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3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4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5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6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7.xml" ContentType="application/vnd.openxmlformats-officedocument.theme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8.xml" ContentType="application/vnd.openxmlformats-officedocument.theme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93" r:id="rId4"/>
    <p:sldMasterId id="2147483841" r:id="rId5"/>
    <p:sldMasterId id="2147483867" r:id="rId6"/>
    <p:sldMasterId id="2147483893" r:id="rId7"/>
    <p:sldMasterId id="2147483938" r:id="rId8"/>
    <p:sldMasterId id="2147483952" r:id="rId9"/>
    <p:sldMasterId id="2147484048" r:id="rId10"/>
    <p:sldMasterId id="2147484079" r:id="rId11"/>
    <p:sldMasterId id="2147484090" r:id="rId12"/>
  </p:sldMasterIdLst>
  <p:notesMasterIdLst>
    <p:notesMasterId r:id="rId47"/>
  </p:notesMasterIdLst>
  <p:sldIdLst>
    <p:sldId id="4570" r:id="rId13"/>
    <p:sldId id="4776" r:id="rId14"/>
    <p:sldId id="4025" r:id="rId15"/>
    <p:sldId id="258" r:id="rId16"/>
    <p:sldId id="4109" r:id="rId17"/>
    <p:sldId id="4024" r:id="rId18"/>
    <p:sldId id="4772" r:id="rId19"/>
    <p:sldId id="4535" r:id="rId20"/>
    <p:sldId id="3443" r:id="rId21"/>
    <p:sldId id="4770" r:id="rId22"/>
    <p:sldId id="3439" r:id="rId23"/>
    <p:sldId id="4744" r:id="rId24"/>
    <p:sldId id="4774" r:id="rId25"/>
    <p:sldId id="4534" r:id="rId26"/>
    <p:sldId id="4166" r:id="rId27"/>
    <p:sldId id="3437" r:id="rId28"/>
    <p:sldId id="4162" r:id="rId29"/>
    <p:sldId id="4553" r:id="rId30"/>
    <p:sldId id="3219" r:id="rId31"/>
    <p:sldId id="4758" r:id="rId32"/>
    <p:sldId id="4517" r:id="rId33"/>
    <p:sldId id="4752" r:id="rId34"/>
    <p:sldId id="4028" r:id="rId35"/>
    <p:sldId id="4026" r:id="rId36"/>
    <p:sldId id="4762" r:id="rId37"/>
    <p:sldId id="4573" r:id="rId38"/>
    <p:sldId id="4767" r:id="rId39"/>
    <p:sldId id="4764" r:id="rId40"/>
    <p:sldId id="4763" r:id="rId41"/>
    <p:sldId id="4765" r:id="rId42"/>
    <p:sldId id="4873" r:id="rId43"/>
    <p:sldId id="4775" r:id="rId44"/>
    <p:sldId id="4871" r:id="rId45"/>
    <p:sldId id="4872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 (10 mins)" id="{72B9919B-BC48-EF4B-A53D-D84E534A9AC0}">
          <p14:sldIdLst>
            <p14:sldId id="4570"/>
            <p14:sldId id="4776"/>
            <p14:sldId id="4025"/>
            <p14:sldId id="258"/>
            <p14:sldId id="4109"/>
            <p14:sldId id="4024"/>
            <p14:sldId id="4772"/>
          </p14:sldIdLst>
        </p14:section>
        <p14:section name="REVIEW: Annual Evaluation Report (20 mins)" id="{F442C921-6CF9-0945-B625-2361ABAE5C20}">
          <p14:sldIdLst>
            <p14:sldId id="4535"/>
            <p14:sldId id="3443"/>
            <p14:sldId id="4770"/>
            <p14:sldId id="3439"/>
          </p14:sldIdLst>
        </p14:section>
        <p14:section name="Moving On: Yearly Goals" id="{7625B68C-3DB6-4B22-9728-A55466B3F3AC}">
          <p14:sldIdLst>
            <p14:sldId id="4744"/>
            <p14:sldId id="4774"/>
            <p14:sldId id="4534"/>
            <p14:sldId id="4166"/>
            <p14:sldId id="3437"/>
            <p14:sldId id="4162"/>
            <p14:sldId id="4553"/>
            <p14:sldId id="3219"/>
          </p14:sldIdLst>
        </p14:section>
        <p14:section name="Resource Spotlight (15 mins)" id="{96DB218B-C2FB-4D5B-B828-06F3C8453D6C}">
          <p14:sldIdLst>
            <p14:sldId id="4758"/>
            <p14:sldId id="4517"/>
            <p14:sldId id="4752"/>
            <p14:sldId id="4028"/>
          </p14:sldIdLst>
        </p14:section>
        <p14:section name="REVIEW: Sustainability factors" id="{90B7C08F-0578-4E10-B6A7-34520817C5F8}">
          <p14:sldIdLst>
            <p14:sldId id="4026"/>
            <p14:sldId id="4762"/>
            <p14:sldId id="4573"/>
            <p14:sldId id="4767"/>
            <p14:sldId id="4764"/>
            <p14:sldId id="4763"/>
            <p14:sldId id="4765"/>
          </p14:sldIdLst>
        </p14:section>
        <p14:section name="Wrapping Up (5 Minutes)" id="{83C588A5-659E-4FF2-BDCF-606FE54CF59A}">
          <p14:sldIdLst>
            <p14:sldId id="4873"/>
            <p14:sldId id="4775"/>
            <p14:sldId id="4871"/>
            <p14:sldId id="487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6069E01-50B0-3D1F-34A6-207BE1BF741D}" name="Christine Downs" initials="CD" userId="S::cdowns@mayinstitute.org::e8ba56e2-84b9-4685-891c-6c388ea40c87" providerId="AD"/>
  <p188:author id="{E16D4F08-7DF0-D375-6C48-4C09655593C0}" name="Feinberg, Adam" initials="FA" userId="S::afeinberg@edc.org::5f5bdf48-d019-4be7-baf8-cfbf388184da" providerId="AD"/>
  <p188:author id="{AFBB9F1B-4E77-B9E9-84E8-99C6F99F2F79}" name="Feinberg, Adam" initials="FA" userId="S::adam.feinberg@uconn.edu::177393b2-bc5b-4b41-8d24-c053677dafcb" providerId="AD"/>
  <p188:author id="{CD20A333-A637-827F-BBF5-42780D723B6E}" name="Adam Feinberg" initials="AF" userId="c63daa15e251178a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eyer, Katherine" initials="MK" lastIdx="67" clrIdx="0">
    <p:extLst>
      <p:ext uri="{19B8F6BF-5375-455C-9EA6-DF929625EA0E}">
        <p15:presenceInfo xmlns:p15="http://schemas.microsoft.com/office/powerpoint/2012/main" userId="S::katherine.meyer@uconn.edu::9a23d734-2d44-476e-aafb-e8c61e29b5f6" providerId="AD"/>
      </p:ext>
    </p:extLst>
  </p:cmAuthor>
  <p:cmAuthor id="2" name="Feinberg, Adam" initials="FA" lastIdx="70" clrIdx="1">
    <p:extLst>
      <p:ext uri="{19B8F6BF-5375-455C-9EA6-DF929625EA0E}">
        <p15:presenceInfo xmlns:p15="http://schemas.microsoft.com/office/powerpoint/2012/main" userId="S::adam.feinberg@uconn.edu::177393b2-bc5b-4b41-8d24-c053677dafcb" providerId="AD"/>
      </p:ext>
    </p:extLst>
  </p:cmAuthor>
  <p:cmAuthor id="3" name="Concannon, Jayna" initials="CJ" lastIdx="2" clrIdx="2">
    <p:extLst>
      <p:ext uri="{19B8F6BF-5375-455C-9EA6-DF929625EA0E}">
        <p15:presenceInfo xmlns:p15="http://schemas.microsoft.com/office/powerpoint/2012/main" userId="S::jayna.concannon@uconn.edu::37dffa8e-dfee-460d-8a16-c402bfa0ce47" providerId="AD"/>
      </p:ext>
    </p:extLst>
  </p:cmAuthor>
  <p:cmAuthor id="4" name="Robbie, Karen" initials="RK" lastIdx="8" clrIdx="3">
    <p:extLst>
      <p:ext uri="{19B8F6BF-5375-455C-9EA6-DF929625EA0E}">
        <p15:presenceInfo xmlns:p15="http://schemas.microsoft.com/office/powerpoint/2012/main" userId="S::karen.robbie@uconn.edu::a0e2d4cb-cdb8-43fd-ac47-453d7da32a9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50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161CF97-FE31-45AC-B550-0F683C91502D}" v="64" dt="2025-06-02T20:36:36.196"/>
  </p1510:revLst>
</p1510:revInfo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46667" autoAdjust="0"/>
  </p:normalViewPr>
  <p:slideViewPr>
    <p:cSldViewPr snapToGrid="0">
      <p:cViewPr varScale="1">
        <p:scale>
          <a:sx n="51" d="100"/>
          <a:sy n="51" d="100"/>
        </p:scale>
        <p:origin x="287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2" d="100"/>
        <a:sy n="102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55" Type="http://schemas.microsoft.com/office/2018/10/relationships/authors" Target="author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commentAuthors" Target="commentAuthors.xml"/><Relationship Id="rId8" Type="http://schemas.openxmlformats.org/officeDocument/2006/relationships/slideMaster" Target="slideMasters/slideMaster5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ine Downs" userId="e8ba56e2-84b9-4685-891c-6c388ea40c87" providerId="ADAL" clId="{A161CF97-FE31-45AC-B550-0F683C91502D}"/>
    <pc:docChg chg="addSld delSld modSld sldOrd modSection">
      <pc:chgData name="Christine Downs" userId="e8ba56e2-84b9-4685-891c-6c388ea40c87" providerId="ADAL" clId="{A161CF97-FE31-45AC-B550-0F683C91502D}" dt="2025-06-02T20:36:36.196" v="70"/>
      <pc:docMkLst>
        <pc:docMk/>
      </pc:docMkLst>
      <pc:sldChg chg="del">
        <pc:chgData name="Christine Downs" userId="e8ba56e2-84b9-4685-891c-6c388ea40c87" providerId="ADAL" clId="{A161CF97-FE31-45AC-B550-0F683C91502D}" dt="2025-06-02T20:26:43.926" v="3" actId="47"/>
        <pc:sldMkLst>
          <pc:docMk/>
          <pc:sldMk cId="2875856860" sldId="260"/>
        </pc:sldMkLst>
      </pc:sldChg>
      <pc:sldChg chg="modSp mod">
        <pc:chgData name="Christine Downs" userId="e8ba56e2-84b9-4685-891c-6c388ea40c87" providerId="ADAL" clId="{A161CF97-FE31-45AC-B550-0F683C91502D}" dt="2025-06-02T20:33:26.047" v="10" actId="12"/>
        <pc:sldMkLst>
          <pc:docMk/>
          <pc:sldMk cId="3257449417" sldId="4024"/>
        </pc:sldMkLst>
        <pc:spChg chg="mod">
          <ac:chgData name="Christine Downs" userId="e8ba56e2-84b9-4685-891c-6c388ea40c87" providerId="ADAL" clId="{A161CF97-FE31-45AC-B550-0F683C91502D}" dt="2025-06-02T20:33:26.047" v="10" actId="12"/>
          <ac:spMkLst>
            <pc:docMk/>
            <pc:sldMk cId="3257449417" sldId="4024"/>
            <ac:spMk id="12" creationId="{1F80FC8A-824C-084C-83E0-413165DCA5D7}"/>
          </ac:spMkLst>
        </pc:spChg>
      </pc:sldChg>
      <pc:sldChg chg="ord">
        <pc:chgData name="Christine Downs" userId="e8ba56e2-84b9-4685-891c-6c388ea40c87" providerId="ADAL" clId="{A161CF97-FE31-45AC-B550-0F683C91502D}" dt="2025-05-29T17:02:32.346" v="2"/>
        <pc:sldMkLst>
          <pc:docMk/>
          <pc:sldMk cId="0" sldId="4025"/>
        </pc:sldMkLst>
      </pc:sldChg>
      <pc:sldChg chg="ord">
        <pc:chgData name="Christine Downs" userId="e8ba56e2-84b9-4685-891c-6c388ea40c87" providerId="ADAL" clId="{A161CF97-FE31-45AC-B550-0F683C91502D}" dt="2025-06-02T20:27:21.265" v="6"/>
        <pc:sldMkLst>
          <pc:docMk/>
          <pc:sldMk cId="93671673" sldId="4028"/>
        </pc:sldMkLst>
      </pc:sldChg>
      <pc:sldChg chg="modSp">
        <pc:chgData name="Christine Downs" userId="e8ba56e2-84b9-4685-891c-6c388ea40c87" providerId="ADAL" clId="{A161CF97-FE31-45AC-B550-0F683C91502D}" dt="2025-06-02T20:35:12.221" v="67" actId="20577"/>
        <pc:sldMkLst>
          <pc:docMk/>
          <pc:sldMk cId="3105357550" sldId="4109"/>
        </pc:sldMkLst>
        <pc:graphicFrameChg chg="mod">
          <ac:chgData name="Christine Downs" userId="e8ba56e2-84b9-4685-891c-6c388ea40c87" providerId="ADAL" clId="{A161CF97-FE31-45AC-B550-0F683C91502D}" dt="2025-06-02T20:35:12.221" v="67" actId="20577"/>
          <ac:graphicFrameMkLst>
            <pc:docMk/>
            <pc:sldMk cId="3105357550" sldId="4109"/>
            <ac:graphicFrameMk id="6" creationId="{96CF4CDE-BCD6-8D4B-9AFC-DC0ABCE3A7B8}"/>
          </ac:graphicFrameMkLst>
        </pc:graphicFrameChg>
      </pc:sldChg>
      <pc:sldChg chg="ord">
        <pc:chgData name="Christine Downs" userId="e8ba56e2-84b9-4685-891c-6c388ea40c87" providerId="ADAL" clId="{A161CF97-FE31-45AC-B550-0F683C91502D}" dt="2025-06-02T20:27:21.265" v="6"/>
        <pc:sldMkLst>
          <pc:docMk/>
          <pc:sldMk cId="2817464392" sldId="4517"/>
        </pc:sldMkLst>
      </pc:sldChg>
      <pc:sldChg chg="ord">
        <pc:chgData name="Christine Downs" userId="e8ba56e2-84b9-4685-891c-6c388ea40c87" providerId="ADAL" clId="{A161CF97-FE31-45AC-B550-0F683C91502D}" dt="2025-06-02T20:27:21.265" v="6"/>
        <pc:sldMkLst>
          <pc:docMk/>
          <pc:sldMk cId="2294536812" sldId="4752"/>
        </pc:sldMkLst>
      </pc:sldChg>
      <pc:sldChg chg="del">
        <pc:chgData name="Christine Downs" userId="e8ba56e2-84b9-4685-891c-6c388ea40c87" providerId="ADAL" clId="{A161CF97-FE31-45AC-B550-0F683C91502D}" dt="2025-06-02T20:26:49.078" v="4" actId="47"/>
        <pc:sldMkLst>
          <pc:docMk/>
          <pc:sldMk cId="2422642709" sldId="4755"/>
        </pc:sldMkLst>
      </pc:sldChg>
      <pc:sldChg chg="ord">
        <pc:chgData name="Christine Downs" userId="e8ba56e2-84b9-4685-891c-6c388ea40c87" providerId="ADAL" clId="{A161CF97-FE31-45AC-B550-0F683C91502D}" dt="2025-06-02T20:27:21.265" v="6"/>
        <pc:sldMkLst>
          <pc:docMk/>
          <pc:sldMk cId="936746112" sldId="4758"/>
        </pc:sldMkLst>
      </pc:sldChg>
      <pc:sldChg chg="del">
        <pc:chgData name="Christine Downs" userId="e8ba56e2-84b9-4685-891c-6c388ea40c87" providerId="ADAL" clId="{A161CF97-FE31-45AC-B550-0F683C91502D}" dt="2025-06-02T20:27:33.695" v="7" actId="47"/>
        <pc:sldMkLst>
          <pc:docMk/>
          <pc:sldMk cId="2082935823" sldId="4766"/>
        </pc:sldMkLst>
      </pc:sldChg>
      <pc:sldChg chg="del">
        <pc:chgData name="Christine Downs" userId="e8ba56e2-84b9-4685-891c-6c388ea40c87" providerId="ADAL" clId="{A161CF97-FE31-45AC-B550-0F683C91502D}" dt="2025-05-29T17:02:28.006" v="0" actId="47"/>
        <pc:sldMkLst>
          <pc:docMk/>
          <pc:sldMk cId="337607288" sldId="4771"/>
        </pc:sldMkLst>
      </pc:sldChg>
      <pc:sldChg chg="add setBg">
        <pc:chgData name="Christine Downs" userId="e8ba56e2-84b9-4685-891c-6c388ea40c87" providerId="ADAL" clId="{A161CF97-FE31-45AC-B550-0F683C91502D}" dt="2025-06-02T20:28:11.553" v="8"/>
        <pc:sldMkLst>
          <pc:docMk/>
          <pc:sldMk cId="4116345312" sldId="4871"/>
        </pc:sldMkLst>
      </pc:sldChg>
      <pc:sldChg chg="add setBg">
        <pc:chgData name="Christine Downs" userId="e8ba56e2-84b9-4685-891c-6c388ea40c87" providerId="ADAL" clId="{A161CF97-FE31-45AC-B550-0F683C91502D}" dt="2025-06-02T20:28:11.553" v="8"/>
        <pc:sldMkLst>
          <pc:docMk/>
          <pc:sldMk cId="1511390635" sldId="4872"/>
        </pc:sldMkLst>
      </pc:sldChg>
      <pc:sldChg chg="add">
        <pc:chgData name="Christine Downs" userId="e8ba56e2-84b9-4685-891c-6c388ea40c87" providerId="ADAL" clId="{A161CF97-FE31-45AC-B550-0F683C91502D}" dt="2025-06-02T20:36:36.196" v="70"/>
        <pc:sldMkLst>
          <pc:docMk/>
          <pc:sldMk cId="958379161" sldId="4873"/>
        </pc:sldMkLst>
      </pc:sldChg>
      <pc:sldChg chg="add del">
        <pc:chgData name="Christine Downs" userId="e8ba56e2-84b9-4685-891c-6c388ea40c87" providerId="ADAL" clId="{A161CF97-FE31-45AC-B550-0F683C91502D}" dt="2025-06-02T20:36:32.759" v="69"/>
        <pc:sldMkLst>
          <pc:docMk/>
          <pc:sldMk cId="1102112931" sldId="4873"/>
        </pc:sldMkLst>
      </pc:sldChg>
      <pc:sldMasterChg chg="delSldLayout">
        <pc:chgData name="Christine Downs" userId="e8ba56e2-84b9-4685-891c-6c388ea40c87" providerId="ADAL" clId="{A161CF97-FE31-45AC-B550-0F683C91502D}" dt="2025-06-02T20:26:49.078" v="4" actId="47"/>
        <pc:sldMasterMkLst>
          <pc:docMk/>
          <pc:sldMasterMk cId="3422420981" sldId="2147483793"/>
        </pc:sldMasterMkLst>
        <pc:sldLayoutChg chg="del">
          <pc:chgData name="Christine Downs" userId="e8ba56e2-84b9-4685-891c-6c388ea40c87" providerId="ADAL" clId="{A161CF97-FE31-45AC-B550-0F683C91502D}" dt="2025-06-02T20:26:43.926" v="3" actId="47"/>
          <pc:sldLayoutMkLst>
            <pc:docMk/>
            <pc:sldMasterMk cId="3422420981" sldId="2147483793"/>
            <pc:sldLayoutMk cId="3415331203" sldId="2147483807"/>
          </pc:sldLayoutMkLst>
        </pc:sldLayoutChg>
        <pc:sldLayoutChg chg="del">
          <pc:chgData name="Christine Downs" userId="e8ba56e2-84b9-4685-891c-6c388ea40c87" providerId="ADAL" clId="{A161CF97-FE31-45AC-B550-0F683C91502D}" dt="2025-06-02T20:26:49.078" v="4" actId="47"/>
          <pc:sldLayoutMkLst>
            <pc:docMk/>
            <pc:sldMasterMk cId="3422420981" sldId="2147483793"/>
            <pc:sldLayoutMk cId="4212709054" sldId="2147484045"/>
          </pc:sldLayoutMkLst>
        </pc:sldLayoutChg>
      </pc:sldMaster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svg"/><Relationship Id="rId1" Type="http://schemas.openxmlformats.org/officeDocument/2006/relationships/image" Target="../media/image30.png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svg"/><Relationship Id="rId1" Type="http://schemas.openxmlformats.org/officeDocument/2006/relationships/image" Target="../media/image30.png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DBD0AA-A092-4369-B815-D2A27D780C58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</dgm:pt>
    <dgm:pt modelId="{125DE95B-E3E9-488D-843B-7EA58128D643}">
      <dgm:prSet phldrT="[Text]"/>
      <dgm:spPr/>
      <dgm:t>
        <a:bodyPr/>
        <a:lstStyle/>
        <a:p>
          <a:r>
            <a:rPr lang="en-US" dirty="0"/>
            <a:t>Self</a:t>
          </a:r>
        </a:p>
      </dgm:t>
    </dgm:pt>
    <dgm:pt modelId="{FC0A28C2-A13D-4C48-9C34-B680EB2A2603}" type="parTrans" cxnId="{E9B2239E-BEAB-4565-B770-44155CEB26AB}">
      <dgm:prSet/>
      <dgm:spPr/>
      <dgm:t>
        <a:bodyPr/>
        <a:lstStyle/>
        <a:p>
          <a:endParaRPr lang="en-US"/>
        </a:p>
      </dgm:t>
    </dgm:pt>
    <dgm:pt modelId="{7D9CD180-E412-4B7F-9890-DD3E1E8793A4}" type="sibTrans" cxnId="{E9B2239E-BEAB-4565-B770-44155CEB26AB}">
      <dgm:prSet/>
      <dgm:spPr/>
      <dgm:t>
        <a:bodyPr/>
        <a:lstStyle/>
        <a:p>
          <a:endParaRPr lang="en-US"/>
        </a:p>
      </dgm:t>
    </dgm:pt>
    <dgm:pt modelId="{786F1C33-506F-487F-AA18-A30EE2A2534E}">
      <dgm:prSet phldrT="[Text]"/>
      <dgm:spPr/>
      <dgm:t>
        <a:bodyPr/>
        <a:lstStyle/>
        <a:p>
          <a:r>
            <a:rPr lang="en-US" dirty="0"/>
            <a:t>Others</a:t>
          </a:r>
        </a:p>
      </dgm:t>
    </dgm:pt>
    <dgm:pt modelId="{B2D69183-3673-4FF1-92D6-76326856F341}" type="parTrans" cxnId="{58D86527-1BED-4AB5-8015-FDAA159C883C}">
      <dgm:prSet/>
      <dgm:spPr/>
      <dgm:t>
        <a:bodyPr/>
        <a:lstStyle/>
        <a:p>
          <a:endParaRPr lang="en-US"/>
        </a:p>
      </dgm:t>
    </dgm:pt>
    <dgm:pt modelId="{54ACB2D9-0489-40D3-8720-56FF48219C7D}" type="sibTrans" cxnId="{58D86527-1BED-4AB5-8015-FDAA159C883C}">
      <dgm:prSet/>
      <dgm:spPr/>
      <dgm:t>
        <a:bodyPr/>
        <a:lstStyle/>
        <a:p>
          <a:endParaRPr lang="en-US"/>
        </a:p>
      </dgm:t>
    </dgm:pt>
    <dgm:pt modelId="{AB22F439-5CF3-4003-BBB3-B5FD5EE3EBA7}">
      <dgm:prSet phldrT="[Text]"/>
      <dgm:spPr/>
      <dgm:t>
        <a:bodyPr/>
        <a:lstStyle/>
        <a:p>
          <a:r>
            <a:rPr lang="en-US" dirty="0"/>
            <a:t>Environment</a:t>
          </a:r>
        </a:p>
      </dgm:t>
    </dgm:pt>
    <dgm:pt modelId="{42A9B59D-B81E-4DB7-A89D-08E57A386F5F}" type="parTrans" cxnId="{06F10583-3C6C-4C14-8F5D-A175C31623AF}">
      <dgm:prSet/>
      <dgm:spPr/>
      <dgm:t>
        <a:bodyPr/>
        <a:lstStyle/>
        <a:p>
          <a:endParaRPr lang="en-US"/>
        </a:p>
      </dgm:t>
    </dgm:pt>
    <dgm:pt modelId="{FAFF8CAA-7011-4352-BD37-268AB4AA9613}" type="sibTrans" cxnId="{06F10583-3C6C-4C14-8F5D-A175C31623AF}">
      <dgm:prSet/>
      <dgm:spPr/>
      <dgm:t>
        <a:bodyPr/>
        <a:lstStyle/>
        <a:p>
          <a:endParaRPr lang="en-US"/>
        </a:p>
      </dgm:t>
    </dgm:pt>
    <dgm:pt modelId="{828ED403-1C9B-4A7D-8888-1BC05EA78903}">
      <dgm:prSet phldrT="[Text]"/>
      <dgm:spPr/>
      <dgm:t>
        <a:bodyPr/>
        <a:lstStyle/>
        <a:p>
          <a:r>
            <a:rPr lang="en-US" dirty="0"/>
            <a:t>Self-monitor</a:t>
          </a:r>
        </a:p>
      </dgm:t>
    </dgm:pt>
    <dgm:pt modelId="{8B8B8CA0-07E7-4F73-9F41-B05C6E1A904C}" type="parTrans" cxnId="{EB095079-CFD2-4628-9212-498D62BB2F06}">
      <dgm:prSet/>
      <dgm:spPr/>
      <dgm:t>
        <a:bodyPr/>
        <a:lstStyle/>
        <a:p>
          <a:endParaRPr lang="en-US"/>
        </a:p>
      </dgm:t>
    </dgm:pt>
    <dgm:pt modelId="{1B28F0B9-39F8-4BAC-9D40-2785A53A6960}" type="sibTrans" cxnId="{EB095079-CFD2-4628-9212-498D62BB2F06}">
      <dgm:prSet/>
      <dgm:spPr/>
      <dgm:t>
        <a:bodyPr/>
        <a:lstStyle/>
        <a:p>
          <a:endParaRPr lang="en-US"/>
        </a:p>
      </dgm:t>
    </dgm:pt>
    <dgm:pt modelId="{9402A2C1-EFD7-4C69-A569-0E91A340BD90}">
      <dgm:prSet phldrT="[Text]"/>
      <dgm:spPr/>
      <dgm:t>
        <a:bodyPr/>
        <a:lstStyle/>
        <a:p>
          <a:r>
            <a:rPr lang="en-US" dirty="0"/>
            <a:t>Listen while others are speaking​</a:t>
          </a:r>
        </a:p>
      </dgm:t>
    </dgm:pt>
    <dgm:pt modelId="{6B97C39A-0735-41AE-94C2-E380B46D5881}" type="parTrans" cxnId="{B1802723-6C7B-4903-88A2-A97C24811173}">
      <dgm:prSet/>
      <dgm:spPr/>
      <dgm:t>
        <a:bodyPr/>
        <a:lstStyle/>
        <a:p>
          <a:endParaRPr lang="en-US"/>
        </a:p>
      </dgm:t>
    </dgm:pt>
    <dgm:pt modelId="{7C51D187-FC73-4D59-992A-5E19349D5359}" type="sibTrans" cxnId="{B1802723-6C7B-4903-88A2-A97C24811173}">
      <dgm:prSet/>
      <dgm:spPr/>
      <dgm:t>
        <a:bodyPr/>
        <a:lstStyle/>
        <a:p>
          <a:endParaRPr lang="en-US"/>
        </a:p>
      </dgm:t>
    </dgm:pt>
    <dgm:pt modelId="{0F0E129E-123A-4075-B2C8-F39A140C88D8}">
      <dgm:prSet phldrT="[Text]"/>
      <dgm:spPr/>
      <dgm:t>
        <a:bodyPr/>
        <a:lstStyle/>
        <a:p>
          <a:r>
            <a:rPr lang="en-US" dirty="0"/>
            <a:t>Have your computer charged and ready to go​</a:t>
          </a:r>
        </a:p>
      </dgm:t>
    </dgm:pt>
    <dgm:pt modelId="{BD673D81-C33B-45D8-947C-AEA9A28C39F0}" type="parTrans" cxnId="{A0FBC930-D760-41DD-BE3E-22D3E608F256}">
      <dgm:prSet/>
      <dgm:spPr/>
      <dgm:t>
        <a:bodyPr/>
        <a:lstStyle/>
        <a:p>
          <a:endParaRPr lang="en-US"/>
        </a:p>
      </dgm:t>
    </dgm:pt>
    <dgm:pt modelId="{D290D2A6-87EB-4C58-AF76-15E8A9414FCF}" type="sibTrans" cxnId="{A0FBC930-D760-41DD-BE3E-22D3E608F256}">
      <dgm:prSet/>
      <dgm:spPr/>
      <dgm:t>
        <a:bodyPr/>
        <a:lstStyle/>
        <a:p>
          <a:endParaRPr lang="en-US"/>
        </a:p>
      </dgm:t>
    </dgm:pt>
    <dgm:pt modelId="{DCC1A310-1C79-CA41-BC8F-F2F7F4B654F7}">
      <dgm:prSet/>
      <dgm:spPr/>
      <dgm:t>
        <a:bodyPr/>
        <a:lstStyle/>
        <a:p>
          <a:r>
            <a:rPr lang="en-US" dirty="0"/>
            <a:t>If you have questions or comments:</a:t>
          </a:r>
        </a:p>
      </dgm:t>
    </dgm:pt>
    <dgm:pt modelId="{E958D3D5-5FFD-3443-ABCD-1A2DA811BB55}" type="parTrans" cxnId="{9118DAC8-BEDA-3B4F-9C77-817F427330CF}">
      <dgm:prSet/>
      <dgm:spPr/>
      <dgm:t>
        <a:bodyPr/>
        <a:lstStyle/>
        <a:p>
          <a:endParaRPr lang="en-US"/>
        </a:p>
      </dgm:t>
    </dgm:pt>
    <dgm:pt modelId="{4EA0A432-1AE2-314A-852F-0C7E44A36EC0}" type="sibTrans" cxnId="{9118DAC8-BEDA-3B4F-9C77-817F427330CF}">
      <dgm:prSet/>
      <dgm:spPr/>
      <dgm:t>
        <a:bodyPr/>
        <a:lstStyle/>
        <a:p>
          <a:endParaRPr lang="en-US"/>
        </a:p>
      </dgm:t>
    </dgm:pt>
    <dgm:pt modelId="{6D196861-CC28-5141-BDFB-4E8105D813E6}">
      <dgm:prSet/>
      <dgm:spPr/>
      <dgm:t>
        <a:bodyPr/>
        <a:lstStyle/>
        <a:p>
          <a:r>
            <a:rPr lang="en-US" dirty="0"/>
            <a:t>Work as a team:</a:t>
          </a:r>
        </a:p>
      </dgm:t>
    </dgm:pt>
    <dgm:pt modelId="{6357D1EC-994F-334C-9702-FBF51E8FA600}" type="parTrans" cxnId="{B30AAB08-0B08-824B-9AC9-5387993AD200}">
      <dgm:prSet/>
      <dgm:spPr/>
      <dgm:t>
        <a:bodyPr/>
        <a:lstStyle/>
        <a:p>
          <a:endParaRPr lang="en-US"/>
        </a:p>
      </dgm:t>
    </dgm:pt>
    <dgm:pt modelId="{0A0D8850-D6AE-CF4C-AEBD-16B2E752A0CB}" type="sibTrans" cxnId="{B30AAB08-0B08-824B-9AC9-5387993AD200}">
      <dgm:prSet/>
      <dgm:spPr/>
      <dgm:t>
        <a:bodyPr/>
        <a:lstStyle/>
        <a:p>
          <a:endParaRPr lang="en-US"/>
        </a:p>
      </dgm:t>
    </dgm:pt>
    <dgm:pt modelId="{8EB504CA-CFC6-5C40-B9F2-473E4994B7D4}">
      <dgm:prSet/>
      <dgm:spPr/>
      <dgm:t>
        <a:bodyPr/>
        <a:lstStyle/>
        <a:p>
          <a:r>
            <a:rPr lang="en-US" dirty="0"/>
            <a:t>Keep necessary materials at hand</a:t>
          </a:r>
        </a:p>
      </dgm:t>
    </dgm:pt>
    <dgm:pt modelId="{1F59243E-608F-4348-9D00-77EED6726E06}" type="parTrans" cxnId="{C95EC436-6DF3-9D48-B3D9-4A3D5591F066}">
      <dgm:prSet/>
      <dgm:spPr/>
      <dgm:t>
        <a:bodyPr/>
        <a:lstStyle/>
        <a:p>
          <a:endParaRPr lang="en-US"/>
        </a:p>
      </dgm:t>
    </dgm:pt>
    <dgm:pt modelId="{7102E076-737A-264B-A10C-2AEDA7D1E937}" type="sibTrans" cxnId="{C95EC436-6DF3-9D48-B3D9-4A3D5591F066}">
      <dgm:prSet/>
      <dgm:spPr/>
      <dgm:t>
        <a:bodyPr/>
        <a:lstStyle/>
        <a:p>
          <a:endParaRPr lang="en-US"/>
        </a:p>
      </dgm:t>
    </dgm:pt>
    <dgm:pt modelId="{3A9200EC-9B3F-3741-8CD8-45F5B3B60757}">
      <dgm:prSet phldrT="[Text]"/>
      <dgm:spPr/>
      <dgm:t>
        <a:bodyPr/>
        <a:lstStyle/>
        <a:p>
          <a:r>
            <a:rPr lang="en-US" dirty="0"/>
            <a:t>Are you participating?</a:t>
          </a:r>
        </a:p>
      </dgm:t>
    </dgm:pt>
    <dgm:pt modelId="{CE0BA1D0-F492-D642-956A-26EFC0FD708E}" type="parTrans" cxnId="{410450C3-2ACF-AB45-A6E2-A1CCF9FBF5C7}">
      <dgm:prSet/>
      <dgm:spPr/>
      <dgm:t>
        <a:bodyPr/>
        <a:lstStyle/>
        <a:p>
          <a:endParaRPr lang="en-US"/>
        </a:p>
      </dgm:t>
    </dgm:pt>
    <dgm:pt modelId="{839B42B6-A8EA-9C4E-931D-5CAA596097FE}" type="sibTrans" cxnId="{410450C3-2ACF-AB45-A6E2-A1CCF9FBF5C7}">
      <dgm:prSet/>
      <dgm:spPr/>
      <dgm:t>
        <a:bodyPr/>
        <a:lstStyle/>
        <a:p>
          <a:endParaRPr lang="en-US"/>
        </a:p>
      </dgm:t>
    </dgm:pt>
    <dgm:pt modelId="{36A81F54-3445-0846-800C-B3CAA41ABF85}">
      <dgm:prSet phldrT="[Text]"/>
      <dgm:spPr/>
      <dgm:t>
        <a:bodyPr/>
        <a:lstStyle/>
        <a:p>
          <a:r>
            <a:rPr lang="en-US" dirty="0"/>
            <a:t>Engaged as a learner?</a:t>
          </a:r>
        </a:p>
      </dgm:t>
    </dgm:pt>
    <dgm:pt modelId="{F1072592-76D2-5744-867A-12A050F40348}" type="parTrans" cxnId="{4CFC7095-063B-8E4A-B6F3-EC681197EA9F}">
      <dgm:prSet/>
      <dgm:spPr/>
      <dgm:t>
        <a:bodyPr/>
        <a:lstStyle/>
        <a:p>
          <a:endParaRPr lang="en-US"/>
        </a:p>
      </dgm:t>
    </dgm:pt>
    <dgm:pt modelId="{D75F7E09-876C-524C-911D-B725AC61A45A}" type="sibTrans" cxnId="{4CFC7095-063B-8E4A-B6F3-EC681197EA9F}">
      <dgm:prSet/>
      <dgm:spPr/>
      <dgm:t>
        <a:bodyPr/>
        <a:lstStyle/>
        <a:p>
          <a:endParaRPr lang="en-US"/>
        </a:p>
      </dgm:t>
    </dgm:pt>
    <dgm:pt modelId="{A3342F81-092E-D94F-B71B-56D728050DC4}">
      <dgm:prSet phldrT="[Text]"/>
      <dgm:spPr/>
      <dgm:t>
        <a:bodyPr/>
        <a:lstStyle/>
        <a:p>
          <a:r>
            <a:rPr lang="en-US" dirty="0"/>
            <a:t>Stretch, break, stand as needed​</a:t>
          </a:r>
        </a:p>
      </dgm:t>
    </dgm:pt>
    <dgm:pt modelId="{5C94DDBE-40C2-7045-B9AA-119BCE39BC47}" type="parTrans" cxnId="{EB367F0F-11D4-C845-AFB2-10D5AA2A9A7A}">
      <dgm:prSet/>
      <dgm:spPr/>
      <dgm:t>
        <a:bodyPr/>
        <a:lstStyle/>
        <a:p>
          <a:endParaRPr lang="en-US"/>
        </a:p>
      </dgm:t>
    </dgm:pt>
    <dgm:pt modelId="{65F59CCE-7931-D747-8109-6BBC1F963A2C}" type="sibTrans" cxnId="{EB367F0F-11D4-C845-AFB2-10D5AA2A9A7A}">
      <dgm:prSet/>
      <dgm:spPr/>
      <dgm:t>
        <a:bodyPr/>
        <a:lstStyle/>
        <a:p>
          <a:endParaRPr lang="en-US"/>
        </a:p>
      </dgm:t>
    </dgm:pt>
    <dgm:pt modelId="{903F98AC-194E-3E4D-A272-F12F8847EF48}">
      <dgm:prSet/>
      <dgm:spPr/>
      <dgm:t>
        <a:bodyPr/>
        <a:lstStyle/>
        <a:p>
          <a:r>
            <a:rPr lang="en-US" dirty="0"/>
            <a:t>Raise hand</a:t>
          </a:r>
        </a:p>
      </dgm:t>
    </dgm:pt>
    <dgm:pt modelId="{2625FB58-67EA-1141-9127-133D6B50F2A8}" type="parTrans" cxnId="{FF9907CF-CFD4-4641-91DE-D04AB4DCCB54}">
      <dgm:prSet/>
      <dgm:spPr/>
      <dgm:t>
        <a:bodyPr/>
        <a:lstStyle/>
        <a:p>
          <a:endParaRPr lang="en-US"/>
        </a:p>
      </dgm:t>
    </dgm:pt>
    <dgm:pt modelId="{50668972-B8BA-8342-8C45-669179E12080}" type="sibTrans" cxnId="{FF9907CF-CFD4-4641-91DE-D04AB4DCCB54}">
      <dgm:prSet/>
      <dgm:spPr/>
      <dgm:t>
        <a:bodyPr/>
        <a:lstStyle/>
        <a:p>
          <a:endParaRPr lang="en-US"/>
        </a:p>
      </dgm:t>
    </dgm:pt>
    <dgm:pt modelId="{0785E50D-F1DD-C647-AF91-FA0058275806}">
      <dgm:prSet/>
      <dgm:spPr/>
      <dgm:t>
        <a:bodyPr/>
        <a:lstStyle/>
        <a:p>
          <a:r>
            <a:rPr lang="en-US" dirty="0"/>
            <a:t>Room for every voice</a:t>
          </a:r>
        </a:p>
      </dgm:t>
    </dgm:pt>
    <dgm:pt modelId="{35E1F395-5CF6-C14F-B2F7-24FCD5BF2432}" type="parTrans" cxnId="{D614FAA2-C9D3-9949-9F29-30B12ECA1807}">
      <dgm:prSet/>
      <dgm:spPr/>
      <dgm:t>
        <a:bodyPr/>
        <a:lstStyle/>
        <a:p>
          <a:endParaRPr lang="en-US"/>
        </a:p>
      </dgm:t>
    </dgm:pt>
    <dgm:pt modelId="{555700E6-44D1-E649-9463-80615334ECDE}" type="sibTrans" cxnId="{D614FAA2-C9D3-9949-9F29-30B12ECA1807}">
      <dgm:prSet/>
      <dgm:spPr/>
      <dgm:t>
        <a:bodyPr/>
        <a:lstStyle/>
        <a:p>
          <a:endParaRPr lang="en-US"/>
        </a:p>
      </dgm:t>
    </dgm:pt>
    <dgm:pt modelId="{56910F6D-1269-3049-ACB2-917F4DC59908}">
      <dgm:prSet/>
      <dgm:spPr/>
      <dgm:t>
        <a:bodyPr/>
        <a:lstStyle/>
        <a:p>
          <a:r>
            <a:rPr lang="en-US" dirty="0"/>
            <a:t>Reinforce participation</a:t>
          </a:r>
        </a:p>
      </dgm:t>
    </dgm:pt>
    <dgm:pt modelId="{0718F7BE-9FDE-C04D-BB6C-BA7904D3DC0D}" type="parTrans" cxnId="{5C0B9F75-4444-7245-981A-F41A3614EEF5}">
      <dgm:prSet/>
      <dgm:spPr/>
      <dgm:t>
        <a:bodyPr/>
        <a:lstStyle/>
        <a:p>
          <a:endParaRPr lang="en-US"/>
        </a:p>
      </dgm:t>
    </dgm:pt>
    <dgm:pt modelId="{F464298B-59F2-F64F-92CC-7382B75FFACC}" type="sibTrans" cxnId="{5C0B9F75-4444-7245-981A-F41A3614EEF5}">
      <dgm:prSet/>
      <dgm:spPr/>
      <dgm:t>
        <a:bodyPr/>
        <a:lstStyle/>
        <a:p>
          <a:endParaRPr lang="en-US"/>
        </a:p>
      </dgm:t>
    </dgm:pt>
    <dgm:pt modelId="{243592FB-C1AE-E747-B75A-02568B129A83}">
      <dgm:prSet/>
      <dgm:spPr/>
      <dgm:t>
        <a:bodyPr/>
        <a:lstStyle/>
        <a:p>
          <a:r>
            <a:rPr lang="en-US" dirty="0"/>
            <a:t>action plan</a:t>
          </a:r>
        </a:p>
      </dgm:t>
    </dgm:pt>
    <dgm:pt modelId="{7AEC2CDA-5B72-294F-8D0B-DA3D260FF0D8}" type="parTrans" cxnId="{89A7C57E-C177-ED43-AE7C-E6ACF80400D5}">
      <dgm:prSet/>
      <dgm:spPr/>
      <dgm:t>
        <a:bodyPr/>
        <a:lstStyle/>
        <a:p>
          <a:endParaRPr lang="en-US"/>
        </a:p>
      </dgm:t>
    </dgm:pt>
    <dgm:pt modelId="{066D9F1B-F38F-AD4C-BAEB-619A99FB7C12}" type="sibTrans" cxnId="{89A7C57E-C177-ED43-AE7C-E6ACF80400D5}">
      <dgm:prSet/>
      <dgm:spPr/>
      <dgm:t>
        <a:bodyPr/>
        <a:lstStyle/>
        <a:p>
          <a:endParaRPr lang="en-US"/>
        </a:p>
      </dgm:t>
    </dgm:pt>
    <dgm:pt modelId="{A068741C-FCBF-9649-BF70-A6A1176D92CE}">
      <dgm:prSet/>
      <dgm:spPr/>
      <dgm:t>
        <a:bodyPr/>
        <a:lstStyle/>
        <a:p>
          <a:r>
            <a:rPr lang="en-US" dirty="0"/>
            <a:t>relevant docs</a:t>
          </a:r>
        </a:p>
      </dgm:t>
    </dgm:pt>
    <dgm:pt modelId="{0904F737-A31A-6E41-BD53-8117075AD1FE}" type="parTrans" cxnId="{C3E05C82-DFCC-2143-98CC-9B20ABA3692C}">
      <dgm:prSet/>
      <dgm:spPr/>
      <dgm:t>
        <a:bodyPr/>
        <a:lstStyle/>
        <a:p>
          <a:endParaRPr lang="en-US"/>
        </a:p>
      </dgm:t>
    </dgm:pt>
    <dgm:pt modelId="{06D5CEC9-922B-5047-ABBB-52AEBCC00BC6}" type="sibTrans" cxnId="{C3E05C82-DFCC-2143-98CC-9B20ABA3692C}">
      <dgm:prSet/>
      <dgm:spPr/>
      <dgm:t>
        <a:bodyPr/>
        <a:lstStyle/>
        <a:p>
          <a:endParaRPr lang="en-US"/>
        </a:p>
      </dgm:t>
    </dgm:pt>
    <dgm:pt modelId="{705B5BC3-8205-4145-A07B-8BB20CA7D624}">
      <dgm:prSet/>
      <dgm:spPr/>
      <dgm:t>
        <a:bodyPr/>
        <a:lstStyle/>
        <a:p>
          <a:r>
            <a:rPr lang="en-US" dirty="0"/>
            <a:t>water/snacks</a:t>
          </a:r>
        </a:p>
      </dgm:t>
    </dgm:pt>
    <dgm:pt modelId="{50601296-8353-D949-A073-F9D8AA6743D4}" type="parTrans" cxnId="{68915465-F1AB-D942-8895-70079508803E}">
      <dgm:prSet/>
      <dgm:spPr/>
      <dgm:t>
        <a:bodyPr/>
        <a:lstStyle/>
        <a:p>
          <a:endParaRPr lang="en-US"/>
        </a:p>
      </dgm:t>
    </dgm:pt>
    <dgm:pt modelId="{8F57E243-43F2-6645-B471-809B9A456606}" type="sibTrans" cxnId="{68915465-F1AB-D942-8895-70079508803E}">
      <dgm:prSet/>
      <dgm:spPr/>
      <dgm:t>
        <a:bodyPr/>
        <a:lstStyle/>
        <a:p>
          <a:endParaRPr lang="en-US"/>
        </a:p>
      </dgm:t>
    </dgm:pt>
    <dgm:pt modelId="{9108529D-FCA7-684A-BD9A-73E32125C646}">
      <dgm:prSet/>
      <dgm:spPr/>
      <dgm:t>
        <a:bodyPr/>
        <a:lstStyle/>
        <a:p>
          <a:r>
            <a:rPr lang="en-US" dirty="0"/>
            <a:t>Minimize distractions if possible​</a:t>
          </a:r>
        </a:p>
      </dgm:t>
    </dgm:pt>
    <dgm:pt modelId="{EBEBD84C-70A6-D942-8621-9383422EE56B}" type="parTrans" cxnId="{3811689A-9F4F-6446-BD80-3C02E7B3CE1C}">
      <dgm:prSet/>
      <dgm:spPr/>
      <dgm:t>
        <a:bodyPr/>
        <a:lstStyle/>
        <a:p>
          <a:endParaRPr lang="en-US"/>
        </a:p>
      </dgm:t>
    </dgm:pt>
    <dgm:pt modelId="{29AB54E2-FADC-4B46-ABB1-B93C8D3E67CE}" type="sibTrans" cxnId="{3811689A-9F4F-6446-BD80-3C02E7B3CE1C}">
      <dgm:prSet/>
      <dgm:spPr/>
      <dgm:t>
        <a:bodyPr/>
        <a:lstStyle/>
        <a:p>
          <a:endParaRPr lang="en-US"/>
        </a:p>
      </dgm:t>
    </dgm:pt>
    <dgm:pt modelId="{A9488957-E610-4143-AED3-B4E3881000EF}">
      <dgm:prSet phldrT="[Text]"/>
      <dgm:spPr/>
      <dgm:t>
        <a:bodyPr/>
        <a:lstStyle/>
        <a:p>
          <a:endParaRPr lang="en-US" dirty="0"/>
        </a:p>
      </dgm:t>
    </dgm:pt>
    <dgm:pt modelId="{6E20BF08-F171-A641-ABF1-4B465D34D1CE}" type="parTrans" cxnId="{9F1CE460-F7C5-D94D-B00D-E81AF78FF146}">
      <dgm:prSet/>
      <dgm:spPr/>
      <dgm:t>
        <a:bodyPr/>
        <a:lstStyle/>
        <a:p>
          <a:endParaRPr lang="en-US"/>
        </a:p>
      </dgm:t>
    </dgm:pt>
    <dgm:pt modelId="{6C97E7AA-FA83-7E45-8081-B7776A3E0C61}" type="sibTrans" cxnId="{9F1CE460-F7C5-D94D-B00D-E81AF78FF146}">
      <dgm:prSet/>
      <dgm:spPr/>
      <dgm:t>
        <a:bodyPr/>
        <a:lstStyle/>
        <a:p>
          <a:endParaRPr lang="en-US"/>
        </a:p>
      </dgm:t>
    </dgm:pt>
    <dgm:pt modelId="{FE6BFF55-7F30-224A-8B70-2084FB780E44}">
      <dgm:prSet phldrT="[Text]"/>
      <dgm:spPr/>
      <dgm:t>
        <a:bodyPr/>
        <a:lstStyle/>
        <a:p>
          <a:endParaRPr lang="en-US" dirty="0"/>
        </a:p>
      </dgm:t>
    </dgm:pt>
    <dgm:pt modelId="{F7BA786B-F096-CB4C-A499-604A6F0270B9}" type="parTrans" cxnId="{C8FA8076-67AA-3944-A356-45A9372AEF4C}">
      <dgm:prSet/>
      <dgm:spPr/>
      <dgm:t>
        <a:bodyPr/>
        <a:lstStyle/>
        <a:p>
          <a:endParaRPr lang="en-US"/>
        </a:p>
      </dgm:t>
    </dgm:pt>
    <dgm:pt modelId="{C0700072-F471-084F-94FB-88D2D934828E}" type="sibTrans" cxnId="{C8FA8076-67AA-3944-A356-45A9372AEF4C}">
      <dgm:prSet/>
      <dgm:spPr/>
      <dgm:t>
        <a:bodyPr/>
        <a:lstStyle/>
        <a:p>
          <a:endParaRPr lang="en-US"/>
        </a:p>
      </dgm:t>
    </dgm:pt>
    <dgm:pt modelId="{0E36A602-1B9F-DE44-BC30-8E72568CF679}">
      <dgm:prSet phldrT="[Text]"/>
      <dgm:spPr/>
      <dgm:t>
        <a:bodyPr/>
        <a:lstStyle/>
        <a:p>
          <a:endParaRPr lang="en-US" dirty="0"/>
        </a:p>
      </dgm:t>
    </dgm:pt>
    <dgm:pt modelId="{7C6454A9-30A9-AE4D-A411-EF4AD5FCF1CE}" type="parTrans" cxnId="{748EA8B5-CD41-7146-BDA0-9E0C4D48B98F}">
      <dgm:prSet/>
      <dgm:spPr/>
      <dgm:t>
        <a:bodyPr/>
        <a:lstStyle/>
        <a:p>
          <a:endParaRPr lang="en-US"/>
        </a:p>
      </dgm:t>
    </dgm:pt>
    <dgm:pt modelId="{A12656E9-0519-E04B-97C3-5ED43287239F}" type="sibTrans" cxnId="{748EA8B5-CD41-7146-BDA0-9E0C4D48B98F}">
      <dgm:prSet/>
      <dgm:spPr/>
      <dgm:t>
        <a:bodyPr/>
        <a:lstStyle/>
        <a:p>
          <a:endParaRPr lang="en-US"/>
        </a:p>
      </dgm:t>
    </dgm:pt>
    <dgm:pt modelId="{D0B8DBFD-CF0C-8A44-AEE1-C61612C42B70}">
      <dgm:prSet/>
      <dgm:spPr/>
      <dgm:t>
        <a:bodyPr/>
        <a:lstStyle/>
        <a:p>
          <a:endParaRPr lang="en-US" dirty="0"/>
        </a:p>
      </dgm:t>
    </dgm:pt>
    <dgm:pt modelId="{855533BE-1FA4-4840-AF37-41E1AE125922}" type="parTrans" cxnId="{C490CE0B-9C65-1442-B107-E0121C1F2FD1}">
      <dgm:prSet/>
      <dgm:spPr/>
      <dgm:t>
        <a:bodyPr/>
        <a:lstStyle/>
        <a:p>
          <a:endParaRPr lang="en-US"/>
        </a:p>
      </dgm:t>
    </dgm:pt>
    <dgm:pt modelId="{F3F47F8E-91A3-E348-A605-B700A4E9A0C4}" type="sibTrans" cxnId="{C490CE0B-9C65-1442-B107-E0121C1F2FD1}">
      <dgm:prSet/>
      <dgm:spPr/>
      <dgm:t>
        <a:bodyPr/>
        <a:lstStyle/>
        <a:p>
          <a:endParaRPr lang="en-US"/>
        </a:p>
      </dgm:t>
    </dgm:pt>
    <dgm:pt modelId="{AED02427-B286-764D-BA23-3B8FC7BCA4DE}">
      <dgm:prSet/>
      <dgm:spPr/>
      <dgm:t>
        <a:bodyPr/>
        <a:lstStyle/>
        <a:p>
          <a:endParaRPr lang="en-US" dirty="0"/>
        </a:p>
      </dgm:t>
    </dgm:pt>
    <dgm:pt modelId="{85ECA1BB-23DD-944B-A53D-11BA0F65A67F}" type="parTrans" cxnId="{4B0F445D-727B-B548-BCB1-A3E1AF5E2395}">
      <dgm:prSet/>
      <dgm:spPr/>
      <dgm:t>
        <a:bodyPr/>
        <a:lstStyle/>
        <a:p>
          <a:endParaRPr lang="en-US"/>
        </a:p>
      </dgm:t>
    </dgm:pt>
    <dgm:pt modelId="{6A6EF83E-8887-A343-ADEF-95416EFDEB06}" type="sibTrans" cxnId="{4B0F445D-727B-B548-BCB1-A3E1AF5E2395}">
      <dgm:prSet/>
      <dgm:spPr/>
      <dgm:t>
        <a:bodyPr/>
        <a:lstStyle/>
        <a:p>
          <a:endParaRPr lang="en-US"/>
        </a:p>
      </dgm:t>
    </dgm:pt>
    <dgm:pt modelId="{DAF4D648-EEB5-43F0-B6E1-95A2D48591A9}" type="pres">
      <dgm:prSet presAssocID="{C6DBD0AA-A092-4369-B815-D2A27D780C58}" presName="diagram" presStyleCnt="0">
        <dgm:presLayoutVars>
          <dgm:dir/>
          <dgm:animLvl val="lvl"/>
          <dgm:resizeHandles val="exact"/>
        </dgm:presLayoutVars>
      </dgm:prSet>
      <dgm:spPr/>
    </dgm:pt>
    <dgm:pt modelId="{AA2910BA-1558-45BB-99E2-745AA539B2BD}" type="pres">
      <dgm:prSet presAssocID="{125DE95B-E3E9-488D-843B-7EA58128D643}" presName="compNode" presStyleCnt="0"/>
      <dgm:spPr/>
    </dgm:pt>
    <dgm:pt modelId="{F51D0157-A438-46CA-8EB0-F10C3EDBB633}" type="pres">
      <dgm:prSet presAssocID="{125DE95B-E3E9-488D-843B-7EA58128D643}" presName="childRect" presStyleLbl="bgAcc1" presStyleIdx="0" presStyleCnt="3" custScaleY="139136">
        <dgm:presLayoutVars>
          <dgm:bulletEnabled val="1"/>
        </dgm:presLayoutVars>
      </dgm:prSet>
      <dgm:spPr/>
    </dgm:pt>
    <dgm:pt modelId="{DFA50C83-93AF-4FDE-B778-50A2E26547C0}" type="pres">
      <dgm:prSet presAssocID="{125DE95B-E3E9-488D-843B-7EA58128D643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D5C674EC-98A5-4D45-9168-E941BC46FCF6}" type="pres">
      <dgm:prSet presAssocID="{125DE95B-E3E9-488D-843B-7EA58128D643}" presName="parentRect" presStyleLbl="alignNode1" presStyleIdx="0" presStyleCnt="3" custLinFactNeighborX="-1290" custLinFactNeighborY="29053"/>
      <dgm:spPr/>
    </dgm:pt>
    <dgm:pt modelId="{DEEF4213-91C0-4DFA-A1E8-D6E76A9D48BD}" type="pres">
      <dgm:prSet presAssocID="{125DE95B-E3E9-488D-843B-7EA58128D643}" presName="adorn" presStyleLbl="fgAccFollowNode1" presStyleIdx="0" presStyleCnt="3" custLinFactNeighborX="60" custLinFactNeighborY="-574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2BCC3B1B-E8CA-4606-8407-A6ECC7BED76A}" type="pres">
      <dgm:prSet presAssocID="{7D9CD180-E412-4B7F-9890-DD3E1E8793A4}" presName="sibTrans" presStyleLbl="sibTrans2D1" presStyleIdx="0" presStyleCnt="0"/>
      <dgm:spPr/>
    </dgm:pt>
    <dgm:pt modelId="{59D6E31B-DF80-46C5-B901-2E39646B95D1}" type="pres">
      <dgm:prSet presAssocID="{786F1C33-506F-487F-AA18-A30EE2A2534E}" presName="compNode" presStyleCnt="0"/>
      <dgm:spPr/>
    </dgm:pt>
    <dgm:pt modelId="{173ADCC0-45AB-4F03-8B39-78AD7803ABF7}" type="pres">
      <dgm:prSet presAssocID="{786F1C33-506F-487F-AA18-A30EE2A2534E}" presName="childRect" presStyleLbl="bgAcc1" presStyleIdx="1" presStyleCnt="3" custScaleY="136162">
        <dgm:presLayoutVars>
          <dgm:bulletEnabled val="1"/>
        </dgm:presLayoutVars>
      </dgm:prSet>
      <dgm:spPr/>
    </dgm:pt>
    <dgm:pt modelId="{D824D08C-3F4C-46FF-AB3B-44226A1CB33A}" type="pres">
      <dgm:prSet presAssocID="{786F1C33-506F-487F-AA18-A30EE2A2534E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219636A1-9D00-4675-967E-CA57FCDEAB1E}" type="pres">
      <dgm:prSet presAssocID="{786F1C33-506F-487F-AA18-A30EE2A2534E}" presName="parentRect" presStyleLbl="alignNode1" presStyleIdx="1" presStyleCnt="3" custLinFactNeighborX="1156" custLinFactNeighborY="32208"/>
      <dgm:spPr/>
    </dgm:pt>
    <dgm:pt modelId="{161E2365-CB26-459A-8F0C-B10C3E646E56}" type="pres">
      <dgm:prSet presAssocID="{786F1C33-506F-487F-AA18-A30EE2A2534E}" presName="adorn" presStyleLbl="fgAccFollow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447B6574-E608-4F2E-BAD5-363CC256CA90}" type="pres">
      <dgm:prSet presAssocID="{54ACB2D9-0489-40D3-8720-56FF48219C7D}" presName="sibTrans" presStyleLbl="sibTrans2D1" presStyleIdx="0" presStyleCnt="0"/>
      <dgm:spPr/>
    </dgm:pt>
    <dgm:pt modelId="{54FFC0A8-F079-4E7D-BF1A-E11568861659}" type="pres">
      <dgm:prSet presAssocID="{AB22F439-5CF3-4003-BBB3-B5FD5EE3EBA7}" presName="compNode" presStyleCnt="0"/>
      <dgm:spPr/>
    </dgm:pt>
    <dgm:pt modelId="{5F2F90E6-CF6C-47CE-A6A2-78658417800F}" type="pres">
      <dgm:prSet presAssocID="{AB22F439-5CF3-4003-BBB3-B5FD5EE3EBA7}" presName="childRect" presStyleLbl="bgAcc1" presStyleIdx="2" presStyleCnt="3" custScaleY="130686">
        <dgm:presLayoutVars>
          <dgm:bulletEnabled val="1"/>
        </dgm:presLayoutVars>
      </dgm:prSet>
      <dgm:spPr/>
    </dgm:pt>
    <dgm:pt modelId="{BD210979-5005-46DE-8F11-99CF54A465F1}" type="pres">
      <dgm:prSet presAssocID="{AB22F439-5CF3-4003-BBB3-B5FD5EE3EBA7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B634D077-9CEB-4360-83EE-5D4C6FFB98DD}" type="pres">
      <dgm:prSet presAssocID="{AB22F439-5CF3-4003-BBB3-B5FD5EE3EBA7}" presName="parentRect" presStyleLbl="alignNode1" presStyleIdx="2" presStyleCnt="3" custLinFactNeighborX="-1225" custLinFactNeighborY="35430"/>
      <dgm:spPr/>
    </dgm:pt>
    <dgm:pt modelId="{EE5FFD93-52F3-418C-BBBA-24CAF019EF16}" type="pres">
      <dgm:prSet presAssocID="{AB22F439-5CF3-4003-BBB3-B5FD5EE3EBA7}" presName="adorn" presStyleLbl="fgAccFollow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arth globe Americas"/>
        </a:ext>
      </dgm:extLst>
    </dgm:pt>
  </dgm:ptLst>
  <dgm:cxnLst>
    <dgm:cxn modelId="{3806A305-FC52-442F-A6CF-5EDF7B9A191A}" type="presOf" srcId="{125DE95B-E3E9-488D-843B-7EA58128D643}" destId="{D5C674EC-98A5-4D45-9168-E941BC46FCF6}" srcOrd="1" destOrd="0" presId="urn:microsoft.com/office/officeart/2005/8/layout/bList2"/>
    <dgm:cxn modelId="{B30AAB08-0B08-824B-9AC9-5387993AD200}" srcId="{786F1C33-506F-487F-AA18-A30EE2A2534E}" destId="{6D196861-CC28-5141-BDFB-4E8105D813E6}" srcOrd="2" destOrd="0" parTransId="{6357D1EC-994F-334C-9702-FBF51E8FA600}" sibTransId="{0A0D8850-D6AE-CF4C-AEBD-16B2E752A0CB}"/>
    <dgm:cxn modelId="{C490CE0B-9C65-1442-B107-E0121C1F2FD1}" srcId="{8EB504CA-CFC6-5C40-B9F2-473E4994B7D4}" destId="{D0B8DBFD-CF0C-8A44-AEE1-C61612C42B70}" srcOrd="3" destOrd="0" parTransId="{855533BE-1FA4-4840-AF37-41E1AE125922}" sibTransId="{F3F47F8E-91A3-E348-A605-B700A4E9A0C4}"/>
    <dgm:cxn modelId="{97344D0E-9B35-D341-9BD2-1834C289778A}" type="presOf" srcId="{705B5BC3-8205-4145-A07B-8BB20CA7D624}" destId="{5F2F90E6-CF6C-47CE-A6A2-78658417800F}" srcOrd="0" destOrd="5" presId="urn:microsoft.com/office/officeart/2005/8/layout/bList2"/>
    <dgm:cxn modelId="{EB367F0F-11D4-C845-AFB2-10D5AA2A9A7A}" srcId="{125DE95B-E3E9-488D-843B-7EA58128D643}" destId="{A3342F81-092E-D94F-B71B-56D728050DC4}" srcOrd="1" destOrd="0" parTransId="{5C94DDBE-40C2-7045-B9AA-119BCE39BC47}" sibTransId="{65F59CCE-7931-D747-8109-6BBC1F963A2C}"/>
    <dgm:cxn modelId="{3AA21D18-1711-D34A-A849-FB07DB4069DA}" type="presOf" srcId="{36A81F54-3445-0846-800C-B3CAA41ABF85}" destId="{F51D0157-A438-46CA-8EB0-F10C3EDBB633}" srcOrd="0" destOrd="2" presId="urn:microsoft.com/office/officeart/2005/8/layout/bList2"/>
    <dgm:cxn modelId="{9FE2531C-E213-40C3-B82B-6FFF9534AFDC}" type="presOf" srcId="{7D9CD180-E412-4B7F-9890-DD3E1E8793A4}" destId="{2BCC3B1B-E8CA-4606-8407-A6ECC7BED76A}" srcOrd="0" destOrd="0" presId="urn:microsoft.com/office/officeart/2005/8/layout/bList2"/>
    <dgm:cxn modelId="{EE508E20-E80F-6A44-8F3E-75E071166683}" type="presOf" srcId="{DCC1A310-1C79-CA41-BC8F-F2F7F4B654F7}" destId="{F51D0157-A438-46CA-8EB0-F10C3EDBB633}" srcOrd="0" destOrd="6" presId="urn:microsoft.com/office/officeart/2005/8/layout/bList2"/>
    <dgm:cxn modelId="{B1802723-6C7B-4903-88A2-A97C24811173}" srcId="{786F1C33-506F-487F-AA18-A30EE2A2534E}" destId="{9402A2C1-EFD7-4C69-A569-0E91A340BD90}" srcOrd="0" destOrd="0" parTransId="{6B97C39A-0735-41AE-94C2-E380B46D5881}" sibTransId="{7C51D187-FC73-4D59-992A-5E19349D5359}"/>
    <dgm:cxn modelId="{54561E24-D2DF-47D2-A467-F3ADFF2F50F6}" type="presOf" srcId="{AB22F439-5CF3-4003-BBB3-B5FD5EE3EBA7}" destId="{B634D077-9CEB-4360-83EE-5D4C6FFB98DD}" srcOrd="1" destOrd="0" presId="urn:microsoft.com/office/officeart/2005/8/layout/bList2"/>
    <dgm:cxn modelId="{58D86527-1BED-4AB5-8015-FDAA159C883C}" srcId="{C6DBD0AA-A092-4369-B815-D2A27D780C58}" destId="{786F1C33-506F-487F-AA18-A30EE2A2534E}" srcOrd="1" destOrd="0" parTransId="{B2D69183-3673-4FF1-92D6-76326856F341}" sibTransId="{54ACB2D9-0489-40D3-8720-56FF48219C7D}"/>
    <dgm:cxn modelId="{A0FBC930-D760-41DD-BE3E-22D3E608F256}" srcId="{AB22F439-5CF3-4003-BBB3-B5FD5EE3EBA7}" destId="{0F0E129E-123A-4075-B2C8-F39A140C88D8}" srcOrd="0" destOrd="0" parTransId="{BD673D81-C33B-45D8-947C-AEA9A28C39F0}" sibTransId="{D290D2A6-87EB-4C58-AF76-15E8A9414FCF}"/>
    <dgm:cxn modelId="{36F24035-874C-4E66-AE9B-64297179426C}" type="presOf" srcId="{0F0E129E-123A-4075-B2C8-F39A140C88D8}" destId="{5F2F90E6-CF6C-47CE-A6A2-78658417800F}" srcOrd="0" destOrd="0" presId="urn:microsoft.com/office/officeart/2005/8/layout/bList2"/>
    <dgm:cxn modelId="{C95EC436-6DF3-9D48-B3D9-4A3D5591F066}" srcId="{AB22F439-5CF3-4003-BBB3-B5FD5EE3EBA7}" destId="{8EB504CA-CFC6-5C40-B9F2-473E4994B7D4}" srcOrd="2" destOrd="0" parTransId="{1F59243E-608F-4348-9D00-77EED6726E06}" sibTransId="{7102E076-737A-264B-A10C-2AEDA7D1E937}"/>
    <dgm:cxn modelId="{4FAC0538-C71C-154F-9F37-67C2EDAA3403}" type="presOf" srcId="{8EB504CA-CFC6-5C40-B9F2-473E4994B7D4}" destId="{5F2F90E6-CF6C-47CE-A6A2-78658417800F}" srcOrd="0" destOrd="2" presId="urn:microsoft.com/office/officeart/2005/8/layout/bList2"/>
    <dgm:cxn modelId="{03EB2B39-3F86-4D18-8150-C21DECB6193F}" type="presOf" srcId="{AB22F439-5CF3-4003-BBB3-B5FD5EE3EBA7}" destId="{BD210979-5005-46DE-8F11-99CF54A465F1}" srcOrd="0" destOrd="0" presId="urn:microsoft.com/office/officeart/2005/8/layout/bList2"/>
    <dgm:cxn modelId="{4B0F445D-727B-B548-BCB1-A3E1AF5E2395}" srcId="{AB22F439-5CF3-4003-BBB3-B5FD5EE3EBA7}" destId="{AED02427-B286-764D-BA23-3B8FC7BCA4DE}" srcOrd="1" destOrd="0" parTransId="{85ECA1BB-23DD-944B-A53D-11BA0F65A67F}" sibTransId="{6A6EF83E-8887-A343-ADEF-95416EFDEB06}"/>
    <dgm:cxn modelId="{C24F015E-B30A-491C-AFFA-6E9A04E74098}" type="presOf" srcId="{9402A2C1-EFD7-4C69-A569-0E91A340BD90}" destId="{173ADCC0-45AB-4F03-8B39-78AD7803ABF7}" srcOrd="0" destOrd="0" presId="urn:microsoft.com/office/officeart/2005/8/layout/bList2"/>
    <dgm:cxn modelId="{FAF0D860-0006-B445-86EE-EA1EA31E3A26}" type="presOf" srcId="{243592FB-C1AE-E747-B75A-02568B129A83}" destId="{5F2F90E6-CF6C-47CE-A6A2-78658417800F}" srcOrd="0" destOrd="3" presId="urn:microsoft.com/office/officeart/2005/8/layout/bList2"/>
    <dgm:cxn modelId="{9F1CE460-F7C5-D94D-B00D-E81AF78FF146}" srcId="{828ED403-1C9B-4A7D-8888-1BC05EA78903}" destId="{A9488957-E610-4143-AED3-B4E3881000EF}" srcOrd="2" destOrd="0" parTransId="{6E20BF08-F171-A641-ABF1-4B465D34D1CE}" sibTransId="{6C97E7AA-FA83-7E45-8081-B7776A3E0C61}"/>
    <dgm:cxn modelId="{DD611061-8931-4107-8CE7-095C827B35A1}" type="presOf" srcId="{C6DBD0AA-A092-4369-B815-D2A27D780C58}" destId="{DAF4D648-EEB5-43F0-B6E1-95A2D48591A9}" srcOrd="0" destOrd="0" presId="urn:microsoft.com/office/officeart/2005/8/layout/bList2"/>
    <dgm:cxn modelId="{68915465-F1AB-D942-8895-70079508803E}" srcId="{8EB504CA-CFC6-5C40-B9F2-473E4994B7D4}" destId="{705B5BC3-8205-4145-A07B-8BB20CA7D624}" srcOrd="2" destOrd="0" parTransId="{50601296-8353-D949-A073-F9D8AA6743D4}" sibTransId="{8F57E243-43F2-6645-B471-809B9A456606}"/>
    <dgm:cxn modelId="{03B77D46-9E4B-453F-9FDF-83075ACA2998}" type="presOf" srcId="{828ED403-1C9B-4A7D-8888-1BC05EA78903}" destId="{F51D0157-A438-46CA-8EB0-F10C3EDBB633}" srcOrd="0" destOrd="0" presId="urn:microsoft.com/office/officeart/2005/8/layout/bList2"/>
    <dgm:cxn modelId="{F55FDB6C-9F47-41ED-B1D0-D902F4548B30}" type="presOf" srcId="{786F1C33-506F-487F-AA18-A30EE2A2534E}" destId="{219636A1-9D00-4675-967E-CA57FCDEAB1E}" srcOrd="1" destOrd="0" presId="urn:microsoft.com/office/officeart/2005/8/layout/bList2"/>
    <dgm:cxn modelId="{5C0B9F75-4444-7245-981A-F41A3614EEF5}" srcId="{6D196861-CC28-5141-BDFB-4E8105D813E6}" destId="{56910F6D-1269-3049-ACB2-917F4DC59908}" srcOrd="1" destOrd="0" parTransId="{0718F7BE-9FDE-C04D-BB6C-BA7904D3DC0D}" sibTransId="{F464298B-59F2-F64F-92CC-7382B75FFACC}"/>
    <dgm:cxn modelId="{C8FA8076-67AA-3944-A356-45A9372AEF4C}" srcId="{125DE95B-E3E9-488D-843B-7EA58128D643}" destId="{FE6BFF55-7F30-224A-8B70-2084FB780E44}" srcOrd="2" destOrd="0" parTransId="{F7BA786B-F096-CB4C-A499-604A6F0270B9}" sibTransId="{C0700072-F471-084F-94FB-88D2D934828E}"/>
    <dgm:cxn modelId="{EB095079-CFD2-4628-9212-498D62BB2F06}" srcId="{125DE95B-E3E9-488D-843B-7EA58128D643}" destId="{828ED403-1C9B-4A7D-8888-1BC05EA78903}" srcOrd="0" destOrd="0" parTransId="{8B8B8CA0-07E7-4F73-9F41-B05C6E1A904C}" sibTransId="{1B28F0B9-39F8-4BAC-9D40-2785A53A6960}"/>
    <dgm:cxn modelId="{68398A7A-E74B-5C4E-9349-B8AC07279A84}" type="presOf" srcId="{AED02427-B286-764D-BA23-3B8FC7BCA4DE}" destId="{5F2F90E6-CF6C-47CE-A6A2-78658417800F}" srcOrd="0" destOrd="1" presId="urn:microsoft.com/office/officeart/2005/8/layout/bList2"/>
    <dgm:cxn modelId="{89A7C57E-C177-ED43-AE7C-E6ACF80400D5}" srcId="{8EB504CA-CFC6-5C40-B9F2-473E4994B7D4}" destId="{243592FB-C1AE-E747-B75A-02568B129A83}" srcOrd="0" destOrd="0" parTransId="{7AEC2CDA-5B72-294F-8D0B-DA3D260FF0D8}" sibTransId="{066D9F1B-F38F-AD4C-BAEB-619A99FB7C12}"/>
    <dgm:cxn modelId="{B8F12581-0DE1-4846-9D8A-B85FFE57EEC7}" type="presOf" srcId="{903F98AC-194E-3E4D-A272-F12F8847EF48}" destId="{F51D0157-A438-46CA-8EB0-F10C3EDBB633}" srcOrd="0" destOrd="7" presId="urn:microsoft.com/office/officeart/2005/8/layout/bList2"/>
    <dgm:cxn modelId="{C3E05C82-DFCC-2143-98CC-9B20ABA3692C}" srcId="{8EB504CA-CFC6-5C40-B9F2-473E4994B7D4}" destId="{A068741C-FCBF-9649-BF70-A6A1176D92CE}" srcOrd="1" destOrd="0" parTransId="{0904F737-A31A-6E41-BD53-8117075AD1FE}" sibTransId="{06D5CEC9-922B-5047-ABBB-52AEBCC00BC6}"/>
    <dgm:cxn modelId="{06F10583-3C6C-4C14-8F5D-A175C31623AF}" srcId="{C6DBD0AA-A092-4369-B815-D2A27D780C58}" destId="{AB22F439-5CF3-4003-BBB3-B5FD5EE3EBA7}" srcOrd="2" destOrd="0" parTransId="{42A9B59D-B81E-4DB7-A89D-08E57A386F5F}" sibTransId="{FAFF8CAA-7011-4352-BD37-268AB4AA9613}"/>
    <dgm:cxn modelId="{D5F10484-34AC-204B-A2E4-B56C46103D0F}" type="presOf" srcId="{0785E50D-F1DD-C647-AF91-FA0058275806}" destId="{173ADCC0-45AB-4F03-8B39-78AD7803ABF7}" srcOrd="0" destOrd="3" presId="urn:microsoft.com/office/officeart/2005/8/layout/bList2"/>
    <dgm:cxn modelId="{85F68184-B810-154E-A53F-B59EC87AD1C1}" type="presOf" srcId="{9108529D-FCA7-684A-BD9A-73E32125C646}" destId="{5F2F90E6-CF6C-47CE-A6A2-78658417800F}" srcOrd="0" destOrd="7" presId="urn:microsoft.com/office/officeart/2005/8/layout/bList2"/>
    <dgm:cxn modelId="{FD81B289-FA58-2B44-A8EB-66954E05D580}" type="presOf" srcId="{3A9200EC-9B3F-3741-8CD8-45F5B3B60757}" destId="{F51D0157-A438-46CA-8EB0-F10C3EDBB633}" srcOrd="0" destOrd="1" presId="urn:microsoft.com/office/officeart/2005/8/layout/bList2"/>
    <dgm:cxn modelId="{4FD88E8E-6D91-4863-BDC5-39C395896215}" type="presOf" srcId="{125DE95B-E3E9-488D-843B-7EA58128D643}" destId="{DFA50C83-93AF-4FDE-B778-50A2E26547C0}" srcOrd="0" destOrd="0" presId="urn:microsoft.com/office/officeart/2005/8/layout/bList2"/>
    <dgm:cxn modelId="{FCD80E90-E69C-3242-93A7-3E8CDE761EA5}" type="presOf" srcId="{A068741C-FCBF-9649-BF70-A6A1176D92CE}" destId="{5F2F90E6-CF6C-47CE-A6A2-78658417800F}" srcOrd="0" destOrd="4" presId="urn:microsoft.com/office/officeart/2005/8/layout/bList2"/>
    <dgm:cxn modelId="{4CFC7095-063B-8E4A-B6F3-EC681197EA9F}" srcId="{828ED403-1C9B-4A7D-8888-1BC05EA78903}" destId="{36A81F54-3445-0846-800C-B3CAA41ABF85}" srcOrd="1" destOrd="0" parTransId="{F1072592-76D2-5744-867A-12A050F40348}" sibTransId="{D75F7E09-876C-524C-911D-B725AC61A45A}"/>
    <dgm:cxn modelId="{409AFA98-7906-1747-9B09-A57C39709D99}" type="presOf" srcId="{A9488957-E610-4143-AED3-B4E3881000EF}" destId="{F51D0157-A438-46CA-8EB0-F10C3EDBB633}" srcOrd="0" destOrd="3" presId="urn:microsoft.com/office/officeart/2005/8/layout/bList2"/>
    <dgm:cxn modelId="{3811689A-9F4F-6446-BD80-3C02E7B3CE1C}" srcId="{AB22F439-5CF3-4003-BBB3-B5FD5EE3EBA7}" destId="{9108529D-FCA7-684A-BD9A-73E32125C646}" srcOrd="3" destOrd="0" parTransId="{EBEBD84C-70A6-D942-8621-9383422EE56B}" sibTransId="{29AB54E2-FADC-4B46-ABB1-B93C8D3E67CE}"/>
    <dgm:cxn modelId="{E9B2239E-BEAB-4565-B770-44155CEB26AB}" srcId="{C6DBD0AA-A092-4369-B815-D2A27D780C58}" destId="{125DE95B-E3E9-488D-843B-7EA58128D643}" srcOrd="0" destOrd="0" parTransId="{FC0A28C2-A13D-4C48-9C34-B680EB2A2603}" sibTransId="{7D9CD180-E412-4B7F-9890-DD3E1E8793A4}"/>
    <dgm:cxn modelId="{2990E09F-ABD4-5641-871E-F5D137409610}" type="presOf" srcId="{6D196861-CC28-5141-BDFB-4E8105D813E6}" destId="{173ADCC0-45AB-4F03-8B39-78AD7803ABF7}" srcOrd="0" destOrd="2" presId="urn:microsoft.com/office/officeart/2005/8/layout/bList2"/>
    <dgm:cxn modelId="{D614FAA2-C9D3-9949-9F29-30B12ECA1807}" srcId="{6D196861-CC28-5141-BDFB-4E8105D813E6}" destId="{0785E50D-F1DD-C647-AF91-FA0058275806}" srcOrd="0" destOrd="0" parTransId="{35E1F395-5CF6-C14F-B2F7-24FCD5BF2432}" sibTransId="{555700E6-44D1-E649-9463-80615334ECDE}"/>
    <dgm:cxn modelId="{F74865AE-A479-3542-B6F6-47CBF1903B36}" type="presOf" srcId="{FE6BFF55-7F30-224A-8B70-2084FB780E44}" destId="{F51D0157-A438-46CA-8EB0-F10C3EDBB633}" srcOrd="0" destOrd="5" presId="urn:microsoft.com/office/officeart/2005/8/layout/bList2"/>
    <dgm:cxn modelId="{748EA8B5-CD41-7146-BDA0-9E0C4D48B98F}" srcId="{786F1C33-506F-487F-AA18-A30EE2A2534E}" destId="{0E36A602-1B9F-DE44-BC30-8E72568CF679}" srcOrd="1" destOrd="0" parTransId="{7C6454A9-30A9-AE4D-A411-EF4AD5FCF1CE}" sibTransId="{A12656E9-0519-E04B-97C3-5ED43287239F}"/>
    <dgm:cxn modelId="{90B1D5BB-0218-4638-8A8A-C1D62BD8F92E}" type="presOf" srcId="{54ACB2D9-0489-40D3-8720-56FF48219C7D}" destId="{447B6574-E608-4F2E-BAD5-363CC256CA90}" srcOrd="0" destOrd="0" presId="urn:microsoft.com/office/officeart/2005/8/layout/bList2"/>
    <dgm:cxn modelId="{410450C3-2ACF-AB45-A6E2-A1CCF9FBF5C7}" srcId="{828ED403-1C9B-4A7D-8888-1BC05EA78903}" destId="{3A9200EC-9B3F-3741-8CD8-45F5B3B60757}" srcOrd="0" destOrd="0" parTransId="{CE0BA1D0-F492-D642-956A-26EFC0FD708E}" sibTransId="{839B42B6-A8EA-9C4E-931D-5CAA596097FE}"/>
    <dgm:cxn modelId="{9118DAC8-BEDA-3B4F-9C77-817F427330CF}" srcId="{125DE95B-E3E9-488D-843B-7EA58128D643}" destId="{DCC1A310-1C79-CA41-BC8F-F2F7F4B654F7}" srcOrd="3" destOrd="0" parTransId="{E958D3D5-5FFD-3443-ABCD-1A2DA811BB55}" sibTransId="{4EA0A432-1AE2-314A-852F-0C7E44A36EC0}"/>
    <dgm:cxn modelId="{CB37D0CB-3EF8-D747-AAE7-84EF9DC1EF9D}" type="presOf" srcId="{A3342F81-092E-D94F-B71B-56D728050DC4}" destId="{F51D0157-A438-46CA-8EB0-F10C3EDBB633}" srcOrd="0" destOrd="4" presId="urn:microsoft.com/office/officeart/2005/8/layout/bList2"/>
    <dgm:cxn modelId="{FF9907CF-CFD4-4641-91DE-D04AB4DCCB54}" srcId="{DCC1A310-1C79-CA41-BC8F-F2F7F4B654F7}" destId="{903F98AC-194E-3E4D-A272-F12F8847EF48}" srcOrd="0" destOrd="0" parTransId="{2625FB58-67EA-1141-9127-133D6B50F2A8}" sibTransId="{50668972-B8BA-8342-8C45-669179E12080}"/>
    <dgm:cxn modelId="{F9EAC3D7-ABBA-4E2D-8994-A1F7F54318D9}" type="presOf" srcId="{786F1C33-506F-487F-AA18-A30EE2A2534E}" destId="{D824D08C-3F4C-46FF-AB3B-44226A1CB33A}" srcOrd="0" destOrd="0" presId="urn:microsoft.com/office/officeart/2005/8/layout/bList2"/>
    <dgm:cxn modelId="{FC13ABD8-2CAA-D245-859A-A48DF579E93D}" type="presOf" srcId="{56910F6D-1269-3049-ACB2-917F4DC59908}" destId="{173ADCC0-45AB-4F03-8B39-78AD7803ABF7}" srcOrd="0" destOrd="4" presId="urn:microsoft.com/office/officeart/2005/8/layout/bList2"/>
    <dgm:cxn modelId="{31E286E3-76C0-F347-A8D5-EE52220A790C}" type="presOf" srcId="{D0B8DBFD-CF0C-8A44-AEE1-C61612C42B70}" destId="{5F2F90E6-CF6C-47CE-A6A2-78658417800F}" srcOrd="0" destOrd="6" presId="urn:microsoft.com/office/officeart/2005/8/layout/bList2"/>
    <dgm:cxn modelId="{9B5A4DEE-0EBF-1249-9227-306B20F9854E}" type="presOf" srcId="{0E36A602-1B9F-DE44-BC30-8E72568CF679}" destId="{173ADCC0-45AB-4F03-8B39-78AD7803ABF7}" srcOrd="0" destOrd="1" presId="urn:microsoft.com/office/officeart/2005/8/layout/bList2"/>
    <dgm:cxn modelId="{FD3E9CAE-3E50-4C7C-B032-34DEC6021F4A}" type="presParOf" srcId="{DAF4D648-EEB5-43F0-B6E1-95A2D48591A9}" destId="{AA2910BA-1558-45BB-99E2-745AA539B2BD}" srcOrd="0" destOrd="0" presId="urn:microsoft.com/office/officeart/2005/8/layout/bList2"/>
    <dgm:cxn modelId="{ECC0BEF6-5354-4666-BC37-D08988C3CC22}" type="presParOf" srcId="{AA2910BA-1558-45BB-99E2-745AA539B2BD}" destId="{F51D0157-A438-46CA-8EB0-F10C3EDBB633}" srcOrd="0" destOrd="0" presId="urn:microsoft.com/office/officeart/2005/8/layout/bList2"/>
    <dgm:cxn modelId="{046EDFBC-A15D-4504-B8C9-75F0EF5230BC}" type="presParOf" srcId="{AA2910BA-1558-45BB-99E2-745AA539B2BD}" destId="{DFA50C83-93AF-4FDE-B778-50A2E26547C0}" srcOrd="1" destOrd="0" presId="urn:microsoft.com/office/officeart/2005/8/layout/bList2"/>
    <dgm:cxn modelId="{55B6F910-1623-4579-A1BD-C060752BE139}" type="presParOf" srcId="{AA2910BA-1558-45BB-99E2-745AA539B2BD}" destId="{D5C674EC-98A5-4D45-9168-E941BC46FCF6}" srcOrd="2" destOrd="0" presId="urn:microsoft.com/office/officeart/2005/8/layout/bList2"/>
    <dgm:cxn modelId="{AE4D7C6C-373B-4E9C-8F42-BFBA30ECE441}" type="presParOf" srcId="{AA2910BA-1558-45BB-99E2-745AA539B2BD}" destId="{DEEF4213-91C0-4DFA-A1E8-D6E76A9D48BD}" srcOrd="3" destOrd="0" presId="urn:microsoft.com/office/officeart/2005/8/layout/bList2"/>
    <dgm:cxn modelId="{0079BB9B-A860-4052-8486-08D05A130011}" type="presParOf" srcId="{DAF4D648-EEB5-43F0-B6E1-95A2D48591A9}" destId="{2BCC3B1B-E8CA-4606-8407-A6ECC7BED76A}" srcOrd="1" destOrd="0" presId="urn:microsoft.com/office/officeart/2005/8/layout/bList2"/>
    <dgm:cxn modelId="{B9E7D8FD-D4EB-4361-A29C-E87A87BF6084}" type="presParOf" srcId="{DAF4D648-EEB5-43F0-B6E1-95A2D48591A9}" destId="{59D6E31B-DF80-46C5-B901-2E39646B95D1}" srcOrd="2" destOrd="0" presId="urn:microsoft.com/office/officeart/2005/8/layout/bList2"/>
    <dgm:cxn modelId="{3C5B0956-211A-4CF3-8BFC-B69A47DFF260}" type="presParOf" srcId="{59D6E31B-DF80-46C5-B901-2E39646B95D1}" destId="{173ADCC0-45AB-4F03-8B39-78AD7803ABF7}" srcOrd="0" destOrd="0" presId="urn:microsoft.com/office/officeart/2005/8/layout/bList2"/>
    <dgm:cxn modelId="{5CABC103-5A22-4DC4-BF37-2FBE73AE57D6}" type="presParOf" srcId="{59D6E31B-DF80-46C5-B901-2E39646B95D1}" destId="{D824D08C-3F4C-46FF-AB3B-44226A1CB33A}" srcOrd="1" destOrd="0" presId="urn:microsoft.com/office/officeart/2005/8/layout/bList2"/>
    <dgm:cxn modelId="{42285D9A-4959-487C-94CA-4887938BAD25}" type="presParOf" srcId="{59D6E31B-DF80-46C5-B901-2E39646B95D1}" destId="{219636A1-9D00-4675-967E-CA57FCDEAB1E}" srcOrd="2" destOrd="0" presId="urn:microsoft.com/office/officeart/2005/8/layout/bList2"/>
    <dgm:cxn modelId="{706109A8-7B22-4253-AD97-00D180FC5B67}" type="presParOf" srcId="{59D6E31B-DF80-46C5-B901-2E39646B95D1}" destId="{161E2365-CB26-459A-8F0C-B10C3E646E56}" srcOrd="3" destOrd="0" presId="urn:microsoft.com/office/officeart/2005/8/layout/bList2"/>
    <dgm:cxn modelId="{089B81A6-3301-4A6F-90CE-140C9C3CAADC}" type="presParOf" srcId="{DAF4D648-EEB5-43F0-B6E1-95A2D48591A9}" destId="{447B6574-E608-4F2E-BAD5-363CC256CA90}" srcOrd="3" destOrd="0" presId="urn:microsoft.com/office/officeart/2005/8/layout/bList2"/>
    <dgm:cxn modelId="{CD41D3E6-1553-490C-9D33-115EB06C5867}" type="presParOf" srcId="{DAF4D648-EEB5-43F0-B6E1-95A2D48591A9}" destId="{54FFC0A8-F079-4E7D-BF1A-E11568861659}" srcOrd="4" destOrd="0" presId="urn:microsoft.com/office/officeart/2005/8/layout/bList2"/>
    <dgm:cxn modelId="{68A57BB6-A776-4847-B1C1-BAE545B43366}" type="presParOf" srcId="{54FFC0A8-F079-4E7D-BF1A-E11568861659}" destId="{5F2F90E6-CF6C-47CE-A6A2-78658417800F}" srcOrd="0" destOrd="0" presId="urn:microsoft.com/office/officeart/2005/8/layout/bList2"/>
    <dgm:cxn modelId="{C5A903D8-D6F2-4894-AE2A-63CE04769B8D}" type="presParOf" srcId="{54FFC0A8-F079-4E7D-BF1A-E11568861659}" destId="{BD210979-5005-46DE-8F11-99CF54A465F1}" srcOrd="1" destOrd="0" presId="urn:microsoft.com/office/officeart/2005/8/layout/bList2"/>
    <dgm:cxn modelId="{F6DCDC5E-BD10-4EE1-B04E-39AB81364AAA}" type="presParOf" srcId="{54FFC0A8-F079-4E7D-BF1A-E11568861659}" destId="{B634D077-9CEB-4360-83EE-5D4C6FFB98DD}" srcOrd="2" destOrd="0" presId="urn:microsoft.com/office/officeart/2005/8/layout/bList2"/>
    <dgm:cxn modelId="{A4FF5A59-0A32-4408-9929-30BBA6DAD33E}" type="presParOf" srcId="{54FFC0A8-F079-4E7D-BF1A-E11568861659}" destId="{EE5FFD93-52F3-418C-BBBA-24CAF019EF16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39B28B7-98AE-2442-8242-E675E9F54483}" type="doc">
      <dgm:prSet loTypeId="urn:microsoft.com/office/officeart/2005/8/layout/list1" loCatId="list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E770DC0-ADC3-6F49-9603-390041B9028C}">
      <dgm:prSet custT="1"/>
      <dgm:spPr/>
      <dgm:t>
        <a:bodyPr/>
        <a:lstStyle/>
        <a:p>
          <a:r>
            <a:rPr lang="en-US" sz="2400" b="0" i="0" dirty="0"/>
            <a:t>Coaches Tasks</a:t>
          </a:r>
        </a:p>
      </dgm:t>
    </dgm:pt>
    <dgm:pt modelId="{DF559CD0-5B01-D54A-8E06-F10310F9A6A6}" type="parTrans" cxnId="{5B5B1C97-4D72-364B-9991-95AC217DC39E}">
      <dgm:prSet/>
      <dgm:spPr/>
      <dgm:t>
        <a:bodyPr/>
        <a:lstStyle/>
        <a:p>
          <a:endParaRPr lang="en-US">
            <a:latin typeface="Hind Vadodara" panose="020B0604020202020204" charset="0"/>
            <a:cs typeface="Hind Vadodara" panose="020B0604020202020204" charset="0"/>
          </a:endParaRPr>
        </a:p>
      </dgm:t>
    </dgm:pt>
    <dgm:pt modelId="{2AE7D53E-5748-B340-A3B2-69C78DDF3C05}" type="sibTrans" cxnId="{5B5B1C97-4D72-364B-9991-95AC217DC39E}">
      <dgm:prSet/>
      <dgm:spPr/>
      <dgm:t>
        <a:bodyPr/>
        <a:lstStyle/>
        <a:p>
          <a:endParaRPr lang="en-US">
            <a:latin typeface="Hind Vadodara" panose="020B0604020202020204" charset="0"/>
            <a:cs typeface="Hind Vadodara" panose="020B0604020202020204" charset="0"/>
          </a:endParaRPr>
        </a:p>
      </dgm:t>
    </dgm:pt>
    <dgm:pt modelId="{76937503-7550-41B3-8D88-C860E600B4A5}">
      <dgm:prSet phldr="0" custT="1"/>
      <dgm:spPr>
        <a:solidFill>
          <a:srgbClr val="B7DEF4"/>
        </a:solidFill>
      </dgm:spPr>
      <dgm:t>
        <a:bodyPr/>
        <a:lstStyle/>
        <a:p>
          <a:r>
            <a:rPr lang="en-US" sz="2800" b="1" i="0" dirty="0">
              <a:solidFill>
                <a:schemeClr val="accent6">
                  <a:lumMod val="50000"/>
                </a:schemeClr>
              </a:solidFill>
            </a:rPr>
            <a:t>Presentation Content</a:t>
          </a:r>
          <a:endParaRPr lang="en-US" sz="2800" b="1" i="0" u="none" strike="noStrike" cap="none" baseline="0" noProof="0" dirty="0">
            <a:solidFill>
              <a:schemeClr val="accent6">
                <a:lumMod val="50000"/>
              </a:schemeClr>
            </a:solidFill>
          </a:endParaRPr>
        </a:p>
      </dgm:t>
    </dgm:pt>
    <dgm:pt modelId="{CB879ED8-C3F0-4B59-B2E3-178A8DD63439}" type="parTrans" cxnId="{CFA36605-B483-445C-89DB-7C5A5F0F44E2}">
      <dgm:prSet/>
      <dgm:spPr/>
      <dgm:t>
        <a:bodyPr/>
        <a:lstStyle/>
        <a:p>
          <a:endParaRPr lang="en-US">
            <a:latin typeface="Hind Vadodara" panose="020B0604020202020204" charset="0"/>
            <a:cs typeface="Hind Vadodara" panose="020B0604020202020204" charset="0"/>
          </a:endParaRPr>
        </a:p>
      </dgm:t>
    </dgm:pt>
    <dgm:pt modelId="{D7118AEF-A539-46B0-983D-619275A2AEA0}" type="sibTrans" cxnId="{CFA36605-B483-445C-89DB-7C5A5F0F44E2}">
      <dgm:prSet/>
      <dgm:spPr/>
      <dgm:t>
        <a:bodyPr/>
        <a:lstStyle/>
        <a:p>
          <a:endParaRPr lang="en-US">
            <a:latin typeface="Hind Vadodara" panose="020B0604020202020204" charset="0"/>
            <a:cs typeface="Hind Vadodara" panose="020B0604020202020204" charset="0"/>
          </a:endParaRPr>
        </a:p>
      </dgm:t>
    </dgm:pt>
    <dgm:pt modelId="{9CE68780-8809-4B52-A5E4-CA8DA04E541D}">
      <dgm:prSet phldr="0" custT="1"/>
      <dgm:spPr/>
      <dgm:t>
        <a:bodyPr/>
        <a:lstStyle/>
        <a:p>
          <a:pPr rtl="0"/>
          <a:r>
            <a:rPr lang="en-US" sz="2000" dirty="0">
              <a:latin typeface="+mn-lt"/>
            </a:rPr>
            <a:t>Resource Spotlight: Rollout Checklist</a:t>
          </a:r>
        </a:p>
      </dgm:t>
    </dgm:pt>
    <dgm:pt modelId="{68F6DAA2-F5ED-4964-AEDA-F884FE5A9523}" type="parTrans" cxnId="{8DB83F5A-79E6-445E-BD7E-D767DE48221B}">
      <dgm:prSet/>
      <dgm:spPr/>
      <dgm:t>
        <a:bodyPr/>
        <a:lstStyle/>
        <a:p>
          <a:endParaRPr lang="en-US"/>
        </a:p>
      </dgm:t>
    </dgm:pt>
    <dgm:pt modelId="{59C5947E-129E-4E0A-9A09-40B3D8E95C88}" type="sibTrans" cxnId="{8DB83F5A-79E6-445E-BD7E-D767DE48221B}">
      <dgm:prSet/>
      <dgm:spPr/>
      <dgm:t>
        <a:bodyPr/>
        <a:lstStyle/>
        <a:p>
          <a:endParaRPr lang="en-US"/>
        </a:p>
      </dgm:t>
    </dgm:pt>
    <dgm:pt modelId="{650E7201-AFFE-406D-BC25-7EDF0149777A}">
      <dgm:prSet phldr="0" custT="1"/>
      <dgm:spPr/>
      <dgm:t>
        <a:bodyPr/>
        <a:lstStyle/>
        <a:p>
          <a:pPr rtl="0"/>
          <a:r>
            <a:rPr lang="en-US" sz="2000" dirty="0">
              <a:latin typeface="+mn-lt"/>
            </a:rPr>
            <a:t>Review: Sustainability</a:t>
          </a:r>
        </a:p>
      </dgm:t>
    </dgm:pt>
    <dgm:pt modelId="{A107563B-BA9B-49EF-9252-2203CF063574}" type="parTrans" cxnId="{2E9ED5E8-C668-4EA7-8EB8-A8012F12F689}">
      <dgm:prSet/>
      <dgm:spPr/>
      <dgm:t>
        <a:bodyPr/>
        <a:lstStyle/>
        <a:p>
          <a:endParaRPr lang="en-US"/>
        </a:p>
      </dgm:t>
    </dgm:pt>
    <dgm:pt modelId="{64DF7F50-403D-4095-80ED-984334860342}" type="sibTrans" cxnId="{2E9ED5E8-C668-4EA7-8EB8-A8012F12F689}">
      <dgm:prSet/>
      <dgm:spPr/>
      <dgm:t>
        <a:bodyPr/>
        <a:lstStyle/>
        <a:p>
          <a:endParaRPr lang="en-US"/>
        </a:p>
      </dgm:t>
    </dgm:pt>
    <dgm:pt modelId="{F891A9DF-98A3-472F-B493-B27A63AB6CAE}">
      <dgm:prSet phldr="0" custT="1"/>
      <dgm:spPr/>
      <dgm:t>
        <a:bodyPr/>
        <a:lstStyle/>
        <a:p>
          <a:pPr marL="228600" marR="0" lvl="1" indent="-228600" algn="l" defTabSz="889000" rtl="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US" sz="2000" kern="1200" dirty="0">
              <a:solidFill>
                <a:srgbClr val="0D0F41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Work with your team to ensure sustainability</a:t>
          </a:r>
        </a:p>
      </dgm:t>
    </dgm:pt>
    <dgm:pt modelId="{B92F28FD-77A6-4636-ADC2-9B8FF5BBD32F}" type="parTrans" cxnId="{DF904768-553E-4C8A-96D8-95B7378D5E84}">
      <dgm:prSet/>
      <dgm:spPr/>
      <dgm:t>
        <a:bodyPr/>
        <a:lstStyle/>
        <a:p>
          <a:endParaRPr lang="en-US"/>
        </a:p>
      </dgm:t>
    </dgm:pt>
    <dgm:pt modelId="{A77C39F1-61A5-4EE8-8888-16CDC2731DAB}" type="sibTrans" cxnId="{DF904768-553E-4C8A-96D8-95B7378D5E84}">
      <dgm:prSet/>
      <dgm:spPr/>
      <dgm:t>
        <a:bodyPr/>
        <a:lstStyle/>
        <a:p>
          <a:endParaRPr lang="en-US"/>
        </a:p>
      </dgm:t>
    </dgm:pt>
    <dgm:pt modelId="{A9F21724-7283-428F-AC24-E0B408BD4164}">
      <dgm:prSet phldr="0" custT="1"/>
      <dgm:spPr/>
      <dgm:t>
        <a:bodyPr/>
        <a:lstStyle/>
        <a:p>
          <a:pPr rtl="0"/>
          <a:r>
            <a:rPr lang="en-US" sz="2000" dirty="0">
              <a:latin typeface="+mn-lt"/>
            </a:rPr>
            <a:t>Review: Annual Evaluation Report</a:t>
          </a:r>
        </a:p>
      </dgm:t>
    </dgm:pt>
    <dgm:pt modelId="{D336B7C2-46C2-4153-9E42-FE2DB590D835}" type="parTrans" cxnId="{37E99FC8-7FC3-495F-8728-BC72429217B5}">
      <dgm:prSet/>
      <dgm:spPr/>
      <dgm:t>
        <a:bodyPr/>
        <a:lstStyle/>
        <a:p>
          <a:endParaRPr lang="en-US"/>
        </a:p>
      </dgm:t>
    </dgm:pt>
    <dgm:pt modelId="{ADF80FFA-6B20-4FBA-9A49-BB8FAE3DB4AE}" type="sibTrans" cxnId="{37E99FC8-7FC3-495F-8728-BC72429217B5}">
      <dgm:prSet/>
      <dgm:spPr/>
      <dgm:t>
        <a:bodyPr/>
        <a:lstStyle/>
        <a:p>
          <a:endParaRPr lang="en-US"/>
        </a:p>
      </dgm:t>
    </dgm:pt>
    <dgm:pt modelId="{AC4E459D-6913-49EB-BC7F-AD02CA3FEFF4}">
      <dgm:prSet custT="1"/>
      <dgm:spPr/>
      <dgm:t>
        <a:bodyPr/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rgbClr val="0D0F41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Work with your team to develop your year end report.</a:t>
          </a:r>
        </a:p>
      </dgm:t>
    </dgm:pt>
    <dgm:pt modelId="{D2355651-27F6-47B0-B3D5-ABC562D64B6F}" type="parTrans" cxnId="{5B685AA6-5B0B-48A6-9F0E-7C81713E9557}">
      <dgm:prSet/>
      <dgm:spPr/>
      <dgm:t>
        <a:bodyPr/>
        <a:lstStyle/>
        <a:p>
          <a:endParaRPr lang="en-US"/>
        </a:p>
      </dgm:t>
    </dgm:pt>
    <dgm:pt modelId="{2AC10936-3012-408B-ACD4-ACB054D0B132}" type="sibTrans" cxnId="{5B685AA6-5B0B-48A6-9F0E-7C81713E9557}">
      <dgm:prSet/>
      <dgm:spPr/>
      <dgm:t>
        <a:bodyPr/>
        <a:lstStyle/>
        <a:p>
          <a:endParaRPr lang="en-US"/>
        </a:p>
      </dgm:t>
    </dgm:pt>
    <dgm:pt modelId="{107712AD-F0E7-8045-90F3-AA033147F7E7}" type="pres">
      <dgm:prSet presAssocID="{139B28B7-98AE-2442-8242-E675E9F54483}" presName="linear" presStyleCnt="0">
        <dgm:presLayoutVars>
          <dgm:dir/>
          <dgm:animLvl val="lvl"/>
          <dgm:resizeHandles val="exact"/>
        </dgm:presLayoutVars>
      </dgm:prSet>
      <dgm:spPr/>
    </dgm:pt>
    <dgm:pt modelId="{99F85151-3D39-4456-9783-D2B61E40612E}" type="pres">
      <dgm:prSet presAssocID="{76937503-7550-41B3-8D88-C860E600B4A5}" presName="parentLin" presStyleCnt="0"/>
      <dgm:spPr/>
    </dgm:pt>
    <dgm:pt modelId="{3E253364-FB35-42F8-9CB7-634D0DF472D6}" type="pres">
      <dgm:prSet presAssocID="{76937503-7550-41B3-8D88-C860E600B4A5}" presName="parentLeftMargin" presStyleLbl="node1" presStyleIdx="0" presStyleCnt="2"/>
      <dgm:spPr/>
    </dgm:pt>
    <dgm:pt modelId="{24EE546A-203E-45A1-AB96-5A4CB77AC5EC}" type="pres">
      <dgm:prSet presAssocID="{76937503-7550-41B3-8D88-C860E600B4A5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1DD4E0C0-9F60-4F65-BB07-79CA80226C0A}" type="pres">
      <dgm:prSet presAssocID="{76937503-7550-41B3-8D88-C860E600B4A5}" presName="negativeSpace" presStyleCnt="0"/>
      <dgm:spPr/>
    </dgm:pt>
    <dgm:pt modelId="{CDAAD9AB-76BA-4F20-9C80-4020D86AF54F}" type="pres">
      <dgm:prSet presAssocID="{76937503-7550-41B3-8D88-C860E600B4A5}" presName="childText" presStyleLbl="conFgAcc1" presStyleIdx="0" presStyleCnt="2">
        <dgm:presLayoutVars>
          <dgm:bulletEnabled val="1"/>
        </dgm:presLayoutVars>
      </dgm:prSet>
      <dgm:spPr>
        <a:prstGeom prst="roundRect">
          <a:avLst/>
        </a:prstGeom>
      </dgm:spPr>
    </dgm:pt>
    <dgm:pt modelId="{5E61BAE6-473E-4263-8FBF-76A396FC3E1D}" type="pres">
      <dgm:prSet presAssocID="{D7118AEF-A539-46B0-983D-619275A2AEA0}" presName="spaceBetweenRectangles" presStyleCnt="0"/>
      <dgm:spPr/>
    </dgm:pt>
    <dgm:pt modelId="{77D4E652-4152-4FB3-933D-DC846CDC44C4}" type="pres">
      <dgm:prSet presAssocID="{9E770DC0-ADC3-6F49-9603-390041B9028C}" presName="parentLin" presStyleCnt="0"/>
      <dgm:spPr/>
    </dgm:pt>
    <dgm:pt modelId="{F0AC8D9C-1ACD-4825-B968-FF4EE97737E7}" type="pres">
      <dgm:prSet presAssocID="{9E770DC0-ADC3-6F49-9603-390041B9028C}" presName="parentLeftMargin" presStyleLbl="node1" presStyleIdx="0" presStyleCnt="2"/>
      <dgm:spPr/>
    </dgm:pt>
    <dgm:pt modelId="{A408444A-A753-4052-B5E7-27B1CF04BE0D}" type="pres">
      <dgm:prSet presAssocID="{9E770DC0-ADC3-6F49-9603-390041B9028C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DB387AC5-600F-40B5-8656-6ED772B9F62D}" type="pres">
      <dgm:prSet presAssocID="{9E770DC0-ADC3-6F49-9603-390041B9028C}" presName="negativeSpace" presStyleCnt="0"/>
      <dgm:spPr/>
    </dgm:pt>
    <dgm:pt modelId="{AD7E4922-BE98-4A00-8CC9-8C067984A0AA}" type="pres">
      <dgm:prSet presAssocID="{9E770DC0-ADC3-6F49-9603-390041B9028C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CFA36605-B483-445C-89DB-7C5A5F0F44E2}" srcId="{139B28B7-98AE-2442-8242-E675E9F54483}" destId="{76937503-7550-41B3-8D88-C860E600B4A5}" srcOrd="0" destOrd="0" parTransId="{CB879ED8-C3F0-4B59-B2E3-178A8DD63439}" sibTransId="{D7118AEF-A539-46B0-983D-619275A2AEA0}"/>
    <dgm:cxn modelId="{A2980128-32A2-4DD9-8972-314D5F1E4626}" type="presOf" srcId="{650E7201-AFFE-406D-BC25-7EDF0149777A}" destId="{CDAAD9AB-76BA-4F20-9C80-4020D86AF54F}" srcOrd="0" destOrd="1" presId="urn:microsoft.com/office/officeart/2005/8/layout/list1"/>
    <dgm:cxn modelId="{DF904768-553E-4C8A-96D8-95B7378D5E84}" srcId="{9E770DC0-ADC3-6F49-9603-390041B9028C}" destId="{F891A9DF-98A3-472F-B493-B27A63AB6CAE}" srcOrd="1" destOrd="0" parTransId="{B92F28FD-77A6-4636-ADC2-9B8FF5BBD32F}" sibTransId="{A77C39F1-61A5-4EE8-8888-16CDC2731DAB}"/>
    <dgm:cxn modelId="{0B3E1C4B-7B36-46B7-B8A3-F9B4812D32EA}" type="presOf" srcId="{A9F21724-7283-428F-AC24-E0B408BD4164}" destId="{CDAAD9AB-76BA-4F20-9C80-4020D86AF54F}" srcOrd="0" destOrd="0" presId="urn:microsoft.com/office/officeart/2005/8/layout/list1"/>
    <dgm:cxn modelId="{3507DC74-BB1A-3747-A4EB-3A2F2AFF0C2A}" type="presOf" srcId="{139B28B7-98AE-2442-8242-E675E9F54483}" destId="{107712AD-F0E7-8045-90F3-AA033147F7E7}" srcOrd="0" destOrd="0" presId="urn:microsoft.com/office/officeart/2005/8/layout/list1"/>
    <dgm:cxn modelId="{51744959-DC5F-4B64-8022-0CA7433788A8}" type="presOf" srcId="{76937503-7550-41B3-8D88-C860E600B4A5}" destId="{3E253364-FB35-42F8-9CB7-634D0DF472D6}" srcOrd="0" destOrd="0" presId="urn:microsoft.com/office/officeart/2005/8/layout/list1"/>
    <dgm:cxn modelId="{8DB83F5A-79E6-445E-BD7E-D767DE48221B}" srcId="{76937503-7550-41B3-8D88-C860E600B4A5}" destId="{9CE68780-8809-4B52-A5E4-CA8DA04E541D}" srcOrd="2" destOrd="0" parTransId="{68F6DAA2-F5ED-4964-AEDA-F884FE5A9523}" sibTransId="{59C5947E-129E-4E0A-9A09-40B3D8E95C88}"/>
    <dgm:cxn modelId="{E741C480-8F4C-496F-8381-6740FF6EA401}" type="presOf" srcId="{AC4E459D-6913-49EB-BC7F-AD02CA3FEFF4}" destId="{AD7E4922-BE98-4A00-8CC9-8C067984A0AA}" srcOrd="0" destOrd="0" presId="urn:microsoft.com/office/officeart/2005/8/layout/list1"/>
    <dgm:cxn modelId="{0F0BC38E-BFB9-4748-8E21-6D8EB69F3E84}" type="presOf" srcId="{F891A9DF-98A3-472F-B493-B27A63AB6CAE}" destId="{AD7E4922-BE98-4A00-8CC9-8C067984A0AA}" srcOrd="0" destOrd="1" presId="urn:microsoft.com/office/officeart/2005/8/layout/list1"/>
    <dgm:cxn modelId="{5B5B1C97-4D72-364B-9991-95AC217DC39E}" srcId="{139B28B7-98AE-2442-8242-E675E9F54483}" destId="{9E770DC0-ADC3-6F49-9603-390041B9028C}" srcOrd="1" destOrd="0" parTransId="{DF559CD0-5B01-D54A-8E06-F10310F9A6A6}" sibTransId="{2AE7D53E-5748-B340-A3B2-69C78DDF3C05}"/>
    <dgm:cxn modelId="{5B685AA6-5B0B-48A6-9F0E-7C81713E9557}" srcId="{9E770DC0-ADC3-6F49-9603-390041B9028C}" destId="{AC4E459D-6913-49EB-BC7F-AD02CA3FEFF4}" srcOrd="0" destOrd="0" parTransId="{D2355651-27F6-47B0-B3D5-ABC562D64B6F}" sibTransId="{2AC10936-3012-408B-ACD4-ACB054D0B132}"/>
    <dgm:cxn modelId="{EF1EACA6-1597-412F-BB0A-DDC30C359654}" type="presOf" srcId="{76937503-7550-41B3-8D88-C860E600B4A5}" destId="{24EE546A-203E-45A1-AB96-5A4CB77AC5EC}" srcOrd="1" destOrd="0" presId="urn:microsoft.com/office/officeart/2005/8/layout/list1"/>
    <dgm:cxn modelId="{5DB00DC6-5DC8-406C-8A89-06B30FA22EDF}" type="presOf" srcId="{9CE68780-8809-4B52-A5E4-CA8DA04E541D}" destId="{CDAAD9AB-76BA-4F20-9C80-4020D86AF54F}" srcOrd="0" destOrd="2" presId="urn:microsoft.com/office/officeart/2005/8/layout/list1"/>
    <dgm:cxn modelId="{37E99FC8-7FC3-495F-8728-BC72429217B5}" srcId="{76937503-7550-41B3-8D88-C860E600B4A5}" destId="{A9F21724-7283-428F-AC24-E0B408BD4164}" srcOrd="0" destOrd="0" parTransId="{D336B7C2-46C2-4153-9E42-FE2DB590D835}" sibTransId="{ADF80FFA-6B20-4FBA-9A49-BB8FAE3DB4AE}"/>
    <dgm:cxn modelId="{F2E635CB-CCE1-472E-BD6C-3B63BC782FE1}" type="presOf" srcId="{9E770DC0-ADC3-6F49-9603-390041B9028C}" destId="{A408444A-A753-4052-B5E7-27B1CF04BE0D}" srcOrd="1" destOrd="0" presId="urn:microsoft.com/office/officeart/2005/8/layout/list1"/>
    <dgm:cxn modelId="{03F62CE4-F7BA-47E7-8D6D-CB10696A98CF}" type="presOf" srcId="{9E770DC0-ADC3-6F49-9603-390041B9028C}" destId="{F0AC8D9C-1ACD-4825-B968-FF4EE97737E7}" srcOrd="0" destOrd="0" presId="urn:microsoft.com/office/officeart/2005/8/layout/list1"/>
    <dgm:cxn modelId="{2E9ED5E8-C668-4EA7-8EB8-A8012F12F689}" srcId="{76937503-7550-41B3-8D88-C860E600B4A5}" destId="{650E7201-AFFE-406D-BC25-7EDF0149777A}" srcOrd="1" destOrd="0" parTransId="{A107563B-BA9B-49EF-9252-2203CF063574}" sibTransId="{64DF7F50-403D-4095-80ED-984334860342}"/>
    <dgm:cxn modelId="{12E116CE-1DEF-4976-A24F-079A4D7B5ED3}" type="presParOf" srcId="{107712AD-F0E7-8045-90F3-AA033147F7E7}" destId="{99F85151-3D39-4456-9783-D2B61E40612E}" srcOrd="0" destOrd="0" presId="urn:microsoft.com/office/officeart/2005/8/layout/list1"/>
    <dgm:cxn modelId="{FF58E2B0-75F0-4DE9-ACEE-43F6E84FC83E}" type="presParOf" srcId="{99F85151-3D39-4456-9783-D2B61E40612E}" destId="{3E253364-FB35-42F8-9CB7-634D0DF472D6}" srcOrd="0" destOrd="0" presId="urn:microsoft.com/office/officeart/2005/8/layout/list1"/>
    <dgm:cxn modelId="{64E8673E-D255-441E-8A75-8CAFF1C85B8A}" type="presParOf" srcId="{99F85151-3D39-4456-9783-D2B61E40612E}" destId="{24EE546A-203E-45A1-AB96-5A4CB77AC5EC}" srcOrd="1" destOrd="0" presId="urn:microsoft.com/office/officeart/2005/8/layout/list1"/>
    <dgm:cxn modelId="{7CE409AA-7234-4202-BD36-9DE61EF1D69F}" type="presParOf" srcId="{107712AD-F0E7-8045-90F3-AA033147F7E7}" destId="{1DD4E0C0-9F60-4F65-BB07-79CA80226C0A}" srcOrd="1" destOrd="0" presId="urn:microsoft.com/office/officeart/2005/8/layout/list1"/>
    <dgm:cxn modelId="{FF77E135-DAD0-4CA3-89F2-D8527F35F5F2}" type="presParOf" srcId="{107712AD-F0E7-8045-90F3-AA033147F7E7}" destId="{CDAAD9AB-76BA-4F20-9C80-4020D86AF54F}" srcOrd="2" destOrd="0" presId="urn:microsoft.com/office/officeart/2005/8/layout/list1"/>
    <dgm:cxn modelId="{8388559B-25BB-403B-B449-326A18F362EE}" type="presParOf" srcId="{107712AD-F0E7-8045-90F3-AA033147F7E7}" destId="{5E61BAE6-473E-4263-8FBF-76A396FC3E1D}" srcOrd="3" destOrd="0" presId="urn:microsoft.com/office/officeart/2005/8/layout/list1"/>
    <dgm:cxn modelId="{7512A190-BCDF-49AE-A201-D617E90A8326}" type="presParOf" srcId="{107712AD-F0E7-8045-90F3-AA033147F7E7}" destId="{77D4E652-4152-4FB3-933D-DC846CDC44C4}" srcOrd="4" destOrd="0" presId="urn:microsoft.com/office/officeart/2005/8/layout/list1"/>
    <dgm:cxn modelId="{47A48109-4B17-4106-9019-89731B06EFA6}" type="presParOf" srcId="{77D4E652-4152-4FB3-933D-DC846CDC44C4}" destId="{F0AC8D9C-1ACD-4825-B968-FF4EE97737E7}" srcOrd="0" destOrd="0" presId="urn:microsoft.com/office/officeart/2005/8/layout/list1"/>
    <dgm:cxn modelId="{047E0066-FB1E-46AD-A44E-943B80C46A6D}" type="presParOf" srcId="{77D4E652-4152-4FB3-933D-DC846CDC44C4}" destId="{A408444A-A753-4052-B5E7-27B1CF04BE0D}" srcOrd="1" destOrd="0" presId="urn:microsoft.com/office/officeart/2005/8/layout/list1"/>
    <dgm:cxn modelId="{08B2ABA8-5017-4337-B62D-7A2C0BA3F1F8}" type="presParOf" srcId="{107712AD-F0E7-8045-90F3-AA033147F7E7}" destId="{DB387AC5-600F-40B5-8656-6ED772B9F62D}" srcOrd="5" destOrd="0" presId="urn:microsoft.com/office/officeart/2005/8/layout/list1"/>
    <dgm:cxn modelId="{FF99C957-03F8-4BAD-A5EA-EEB1AFF6385B}" type="presParOf" srcId="{107712AD-F0E7-8045-90F3-AA033147F7E7}" destId="{AD7E4922-BE98-4A00-8CC9-8C067984A0AA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6A1A252-2707-F744-B2EC-0090B860B044}" type="doc">
      <dgm:prSet loTypeId="urn:microsoft.com/office/officeart/2005/8/layout/list1" loCatId="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432C1DB1-05BD-7745-A1A1-AC0A7ED34E24}">
      <dgm:prSet phldrT="[Text]" custT="1"/>
      <dgm:spPr/>
      <dgm:t>
        <a:bodyPr/>
        <a:lstStyle/>
        <a:p>
          <a:r>
            <a:rPr lang="en-US" sz="2400" b="1" dirty="0">
              <a:latin typeface="+mj-lt"/>
              <a:ea typeface="Britannic Bold" pitchFamily="-108" charset="0"/>
              <a:cs typeface="Britannic Bold" pitchFamily="-108" charset="0"/>
            </a:rPr>
            <a:t>Step 1: Develop evaluation questions.</a:t>
          </a:r>
          <a:endParaRPr lang="en-US" sz="2400" b="1" dirty="0"/>
        </a:p>
      </dgm:t>
    </dgm:pt>
    <dgm:pt modelId="{4C55A609-5694-2A4F-9D7F-1299CEA50070}" type="parTrans" cxnId="{A2F548AD-BD2F-4041-A04E-9F9B249F7DEC}">
      <dgm:prSet/>
      <dgm:spPr/>
      <dgm:t>
        <a:bodyPr/>
        <a:lstStyle/>
        <a:p>
          <a:endParaRPr lang="en-US"/>
        </a:p>
      </dgm:t>
    </dgm:pt>
    <dgm:pt modelId="{6D39C6EC-DC46-8745-A014-0D5AED241DFC}" type="sibTrans" cxnId="{A2F548AD-BD2F-4041-A04E-9F9B249F7DEC}">
      <dgm:prSet/>
      <dgm:spPr/>
      <dgm:t>
        <a:bodyPr/>
        <a:lstStyle/>
        <a:p>
          <a:endParaRPr lang="en-US"/>
        </a:p>
      </dgm:t>
    </dgm:pt>
    <dgm:pt modelId="{B2536F73-7371-6D44-903E-171DBE8A96B6}">
      <dgm:prSet phldrT="[Text]" custT="1"/>
      <dgm:spPr/>
      <dgm:t>
        <a:bodyPr/>
        <a:lstStyle/>
        <a:p>
          <a:r>
            <a:rPr lang="en-US" sz="2400" b="1" dirty="0">
              <a:latin typeface="+mj-lt"/>
              <a:ea typeface="Britannic Bold" pitchFamily="-108" charset="0"/>
              <a:cs typeface="Britannic Bold" pitchFamily="-108" charset="0"/>
            </a:rPr>
            <a:t>Step 2: Identify indicators or measures.</a:t>
          </a:r>
          <a:endParaRPr lang="en-US" sz="2400" b="1" dirty="0"/>
        </a:p>
      </dgm:t>
    </dgm:pt>
    <dgm:pt modelId="{994A17F7-AAB4-C640-9898-C5F4A605AB96}" type="parTrans" cxnId="{075C2D18-2CA6-4B44-9D13-A12B99D03C36}">
      <dgm:prSet/>
      <dgm:spPr/>
      <dgm:t>
        <a:bodyPr/>
        <a:lstStyle/>
        <a:p>
          <a:endParaRPr lang="en-US"/>
        </a:p>
      </dgm:t>
    </dgm:pt>
    <dgm:pt modelId="{224872AD-6F54-E148-A411-322D2A5AF05D}" type="sibTrans" cxnId="{075C2D18-2CA6-4B44-9D13-A12B99D03C36}">
      <dgm:prSet/>
      <dgm:spPr/>
      <dgm:t>
        <a:bodyPr/>
        <a:lstStyle/>
        <a:p>
          <a:endParaRPr lang="en-US"/>
        </a:p>
      </dgm:t>
    </dgm:pt>
    <dgm:pt modelId="{8CAD3B80-5006-EE44-A6A9-7FBB3628F5AA}">
      <dgm:prSet phldrT="[Text]" custT="1"/>
      <dgm:spPr/>
      <dgm:t>
        <a:bodyPr/>
        <a:lstStyle/>
        <a:p>
          <a:r>
            <a:rPr lang="en-US" sz="2400" b="1" dirty="0">
              <a:latin typeface="+mj-lt"/>
              <a:ea typeface="Britannic Bold" pitchFamily="-108" charset="0"/>
              <a:cs typeface="Britannic Bold" pitchFamily="-108" charset="0"/>
            </a:rPr>
            <a:t>Step 3: Develop methods for collecting &amp; analyzing indicators.</a:t>
          </a:r>
          <a:endParaRPr lang="en-US" sz="2400" b="1" dirty="0"/>
        </a:p>
      </dgm:t>
    </dgm:pt>
    <dgm:pt modelId="{D99179AB-DECA-344F-B9D6-10A369806BE4}" type="parTrans" cxnId="{B688C074-ED9C-9C4A-B318-9622EBEA4CD7}">
      <dgm:prSet/>
      <dgm:spPr/>
      <dgm:t>
        <a:bodyPr/>
        <a:lstStyle/>
        <a:p>
          <a:endParaRPr lang="en-US"/>
        </a:p>
      </dgm:t>
    </dgm:pt>
    <dgm:pt modelId="{E63A48BF-BEF9-F843-A1DF-E0DCE32713A5}" type="sibTrans" cxnId="{B688C074-ED9C-9C4A-B318-9622EBEA4CD7}">
      <dgm:prSet/>
      <dgm:spPr/>
      <dgm:t>
        <a:bodyPr/>
        <a:lstStyle/>
        <a:p>
          <a:endParaRPr lang="en-US"/>
        </a:p>
      </dgm:t>
    </dgm:pt>
    <dgm:pt modelId="{D62CA23F-1726-D04F-9B9F-C46CDFA44993}">
      <dgm:prSet phldrT="[Text]" custT="1"/>
      <dgm:spPr/>
      <dgm:t>
        <a:bodyPr/>
        <a:lstStyle/>
        <a:p>
          <a:pPr>
            <a:buClrTx/>
            <a:buSzTx/>
            <a:buFont typeface="Arial"/>
            <a:buNone/>
          </a:pPr>
          <a:r>
            <a:rPr kumimoji="0" lang="en-US" sz="2400" b="0" i="0" u="none" strike="noStrike" cap="none" spc="0" normalizeH="0" baseline="0" noProof="0" dirty="0">
              <a:ln/>
              <a:effectLst/>
              <a:uLnTx/>
              <a:uFillTx/>
              <a:latin typeface="Calibri" panose="020F0502020204030204" pitchFamily="34" charset="0"/>
              <a:ea typeface="Britannic Bold" pitchFamily="-108" charset="0"/>
              <a:cs typeface="Calibri" panose="020F0502020204030204" pitchFamily="34" charset="0"/>
              <a:sym typeface="Arial"/>
            </a:rPr>
            <a:t>What do you want to know?</a:t>
          </a:r>
          <a:endParaRPr lang="en-US" sz="2400" b="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A50A386-D6AB-9D46-BEFB-435FAA82F206}" type="parTrans" cxnId="{4537F2B4-9EF3-BF43-87A1-DD0487FE5E60}">
      <dgm:prSet/>
      <dgm:spPr/>
      <dgm:t>
        <a:bodyPr/>
        <a:lstStyle/>
        <a:p>
          <a:endParaRPr lang="en-US"/>
        </a:p>
      </dgm:t>
    </dgm:pt>
    <dgm:pt modelId="{A43E0EFE-743E-3A46-8A91-8696C1056511}" type="sibTrans" cxnId="{4537F2B4-9EF3-BF43-87A1-DD0487FE5E60}">
      <dgm:prSet/>
      <dgm:spPr/>
      <dgm:t>
        <a:bodyPr/>
        <a:lstStyle/>
        <a:p>
          <a:endParaRPr lang="en-US"/>
        </a:p>
      </dgm:t>
    </dgm:pt>
    <dgm:pt modelId="{665E303C-D99B-CF49-9C09-A1706172A9BD}">
      <dgm:prSet phldrT="[Text]" custT="1"/>
      <dgm:spPr/>
      <dgm:t>
        <a:bodyPr/>
        <a:lstStyle/>
        <a:p>
          <a:pPr>
            <a:buClrTx/>
            <a:buSzTx/>
            <a:buFont typeface="Arial"/>
            <a:buNone/>
          </a:pPr>
          <a:r>
            <a:rPr kumimoji="0" lang="en-US" sz="2400" b="0" i="0" u="none" strike="noStrike" cap="none" spc="0" normalizeH="0" baseline="0" noProof="0" dirty="0">
              <a:ln/>
              <a:effectLst/>
              <a:uLnTx/>
              <a:uFillTx/>
              <a:latin typeface="Calibri" panose="020F0502020204030204" pitchFamily="34" charset="0"/>
              <a:ea typeface="Britannic Bold" pitchFamily="-108" charset="0"/>
              <a:cs typeface="Calibri" panose="020F0502020204030204" pitchFamily="34" charset="0"/>
              <a:sym typeface="Arial"/>
            </a:rPr>
            <a:t>What information can be collected?</a:t>
          </a:r>
          <a:endParaRPr lang="en-US" sz="2400" b="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B49AC4B-2DCB-BD4B-AC6E-384EF2256F03}" type="parTrans" cxnId="{ED7C1C0F-94EA-194D-9A2E-B384EF13CD21}">
      <dgm:prSet/>
      <dgm:spPr/>
      <dgm:t>
        <a:bodyPr/>
        <a:lstStyle/>
        <a:p>
          <a:endParaRPr lang="en-US"/>
        </a:p>
      </dgm:t>
    </dgm:pt>
    <dgm:pt modelId="{6B5C6ED7-6A5D-4345-A429-08182DAAC28F}" type="sibTrans" cxnId="{ED7C1C0F-94EA-194D-9A2E-B384EF13CD21}">
      <dgm:prSet/>
      <dgm:spPr/>
      <dgm:t>
        <a:bodyPr/>
        <a:lstStyle/>
        <a:p>
          <a:endParaRPr lang="en-US"/>
        </a:p>
      </dgm:t>
    </dgm:pt>
    <dgm:pt modelId="{6B7A47D5-A625-1C43-84DE-DA81FCA63131}">
      <dgm:prSet phldrT="[Text]" custT="1"/>
      <dgm:spPr/>
      <dgm:t>
        <a:bodyPr/>
        <a:lstStyle/>
        <a:p>
          <a:pPr>
            <a:buClrTx/>
            <a:buSzTx/>
            <a:buFont typeface="Arial"/>
            <a:buNone/>
          </a:pPr>
          <a:r>
            <a:rPr kumimoji="0" lang="en-US" sz="2400" b="0" i="0" u="none" strike="noStrike" cap="none" spc="0" normalizeH="0" baseline="0" noProof="0" dirty="0">
              <a:ln/>
              <a:effectLst/>
              <a:uLnTx/>
              <a:uFillTx/>
              <a:latin typeface="Calibri" panose="020F0502020204030204" pitchFamily="34" charset="0"/>
              <a:ea typeface="Britannic Bold" pitchFamily="-108" charset="0"/>
              <a:cs typeface="Calibri" panose="020F0502020204030204" pitchFamily="34" charset="0"/>
              <a:sym typeface="Arial"/>
            </a:rPr>
            <a:t>How/when should information be gathered?</a:t>
          </a:r>
          <a:endParaRPr lang="en-US" sz="2400" b="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2354C80-5929-744F-99D7-770F4BF19C5B}" type="parTrans" cxnId="{5EF0027D-43C0-8248-AC34-94C19EC2D0A3}">
      <dgm:prSet/>
      <dgm:spPr/>
      <dgm:t>
        <a:bodyPr/>
        <a:lstStyle/>
        <a:p>
          <a:endParaRPr lang="en-US"/>
        </a:p>
      </dgm:t>
    </dgm:pt>
    <dgm:pt modelId="{9A3FE52D-D71A-3646-ABD9-E97F13F3D680}" type="sibTrans" cxnId="{5EF0027D-43C0-8248-AC34-94C19EC2D0A3}">
      <dgm:prSet/>
      <dgm:spPr/>
      <dgm:t>
        <a:bodyPr/>
        <a:lstStyle/>
        <a:p>
          <a:endParaRPr lang="en-US"/>
        </a:p>
      </dgm:t>
    </dgm:pt>
    <dgm:pt modelId="{A6639C2C-F91F-EF4A-8D40-0C2082B5C8FA}">
      <dgm:prSet phldrT="[Text]" custT="1"/>
      <dgm:spPr/>
      <dgm:t>
        <a:bodyPr/>
        <a:lstStyle/>
        <a:p>
          <a:r>
            <a:rPr lang="en-US" sz="2400" b="1" dirty="0">
              <a:latin typeface="+mj-lt"/>
              <a:ea typeface="Britannic Bold" pitchFamily="-108" charset="0"/>
              <a:cs typeface="Britannic Bold" pitchFamily="-108" charset="0"/>
            </a:rPr>
            <a:t>Step 4: Make decisions and action plan from analysis of indicators.</a:t>
          </a:r>
          <a:endParaRPr lang="en-US" sz="2400" b="1" dirty="0"/>
        </a:p>
      </dgm:t>
    </dgm:pt>
    <dgm:pt modelId="{A4D8963D-8E64-E54B-896E-5149CCBFFDC4}" type="parTrans" cxnId="{05A2A1CD-799F-BD40-A928-EB3744300D86}">
      <dgm:prSet/>
      <dgm:spPr/>
      <dgm:t>
        <a:bodyPr/>
        <a:lstStyle/>
        <a:p>
          <a:endParaRPr lang="en-US"/>
        </a:p>
      </dgm:t>
    </dgm:pt>
    <dgm:pt modelId="{4F9DAB67-56EF-5E47-9A6F-0E8860C8132E}" type="sibTrans" cxnId="{05A2A1CD-799F-BD40-A928-EB3744300D86}">
      <dgm:prSet/>
      <dgm:spPr/>
      <dgm:t>
        <a:bodyPr/>
        <a:lstStyle/>
        <a:p>
          <a:endParaRPr lang="en-US"/>
        </a:p>
      </dgm:t>
    </dgm:pt>
    <dgm:pt modelId="{C13E84B5-19EE-6646-BEA6-F09FECDD3BE1}">
      <dgm:prSet phldrT="[Text]" custT="1"/>
      <dgm:spPr/>
      <dgm:t>
        <a:bodyPr/>
        <a:lstStyle/>
        <a:p>
          <a:pPr>
            <a:buClrTx/>
            <a:buSzTx/>
            <a:buFont typeface="Arial"/>
            <a:buNone/>
          </a:pPr>
          <a:r>
            <a:rPr kumimoji="0" lang="en-US" sz="2400" b="0" i="0" u="none" strike="noStrike" cap="none" spc="0" normalizeH="0" baseline="0" noProof="0" dirty="0">
              <a:ln/>
              <a:effectLst/>
              <a:uLnTx/>
              <a:uFillTx/>
              <a:latin typeface="Calibri" panose="020F0502020204030204" pitchFamily="34" charset="0"/>
              <a:ea typeface="Britannic Bold" pitchFamily="-108" charset="0"/>
              <a:cs typeface="Calibri" panose="020F0502020204030204" pitchFamily="34" charset="0"/>
              <a:sym typeface="Arial"/>
            </a:rPr>
            <a:t>How will the question be answered &amp; what should be done next?</a:t>
          </a:r>
          <a:endParaRPr lang="en-US" sz="2400" b="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9F6D82D-2768-D749-B289-BD53FDDBD2D3}" type="parTrans" cxnId="{679CAF9F-4FB3-0E49-9C27-286BE36EF0D8}">
      <dgm:prSet/>
      <dgm:spPr/>
      <dgm:t>
        <a:bodyPr/>
        <a:lstStyle/>
        <a:p>
          <a:endParaRPr lang="en-US"/>
        </a:p>
      </dgm:t>
    </dgm:pt>
    <dgm:pt modelId="{90A56C00-6215-F649-AC1E-B3EF874B60E0}" type="sibTrans" cxnId="{679CAF9F-4FB3-0E49-9C27-286BE36EF0D8}">
      <dgm:prSet/>
      <dgm:spPr/>
      <dgm:t>
        <a:bodyPr/>
        <a:lstStyle/>
        <a:p>
          <a:endParaRPr lang="en-US"/>
        </a:p>
      </dgm:t>
    </dgm:pt>
    <dgm:pt modelId="{B6B5463A-49A5-BD44-970E-EC6A13E9275E}" type="pres">
      <dgm:prSet presAssocID="{66A1A252-2707-F744-B2EC-0090B860B044}" presName="linear" presStyleCnt="0">
        <dgm:presLayoutVars>
          <dgm:dir/>
          <dgm:animLvl val="lvl"/>
          <dgm:resizeHandles val="exact"/>
        </dgm:presLayoutVars>
      </dgm:prSet>
      <dgm:spPr/>
    </dgm:pt>
    <dgm:pt modelId="{53073D35-49F8-004C-A128-FC84A0AED5E8}" type="pres">
      <dgm:prSet presAssocID="{432C1DB1-05BD-7745-A1A1-AC0A7ED34E24}" presName="parentLin" presStyleCnt="0"/>
      <dgm:spPr/>
    </dgm:pt>
    <dgm:pt modelId="{93BC6C00-57A9-D143-812A-C54382A7F055}" type="pres">
      <dgm:prSet presAssocID="{432C1DB1-05BD-7745-A1A1-AC0A7ED34E24}" presName="parentLeftMargin" presStyleLbl="node1" presStyleIdx="0" presStyleCnt="4"/>
      <dgm:spPr/>
    </dgm:pt>
    <dgm:pt modelId="{8A4F8C30-7EBE-6E41-AE1E-94090520E542}" type="pres">
      <dgm:prSet presAssocID="{432C1DB1-05BD-7745-A1A1-AC0A7ED34E24}" presName="parentText" presStyleLbl="node1" presStyleIdx="0" presStyleCnt="4" custScaleX="134220">
        <dgm:presLayoutVars>
          <dgm:chMax val="0"/>
          <dgm:bulletEnabled val="1"/>
        </dgm:presLayoutVars>
      </dgm:prSet>
      <dgm:spPr/>
    </dgm:pt>
    <dgm:pt modelId="{0A44469A-218B-2446-93A8-6F140EEDB55F}" type="pres">
      <dgm:prSet presAssocID="{432C1DB1-05BD-7745-A1A1-AC0A7ED34E24}" presName="negativeSpace" presStyleCnt="0"/>
      <dgm:spPr/>
    </dgm:pt>
    <dgm:pt modelId="{E2B4DDB9-3762-9647-B196-BBBE602253FC}" type="pres">
      <dgm:prSet presAssocID="{432C1DB1-05BD-7745-A1A1-AC0A7ED34E24}" presName="childText" presStyleLbl="conFgAcc1" presStyleIdx="0" presStyleCnt="4">
        <dgm:presLayoutVars>
          <dgm:bulletEnabled val="1"/>
        </dgm:presLayoutVars>
      </dgm:prSet>
      <dgm:spPr/>
    </dgm:pt>
    <dgm:pt modelId="{8D618FA6-1C54-5748-8920-0596A7E241FC}" type="pres">
      <dgm:prSet presAssocID="{6D39C6EC-DC46-8745-A014-0D5AED241DFC}" presName="spaceBetweenRectangles" presStyleCnt="0"/>
      <dgm:spPr/>
    </dgm:pt>
    <dgm:pt modelId="{8131DFAE-3315-724F-B58A-75B30ED7B33A}" type="pres">
      <dgm:prSet presAssocID="{B2536F73-7371-6D44-903E-171DBE8A96B6}" presName="parentLin" presStyleCnt="0"/>
      <dgm:spPr/>
    </dgm:pt>
    <dgm:pt modelId="{B19CDCA4-AA17-354E-9DCB-5AB403D2D309}" type="pres">
      <dgm:prSet presAssocID="{B2536F73-7371-6D44-903E-171DBE8A96B6}" presName="parentLeftMargin" presStyleLbl="node1" presStyleIdx="0" presStyleCnt="4"/>
      <dgm:spPr/>
    </dgm:pt>
    <dgm:pt modelId="{C1FD982B-03C2-A347-A694-A5461B722A44}" type="pres">
      <dgm:prSet presAssocID="{B2536F73-7371-6D44-903E-171DBE8A96B6}" presName="parentText" presStyleLbl="node1" presStyleIdx="1" presStyleCnt="4" custScaleX="134599">
        <dgm:presLayoutVars>
          <dgm:chMax val="0"/>
          <dgm:bulletEnabled val="1"/>
        </dgm:presLayoutVars>
      </dgm:prSet>
      <dgm:spPr/>
    </dgm:pt>
    <dgm:pt modelId="{53E846C5-6213-1543-9459-7CB1E55E1860}" type="pres">
      <dgm:prSet presAssocID="{B2536F73-7371-6D44-903E-171DBE8A96B6}" presName="negativeSpace" presStyleCnt="0"/>
      <dgm:spPr/>
    </dgm:pt>
    <dgm:pt modelId="{F4BE3D05-C1DD-7040-8DAB-B84519021991}" type="pres">
      <dgm:prSet presAssocID="{B2536F73-7371-6D44-903E-171DBE8A96B6}" presName="childText" presStyleLbl="conFgAcc1" presStyleIdx="1" presStyleCnt="4">
        <dgm:presLayoutVars>
          <dgm:bulletEnabled val="1"/>
        </dgm:presLayoutVars>
      </dgm:prSet>
      <dgm:spPr/>
    </dgm:pt>
    <dgm:pt modelId="{2A4AA80B-C900-E14E-9014-D780A67B68FE}" type="pres">
      <dgm:prSet presAssocID="{224872AD-6F54-E148-A411-322D2A5AF05D}" presName="spaceBetweenRectangles" presStyleCnt="0"/>
      <dgm:spPr/>
    </dgm:pt>
    <dgm:pt modelId="{24A5F8D5-ABDA-AF4F-BA24-E9446D2F2735}" type="pres">
      <dgm:prSet presAssocID="{8CAD3B80-5006-EE44-A6A9-7FBB3628F5AA}" presName="parentLin" presStyleCnt="0"/>
      <dgm:spPr/>
    </dgm:pt>
    <dgm:pt modelId="{1E6DF516-B9FA-0349-A31C-90FFAED1B295}" type="pres">
      <dgm:prSet presAssocID="{8CAD3B80-5006-EE44-A6A9-7FBB3628F5AA}" presName="parentLeftMargin" presStyleLbl="node1" presStyleIdx="1" presStyleCnt="4"/>
      <dgm:spPr/>
    </dgm:pt>
    <dgm:pt modelId="{DEF402DB-AC55-4F4E-861B-05D744ECE75A}" type="pres">
      <dgm:prSet presAssocID="{8CAD3B80-5006-EE44-A6A9-7FBB3628F5AA}" presName="parentText" presStyleLbl="node1" presStyleIdx="2" presStyleCnt="4" custScaleX="134157">
        <dgm:presLayoutVars>
          <dgm:chMax val="0"/>
          <dgm:bulletEnabled val="1"/>
        </dgm:presLayoutVars>
      </dgm:prSet>
      <dgm:spPr/>
    </dgm:pt>
    <dgm:pt modelId="{BB9AC87C-A0FA-B847-8BBC-91B822A92CF3}" type="pres">
      <dgm:prSet presAssocID="{8CAD3B80-5006-EE44-A6A9-7FBB3628F5AA}" presName="negativeSpace" presStyleCnt="0"/>
      <dgm:spPr/>
    </dgm:pt>
    <dgm:pt modelId="{B2DD9DC9-6E4D-3040-A9EC-B81E6FF2C26A}" type="pres">
      <dgm:prSet presAssocID="{8CAD3B80-5006-EE44-A6A9-7FBB3628F5AA}" presName="childText" presStyleLbl="conFgAcc1" presStyleIdx="2" presStyleCnt="4">
        <dgm:presLayoutVars>
          <dgm:bulletEnabled val="1"/>
        </dgm:presLayoutVars>
      </dgm:prSet>
      <dgm:spPr/>
    </dgm:pt>
    <dgm:pt modelId="{ABEA979E-CD31-A740-A039-E95A1BFE8E7B}" type="pres">
      <dgm:prSet presAssocID="{E63A48BF-BEF9-F843-A1DF-E0DCE32713A5}" presName="spaceBetweenRectangles" presStyleCnt="0"/>
      <dgm:spPr/>
    </dgm:pt>
    <dgm:pt modelId="{10B724BD-5467-5C48-B5AD-8961AA000C22}" type="pres">
      <dgm:prSet presAssocID="{A6639C2C-F91F-EF4A-8D40-0C2082B5C8FA}" presName="parentLin" presStyleCnt="0"/>
      <dgm:spPr/>
    </dgm:pt>
    <dgm:pt modelId="{DF428153-04F3-4D46-BC91-6EF64177CAF5}" type="pres">
      <dgm:prSet presAssocID="{A6639C2C-F91F-EF4A-8D40-0C2082B5C8FA}" presName="parentLeftMargin" presStyleLbl="node1" presStyleIdx="2" presStyleCnt="4"/>
      <dgm:spPr/>
    </dgm:pt>
    <dgm:pt modelId="{FC4240E7-DE94-DF45-946B-2BBC72C2A8EB}" type="pres">
      <dgm:prSet presAssocID="{A6639C2C-F91F-EF4A-8D40-0C2082B5C8FA}" presName="parentText" presStyleLbl="node1" presStyleIdx="3" presStyleCnt="4" custScaleX="134286">
        <dgm:presLayoutVars>
          <dgm:chMax val="0"/>
          <dgm:bulletEnabled val="1"/>
        </dgm:presLayoutVars>
      </dgm:prSet>
      <dgm:spPr/>
    </dgm:pt>
    <dgm:pt modelId="{E38F33C4-97EB-3F4B-AD55-95665FEF97E8}" type="pres">
      <dgm:prSet presAssocID="{A6639C2C-F91F-EF4A-8D40-0C2082B5C8FA}" presName="negativeSpace" presStyleCnt="0"/>
      <dgm:spPr/>
    </dgm:pt>
    <dgm:pt modelId="{7A139621-7F7D-3840-9996-016E6C26E736}" type="pres">
      <dgm:prSet presAssocID="{A6639C2C-F91F-EF4A-8D40-0C2082B5C8FA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ED7C1C0F-94EA-194D-9A2E-B384EF13CD21}" srcId="{B2536F73-7371-6D44-903E-171DBE8A96B6}" destId="{665E303C-D99B-CF49-9C09-A1706172A9BD}" srcOrd="0" destOrd="0" parTransId="{5B49AC4B-2DCB-BD4B-AC6E-384EF2256F03}" sibTransId="{6B5C6ED7-6A5D-4345-A429-08182DAAC28F}"/>
    <dgm:cxn modelId="{80C4550F-1FC8-2843-824E-26F9DDBE4A6D}" type="presOf" srcId="{8CAD3B80-5006-EE44-A6A9-7FBB3628F5AA}" destId="{DEF402DB-AC55-4F4E-861B-05D744ECE75A}" srcOrd="1" destOrd="0" presId="urn:microsoft.com/office/officeart/2005/8/layout/list1"/>
    <dgm:cxn modelId="{075C2D18-2CA6-4B44-9D13-A12B99D03C36}" srcId="{66A1A252-2707-F744-B2EC-0090B860B044}" destId="{B2536F73-7371-6D44-903E-171DBE8A96B6}" srcOrd="1" destOrd="0" parTransId="{994A17F7-AAB4-C640-9898-C5F4A605AB96}" sibTransId="{224872AD-6F54-E148-A411-322D2A5AF05D}"/>
    <dgm:cxn modelId="{B71FEB19-6AFD-0F40-8350-76DD3FCC726F}" type="presOf" srcId="{A6639C2C-F91F-EF4A-8D40-0C2082B5C8FA}" destId="{DF428153-04F3-4D46-BC91-6EF64177CAF5}" srcOrd="0" destOrd="0" presId="urn:microsoft.com/office/officeart/2005/8/layout/list1"/>
    <dgm:cxn modelId="{D2E7FC29-227B-3B4F-BF7A-F0FAB0670DD7}" type="presOf" srcId="{A6639C2C-F91F-EF4A-8D40-0C2082B5C8FA}" destId="{FC4240E7-DE94-DF45-946B-2BBC72C2A8EB}" srcOrd="1" destOrd="0" presId="urn:microsoft.com/office/officeart/2005/8/layout/list1"/>
    <dgm:cxn modelId="{FB923B39-B23E-EE44-A81E-615F384DEA6B}" type="presOf" srcId="{C13E84B5-19EE-6646-BEA6-F09FECDD3BE1}" destId="{7A139621-7F7D-3840-9996-016E6C26E736}" srcOrd="0" destOrd="0" presId="urn:microsoft.com/office/officeart/2005/8/layout/list1"/>
    <dgm:cxn modelId="{B688C074-ED9C-9C4A-B318-9622EBEA4CD7}" srcId="{66A1A252-2707-F744-B2EC-0090B860B044}" destId="{8CAD3B80-5006-EE44-A6A9-7FBB3628F5AA}" srcOrd="2" destOrd="0" parTransId="{D99179AB-DECA-344F-B9D6-10A369806BE4}" sibTransId="{E63A48BF-BEF9-F843-A1DF-E0DCE32713A5}"/>
    <dgm:cxn modelId="{FA0FD75A-2DC5-5E4D-B93F-975FCE3EA1AD}" type="presOf" srcId="{B2536F73-7371-6D44-903E-171DBE8A96B6}" destId="{C1FD982B-03C2-A347-A694-A5461B722A44}" srcOrd="1" destOrd="0" presId="urn:microsoft.com/office/officeart/2005/8/layout/list1"/>
    <dgm:cxn modelId="{5EF0027D-43C0-8248-AC34-94C19EC2D0A3}" srcId="{8CAD3B80-5006-EE44-A6A9-7FBB3628F5AA}" destId="{6B7A47D5-A625-1C43-84DE-DA81FCA63131}" srcOrd="0" destOrd="0" parTransId="{D2354C80-5929-744F-99D7-770F4BF19C5B}" sibTransId="{9A3FE52D-D71A-3646-ABD9-E97F13F3D680}"/>
    <dgm:cxn modelId="{C6B0D298-2225-F741-84ED-088906F46E1B}" type="presOf" srcId="{665E303C-D99B-CF49-9C09-A1706172A9BD}" destId="{F4BE3D05-C1DD-7040-8DAB-B84519021991}" srcOrd="0" destOrd="0" presId="urn:microsoft.com/office/officeart/2005/8/layout/list1"/>
    <dgm:cxn modelId="{7D51A79C-FB43-D647-8359-D347797260FF}" type="presOf" srcId="{8CAD3B80-5006-EE44-A6A9-7FBB3628F5AA}" destId="{1E6DF516-B9FA-0349-A31C-90FFAED1B295}" srcOrd="0" destOrd="0" presId="urn:microsoft.com/office/officeart/2005/8/layout/list1"/>
    <dgm:cxn modelId="{07978C9F-1E5F-6342-B596-341EFA4D61C9}" type="presOf" srcId="{D62CA23F-1726-D04F-9B9F-C46CDFA44993}" destId="{E2B4DDB9-3762-9647-B196-BBBE602253FC}" srcOrd="0" destOrd="0" presId="urn:microsoft.com/office/officeart/2005/8/layout/list1"/>
    <dgm:cxn modelId="{679CAF9F-4FB3-0E49-9C27-286BE36EF0D8}" srcId="{A6639C2C-F91F-EF4A-8D40-0C2082B5C8FA}" destId="{C13E84B5-19EE-6646-BEA6-F09FECDD3BE1}" srcOrd="0" destOrd="0" parTransId="{A9F6D82D-2768-D749-B289-BD53FDDBD2D3}" sibTransId="{90A56C00-6215-F649-AC1E-B3EF874B60E0}"/>
    <dgm:cxn modelId="{C371DBA4-B453-D942-AEBE-7FD5EAF51B24}" type="presOf" srcId="{B2536F73-7371-6D44-903E-171DBE8A96B6}" destId="{B19CDCA4-AA17-354E-9DCB-5AB403D2D309}" srcOrd="0" destOrd="0" presId="urn:microsoft.com/office/officeart/2005/8/layout/list1"/>
    <dgm:cxn modelId="{A2F548AD-BD2F-4041-A04E-9F9B249F7DEC}" srcId="{66A1A252-2707-F744-B2EC-0090B860B044}" destId="{432C1DB1-05BD-7745-A1A1-AC0A7ED34E24}" srcOrd="0" destOrd="0" parTransId="{4C55A609-5694-2A4F-9D7F-1299CEA50070}" sibTransId="{6D39C6EC-DC46-8745-A014-0D5AED241DFC}"/>
    <dgm:cxn modelId="{0BD285B1-32DF-5D46-AC8D-C2F075A530FA}" type="presOf" srcId="{66A1A252-2707-F744-B2EC-0090B860B044}" destId="{B6B5463A-49A5-BD44-970E-EC6A13E9275E}" srcOrd="0" destOrd="0" presId="urn:microsoft.com/office/officeart/2005/8/layout/list1"/>
    <dgm:cxn modelId="{4537F2B4-9EF3-BF43-87A1-DD0487FE5E60}" srcId="{432C1DB1-05BD-7745-A1A1-AC0A7ED34E24}" destId="{D62CA23F-1726-D04F-9B9F-C46CDFA44993}" srcOrd="0" destOrd="0" parTransId="{5A50A386-D6AB-9D46-BEFB-435FAA82F206}" sibTransId="{A43E0EFE-743E-3A46-8A91-8696C1056511}"/>
    <dgm:cxn modelId="{CABEFAB7-A40F-5049-8CE9-83887FF834D0}" type="presOf" srcId="{6B7A47D5-A625-1C43-84DE-DA81FCA63131}" destId="{B2DD9DC9-6E4D-3040-A9EC-B81E6FF2C26A}" srcOrd="0" destOrd="0" presId="urn:microsoft.com/office/officeart/2005/8/layout/list1"/>
    <dgm:cxn modelId="{925C0BBD-BCE8-1C45-A0B5-3BBAEE554419}" type="presOf" srcId="{432C1DB1-05BD-7745-A1A1-AC0A7ED34E24}" destId="{8A4F8C30-7EBE-6E41-AE1E-94090520E542}" srcOrd="1" destOrd="0" presId="urn:microsoft.com/office/officeart/2005/8/layout/list1"/>
    <dgm:cxn modelId="{05A2A1CD-799F-BD40-A928-EB3744300D86}" srcId="{66A1A252-2707-F744-B2EC-0090B860B044}" destId="{A6639C2C-F91F-EF4A-8D40-0C2082B5C8FA}" srcOrd="3" destOrd="0" parTransId="{A4D8963D-8E64-E54B-896E-5149CCBFFDC4}" sibTransId="{4F9DAB67-56EF-5E47-9A6F-0E8860C8132E}"/>
    <dgm:cxn modelId="{A42D65D3-1EE1-F64B-9A01-8B894C71EF62}" type="presOf" srcId="{432C1DB1-05BD-7745-A1A1-AC0A7ED34E24}" destId="{93BC6C00-57A9-D143-812A-C54382A7F055}" srcOrd="0" destOrd="0" presId="urn:microsoft.com/office/officeart/2005/8/layout/list1"/>
    <dgm:cxn modelId="{0FB6A501-9336-DD4D-ACC3-4F3CA7BBED4E}" type="presParOf" srcId="{B6B5463A-49A5-BD44-970E-EC6A13E9275E}" destId="{53073D35-49F8-004C-A128-FC84A0AED5E8}" srcOrd="0" destOrd="0" presId="urn:microsoft.com/office/officeart/2005/8/layout/list1"/>
    <dgm:cxn modelId="{B0D4D928-0F9C-4541-8CAB-53E8B7E32ED1}" type="presParOf" srcId="{53073D35-49F8-004C-A128-FC84A0AED5E8}" destId="{93BC6C00-57A9-D143-812A-C54382A7F055}" srcOrd="0" destOrd="0" presId="urn:microsoft.com/office/officeart/2005/8/layout/list1"/>
    <dgm:cxn modelId="{31C1D99D-9B41-4B4F-99FB-C3D4FA775C73}" type="presParOf" srcId="{53073D35-49F8-004C-A128-FC84A0AED5E8}" destId="{8A4F8C30-7EBE-6E41-AE1E-94090520E542}" srcOrd="1" destOrd="0" presId="urn:microsoft.com/office/officeart/2005/8/layout/list1"/>
    <dgm:cxn modelId="{742EEFB7-10D2-3641-A38A-DDE89ADCE450}" type="presParOf" srcId="{B6B5463A-49A5-BD44-970E-EC6A13E9275E}" destId="{0A44469A-218B-2446-93A8-6F140EEDB55F}" srcOrd="1" destOrd="0" presId="urn:microsoft.com/office/officeart/2005/8/layout/list1"/>
    <dgm:cxn modelId="{6FF45843-A7E7-9644-873C-17048A874C17}" type="presParOf" srcId="{B6B5463A-49A5-BD44-970E-EC6A13E9275E}" destId="{E2B4DDB9-3762-9647-B196-BBBE602253FC}" srcOrd="2" destOrd="0" presId="urn:microsoft.com/office/officeart/2005/8/layout/list1"/>
    <dgm:cxn modelId="{094AA06C-24E6-6144-B044-CE2363CE0017}" type="presParOf" srcId="{B6B5463A-49A5-BD44-970E-EC6A13E9275E}" destId="{8D618FA6-1C54-5748-8920-0596A7E241FC}" srcOrd="3" destOrd="0" presId="urn:microsoft.com/office/officeart/2005/8/layout/list1"/>
    <dgm:cxn modelId="{2E241D4B-D095-3447-82B4-948A4EB46795}" type="presParOf" srcId="{B6B5463A-49A5-BD44-970E-EC6A13E9275E}" destId="{8131DFAE-3315-724F-B58A-75B30ED7B33A}" srcOrd="4" destOrd="0" presId="urn:microsoft.com/office/officeart/2005/8/layout/list1"/>
    <dgm:cxn modelId="{D6DA9A13-CACD-6640-8AD1-64723DD3945E}" type="presParOf" srcId="{8131DFAE-3315-724F-B58A-75B30ED7B33A}" destId="{B19CDCA4-AA17-354E-9DCB-5AB403D2D309}" srcOrd="0" destOrd="0" presId="urn:microsoft.com/office/officeart/2005/8/layout/list1"/>
    <dgm:cxn modelId="{1A4D5181-7D1D-3E4D-89A2-DAECEBD4BB64}" type="presParOf" srcId="{8131DFAE-3315-724F-B58A-75B30ED7B33A}" destId="{C1FD982B-03C2-A347-A694-A5461B722A44}" srcOrd="1" destOrd="0" presId="urn:microsoft.com/office/officeart/2005/8/layout/list1"/>
    <dgm:cxn modelId="{462F0807-72F6-C44D-AEE2-5354A08A65B4}" type="presParOf" srcId="{B6B5463A-49A5-BD44-970E-EC6A13E9275E}" destId="{53E846C5-6213-1543-9459-7CB1E55E1860}" srcOrd="5" destOrd="0" presId="urn:microsoft.com/office/officeart/2005/8/layout/list1"/>
    <dgm:cxn modelId="{1C2EE98F-DBA7-4F4E-929F-6A6E78B302CF}" type="presParOf" srcId="{B6B5463A-49A5-BD44-970E-EC6A13E9275E}" destId="{F4BE3D05-C1DD-7040-8DAB-B84519021991}" srcOrd="6" destOrd="0" presId="urn:microsoft.com/office/officeart/2005/8/layout/list1"/>
    <dgm:cxn modelId="{93796B4B-8684-C947-9345-64442880D68D}" type="presParOf" srcId="{B6B5463A-49A5-BD44-970E-EC6A13E9275E}" destId="{2A4AA80B-C900-E14E-9014-D780A67B68FE}" srcOrd="7" destOrd="0" presId="urn:microsoft.com/office/officeart/2005/8/layout/list1"/>
    <dgm:cxn modelId="{871B98C7-802B-344C-8E72-A09C9A1F4C07}" type="presParOf" srcId="{B6B5463A-49A5-BD44-970E-EC6A13E9275E}" destId="{24A5F8D5-ABDA-AF4F-BA24-E9446D2F2735}" srcOrd="8" destOrd="0" presId="urn:microsoft.com/office/officeart/2005/8/layout/list1"/>
    <dgm:cxn modelId="{98F49F24-C591-384C-BAA6-8C2AF5C1D5B8}" type="presParOf" srcId="{24A5F8D5-ABDA-AF4F-BA24-E9446D2F2735}" destId="{1E6DF516-B9FA-0349-A31C-90FFAED1B295}" srcOrd="0" destOrd="0" presId="urn:microsoft.com/office/officeart/2005/8/layout/list1"/>
    <dgm:cxn modelId="{D0500051-0497-FF45-8FFF-1DCB6D6E8E6D}" type="presParOf" srcId="{24A5F8D5-ABDA-AF4F-BA24-E9446D2F2735}" destId="{DEF402DB-AC55-4F4E-861B-05D744ECE75A}" srcOrd="1" destOrd="0" presId="urn:microsoft.com/office/officeart/2005/8/layout/list1"/>
    <dgm:cxn modelId="{FE865B01-8C4D-D246-9A57-8FFFBADE8257}" type="presParOf" srcId="{B6B5463A-49A5-BD44-970E-EC6A13E9275E}" destId="{BB9AC87C-A0FA-B847-8BBC-91B822A92CF3}" srcOrd="9" destOrd="0" presId="urn:microsoft.com/office/officeart/2005/8/layout/list1"/>
    <dgm:cxn modelId="{E351A4AE-593D-6B4B-91A1-0E89C71C7BD5}" type="presParOf" srcId="{B6B5463A-49A5-BD44-970E-EC6A13E9275E}" destId="{B2DD9DC9-6E4D-3040-A9EC-B81E6FF2C26A}" srcOrd="10" destOrd="0" presId="urn:microsoft.com/office/officeart/2005/8/layout/list1"/>
    <dgm:cxn modelId="{94D56F85-14B7-B242-98B7-374179BE9045}" type="presParOf" srcId="{B6B5463A-49A5-BD44-970E-EC6A13E9275E}" destId="{ABEA979E-CD31-A740-A039-E95A1BFE8E7B}" srcOrd="11" destOrd="0" presId="urn:microsoft.com/office/officeart/2005/8/layout/list1"/>
    <dgm:cxn modelId="{FB071FD6-75DD-2747-80B0-6D766F0957D1}" type="presParOf" srcId="{B6B5463A-49A5-BD44-970E-EC6A13E9275E}" destId="{10B724BD-5467-5C48-B5AD-8961AA000C22}" srcOrd="12" destOrd="0" presId="urn:microsoft.com/office/officeart/2005/8/layout/list1"/>
    <dgm:cxn modelId="{C573FC56-8310-F540-824A-6DFD8B762D34}" type="presParOf" srcId="{10B724BD-5467-5C48-B5AD-8961AA000C22}" destId="{DF428153-04F3-4D46-BC91-6EF64177CAF5}" srcOrd="0" destOrd="0" presId="urn:microsoft.com/office/officeart/2005/8/layout/list1"/>
    <dgm:cxn modelId="{C7D9AE92-1AE8-FD4D-992E-A9247C1E32DB}" type="presParOf" srcId="{10B724BD-5467-5C48-B5AD-8961AA000C22}" destId="{FC4240E7-DE94-DF45-946B-2BBC72C2A8EB}" srcOrd="1" destOrd="0" presId="urn:microsoft.com/office/officeart/2005/8/layout/list1"/>
    <dgm:cxn modelId="{CD038A7F-B8AC-D94D-8D1F-3841FF5A6A7C}" type="presParOf" srcId="{B6B5463A-49A5-BD44-970E-EC6A13E9275E}" destId="{E38F33C4-97EB-3F4B-AD55-95665FEF97E8}" srcOrd="13" destOrd="0" presId="urn:microsoft.com/office/officeart/2005/8/layout/list1"/>
    <dgm:cxn modelId="{4D69FB2D-74F4-4746-BA62-0ED3BAD15B25}" type="presParOf" srcId="{B6B5463A-49A5-BD44-970E-EC6A13E9275E}" destId="{7A139621-7F7D-3840-9996-016E6C26E736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39B28B7-98AE-2442-8242-E675E9F54483}" type="doc">
      <dgm:prSet loTypeId="urn:microsoft.com/office/officeart/2005/8/layout/list1" loCatId="list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E770DC0-ADC3-6F49-9603-390041B9028C}">
      <dgm:prSet custT="1"/>
      <dgm:spPr/>
      <dgm:t>
        <a:bodyPr/>
        <a:lstStyle/>
        <a:p>
          <a:r>
            <a:rPr lang="en-US" sz="2400" b="0" i="0" dirty="0"/>
            <a:t>Coaches Tasks</a:t>
          </a:r>
        </a:p>
      </dgm:t>
    </dgm:pt>
    <dgm:pt modelId="{DF559CD0-5B01-D54A-8E06-F10310F9A6A6}" type="parTrans" cxnId="{5B5B1C97-4D72-364B-9991-95AC217DC39E}">
      <dgm:prSet/>
      <dgm:spPr/>
      <dgm:t>
        <a:bodyPr/>
        <a:lstStyle/>
        <a:p>
          <a:endParaRPr lang="en-US">
            <a:latin typeface="Hind Vadodara" panose="020B0604020202020204" charset="0"/>
            <a:cs typeface="Hind Vadodara" panose="020B0604020202020204" charset="0"/>
          </a:endParaRPr>
        </a:p>
      </dgm:t>
    </dgm:pt>
    <dgm:pt modelId="{2AE7D53E-5748-B340-A3B2-69C78DDF3C05}" type="sibTrans" cxnId="{5B5B1C97-4D72-364B-9991-95AC217DC39E}">
      <dgm:prSet/>
      <dgm:spPr/>
      <dgm:t>
        <a:bodyPr/>
        <a:lstStyle/>
        <a:p>
          <a:endParaRPr lang="en-US">
            <a:latin typeface="Hind Vadodara" panose="020B0604020202020204" charset="0"/>
            <a:cs typeface="Hind Vadodara" panose="020B0604020202020204" charset="0"/>
          </a:endParaRPr>
        </a:p>
      </dgm:t>
    </dgm:pt>
    <dgm:pt modelId="{76937503-7550-41B3-8D88-C860E600B4A5}">
      <dgm:prSet phldr="0" custT="1"/>
      <dgm:spPr>
        <a:solidFill>
          <a:srgbClr val="B7DEF4"/>
        </a:solidFill>
      </dgm:spPr>
      <dgm:t>
        <a:bodyPr/>
        <a:lstStyle/>
        <a:p>
          <a:r>
            <a:rPr lang="en-US" sz="2800" b="1" i="0" dirty="0">
              <a:solidFill>
                <a:schemeClr val="accent6">
                  <a:lumMod val="50000"/>
                </a:schemeClr>
              </a:solidFill>
            </a:rPr>
            <a:t>Presentation Content</a:t>
          </a:r>
          <a:endParaRPr lang="en-US" sz="2800" b="1" i="0" u="none" strike="noStrike" cap="none" baseline="0" noProof="0" dirty="0">
            <a:solidFill>
              <a:schemeClr val="accent6">
                <a:lumMod val="50000"/>
              </a:schemeClr>
            </a:solidFill>
          </a:endParaRPr>
        </a:p>
      </dgm:t>
    </dgm:pt>
    <dgm:pt modelId="{CB879ED8-C3F0-4B59-B2E3-178A8DD63439}" type="parTrans" cxnId="{CFA36605-B483-445C-89DB-7C5A5F0F44E2}">
      <dgm:prSet/>
      <dgm:spPr/>
      <dgm:t>
        <a:bodyPr/>
        <a:lstStyle/>
        <a:p>
          <a:endParaRPr lang="en-US">
            <a:latin typeface="Hind Vadodara" panose="020B0604020202020204" charset="0"/>
            <a:cs typeface="Hind Vadodara" panose="020B0604020202020204" charset="0"/>
          </a:endParaRPr>
        </a:p>
      </dgm:t>
    </dgm:pt>
    <dgm:pt modelId="{D7118AEF-A539-46B0-983D-619275A2AEA0}" type="sibTrans" cxnId="{CFA36605-B483-445C-89DB-7C5A5F0F44E2}">
      <dgm:prSet/>
      <dgm:spPr/>
      <dgm:t>
        <a:bodyPr/>
        <a:lstStyle/>
        <a:p>
          <a:endParaRPr lang="en-US">
            <a:latin typeface="Hind Vadodara" panose="020B0604020202020204" charset="0"/>
            <a:cs typeface="Hind Vadodara" panose="020B0604020202020204" charset="0"/>
          </a:endParaRPr>
        </a:p>
      </dgm:t>
    </dgm:pt>
    <dgm:pt modelId="{9CE68780-8809-4B52-A5E4-CA8DA04E541D}">
      <dgm:prSet phldr="0" custT="1"/>
      <dgm:spPr/>
      <dgm:t>
        <a:bodyPr/>
        <a:lstStyle/>
        <a:p>
          <a:pPr rtl="0"/>
          <a:r>
            <a:rPr lang="en-US" sz="2000" dirty="0">
              <a:latin typeface="+mn-lt"/>
            </a:rPr>
            <a:t>Resource Spotlight: Rollout Checklist</a:t>
          </a:r>
        </a:p>
      </dgm:t>
    </dgm:pt>
    <dgm:pt modelId="{68F6DAA2-F5ED-4964-AEDA-F884FE5A9523}" type="parTrans" cxnId="{8DB83F5A-79E6-445E-BD7E-D767DE48221B}">
      <dgm:prSet/>
      <dgm:spPr/>
      <dgm:t>
        <a:bodyPr/>
        <a:lstStyle/>
        <a:p>
          <a:endParaRPr lang="en-US"/>
        </a:p>
      </dgm:t>
    </dgm:pt>
    <dgm:pt modelId="{59C5947E-129E-4E0A-9A09-40B3D8E95C88}" type="sibTrans" cxnId="{8DB83F5A-79E6-445E-BD7E-D767DE48221B}">
      <dgm:prSet/>
      <dgm:spPr/>
      <dgm:t>
        <a:bodyPr/>
        <a:lstStyle/>
        <a:p>
          <a:endParaRPr lang="en-US"/>
        </a:p>
      </dgm:t>
    </dgm:pt>
    <dgm:pt modelId="{650E7201-AFFE-406D-BC25-7EDF0149777A}">
      <dgm:prSet phldr="0" custT="1"/>
      <dgm:spPr/>
      <dgm:t>
        <a:bodyPr/>
        <a:lstStyle/>
        <a:p>
          <a:pPr rtl="0"/>
          <a:r>
            <a:rPr lang="en-US" sz="2000" dirty="0">
              <a:latin typeface="+mn-lt"/>
            </a:rPr>
            <a:t>Review: Sustainability</a:t>
          </a:r>
        </a:p>
      </dgm:t>
    </dgm:pt>
    <dgm:pt modelId="{A107563B-BA9B-49EF-9252-2203CF063574}" type="parTrans" cxnId="{2E9ED5E8-C668-4EA7-8EB8-A8012F12F689}">
      <dgm:prSet/>
      <dgm:spPr/>
      <dgm:t>
        <a:bodyPr/>
        <a:lstStyle/>
        <a:p>
          <a:endParaRPr lang="en-US"/>
        </a:p>
      </dgm:t>
    </dgm:pt>
    <dgm:pt modelId="{64DF7F50-403D-4095-80ED-984334860342}" type="sibTrans" cxnId="{2E9ED5E8-C668-4EA7-8EB8-A8012F12F689}">
      <dgm:prSet/>
      <dgm:spPr/>
      <dgm:t>
        <a:bodyPr/>
        <a:lstStyle/>
        <a:p>
          <a:endParaRPr lang="en-US"/>
        </a:p>
      </dgm:t>
    </dgm:pt>
    <dgm:pt modelId="{F891A9DF-98A3-472F-B493-B27A63AB6CAE}">
      <dgm:prSet phldr="0" custT="1"/>
      <dgm:spPr/>
      <dgm:t>
        <a:bodyPr/>
        <a:lstStyle/>
        <a:p>
          <a:pPr marL="228600" marR="0" lvl="1" indent="-228600" algn="l" defTabSz="889000" rtl="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US" sz="2000" kern="1200" dirty="0">
              <a:solidFill>
                <a:srgbClr val="0D0F41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Work with your team to ensure sustainability</a:t>
          </a:r>
        </a:p>
      </dgm:t>
    </dgm:pt>
    <dgm:pt modelId="{B92F28FD-77A6-4636-ADC2-9B8FF5BBD32F}" type="parTrans" cxnId="{DF904768-553E-4C8A-96D8-95B7378D5E84}">
      <dgm:prSet/>
      <dgm:spPr/>
      <dgm:t>
        <a:bodyPr/>
        <a:lstStyle/>
        <a:p>
          <a:endParaRPr lang="en-US"/>
        </a:p>
      </dgm:t>
    </dgm:pt>
    <dgm:pt modelId="{A77C39F1-61A5-4EE8-8888-16CDC2731DAB}" type="sibTrans" cxnId="{DF904768-553E-4C8A-96D8-95B7378D5E84}">
      <dgm:prSet/>
      <dgm:spPr/>
      <dgm:t>
        <a:bodyPr/>
        <a:lstStyle/>
        <a:p>
          <a:endParaRPr lang="en-US"/>
        </a:p>
      </dgm:t>
    </dgm:pt>
    <dgm:pt modelId="{A9F21724-7283-428F-AC24-E0B408BD4164}">
      <dgm:prSet phldr="0" custT="1"/>
      <dgm:spPr/>
      <dgm:t>
        <a:bodyPr/>
        <a:lstStyle/>
        <a:p>
          <a:pPr rtl="0"/>
          <a:r>
            <a:rPr lang="en-US" sz="2000" dirty="0">
              <a:latin typeface="+mn-lt"/>
            </a:rPr>
            <a:t>Review: Annual Evaluation Report</a:t>
          </a:r>
        </a:p>
      </dgm:t>
    </dgm:pt>
    <dgm:pt modelId="{D336B7C2-46C2-4153-9E42-FE2DB590D835}" type="parTrans" cxnId="{37E99FC8-7FC3-495F-8728-BC72429217B5}">
      <dgm:prSet/>
      <dgm:spPr/>
      <dgm:t>
        <a:bodyPr/>
        <a:lstStyle/>
        <a:p>
          <a:endParaRPr lang="en-US"/>
        </a:p>
      </dgm:t>
    </dgm:pt>
    <dgm:pt modelId="{ADF80FFA-6B20-4FBA-9A49-BB8FAE3DB4AE}" type="sibTrans" cxnId="{37E99FC8-7FC3-495F-8728-BC72429217B5}">
      <dgm:prSet/>
      <dgm:spPr/>
      <dgm:t>
        <a:bodyPr/>
        <a:lstStyle/>
        <a:p>
          <a:endParaRPr lang="en-US"/>
        </a:p>
      </dgm:t>
    </dgm:pt>
    <dgm:pt modelId="{AC4E459D-6913-49EB-BC7F-AD02CA3FEFF4}">
      <dgm:prSet custT="1"/>
      <dgm:spPr/>
      <dgm:t>
        <a:bodyPr/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rgbClr val="0D0F41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Work with your team to develop your year end report.</a:t>
          </a:r>
        </a:p>
      </dgm:t>
    </dgm:pt>
    <dgm:pt modelId="{D2355651-27F6-47B0-B3D5-ABC562D64B6F}" type="parTrans" cxnId="{5B685AA6-5B0B-48A6-9F0E-7C81713E9557}">
      <dgm:prSet/>
      <dgm:spPr/>
      <dgm:t>
        <a:bodyPr/>
        <a:lstStyle/>
        <a:p>
          <a:endParaRPr lang="en-US"/>
        </a:p>
      </dgm:t>
    </dgm:pt>
    <dgm:pt modelId="{2AC10936-3012-408B-ACD4-ACB054D0B132}" type="sibTrans" cxnId="{5B685AA6-5B0B-48A6-9F0E-7C81713E9557}">
      <dgm:prSet/>
      <dgm:spPr/>
      <dgm:t>
        <a:bodyPr/>
        <a:lstStyle/>
        <a:p>
          <a:endParaRPr lang="en-US"/>
        </a:p>
      </dgm:t>
    </dgm:pt>
    <dgm:pt modelId="{107712AD-F0E7-8045-90F3-AA033147F7E7}" type="pres">
      <dgm:prSet presAssocID="{139B28B7-98AE-2442-8242-E675E9F54483}" presName="linear" presStyleCnt="0">
        <dgm:presLayoutVars>
          <dgm:dir/>
          <dgm:animLvl val="lvl"/>
          <dgm:resizeHandles val="exact"/>
        </dgm:presLayoutVars>
      </dgm:prSet>
      <dgm:spPr/>
    </dgm:pt>
    <dgm:pt modelId="{99F85151-3D39-4456-9783-D2B61E40612E}" type="pres">
      <dgm:prSet presAssocID="{76937503-7550-41B3-8D88-C860E600B4A5}" presName="parentLin" presStyleCnt="0"/>
      <dgm:spPr/>
    </dgm:pt>
    <dgm:pt modelId="{3E253364-FB35-42F8-9CB7-634D0DF472D6}" type="pres">
      <dgm:prSet presAssocID="{76937503-7550-41B3-8D88-C860E600B4A5}" presName="parentLeftMargin" presStyleLbl="node1" presStyleIdx="0" presStyleCnt="2"/>
      <dgm:spPr/>
    </dgm:pt>
    <dgm:pt modelId="{24EE546A-203E-45A1-AB96-5A4CB77AC5EC}" type="pres">
      <dgm:prSet presAssocID="{76937503-7550-41B3-8D88-C860E600B4A5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1DD4E0C0-9F60-4F65-BB07-79CA80226C0A}" type="pres">
      <dgm:prSet presAssocID="{76937503-7550-41B3-8D88-C860E600B4A5}" presName="negativeSpace" presStyleCnt="0"/>
      <dgm:spPr/>
    </dgm:pt>
    <dgm:pt modelId="{CDAAD9AB-76BA-4F20-9C80-4020D86AF54F}" type="pres">
      <dgm:prSet presAssocID="{76937503-7550-41B3-8D88-C860E600B4A5}" presName="childText" presStyleLbl="conFgAcc1" presStyleIdx="0" presStyleCnt="2">
        <dgm:presLayoutVars>
          <dgm:bulletEnabled val="1"/>
        </dgm:presLayoutVars>
      </dgm:prSet>
      <dgm:spPr>
        <a:prstGeom prst="roundRect">
          <a:avLst/>
        </a:prstGeom>
      </dgm:spPr>
    </dgm:pt>
    <dgm:pt modelId="{5E61BAE6-473E-4263-8FBF-76A396FC3E1D}" type="pres">
      <dgm:prSet presAssocID="{D7118AEF-A539-46B0-983D-619275A2AEA0}" presName="spaceBetweenRectangles" presStyleCnt="0"/>
      <dgm:spPr/>
    </dgm:pt>
    <dgm:pt modelId="{77D4E652-4152-4FB3-933D-DC846CDC44C4}" type="pres">
      <dgm:prSet presAssocID="{9E770DC0-ADC3-6F49-9603-390041B9028C}" presName="parentLin" presStyleCnt="0"/>
      <dgm:spPr/>
    </dgm:pt>
    <dgm:pt modelId="{F0AC8D9C-1ACD-4825-B968-FF4EE97737E7}" type="pres">
      <dgm:prSet presAssocID="{9E770DC0-ADC3-6F49-9603-390041B9028C}" presName="parentLeftMargin" presStyleLbl="node1" presStyleIdx="0" presStyleCnt="2"/>
      <dgm:spPr/>
    </dgm:pt>
    <dgm:pt modelId="{A408444A-A753-4052-B5E7-27B1CF04BE0D}" type="pres">
      <dgm:prSet presAssocID="{9E770DC0-ADC3-6F49-9603-390041B9028C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DB387AC5-600F-40B5-8656-6ED772B9F62D}" type="pres">
      <dgm:prSet presAssocID="{9E770DC0-ADC3-6F49-9603-390041B9028C}" presName="negativeSpace" presStyleCnt="0"/>
      <dgm:spPr/>
    </dgm:pt>
    <dgm:pt modelId="{AD7E4922-BE98-4A00-8CC9-8C067984A0AA}" type="pres">
      <dgm:prSet presAssocID="{9E770DC0-ADC3-6F49-9603-390041B9028C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CFA36605-B483-445C-89DB-7C5A5F0F44E2}" srcId="{139B28B7-98AE-2442-8242-E675E9F54483}" destId="{76937503-7550-41B3-8D88-C860E600B4A5}" srcOrd="0" destOrd="0" parTransId="{CB879ED8-C3F0-4B59-B2E3-178A8DD63439}" sibTransId="{D7118AEF-A539-46B0-983D-619275A2AEA0}"/>
    <dgm:cxn modelId="{A2980128-32A2-4DD9-8972-314D5F1E4626}" type="presOf" srcId="{650E7201-AFFE-406D-BC25-7EDF0149777A}" destId="{CDAAD9AB-76BA-4F20-9C80-4020D86AF54F}" srcOrd="0" destOrd="1" presId="urn:microsoft.com/office/officeart/2005/8/layout/list1"/>
    <dgm:cxn modelId="{DF904768-553E-4C8A-96D8-95B7378D5E84}" srcId="{9E770DC0-ADC3-6F49-9603-390041B9028C}" destId="{F891A9DF-98A3-472F-B493-B27A63AB6CAE}" srcOrd="1" destOrd="0" parTransId="{B92F28FD-77A6-4636-ADC2-9B8FF5BBD32F}" sibTransId="{A77C39F1-61A5-4EE8-8888-16CDC2731DAB}"/>
    <dgm:cxn modelId="{0B3E1C4B-7B36-46B7-B8A3-F9B4812D32EA}" type="presOf" srcId="{A9F21724-7283-428F-AC24-E0B408BD4164}" destId="{CDAAD9AB-76BA-4F20-9C80-4020D86AF54F}" srcOrd="0" destOrd="0" presId="urn:microsoft.com/office/officeart/2005/8/layout/list1"/>
    <dgm:cxn modelId="{3507DC74-BB1A-3747-A4EB-3A2F2AFF0C2A}" type="presOf" srcId="{139B28B7-98AE-2442-8242-E675E9F54483}" destId="{107712AD-F0E7-8045-90F3-AA033147F7E7}" srcOrd="0" destOrd="0" presId="urn:microsoft.com/office/officeart/2005/8/layout/list1"/>
    <dgm:cxn modelId="{51744959-DC5F-4B64-8022-0CA7433788A8}" type="presOf" srcId="{76937503-7550-41B3-8D88-C860E600B4A5}" destId="{3E253364-FB35-42F8-9CB7-634D0DF472D6}" srcOrd="0" destOrd="0" presId="urn:microsoft.com/office/officeart/2005/8/layout/list1"/>
    <dgm:cxn modelId="{8DB83F5A-79E6-445E-BD7E-D767DE48221B}" srcId="{76937503-7550-41B3-8D88-C860E600B4A5}" destId="{9CE68780-8809-4B52-A5E4-CA8DA04E541D}" srcOrd="2" destOrd="0" parTransId="{68F6DAA2-F5ED-4964-AEDA-F884FE5A9523}" sibTransId="{59C5947E-129E-4E0A-9A09-40B3D8E95C88}"/>
    <dgm:cxn modelId="{E741C480-8F4C-496F-8381-6740FF6EA401}" type="presOf" srcId="{AC4E459D-6913-49EB-BC7F-AD02CA3FEFF4}" destId="{AD7E4922-BE98-4A00-8CC9-8C067984A0AA}" srcOrd="0" destOrd="0" presId="urn:microsoft.com/office/officeart/2005/8/layout/list1"/>
    <dgm:cxn modelId="{0F0BC38E-BFB9-4748-8E21-6D8EB69F3E84}" type="presOf" srcId="{F891A9DF-98A3-472F-B493-B27A63AB6CAE}" destId="{AD7E4922-BE98-4A00-8CC9-8C067984A0AA}" srcOrd="0" destOrd="1" presId="urn:microsoft.com/office/officeart/2005/8/layout/list1"/>
    <dgm:cxn modelId="{5B5B1C97-4D72-364B-9991-95AC217DC39E}" srcId="{139B28B7-98AE-2442-8242-E675E9F54483}" destId="{9E770DC0-ADC3-6F49-9603-390041B9028C}" srcOrd="1" destOrd="0" parTransId="{DF559CD0-5B01-D54A-8E06-F10310F9A6A6}" sibTransId="{2AE7D53E-5748-B340-A3B2-69C78DDF3C05}"/>
    <dgm:cxn modelId="{5B685AA6-5B0B-48A6-9F0E-7C81713E9557}" srcId="{9E770DC0-ADC3-6F49-9603-390041B9028C}" destId="{AC4E459D-6913-49EB-BC7F-AD02CA3FEFF4}" srcOrd="0" destOrd="0" parTransId="{D2355651-27F6-47B0-B3D5-ABC562D64B6F}" sibTransId="{2AC10936-3012-408B-ACD4-ACB054D0B132}"/>
    <dgm:cxn modelId="{EF1EACA6-1597-412F-BB0A-DDC30C359654}" type="presOf" srcId="{76937503-7550-41B3-8D88-C860E600B4A5}" destId="{24EE546A-203E-45A1-AB96-5A4CB77AC5EC}" srcOrd="1" destOrd="0" presId="urn:microsoft.com/office/officeart/2005/8/layout/list1"/>
    <dgm:cxn modelId="{5DB00DC6-5DC8-406C-8A89-06B30FA22EDF}" type="presOf" srcId="{9CE68780-8809-4B52-A5E4-CA8DA04E541D}" destId="{CDAAD9AB-76BA-4F20-9C80-4020D86AF54F}" srcOrd="0" destOrd="2" presId="urn:microsoft.com/office/officeart/2005/8/layout/list1"/>
    <dgm:cxn modelId="{37E99FC8-7FC3-495F-8728-BC72429217B5}" srcId="{76937503-7550-41B3-8D88-C860E600B4A5}" destId="{A9F21724-7283-428F-AC24-E0B408BD4164}" srcOrd="0" destOrd="0" parTransId="{D336B7C2-46C2-4153-9E42-FE2DB590D835}" sibTransId="{ADF80FFA-6B20-4FBA-9A49-BB8FAE3DB4AE}"/>
    <dgm:cxn modelId="{F2E635CB-CCE1-472E-BD6C-3B63BC782FE1}" type="presOf" srcId="{9E770DC0-ADC3-6F49-9603-390041B9028C}" destId="{A408444A-A753-4052-B5E7-27B1CF04BE0D}" srcOrd="1" destOrd="0" presId="urn:microsoft.com/office/officeart/2005/8/layout/list1"/>
    <dgm:cxn modelId="{03F62CE4-F7BA-47E7-8D6D-CB10696A98CF}" type="presOf" srcId="{9E770DC0-ADC3-6F49-9603-390041B9028C}" destId="{F0AC8D9C-1ACD-4825-B968-FF4EE97737E7}" srcOrd="0" destOrd="0" presId="urn:microsoft.com/office/officeart/2005/8/layout/list1"/>
    <dgm:cxn modelId="{2E9ED5E8-C668-4EA7-8EB8-A8012F12F689}" srcId="{76937503-7550-41B3-8D88-C860E600B4A5}" destId="{650E7201-AFFE-406D-BC25-7EDF0149777A}" srcOrd="1" destOrd="0" parTransId="{A107563B-BA9B-49EF-9252-2203CF063574}" sibTransId="{64DF7F50-403D-4095-80ED-984334860342}"/>
    <dgm:cxn modelId="{12E116CE-1DEF-4976-A24F-079A4D7B5ED3}" type="presParOf" srcId="{107712AD-F0E7-8045-90F3-AA033147F7E7}" destId="{99F85151-3D39-4456-9783-D2B61E40612E}" srcOrd="0" destOrd="0" presId="urn:microsoft.com/office/officeart/2005/8/layout/list1"/>
    <dgm:cxn modelId="{FF58E2B0-75F0-4DE9-ACEE-43F6E84FC83E}" type="presParOf" srcId="{99F85151-3D39-4456-9783-D2B61E40612E}" destId="{3E253364-FB35-42F8-9CB7-634D0DF472D6}" srcOrd="0" destOrd="0" presId="urn:microsoft.com/office/officeart/2005/8/layout/list1"/>
    <dgm:cxn modelId="{64E8673E-D255-441E-8A75-8CAFF1C85B8A}" type="presParOf" srcId="{99F85151-3D39-4456-9783-D2B61E40612E}" destId="{24EE546A-203E-45A1-AB96-5A4CB77AC5EC}" srcOrd="1" destOrd="0" presId="urn:microsoft.com/office/officeart/2005/8/layout/list1"/>
    <dgm:cxn modelId="{7CE409AA-7234-4202-BD36-9DE61EF1D69F}" type="presParOf" srcId="{107712AD-F0E7-8045-90F3-AA033147F7E7}" destId="{1DD4E0C0-9F60-4F65-BB07-79CA80226C0A}" srcOrd="1" destOrd="0" presId="urn:microsoft.com/office/officeart/2005/8/layout/list1"/>
    <dgm:cxn modelId="{FF77E135-DAD0-4CA3-89F2-D8527F35F5F2}" type="presParOf" srcId="{107712AD-F0E7-8045-90F3-AA033147F7E7}" destId="{CDAAD9AB-76BA-4F20-9C80-4020D86AF54F}" srcOrd="2" destOrd="0" presId="urn:microsoft.com/office/officeart/2005/8/layout/list1"/>
    <dgm:cxn modelId="{8388559B-25BB-403B-B449-326A18F362EE}" type="presParOf" srcId="{107712AD-F0E7-8045-90F3-AA033147F7E7}" destId="{5E61BAE6-473E-4263-8FBF-76A396FC3E1D}" srcOrd="3" destOrd="0" presId="urn:microsoft.com/office/officeart/2005/8/layout/list1"/>
    <dgm:cxn modelId="{7512A190-BCDF-49AE-A201-D617E90A8326}" type="presParOf" srcId="{107712AD-F0E7-8045-90F3-AA033147F7E7}" destId="{77D4E652-4152-4FB3-933D-DC846CDC44C4}" srcOrd="4" destOrd="0" presId="urn:microsoft.com/office/officeart/2005/8/layout/list1"/>
    <dgm:cxn modelId="{47A48109-4B17-4106-9019-89731B06EFA6}" type="presParOf" srcId="{77D4E652-4152-4FB3-933D-DC846CDC44C4}" destId="{F0AC8D9C-1ACD-4825-B968-FF4EE97737E7}" srcOrd="0" destOrd="0" presId="urn:microsoft.com/office/officeart/2005/8/layout/list1"/>
    <dgm:cxn modelId="{047E0066-FB1E-46AD-A44E-943B80C46A6D}" type="presParOf" srcId="{77D4E652-4152-4FB3-933D-DC846CDC44C4}" destId="{A408444A-A753-4052-B5E7-27B1CF04BE0D}" srcOrd="1" destOrd="0" presId="urn:microsoft.com/office/officeart/2005/8/layout/list1"/>
    <dgm:cxn modelId="{08B2ABA8-5017-4337-B62D-7A2C0BA3F1F8}" type="presParOf" srcId="{107712AD-F0E7-8045-90F3-AA033147F7E7}" destId="{DB387AC5-600F-40B5-8656-6ED772B9F62D}" srcOrd="5" destOrd="0" presId="urn:microsoft.com/office/officeart/2005/8/layout/list1"/>
    <dgm:cxn modelId="{FF99C957-03F8-4BAD-A5EA-EEB1AFF6385B}" type="presParOf" srcId="{107712AD-F0E7-8045-90F3-AA033147F7E7}" destId="{AD7E4922-BE98-4A00-8CC9-8C067984A0AA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1D0157-A438-46CA-8EB0-F10C3EDBB633}">
      <dsp:nvSpPr>
        <dsp:cNvPr id="0" name=""/>
        <dsp:cNvSpPr/>
      </dsp:nvSpPr>
      <dsp:spPr>
        <a:xfrm>
          <a:off x="8099" y="1980715"/>
          <a:ext cx="3498431" cy="3633543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76200" rIns="2540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Self-monitor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Are you participating?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Engaged as a learner?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Stretch, break, stand as needed​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If you have questions or comments: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Raise hand</a:t>
          </a:r>
        </a:p>
      </dsp:txBody>
      <dsp:txXfrm>
        <a:off x="90071" y="2062687"/>
        <a:ext cx="3334487" cy="3551571"/>
      </dsp:txXfrm>
    </dsp:sp>
    <dsp:sp modelId="{D5C674EC-98A5-4D45-9168-E941BC46FCF6}">
      <dsp:nvSpPr>
        <dsp:cNvPr id="0" name=""/>
        <dsp:cNvSpPr/>
      </dsp:nvSpPr>
      <dsp:spPr>
        <a:xfrm>
          <a:off x="0" y="5429489"/>
          <a:ext cx="3498431" cy="11229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0" rIns="40640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Self</a:t>
          </a:r>
        </a:p>
      </dsp:txBody>
      <dsp:txXfrm>
        <a:off x="0" y="5429489"/>
        <a:ext cx="2463683" cy="1122947"/>
      </dsp:txXfrm>
    </dsp:sp>
    <dsp:sp modelId="{DEEF4213-91C0-4DFA-A1E8-D6E76A9D48BD}">
      <dsp:nvSpPr>
        <dsp:cNvPr id="0" name=""/>
        <dsp:cNvSpPr/>
      </dsp:nvSpPr>
      <dsp:spPr>
        <a:xfrm>
          <a:off x="2571483" y="5211252"/>
          <a:ext cx="1224450" cy="122445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3ADCC0-45AB-4F03-8B39-78AD7803ABF7}">
      <dsp:nvSpPr>
        <dsp:cNvPr id="0" name=""/>
        <dsp:cNvSpPr/>
      </dsp:nvSpPr>
      <dsp:spPr>
        <a:xfrm>
          <a:off x="4098549" y="2000131"/>
          <a:ext cx="3498431" cy="3555877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76200" rIns="2540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Listen while others are speaking​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Work as a team: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Room for every voice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Reinforce participation</a:t>
          </a:r>
        </a:p>
      </dsp:txBody>
      <dsp:txXfrm>
        <a:off x="4180521" y="2082103"/>
        <a:ext cx="3334487" cy="3473905"/>
      </dsp:txXfrm>
    </dsp:sp>
    <dsp:sp modelId="{219636A1-9D00-4675-967E-CA57FCDEAB1E}">
      <dsp:nvSpPr>
        <dsp:cNvPr id="0" name=""/>
        <dsp:cNvSpPr/>
      </dsp:nvSpPr>
      <dsp:spPr>
        <a:xfrm>
          <a:off x="4138991" y="5445501"/>
          <a:ext cx="3498431" cy="11229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0" rIns="40640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Others</a:t>
          </a:r>
        </a:p>
      </dsp:txBody>
      <dsp:txXfrm>
        <a:off x="4138991" y="5445501"/>
        <a:ext cx="2463683" cy="1122947"/>
      </dsp:txXfrm>
    </dsp:sp>
    <dsp:sp modelId="{161E2365-CB26-459A-8F0C-B10C3E646E56}">
      <dsp:nvSpPr>
        <dsp:cNvPr id="0" name=""/>
        <dsp:cNvSpPr/>
      </dsp:nvSpPr>
      <dsp:spPr>
        <a:xfrm>
          <a:off x="6661198" y="5262192"/>
          <a:ext cx="1224450" cy="1224450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2F90E6-CF6C-47CE-A6A2-78658417800F}">
      <dsp:nvSpPr>
        <dsp:cNvPr id="0" name=""/>
        <dsp:cNvSpPr/>
      </dsp:nvSpPr>
      <dsp:spPr>
        <a:xfrm>
          <a:off x="8188999" y="2035883"/>
          <a:ext cx="3498431" cy="3412871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76200" rIns="2540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Have your computer charged and ready to go​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Keep necessary materials at hand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action plan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relevant docs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water/snacks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Minimize distractions if possible​</a:t>
          </a:r>
        </a:p>
      </dsp:txBody>
      <dsp:txXfrm>
        <a:off x="8268967" y="2115851"/>
        <a:ext cx="3338495" cy="3332903"/>
      </dsp:txXfrm>
    </dsp:sp>
    <dsp:sp modelId="{B634D077-9CEB-4360-83EE-5D4C6FFB98DD}">
      <dsp:nvSpPr>
        <dsp:cNvPr id="0" name=""/>
        <dsp:cNvSpPr/>
      </dsp:nvSpPr>
      <dsp:spPr>
        <a:xfrm>
          <a:off x="8146143" y="5445931"/>
          <a:ext cx="3498431" cy="11229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0" rIns="40640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Environment</a:t>
          </a:r>
        </a:p>
      </dsp:txBody>
      <dsp:txXfrm>
        <a:off x="8146143" y="5445931"/>
        <a:ext cx="2463683" cy="1122947"/>
      </dsp:txXfrm>
    </dsp:sp>
    <dsp:sp modelId="{EE5FFD93-52F3-418C-BBBA-24CAF019EF16}">
      <dsp:nvSpPr>
        <dsp:cNvPr id="0" name=""/>
        <dsp:cNvSpPr/>
      </dsp:nvSpPr>
      <dsp:spPr>
        <a:xfrm>
          <a:off x="10751648" y="5226441"/>
          <a:ext cx="1224450" cy="1224450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AAD9AB-76BA-4F20-9C80-4020D86AF54F}">
      <dsp:nvSpPr>
        <dsp:cNvPr id="0" name=""/>
        <dsp:cNvSpPr/>
      </dsp:nvSpPr>
      <dsp:spPr>
        <a:xfrm>
          <a:off x="0" y="671705"/>
          <a:ext cx="11329987" cy="219712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9333" tIns="937260" rIns="879333" bIns="14224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+mn-lt"/>
            </a:rPr>
            <a:t>Review: Annual Evaluation Report</a:t>
          </a: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+mn-lt"/>
            </a:rPr>
            <a:t>Review: Sustainability</a:t>
          </a: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+mn-lt"/>
            </a:rPr>
            <a:t>Resource Spotlight: Rollout Checklist</a:t>
          </a:r>
        </a:p>
      </dsp:txBody>
      <dsp:txXfrm>
        <a:off x="107255" y="778960"/>
        <a:ext cx="11115477" cy="1982615"/>
      </dsp:txXfrm>
    </dsp:sp>
    <dsp:sp modelId="{24EE546A-203E-45A1-AB96-5A4CB77AC5EC}">
      <dsp:nvSpPr>
        <dsp:cNvPr id="0" name=""/>
        <dsp:cNvSpPr/>
      </dsp:nvSpPr>
      <dsp:spPr>
        <a:xfrm>
          <a:off x="566499" y="7505"/>
          <a:ext cx="7930990" cy="1328400"/>
        </a:xfrm>
        <a:prstGeom prst="roundRect">
          <a:avLst/>
        </a:prstGeom>
        <a:solidFill>
          <a:srgbClr val="B7DEF4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99773" tIns="0" rIns="299773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i="0" kern="1200" dirty="0">
              <a:solidFill>
                <a:schemeClr val="accent6">
                  <a:lumMod val="50000"/>
                </a:schemeClr>
              </a:solidFill>
            </a:rPr>
            <a:t>Presentation Content</a:t>
          </a:r>
          <a:endParaRPr lang="en-US" sz="2800" b="1" i="0" u="none" strike="noStrike" kern="1200" cap="none" baseline="0" noProof="0" dirty="0">
            <a:solidFill>
              <a:schemeClr val="accent6">
                <a:lumMod val="50000"/>
              </a:schemeClr>
            </a:solidFill>
          </a:endParaRPr>
        </a:p>
      </dsp:txBody>
      <dsp:txXfrm>
        <a:off x="631346" y="72352"/>
        <a:ext cx="7801296" cy="1198706"/>
      </dsp:txXfrm>
    </dsp:sp>
    <dsp:sp modelId="{AD7E4922-BE98-4A00-8CC9-8C067984A0AA}">
      <dsp:nvSpPr>
        <dsp:cNvPr id="0" name=""/>
        <dsp:cNvSpPr/>
      </dsp:nvSpPr>
      <dsp:spPr>
        <a:xfrm>
          <a:off x="0" y="3776030"/>
          <a:ext cx="11329987" cy="166556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3045461"/>
              <a:satOff val="-52560"/>
              <a:lumOff val="-745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9333" tIns="937260" rIns="879333" bIns="14224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rgbClr val="0D0F41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Work with your team to develop your year end report.</a:t>
          </a:r>
        </a:p>
        <a:p>
          <a:pPr marL="228600" marR="0" lvl="1" indent="-228600" algn="l" defTabSz="889000" rtl="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US" sz="2000" kern="1200" dirty="0">
              <a:solidFill>
                <a:srgbClr val="0D0F41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Work with your team to ensure sustainability</a:t>
          </a:r>
        </a:p>
      </dsp:txBody>
      <dsp:txXfrm>
        <a:off x="0" y="3776030"/>
        <a:ext cx="11329987" cy="1665562"/>
      </dsp:txXfrm>
    </dsp:sp>
    <dsp:sp modelId="{A408444A-A753-4052-B5E7-27B1CF04BE0D}">
      <dsp:nvSpPr>
        <dsp:cNvPr id="0" name=""/>
        <dsp:cNvSpPr/>
      </dsp:nvSpPr>
      <dsp:spPr>
        <a:xfrm>
          <a:off x="566499" y="3111830"/>
          <a:ext cx="7930990" cy="1328400"/>
        </a:xfrm>
        <a:prstGeom prst="roundRect">
          <a:avLst/>
        </a:prstGeom>
        <a:solidFill>
          <a:schemeClr val="accent5">
            <a:hueOff val="3045461"/>
            <a:satOff val="-52560"/>
            <a:lumOff val="-7452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99773" tIns="0" rIns="299773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/>
            <a:t>Coaches Tasks</a:t>
          </a:r>
        </a:p>
      </dsp:txBody>
      <dsp:txXfrm>
        <a:off x="631346" y="3176677"/>
        <a:ext cx="7801296" cy="119870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B4DDB9-3762-9647-B196-BBBE602253FC}">
      <dsp:nvSpPr>
        <dsp:cNvPr id="0" name=""/>
        <dsp:cNvSpPr/>
      </dsp:nvSpPr>
      <dsp:spPr>
        <a:xfrm>
          <a:off x="0" y="310923"/>
          <a:ext cx="10742362" cy="959175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3727" tIns="437388" rIns="833727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 typeface="Arial"/>
            <a:buNone/>
          </a:pPr>
          <a:r>
            <a:rPr kumimoji="0" lang="en-US" sz="2400" b="0" i="0" u="none" strike="noStrike" kern="1200" cap="none" spc="0" normalizeH="0" baseline="0" noProof="0" dirty="0">
              <a:ln/>
              <a:effectLst/>
              <a:uLnTx/>
              <a:uFillTx/>
              <a:latin typeface="Calibri" panose="020F0502020204030204" pitchFamily="34" charset="0"/>
              <a:ea typeface="Britannic Bold" pitchFamily="-108" charset="0"/>
              <a:cs typeface="Calibri" panose="020F0502020204030204" pitchFamily="34" charset="0"/>
              <a:sym typeface="Arial"/>
            </a:rPr>
            <a:t>What do you want to know?</a:t>
          </a:r>
          <a:endParaRPr lang="en-US" sz="2400" b="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310923"/>
        <a:ext cx="10742362" cy="959175"/>
      </dsp:txXfrm>
    </dsp:sp>
    <dsp:sp modelId="{8A4F8C30-7EBE-6E41-AE1E-94090520E542}">
      <dsp:nvSpPr>
        <dsp:cNvPr id="0" name=""/>
        <dsp:cNvSpPr/>
      </dsp:nvSpPr>
      <dsp:spPr>
        <a:xfrm>
          <a:off x="537118" y="963"/>
          <a:ext cx="10092879" cy="6199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225" tIns="0" rIns="284225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+mj-lt"/>
              <a:ea typeface="Britannic Bold" pitchFamily="-108" charset="0"/>
              <a:cs typeface="Britannic Bold" pitchFamily="-108" charset="0"/>
            </a:rPr>
            <a:t>Step 1: Develop evaluation questions.</a:t>
          </a:r>
          <a:endParaRPr lang="en-US" sz="2400" b="1" kern="1200" dirty="0"/>
        </a:p>
      </dsp:txBody>
      <dsp:txXfrm>
        <a:off x="567380" y="31225"/>
        <a:ext cx="10032355" cy="559396"/>
      </dsp:txXfrm>
    </dsp:sp>
    <dsp:sp modelId="{F4BE3D05-C1DD-7040-8DAB-B84519021991}">
      <dsp:nvSpPr>
        <dsp:cNvPr id="0" name=""/>
        <dsp:cNvSpPr/>
      </dsp:nvSpPr>
      <dsp:spPr>
        <a:xfrm>
          <a:off x="0" y="1693458"/>
          <a:ext cx="10742362" cy="959175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3727" tIns="437388" rIns="833727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 typeface="Arial"/>
            <a:buNone/>
          </a:pPr>
          <a:r>
            <a:rPr kumimoji="0" lang="en-US" sz="2400" b="0" i="0" u="none" strike="noStrike" kern="1200" cap="none" spc="0" normalizeH="0" baseline="0" noProof="0" dirty="0">
              <a:ln/>
              <a:effectLst/>
              <a:uLnTx/>
              <a:uFillTx/>
              <a:latin typeface="Calibri" panose="020F0502020204030204" pitchFamily="34" charset="0"/>
              <a:ea typeface="Britannic Bold" pitchFamily="-108" charset="0"/>
              <a:cs typeface="Calibri" panose="020F0502020204030204" pitchFamily="34" charset="0"/>
              <a:sym typeface="Arial"/>
            </a:rPr>
            <a:t>What information can be collected?</a:t>
          </a:r>
          <a:endParaRPr lang="en-US" sz="2400" b="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1693458"/>
        <a:ext cx="10742362" cy="959175"/>
      </dsp:txXfrm>
    </dsp:sp>
    <dsp:sp modelId="{C1FD982B-03C2-A347-A694-A5461B722A44}">
      <dsp:nvSpPr>
        <dsp:cNvPr id="0" name=""/>
        <dsp:cNvSpPr/>
      </dsp:nvSpPr>
      <dsp:spPr>
        <a:xfrm>
          <a:off x="537118" y="1383498"/>
          <a:ext cx="10121379" cy="6199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225" tIns="0" rIns="284225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+mj-lt"/>
              <a:ea typeface="Britannic Bold" pitchFamily="-108" charset="0"/>
              <a:cs typeface="Britannic Bold" pitchFamily="-108" charset="0"/>
            </a:rPr>
            <a:t>Step 2: Identify indicators or measures.</a:t>
          </a:r>
          <a:endParaRPr lang="en-US" sz="2400" b="1" kern="1200" dirty="0"/>
        </a:p>
      </dsp:txBody>
      <dsp:txXfrm>
        <a:off x="567380" y="1413760"/>
        <a:ext cx="10060855" cy="559396"/>
      </dsp:txXfrm>
    </dsp:sp>
    <dsp:sp modelId="{B2DD9DC9-6E4D-3040-A9EC-B81E6FF2C26A}">
      <dsp:nvSpPr>
        <dsp:cNvPr id="0" name=""/>
        <dsp:cNvSpPr/>
      </dsp:nvSpPr>
      <dsp:spPr>
        <a:xfrm>
          <a:off x="0" y="3075993"/>
          <a:ext cx="10742362" cy="959175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3727" tIns="437388" rIns="833727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 typeface="Arial"/>
            <a:buNone/>
          </a:pPr>
          <a:r>
            <a:rPr kumimoji="0" lang="en-US" sz="2400" b="0" i="0" u="none" strike="noStrike" kern="1200" cap="none" spc="0" normalizeH="0" baseline="0" noProof="0" dirty="0">
              <a:ln/>
              <a:effectLst/>
              <a:uLnTx/>
              <a:uFillTx/>
              <a:latin typeface="Calibri" panose="020F0502020204030204" pitchFamily="34" charset="0"/>
              <a:ea typeface="Britannic Bold" pitchFamily="-108" charset="0"/>
              <a:cs typeface="Calibri" panose="020F0502020204030204" pitchFamily="34" charset="0"/>
              <a:sym typeface="Arial"/>
            </a:rPr>
            <a:t>How/when should information be gathered?</a:t>
          </a:r>
          <a:endParaRPr lang="en-US" sz="2400" b="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3075993"/>
        <a:ext cx="10742362" cy="959175"/>
      </dsp:txXfrm>
    </dsp:sp>
    <dsp:sp modelId="{DEF402DB-AC55-4F4E-861B-05D744ECE75A}">
      <dsp:nvSpPr>
        <dsp:cNvPr id="0" name=""/>
        <dsp:cNvSpPr/>
      </dsp:nvSpPr>
      <dsp:spPr>
        <a:xfrm>
          <a:off x="537118" y="2766033"/>
          <a:ext cx="10088142" cy="6199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225" tIns="0" rIns="284225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+mj-lt"/>
              <a:ea typeface="Britannic Bold" pitchFamily="-108" charset="0"/>
              <a:cs typeface="Britannic Bold" pitchFamily="-108" charset="0"/>
            </a:rPr>
            <a:t>Step 3: Develop methods for collecting &amp; analyzing indicators.</a:t>
          </a:r>
          <a:endParaRPr lang="en-US" sz="2400" b="1" kern="1200" dirty="0"/>
        </a:p>
      </dsp:txBody>
      <dsp:txXfrm>
        <a:off x="567380" y="2796295"/>
        <a:ext cx="10027618" cy="559396"/>
      </dsp:txXfrm>
    </dsp:sp>
    <dsp:sp modelId="{7A139621-7F7D-3840-9996-016E6C26E736}">
      <dsp:nvSpPr>
        <dsp:cNvPr id="0" name=""/>
        <dsp:cNvSpPr/>
      </dsp:nvSpPr>
      <dsp:spPr>
        <a:xfrm>
          <a:off x="0" y="4458528"/>
          <a:ext cx="10742362" cy="959175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3727" tIns="437388" rIns="833727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 typeface="Arial"/>
            <a:buNone/>
          </a:pPr>
          <a:r>
            <a:rPr kumimoji="0" lang="en-US" sz="2400" b="0" i="0" u="none" strike="noStrike" kern="1200" cap="none" spc="0" normalizeH="0" baseline="0" noProof="0" dirty="0">
              <a:ln/>
              <a:effectLst/>
              <a:uLnTx/>
              <a:uFillTx/>
              <a:latin typeface="Calibri" panose="020F0502020204030204" pitchFamily="34" charset="0"/>
              <a:ea typeface="Britannic Bold" pitchFamily="-108" charset="0"/>
              <a:cs typeface="Calibri" panose="020F0502020204030204" pitchFamily="34" charset="0"/>
              <a:sym typeface="Arial"/>
            </a:rPr>
            <a:t>How will the question be answered &amp; what should be done next?</a:t>
          </a:r>
          <a:endParaRPr lang="en-US" sz="2400" b="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4458528"/>
        <a:ext cx="10742362" cy="959175"/>
      </dsp:txXfrm>
    </dsp:sp>
    <dsp:sp modelId="{FC4240E7-DE94-DF45-946B-2BBC72C2A8EB}">
      <dsp:nvSpPr>
        <dsp:cNvPr id="0" name=""/>
        <dsp:cNvSpPr/>
      </dsp:nvSpPr>
      <dsp:spPr>
        <a:xfrm>
          <a:off x="537118" y="4148568"/>
          <a:ext cx="10097842" cy="6199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225" tIns="0" rIns="284225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+mj-lt"/>
              <a:ea typeface="Britannic Bold" pitchFamily="-108" charset="0"/>
              <a:cs typeface="Britannic Bold" pitchFamily="-108" charset="0"/>
            </a:rPr>
            <a:t>Step 4: Make decisions and action plan from analysis of indicators.</a:t>
          </a:r>
          <a:endParaRPr lang="en-US" sz="2400" b="1" kern="1200" dirty="0"/>
        </a:p>
      </dsp:txBody>
      <dsp:txXfrm>
        <a:off x="567380" y="4178830"/>
        <a:ext cx="10037318" cy="55939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AAD9AB-76BA-4F20-9C80-4020D86AF54F}">
      <dsp:nvSpPr>
        <dsp:cNvPr id="0" name=""/>
        <dsp:cNvSpPr/>
      </dsp:nvSpPr>
      <dsp:spPr>
        <a:xfrm>
          <a:off x="0" y="671705"/>
          <a:ext cx="11329987" cy="219712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9333" tIns="937260" rIns="879333" bIns="14224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+mn-lt"/>
            </a:rPr>
            <a:t>Review: Annual Evaluation Report</a:t>
          </a: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+mn-lt"/>
            </a:rPr>
            <a:t>Review: Sustainability</a:t>
          </a: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+mn-lt"/>
            </a:rPr>
            <a:t>Resource Spotlight: Rollout Checklist</a:t>
          </a:r>
        </a:p>
      </dsp:txBody>
      <dsp:txXfrm>
        <a:off x="107255" y="778960"/>
        <a:ext cx="11115477" cy="1982615"/>
      </dsp:txXfrm>
    </dsp:sp>
    <dsp:sp modelId="{24EE546A-203E-45A1-AB96-5A4CB77AC5EC}">
      <dsp:nvSpPr>
        <dsp:cNvPr id="0" name=""/>
        <dsp:cNvSpPr/>
      </dsp:nvSpPr>
      <dsp:spPr>
        <a:xfrm>
          <a:off x="566499" y="7505"/>
          <a:ext cx="7930990" cy="1328400"/>
        </a:xfrm>
        <a:prstGeom prst="roundRect">
          <a:avLst/>
        </a:prstGeom>
        <a:solidFill>
          <a:srgbClr val="B7DEF4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99773" tIns="0" rIns="299773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i="0" kern="1200" dirty="0">
              <a:solidFill>
                <a:schemeClr val="accent6">
                  <a:lumMod val="50000"/>
                </a:schemeClr>
              </a:solidFill>
            </a:rPr>
            <a:t>Presentation Content</a:t>
          </a:r>
          <a:endParaRPr lang="en-US" sz="2800" b="1" i="0" u="none" strike="noStrike" kern="1200" cap="none" baseline="0" noProof="0" dirty="0">
            <a:solidFill>
              <a:schemeClr val="accent6">
                <a:lumMod val="50000"/>
              </a:schemeClr>
            </a:solidFill>
          </a:endParaRPr>
        </a:p>
      </dsp:txBody>
      <dsp:txXfrm>
        <a:off x="631346" y="72352"/>
        <a:ext cx="7801296" cy="1198706"/>
      </dsp:txXfrm>
    </dsp:sp>
    <dsp:sp modelId="{AD7E4922-BE98-4A00-8CC9-8C067984A0AA}">
      <dsp:nvSpPr>
        <dsp:cNvPr id="0" name=""/>
        <dsp:cNvSpPr/>
      </dsp:nvSpPr>
      <dsp:spPr>
        <a:xfrm>
          <a:off x="0" y="3776030"/>
          <a:ext cx="11329987" cy="166556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3045461"/>
              <a:satOff val="-52560"/>
              <a:lumOff val="-745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9333" tIns="937260" rIns="879333" bIns="14224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rgbClr val="0D0F41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Work with your team to develop your year end report.</a:t>
          </a:r>
        </a:p>
        <a:p>
          <a:pPr marL="228600" marR="0" lvl="1" indent="-228600" algn="l" defTabSz="889000" rtl="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US" sz="2000" kern="1200" dirty="0">
              <a:solidFill>
                <a:srgbClr val="0D0F41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Work with your team to ensure sustainability</a:t>
          </a:r>
        </a:p>
      </dsp:txBody>
      <dsp:txXfrm>
        <a:off x="0" y="3776030"/>
        <a:ext cx="11329987" cy="1665562"/>
      </dsp:txXfrm>
    </dsp:sp>
    <dsp:sp modelId="{A408444A-A753-4052-B5E7-27B1CF04BE0D}">
      <dsp:nvSpPr>
        <dsp:cNvPr id="0" name=""/>
        <dsp:cNvSpPr/>
      </dsp:nvSpPr>
      <dsp:spPr>
        <a:xfrm>
          <a:off x="566499" y="3111830"/>
          <a:ext cx="7930990" cy="1328400"/>
        </a:xfrm>
        <a:prstGeom prst="roundRect">
          <a:avLst/>
        </a:prstGeom>
        <a:solidFill>
          <a:schemeClr val="accent5">
            <a:hueOff val="3045461"/>
            <a:satOff val="-52560"/>
            <a:lumOff val="-7452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99773" tIns="0" rIns="299773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/>
            <a:t>Coaches Tasks</a:t>
          </a:r>
        </a:p>
      </dsp:txBody>
      <dsp:txXfrm>
        <a:off x="631346" y="3176677"/>
        <a:ext cx="7801296" cy="11987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FB323A-9CA0-7441-9A81-A44702CB6F43}" type="datetimeFigureOut">
              <a:rPr lang="en-US" smtClean="0"/>
              <a:t>6/2/2025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51A42C-C6D2-B44B-A9F2-5BD3C88B34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637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sebacademy.edc.org/rollout-checklist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sebacademy.edc.org/coach-self-assessment-tier-1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sebacademy.edc.org/evaluation-schedule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sebacademy.edc.org/sample-pbis-staff-slide-deck" TargetMode="External"/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go.edc.org/Cohort-9A-Evaluation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go.edc.org/SEB-Academy-Event-Evaluation" TargetMode="External"/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sebacademy.edc.org/sample-pbis-staff-slide-deck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6e28e587ab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6e28e587ab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875019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38880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6acfdc03ff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6acfdc03ff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/>
              <a:t>TRAINER NOTE: The purpose of this next section is to support the teams to review their goals this year, review their data, and revise their goals for next year. </a:t>
            </a:r>
          </a:p>
        </p:txBody>
      </p:sp>
    </p:spTree>
    <p:extLst>
      <p:ext uri="{BB962C8B-B14F-4D97-AF65-F5344CB8AC3E}">
        <p14:creationId xmlns:p14="http://schemas.microsoft.com/office/powerpoint/2010/main" val="7355328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815DC9-AE46-024B-9D9C-C031869FF5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66799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815DC9-AE46-024B-9D9C-C031869FF5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38221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1DB8D-095E-E247-8C01-555B2654AE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29928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https://www.pbis.org/topics/equity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815DC9-AE46-024B-9D9C-C031869FF5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77367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709c4a21f7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709c4a21f7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275777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TRAINER NOTE: This is a  hope / goal statement. They probably aren’t ready and don’t have the data for a full data driven goal yet. 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Team Discussion: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>
              <a:spcAft>
                <a:spcPts val="1200"/>
              </a:spcAft>
              <a:buClr>
                <a:schemeClr val="accent2">
                  <a:lumMod val="50000"/>
                </a:schemeClr>
              </a:buClr>
              <a:buSzPct val="60000"/>
            </a:pPr>
            <a:r>
              <a:rPr lang="en-US" sz="1200" dirty="0">
                <a:solidFill>
                  <a:schemeClr val="accent3">
                    <a:lumMod val="50000"/>
                  </a:schemeClr>
                </a:solidFill>
                <a:cs typeface="Calibri"/>
              </a:rPr>
              <a:t>What is our primary goal for PBIS implementation in our school?</a:t>
            </a:r>
          </a:p>
          <a:p>
            <a:pPr>
              <a:spcAft>
                <a:spcPts val="1200"/>
              </a:spcAft>
              <a:buClr>
                <a:schemeClr val="accent2">
                  <a:lumMod val="50000"/>
                </a:schemeClr>
              </a:buClr>
              <a:buSzPct val="60000"/>
            </a:pPr>
            <a:r>
              <a:rPr lang="en-US" sz="1200" dirty="0">
                <a:solidFill>
                  <a:schemeClr val="accent3">
                    <a:lumMod val="50000"/>
                  </a:schemeClr>
                </a:solidFill>
                <a:cs typeface="Calibri"/>
              </a:rPr>
              <a:t>How will we gain input from others on our goals?</a:t>
            </a:r>
          </a:p>
          <a:p>
            <a:pPr>
              <a:spcAft>
                <a:spcPts val="1200"/>
              </a:spcAft>
              <a:buClr>
                <a:schemeClr val="accent2">
                  <a:lumMod val="50000"/>
                </a:schemeClr>
              </a:buClr>
              <a:buSzPct val="60000"/>
            </a:pPr>
            <a:r>
              <a:rPr lang="en-US" sz="1200" dirty="0">
                <a:solidFill>
                  <a:schemeClr val="accent3">
                    <a:lumMod val="50000"/>
                  </a:schemeClr>
                </a:solidFill>
                <a:cs typeface="Calibri"/>
              </a:rPr>
              <a:t>Do our goals align with district/school strategic plans?</a:t>
            </a:r>
          </a:p>
          <a:p>
            <a:pPr>
              <a:spcAft>
                <a:spcPts val="1200"/>
              </a:spcAft>
              <a:buClr>
                <a:schemeClr val="accent2">
                  <a:lumMod val="50000"/>
                </a:schemeClr>
              </a:buClr>
              <a:buSzPct val="60000"/>
            </a:pPr>
            <a:r>
              <a:rPr lang="en-US" sz="1200" dirty="0">
                <a:solidFill>
                  <a:schemeClr val="accent3">
                    <a:lumMod val="50000"/>
                  </a:schemeClr>
                </a:solidFill>
                <a:cs typeface="Calibri"/>
              </a:rPr>
              <a:t>Identify your draft primary goal, record it on your action plan and submit your action plan to your trainer in Canvas.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642C9308-CF24-F044-9EA2-DA2C236CB241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19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40460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6acfdc03ff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6acfdc03ff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14459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https://sebacademy.edc.org/coaches-year-glance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9A522-274E-844E-8AB9-DE74A71CC1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61785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TRAINERS – QR Code is updated</a:t>
            </a:r>
          </a:p>
          <a:p>
            <a:pPr marL="158750" indent="0">
              <a:buNone/>
            </a:pPr>
            <a:endParaRPr lang="en-US" dirty="0"/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Post a link to the attendance survey (below) in the chat for those who do not use the QR code on the slide: 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https://docs.google.com/forms/d/e/1FAIpQLSf-la8kZA-l6ZXIR48DsDhimdXqFAX2d8Cw6xIXio0UxScqvw/viewform  </a:t>
            </a:r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5528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Hind Vadodara"/>
                <a:sym typeface="Hind Vadodara"/>
                <a:hlinkClick r:id="rId3"/>
              </a:rPr>
              <a:t>Rollout Check List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Hind Vadodara"/>
              <a:sym typeface="Hind Vadodara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1DB8D-095E-E247-8C01-555B2654AE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29928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sz="1600" dirty="0">
                <a:solidFill>
                  <a:srgbClr val="000000"/>
                </a:solidFill>
              </a:rPr>
              <a:t>https://sebacademy.edc.org/coaches-year-glance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642C9308-CF24-F044-9EA2-DA2C236CB241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23</a:t>
            </a:fld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95219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6acfdc03ff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6acfdc03ff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12:30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941236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FFFFFF"/>
                </a:solidFill>
                <a:latin typeface="+mn-lt"/>
                <a:cs typeface="Arial" panose="020B0604020202020204" pitchFamily="34" charset="0"/>
                <a:hlinkClick r:id="rId3"/>
              </a:rPr>
              <a:t>Coaches Self Assessment Survey – Tier 1</a:t>
            </a:r>
            <a:endParaRPr lang="en-US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51A42C-C6D2-B44B-A9F2-5BD3C88B34C8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96901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EDC SEBAcademy: https://sebacademy.edc.org/pbis-track</a:t>
            </a:r>
          </a:p>
          <a:p>
            <a:r>
              <a:rPr lang="en-US" dirty="0"/>
              <a:t>NEPBIS: Nepbis.org</a:t>
            </a:r>
          </a:p>
          <a:p>
            <a:r>
              <a:rPr lang="en-US" dirty="0"/>
              <a:t>National Center on PBIS: PBIS.org</a:t>
            </a:r>
          </a:p>
          <a:p>
            <a:r>
              <a:rPr lang="en-US" dirty="0"/>
              <a:t>PBISApps: PBISApps.org</a:t>
            </a:r>
          </a:p>
          <a:p>
            <a:r>
              <a:rPr lang="en-US" dirty="0"/>
              <a:t>Association of Positive Behavior Supports: APBS.org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9A522-274E-844E-8AB9-DE74A71CC1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6011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Coaches Year at a Glance: https://sebacademy.edc.org/coaches-year-glance</a:t>
            </a:r>
          </a:p>
          <a:p>
            <a:r>
              <a:rPr lang="en-US" dirty="0"/>
              <a:t>Leadership Team Checklist: https://sebacademy.edc.org/team-meeting-foundations-checklist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Evaluation Plan Template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12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https://sebacademy.edc.org/evaluation-schedule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dirty="0"/>
              <a:t>School Climate Surveys: https://sebacademy.edc.org/pbis-school-climate-surveys</a:t>
            </a:r>
          </a:p>
          <a:p>
            <a:r>
              <a:rPr lang="en-US" dirty="0"/>
              <a:t>Feedback and Input Surveys: https://sebacademy.edc.org/pbis-feedback-input-survey-manual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51A42C-C6D2-B44B-A9F2-5BD3C88B34C8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8868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Tiered Fidelity Inventory: https://sebacademy.edc.org/tiered-fidelity-inventory-tfi-manual</a:t>
            </a:r>
          </a:p>
          <a:p>
            <a:r>
              <a:rPr lang="en-US" dirty="0"/>
              <a:t>TFI Integrated Companion Guide: https://sebacademy.edc.org/integrated-tiered-fidelity-inventory-companion-guide</a:t>
            </a:r>
          </a:p>
          <a:p>
            <a:r>
              <a:rPr lang="en-US" dirty="0"/>
              <a:t>Culturally Responsive Field Guide: https://sebacademy.edc.org/pbis-cultural-responsiveness-field-guide</a:t>
            </a:r>
          </a:p>
          <a:p>
            <a:r>
              <a:rPr lang="en-US" dirty="0"/>
              <a:t>Data Routines Activity: https://sebacademy.edc.org/developing-data-routines-activity</a:t>
            </a:r>
          </a:p>
          <a:p>
            <a:r>
              <a:rPr lang="en-US" dirty="0"/>
              <a:t>Subsist PBIS Sustainability Checklist: https://sebacademy.edc.org/subsist-pbis-sustainability-checklist</a:t>
            </a:r>
          </a:p>
          <a:p>
            <a:r>
              <a:rPr lang="en-US" dirty="0"/>
              <a:t>Classroom Practices Brief: https://sebacademy.edc.org/supporting-and-responding-students-social-emotional-and-behavioral-needs-classrooms</a:t>
            </a:r>
          </a:p>
          <a:p>
            <a:r>
              <a:rPr lang="en-US" dirty="0"/>
              <a:t>Classroom Systems and Data Brief: https://sebacademy.edc.org/supporting-and-responding-educators-classroom-pbis-implementation-needs-guide-classroom-systems-and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51A42C-C6D2-B44B-A9F2-5BD3C88B34C8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8598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2332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  </a:t>
            </a:r>
            <a:endParaRPr lang="en-US" b="0" i="0" dirty="0">
              <a:effectLst/>
            </a:endParaRPr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08419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g6ae1091f2c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3" name="Google Shape;1003;g6ae1091f2c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hangingPunct="1"/>
            <a:r>
              <a:rPr lang="en-US" dirty="0">
                <a:latin typeface="Arial" pitchFamily="-1" charset="0"/>
              </a:rPr>
              <a:t>Classroom PBIS: Systems &amp; Data Brief: https://sebacademy.edc.org/supporting-and-responding-educators-classroom-pbis-implementation-needs-guide-classroom-systems-and</a:t>
            </a:r>
          </a:p>
          <a:p>
            <a:pPr eaLnBrk="1" hangingPunct="1"/>
            <a:r>
              <a:rPr lang="en-US" dirty="0">
                <a:latin typeface="Arial" pitchFamily="-1" charset="0"/>
              </a:rPr>
              <a:t>Embedded Professional Development Activity: </a:t>
            </a:r>
            <a:r>
              <a:rPr lang="en-US" dirty="0"/>
              <a:t>https://sebacademy.edc.org/embedded-professional-development-planning-activity</a:t>
            </a:r>
            <a:endParaRPr lang="en-US" dirty="0">
              <a:latin typeface="Arial" pitchFamily="-1" charset="0"/>
            </a:endParaRPr>
          </a:p>
          <a:p>
            <a:pPr marL="342900" indent="-342900" defTabSz="1219140">
              <a:spcAft>
                <a:spcPts val="800"/>
              </a:spcAft>
              <a:buClr>
                <a:srgbClr val="FFFFFF"/>
              </a:buClr>
              <a:buFont typeface="Arial"/>
              <a:buChar char="•"/>
              <a:defRPr/>
            </a:pPr>
            <a:endParaRPr lang="en-US" sz="1200" dirty="0"/>
          </a:p>
          <a:p>
            <a:pPr marL="0" indent="0" defTabSz="1219140">
              <a:spcAft>
                <a:spcPts val="800"/>
              </a:spcAft>
              <a:buClr>
                <a:srgbClr val="FFFFFF"/>
              </a:buClr>
              <a:buFont typeface="Arial"/>
              <a:buNone/>
              <a:defRPr/>
            </a:pPr>
            <a:r>
              <a:rPr lang="en-US" sz="1200" dirty="0"/>
              <a:t>PBIS Evaluation Report  https://sebacademy.edc.org/annual-evaluation-report-template</a:t>
            </a:r>
          </a:p>
          <a:p>
            <a:pPr marL="0" indent="0" defTabSz="1219140">
              <a:spcAft>
                <a:spcPts val="800"/>
              </a:spcAft>
              <a:buClr>
                <a:srgbClr val="FFFFFF"/>
              </a:buClr>
              <a:buFont typeface="Arial"/>
              <a:buNone/>
              <a:defRPr/>
            </a:pPr>
            <a:r>
              <a:rPr lang="en-US" sz="1200" dirty="0"/>
              <a:t>PBIS Evaluation Report Sample https://sebacademy.edc.org/annual-evaluation-report-sample</a:t>
            </a:r>
          </a:p>
          <a:p>
            <a:pPr marL="0" indent="0" defTabSz="1219140">
              <a:spcAft>
                <a:spcPts val="800"/>
              </a:spcAft>
              <a:buClr>
                <a:srgbClr val="FFFFFF"/>
              </a:buClr>
              <a:buFont typeface="Arial"/>
              <a:buNone/>
              <a:defRPr/>
            </a:pPr>
            <a:endParaRPr lang="en-US" sz="1200" dirty="0"/>
          </a:p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Tx/>
              <a:buFont typeface="Arial"/>
              <a:buNone/>
              <a:tabLst/>
              <a:defRPr/>
            </a:pPr>
            <a:r>
              <a:rPr lang="en-US" sz="1200" dirty="0"/>
              <a:t>Coaches Year at a Glance </a:t>
            </a:r>
            <a:r>
              <a:rPr lang="en-US" dirty="0"/>
              <a:t>https://sebacademy.edc.org/coaches-year-glance</a:t>
            </a:r>
          </a:p>
          <a:p>
            <a:pPr marL="0" indent="0" defTabSz="1219140">
              <a:spcAft>
                <a:spcPts val="800"/>
              </a:spcAft>
              <a:buClr>
                <a:srgbClr val="FFFFFF"/>
              </a:buClr>
              <a:buFont typeface="Arial"/>
              <a:buNone/>
              <a:defRPr/>
            </a:pPr>
            <a:r>
              <a:rPr lang="en-US" sz="1200" dirty="0"/>
              <a:t>Rollout Checklist - https://sebacademy.edc.org/rollout-checklist</a:t>
            </a:r>
          </a:p>
          <a:p>
            <a:pPr marL="0" indent="0" defTabSz="1219140">
              <a:spcAft>
                <a:spcPts val="800"/>
              </a:spcAft>
              <a:buClr>
                <a:srgbClr val="FFFFFF"/>
              </a:buClr>
              <a:buFont typeface="Arial"/>
              <a:buNone/>
              <a:defRPr/>
            </a:pPr>
            <a:r>
              <a:rPr lang="en-US" sz="1200" dirty="0"/>
              <a:t>Sample Student Slide Deck https://sebacademy.edc.org/sample-pbis-student-slide-deck</a:t>
            </a:r>
          </a:p>
          <a:p>
            <a:pPr marL="0" indent="0" defTabSz="1219140">
              <a:spcAft>
                <a:spcPts val="800"/>
              </a:spcAft>
              <a:buClr>
                <a:srgbClr val="FFFFFF"/>
              </a:buClr>
              <a:buFont typeface="Arial"/>
              <a:buNone/>
              <a:defRPr/>
            </a:pPr>
            <a:r>
              <a:rPr lang="en-US" sz="1200" dirty="0"/>
              <a:t>Sample Staff Slide Deck </a:t>
            </a:r>
            <a:r>
              <a:rPr lang="en-US" dirty="0">
                <a:hlinkClick r:id="rId3"/>
              </a:rPr>
              <a:t>https://sebacademy.edc.org/sample-pbis-staff-slide-deck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7909759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70bb5c559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70bb5c559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TRAINERS -</a:t>
            </a:r>
          </a:p>
          <a:p>
            <a:pPr marL="158750" indent="0">
              <a:buNone/>
            </a:pPr>
            <a:r>
              <a:rPr lang="en-US" dirty="0"/>
              <a:t>Put link to evaluation (below) in the chat for those who do not use the QR code:</a:t>
            </a:r>
          </a:p>
          <a:p>
            <a:pPr marL="158750" indent="0">
              <a:buNone/>
            </a:pPr>
            <a:endParaRPr lang="en-US" dirty="0"/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Evaluation Survey: </a:t>
            </a:r>
            <a:r>
              <a:rPr lang="en-US" b="1" i="0" u="none" strike="noStrike" dirty="0">
                <a:effectLst/>
                <a:latin typeface="Open Sans" panose="020B0606030504020204" pitchFamily="34" charset="0"/>
                <a:hlinkClick r:id="rId3"/>
              </a:rPr>
              <a:t>https://go.edc.org/Cohort-9A-Evaluation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58750" indent="0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3252251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TRAINERS -</a:t>
            </a:r>
          </a:p>
          <a:p>
            <a:pPr marL="158750" indent="0">
              <a:buNone/>
            </a:pPr>
            <a:r>
              <a:rPr lang="en-US" dirty="0"/>
              <a:t>Put link to evaluation (below) in the chat for those who do not use the QR code: </a:t>
            </a:r>
            <a:r>
              <a:rPr lang="en-US" b="1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Evaluation</a:t>
            </a:r>
            <a:r>
              <a:rPr lang="en-US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- </a:t>
            </a:r>
            <a:r>
              <a:rPr lang="en-US" b="1" i="0" u="none" strike="noStrike" dirty="0">
                <a:effectLst/>
                <a:latin typeface="Open Sans" panose="020B0606030504020204" pitchFamily="34" charset="0"/>
                <a:hlinkClick r:id="rId3"/>
              </a:rPr>
              <a:t>https://go.edc.org/SEB-Academy-Event-Evaluation</a:t>
            </a:r>
            <a:endParaRPr lang="en-US" dirty="0"/>
          </a:p>
          <a:p>
            <a:pPr marL="158750" indent="0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325225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895658-EA1F-4910-80AB-4DA76E16747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8643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  </a:t>
            </a:r>
            <a:endParaRPr lang="en-US" b="0" i="0" dirty="0">
              <a:effectLst/>
            </a:endParaRPr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03139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g6ae1091f2c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3" name="Google Shape;1003;g6ae1091f2c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hangingPunct="1"/>
            <a:r>
              <a:rPr lang="en-US" dirty="0">
                <a:latin typeface="Arial" pitchFamily="-1" charset="0"/>
              </a:rPr>
              <a:t>Classroom PBIS: Systems &amp; Data Brief: https://sebacademy.edc.org/supporting-and-responding-educators-classroom-pbis-implementation-needs-guide-classroom-systems-and</a:t>
            </a:r>
          </a:p>
          <a:p>
            <a:pPr eaLnBrk="1" hangingPunct="1"/>
            <a:r>
              <a:rPr lang="en-US" dirty="0">
                <a:latin typeface="Arial" pitchFamily="-1" charset="0"/>
              </a:rPr>
              <a:t>Embedded Professional Development Activity: </a:t>
            </a:r>
            <a:r>
              <a:rPr lang="en-US" dirty="0"/>
              <a:t>https://sebacademy.edc.org/embedded-professional-development-planning-activity</a:t>
            </a:r>
            <a:endParaRPr lang="en-US" dirty="0">
              <a:latin typeface="Arial" pitchFamily="-1" charset="0"/>
            </a:endParaRPr>
          </a:p>
          <a:p>
            <a:pPr marL="342900" indent="-342900" defTabSz="1219140">
              <a:spcAft>
                <a:spcPts val="800"/>
              </a:spcAft>
              <a:buClr>
                <a:srgbClr val="FFFFFF"/>
              </a:buClr>
              <a:buFont typeface="Arial"/>
              <a:buChar char="•"/>
              <a:defRPr/>
            </a:pPr>
            <a:endParaRPr lang="en-US" sz="1200" dirty="0"/>
          </a:p>
          <a:p>
            <a:pPr marL="0" indent="0" defTabSz="1219140">
              <a:spcAft>
                <a:spcPts val="800"/>
              </a:spcAft>
              <a:buClr>
                <a:srgbClr val="FFFFFF"/>
              </a:buClr>
              <a:buFont typeface="Arial"/>
              <a:buNone/>
              <a:defRPr/>
            </a:pPr>
            <a:r>
              <a:rPr lang="en-US" sz="1200" dirty="0"/>
              <a:t>PBIS Evaluation Report  https://sebacademy.edc.org/annual-evaluation-report-template</a:t>
            </a:r>
          </a:p>
          <a:p>
            <a:pPr marL="0" indent="0" defTabSz="1219140">
              <a:spcAft>
                <a:spcPts val="800"/>
              </a:spcAft>
              <a:buClr>
                <a:srgbClr val="FFFFFF"/>
              </a:buClr>
              <a:buFont typeface="Arial"/>
              <a:buNone/>
              <a:defRPr/>
            </a:pPr>
            <a:r>
              <a:rPr lang="en-US" sz="1200" dirty="0"/>
              <a:t>PBIS Evaluation Report Sample https://sebacademy.edc.org/annual-evaluation-report-sample</a:t>
            </a:r>
          </a:p>
          <a:p>
            <a:pPr marL="0" indent="0" defTabSz="1219140">
              <a:spcAft>
                <a:spcPts val="800"/>
              </a:spcAft>
              <a:buClr>
                <a:srgbClr val="FFFFFF"/>
              </a:buClr>
              <a:buFont typeface="Arial"/>
              <a:buNone/>
              <a:defRPr/>
            </a:pPr>
            <a:endParaRPr lang="en-US" sz="1200" dirty="0"/>
          </a:p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Tx/>
              <a:buFont typeface="Arial"/>
              <a:buNone/>
              <a:tabLst/>
              <a:defRPr/>
            </a:pPr>
            <a:r>
              <a:rPr lang="en-US" sz="1200" dirty="0"/>
              <a:t>Coaches Year at a Glance </a:t>
            </a:r>
            <a:r>
              <a:rPr lang="en-US" dirty="0"/>
              <a:t>https://sebacademy.edc.org/coaches-year-glance</a:t>
            </a:r>
          </a:p>
          <a:p>
            <a:pPr marL="0" indent="0" defTabSz="1219140">
              <a:spcAft>
                <a:spcPts val="800"/>
              </a:spcAft>
              <a:buClr>
                <a:srgbClr val="FFFFFF"/>
              </a:buClr>
              <a:buFont typeface="Arial"/>
              <a:buNone/>
              <a:defRPr/>
            </a:pPr>
            <a:r>
              <a:rPr lang="en-US" sz="1200" dirty="0"/>
              <a:t>Rollout Checklist - https://sebacademy.edc.org/rollout-checklist</a:t>
            </a:r>
          </a:p>
          <a:p>
            <a:pPr marL="0" indent="0" defTabSz="1219140">
              <a:spcAft>
                <a:spcPts val="800"/>
              </a:spcAft>
              <a:buClr>
                <a:srgbClr val="FFFFFF"/>
              </a:buClr>
              <a:buFont typeface="Arial"/>
              <a:buNone/>
              <a:defRPr/>
            </a:pPr>
            <a:r>
              <a:rPr lang="en-US" sz="1200" dirty="0"/>
              <a:t>Sample Student Slide Deck https://sebacademy.edc.org/sample-pbis-student-slide-deck</a:t>
            </a:r>
          </a:p>
          <a:p>
            <a:pPr marL="0" indent="0" defTabSz="1219140">
              <a:spcAft>
                <a:spcPts val="800"/>
              </a:spcAft>
              <a:buClr>
                <a:srgbClr val="FFFFFF"/>
              </a:buClr>
              <a:buFont typeface="Arial"/>
              <a:buNone/>
              <a:defRPr/>
            </a:pPr>
            <a:r>
              <a:rPr lang="en-US" sz="1200" dirty="0"/>
              <a:t>Sample Staff Slide Deck </a:t>
            </a:r>
            <a:r>
              <a:rPr lang="en-US" dirty="0">
                <a:hlinkClick r:id="rId3"/>
              </a:rPr>
              <a:t>https://sebacademy.edc.org/sample-pbis-staff-slide-deck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7358311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51A42C-C6D2-B44B-A9F2-5BD3C88B34C8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1441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6acfdc03ff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6acfdc03ff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57812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TRAINER NOTE: Use this sample to discuss what each school might choose to include in a “snapshot” evaluation report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1DB8D-095E-E247-8C01-555B2654AE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2733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7.xml"/><Relationship Id="rId4" Type="http://schemas.openxmlformats.org/officeDocument/2006/relationships/hyperlink" Target="http://bit.ly/2TtBDfr" TargetMode="Externa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5.png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Layouts/_rels/slideLayout1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10" Type="http://schemas.openxmlformats.org/officeDocument/2006/relationships/image" Target="../media/image5.png"/><Relationship Id="rId4" Type="http://schemas.openxmlformats.org/officeDocument/2006/relationships/image" Target="../media/image14.png"/><Relationship Id="rId9" Type="http://schemas.openxmlformats.org/officeDocument/2006/relationships/image" Target="../media/image2.svg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24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23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bit.ly/2TtBDfr" TargetMode="Externa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0"/>
          <p:cNvSpPr txBox="1">
            <a:spLocks noGrp="1"/>
          </p:cNvSpPr>
          <p:nvPr>
            <p:ph type="ctrTitle"/>
          </p:nvPr>
        </p:nvSpPr>
        <p:spPr>
          <a:xfrm flipH="1">
            <a:off x="818881" y="5420100"/>
            <a:ext cx="4886400" cy="6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88" name="Google Shape;88;p10"/>
          <p:cNvSpPr txBox="1">
            <a:spLocks noGrp="1"/>
          </p:cNvSpPr>
          <p:nvPr>
            <p:ph type="subTitle" idx="1"/>
          </p:nvPr>
        </p:nvSpPr>
        <p:spPr>
          <a:xfrm rot="21599693" flipH="1">
            <a:off x="818881" y="3543500"/>
            <a:ext cx="4478800" cy="177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grpSp>
        <p:nvGrpSpPr>
          <p:cNvPr id="89" name="Google Shape;89;p10"/>
          <p:cNvGrpSpPr/>
          <p:nvPr/>
        </p:nvGrpSpPr>
        <p:grpSpPr>
          <a:xfrm rot="10800000">
            <a:off x="-1622820" y="2"/>
            <a:ext cx="5165656" cy="6028276"/>
            <a:chOff x="5353050" y="0"/>
            <a:chExt cx="4407556" cy="5143580"/>
          </a:xfrm>
        </p:grpSpPr>
        <p:sp>
          <p:nvSpPr>
            <p:cNvPr id="90" name="Google Shape;90;p10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1" name="Google Shape;91;p10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2" name="Google Shape;92;p10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3" name="Google Shape;93;p10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4" name="Google Shape;94;p10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">
  <p:cSld name="Title and list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0"/>
          <p:cNvSpPr txBox="1">
            <a:spLocks noGrp="1"/>
          </p:cNvSpPr>
          <p:nvPr>
            <p:ph type="body" idx="1"/>
          </p:nvPr>
        </p:nvSpPr>
        <p:spPr>
          <a:xfrm>
            <a:off x="693833" y="1847400"/>
            <a:ext cx="4526000" cy="31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Raleway Thin"/>
              <a:buChar char="●"/>
              <a:defRPr sz="2400"/>
            </a:lvl1pPr>
            <a:lvl2pPr marL="1219170" lvl="1" indent="-440256" rtl="0">
              <a:spcBef>
                <a:spcPts val="2133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828754" lvl="2" indent="-43178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2438339" lvl="3" indent="-43178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7093" lvl="6" indent="-41485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4876678" lvl="7" indent="-41485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240" name="Google Shape;240;p20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41" name="Google Shape;241;p20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242" name="Google Shape;242;p20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3" name="Google Shape;243;p20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4" name="Google Shape;244;p20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8000918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434625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85C783-5E3A-544F-B084-B44361D3C5E1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895427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D514A2-C9D6-0848-900D-9A371420AF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9376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94D5A-E2AC-4582-8E43-7EA027664A3B}" type="datetimeFigureOut">
              <a:rPr lang="en-US" smtClean="0"/>
              <a:t>6/2/2025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B58DF-A9EF-4488-93EF-74A3A9C974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16583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5"/>
          <p:cNvSpPr txBox="1">
            <a:spLocks noGrp="1"/>
          </p:cNvSpPr>
          <p:nvPr>
            <p:ph type="ctrTitle"/>
          </p:nvPr>
        </p:nvSpPr>
        <p:spPr>
          <a:xfrm flipH="1">
            <a:off x="5055600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57" name="Google Shape;157;p15"/>
          <p:cNvSpPr txBox="1">
            <a:spLocks noGrp="1"/>
          </p:cNvSpPr>
          <p:nvPr>
            <p:ph type="subTitle" idx="1"/>
          </p:nvPr>
        </p:nvSpPr>
        <p:spPr>
          <a:xfrm flipH="1">
            <a:off x="4757200" y="441896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58" name="Google Shape;158;p15"/>
          <p:cNvSpPr txBox="1">
            <a:spLocks noGrp="1"/>
          </p:cNvSpPr>
          <p:nvPr>
            <p:ph type="ctrTitle" idx="2"/>
          </p:nvPr>
        </p:nvSpPr>
        <p:spPr>
          <a:xfrm flipH="1">
            <a:off x="8652415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15"/>
          <p:cNvSpPr txBox="1">
            <a:spLocks noGrp="1"/>
          </p:cNvSpPr>
          <p:nvPr>
            <p:ph type="subTitle" idx="3"/>
          </p:nvPr>
        </p:nvSpPr>
        <p:spPr>
          <a:xfrm flipH="1">
            <a:off x="8403415" y="4418957"/>
            <a:ext cx="25788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60" name="Google Shape;160;p15"/>
          <p:cNvSpPr txBox="1">
            <a:spLocks noGrp="1"/>
          </p:cNvSpPr>
          <p:nvPr>
            <p:ph type="ctrTitle" idx="4"/>
          </p:nvPr>
        </p:nvSpPr>
        <p:spPr>
          <a:xfrm flipH="1">
            <a:off x="1461600" y="2063033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61" name="Google Shape;161;p15"/>
          <p:cNvSpPr txBox="1">
            <a:spLocks noGrp="1"/>
          </p:cNvSpPr>
          <p:nvPr>
            <p:ph type="subTitle" idx="5"/>
          </p:nvPr>
        </p:nvSpPr>
        <p:spPr>
          <a:xfrm flipH="1">
            <a:off x="1163200" y="441895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grpSp>
        <p:nvGrpSpPr>
          <p:cNvPr id="162" name="Google Shape;162;p15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163" name="Google Shape;163;p15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4" name="Google Shape;164;p15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165" name="Google Shape;165;p15"/>
          <p:cNvGrpSpPr/>
          <p:nvPr/>
        </p:nvGrpSpPr>
        <p:grpSpPr>
          <a:xfrm>
            <a:off x="-28" y="3881234"/>
            <a:ext cx="2939995" cy="2976761"/>
            <a:chOff x="-21" y="2910925"/>
            <a:chExt cx="2204996" cy="2232571"/>
          </a:xfrm>
        </p:grpSpPr>
        <p:sp>
          <p:nvSpPr>
            <p:cNvPr id="166" name="Google Shape;166;p15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7" name="Google Shape;167;p15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8" name="Google Shape;168;p15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169" name="Google Shape;169;p15"/>
          <p:cNvSpPr txBox="1">
            <a:spLocks noGrp="1"/>
          </p:cNvSpPr>
          <p:nvPr>
            <p:ph type="title" idx="6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023565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oogle Shape;68;p7"/>
          <p:cNvGrpSpPr/>
          <p:nvPr/>
        </p:nvGrpSpPr>
        <p:grpSpPr>
          <a:xfrm>
            <a:off x="9405521" y="-17"/>
            <a:ext cx="2786500" cy="3101017"/>
            <a:chOff x="7054140" y="-13"/>
            <a:chExt cx="2089875" cy="2325763"/>
          </a:xfrm>
        </p:grpSpPr>
        <p:sp>
          <p:nvSpPr>
            <p:cNvPr id="69" name="Google Shape;69;p7"/>
            <p:cNvSpPr/>
            <p:nvPr/>
          </p:nvSpPr>
          <p:spPr>
            <a:xfrm rot="10800000" flipH="1">
              <a:off x="7054140" y="1027"/>
              <a:ext cx="2089855" cy="2324723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" name="Google Shape;70;p7"/>
            <p:cNvSpPr/>
            <p:nvPr/>
          </p:nvSpPr>
          <p:spPr>
            <a:xfrm rot="10800000" flipH="1">
              <a:off x="7105902" y="-13"/>
              <a:ext cx="2038095" cy="226712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" name="Google Shape;71;p7"/>
            <p:cNvSpPr/>
            <p:nvPr/>
          </p:nvSpPr>
          <p:spPr>
            <a:xfrm rot="10800000" flipH="1">
              <a:off x="7655173" y="-13"/>
              <a:ext cx="1488842" cy="168214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72" name="Google Shape;72;p7"/>
          <p:cNvSpPr txBox="1">
            <a:spLocks noGrp="1"/>
          </p:cNvSpPr>
          <p:nvPr>
            <p:ph type="subTitle" idx="1"/>
          </p:nvPr>
        </p:nvSpPr>
        <p:spPr>
          <a:xfrm flipH="1">
            <a:off x="6909000" y="2685633"/>
            <a:ext cx="4297600" cy="25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73" name="Google Shape;73;p7"/>
          <p:cNvSpPr txBox="1">
            <a:spLocks noGrp="1"/>
          </p:cNvSpPr>
          <p:nvPr>
            <p:ph type="title"/>
          </p:nvPr>
        </p:nvSpPr>
        <p:spPr>
          <a:xfrm>
            <a:off x="5926997" y="5262947"/>
            <a:ext cx="52796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411705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7599169" y="1749378"/>
            <a:ext cx="4592791" cy="5108729"/>
          </a:xfrm>
          <a:custGeom>
            <a:avLst/>
            <a:gdLst/>
            <a:ahLst/>
            <a:cxnLst/>
            <a:rect l="l" t="t" r="r" b="b"/>
            <a:pathLst>
              <a:path w="36177" h="40241" extrusionOk="0">
                <a:moveTo>
                  <a:pt x="36176" y="0"/>
                </a:moveTo>
                <a:cubicBezTo>
                  <a:pt x="24474" y="38948"/>
                  <a:pt x="1" y="40238"/>
                  <a:pt x="1" y="40238"/>
                </a:cubicBezTo>
                <a:lnTo>
                  <a:pt x="36176" y="40241"/>
                </a:lnTo>
                <a:lnTo>
                  <a:pt x="36176" y="0"/>
                </a:lnTo>
                <a:close/>
              </a:path>
            </a:pathLst>
          </a:custGeom>
          <a:solidFill>
            <a:srgbClr val="12102F">
              <a:alpha val="541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0" name="Google Shape;10;p2"/>
          <p:cNvSpPr/>
          <p:nvPr/>
        </p:nvSpPr>
        <p:spPr>
          <a:xfrm>
            <a:off x="1" y="0"/>
            <a:ext cx="5876655" cy="6858107"/>
          </a:xfrm>
          <a:custGeom>
            <a:avLst/>
            <a:gdLst/>
            <a:ahLst/>
            <a:cxnLst/>
            <a:rect l="l" t="t" r="r" b="b"/>
            <a:pathLst>
              <a:path w="67254" h="78486" extrusionOk="0">
                <a:moveTo>
                  <a:pt x="0" y="0"/>
                </a:moveTo>
                <a:lnTo>
                  <a:pt x="0" y="78486"/>
                </a:lnTo>
                <a:lnTo>
                  <a:pt x="67254" y="78486"/>
                </a:lnTo>
                <a:cubicBezTo>
                  <a:pt x="25231" y="63217"/>
                  <a:pt x="16815" y="0"/>
                  <a:pt x="16815" y="0"/>
                </a:cubicBezTo>
                <a:close/>
              </a:path>
            </a:pathLst>
          </a:custGeom>
          <a:solidFill>
            <a:srgbClr val="12102F">
              <a:alpha val="541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1" name="Google Shape;11;p2"/>
          <p:cNvSpPr/>
          <p:nvPr/>
        </p:nvSpPr>
        <p:spPr>
          <a:xfrm>
            <a:off x="0" y="0"/>
            <a:ext cx="5876741" cy="6858107"/>
          </a:xfrm>
          <a:custGeom>
            <a:avLst/>
            <a:gdLst/>
            <a:ahLst/>
            <a:cxnLst/>
            <a:rect l="l" t="t" r="r" b="b"/>
            <a:pathLst>
              <a:path w="67255" h="78486" extrusionOk="0">
                <a:moveTo>
                  <a:pt x="67254" y="78486"/>
                </a:moveTo>
                <a:lnTo>
                  <a:pt x="1" y="78486"/>
                </a:lnTo>
                <a:lnTo>
                  <a:pt x="1" y="0"/>
                </a:lnTo>
                <a:lnTo>
                  <a:pt x="19446" y="0"/>
                </a:lnTo>
                <a:cubicBezTo>
                  <a:pt x="19446" y="0"/>
                  <a:pt x="21983" y="27742"/>
                  <a:pt x="35916" y="50908"/>
                </a:cubicBezTo>
                <a:cubicBezTo>
                  <a:pt x="43014" y="62714"/>
                  <a:pt x="53070" y="73331"/>
                  <a:pt x="67254" y="78486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2" name="Google Shape;12;p2"/>
          <p:cNvSpPr/>
          <p:nvPr/>
        </p:nvSpPr>
        <p:spPr>
          <a:xfrm>
            <a:off x="0" y="0"/>
            <a:ext cx="3138077" cy="6858107"/>
          </a:xfrm>
          <a:custGeom>
            <a:avLst/>
            <a:gdLst/>
            <a:ahLst/>
            <a:cxnLst/>
            <a:rect l="l" t="t" r="r" b="b"/>
            <a:pathLst>
              <a:path w="35913" h="78486" extrusionOk="0">
                <a:moveTo>
                  <a:pt x="35913" y="50908"/>
                </a:moveTo>
                <a:cubicBezTo>
                  <a:pt x="26008" y="76791"/>
                  <a:pt x="0" y="78486"/>
                  <a:pt x="0" y="78486"/>
                </a:cubicBezTo>
                <a:lnTo>
                  <a:pt x="0" y="0"/>
                </a:lnTo>
                <a:lnTo>
                  <a:pt x="19443" y="0"/>
                </a:lnTo>
                <a:cubicBezTo>
                  <a:pt x="19443" y="0"/>
                  <a:pt x="21980" y="27742"/>
                  <a:pt x="35913" y="509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36078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3" name="Google Shape;13;p2"/>
          <p:cNvSpPr/>
          <p:nvPr/>
        </p:nvSpPr>
        <p:spPr>
          <a:xfrm>
            <a:off x="0" y="0"/>
            <a:ext cx="4108608" cy="6858107"/>
          </a:xfrm>
          <a:custGeom>
            <a:avLst/>
            <a:gdLst/>
            <a:ahLst/>
            <a:cxnLst/>
            <a:rect l="l" t="t" r="r" b="b"/>
            <a:pathLst>
              <a:path w="47020" h="78486" extrusionOk="0">
                <a:moveTo>
                  <a:pt x="14986" y="0"/>
                </a:moveTo>
                <a:cubicBezTo>
                  <a:pt x="14986" y="0"/>
                  <a:pt x="11464" y="73192"/>
                  <a:pt x="47019" y="78486"/>
                </a:cubicBezTo>
                <a:lnTo>
                  <a:pt x="1" y="78486"/>
                </a:lnTo>
                <a:lnTo>
                  <a:pt x="1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17647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4" name="Google Shape;14;p2"/>
          <p:cNvSpPr/>
          <p:nvPr/>
        </p:nvSpPr>
        <p:spPr>
          <a:xfrm>
            <a:off x="1" y="0"/>
            <a:ext cx="5654097" cy="6858107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5" name="Google Shape;15;p2"/>
          <p:cNvSpPr/>
          <p:nvPr/>
        </p:nvSpPr>
        <p:spPr>
          <a:xfrm>
            <a:off x="7712919" y="1875951"/>
            <a:ext cx="4479040" cy="4982156"/>
          </a:xfrm>
          <a:custGeom>
            <a:avLst/>
            <a:gdLst/>
            <a:ahLst/>
            <a:cxnLst/>
            <a:rect l="l" t="t" r="r" b="b"/>
            <a:pathLst>
              <a:path w="35281" h="39244" extrusionOk="0">
                <a:moveTo>
                  <a:pt x="1" y="39243"/>
                </a:moveTo>
                <a:cubicBezTo>
                  <a:pt x="1" y="39243"/>
                  <a:pt x="23866" y="37982"/>
                  <a:pt x="35280" y="0"/>
                </a:cubicBezTo>
                <a:lnTo>
                  <a:pt x="35280" y="39243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6" name="Google Shape;16;p2"/>
          <p:cNvSpPr/>
          <p:nvPr/>
        </p:nvSpPr>
        <p:spPr>
          <a:xfrm>
            <a:off x="8920000" y="3161480"/>
            <a:ext cx="3271968" cy="3696627"/>
          </a:xfrm>
          <a:custGeom>
            <a:avLst/>
            <a:gdLst/>
            <a:ahLst/>
            <a:cxnLst/>
            <a:rect l="l" t="t" r="r" b="b"/>
            <a:pathLst>
              <a:path w="25773" h="29118" extrusionOk="0">
                <a:moveTo>
                  <a:pt x="25772" y="0"/>
                </a:moveTo>
                <a:cubicBezTo>
                  <a:pt x="25772" y="0"/>
                  <a:pt x="14842" y="27310"/>
                  <a:pt x="1" y="29117"/>
                </a:cubicBezTo>
                <a:lnTo>
                  <a:pt x="25772" y="29117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36078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2724300" y="2180700"/>
            <a:ext cx="8751600" cy="17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5460100" y="4216600"/>
            <a:ext cx="3280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453915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 rot="10800000">
            <a:off x="-1448045" y="-36983"/>
            <a:ext cx="4029681" cy="4702604"/>
            <a:chOff x="5353050" y="0"/>
            <a:chExt cx="4407556" cy="5143580"/>
          </a:xfrm>
        </p:grpSpPr>
        <p:sp>
          <p:nvSpPr>
            <p:cNvPr id="21" name="Google Shape;21;p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" name="Google Shape;22;p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" name="Google Shape;23;p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" name="Google Shape;25;p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 rot="-294">
            <a:off x="1869133" y="3789412"/>
            <a:ext cx="467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ubTitle" idx="1"/>
          </p:nvPr>
        </p:nvSpPr>
        <p:spPr>
          <a:xfrm flipH="1">
            <a:off x="2175933" y="4636733"/>
            <a:ext cx="4056400" cy="14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 idx="2" hasCustomPrompt="1"/>
          </p:nvPr>
        </p:nvSpPr>
        <p:spPr>
          <a:xfrm>
            <a:off x="2950933" y="1564216"/>
            <a:ext cx="2506400" cy="16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29" name="Google Shape;29;p3"/>
          <p:cNvGrpSpPr/>
          <p:nvPr/>
        </p:nvGrpSpPr>
        <p:grpSpPr>
          <a:xfrm rot="10800000" flipH="1">
            <a:off x="2230012" y="-1214671"/>
            <a:ext cx="11525467" cy="8072677"/>
            <a:chOff x="5353050" y="0"/>
            <a:chExt cx="4407556" cy="5143580"/>
          </a:xfrm>
        </p:grpSpPr>
        <p:sp>
          <p:nvSpPr>
            <p:cNvPr id="30" name="Google Shape;30;p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" name="Google Shape;31;p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" name="Google Shape;32;p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" name="Google Shape;34;p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39132477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oogle Shape;68;p7"/>
          <p:cNvGrpSpPr/>
          <p:nvPr/>
        </p:nvGrpSpPr>
        <p:grpSpPr>
          <a:xfrm>
            <a:off x="9405521" y="-17"/>
            <a:ext cx="2786500" cy="3101017"/>
            <a:chOff x="7054140" y="-13"/>
            <a:chExt cx="2089875" cy="2325763"/>
          </a:xfrm>
        </p:grpSpPr>
        <p:sp>
          <p:nvSpPr>
            <p:cNvPr id="69" name="Google Shape;69;p7"/>
            <p:cNvSpPr/>
            <p:nvPr/>
          </p:nvSpPr>
          <p:spPr>
            <a:xfrm rot="10800000" flipH="1">
              <a:off x="7054140" y="1027"/>
              <a:ext cx="2089855" cy="2324723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" name="Google Shape;70;p7"/>
            <p:cNvSpPr/>
            <p:nvPr/>
          </p:nvSpPr>
          <p:spPr>
            <a:xfrm rot="10800000" flipH="1">
              <a:off x="7105902" y="-13"/>
              <a:ext cx="2038095" cy="226712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1" name="Google Shape;71;p7"/>
            <p:cNvSpPr/>
            <p:nvPr/>
          </p:nvSpPr>
          <p:spPr>
            <a:xfrm rot="10800000" flipH="1">
              <a:off x="7655173" y="-13"/>
              <a:ext cx="1488842" cy="168214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72" name="Google Shape;72;p7"/>
          <p:cNvSpPr txBox="1">
            <a:spLocks noGrp="1"/>
          </p:cNvSpPr>
          <p:nvPr>
            <p:ph type="subTitle" idx="1"/>
          </p:nvPr>
        </p:nvSpPr>
        <p:spPr>
          <a:xfrm flipH="1">
            <a:off x="6909000" y="2685633"/>
            <a:ext cx="4297600" cy="25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73" name="Google Shape;73;p7"/>
          <p:cNvSpPr txBox="1">
            <a:spLocks noGrp="1"/>
          </p:cNvSpPr>
          <p:nvPr>
            <p:ph type="title"/>
          </p:nvPr>
        </p:nvSpPr>
        <p:spPr>
          <a:xfrm>
            <a:off x="5926997" y="5262947"/>
            <a:ext cx="52796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546045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4"/>
          <p:cNvSpPr/>
          <p:nvPr/>
        </p:nvSpPr>
        <p:spPr>
          <a:xfrm rot="10800000">
            <a:off x="6610745" y="0"/>
            <a:ext cx="5654097" cy="6858107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36" name="Google Shape;136;p14"/>
          <p:cNvSpPr txBox="1">
            <a:spLocks noGrp="1"/>
          </p:cNvSpPr>
          <p:nvPr>
            <p:ph type="subTitle" idx="1"/>
          </p:nvPr>
        </p:nvSpPr>
        <p:spPr>
          <a:xfrm flipH="1">
            <a:off x="2199400" y="1790201"/>
            <a:ext cx="4379200" cy="8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14"/>
          <p:cNvSpPr txBox="1">
            <a:spLocks noGrp="1"/>
          </p:cNvSpPr>
          <p:nvPr>
            <p:ph type="subTitle" idx="2"/>
          </p:nvPr>
        </p:nvSpPr>
        <p:spPr>
          <a:xfrm flipH="1">
            <a:off x="2199400" y="4176643"/>
            <a:ext cx="4379200" cy="8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4"/>
          <p:cNvSpPr txBox="1">
            <a:spLocks noGrp="1"/>
          </p:cNvSpPr>
          <p:nvPr>
            <p:ph type="title" hasCustomPrompt="1"/>
          </p:nvPr>
        </p:nvSpPr>
        <p:spPr>
          <a:xfrm>
            <a:off x="993997" y="1677577"/>
            <a:ext cx="9336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39" name="Google Shape;139;p14"/>
          <p:cNvSpPr txBox="1">
            <a:spLocks noGrp="1"/>
          </p:cNvSpPr>
          <p:nvPr>
            <p:ph type="subTitle" idx="3"/>
          </p:nvPr>
        </p:nvSpPr>
        <p:spPr>
          <a:xfrm flipH="1">
            <a:off x="2199400" y="2984801"/>
            <a:ext cx="4379200" cy="8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4"/>
          <p:cNvSpPr txBox="1">
            <a:spLocks noGrp="1"/>
          </p:cNvSpPr>
          <p:nvPr>
            <p:ph type="subTitle" idx="4"/>
          </p:nvPr>
        </p:nvSpPr>
        <p:spPr>
          <a:xfrm flipH="1">
            <a:off x="2199596" y="1266283"/>
            <a:ext cx="3608400" cy="7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1" name="Google Shape;141;p14"/>
          <p:cNvSpPr txBox="1">
            <a:spLocks noGrp="1"/>
          </p:cNvSpPr>
          <p:nvPr>
            <p:ph type="subTitle" idx="5"/>
          </p:nvPr>
        </p:nvSpPr>
        <p:spPr>
          <a:xfrm flipH="1">
            <a:off x="2199600" y="3653244"/>
            <a:ext cx="3608400" cy="7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2" name="Google Shape;142;p14"/>
          <p:cNvSpPr txBox="1">
            <a:spLocks noGrp="1"/>
          </p:cNvSpPr>
          <p:nvPr>
            <p:ph type="subTitle" idx="6"/>
          </p:nvPr>
        </p:nvSpPr>
        <p:spPr>
          <a:xfrm flipH="1">
            <a:off x="2199333" y="2459133"/>
            <a:ext cx="3608400" cy="7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3" name="Google Shape;143;p14"/>
          <p:cNvSpPr txBox="1">
            <a:spLocks noGrp="1"/>
          </p:cNvSpPr>
          <p:nvPr>
            <p:ph type="title" idx="7" hasCustomPrompt="1"/>
          </p:nvPr>
        </p:nvSpPr>
        <p:spPr>
          <a:xfrm>
            <a:off x="1044600" y="2985200"/>
            <a:ext cx="832400" cy="38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2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4" name="Google Shape;144;p14"/>
          <p:cNvSpPr txBox="1">
            <a:spLocks noGrp="1"/>
          </p:cNvSpPr>
          <p:nvPr>
            <p:ph type="title" idx="8" hasCustomPrompt="1"/>
          </p:nvPr>
        </p:nvSpPr>
        <p:spPr>
          <a:xfrm>
            <a:off x="1044600" y="4124667"/>
            <a:ext cx="832400" cy="47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200" b="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5" name="Google Shape;145;p14"/>
          <p:cNvSpPr txBox="1">
            <a:spLocks noGrp="1"/>
          </p:cNvSpPr>
          <p:nvPr>
            <p:ph type="subTitle" idx="9"/>
          </p:nvPr>
        </p:nvSpPr>
        <p:spPr>
          <a:xfrm flipH="1">
            <a:off x="2199400" y="5355817"/>
            <a:ext cx="4379200" cy="8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4"/>
          <p:cNvSpPr txBox="1">
            <a:spLocks noGrp="1"/>
          </p:cNvSpPr>
          <p:nvPr>
            <p:ph type="subTitle" idx="13"/>
          </p:nvPr>
        </p:nvSpPr>
        <p:spPr>
          <a:xfrm flipH="1">
            <a:off x="2199600" y="5047015"/>
            <a:ext cx="3608400" cy="54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7" name="Google Shape;147;p14"/>
          <p:cNvSpPr txBox="1">
            <a:spLocks noGrp="1"/>
          </p:cNvSpPr>
          <p:nvPr>
            <p:ph type="title" idx="14" hasCustomPrompt="1"/>
          </p:nvPr>
        </p:nvSpPr>
        <p:spPr>
          <a:xfrm>
            <a:off x="1044600" y="5347333"/>
            <a:ext cx="832400" cy="38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2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grpSp>
        <p:nvGrpSpPr>
          <p:cNvPr id="148" name="Google Shape;148;p14"/>
          <p:cNvGrpSpPr/>
          <p:nvPr/>
        </p:nvGrpSpPr>
        <p:grpSpPr>
          <a:xfrm>
            <a:off x="7137400" y="0"/>
            <a:ext cx="5876741" cy="6858107"/>
            <a:chOff x="5353050" y="0"/>
            <a:chExt cx="4407556" cy="5143580"/>
          </a:xfrm>
        </p:grpSpPr>
        <p:sp>
          <p:nvSpPr>
            <p:cNvPr id="149" name="Google Shape;149;p14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0" name="Google Shape;150;p14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1" name="Google Shape;151;p14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2" name="Google Shape;152;p14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3" name="Google Shape;153;p14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154" name="Google Shape;154;p14"/>
          <p:cNvSpPr txBox="1">
            <a:spLocks noGrp="1"/>
          </p:cNvSpPr>
          <p:nvPr>
            <p:ph type="title" idx="15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7764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3"/>
          <p:cNvSpPr/>
          <p:nvPr/>
        </p:nvSpPr>
        <p:spPr>
          <a:xfrm rot="10800000" flipH="1">
            <a:off x="1607700" y="-1541575"/>
            <a:ext cx="9796856" cy="11883043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grpSp>
        <p:nvGrpSpPr>
          <p:cNvPr id="268" name="Google Shape;268;p23"/>
          <p:cNvGrpSpPr/>
          <p:nvPr/>
        </p:nvGrpSpPr>
        <p:grpSpPr>
          <a:xfrm flipH="1">
            <a:off x="-139988" y="-2210603"/>
            <a:ext cx="8054075" cy="9399035"/>
            <a:chOff x="5353050" y="0"/>
            <a:chExt cx="4407556" cy="5143580"/>
          </a:xfrm>
        </p:grpSpPr>
        <p:sp>
          <p:nvSpPr>
            <p:cNvPr id="269" name="Google Shape;269;p2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0" name="Google Shape;270;p2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1" name="Google Shape;271;p2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2" name="Google Shape;272;p2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3" name="Google Shape;273;p2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274" name="Google Shape;274;p23"/>
          <p:cNvSpPr txBox="1">
            <a:spLocks noGrp="1"/>
          </p:cNvSpPr>
          <p:nvPr>
            <p:ph type="title"/>
          </p:nvPr>
        </p:nvSpPr>
        <p:spPr>
          <a:xfrm>
            <a:off x="5697667" y="1086633"/>
            <a:ext cx="5625200" cy="112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96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75" name="Google Shape;275;p23"/>
          <p:cNvSpPr txBox="1">
            <a:spLocks noGrp="1"/>
          </p:cNvSpPr>
          <p:nvPr>
            <p:ph type="subTitle" idx="1"/>
          </p:nvPr>
        </p:nvSpPr>
        <p:spPr>
          <a:xfrm>
            <a:off x="5905767" y="2129900"/>
            <a:ext cx="5208800" cy="18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6" name="Google Shape;276;p23"/>
          <p:cNvSpPr txBox="1"/>
          <p:nvPr/>
        </p:nvSpPr>
        <p:spPr>
          <a:xfrm>
            <a:off x="6419833" y="4792933"/>
            <a:ext cx="4180800" cy="12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rPr>
              <a:t>CREDITS: This presentation template was created by </a:t>
            </a:r>
            <a:r>
              <a:rPr lang="en" sz="1333" b="1">
                <a:solidFill>
                  <a:schemeClr val="lt1"/>
                </a:solidFill>
                <a:uFill>
                  <a:noFill/>
                </a:uFill>
                <a:latin typeface="Hind Vadodara"/>
                <a:ea typeface="Hind Vadodara"/>
                <a:cs typeface="Hind Vadodara"/>
                <a:sym typeface="Hind Vadodara"/>
                <a:hlinkClick r:id="rId2"/>
              </a:rPr>
              <a:t>Slidesgo</a:t>
            </a:r>
            <a:r>
              <a:rPr lang="en" sz="1333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rPr>
              <a:t>, including icons by </a:t>
            </a:r>
            <a:r>
              <a:rPr lang="en" sz="1333" b="1">
                <a:solidFill>
                  <a:schemeClr val="lt1"/>
                </a:solidFill>
                <a:uFill>
                  <a:noFill/>
                </a:uFill>
                <a:latin typeface="Hind Vadodara"/>
                <a:ea typeface="Hind Vadodara"/>
                <a:cs typeface="Hind Vadodara"/>
                <a:sym typeface="Hind Vadodara"/>
                <a:hlinkClick r:id="rId3"/>
              </a:rPr>
              <a:t>Flaticon</a:t>
            </a:r>
            <a:r>
              <a:rPr lang="en" sz="1333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rPr>
              <a:t>, and infographics &amp; images by </a:t>
            </a:r>
            <a:r>
              <a:rPr lang="en" sz="1333" b="1">
                <a:solidFill>
                  <a:schemeClr val="lt1"/>
                </a:solidFill>
                <a:uFill>
                  <a:noFill/>
                </a:uFill>
                <a:latin typeface="Hind Vadodara"/>
                <a:ea typeface="Hind Vadodara"/>
                <a:cs typeface="Hind Vadodara"/>
                <a:sym typeface="Hind Vadodara"/>
                <a:hlinkClick r:id="rId4"/>
              </a:rPr>
              <a:t>Freepik</a:t>
            </a:r>
            <a:endParaRPr sz="1333" b="1" dirty="0">
              <a:solidFill>
                <a:schemeClr val="lt1"/>
              </a:solidFill>
              <a:latin typeface="Hind Vadodara"/>
              <a:ea typeface="Hind Vadodara"/>
              <a:cs typeface="Hind Vadodara"/>
              <a:sym typeface="Hind Vadodara"/>
            </a:endParaRPr>
          </a:p>
        </p:txBody>
      </p:sp>
    </p:spTree>
    <p:extLst>
      <p:ext uri="{BB962C8B-B14F-4D97-AF65-F5344CB8AC3E}">
        <p14:creationId xmlns:p14="http://schemas.microsoft.com/office/powerpoint/2010/main" val="44206414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">
  <p:cSld name="Title and list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0"/>
          <p:cNvSpPr txBox="1">
            <a:spLocks noGrp="1"/>
          </p:cNvSpPr>
          <p:nvPr>
            <p:ph type="body" idx="1"/>
          </p:nvPr>
        </p:nvSpPr>
        <p:spPr>
          <a:xfrm>
            <a:off x="693833" y="1847400"/>
            <a:ext cx="9497516" cy="4681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Raleway Thin"/>
              <a:buChar char="●"/>
              <a:defRPr sz="2400"/>
            </a:lvl1pPr>
            <a:lvl2pPr marL="1219170" lvl="1" indent="-440256" rtl="0">
              <a:spcBef>
                <a:spcPts val="2133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828754" lvl="2" indent="-43178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2438339" lvl="3" indent="-43178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7093" lvl="6" indent="-41485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4876678" lvl="7" indent="-41485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240" name="Google Shape;240;p20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41" name="Google Shape;241;p20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242" name="Google Shape;242;p20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3" name="Google Shape;243;p20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4" name="Google Shape;244;p20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71151353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586ED7-CF97-B548-871F-2729E14D2B0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726179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85C783-5E3A-544F-B084-B44361D3C5E1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660441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D514A2-C9D6-0848-900D-9A371420AF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91958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0622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8000" y="1411553"/>
            <a:ext cx="11176000" cy="2210863"/>
          </a:xfrm>
        </p:spPr>
        <p:txBody>
          <a:bodyPr/>
          <a:lstStyle>
            <a:lvl1pPr>
              <a:lnSpc>
                <a:spcPct val="90000"/>
              </a:lnSpc>
              <a:defRPr>
                <a:solidFill>
                  <a:srgbClr val="206228"/>
                </a:solidFill>
              </a:defRPr>
            </a:lvl1pPr>
            <a:lvl2pPr>
              <a:lnSpc>
                <a:spcPct val="90000"/>
              </a:lnSpc>
              <a:defRPr>
                <a:solidFill>
                  <a:srgbClr val="206228"/>
                </a:solidFill>
              </a:defRPr>
            </a:lvl2pPr>
            <a:lvl3pPr>
              <a:lnSpc>
                <a:spcPct val="90000"/>
              </a:lnSpc>
              <a:defRPr>
                <a:solidFill>
                  <a:srgbClr val="206228"/>
                </a:solidFill>
              </a:defRPr>
            </a:lvl3pPr>
            <a:lvl4pPr>
              <a:lnSpc>
                <a:spcPct val="90000"/>
              </a:lnSpc>
              <a:defRPr>
                <a:solidFill>
                  <a:srgbClr val="206228"/>
                </a:solidFill>
              </a:defRPr>
            </a:lvl4pPr>
            <a:lvl5pPr>
              <a:lnSpc>
                <a:spcPct val="90000"/>
              </a:lnSpc>
              <a:defRPr>
                <a:solidFill>
                  <a:srgbClr val="206228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80054149"/>
      </p:ext>
    </p:extLst>
  </p:cSld>
  <p:clrMapOvr>
    <a:masterClrMapping/>
  </p:clrMapOvr>
  <p:transition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oogle Shape;109;p12"/>
          <p:cNvGrpSpPr/>
          <p:nvPr/>
        </p:nvGrpSpPr>
        <p:grpSpPr>
          <a:xfrm rot="10800000">
            <a:off x="-28" y="5165401"/>
            <a:ext cx="1521789" cy="1692593"/>
            <a:chOff x="8002655" y="8"/>
            <a:chExt cx="1141342" cy="1269445"/>
          </a:xfrm>
        </p:grpSpPr>
        <p:sp>
          <p:nvSpPr>
            <p:cNvPr id="110" name="Google Shape;110;p12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12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2" name="Google Shape;112;p12"/>
          <p:cNvGrpSpPr/>
          <p:nvPr/>
        </p:nvGrpSpPr>
        <p:grpSpPr>
          <a:xfrm rot="10800000">
            <a:off x="9252001" y="12"/>
            <a:ext cx="2939995" cy="2976761"/>
            <a:chOff x="-21" y="2910925"/>
            <a:chExt cx="2204996" cy="2232571"/>
          </a:xfrm>
        </p:grpSpPr>
        <p:sp>
          <p:nvSpPr>
            <p:cNvPr id="113" name="Google Shape;113;p12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12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12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6" name="Google Shape;116;p12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629418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5758B2-9523-FE47-B525-34BF9E25E3E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424755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937288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chnology design">
  <p:cSld name="Technology design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1"/>
          <p:cNvSpPr txBox="1">
            <a:spLocks noGrp="1"/>
          </p:cNvSpPr>
          <p:nvPr>
            <p:ph type="subTitle" idx="1"/>
          </p:nvPr>
        </p:nvSpPr>
        <p:spPr>
          <a:xfrm flipH="1">
            <a:off x="6899167" y="3486917"/>
            <a:ext cx="2562400" cy="11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47" name="Google Shape;247;p21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48" name="Google Shape;248;p21"/>
          <p:cNvGrpSpPr/>
          <p:nvPr/>
        </p:nvGrpSpPr>
        <p:grpSpPr>
          <a:xfrm>
            <a:off x="3" y="4738023"/>
            <a:ext cx="1904959" cy="2119907"/>
            <a:chOff x="6" y="2834274"/>
            <a:chExt cx="2075119" cy="2309267"/>
          </a:xfrm>
        </p:grpSpPr>
        <p:sp>
          <p:nvSpPr>
            <p:cNvPr id="249" name="Google Shape;249;p21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0" name="Google Shape;250;p21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1" name="Google Shape;251;p21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252" name="Google Shape;252;p21"/>
          <p:cNvGrpSpPr/>
          <p:nvPr/>
        </p:nvGrpSpPr>
        <p:grpSpPr>
          <a:xfrm>
            <a:off x="8031955" y="-23"/>
            <a:ext cx="4160116" cy="4627044"/>
            <a:chOff x="8002655" y="8"/>
            <a:chExt cx="1141342" cy="1269445"/>
          </a:xfrm>
        </p:grpSpPr>
        <p:sp>
          <p:nvSpPr>
            <p:cNvPr id="253" name="Google Shape;253;p21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4" name="Google Shape;254;p21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5270895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274054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">
  <p:cSld name="Big text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4"/>
          <p:cNvSpPr txBox="1">
            <a:spLocks noGrp="1"/>
          </p:cNvSpPr>
          <p:nvPr>
            <p:ph type="title"/>
          </p:nvPr>
        </p:nvSpPr>
        <p:spPr>
          <a:xfrm rot="-524">
            <a:off x="8763000" y="2984516"/>
            <a:ext cx="2624400" cy="336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3200" b="1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551244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6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60" name="Google Shape;60;p6"/>
          <p:cNvGrpSpPr/>
          <p:nvPr/>
        </p:nvGrpSpPr>
        <p:grpSpPr>
          <a:xfrm>
            <a:off x="10" y="3779034"/>
            <a:ext cx="2766825" cy="3079023"/>
            <a:chOff x="6" y="2834274"/>
            <a:chExt cx="2075119" cy="2309267"/>
          </a:xfrm>
        </p:grpSpPr>
        <p:sp>
          <p:nvSpPr>
            <p:cNvPr id="61" name="Google Shape;61;p6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62;p6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63;p6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4" name="Google Shape;64;p6"/>
          <p:cNvGrpSpPr/>
          <p:nvPr/>
        </p:nvGrpSpPr>
        <p:grpSpPr>
          <a:xfrm>
            <a:off x="10670208" y="13"/>
            <a:ext cx="1521789" cy="1692593"/>
            <a:chOff x="8002655" y="8"/>
            <a:chExt cx="1141342" cy="1269445"/>
          </a:xfrm>
        </p:grpSpPr>
        <p:sp>
          <p:nvSpPr>
            <p:cNvPr id="65" name="Google Shape;65;p6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66;p6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779689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oogle Shape;109;p12"/>
          <p:cNvGrpSpPr/>
          <p:nvPr/>
        </p:nvGrpSpPr>
        <p:grpSpPr>
          <a:xfrm rot="10800000">
            <a:off x="-28" y="5165401"/>
            <a:ext cx="1521789" cy="1692593"/>
            <a:chOff x="8002655" y="8"/>
            <a:chExt cx="1141342" cy="1269445"/>
          </a:xfrm>
        </p:grpSpPr>
        <p:sp>
          <p:nvSpPr>
            <p:cNvPr id="110" name="Google Shape;110;p12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111;p12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2" name="Google Shape;112;p12"/>
          <p:cNvGrpSpPr/>
          <p:nvPr/>
        </p:nvGrpSpPr>
        <p:grpSpPr>
          <a:xfrm rot="10800000">
            <a:off x="9252001" y="12"/>
            <a:ext cx="2939995" cy="2976761"/>
            <a:chOff x="-21" y="2910925"/>
            <a:chExt cx="2204996" cy="2232571"/>
          </a:xfrm>
        </p:grpSpPr>
        <p:sp>
          <p:nvSpPr>
            <p:cNvPr id="113" name="Google Shape;113;p12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4" name="Google Shape;114;p12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5" name="Google Shape;115;p12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6" name="Google Shape;116;p12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025611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oogle Shape;68;p7"/>
          <p:cNvGrpSpPr/>
          <p:nvPr/>
        </p:nvGrpSpPr>
        <p:grpSpPr>
          <a:xfrm>
            <a:off x="9405521" y="-17"/>
            <a:ext cx="2786500" cy="3101017"/>
            <a:chOff x="7054140" y="-13"/>
            <a:chExt cx="2089875" cy="2325763"/>
          </a:xfrm>
        </p:grpSpPr>
        <p:sp>
          <p:nvSpPr>
            <p:cNvPr id="69" name="Google Shape;69;p7"/>
            <p:cNvSpPr/>
            <p:nvPr/>
          </p:nvSpPr>
          <p:spPr>
            <a:xfrm rot="10800000" flipH="1">
              <a:off x="7054140" y="1027"/>
              <a:ext cx="2089855" cy="2324723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0" name="Google Shape;70;p7"/>
            <p:cNvSpPr/>
            <p:nvPr/>
          </p:nvSpPr>
          <p:spPr>
            <a:xfrm rot="10800000" flipH="1">
              <a:off x="7105902" y="-13"/>
              <a:ext cx="2038095" cy="226712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1" name="Google Shape;71;p7"/>
            <p:cNvSpPr/>
            <p:nvPr/>
          </p:nvSpPr>
          <p:spPr>
            <a:xfrm rot="10800000" flipH="1">
              <a:off x="7655173" y="-13"/>
              <a:ext cx="1488842" cy="168214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72" name="Google Shape;72;p7"/>
          <p:cNvSpPr txBox="1">
            <a:spLocks noGrp="1"/>
          </p:cNvSpPr>
          <p:nvPr>
            <p:ph type="subTitle" idx="1"/>
          </p:nvPr>
        </p:nvSpPr>
        <p:spPr>
          <a:xfrm flipH="1">
            <a:off x="6909000" y="2685633"/>
            <a:ext cx="4297600" cy="25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73" name="Google Shape;73;p7"/>
          <p:cNvSpPr txBox="1">
            <a:spLocks noGrp="1"/>
          </p:cNvSpPr>
          <p:nvPr>
            <p:ph type="title"/>
          </p:nvPr>
        </p:nvSpPr>
        <p:spPr>
          <a:xfrm>
            <a:off x="5926997" y="5262947"/>
            <a:ext cx="52796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363923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">
  <p:cSld name="Title and list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0"/>
          <p:cNvSpPr txBox="1">
            <a:spLocks noGrp="1"/>
          </p:cNvSpPr>
          <p:nvPr>
            <p:ph type="body" idx="1"/>
          </p:nvPr>
        </p:nvSpPr>
        <p:spPr>
          <a:xfrm>
            <a:off x="693833" y="1847400"/>
            <a:ext cx="9497516" cy="4681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Raleway Thin"/>
              <a:buChar char="●"/>
              <a:defRPr sz="2400"/>
            </a:lvl1pPr>
            <a:lvl2pPr marL="1219170" lvl="1" indent="-440256" rtl="0">
              <a:spcBef>
                <a:spcPts val="2133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828754" lvl="2" indent="-43178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2438339" lvl="3" indent="-43178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7093" lvl="6" indent="-41485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4876678" lvl="7" indent="-41485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240" name="Google Shape;240;p20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41" name="Google Shape;241;p20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242" name="Google Shape;242;p20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243;p20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244;p20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06951074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0"/>
          <p:cNvSpPr txBox="1">
            <a:spLocks noGrp="1"/>
          </p:cNvSpPr>
          <p:nvPr>
            <p:ph type="ctrTitle"/>
          </p:nvPr>
        </p:nvSpPr>
        <p:spPr>
          <a:xfrm flipH="1">
            <a:off x="818881" y="5420100"/>
            <a:ext cx="4886400" cy="6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88" name="Google Shape;88;p10"/>
          <p:cNvSpPr txBox="1">
            <a:spLocks noGrp="1"/>
          </p:cNvSpPr>
          <p:nvPr>
            <p:ph type="subTitle" idx="1"/>
          </p:nvPr>
        </p:nvSpPr>
        <p:spPr>
          <a:xfrm rot="21599693" flipH="1">
            <a:off x="818881" y="3543500"/>
            <a:ext cx="4478800" cy="177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grpSp>
        <p:nvGrpSpPr>
          <p:cNvPr id="89" name="Google Shape;89;p10"/>
          <p:cNvGrpSpPr/>
          <p:nvPr/>
        </p:nvGrpSpPr>
        <p:grpSpPr>
          <a:xfrm rot="10800000">
            <a:off x="-1622820" y="2"/>
            <a:ext cx="5165656" cy="6028276"/>
            <a:chOff x="5353050" y="0"/>
            <a:chExt cx="4407556" cy="5143580"/>
          </a:xfrm>
        </p:grpSpPr>
        <p:sp>
          <p:nvSpPr>
            <p:cNvPr id="90" name="Google Shape;90;p10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1" name="Google Shape;91;p10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2" name="Google Shape;92;p10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3" name="Google Shape;93;p10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4" name="Google Shape;94;p10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428454427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6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60" name="Google Shape;60;p6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61" name="Google Shape;61;p6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2" name="Google Shape;62;p6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" name="Google Shape;63;p6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64" name="Google Shape;64;p6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65" name="Google Shape;65;p6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" name="Google Shape;66;p6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07785061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">
  <p:cSld name="1_Title and list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0"/>
          <p:cNvSpPr txBox="1">
            <a:spLocks noGrp="1"/>
          </p:cNvSpPr>
          <p:nvPr>
            <p:ph type="body" idx="1"/>
          </p:nvPr>
        </p:nvSpPr>
        <p:spPr>
          <a:xfrm>
            <a:off x="693833" y="1847400"/>
            <a:ext cx="9497516" cy="4681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Raleway Thin"/>
              <a:buChar char="●"/>
              <a:defRPr sz="2400"/>
            </a:lvl1pPr>
            <a:lvl2pPr marL="1219170" lvl="1" indent="-440256" rtl="0">
              <a:spcBef>
                <a:spcPts val="2133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828754" lvl="2" indent="-43178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2438339" lvl="3" indent="-43178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7093" lvl="6" indent="-41485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4876678" lvl="7" indent="-41485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240" name="Google Shape;240;p20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41" name="Google Shape;241;p20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242" name="Google Shape;242;p20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3" name="Google Shape;243;p20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4" name="Google Shape;244;p20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59074865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7599169" y="1749378"/>
            <a:ext cx="4592791" cy="5108729"/>
          </a:xfrm>
          <a:custGeom>
            <a:avLst/>
            <a:gdLst/>
            <a:ahLst/>
            <a:cxnLst/>
            <a:rect l="l" t="t" r="r" b="b"/>
            <a:pathLst>
              <a:path w="36177" h="40241" extrusionOk="0">
                <a:moveTo>
                  <a:pt x="36176" y="0"/>
                </a:moveTo>
                <a:cubicBezTo>
                  <a:pt x="24474" y="38948"/>
                  <a:pt x="1" y="40238"/>
                  <a:pt x="1" y="40238"/>
                </a:cubicBezTo>
                <a:lnTo>
                  <a:pt x="36176" y="40241"/>
                </a:lnTo>
                <a:lnTo>
                  <a:pt x="36176" y="0"/>
                </a:lnTo>
                <a:close/>
              </a:path>
            </a:pathLst>
          </a:custGeom>
          <a:solidFill>
            <a:srgbClr val="12102F">
              <a:alpha val="541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0" name="Google Shape;10;p2"/>
          <p:cNvSpPr/>
          <p:nvPr/>
        </p:nvSpPr>
        <p:spPr>
          <a:xfrm>
            <a:off x="1" y="0"/>
            <a:ext cx="5876655" cy="6858107"/>
          </a:xfrm>
          <a:custGeom>
            <a:avLst/>
            <a:gdLst/>
            <a:ahLst/>
            <a:cxnLst/>
            <a:rect l="l" t="t" r="r" b="b"/>
            <a:pathLst>
              <a:path w="67254" h="78486" extrusionOk="0">
                <a:moveTo>
                  <a:pt x="0" y="0"/>
                </a:moveTo>
                <a:lnTo>
                  <a:pt x="0" y="78486"/>
                </a:lnTo>
                <a:lnTo>
                  <a:pt x="67254" y="78486"/>
                </a:lnTo>
                <a:cubicBezTo>
                  <a:pt x="25231" y="63217"/>
                  <a:pt x="16815" y="0"/>
                  <a:pt x="16815" y="0"/>
                </a:cubicBezTo>
                <a:close/>
              </a:path>
            </a:pathLst>
          </a:custGeom>
          <a:solidFill>
            <a:srgbClr val="12102F">
              <a:alpha val="541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1" name="Google Shape;11;p2"/>
          <p:cNvSpPr/>
          <p:nvPr/>
        </p:nvSpPr>
        <p:spPr>
          <a:xfrm>
            <a:off x="0" y="0"/>
            <a:ext cx="5876741" cy="6858107"/>
          </a:xfrm>
          <a:custGeom>
            <a:avLst/>
            <a:gdLst/>
            <a:ahLst/>
            <a:cxnLst/>
            <a:rect l="l" t="t" r="r" b="b"/>
            <a:pathLst>
              <a:path w="67255" h="78486" extrusionOk="0">
                <a:moveTo>
                  <a:pt x="67254" y="78486"/>
                </a:moveTo>
                <a:lnTo>
                  <a:pt x="1" y="78486"/>
                </a:lnTo>
                <a:lnTo>
                  <a:pt x="1" y="0"/>
                </a:lnTo>
                <a:lnTo>
                  <a:pt x="19446" y="0"/>
                </a:lnTo>
                <a:cubicBezTo>
                  <a:pt x="19446" y="0"/>
                  <a:pt x="21983" y="27742"/>
                  <a:pt x="35916" y="50908"/>
                </a:cubicBezTo>
                <a:cubicBezTo>
                  <a:pt x="43014" y="62714"/>
                  <a:pt x="53070" y="73331"/>
                  <a:pt x="67254" y="78486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2" name="Google Shape;12;p2"/>
          <p:cNvSpPr/>
          <p:nvPr/>
        </p:nvSpPr>
        <p:spPr>
          <a:xfrm>
            <a:off x="0" y="0"/>
            <a:ext cx="3138077" cy="6858107"/>
          </a:xfrm>
          <a:custGeom>
            <a:avLst/>
            <a:gdLst/>
            <a:ahLst/>
            <a:cxnLst/>
            <a:rect l="l" t="t" r="r" b="b"/>
            <a:pathLst>
              <a:path w="35913" h="78486" extrusionOk="0">
                <a:moveTo>
                  <a:pt x="35913" y="50908"/>
                </a:moveTo>
                <a:cubicBezTo>
                  <a:pt x="26008" y="76791"/>
                  <a:pt x="0" y="78486"/>
                  <a:pt x="0" y="78486"/>
                </a:cubicBezTo>
                <a:lnTo>
                  <a:pt x="0" y="0"/>
                </a:lnTo>
                <a:lnTo>
                  <a:pt x="19443" y="0"/>
                </a:lnTo>
                <a:cubicBezTo>
                  <a:pt x="19443" y="0"/>
                  <a:pt x="21980" y="27742"/>
                  <a:pt x="35913" y="509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36078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3" name="Google Shape;13;p2"/>
          <p:cNvSpPr/>
          <p:nvPr/>
        </p:nvSpPr>
        <p:spPr>
          <a:xfrm>
            <a:off x="0" y="0"/>
            <a:ext cx="4108608" cy="6858107"/>
          </a:xfrm>
          <a:custGeom>
            <a:avLst/>
            <a:gdLst/>
            <a:ahLst/>
            <a:cxnLst/>
            <a:rect l="l" t="t" r="r" b="b"/>
            <a:pathLst>
              <a:path w="47020" h="78486" extrusionOk="0">
                <a:moveTo>
                  <a:pt x="14986" y="0"/>
                </a:moveTo>
                <a:cubicBezTo>
                  <a:pt x="14986" y="0"/>
                  <a:pt x="11464" y="73192"/>
                  <a:pt x="47019" y="78486"/>
                </a:cubicBezTo>
                <a:lnTo>
                  <a:pt x="1" y="78486"/>
                </a:lnTo>
                <a:lnTo>
                  <a:pt x="1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17647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4" name="Google Shape;14;p2"/>
          <p:cNvSpPr/>
          <p:nvPr/>
        </p:nvSpPr>
        <p:spPr>
          <a:xfrm>
            <a:off x="1" y="0"/>
            <a:ext cx="5654097" cy="6858107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5" name="Google Shape;15;p2"/>
          <p:cNvSpPr/>
          <p:nvPr/>
        </p:nvSpPr>
        <p:spPr>
          <a:xfrm>
            <a:off x="7712919" y="1875951"/>
            <a:ext cx="4479040" cy="4982156"/>
          </a:xfrm>
          <a:custGeom>
            <a:avLst/>
            <a:gdLst/>
            <a:ahLst/>
            <a:cxnLst/>
            <a:rect l="l" t="t" r="r" b="b"/>
            <a:pathLst>
              <a:path w="35281" h="39244" extrusionOk="0">
                <a:moveTo>
                  <a:pt x="1" y="39243"/>
                </a:moveTo>
                <a:cubicBezTo>
                  <a:pt x="1" y="39243"/>
                  <a:pt x="23866" y="37982"/>
                  <a:pt x="35280" y="0"/>
                </a:cubicBezTo>
                <a:lnTo>
                  <a:pt x="35280" y="39243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6" name="Google Shape;16;p2"/>
          <p:cNvSpPr/>
          <p:nvPr/>
        </p:nvSpPr>
        <p:spPr>
          <a:xfrm>
            <a:off x="8920000" y="3161480"/>
            <a:ext cx="3271968" cy="3696627"/>
          </a:xfrm>
          <a:custGeom>
            <a:avLst/>
            <a:gdLst/>
            <a:ahLst/>
            <a:cxnLst/>
            <a:rect l="l" t="t" r="r" b="b"/>
            <a:pathLst>
              <a:path w="25773" h="29118" extrusionOk="0">
                <a:moveTo>
                  <a:pt x="25772" y="0"/>
                </a:moveTo>
                <a:cubicBezTo>
                  <a:pt x="25772" y="0"/>
                  <a:pt x="14842" y="27310"/>
                  <a:pt x="1" y="29117"/>
                </a:cubicBezTo>
                <a:lnTo>
                  <a:pt x="25772" y="29117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36078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2724300" y="2180700"/>
            <a:ext cx="8751600" cy="17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5460100" y="4216600"/>
            <a:ext cx="3280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987699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 rot="10800000">
            <a:off x="-1448045" y="-36983"/>
            <a:ext cx="4029681" cy="4702604"/>
            <a:chOff x="5353050" y="0"/>
            <a:chExt cx="4407556" cy="5143580"/>
          </a:xfrm>
        </p:grpSpPr>
        <p:sp>
          <p:nvSpPr>
            <p:cNvPr id="21" name="Google Shape;21;p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" name="Google Shape;22;p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" name="Google Shape;23;p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" name="Google Shape;25;p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 rot="-294">
            <a:off x="1869133" y="3789412"/>
            <a:ext cx="467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ubTitle" idx="1"/>
          </p:nvPr>
        </p:nvSpPr>
        <p:spPr>
          <a:xfrm flipH="1">
            <a:off x="2175933" y="4636733"/>
            <a:ext cx="4056400" cy="14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 idx="2" hasCustomPrompt="1"/>
          </p:nvPr>
        </p:nvSpPr>
        <p:spPr>
          <a:xfrm>
            <a:off x="2950933" y="1564216"/>
            <a:ext cx="2506400" cy="16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29" name="Google Shape;29;p3"/>
          <p:cNvGrpSpPr/>
          <p:nvPr/>
        </p:nvGrpSpPr>
        <p:grpSpPr>
          <a:xfrm rot="10800000" flipH="1">
            <a:off x="2230012" y="-1214671"/>
            <a:ext cx="11525467" cy="8072677"/>
            <a:chOff x="5353050" y="0"/>
            <a:chExt cx="4407556" cy="5143580"/>
          </a:xfrm>
        </p:grpSpPr>
        <p:sp>
          <p:nvSpPr>
            <p:cNvPr id="30" name="Google Shape;30;p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" name="Google Shape;31;p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" name="Google Shape;32;p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" name="Google Shape;34;p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68012809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8"/>
          <p:cNvSpPr/>
          <p:nvPr/>
        </p:nvSpPr>
        <p:spPr>
          <a:xfrm rot="10800000">
            <a:off x="-1524004" y="-69"/>
            <a:ext cx="10588437" cy="7703401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grpSp>
        <p:nvGrpSpPr>
          <p:cNvPr id="76" name="Google Shape;76;p8"/>
          <p:cNvGrpSpPr/>
          <p:nvPr/>
        </p:nvGrpSpPr>
        <p:grpSpPr>
          <a:xfrm>
            <a:off x="1207804" y="-30952"/>
            <a:ext cx="10984219" cy="6888968"/>
            <a:chOff x="5353050" y="0"/>
            <a:chExt cx="4407556" cy="5143580"/>
          </a:xfrm>
        </p:grpSpPr>
        <p:sp>
          <p:nvSpPr>
            <p:cNvPr id="77" name="Google Shape;77;p8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8" name="Google Shape;78;p8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9" name="Google Shape;79;p8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80" name="Google Shape;80;p8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81" name="Google Shape;81;p8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82" name="Google Shape;82;p8"/>
          <p:cNvSpPr txBox="1">
            <a:spLocks noGrp="1"/>
          </p:cNvSpPr>
          <p:nvPr>
            <p:ph type="title"/>
          </p:nvPr>
        </p:nvSpPr>
        <p:spPr>
          <a:xfrm rot="-151">
            <a:off x="1536400" y="1746409"/>
            <a:ext cx="9119200" cy="33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8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13567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E5388B-A0DB-D24D-8E1F-7062AA0F01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00762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9"/>
          <p:cNvSpPr txBox="1">
            <a:spLocks noGrp="1"/>
          </p:cNvSpPr>
          <p:nvPr>
            <p:ph type="title"/>
          </p:nvPr>
        </p:nvSpPr>
        <p:spPr>
          <a:xfrm>
            <a:off x="1426433" y="1389339"/>
            <a:ext cx="3666400" cy="149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85" name="Google Shape;85;p9"/>
          <p:cNvSpPr txBox="1">
            <a:spLocks noGrp="1"/>
          </p:cNvSpPr>
          <p:nvPr>
            <p:ph type="subTitle" idx="1"/>
          </p:nvPr>
        </p:nvSpPr>
        <p:spPr>
          <a:xfrm>
            <a:off x="1468000" y="2668733"/>
            <a:ext cx="3947200" cy="18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980317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oogle Shape;96;p11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97" name="Google Shape;97;p11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8" name="Google Shape;98;p11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9" name="Google Shape;99;p11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100" name="Google Shape;100;p11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101" name="Google Shape;101;p11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2" name="Google Shape;102;p11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103" name="Google Shape;103;p11"/>
          <p:cNvSpPr txBox="1">
            <a:spLocks noGrp="1"/>
          </p:cNvSpPr>
          <p:nvPr>
            <p:ph type="title" hasCustomPrompt="1"/>
          </p:nvPr>
        </p:nvSpPr>
        <p:spPr>
          <a:xfrm>
            <a:off x="6854431" y="4036219"/>
            <a:ext cx="1407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4" name="Google Shape;104;p11"/>
          <p:cNvSpPr txBox="1">
            <a:spLocks noGrp="1"/>
          </p:cNvSpPr>
          <p:nvPr>
            <p:ph type="subTitle" idx="1"/>
          </p:nvPr>
        </p:nvSpPr>
        <p:spPr>
          <a:xfrm flipH="1">
            <a:off x="6873349" y="4603337"/>
            <a:ext cx="2025600" cy="10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5" name="Google Shape;105;p11"/>
          <p:cNvSpPr txBox="1">
            <a:spLocks noGrp="1"/>
          </p:cNvSpPr>
          <p:nvPr>
            <p:ph type="title" idx="2" hasCustomPrompt="1"/>
          </p:nvPr>
        </p:nvSpPr>
        <p:spPr>
          <a:xfrm>
            <a:off x="2726217" y="3086767"/>
            <a:ext cx="23212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5333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6" name="Google Shape;106;p11"/>
          <p:cNvSpPr txBox="1">
            <a:spLocks noGrp="1"/>
          </p:cNvSpPr>
          <p:nvPr>
            <p:ph type="subTitle" idx="3"/>
          </p:nvPr>
        </p:nvSpPr>
        <p:spPr>
          <a:xfrm flipH="1">
            <a:off x="6873452" y="2655393"/>
            <a:ext cx="3598000" cy="132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7" name="Google Shape;107;p11"/>
          <p:cNvSpPr txBox="1">
            <a:spLocks noGrp="1"/>
          </p:cNvSpPr>
          <p:nvPr>
            <p:ph type="title" idx="4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39724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mall numbers">
  <p:cSld name="Small number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oogle Shape;118;p13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119" name="Google Shape;119;p13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0" name="Google Shape;120;p13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1" name="Google Shape;121;p13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122" name="Google Shape;122;p13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123" name="Google Shape;123;p13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4" name="Google Shape;124;p13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125" name="Google Shape;125;p13"/>
          <p:cNvSpPr txBox="1">
            <a:spLocks noGrp="1"/>
          </p:cNvSpPr>
          <p:nvPr>
            <p:ph type="title" hasCustomPrompt="1"/>
          </p:nvPr>
        </p:nvSpPr>
        <p:spPr>
          <a:xfrm>
            <a:off x="3036717" y="4017300"/>
            <a:ext cx="1407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6" name="Google Shape;126;p13"/>
          <p:cNvSpPr txBox="1">
            <a:spLocks noGrp="1"/>
          </p:cNvSpPr>
          <p:nvPr>
            <p:ph type="subTitle" idx="1"/>
          </p:nvPr>
        </p:nvSpPr>
        <p:spPr>
          <a:xfrm flipH="1">
            <a:off x="3036751" y="4667300"/>
            <a:ext cx="19120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27" name="Google Shape;127;p13"/>
          <p:cNvSpPr txBox="1">
            <a:spLocks noGrp="1"/>
          </p:cNvSpPr>
          <p:nvPr>
            <p:ph type="title" idx="2" hasCustomPrompt="1"/>
          </p:nvPr>
        </p:nvSpPr>
        <p:spPr>
          <a:xfrm>
            <a:off x="3036717" y="2109548"/>
            <a:ext cx="1407200" cy="6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8" name="Google Shape;128;p13"/>
          <p:cNvSpPr txBox="1">
            <a:spLocks noGrp="1"/>
          </p:cNvSpPr>
          <p:nvPr>
            <p:ph type="subTitle" idx="3"/>
          </p:nvPr>
        </p:nvSpPr>
        <p:spPr>
          <a:xfrm flipH="1">
            <a:off x="3036717" y="2709500"/>
            <a:ext cx="1959200" cy="6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29" name="Google Shape;129;p13"/>
          <p:cNvSpPr txBox="1">
            <a:spLocks noGrp="1"/>
          </p:cNvSpPr>
          <p:nvPr>
            <p:ph type="title" idx="4" hasCustomPrompt="1"/>
          </p:nvPr>
        </p:nvSpPr>
        <p:spPr>
          <a:xfrm>
            <a:off x="8121329" y="4017300"/>
            <a:ext cx="1407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0" name="Google Shape;130;p13"/>
          <p:cNvSpPr txBox="1">
            <a:spLocks noGrp="1"/>
          </p:cNvSpPr>
          <p:nvPr>
            <p:ph type="subTitle" idx="5"/>
          </p:nvPr>
        </p:nvSpPr>
        <p:spPr>
          <a:xfrm flipH="1">
            <a:off x="8121329" y="4667308"/>
            <a:ext cx="2025600" cy="10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31" name="Google Shape;131;p13"/>
          <p:cNvSpPr txBox="1">
            <a:spLocks noGrp="1"/>
          </p:cNvSpPr>
          <p:nvPr>
            <p:ph type="title" idx="6" hasCustomPrompt="1"/>
          </p:nvPr>
        </p:nvSpPr>
        <p:spPr>
          <a:xfrm>
            <a:off x="8121313" y="2018600"/>
            <a:ext cx="2321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2" name="Google Shape;132;p13"/>
          <p:cNvSpPr txBox="1">
            <a:spLocks noGrp="1"/>
          </p:cNvSpPr>
          <p:nvPr>
            <p:ph type="subTitle" idx="7"/>
          </p:nvPr>
        </p:nvSpPr>
        <p:spPr>
          <a:xfrm flipH="1">
            <a:off x="8121329" y="2671441"/>
            <a:ext cx="1694000" cy="10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33" name="Google Shape;133;p13"/>
          <p:cNvSpPr txBox="1">
            <a:spLocks noGrp="1"/>
          </p:cNvSpPr>
          <p:nvPr>
            <p:ph type="title" idx="8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381010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4"/>
          <p:cNvSpPr/>
          <p:nvPr/>
        </p:nvSpPr>
        <p:spPr>
          <a:xfrm rot="10800000">
            <a:off x="6610745" y="0"/>
            <a:ext cx="5654097" cy="6858107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36" name="Google Shape;136;p14"/>
          <p:cNvSpPr txBox="1">
            <a:spLocks noGrp="1"/>
          </p:cNvSpPr>
          <p:nvPr>
            <p:ph type="subTitle" idx="1"/>
          </p:nvPr>
        </p:nvSpPr>
        <p:spPr>
          <a:xfrm flipH="1">
            <a:off x="2199400" y="1790201"/>
            <a:ext cx="4379200" cy="8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14"/>
          <p:cNvSpPr txBox="1">
            <a:spLocks noGrp="1"/>
          </p:cNvSpPr>
          <p:nvPr>
            <p:ph type="subTitle" idx="2"/>
          </p:nvPr>
        </p:nvSpPr>
        <p:spPr>
          <a:xfrm flipH="1">
            <a:off x="2199400" y="4176643"/>
            <a:ext cx="4379200" cy="8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4"/>
          <p:cNvSpPr txBox="1">
            <a:spLocks noGrp="1"/>
          </p:cNvSpPr>
          <p:nvPr>
            <p:ph type="title" hasCustomPrompt="1"/>
          </p:nvPr>
        </p:nvSpPr>
        <p:spPr>
          <a:xfrm>
            <a:off x="993997" y="1677577"/>
            <a:ext cx="9336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39" name="Google Shape;139;p14"/>
          <p:cNvSpPr txBox="1">
            <a:spLocks noGrp="1"/>
          </p:cNvSpPr>
          <p:nvPr>
            <p:ph type="subTitle" idx="3"/>
          </p:nvPr>
        </p:nvSpPr>
        <p:spPr>
          <a:xfrm flipH="1">
            <a:off x="2199400" y="2984801"/>
            <a:ext cx="4379200" cy="8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4"/>
          <p:cNvSpPr txBox="1">
            <a:spLocks noGrp="1"/>
          </p:cNvSpPr>
          <p:nvPr>
            <p:ph type="subTitle" idx="4"/>
          </p:nvPr>
        </p:nvSpPr>
        <p:spPr>
          <a:xfrm flipH="1">
            <a:off x="2199596" y="1266283"/>
            <a:ext cx="3608400" cy="7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1" name="Google Shape;141;p14"/>
          <p:cNvSpPr txBox="1">
            <a:spLocks noGrp="1"/>
          </p:cNvSpPr>
          <p:nvPr>
            <p:ph type="subTitle" idx="5"/>
          </p:nvPr>
        </p:nvSpPr>
        <p:spPr>
          <a:xfrm flipH="1">
            <a:off x="2199600" y="3653244"/>
            <a:ext cx="3608400" cy="7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2" name="Google Shape;142;p14"/>
          <p:cNvSpPr txBox="1">
            <a:spLocks noGrp="1"/>
          </p:cNvSpPr>
          <p:nvPr>
            <p:ph type="subTitle" idx="6"/>
          </p:nvPr>
        </p:nvSpPr>
        <p:spPr>
          <a:xfrm flipH="1">
            <a:off x="2199333" y="2459133"/>
            <a:ext cx="3608400" cy="7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3" name="Google Shape;143;p14"/>
          <p:cNvSpPr txBox="1">
            <a:spLocks noGrp="1"/>
          </p:cNvSpPr>
          <p:nvPr>
            <p:ph type="title" idx="7" hasCustomPrompt="1"/>
          </p:nvPr>
        </p:nvSpPr>
        <p:spPr>
          <a:xfrm>
            <a:off x="1044600" y="2985200"/>
            <a:ext cx="832400" cy="38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2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4" name="Google Shape;144;p14"/>
          <p:cNvSpPr txBox="1">
            <a:spLocks noGrp="1"/>
          </p:cNvSpPr>
          <p:nvPr>
            <p:ph type="title" idx="8" hasCustomPrompt="1"/>
          </p:nvPr>
        </p:nvSpPr>
        <p:spPr>
          <a:xfrm>
            <a:off x="1044600" y="4124667"/>
            <a:ext cx="832400" cy="47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200" b="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5" name="Google Shape;145;p14"/>
          <p:cNvSpPr txBox="1">
            <a:spLocks noGrp="1"/>
          </p:cNvSpPr>
          <p:nvPr>
            <p:ph type="subTitle" idx="9"/>
          </p:nvPr>
        </p:nvSpPr>
        <p:spPr>
          <a:xfrm flipH="1">
            <a:off x="2199400" y="5355817"/>
            <a:ext cx="4379200" cy="8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4"/>
          <p:cNvSpPr txBox="1">
            <a:spLocks noGrp="1"/>
          </p:cNvSpPr>
          <p:nvPr>
            <p:ph type="subTitle" idx="13"/>
          </p:nvPr>
        </p:nvSpPr>
        <p:spPr>
          <a:xfrm flipH="1">
            <a:off x="2199600" y="5047015"/>
            <a:ext cx="3608400" cy="54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7" name="Google Shape;147;p14"/>
          <p:cNvSpPr txBox="1">
            <a:spLocks noGrp="1"/>
          </p:cNvSpPr>
          <p:nvPr>
            <p:ph type="title" idx="14" hasCustomPrompt="1"/>
          </p:nvPr>
        </p:nvSpPr>
        <p:spPr>
          <a:xfrm>
            <a:off x="1044600" y="5347333"/>
            <a:ext cx="832400" cy="38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2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grpSp>
        <p:nvGrpSpPr>
          <p:cNvPr id="148" name="Google Shape;148;p14"/>
          <p:cNvGrpSpPr/>
          <p:nvPr/>
        </p:nvGrpSpPr>
        <p:grpSpPr>
          <a:xfrm>
            <a:off x="7137400" y="0"/>
            <a:ext cx="5876741" cy="6858107"/>
            <a:chOff x="5353050" y="0"/>
            <a:chExt cx="4407556" cy="5143580"/>
          </a:xfrm>
        </p:grpSpPr>
        <p:sp>
          <p:nvSpPr>
            <p:cNvPr id="149" name="Google Shape;149;p14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0" name="Google Shape;150;p14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1" name="Google Shape;151;p14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2" name="Google Shape;152;p14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3" name="Google Shape;153;p14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154" name="Google Shape;154;p14"/>
          <p:cNvSpPr txBox="1">
            <a:spLocks noGrp="1"/>
          </p:cNvSpPr>
          <p:nvPr>
            <p:ph type="title" idx="15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677710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5"/>
          <p:cNvSpPr txBox="1">
            <a:spLocks noGrp="1"/>
          </p:cNvSpPr>
          <p:nvPr>
            <p:ph type="ctrTitle"/>
          </p:nvPr>
        </p:nvSpPr>
        <p:spPr>
          <a:xfrm flipH="1">
            <a:off x="5055600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57" name="Google Shape;157;p15"/>
          <p:cNvSpPr txBox="1">
            <a:spLocks noGrp="1"/>
          </p:cNvSpPr>
          <p:nvPr>
            <p:ph type="subTitle" idx="1"/>
          </p:nvPr>
        </p:nvSpPr>
        <p:spPr>
          <a:xfrm flipH="1">
            <a:off x="4757200" y="441896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58" name="Google Shape;158;p15"/>
          <p:cNvSpPr txBox="1">
            <a:spLocks noGrp="1"/>
          </p:cNvSpPr>
          <p:nvPr>
            <p:ph type="ctrTitle" idx="2"/>
          </p:nvPr>
        </p:nvSpPr>
        <p:spPr>
          <a:xfrm flipH="1">
            <a:off x="8652415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15"/>
          <p:cNvSpPr txBox="1">
            <a:spLocks noGrp="1"/>
          </p:cNvSpPr>
          <p:nvPr>
            <p:ph type="subTitle" idx="3"/>
          </p:nvPr>
        </p:nvSpPr>
        <p:spPr>
          <a:xfrm flipH="1">
            <a:off x="8403415" y="4418957"/>
            <a:ext cx="25788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60" name="Google Shape;160;p15"/>
          <p:cNvSpPr txBox="1">
            <a:spLocks noGrp="1"/>
          </p:cNvSpPr>
          <p:nvPr>
            <p:ph type="ctrTitle" idx="4"/>
          </p:nvPr>
        </p:nvSpPr>
        <p:spPr>
          <a:xfrm flipH="1">
            <a:off x="1461600" y="2063033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61" name="Google Shape;161;p15"/>
          <p:cNvSpPr txBox="1">
            <a:spLocks noGrp="1"/>
          </p:cNvSpPr>
          <p:nvPr>
            <p:ph type="subTitle" idx="5"/>
          </p:nvPr>
        </p:nvSpPr>
        <p:spPr>
          <a:xfrm flipH="1">
            <a:off x="1163200" y="441895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grpSp>
        <p:nvGrpSpPr>
          <p:cNvPr id="162" name="Google Shape;162;p15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163" name="Google Shape;163;p15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4" name="Google Shape;164;p15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165" name="Google Shape;165;p15"/>
          <p:cNvGrpSpPr/>
          <p:nvPr/>
        </p:nvGrpSpPr>
        <p:grpSpPr>
          <a:xfrm>
            <a:off x="-28" y="3881234"/>
            <a:ext cx="2939995" cy="2976761"/>
            <a:chOff x="-21" y="2910925"/>
            <a:chExt cx="2204996" cy="2232571"/>
          </a:xfrm>
        </p:grpSpPr>
        <p:sp>
          <p:nvSpPr>
            <p:cNvPr id="166" name="Google Shape;166;p15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7" name="Google Shape;167;p15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8" name="Google Shape;168;p15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169" name="Google Shape;169;p15"/>
          <p:cNvSpPr txBox="1">
            <a:spLocks noGrp="1"/>
          </p:cNvSpPr>
          <p:nvPr>
            <p:ph type="title" idx="6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15933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6"/>
          <p:cNvSpPr txBox="1">
            <a:spLocks noGrp="1"/>
          </p:cNvSpPr>
          <p:nvPr>
            <p:ph type="ctrTitle"/>
          </p:nvPr>
        </p:nvSpPr>
        <p:spPr>
          <a:xfrm flipH="1">
            <a:off x="7046004" y="2643487"/>
            <a:ext cx="3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2" name="Google Shape;172;p16"/>
          <p:cNvSpPr txBox="1">
            <a:spLocks noGrp="1"/>
          </p:cNvSpPr>
          <p:nvPr>
            <p:ph type="subTitle" idx="1"/>
          </p:nvPr>
        </p:nvSpPr>
        <p:spPr>
          <a:xfrm flipH="1">
            <a:off x="7452404" y="1677184"/>
            <a:ext cx="297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3" name="Google Shape;173;p16"/>
          <p:cNvSpPr txBox="1">
            <a:spLocks noGrp="1"/>
          </p:cNvSpPr>
          <p:nvPr>
            <p:ph type="ctrTitle" idx="2"/>
          </p:nvPr>
        </p:nvSpPr>
        <p:spPr>
          <a:xfrm flipH="1">
            <a:off x="7046171" y="5092904"/>
            <a:ext cx="309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4" name="Google Shape;174;p16"/>
          <p:cNvSpPr txBox="1">
            <a:spLocks noGrp="1"/>
          </p:cNvSpPr>
          <p:nvPr>
            <p:ph type="subTitle" idx="3"/>
          </p:nvPr>
        </p:nvSpPr>
        <p:spPr>
          <a:xfrm flipH="1">
            <a:off x="7452404" y="4126567"/>
            <a:ext cx="304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5" name="Google Shape;175;p16"/>
          <p:cNvSpPr txBox="1">
            <a:spLocks noGrp="1"/>
          </p:cNvSpPr>
          <p:nvPr>
            <p:ph type="ctrTitle" idx="4"/>
          </p:nvPr>
        </p:nvSpPr>
        <p:spPr>
          <a:xfrm flipH="1">
            <a:off x="2397825" y="2643487"/>
            <a:ext cx="3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6" name="Google Shape;176;p16"/>
          <p:cNvSpPr txBox="1">
            <a:spLocks noGrp="1"/>
          </p:cNvSpPr>
          <p:nvPr>
            <p:ph type="subTitle" idx="5"/>
          </p:nvPr>
        </p:nvSpPr>
        <p:spPr>
          <a:xfrm flipH="1">
            <a:off x="2702625" y="1677184"/>
            <a:ext cx="304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7" name="Google Shape;177;p16"/>
          <p:cNvSpPr txBox="1">
            <a:spLocks noGrp="1"/>
          </p:cNvSpPr>
          <p:nvPr>
            <p:ph type="ctrTitle" idx="6"/>
          </p:nvPr>
        </p:nvSpPr>
        <p:spPr>
          <a:xfrm flipH="1">
            <a:off x="2397832" y="5092904"/>
            <a:ext cx="3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8" name="Google Shape;178;p16"/>
          <p:cNvSpPr txBox="1">
            <a:spLocks noGrp="1"/>
          </p:cNvSpPr>
          <p:nvPr>
            <p:ph type="subTitle" idx="7"/>
          </p:nvPr>
        </p:nvSpPr>
        <p:spPr>
          <a:xfrm flipH="1">
            <a:off x="2702625" y="4126567"/>
            <a:ext cx="304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9" name="Google Shape;179;p16"/>
          <p:cNvSpPr txBox="1">
            <a:spLocks noGrp="1"/>
          </p:cNvSpPr>
          <p:nvPr>
            <p:ph type="title" idx="8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180" name="Google Shape;180;p16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181" name="Google Shape;181;p16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82" name="Google Shape;182;p16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83" name="Google Shape;183;p16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184" name="Google Shape;184;p16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185" name="Google Shape;185;p16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86" name="Google Shape;186;p16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98597285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>
  <p:cSld name="Title and three columns 3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8"/>
          <p:cNvSpPr txBox="1">
            <a:spLocks noGrp="1"/>
          </p:cNvSpPr>
          <p:nvPr>
            <p:ph type="ctrTitle"/>
          </p:nvPr>
        </p:nvSpPr>
        <p:spPr>
          <a:xfrm flipH="1">
            <a:off x="5055600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4" name="Google Shape;204;p18"/>
          <p:cNvSpPr txBox="1">
            <a:spLocks noGrp="1"/>
          </p:cNvSpPr>
          <p:nvPr>
            <p:ph type="subTitle" idx="1"/>
          </p:nvPr>
        </p:nvSpPr>
        <p:spPr>
          <a:xfrm flipH="1">
            <a:off x="4757200" y="441896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05" name="Google Shape;205;p18"/>
          <p:cNvSpPr txBox="1">
            <a:spLocks noGrp="1"/>
          </p:cNvSpPr>
          <p:nvPr>
            <p:ph type="ctrTitle" idx="2"/>
          </p:nvPr>
        </p:nvSpPr>
        <p:spPr>
          <a:xfrm flipH="1">
            <a:off x="8652415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6" name="Google Shape;206;p18"/>
          <p:cNvSpPr txBox="1">
            <a:spLocks noGrp="1"/>
          </p:cNvSpPr>
          <p:nvPr>
            <p:ph type="subTitle" idx="3"/>
          </p:nvPr>
        </p:nvSpPr>
        <p:spPr>
          <a:xfrm flipH="1">
            <a:off x="8403415" y="4418957"/>
            <a:ext cx="25788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07" name="Google Shape;207;p18"/>
          <p:cNvSpPr txBox="1">
            <a:spLocks noGrp="1"/>
          </p:cNvSpPr>
          <p:nvPr>
            <p:ph type="ctrTitle" idx="4"/>
          </p:nvPr>
        </p:nvSpPr>
        <p:spPr>
          <a:xfrm flipH="1">
            <a:off x="927400" y="1987833"/>
            <a:ext cx="3149200" cy="84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8" name="Google Shape;208;p18"/>
          <p:cNvSpPr txBox="1">
            <a:spLocks noGrp="1"/>
          </p:cNvSpPr>
          <p:nvPr>
            <p:ph type="subTitle" idx="5"/>
          </p:nvPr>
        </p:nvSpPr>
        <p:spPr>
          <a:xfrm flipH="1">
            <a:off x="1163200" y="441895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grpSp>
        <p:nvGrpSpPr>
          <p:cNvPr id="209" name="Google Shape;209;p18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210" name="Google Shape;210;p18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1" name="Google Shape;211;p18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212" name="Google Shape;212;p18"/>
          <p:cNvGrpSpPr/>
          <p:nvPr/>
        </p:nvGrpSpPr>
        <p:grpSpPr>
          <a:xfrm>
            <a:off x="-28" y="3881234"/>
            <a:ext cx="2939995" cy="2976761"/>
            <a:chOff x="-21" y="2910925"/>
            <a:chExt cx="2204996" cy="2232571"/>
          </a:xfrm>
        </p:grpSpPr>
        <p:sp>
          <p:nvSpPr>
            <p:cNvPr id="213" name="Google Shape;213;p18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4" name="Google Shape;214;p18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5" name="Google Shape;215;p18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216" name="Google Shape;216;p18"/>
          <p:cNvSpPr txBox="1">
            <a:spLocks noGrp="1"/>
          </p:cNvSpPr>
          <p:nvPr>
            <p:ph type="title" idx="6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4558012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9"/>
          <p:cNvSpPr txBox="1">
            <a:spLocks noGrp="1"/>
          </p:cNvSpPr>
          <p:nvPr>
            <p:ph type="ctrTitle"/>
          </p:nvPr>
        </p:nvSpPr>
        <p:spPr>
          <a:xfrm flipH="1">
            <a:off x="1965300" y="3248500"/>
            <a:ext cx="31444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19" name="Google Shape;219;p19"/>
          <p:cNvSpPr txBox="1">
            <a:spLocks noGrp="1"/>
          </p:cNvSpPr>
          <p:nvPr>
            <p:ph type="subTitle" idx="1"/>
          </p:nvPr>
        </p:nvSpPr>
        <p:spPr>
          <a:xfrm flipH="1">
            <a:off x="1917955" y="3721279"/>
            <a:ext cx="36352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0" name="Google Shape;220;p19"/>
          <p:cNvSpPr txBox="1">
            <a:spLocks noGrp="1"/>
          </p:cNvSpPr>
          <p:nvPr>
            <p:ph type="ctrTitle" idx="2"/>
          </p:nvPr>
        </p:nvSpPr>
        <p:spPr>
          <a:xfrm flipH="1">
            <a:off x="7569233" y="3248497"/>
            <a:ext cx="25304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1" name="Google Shape;221;p19"/>
          <p:cNvSpPr txBox="1">
            <a:spLocks noGrp="1"/>
          </p:cNvSpPr>
          <p:nvPr>
            <p:ph type="subTitle" idx="3"/>
          </p:nvPr>
        </p:nvSpPr>
        <p:spPr>
          <a:xfrm flipH="1">
            <a:off x="7540852" y="3721279"/>
            <a:ext cx="3246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2" name="Google Shape;222;p19"/>
          <p:cNvSpPr txBox="1">
            <a:spLocks noGrp="1"/>
          </p:cNvSpPr>
          <p:nvPr>
            <p:ph type="ctrTitle" idx="4"/>
          </p:nvPr>
        </p:nvSpPr>
        <p:spPr>
          <a:xfrm flipH="1">
            <a:off x="1965267" y="1867633"/>
            <a:ext cx="25304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3" name="Google Shape;223;p19"/>
          <p:cNvSpPr txBox="1">
            <a:spLocks noGrp="1"/>
          </p:cNvSpPr>
          <p:nvPr>
            <p:ph type="subTitle" idx="5"/>
          </p:nvPr>
        </p:nvSpPr>
        <p:spPr>
          <a:xfrm flipH="1">
            <a:off x="1917955" y="2336300"/>
            <a:ext cx="36352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4" name="Google Shape;224;p19"/>
          <p:cNvSpPr txBox="1">
            <a:spLocks noGrp="1"/>
          </p:cNvSpPr>
          <p:nvPr>
            <p:ph type="ctrTitle" idx="6"/>
          </p:nvPr>
        </p:nvSpPr>
        <p:spPr>
          <a:xfrm flipH="1">
            <a:off x="1965267" y="4709167"/>
            <a:ext cx="20808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5" name="Google Shape;225;p19"/>
          <p:cNvSpPr txBox="1">
            <a:spLocks noGrp="1"/>
          </p:cNvSpPr>
          <p:nvPr>
            <p:ph type="subTitle" idx="7"/>
          </p:nvPr>
        </p:nvSpPr>
        <p:spPr>
          <a:xfrm flipH="1">
            <a:off x="1918000" y="5180333"/>
            <a:ext cx="3754000" cy="9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6" name="Google Shape;226;p19"/>
          <p:cNvSpPr txBox="1">
            <a:spLocks noGrp="1"/>
          </p:cNvSpPr>
          <p:nvPr>
            <p:ph type="ctrTitle" idx="8"/>
          </p:nvPr>
        </p:nvSpPr>
        <p:spPr>
          <a:xfrm flipH="1">
            <a:off x="7522000" y="4709167"/>
            <a:ext cx="39132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7" name="Google Shape;227;p19"/>
          <p:cNvSpPr txBox="1">
            <a:spLocks noGrp="1"/>
          </p:cNvSpPr>
          <p:nvPr>
            <p:ph type="subTitle" idx="9"/>
          </p:nvPr>
        </p:nvSpPr>
        <p:spPr>
          <a:xfrm flipH="1">
            <a:off x="7521933" y="5180333"/>
            <a:ext cx="3514400" cy="6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8" name="Google Shape;228;p19"/>
          <p:cNvSpPr txBox="1">
            <a:spLocks noGrp="1"/>
          </p:cNvSpPr>
          <p:nvPr>
            <p:ph type="ctrTitle" idx="13"/>
          </p:nvPr>
        </p:nvSpPr>
        <p:spPr>
          <a:xfrm flipH="1">
            <a:off x="7569233" y="1867633"/>
            <a:ext cx="24320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9" name="Google Shape;229;p19"/>
          <p:cNvSpPr txBox="1">
            <a:spLocks noGrp="1"/>
          </p:cNvSpPr>
          <p:nvPr>
            <p:ph type="subTitle" idx="14"/>
          </p:nvPr>
        </p:nvSpPr>
        <p:spPr>
          <a:xfrm flipH="1">
            <a:off x="7521933" y="2336300"/>
            <a:ext cx="35144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30" name="Google Shape;230;p19"/>
          <p:cNvSpPr txBox="1">
            <a:spLocks noGrp="1"/>
          </p:cNvSpPr>
          <p:nvPr>
            <p:ph type="title" idx="15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31" name="Google Shape;231;p19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232" name="Google Shape;232;p19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3" name="Google Shape;233;p19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234" name="Google Shape;234;p19"/>
          <p:cNvGrpSpPr/>
          <p:nvPr/>
        </p:nvGrpSpPr>
        <p:grpSpPr>
          <a:xfrm>
            <a:off x="-28" y="3881234"/>
            <a:ext cx="2939995" cy="2976761"/>
            <a:chOff x="-21" y="2910925"/>
            <a:chExt cx="2204996" cy="2232571"/>
          </a:xfrm>
        </p:grpSpPr>
        <p:sp>
          <p:nvSpPr>
            <p:cNvPr id="235" name="Google Shape;235;p19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6" name="Google Shape;236;p19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7" name="Google Shape;237;p19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59039520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">
  <p:cSld name="1_Title and list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0"/>
          <p:cNvSpPr txBox="1">
            <a:spLocks noGrp="1"/>
          </p:cNvSpPr>
          <p:nvPr>
            <p:ph type="body" idx="1"/>
          </p:nvPr>
        </p:nvSpPr>
        <p:spPr>
          <a:xfrm>
            <a:off x="693833" y="1847400"/>
            <a:ext cx="4526000" cy="31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Raleway Thin"/>
              <a:buChar char="●"/>
              <a:defRPr sz="2400"/>
            </a:lvl1pPr>
            <a:lvl2pPr marL="1219170" lvl="1" indent="-440256" rtl="0">
              <a:spcBef>
                <a:spcPts val="2133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828754" lvl="2" indent="-43178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2438339" lvl="3" indent="-43178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7093" lvl="6" indent="-41485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4876678" lvl="7" indent="-41485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240" name="Google Shape;240;p20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41" name="Google Shape;241;p20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242" name="Google Shape;242;p20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3" name="Google Shape;243;p20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4" name="Google Shape;244;p20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56504101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3"/>
          <p:cNvSpPr/>
          <p:nvPr/>
        </p:nvSpPr>
        <p:spPr>
          <a:xfrm rot="10800000" flipH="1">
            <a:off x="1607700" y="-1541575"/>
            <a:ext cx="9796856" cy="11883043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grpSp>
        <p:nvGrpSpPr>
          <p:cNvPr id="268" name="Google Shape;268;p23"/>
          <p:cNvGrpSpPr/>
          <p:nvPr/>
        </p:nvGrpSpPr>
        <p:grpSpPr>
          <a:xfrm flipH="1">
            <a:off x="-139988" y="-2210603"/>
            <a:ext cx="8054075" cy="9399035"/>
            <a:chOff x="5353050" y="0"/>
            <a:chExt cx="4407556" cy="5143580"/>
          </a:xfrm>
        </p:grpSpPr>
        <p:sp>
          <p:nvSpPr>
            <p:cNvPr id="269" name="Google Shape;269;p2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0" name="Google Shape;270;p2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1" name="Google Shape;271;p2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2" name="Google Shape;272;p2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3" name="Google Shape;273;p2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274" name="Google Shape;274;p23"/>
          <p:cNvSpPr txBox="1">
            <a:spLocks noGrp="1"/>
          </p:cNvSpPr>
          <p:nvPr>
            <p:ph type="title"/>
          </p:nvPr>
        </p:nvSpPr>
        <p:spPr>
          <a:xfrm>
            <a:off x="5697667" y="1086633"/>
            <a:ext cx="5625200" cy="112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96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75" name="Google Shape;275;p23"/>
          <p:cNvSpPr txBox="1">
            <a:spLocks noGrp="1"/>
          </p:cNvSpPr>
          <p:nvPr>
            <p:ph type="subTitle" idx="1"/>
          </p:nvPr>
        </p:nvSpPr>
        <p:spPr>
          <a:xfrm>
            <a:off x="5905767" y="2129900"/>
            <a:ext cx="5208800" cy="18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6" name="Google Shape;276;p23"/>
          <p:cNvSpPr txBox="1"/>
          <p:nvPr/>
        </p:nvSpPr>
        <p:spPr>
          <a:xfrm>
            <a:off x="6419833" y="4792933"/>
            <a:ext cx="4180800" cy="12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rPr>
              <a:t>CREDITS: This presentation template was created by </a:t>
            </a:r>
            <a:r>
              <a:rPr lang="en" sz="1333" b="1">
                <a:solidFill>
                  <a:schemeClr val="lt1"/>
                </a:solidFill>
                <a:uFill>
                  <a:noFill/>
                </a:uFill>
                <a:latin typeface="Hind Vadodara"/>
                <a:ea typeface="Hind Vadodara"/>
                <a:cs typeface="Hind Vadodara"/>
                <a:sym typeface="Hind Vadodara"/>
                <a:hlinkClick r:id="rId2"/>
              </a:rPr>
              <a:t>Slidesgo</a:t>
            </a:r>
            <a:r>
              <a:rPr lang="en" sz="1333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rPr>
              <a:t>, including icons by </a:t>
            </a:r>
            <a:r>
              <a:rPr lang="en" sz="1333" b="1">
                <a:solidFill>
                  <a:schemeClr val="lt1"/>
                </a:solidFill>
                <a:uFill>
                  <a:noFill/>
                </a:uFill>
                <a:latin typeface="Hind Vadodara"/>
                <a:ea typeface="Hind Vadodara"/>
                <a:cs typeface="Hind Vadodara"/>
                <a:sym typeface="Hind Vadodara"/>
                <a:hlinkClick r:id="rId3"/>
              </a:rPr>
              <a:t>Flaticon</a:t>
            </a:r>
            <a:r>
              <a:rPr lang="en" sz="1333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rPr>
              <a:t>, and infographics &amp; images by </a:t>
            </a:r>
            <a:r>
              <a:rPr lang="en" sz="1333" b="1">
                <a:solidFill>
                  <a:schemeClr val="lt1"/>
                </a:solidFill>
                <a:uFill>
                  <a:noFill/>
                </a:uFill>
                <a:latin typeface="Hind Vadodara"/>
                <a:ea typeface="Hind Vadodara"/>
                <a:cs typeface="Hind Vadodara"/>
                <a:sym typeface="Hind Vadodara"/>
                <a:hlinkClick r:id="rId4"/>
              </a:rPr>
              <a:t>Freepik</a:t>
            </a:r>
            <a:endParaRPr sz="1333" b="1" dirty="0">
              <a:solidFill>
                <a:schemeClr val="lt1"/>
              </a:solidFill>
              <a:latin typeface="Hind Vadodara"/>
              <a:ea typeface="Hind Vadodara"/>
              <a:cs typeface="Hind Vadodara"/>
              <a:sym typeface="Hind Vadodara"/>
            </a:endParaRPr>
          </a:p>
        </p:txBody>
      </p:sp>
    </p:spTree>
    <p:extLst>
      <p:ext uri="{BB962C8B-B14F-4D97-AF65-F5344CB8AC3E}">
        <p14:creationId xmlns:p14="http://schemas.microsoft.com/office/powerpoint/2010/main" val="16165990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userDrawn="1">
  <p:cSld name="Title and two columns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oogle Shape;46;p5"/>
          <p:cNvGrpSpPr/>
          <p:nvPr/>
        </p:nvGrpSpPr>
        <p:grpSpPr>
          <a:xfrm>
            <a:off x="217114" y="-3660619"/>
            <a:ext cx="14503799" cy="13112700"/>
            <a:chOff x="-450" y="-3145515"/>
            <a:chExt cx="10877849" cy="9834525"/>
          </a:xfrm>
        </p:grpSpPr>
        <p:sp>
          <p:nvSpPr>
            <p:cNvPr id="47" name="Google Shape;47;p5"/>
            <p:cNvSpPr/>
            <p:nvPr/>
          </p:nvSpPr>
          <p:spPr>
            <a:xfrm>
              <a:off x="2843508" y="-5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grpSp>
          <p:nvGrpSpPr>
            <p:cNvPr id="48" name="Google Shape;48;p5"/>
            <p:cNvGrpSpPr/>
            <p:nvPr/>
          </p:nvGrpSpPr>
          <p:grpSpPr>
            <a:xfrm rot="10800000">
              <a:off x="-450" y="-3145515"/>
              <a:ext cx="10877849" cy="9834525"/>
              <a:chOff x="5353050" y="0"/>
              <a:chExt cx="4407556" cy="5143580"/>
            </a:xfrm>
          </p:grpSpPr>
          <p:sp>
            <p:nvSpPr>
              <p:cNvPr id="49" name="Google Shape;49;p5"/>
              <p:cNvSpPr/>
              <p:nvPr/>
            </p:nvSpPr>
            <p:spPr>
              <a:xfrm flipH="1">
                <a:off x="5353116" y="0"/>
                <a:ext cx="4407491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7254" h="78486" extrusionOk="0">
                    <a:moveTo>
                      <a:pt x="0" y="0"/>
                    </a:moveTo>
                    <a:lnTo>
                      <a:pt x="0" y="78486"/>
                    </a:lnTo>
                    <a:lnTo>
                      <a:pt x="67254" y="78486"/>
                    </a:lnTo>
                    <a:cubicBezTo>
                      <a:pt x="25231" y="63217"/>
                      <a:pt x="16815" y="0"/>
                      <a:pt x="16815" y="0"/>
                    </a:cubicBezTo>
                    <a:close/>
                  </a:path>
                </a:pathLst>
              </a:custGeom>
              <a:solidFill>
                <a:srgbClr val="12102F">
                  <a:alpha val="541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50" name="Google Shape;50;p5"/>
              <p:cNvSpPr/>
              <p:nvPr/>
            </p:nvSpPr>
            <p:spPr>
              <a:xfrm flipH="1">
                <a:off x="5353050" y="0"/>
                <a:ext cx="4407556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7255" h="78486" extrusionOk="0">
                    <a:moveTo>
                      <a:pt x="67254" y="78486"/>
                    </a:moveTo>
                    <a:lnTo>
                      <a:pt x="1" y="78486"/>
                    </a:lnTo>
                    <a:lnTo>
                      <a:pt x="1" y="0"/>
                    </a:lnTo>
                    <a:lnTo>
                      <a:pt x="19446" y="0"/>
                    </a:lnTo>
                    <a:cubicBezTo>
                      <a:pt x="19446" y="0"/>
                      <a:pt x="21983" y="27742"/>
                      <a:pt x="35916" y="50908"/>
                    </a:cubicBezTo>
                    <a:cubicBezTo>
                      <a:pt x="43014" y="62714"/>
                      <a:pt x="53070" y="73331"/>
                      <a:pt x="67254" y="7848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51" name="Google Shape;51;p5"/>
              <p:cNvSpPr/>
              <p:nvPr/>
            </p:nvSpPr>
            <p:spPr>
              <a:xfrm flipH="1">
                <a:off x="7407048" y="0"/>
                <a:ext cx="2353558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35913" h="78486" extrusionOk="0">
                    <a:moveTo>
                      <a:pt x="35913" y="50908"/>
                    </a:moveTo>
                    <a:cubicBezTo>
                      <a:pt x="26008" y="76791"/>
                      <a:pt x="0" y="78486"/>
                      <a:pt x="0" y="78486"/>
                    </a:cubicBezTo>
                    <a:lnTo>
                      <a:pt x="0" y="0"/>
                    </a:lnTo>
                    <a:lnTo>
                      <a:pt x="19443" y="0"/>
                    </a:lnTo>
                    <a:cubicBezTo>
                      <a:pt x="19443" y="0"/>
                      <a:pt x="21980" y="27742"/>
                      <a:pt x="35913" y="50908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36078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52" name="Google Shape;52;p5"/>
              <p:cNvSpPr/>
              <p:nvPr/>
            </p:nvSpPr>
            <p:spPr>
              <a:xfrm flipH="1">
                <a:off x="6679151" y="0"/>
                <a:ext cx="3081456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47020" h="78486" extrusionOk="0">
                    <a:moveTo>
                      <a:pt x="14986" y="0"/>
                    </a:moveTo>
                    <a:cubicBezTo>
                      <a:pt x="14986" y="0"/>
                      <a:pt x="11464" y="73192"/>
                      <a:pt x="47019" y="78486"/>
                    </a:cubicBezTo>
                    <a:lnTo>
                      <a:pt x="1" y="78486"/>
                    </a:lnTo>
                    <a:lnTo>
                      <a:pt x="1" y="0"/>
                    </a:ln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17647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3" name="Google Shape;53;p5"/>
              <p:cNvSpPr/>
              <p:nvPr/>
            </p:nvSpPr>
            <p:spPr>
              <a:xfrm flipH="1">
                <a:off x="5520033" y="0"/>
                <a:ext cx="4240573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4707" h="78486" extrusionOk="0">
                    <a:moveTo>
                      <a:pt x="2631" y="0"/>
                    </a:moveTo>
                    <a:cubicBezTo>
                      <a:pt x="2631" y="0"/>
                      <a:pt x="10424" y="78486"/>
                      <a:pt x="64707" y="78486"/>
                    </a:cubicBezTo>
                    <a:lnTo>
                      <a:pt x="0" y="78486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8AAFDC">
                      <a:alpha val="18039"/>
                    </a:srgbClr>
                  </a:gs>
                  <a:gs pos="100000">
                    <a:srgbClr val="114CA0">
                      <a:alpha val="29019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</p:grpSp>
      <p:sp>
        <p:nvSpPr>
          <p:cNvPr id="55" name="Google Shape;55;p5"/>
          <p:cNvSpPr txBox="1">
            <a:spLocks noGrp="1"/>
          </p:cNvSpPr>
          <p:nvPr>
            <p:ph type="subTitle" idx="1"/>
          </p:nvPr>
        </p:nvSpPr>
        <p:spPr>
          <a:xfrm flipH="1">
            <a:off x="7240100" y="3379700"/>
            <a:ext cx="3368000" cy="15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4000" b="1">
                <a:solidFill>
                  <a:schemeClr val="accent6">
                    <a:lumMod val="50000"/>
                  </a:schemeClr>
                </a:solidFill>
                <a:latin typeface="+mn-l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7113024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">
  <p:cSld name="Big text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4"/>
          <p:cNvSpPr txBox="1">
            <a:spLocks noGrp="1"/>
          </p:cNvSpPr>
          <p:nvPr>
            <p:ph type="title"/>
          </p:nvPr>
        </p:nvSpPr>
        <p:spPr>
          <a:xfrm rot="-524">
            <a:off x="8763000" y="2984516"/>
            <a:ext cx="2624400" cy="336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3200" b="1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381578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64835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E5388B-A0DB-D24D-8E1F-7062AA0F01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79070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94D5A-E2AC-4582-8E43-7EA027664A3B}" type="datetimeFigureOut">
              <a:rPr lang="en-US" smtClean="0"/>
              <a:t>6/2/2025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B58DF-A9EF-4488-93EF-74A3A9C974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080460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960000" y="1578400"/>
            <a:ext cx="10272000" cy="45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 SemiBold"/>
              <a:buAutoNum type="arabicPeriod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37" name="Google Shape;37;p4"/>
          <p:cNvGrpSpPr/>
          <p:nvPr/>
        </p:nvGrpSpPr>
        <p:grpSpPr>
          <a:xfrm rot="10800000">
            <a:off x="9425173" y="11"/>
            <a:ext cx="2766825" cy="3079023"/>
            <a:chOff x="6" y="2834274"/>
            <a:chExt cx="2075119" cy="2309267"/>
          </a:xfrm>
        </p:grpSpPr>
        <p:sp>
          <p:nvSpPr>
            <p:cNvPr id="38" name="Google Shape;38;p4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39;p4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40;p4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1" name="Google Shape;41;p4"/>
          <p:cNvGrpSpPr/>
          <p:nvPr/>
        </p:nvGrpSpPr>
        <p:grpSpPr>
          <a:xfrm rot="10800000">
            <a:off x="8" y="5165462"/>
            <a:ext cx="1521789" cy="1692593"/>
            <a:chOff x="8002655" y="8"/>
            <a:chExt cx="1141342" cy="1269445"/>
          </a:xfrm>
        </p:grpSpPr>
        <p:sp>
          <p:nvSpPr>
            <p:cNvPr id="42" name="Google Shape;42;p4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43;p4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4" name="Google Shape;44;p4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164327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userDrawn="1">
  <p:cSld name="Title and two columns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oogle Shape;46;p5"/>
          <p:cNvGrpSpPr/>
          <p:nvPr/>
        </p:nvGrpSpPr>
        <p:grpSpPr>
          <a:xfrm>
            <a:off x="217114" y="-3660619"/>
            <a:ext cx="14503799" cy="13112700"/>
            <a:chOff x="-450" y="-3145515"/>
            <a:chExt cx="10877849" cy="9834525"/>
          </a:xfrm>
        </p:grpSpPr>
        <p:sp>
          <p:nvSpPr>
            <p:cNvPr id="47" name="Google Shape;47;p5"/>
            <p:cNvSpPr/>
            <p:nvPr/>
          </p:nvSpPr>
          <p:spPr>
            <a:xfrm>
              <a:off x="2843508" y="-5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grpSp>
          <p:nvGrpSpPr>
            <p:cNvPr id="48" name="Google Shape;48;p5"/>
            <p:cNvGrpSpPr/>
            <p:nvPr/>
          </p:nvGrpSpPr>
          <p:grpSpPr>
            <a:xfrm rot="10800000">
              <a:off x="-450" y="-3145515"/>
              <a:ext cx="10877849" cy="9834525"/>
              <a:chOff x="5353050" y="0"/>
              <a:chExt cx="4407556" cy="5143580"/>
            </a:xfrm>
          </p:grpSpPr>
          <p:sp>
            <p:nvSpPr>
              <p:cNvPr id="49" name="Google Shape;49;p5"/>
              <p:cNvSpPr/>
              <p:nvPr/>
            </p:nvSpPr>
            <p:spPr>
              <a:xfrm flipH="1">
                <a:off x="5353116" y="0"/>
                <a:ext cx="4407491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7254" h="78486" extrusionOk="0">
                    <a:moveTo>
                      <a:pt x="0" y="0"/>
                    </a:moveTo>
                    <a:lnTo>
                      <a:pt x="0" y="78486"/>
                    </a:lnTo>
                    <a:lnTo>
                      <a:pt x="67254" y="78486"/>
                    </a:lnTo>
                    <a:cubicBezTo>
                      <a:pt x="25231" y="63217"/>
                      <a:pt x="16815" y="0"/>
                      <a:pt x="16815" y="0"/>
                    </a:cubicBezTo>
                    <a:close/>
                  </a:path>
                </a:pathLst>
              </a:custGeom>
              <a:solidFill>
                <a:srgbClr val="12102F">
                  <a:alpha val="541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50" name="Google Shape;50;p5"/>
              <p:cNvSpPr/>
              <p:nvPr/>
            </p:nvSpPr>
            <p:spPr>
              <a:xfrm flipH="1">
                <a:off x="5353050" y="0"/>
                <a:ext cx="4407556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7255" h="78486" extrusionOk="0">
                    <a:moveTo>
                      <a:pt x="67254" y="78486"/>
                    </a:moveTo>
                    <a:lnTo>
                      <a:pt x="1" y="78486"/>
                    </a:lnTo>
                    <a:lnTo>
                      <a:pt x="1" y="0"/>
                    </a:lnTo>
                    <a:lnTo>
                      <a:pt x="19446" y="0"/>
                    </a:lnTo>
                    <a:cubicBezTo>
                      <a:pt x="19446" y="0"/>
                      <a:pt x="21983" y="27742"/>
                      <a:pt x="35916" y="50908"/>
                    </a:cubicBezTo>
                    <a:cubicBezTo>
                      <a:pt x="43014" y="62714"/>
                      <a:pt x="53070" y="73331"/>
                      <a:pt x="67254" y="7848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51" name="Google Shape;51;p5"/>
              <p:cNvSpPr/>
              <p:nvPr/>
            </p:nvSpPr>
            <p:spPr>
              <a:xfrm flipH="1">
                <a:off x="7407048" y="0"/>
                <a:ext cx="2353558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35913" h="78486" extrusionOk="0">
                    <a:moveTo>
                      <a:pt x="35913" y="50908"/>
                    </a:moveTo>
                    <a:cubicBezTo>
                      <a:pt x="26008" y="76791"/>
                      <a:pt x="0" y="78486"/>
                      <a:pt x="0" y="78486"/>
                    </a:cubicBezTo>
                    <a:lnTo>
                      <a:pt x="0" y="0"/>
                    </a:lnTo>
                    <a:lnTo>
                      <a:pt x="19443" y="0"/>
                    </a:lnTo>
                    <a:cubicBezTo>
                      <a:pt x="19443" y="0"/>
                      <a:pt x="21980" y="27742"/>
                      <a:pt x="35913" y="50908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36078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52" name="Google Shape;52;p5"/>
              <p:cNvSpPr/>
              <p:nvPr/>
            </p:nvSpPr>
            <p:spPr>
              <a:xfrm flipH="1">
                <a:off x="6679151" y="0"/>
                <a:ext cx="3081456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47020" h="78486" extrusionOk="0">
                    <a:moveTo>
                      <a:pt x="14986" y="0"/>
                    </a:moveTo>
                    <a:cubicBezTo>
                      <a:pt x="14986" y="0"/>
                      <a:pt x="11464" y="73192"/>
                      <a:pt x="47019" y="78486"/>
                    </a:cubicBezTo>
                    <a:lnTo>
                      <a:pt x="1" y="78486"/>
                    </a:lnTo>
                    <a:lnTo>
                      <a:pt x="1" y="0"/>
                    </a:ln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17647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3" name="Google Shape;53;p5"/>
              <p:cNvSpPr/>
              <p:nvPr/>
            </p:nvSpPr>
            <p:spPr>
              <a:xfrm flipH="1">
                <a:off x="5520033" y="0"/>
                <a:ext cx="4240573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4707" h="78486" extrusionOk="0">
                    <a:moveTo>
                      <a:pt x="2631" y="0"/>
                    </a:moveTo>
                    <a:cubicBezTo>
                      <a:pt x="2631" y="0"/>
                      <a:pt x="10424" y="78486"/>
                      <a:pt x="64707" y="78486"/>
                    </a:cubicBezTo>
                    <a:lnTo>
                      <a:pt x="0" y="78486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8AAFDC">
                      <a:alpha val="18039"/>
                    </a:srgbClr>
                  </a:gs>
                  <a:gs pos="100000">
                    <a:srgbClr val="114CA0">
                      <a:alpha val="29019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</p:grpSp>
      <p:sp>
        <p:nvSpPr>
          <p:cNvPr id="55" name="Google Shape;55;p5"/>
          <p:cNvSpPr txBox="1">
            <a:spLocks noGrp="1"/>
          </p:cNvSpPr>
          <p:nvPr>
            <p:ph type="subTitle" idx="1"/>
          </p:nvPr>
        </p:nvSpPr>
        <p:spPr>
          <a:xfrm flipH="1">
            <a:off x="7240100" y="3379700"/>
            <a:ext cx="3368000" cy="15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4000" b="1">
                <a:solidFill>
                  <a:schemeClr val="accent6">
                    <a:lumMod val="50000"/>
                  </a:schemeClr>
                </a:solidFill>
                <a:latin typeface="+mn-l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2908196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1_One column 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oogle Shape;68;p7"/>
          <p:cNvGrpSpPr/>
          <p:nvPr/>
        </p:nvGrpSpPr>
        <p:grpSpPr>
          <a:xfrm>
            <a:off x="9405521" y="-17"/>
            <a:ext cx="2786500" cy="3101017"/>
            <a:chOff x="7054140" y="-13"/>
            <a:chExt cx="2089875" cy="2325763"/>
          </a:xfrm>
        </p:grpSpPr>
        <p:sp>
          <p:nvSpPr>
            <p:cNvPr id="69" name="Google Shape;69;p7"/>
            <p:cNvSpPr/>
            <p:nvPr/>
          </p:nvSpPr>
          <p:spPr>
            <a:xfrm rot="10800000" flipH="1">
              <a:off x="7054140" y="1027"/>
              <a:ext cx="2089855" cy="2324723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" name="Google Shape;70;p7"/>
            <p:cNvSpPr/>
            <p:nvPr/>
          </p:nvSpPr>
          <p:spPr>
            <a:xfrm rot="10800000" flipH="1">
              <a:off x="7105902" y="-13"/>
              <a:ext cx="2038095" cy="226712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1" name="Google Shape;71;p7"/>
            <p:cNvSpPr/>
            <p:nvPr/>
          </p:nvSpPr>
          <p:spPr>
            <a:xfrm rot="10800000" flipH="1">
              <a:off x="7655173" y="-13"/>
              <a:ext cx="1488842" cy="168214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73" name="Google Shape;73;p7"/>
          <p:cNvSpPr txBox="1">
            <a:spLocks noGrp="1"/>
          </p:cNvSpPr>
          <p:nvPr>
            <p:ph type="title"/>
          </p:nvPr>
        </p:nvSpPr>
        <p:spPr>
          <a:xfrm>
            <a:off x="513748" y="275814"/>
            <a:ext cx="7441531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9979745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984059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>
                <a:solidFill>
                  <a:srgbClr val="00045C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400">
                <a:solidFill>
                  <a:srgbClr val="00045C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2000">
                <a:solidFill>
                  <a:srgbClr val="00045C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867">
                <a:solidFill>
                  <a:srgbClr val="00045C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867">
                <a:solidFill>
                  <a:srgbClr val="00045C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1867"/>
            </a:lvl6pPr>
            <a:lvl7pPr>
              <a:defRPr sz="1867"/>
            </a:lvl7pPr>
            <a:lvl8pPr>
              <a:defRPr sz="1867"/>
            </a:lvl8pPr>
            <a:lvl9pPr>
              <a:defRPr sz="1867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>
                <a:solidFill>
                  <a:srgbClr val="00045C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400">
                <a:solidFill>
                  <a:srgbClr val="00045C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2000">
                <a:solidFill>
                  <a:srgbClr val="00045C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867">
                <a:solidFill>
                  <a:srgbClr val="00045C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867">
                <a:solidFill>
                  <a:srgbClr val="00045C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1867"/>
            </a:lvl6pPr>
            <a:lvl7pPr>
              <a:defRPr sz="1867"/>
            </a:lvl7pPr>
            <a:lvl8pPr>
              <a:defRPr sz="1867"/>
            </a:lvl8pPr>
            <a:lvl9pPr>
              <a:defRPr sz="1867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D514A2-C9D6-0848-900D-9A371420AFED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79595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sources">
  <p:cSld name="Resources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2"/>
          <p:cNvSpPr txBox="1">
            <a:spLocks noGrp="1"/>
          </p:cNvSpPr>
          <p:nvPr>
            <p:ph type="body" idx="1"/>
          </p:nvPr>
        </p:nvSpPr>
        <p:spPr>
          <a:xfrm>
            <a:off x="1657565" y="1809100"/>
            <a:ext cx="4651600" cy="4555200"/>
          </a:xfrm>
          <a:prstGeom prst="rect">
            <a:avLst/>
          </a:prstGeom>
        </p:spPr>
        <p:txBody>
          <a:bodyPr spcFirstLastPara="1" wrap="square" lIns="0" tIns="91425" rIns="91425" bIns="91425" anchor="b" anchorCtr="0">
            <a:noAutofit/>
          </a:bodyPr>
          <a:lstStyle>
            <a:lvl1pPr marL="609585" lvl="0" indent="-3979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Raleway Thin"/>
              <a:buChar char="■"/>
              <a:defRPr sz="1333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257" name="Google Shape;257;p22"/>
          <p:cNvSpPr txBox="1">
            <a:spLocks noGrp="1"/>
          </p:cNvSpPr>
          <p:nvPr>
            <p:ph type="body" idx="2"/>
          </p:nvPr>
        </p:nvSpPr>
        <p:spPr>
          <a:xfrm>
            <a:off x="6580399" y="1809100"/>
            <a:ext cx="4651600" cy="455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3979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Raleway Thin"/>
              <a:buChar char="■"/>
              <a:defRPr sz="1333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258" name="Google Shape;258;p22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59" name="Google Shape;259;p22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260" name="Google Shape;260;p22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261;p22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262;p22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63" name="Google Shape;263;p22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264" name="Google Shape;264;p22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265;p22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48512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sources">
  <p:cSld name="Resources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2"/>
          <p:cNvSpPr txBox="1">
            <a:spLocks noGrp="1"/>
          </p:cNvSpPr>
          <p:nvPr>
            <p:ph type="body" idx="1"/>
          </p:nvPr>
        </p:nvSpPr>
        <p:spPr>
          <a:xfrm>
            <a:off x="1657565" y="1809100"/>
            <a:ext cx="4651600" cy="4555200"/>
          </a:xfrm>
          <a:prstGeom prst="rect">
            <a:avLst/>
          </a:prstGeom>
        </p:spPr>
        <p:txBody>
          <a:bodyPr spcFirstLastPara="1" wrap="square" lIns="0" tIns="91425" rIns="91425" bIns="91425" anchor="b" anchorCtr="0">
            <a:noAutofit/>
          </a:bodyPr>
          <a:lstStyle>
            <a:lvl1pPr marL="609585" lvl="0" indent="-3979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Raleway Thin"/>
              <a:buChar char="■"/>
              <a:defRPr sz="1333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257" name="Google Shape;257;p22"/>
          <p:cNvSpPr txBox="1">
            <a:spLocks noGrp="1"/>
          </p:cNvSpPr>
          <p:nvPr>
            <p:ph type="body" idx="2"/>
          </p:nvPr>
        </p:nvSpPr>
        <p:spPr>
          <a:xfrm>
            <a:off x="6580399" y="1809100"/>
            <a:ext cx="4651600" cy="455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3979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Raleway Thin"/>
              <a:buChar char="■"/>
              <a:defRPr sz="1333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258" name="Google Shape;258;p22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59" name="Google Shape;259;p22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260" name="Google Shape;260;p22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1" name="Google Shape;261;p22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2" name="Google Shape;262;p22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263" name="Google Shape;263;p22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264" name="Google Shape;264;p22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5" name="Google Shape;265;p22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36724430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chnology design">
  <p:cSld name="Technology design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1"/>
          <p:cNvSpPr txBox="1">
            <a:spLocks noGrp="1"/>
          </p:cNvSpPr>
          <p:nvPr>
            <p:ph type="subTitle" idx="1"/>
          </p:nvPr>
        </p:nvSpPr>
        <p:spPr>
          <a:xfrm flipH="1">
            <a:off x="6899167" y="3486917"/>
            <a:ext cx="2562400" cy="11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47" name="Google Shape;247;p21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48" name="Google Shape;248;p21"/>
          <p:cNvGrpSpPr/>
          <p:nvPr/>
        </p:nvGrpSpPr>
        <p:grpSpPr>
          <a:xfrm>
            <a:off x="3" y="4738023"/>
            <a:ext cx="1904959" cy="2119907"/>
            <a:chOff x="6" y="2834274"/>
            <a:chExt cx="2075119" cy="2309267"/>
          </a:xfrm>
        </p:grpSpPr>
        <p:sp>
          <p:nvSpPr>
            <p:cNvPr id="249" name="Google Shape;249;p21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0" name="Google Shape;250;p21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1" name="Google Shape;251;p21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252" name="Google Shape;252;p21"/>
          <p:cNvGrpSpPr/>
          <p:nvPr/>
        </p:nvGrpSpPr>
        <p:grpSpPr>
          <a:xfrm>
            <a:off x="8031955" y="-23"/>
            <a:ext cx="4160116" cy="4627044"/>
            <a:chOff x="8002655" y="8"/>
            <a:chExt cx="1141342" cy="1269445"/>
          </a:xfrm>
        </p:grpSpPr>
        <p:sp>
          <p:nvSpPr>
            <p:cNvPr id="253" name="Google Shape;253;p21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4" name="Google Shape;254;p21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52857716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 rot="10800000">
            <a:off x="-1448045" y="-36983"/>
            <a:ext cx="4029681" cy="4702604"/>
            <a:chOff x="5353050" y="0"/>
            <a:chExt cx="4407556" cy="5143580"/>
          </a:xfrm>
        </p:grpSpPr>
        <p:sp>
          <p:nvSpPr>
            <p:cNvPr id="21" name="Google Shape;21;p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 rot="-294">
            <a:off x="1869133" y="3789412"/>
            <a:ext cx="467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ubTitle" idx="1"/>
          </p:nvPr>
        </p:nvSpPr>
        <p:spPr>
          <a:xfrm flipH="1">
            <a:off x="2175933" y="4636733"/>
            <a:ext cx="4056400" cy="14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 idx="2" hasCustomPrompt="1"/>
          </p:nvPr>
        </p:nvSpPr>
        <p:spPr>
          <a:xfrm>
            <a:off x="2950933" y="1564216"/>
            <a:ext cx="2506400" cy="16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29" name="Google Shape;29;p3"/>
          <p:cNvGrpSpPr/>
          <p:nvPr/>
        </p:nvGrpSpPr>
        <p:grpSpPr>
          <a:xfrm rot="10800000" flipH="1">
            <a:off x="2230012" y="-1214671"/>
            <a:ext cx="11525467" cy="8072677"/>
            <a:chOff x="5353050" y="0"/>
            <a:chExt cx="4407556" cy="5143580"/>
          </a:xfrm>
        </p:grpSpPr>
        <p:sp>
          <p:nvSpPr>
            <p:cNvPr id="30" name="Google Shape;30;p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2325906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6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60" name="Google Shape;60;p6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61" name="Google Shape;61;p6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6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6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" name="Google Shape;64;p6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65" name="Google Shape;65;p6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6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8854385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4"/>
          <p:cNvSpPr/>
          <p:nvPr/>
        </p:nvSpPr>
        <p:spPr>
          <a:xfrm rot="10800000">
            <a:off x="6610745" y="0"/>
            <a:ext cx="5654097" cy="6858107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14"/>
          <p:cNvSpPr txBox="1">
            <a:spLocks noGrp="1"/>
          </p:cNvSpPr>
          <p:nvPr>
            <p:ph type="subTitle" idx="1"/>
          </p:nvPr>
        </p:nvSpPr>
        <p:spPr>
          <a:xfrm flipH="1">
            <a:off x="2199400" y="1790201"/>
            <a:ext cx="4379200" cy="8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14"/>
          <p:cNvSpPr txBox="1">
            <a:spLocks noGrp="1"/>
          </p:cNvSpPr>
          <p:nvPr>
            <p:ph type="subTitle" idx="2"/>
          </p:nvPr>
        </p:nvSpPr>
        <p:spPr>
          <a:xfrm flipH="1">
            <a:off x="2199400" y="4176643"/>
            <a:ext cx="4379200" cy="8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4"/>
          <p:cNvSpPr txBox="1">
            <a:spLocks noGrp="1"/>
          </p:cNvSpPr>
          <p:nvPr>
            <p:ph type="title" hasCustomPrompt="1"/>
          </p:nvPr>
        </p:nvSpPr>
        <p:spPr>
          <a:xfrm>
            <a:off x="993997" y="1677577"/>
            <a:ext cx="9336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39" name="Google Shape;139;p14"/>
          <p:cNvSpPr txBox="1">
            <a:spLocks noGrp="1"/>
          </p:cNvSpPr>
          <p:nvPr>
            <p:ph type="subTitle" idx="3"/>
          </p:nvPr>
        </p:nvSpPr>
        <p:spPr>
          <a:xfrm flipH="1">
            <a:off x="2199400" y="2984801"/>
            <a:ext cx="4379200" cy="8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4"/>
          <p:cNvSpPr txBox="1">
            <a:spLocks noGrp="1"/>
          </p:cNvSpPr>
          <p:nvPr>
            <p:ph type="subTitle" idx="4"/>
          </p:nvPr>
        </p:nvSpPr>
        <p:spPr>
          <a:xfrm flipH="1">
            <a:off x="2199596" y="1266283"/>
            <a:ext cx="3608400" cy="7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1" name="Google Shape;141;p14"/>
          <p:cNvSpPr txBox="1">
            <a:spLocks noGrp="1"/>
          </p:cNvSpPr>
          <p:nvPr>
            <p:ph type="subTitle" idx="5"/>
          </p:nvPr>
        </p:nvSpPr>
        <p:spPr>
          <a:xfrm flipH="1">
            <a:off x="2199600" y="3653244"/>
            <a:ext cx="3608400" cy="7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2" name="Google Shape;142;p14"/>
          <p:cNvSpPr txBox="1">
            <a:spLocks noGrp="1"/>
          </p:cNvSpPr>
          <p:nvPr>
            <p:ph type="subTitle" idx="6"/>
          </p:nvPr>
        </p:nvSpPr>
        <p:spPr>
          <a:xfrm flipH="1">
            <a:off x="2199333" y="2459133"/>
            <a:ext cx="3608400" cy="7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3" name="Google Shape;143;p14"/>
          <p:cNvSpPr txBox="1">
            <a:spLocks noGrp="1"/>
          </p:cNvSpPr>
          <p:nvPr>
            <p:ph type="title" idx="7" hasCustomPrompt="1"/>
          </p:nvPr>
        </p:nvSpPr>
        <p:spPr>
          <a:xfrm>
            <a:off x="1044600" y="2985200"/>
            <a:ext cx="832400" cy="38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2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4" name="Google Shape;144;p14"/>
          <p:cNvSpPr txBox="1">
            <a:spLocks noGrp="1"/>
          </p:cNvSpPr>
          <p:nvPr>
            <p:ph type="title" idx="8" hasCustomPrompt="1"/>
          </p:nvPr>
        </p:nvSpPr>
        <p:spPr>
          <a:xfrm>
            <a:off x="1044600" y="4124667"/>
            <a:ext cx="832400" cy="47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200" b="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5" name="Google Shape;145;p14"/>
          <p:cNvSpPr txBox="1">
            <a:spLocks noGrp="1"/>
          </p:cNvSpPr>
          <p:nvPr>
            <p:ph type="subTitle" idx="9"/>
          </p:nvPr>
        </p:nvSpPr>
        <p:spPr>
          <a:xfrm flipH="1">
            <a:off x="2199400" y="5355817"/>
            <a:ext cx="4379200" cy="8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4"/>
          <p:cNvSpPr txBox="1">
            <a:spLocks noGrp="1"/>
          </p:cNvSpPr>
          <p:nvPr>
            <p:ph type="subTitle" idx="13"/>
          </p:nvPr>
        </p:nvSpPr>
        <p:spPr>
          <a:xfrm flipH="1">
            <a:off x="2199600" y="5047015"/>
            <a:ext cx="3608400" cy="54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7" name="Google Shape;147;p14"/>
          <p:cNvSpPr txBox="1">
            <a:spLocks noGrp="1"/>
          </p:cNvSpPr>
          <p:nvPr>
            <p:ph type="title" idx="14" hasCustomPrompt="1"/>
          </p:nvPr>
        </p:nvSpPr>
        <p:spPr>
          <a:xfrm>
            <a:off x="1044600" y="5347333"/>
            <a:ext cx="832400" cy="38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2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grpSp>
        <p:nvGrpSpPr>
          <p:cNvPr id="148" name="Google Shape;148;p14"/>
          <p:cNvGrpSpPr/>
          <p:nvPr/>
        </p:nvGrpSpPr>
        <p:grpSpPr>
          <a:xfrm>
            <a:off x="7137400" y="0"/>
            <a:ext cx="5876741" cy="6858107"/>
            <a:chOff x="5353050" y="0"/>
            <a:chExt cx="4407556" cy="5143580"/>
          </a:xfrm>
        </p:grpSpPr>
        <p:sp>
          <p:nvSpPr>
            <p:cNvPr id="149" name="Google Shape;149;p14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14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14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14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14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4" name="Google Shape;154;p14"/>
          <p:cNvSpPr txBox="1">
            <a:spLocks noGrp="1"/>
          </p:cNvSpPr>
          <p:nvPr>
            <p:ph type="title" idx="15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658290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85C783-5E3A-544F-B084-B44361D3C5E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13696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D514A2-C9D6-0848-900D-9A371420AF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80567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0622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8000" y="1411553"/>
            <a:ext cx="11176000" cy="2210863"/>
          </a:xfrm>
        </p:spPr>
        <p:txBody>
          <a:bodyPr/>
          <a:lstStyle>
            <a:lvl1pPr>
              <a:lnSpc>
                <a:spcPct val="90000"/>
              </a:lnSpc>
              <a:defRPr>
                <a:solidFill>
                  <a:srgbClr val="206228"/>
                </a:solidFill>
              </a:defRPr>
            </a:lvl1pPr>
            <a:lvl2pPr>
              <a:lnSpc>
                <a:spcPct val="90000"/>
              </a:lnSpc>
              <a:defRPr>
                <a:solidFill>
                  <a:srgbClr val="206228"/>
                </a:solidFill>
              </a:defRPr>
            </a:lvl2pPr>
            <a:lvl3pPr>
              <a:lnSpc>
                <a:spcPct val="90000"/>
              </a:lnSpc>
              <a:defRPr>
                <a:solidFill>
                  <a:srgbClr val="206228"/>
                </a:solidFill>
              </a:defRPr>
            </a:lvl3pPr>
            <a:lvl4pPr>
              <a:lnSpc>
                <a:spcPct val="90000"/>
              </a:lnSpc>
              <a:defRPr>
                <a:solidFill>
                  <a:srgbClr val="206228"/>
                </a:solidFill>
              </a:defRPr>
            </a:lvl4pPr>
            <a:lvl5pPr>
              <a:lnSpc>
                <a:spcPct val="90000"/>
              </a:lnSpc>
              <a:defRPr>
                <a:solidFill>
                  <a:srgbClr val="206228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0899468"/>
      </p:ext>
    </p:extLst>
  </p:cSld>
  <p:clrMapOvr>
    <a:masterClrMapping/>
  </p:clrMapOvr>
  <p:transition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ACDD33-6CDF-5140-9B2C-565D20EE502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872165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oogle Shape;109;p12"/>
          <p:cNvGrpSpPr/>
          <p:nvPr/>
        </p:nvGrpSpPr>
        <p:grpSpPr>
          <a:xfrm rot="10800000">
            <a:off x="-28" y="5165401"/>
            <a:ext cx="1521789" cy="1692593"/>
            <a:chOff x="8002655" y="8"/>
            <a:chExt cx="1141342" cy="1269445"/>
          </a:xfrm>
        </p:grpSpPr>
        <p:sp>
          <p:nvSpPr>
            <p:cNvPr id="110" name="Google Shape;110;p12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12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2" name="Google Shape;112;p12"/>
          <p:cNvGrpSpPr/>
          <p:nvPr/>
        </p:nvGrpSpPr>
        <p:grpSpPr>
          <a:xfrm rot="10800000">
            <a:off x="9252001" y="12"/>
            <a:ext cx="2939995" cy="2976761"/>
            <a:chOff x="-21" y="2910925"/>
            <a:chExt cx="2204996" cy="2232571"/>
          </a:xfrm>
        </p:grpSpPr>
        <p:sp>
          <p:nvSpPr>
            <p:cNvPr id="113" name="Google Shape;113;p12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12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12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6" name="Google Shape;116;p12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67473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21662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oogle Shape;109;p12"/>
          <p:cNvGrpSpPr/>
          <p:nvPr/>
        </p:nvGrpSpPr>
        <p:grpSpPr>
          <a:xfrm rot="10800000">
            <a:off x="-28" y="5165401"/>
            <a:ext cx="1521789" cy="1692593"/>
            <a:chOff x="8002655" y="8"/>
            <a:chExt cx="1141342" cy="1269445"/>
          </a:xfrm>
        </p:grpSpPr>
        <p:sp>
          <p:nvSpPr>
            <p:cNvPr id="110" name="Google Shape;110;p12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111;p12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2" name="Google Shape;112;p12"/>
          <p:cNvGrpSpPr/>
          <p:nvPr/>
        </p:nvGrpSpPr>
        <p:grpSpPr>
          <a:xfrm rot="10800000">
            <a:off x="9252001" y="12"/>
            <a:ext cx="2939995" cy="2976761"/>
            <a:chOff x="-21" y="2910925"/>
            <a:chExt cx="2204996" cy="2232571"/>
          </a:xfrm>
        </p:grpSpPr>
        <p:sp>
          <p:nvSpPr>
            <p:cNvPr id="113" name="Google Shape;113;p12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4" name="Google Shape;114;p12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5" name="Google Shape;115;p12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6" name="Google Shape;116;p12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5951241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chnology design">
  <p:cSld name="Technology design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1"/>
          <p:cNvSpPr txBox="1">
            <a:spLocks noGrp="1"/>
          </p:cNvSpPr>
          <p:nvPr>
            <p:ph type="subTitle" idx="1"/>
          </p:nvPr>
        </p:nvSpPr>
        <p:spPr>
          <a:xfrm flipH="1">
            <a:off x="6899167" y="3486917"/>
            <a:ext cx="2562400" cy="11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47" name="Google Shape;247;p21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48" name="Google Shape;248;p21"/>
          <p:cNvGrpSpPr/>
          <p:nvPr/>
        </p:nvGrpSpPr>
        <p:grpSpPr>
          <a:xfrm>
            <a:off x="3" y="4738023"/>
            <a:ext cx="1904959" cy="2119907"/>
            <a:chOff x="6" y="2834274"/>
            <a:chExt cx="2075119" cy="2309267"/>
          </a:xfrm>
        </p:grpSpPr>
        <p:sp>
          <p:nvSpPr>
            <p:cNvPr id="249" name="Google Shape;249;p21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21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21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2" name="Google Shape;252;p21"/>
          <p:cNvGrpSpPr/>
          <p:nvPr/>
        </p:nvGrpSpPr>
        <p:grpSpPr>
          <a:xfrm>
            <a:off x="8031955" y="-23"/>
            <a:ext cx="4160116" cy="4627044"/>
            <a:chOff x="8002655" y="8"/>
            <a:chExt cx="1141342" cy="1269445"/>
          </a:xfrm>
        </p:grpSpPr>
        <p:sp>
          <p:nvSpPr>
            <p:cNvPr id="253" name="Google Shape;253;p21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21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0767287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9AF4D7D-42EC-4F30-296A-81B05C4E7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6843092" cy="6858000"/>
            <a:chOff x="0" y="0"/>
            <a:chExt cx="6843092" cy="6858000"/>
          </a:xfrm>
        </p:grpSpPr>
        <p:sp>
          <p:nvSpPr>
            <p:cNvPr id="344" name="Rectangle 343">
              <a:extLst>
                <a:ext uri="{FF2B5EF4-FFF2-40B4-BE49-F238E27FC236}">
                  <a16:creationId xmlns:a16="http://schemas.microsoft.com/office/drawing/2014/main" id="{0685D98A-CA5A-4C48-9AEB-4C1A201237A1}"/>
                </a:ext>
              </a:extLst>
            </p:cNvPr>
            <p:cNvSpPr/>
            <p:nvPr userDrawn="1"/>
          </p:nvSpPr>
          <p:spPr>
            <a:xfrm>
              <a:off x="2021206" y="4828032"/>
              <a:ext cx="2029968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1F97041-3EE3-4F17-990B-3AC264934EF0}"/>
                </a:ext>
              </a:extLst>
            </p:cNvPr>
            <p:cNvSpPr/>
            <p:nvPr userDrawn="1"/>
          </p:nvSpPr>
          <p:spPr>
            <a:xfrm>
              <a:off x="0" y="0"/>
              <a:ext cx="2029968" cy="2029968"/>
            </a:xfrm>
            <a:custGeom>
              <a:avLst/>
              <a:gdLst>
                <a:gd name="connsiteX0" fmla="*/ 0 w 1828800"/>
                <a:gd name="connsiteY0" fmla="*/ 0 h 1828800"/>
                <a:gd name="connsiteX1" fmla="*/ 1828800 w 1828800"/>
                <a:gd name="connsiteY1" fmla="*/ 0 h 1828800"/>
                <a:gd name="connsiteX2" fmla="*/ 1828800 w 1828800"/>
                <a:gd name="connsiteY2" fmla="*/ 1828800 h 1828800"/>
                <a:gd name="connsiteX3" fmla="*/ 0 w 1828800"/>
                <a:gd name="connsiteY3" fmla="*/ 1828800 h 1828800"/>
                <a:gd name="connsiteX4" fmla="*/ 0 w 1828800"/>
                <a:gd name="connsiteY4" fmla="*/ 0 h 1828800"/>
                <a:gd name="connsiteX0" fmla="*/ 0 w 1828800"/>
                <a:gd name="connsiteY0" fmla="*/ 0 h 1828800"/>
                <a:gd name="connsiteX1" fmla="*/ 1828800 w 1828800"/>
                <a:gd name="connsiteY1" fmla="*/ 1828800 h 1828800"/>
                <a:gd name="connsiteX2" fmla="*/ 0 w 1828800"/>
                <a:gd name="connsiteY2" fmla="*/ 1828800 h 1828800"/>
                <a:gd name="connsiteX3" fmla="*/ 0 w 1828800"/>
                <a:gd name="connsiteY3" fmla="*/ 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1828800">
                  <a:moveTo>
                    <a:pt x="0" y="0"/>
                  </a:moveTo>
                  <a:lnTo>
                    <a:pt x="1828800" y="1828800"/>
                  </a:lnTo>
                  <a:lnTo>
                    <a:pt x="0" y="1828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1DA30E2-82DB-4AA1-B134-9482F5CD7689}"/>
                </a:ext>
              </a:extLst>
            </p:cNvPr>
            <p:cNvSpPr/>
            <p:nvPr userDrawn="1"/>
          </p:nvSpPr>
          <p:spPr>
            <a:xfrm>
              <a:off x="2457970" y="1686431"/>
              <a:ext cx="1828800" cy="1828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502070B-3F7D-436A-849C-FB64175E8B45}"/>
                </a:ext>
              </a:extLst>
            </p:cNvPr>
            <p:cNvSpPr/>
            <p:nvPr userDrawn="1"/>
          </p:nvSpPr>
          <p:spPr>
            <a:xfrm>
              <a:off x="0" y="6108192"/>
              <a:ext cx="2029968" cy="74980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9">
              <a:extLst>
                <a:ext uri="{FF2B5EF4-FFF2-40B4-BE49-F238E27FC236}">
                  <a16:creationId xmlns:a16="http://schemas.microsoft.com/office/drawing/2014/main" id="{675AAC8A-F8AB-44A3-9748-96464E9E0B6B}"/>
                </a:ext>
              </a:extLst>
            </p:cNvPr>
            <p:cNvSpPr/>
            <p:nvPr userDrawn="1"/>
          </p:nvSpPr>
          <p:spPr>
            <a:xfrm>
              <a:off x="4054172" y="4069080"/>
              <a:ext cx="2788920" cy="2788920"/>
            </a:xfrm>
            <a:custGeom>
              <a:avLst/>
              <a:gdLst>
                <a:gd name="connsiteX0" fmla="*/ 0 w 1828800"/>
                <a:gd name="connsiteY0" fmla="*/ 0 h 1828800"/>
                <a:gd name="connsiteX1" fmla="*/ 1828800 w 1828800"/>
                <a:gd name="connsiteY1" fmla="*/ 0 h 1828800"/>
                <a:gd name="connsiteX2" fmla="*/ 1828800 w 1828800"/>
                <a:gd name="connsiteY2" fmla="*/ 1828800 h 1828800"/>
                <a:gd name="connsiteX3" fmla="*/ 0 w 1828800"/>
                <a:gd name="connsiteY3" fmla="*/ 1828800 h 1828800"/>
                <a:gd name="connsiteX4" fmla="*/ 0 w 1828800"/>
                <a:gd name="connsiteY4" fmla="*/ 0 h 1828800"/>
                <a:gd name="connsiteX0" fmla="*/ 0 w 1828800"/>
                <a:gd name="connsiteY0" fmla="*/ 0 h 1828800"/>
                <a:gd name="connsiteX1" fmla="*/ 1828800 w 1828800"/>
                <a:gd name="connsiteY1" fmla="*/ 1828800 h 1828800"/>
                <a:gd name="connsiteX2" fmla="*/ 0 w 1828800"/>
                <a:gd name="connsiteY2" fmla="*/ 1828800 h 1828800"/>
                <a:gd name="connsiteX3" fmla="*/ 0 w 1828800"/>
                <a:gd name="connsiteY3" fmla="*/ 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1828800">
                  <a:moveTo>
                    <a:pt x="0" y="0"/>
                  </a:moveTo>
                  <a:lnTo>
                    <a:pt x="1828800" y="1828800"/>
                  </a:lnTo>
                  <a:lnTo>
                    <a:pt x="0" y="1828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AC3F6810-4D95-4C6E-A30A-459BAD7510FE}"/>
                </a:ext>
              </a:extLst>
            </p:cNvPr>
            <p:cNvGrpSpPr/>
            <p:nvPr userDrawn="1"/>
          </p:nvGrpSpPr>
          <p:grpSpPr>
            <a:xfrm>
              <a:off x="23853" y="2101527"/>
              <a:ext cx="1920240" cy="1920240"/>
              <a:chOff x="5361924" y="7472790"/>
              <a:chExt cx="1828800" cy="1828800"/>
            </a:xfrm>
          </p:grpSpPr>
          <p:grpSp>
            <p:nvGrpSpPr>
              <p:cNvPr id="115" name="Group 114">
                <a:extLst>
                  <a:ext uri="{FF2B5EF4-FFF2-40B4-BE49-F238E27FC236}">
                    <a16:creationId xmlns:a16="http://schemas.microsoft.com/office/drawing/2014/main" id="{81973B3A-7185-45FB-A2E6-A7BDE6414DF3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61924" y="7472790"/>
                <a:chExt cx="1828800" cy="1828800"/>
              </a:xfrm>
            </p:grpSpPr>
            <p:grpSp>
              <p:nvGrpSpPr>
                <p:cNvPr id="99" name="Group 98">
                  <a:extLst>
                    <a:ext uri="{FF2B5EF4-FFF2-40B4-BE49-F238E27FC236}">
                      <a16:creationId xmlns:a16="http://schemas.microsoft.com/office/drawing/2014/main" id="{DACFFF66-0600-406E-AF42-9FD8E8EDB397}"/>
                    </a:ext>
                  </a:extLst>
                </p:cNvPr>
                <p:cNvGrpSpPr/>
                <p:nvPr userDrawn="1"/>
              </p:nvGrpSpPr>
              <p:grpSpPr>
                <a:xfrm>
                  <a:off x="5361924" y="7472790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96" name="Group 95">
                    <a:extLst>
                      <a:ext uri="{FF2B5EF4-FFF2-40B4-BE49-F238E27FC236}">
                        <a16:creationId xmlns:a16="http://schemas.microsoft.com/office/drawing/2014/main" id="{9411687D-2631-487B-AEAB-39750C9E52BF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388428" y="7173291"/>
                    <a:chExt cx="1828800" cy="1828800"/>
                  </a:xfrm>
                </p:grpSpPr>
                <p:grpSp>
                  <p:nvGrpSpPr>
                    <p:cNvPr id="90" name="Group 89">
                      <a:extLst>
                        <a:ext uri="{FF2B5EF4-FFF2-40B4-BE49-F238E27FC236}">
                          <a16:creationId xmlns:a16="http://schemas.microsoft.com/office/drawing/2014/main" id="{4BDDEAF6-0726-4BF4-96D7-EBA489ABF3E5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388428" y="7173291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89" name="Group 88">
                        <a:extLst>
                          <a:ext uri="{FF2B5EF4-FFF2-40B4-BE49-F238E27FC236}">
                            <a16:creationId xmlns:a16="http://schemas.microsoft.com/office/drawing/2014/main" id="{F80BBFBA-D0FB-4E20-8981-F569A2A0B678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86" name="Group 85">
                          <a:extLst>
                            <a:ext uri="{FF2B5EF4-FFF2-40B4-BE49-F238E27FC236}">
                              <a16:creationId xmlns:a16="http://schemas.microsoft.com/office/drawing/2014/main" id="{6B3BCF7C-4204-4B1A-8371-96E859FC8425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grpSp>
                        <p:nvGrpSpPr>
                          <p:cNvPr id="83" name="Group 82">
                            <a:extLst>
                              <a:ext uri="{FF2B5EF4-FFF2-40B4-BE49-F238E27FC236}">
                                <a16:creationId xmlns:a16="http://schemas.microsoft.com/office/drawing/2014/main" id="{31CF95CD-48BB-4659-870A-21584266D83F}"/>
                              </a:ext>
                            </a:extLst>
                          </p:cNvPr>
                          <p:cNvGrpSpPr/>
                          <p:nvPr userDrawn="1"/>
                        </p:nvGrpSpPr>
                        <p:grpSpPr>
                          <a:xfrm>
                            <a:off x="5579044" y="7049770"/>
                            <a:ext cx="1828800" cy="1828800"/>
                            <a:chOff x="5579044" y="7049770"/>
                            <a:chExt cx="1828800" cy="1828800"/>
                          </a:xfrm>
                        </p:grpSpPr>
                        <p:sp>
                          <p:nvSpPr>
                            <p:cNvPr id="78" name="Oval 77">
                              <a:extLst>
                                <a:ext uri="{FF2B5EF4-FFF2-40B4-BE49-F238E27FC236}">
                                  <a16:creationId xmlns:a16="http://schemas.microsoft.com/office/drawing/2014/main" id="{871E1954-F3FD-427D-8FFA-F28839673545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579044" y="7049770"/>
                              <a:ext cx="1828800" cy="182880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/>
                                <a:t> </a:t>
                              </a:r>
                            </a:p>
                          </p:txBody>
                        </p:sp>
                        <p:sp>
                          <p:nvSpPr>
                            <p:cNvPr id="80" name="Oval 79">
                              <a:extLst>
                                <a:ext uri="{FF2B5EF4-FFF2-40B4-BE49-F238E27FC236}">
                                  <a16:creationId xmlns:a16="http://schemas.microsoft.com/office/drawing/2014/main" id="{B655BD1D-8AE2-43E7-B1D4-17923D0E0171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647624" y="7118350"/>
                              <a:ext cx="1691640" cy="169164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/>
                                <a:t> 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82" name="Oval 81">
                            <a:extLst>
                              <a:ext uri="{FF2B5EF4-FFF2-40B4-BE49-F238E27FC236}">
                                <a16:creationId xmlns:a16="http://schemas.microsoft.com/office/drawing/2014/main" id="{9F92C461-5E10-49F3-B4F0-F320512C0756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716204" y="7186930"/>
                            <a:ext cx="1554480" cy="155448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85" name="Oval 84">
                          <a:extLst>
                            <a:ext uri="{FF2B5EF4-FFF2-40B4-BE49-F238E27FC236}">
                              <a16:creationId xmlns:a16="http://schemas.microsoft.com/office/drawing/2014/main" id="{A6D57951-375C-41E9-BF45-DFC40F8E0A1A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84784" y="7255510"/>
                          <a:ext cx="1417320" cy="141732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88" name="Oval 87">
                        <a:extLst>
                          <a:ext uri="{FF2B5EF4-FFF2-40B4-BE49-F238E27FC236}">
                            <a16:creationId xmlns:a16="http://schemas.microsoft.com/office/drawing/2014/main" id="{E4A4216D-DF9B-4DD9-989C-1F4040F3F4F7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853364" y="7324090"/>
                        <a:ext cx="1280160" cy="128016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/>
                          <a:t> </a:t>
                        </a:r>
                      </a:p>
                    </p:txBody>
                  </p:sp>
                </p:grpSp>
                <p:sp>
                  <p:nvSpPr>
                    <p:cNvPr id="92" name="Oval 91">
                      <a:extLst>
                        <a:ext uri="{FF2B5EF4-FFF2-40B4-BE49-F238E27FC236}">
                          <a16:creationId xmlns:a16="http://schemas.microsoft.com/office/drawing/2014/main" id="{3DCCC81D-9EE7-47A8-8A4C-74B5E047A33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731328" y="7516191"/>
                      <a:ext cx="1143000" cy="114300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/>
                        <a:t> </a:t>
                      </a:r>
                    </a:p>
                  </p:txBody>
                </p:sp>
              </p:grpSp>
              <p:sp>
                <p:nvSpPr>
                  <p:cNvPr id="95" name="Oval 94">
                    <a:extLst>
                      <a:ext uri="{FF2B5EF4-FFF2-40B4-BE49-F238E27FC236}">
                        <a16:creationId xmlns:a16="http://schemas.microsoft.com/office/drawing/2014/main" id="{9985F9FD-CFFB-417E-A560-28BD7BC7EE8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99908" y="7584771"/>
                    <a:ext cx="1005840" cy="100584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 </a:t>
                    </a:r>
                  </a:p>
                </p:txBody>
              </p:sp>
            </p:grpSp>
            <p:sp>
              <p:nvSpPr>
                <p:cNvPr id="98" name="Oval 97">
                  <a:extLst>
                    <a:ext uri="{FF2B5EF4-FFF2-40B4-BE49-F238E27FC236}">
                      <a16:creationId xmlns:a16="http://schemas.microsoft.com/office/drawing/2014/main" id="{9A923F7B-7D75-4E04-AE62-D5B99F645756}"/>
                    </a:ext>
                  </a:extLst>
                </p:cNvPr>
                <p:cNvSpPr/>
                <p:nvPr userDrawn="1"/>
              </p:nvSpPr>
              <p:spPr>
                <a:xfrm>
                  <a:off x="5841984" y="7952850"/>
                  <a:ext cx="868680" cy="86868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  <p:sp>
              <p:nvSpPr>
                <p:cNvPr id="102" name="Oval 101">
                  <a:extLst>
                    <a:ext uri="{FF2B5EF4-FFF2-40B4-BE49-F238E27FC236}">
                      <a16:creationId xmlns:a16="http://schemas.microsoft.com/office/drawing/2014/main" id="{F0239D2C-73EF-42E3-B73F-E69B7C27F65B}"/>
                    </a:ext>
                  </a:extLst>
                </p:cNvPr>
                <p:cNvSpPr/>
                <p:nvPr userDrawn="1"/>
              </p:nvSpPr>
              <p:spPr>
                <a:xfrm>
                  <a:off x="5910564" y="8021430"/>
                  <a:ext cx="731520" cy="73152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  <p:sp>
              <p:nvSpPr>
                <p:cNvPr id="105" name="Oval 104">
                  <a:extLst>
                    <a:ext uri="{FF2B5EF4-FFF2-40B4-BE49-F238E27FC236}">
                      <a16:creationId xmlns:a16="http://schemas.microsoft.com/office/drawing/2014/main" id="{59BA1C3D-ADED-4596-8A9D-3DEC7E848945}"/>
                    </a:ext>
                  </a:extLst>
                </p:cNvPr>
                <p:cNvSpPr/>
                <p:nvPr userDrawn="1"/>
              </p:nvSpPr>
              <p:spPr>
                <a:xfrm>
                  <a:off x="5979144" y="8090010"/>
                  <a:ext cx="594360" cy="59436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  <p:sp>
              <p:nvSpPr>
                <p:cNvPr id="108" name="Oval 107">
                  <a:extLst>
                    <a:ext uri="{FF2B5EF4-FFF2-40B4-BE49-F238E27FC236}">
                      <a16:creationId xmlns:a16="http://schemas.microsoft.com/office/drawing/2014/main" id="{015F2BFA-6803-42A0-A870-794B120EF574}"/>
                    </a:ext>
                  </a:extLst>
                </p:cNvPr>
                <p:cNvSpPr/>
                <p:nvPr userDrawn="1"/>
              </p:nvSpPr>
              <p:spPr>
                <a:xfrm>
                  <a:off x="6047724" y="8158590"/>
                  <a:ext cx="457200" cy="45720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  <p:sp>
              <p:nvSpPr>
                <p:cNvPr id="110" name="Oval 109">
                  <a:extLst>
                    <a:ext uri="{FF2B5EF4-FFF2-40B4-BE49-F238E27FC236}">
                      <a16:creationId xmlns:a16="http://schemas.microsoft.com/office/drawing/2014/main" id="{E09A173D-9FE5-446C-B59E-5D7C0A00BF6C}"/>
                    </a:ext>
                  </a:extLst>
                </p:cNvPr>
                <p:cNvSpPr/>
                <p:nvPr userDrawn="1"/>
              </p:nvSpPr>
              <p:spPr>
                <a:xfrm>
                  <a:off x="6116304" y="8227170"/>
                  <a:ext cx="320040" cy="32004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</p:grpSp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974C3792-995F-4717-8C8B-089BBA7DE9C7}"/>
                  </a:ext>
                </a:extLst>
              </p:cNvPr>
              <p:cNvSpPr/>
              <p:nvPr userDrawn="1"/>
            </p:nvSpPr>
            <p:spPr>
              <a:xfrm>
                <a:off x="6184884" y="8295750"/>
                <a:ext cx="182880" cy="18288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</p:grp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8FD950B-0E2B-4905-8DE9-195E24B2ABE7}"/>
                </a:ext>
              </a:extLst>
            </p:cNvPr>
            <p:cNvSpPr/>
            <p:nvPr userDrawn="1"/>
          </p:nvSpPr>
          <p:spPr>
            <a:xfrm rot="10800000">
              <a:off x="1013527" y="2043171"/>
              <a:ext cx="1014984" cy="2029968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8" name="Rectangle 9">
              <a:extLst>
                <a:ext uri="{FF2B5EF4-FFF2-40B4-BE49-F238E27FC236}">
                  <a16:creationId xmlns:a16="http://schemas.microsoft.com/office/drawing/2014/main" id="{D0B57759-E007-4FD0-9C6B-356DC53050C4}"/>
                </a:ext>
              </a:extLst>
            </p:cNvPr>
            <p:cNvSpPr/>
            <p:nvPr userDrawn="1"/>
          </p:nvSpPr>
          <p:spPr>
            <a:xfrm rot="5400000">
              <a:off x="2028432" y="4821048"/>
              <a:ext cx="2029968" cy="2029968"/>
            </a:xfrm>
            <a:custGeom>
              <a:avLst/>
              <a:gdLst>
                <a:gd name="connsiteX0" fmla="*/ 0 w 1828800"/>
                <a:gd name="connsiteY0" fmla="*/ 0 h 1828800"/>
                <a:gd name="connsiteX1" fmla="*/ 1828800 w 1828800"/>
                <a:gd name="connsiteY1" fmla="*/ 0 h 1828800"/>
                <a:gd name="connsiteX2" fmla="*/ 1828800 w 1828800"/>
                <a:gd name="connsiteY2" fmla="*/ 1828800 h 1828800"/>
                <a:gd name="connsiteX3" fmla="*/ 0 w 1828800"/>
                <a:gd name="connsiteY3" fmla="*/ 1828800 h 1828800"/>
                <a:gd name="connsiteX4" fmla="*/ 0 w 1828800"/>
                <a:gd name="connsiteY4" fmla="*/ 0 h 1828800"/>
                <a:gd name="connsiteX0" fmla="*/ 0 w 1828800"/>
                <a:gd name="connsiteY0" fmla="*/ 0 h 1828800"/>
                <a:gd name="connsiteX1" fmla="*/ 1828800 w 1828800"/>
                <a:gd name="connsiteY1" fmla="*/ 1828800 h 1828800"/>
                <a:gd name="connsiteX2" fmla="*/ 0 w 1828800"/>
                <a:gd name="connsiteY2" fmla="*/ 1828800 h 1828800"/>
                <a:gd name="connsiteX3" fmla="*/ 0 w 1828800"/>
                <a:gd name="connsiteY3" fmla="*/ 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1828800">
                  <a:moveTo>
                    <a:pt x="0" y="0"/>
                  </a:moveTo>
                  <a:lnTo>
                    <a:pt x="1828800" y="1828800"/>
                  </a:lnTo>
                  <a:lnTo>
                    <a:pt x="0" y="1828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273C520A-0126-47DA-A75B-1A38883907A2}"/>
                </a:ext>
              </a:extLst>
            </p:cNvPr>
            <p:cNvSpPr/>
            <p:nvPr userDrawn="1"/>
          </p:nvSpPr>
          <p:spPr>
            <a:xfrm>
              <a:off x="861942" y="888111"/>
              <a:ext cx="274320" cy="2743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" name="Rectangle 290">
              <a:extLst>
                <a:ext uri="{FF2B5EF4-FFF2-40B4-BE49-F238E27FC236}">
                  <a16:creationId xmlns:a16="http://schemas.microsoft.com/office/drawing/2014/main" id="{AB12487D-8BC9-4BEB-B6A7-B9DD702B2BD3}"/>
                </a:ext>
              </a:extLst>
            </p:cNvPr>
            <p:cNvSpPr/>
            <p:nvPr userDrawn="1"/>
          </p:nvSpPr>
          <p:spPr>
            <a:xfrm>
              <a:off x="0" y="4082178"/>
              <a:ext cx="2029968" cy="202996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7" name="Graphic 296">
              <a:extLst>
                <a:ext uri="{FF2B5EF4-FFF2-40B4-BE49-F238E27FC236}">
                  <a16:creationId xmlns:a16="http://schemas.microsoft.com/office/drawing/2014/main" id="{AEE6DE36-A3C9-4D40-B471-F49B6A875D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0800000">
              <a:off x="2029016" y="2051944"/>
              <a:ext cx="2029968" cy="2029968"/>
            </a:xfrm>
            <a:prstGeom prst="rect">
              <a:avLst/>
            </a:prstGeom>
          </p:spPr>
        </p:pic>
        <p:pic>
          <p:nvPicPr>
            <p:cNvPr id="299" name="Graphic 298">
              <a:extLst>
                <a:ext uri="{FF2B5EF4-FFF2-40B4-BE49-F238E27FC236}">
                  <a16:creationId xmlns:a16="http://schemas.microsoft.com/office/drawing/2014/main" id="{99FF86FA-8891-4235-B88B-CFCA3B57E5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0" y="4078224"/>
              <a:ext cx="2029968" cy="2029968"/>
            </a:xfrm>
            <a:prstGeom prst="rect">
              <a:avLst/>
            </a:prstGeom>
          </p:spPr>
        </p:pic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7ADD6DC9-9036-47C7-AAE5-8AF23CE0C81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74376" y="989441"/>
              <a:ext cx="5867327" cy="5867206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14772" y="677918"/>
            <a:ext cx="6856292" cy="3590596"/>
          </a:xfrm>
        </p:spPr>
        <p:txBody>
          <a:bodyPr anchor="ctr"/>
          <a:lstStyle>
            <a:lvl1pPr algn="l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432228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0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orient="horz" pos="3240">
          <p15:clr>
            <a:srgbClr val="FBAE40"/>
          </p15:clr>
        </p15:guide>
        <p15:guide id="4" orient="horz" pos="2260">
          <p15:clr>
            <a:srgbClr val="FBAE40"/>
          </p15:clr>
        </p15:guide>
        <p15:guide id="5" pos="7296">
          <p15:clr>
            <a:srgbClr val="FBAE40"/>
          </p15:clr>
        </p15:guide>
      </p15:sldGuideLst>
    </p:ext>
  </p:extLs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3950" y="429461"/>
            <a:ext cx="6343650" cy="2668463"/>
          </a:xfrm>
        </p:spPr>
        <p:txBody>
          <a:bodyPr anchor="b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183B974-C7F1-5026-EC6E-647371B64BBB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938712" y="3299953"/>
            <a:ext cx="6338888" cy="2668463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/>
            </a:lvl1pPr>
            <a:lvl2pPr marL="457200">
              <a:lnSpc>
                <a:spcPts val="2000"/>
              </a:lnSpc>
              <a:defRPr sz="1800"/>
            </a:lvl2pPr>
            <a:lvl3pPr marL="914400">
              <a:lnSpc>
                <a:spcPts val="2000"/>
              </a:lnSpc>
              <a:defRPr sz="1800"/>
            </a:lvl3pPr>
            <a:lvl4pPr marL="1371600">
              <a:lnSpc>
                <a:spcPts val="2000"/>
              </a:lnSpc>
              <a:defRPr sz="1800"/>
            </a:lvl4pPr>
            <a:lvl5pPr marL="1828800">
              <a:lnSpc>
                <a:spcPts val="2000"/>
              </a:lnSpc>
              <a:defRPr sz="180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64914EB-20DD-97B4-8FF9-94D739D21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9867" y="-7753"/>
            <a:ext cx="4187536" cy="6865753"/>
            <a:chOff x="-9867" y="-7753"/>
            <a:chExt cx="4187536" cy="6865753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0407AED1-9974-465A-BC9C-530E270105DE}"/>
                </a:ext>
              </a:extLst>
            </p:cNvPr>
            <p:cNvSpPr/>
            <p:nvPr userDrawn="1"/>
          </p:nvSpPr>
          <p:spPr>
            <a:xfrm flipH="1">
              <a:off x="0" y="2021358"/>
              <a:ext cx="2032942" cy="20299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08ADBC6-C9BE-4302-A86A-4AC842874C24}"/>
                </a:ext>
              </a:extLst>
            </p:cNvPr>
            <p:cNvSpPr/>
            <p:nvPr userDrawn="1"/>
          </p:nvSpPr>
          <p:spPr>
            <a:xfrm>
              <a:off x="2029604" y="2031653"/>
              <a:ext cx="2029968" cy="2029968"/>
            </a:xfrm>
            <a:custGeom>
              <a:avLst/>
              <a:gdLst>
                <a:gd name="connsiteX0" fmla="*/ 0 w 2029968"/>
                <a:gd name="connsiteY0" fmla="*/ 0 h 2029968"/>
                <a:gd name="connsiteX1" fmla="*/ 2029968 w 2029968"/>
                <a:gd name="connsiteY1" fmla="*/ 0 h 2029968"/>
                <a:gd name="connsiteX2" fmla="*/ 2029968 w 2029968"/>
                <a:gd name="connsiteY2" fmla="*/ 2029968 h 2029968"/>
                <a:gd name="connsiteX3" fmla="*/ 0 w 2029968"/>
                <a:gd name="connsiteY3" fmla="*/ 2029968 h 2029968"/>
                <a:gd name="connsiteX4" fmla="*/ 0 w 2029968"/>
                <a:gd name="connsiteY4" fmla="*/ 0 h 2029968"/>
                <a:gd name="connsiteX0" fmla="*/ 0 w 2029968"/>
                <a:gd name="connsiteY0" fmla="*/ 0 h 2029968"/>
                <a:gd name="connsiteX1" fmla="*/ 2029968 w 2029968"/>
                <a:gd name="connsiteY1" fmla="*/ 2029968 h 2029968"/>
                <a:gd name="connsiteX2" fmla="*/ 0 w 2029968"/>
                <a:gd name="connsiteY2" fmla="*/ 2029968 h 2029968"/>
                <a:gd name="connsiteX3" fmla="*/ 0 w 2029968"/>
                <a:gd name="connsiteY3" fmla="*/ 0 h 2029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9968" h="2029968">
                  <a:moveTo>
                    <a:pt x="0" y="0"/>
                  </a:moveTo>
                  <a:lnTo>
                    <a:pt x="2029968" y="2029968"/>
                  </a:lnTo>
                  <a:lnTo>
                    <a:pt x="0" y="20299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2B04AFC-F339-4DFB-AA44-D68317065E02}"/>
                </a:ext>
              </a:extLst>
            </p:cNvPr>
            <p:cNvSpPr/>
            <p:nvPr userDrawn="1"/>
          </p:nvSpPr>
          <p:spPr>
            <a:xfrm>
              <a:off x="2028253" y="4052815"/>
              <a:ext cx="2029968" cy="202996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 descr="A black and white striped pattern&#10;&#10;Description automatically generated with low confidence">
              <a:extLst>
                <a:ext uri="{FF2B5EF4-FFF2-40B4-BE49-F238E27FC236}">
                  <a16:creationId xmlns:a16="http://schemas.microsoft.com/office/drawing/2014/main" id="{E88B2398-8473-499F-836C-F3AF518F5B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3015" y="5086646"/>
              <a:ext cx="2019299" cy="999451"/>
            </a:xfrm>
            <a:prstGeom prst="rect">
              <a:avLst/>
            </a:prstGeom>
          </p:spPr>
        </p:pic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E1BC9BFE-80C0-4DA9-92DB-070C41E41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0800000">
              <a:off x="-9867" y="-1076"/>
              <a:ext cx="2029968" cy="2029968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522571C-09D3-4F39-B963-76F80D9973F1}"/>
                </a:ext>
              </a:extLst>
            </p:cNvPr>
            <p:cNvSpPr/>
            <p:nvPr userDrawn="1"/>
          </p:nvSpPr>
          <p:spPr>
            <a:xfrm>
              <a:off x="2029968" y="6045049"/>
              <a:ext cx="2029968" cy="81295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0268D7D-D5FB-492C-8D00-3E866534BD42}"/>
                </a:ext>
              </a:extLst>
            </p:cNvPr>
            <p:cNvSpPr/>
            <p:nvPr userDrawn="1"/>
          </p:nvSpPr>
          <p:spPr>
            <a:xfrm flipH="1">
              <a:off x="0" y="4828032"/>
              <a:ext cx="2032942" cy="202996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54BCEF24-C76B-44E5-A457-E55658E8EB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-2860" y="4828032"/>
              <a:ext cx="2029968" cy="2029968"/>
            </a:xfrm>
            <a:prstGeom prst="rect">
              <a:avLst/>
            </a:prstGeom>
          </p:spPr>
        </p:pic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18216784-417D-44A8-8CF1-C0CAF410EB9B}"/>
                </a:ext>
              </a:extLst>
            </p:cNvPr>
            <p:cNvGrpSpPr/>
            <p:nvPr userDrawn="1"/>
          </p:nvGrpSpPr>
          <p:grpSpPr>
            <a:xfrm>
              <a:off x="100242" y="2099803"/>
              <a:ext cx="1920240" cy="1920240"/>
              <a:chOff x="5361924" y="7472790"/>
              <a:chExt cx="1828800" cy="1828800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FFF90BA2-E949-4FDF-A88E-B68F607E3205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61924" y="7472790"/>
                <a:chExt cx="1828800" cy="1828800"/>
              </a:xfrm>
            </p:grpSpPr>
            <p:grpSp>
              <p:nvGrpSpPr>
                <p:cNvPr id="43" name="Group 42">
                  <a:extLst>
                    <a:ext uri="{FF2B5EF4-FFF2-40B4-BE49-F238E27FC236}">
                      <a16:creationId xmlns:a16="http://schemas.microsoft.com/office/drawing/2014/main" id="{41F18930-2C24-4BA6-A1EB-BF1644EE8558}"/>
                    </a:ext>
                  </a:extLst>
                </p:cNvPr>
                <p:cNvGrpSpPr/>
                <p:nvPr userDrawn="1"/>
              </p:nvGrpSpPr>
              <p:grpSpPr>
                <a:xfrm>
                  <a:off x="5361924" y="7472790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49" name="Group 48">
                    <a:extLst>
                      <a:ext uri="{FF2B5EF4-FFF2-40B4-BE49-F238E27FC236}">
                        <a16:creationId xmlns:a16="http://schemas.microsoft.com/office/drawing/2014/main" id="{D5953E65-C24C-4C83-86BB-E4A6D2532FDF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388428" y="7173291"/>
                    <a:chExt cx="1828800" cy="1828800"/>
                  </a:xfrm>
                </p:grpSpPr>
                <p:grpSp>
                  <p:nvGrpSpPr>
                    <p:cNvPr id="51" name="Group 50">
                      <a:extLst>
                        <a:ext uri="{FF2B5EF4-FFF2-40B4-BE49-F238E27FC236}">
                          <a16:creationId xmlns:a16="http://schemas.microsoft.com/office/drawing/2014/main" id="{0B9DA7A8-A66E-4E0E-92DF-B3FF112EBB70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388428" y="7173291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53" name="Group 52">
                        <a:extLst>
                          <a:ext uri="{FF2B5EF4-FFF2-40B4-BE49-F238E27FC236}">
                            <a16:creationId xmlns:a16="http://schemas.microsoft.com/office/drawing/2014/main" id="{94E74739-1964-4A3C-B2E5-28FEF5EF8E49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55" name="Group 54">
                          <a:extLst>
                            <a:ext uri="{FF2B5EF4-FFF2-40B4-BE49-F238E27FC236}">
                              <a16:creationId xmlns:a16="http://schemas.microsoft.com/office/drawing/2014/main" id="{E31C22DC-76BD-4E83-8A1A-B7AE70B2E8FE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grpSp>
                        <p:nvGrpSpPr>
                          <p:cNvPr id="57" name="Group 56">
                            <a:extLst>
                              <a:ext uri="{FF2B5EF4-FFF2-40B4-BE49-F238E27FC236}">
                                <a16:creationId xmlns:a16="http://schemas.microsoft.com/office/drawing/2014/main" id="{F63C700C-5749-4BA1-8128-78559312E825}"/>
                              </a:ext>
                            </a:extLst>
                          </p:cNvPr>
                          <p:cNvGrpSpPr/>
                          <p:nvPr userDrawn="1"/>
                        </p:nvGrpSpPr>
                        <p:grpSpPr>
                          <a:xfrm>
                            <a:off x="5579044" y="7049770"/>
                            <a:ext cx="1828800" cy="1828800"/>
                            <a:chOff x="5579044" y="7049770"/>
                            <a:chExt cx="1828800" cy="1828800"/>
                          </a:xfrm>
                        </p:grpSpPr>
                        <p:sp>
                          <p:nvSpPr>
                            <p:cNvPr id="59" name="Oval 58">
                              <a:extLst>
                                <a:ext uri="{FF2B5EF4-FFF2-40B4-BE49-F238E27FC236}">
                                  <a16:creationId xmlns:a16="http://schemas.microsoft.com/office/drawing/2014/main" id="{EC81C305-3A69-4634-8A07-56F8272122AF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579044" y="7049770"/>
                              <a:ext cx="1828800" cy="182880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/>
                                <a:t> </a:t>
                              </a:r>
                            </a:p>
                          </p:txBody>
                        </p:sp>
                        <p:sp>
                          <p:nvSpPr>
                            <p:cNvPr id="60" name="Oval 59">
                              <a:extLst>
                                <a:ext uri="{FF2B5EF4-FFF2-40B4-BE49-F238E27FC236}">
                                  <a16:creationId xmlns:a16="http://schemas.microsoft.com/office/drawing/2014/main" id="{A14AAEDA-8F87-420D-A6BD-FF115C08EB7A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647624" y="7118350"/>
                              <a:ext cx="1691640" cy="169164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/>
                                <a:t> 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58" name="Oval 57">
                            <a:extLst>
                              <a:ext uri="{FF2B5EF4-FFF2-40B4-BE49-F238E27FC236}">
                                <a16:creationId xmlns:a16="http://schemas.microsoft.com/office/drawing/2014/main" id="{A1FA4EA0-701D-49A3-8962-1BD0CE6E9C0E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716204" y="7186930"/>
                            <a:ext cx="1554480" cy="155448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56" name="Oval 55">
                          <a:extLst>
                            <a:ext uri="{FF2B5EF4-FFF2-40B4-BE49-F238E27FC236}">
                              <a16:creationId xmlns:a16="http://schemas.microsoft.com/office/drawing/2014/main" id="{E362A8AA-1110-4C1C-9922-60F7D43E82B0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84784" y="7255510"/>
                          <a:ext cx="1417320" cy="141732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54" name="Oval 53">
                        <a:extLst>
                          <a:ext uri="{FF2B5EF4-FFF2-40B4-BE49-F238E27FC236}">
                            <a16:creationId xmlns:a16="http://schemas.microsoft.com/office/drawing/2014/main" id="{BC8B72EE-335A-4030-B500-7E6FB4D24F18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853364" y="7324090"/>
                        <a:ext cx="1280160" cy="128016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/>
                          <a:t> </a:t>
                        </a:r>
                      </a:p>
                    </p:txBody>
                  </p:sp>
                </p:grpSp>
                <p:sp>
                  <p:nvSpPr>
                    <p:cNvPr id="52" name="Oval 51">
                      <a:extLst>
                        <a:ext uri="{FF2B5EF4-FFF2-40B4-BE49-F238E27FC236}">
                          <a16:creationId xmlns:a16="http://schemas.microsoft.com/office/drawing/2014/main" id="{10167348-D9AA-4440-8569-849A6B0F2C2D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731328" y="7516191"/>
                      <a:ext cx="1143000" cy="114300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/>
                        <a:t> </a:t>
                      </a:r>
                    </a:p>
                  </p:txBody>
                </p:sp>
              </p:grpSp>
              <p:sp>
                <p:nvSpPr>
                  <p:cNvPr id="50" name="Oval 49">
                    <a:extLst>
                      <a:ext uri="{FF2B5EF4-FFF2-40B4-BE49-F238E27FC236}">
                        <a16:creationId xmlns:a16="http://schemas.microsoft.com/office/drawing/2014/main" id="{A5616AB2-7A83-42C0-883C-FFA27D5468C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99908" y="7584771"/>
                    <a:ext cx="1005840" cy="100584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 </a:t>
                    </a:r>
                  </a:p>
                </p:txBody>
              </p:sp>
            </p:grpSp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6A9CA073-4F0B-4787-B46D-7886261E945E}"/>
                    </a:ext>
                  </a:extLst>
                </p:cNvPr>
                <p:cNvSpPr/>
                <p:nvPr userDrawn="1"/>
              </p:nvSpPr>
              <p:spPr>
                <a:xfrm>
                  <a:off x="5841984" y="7952850"/>
                  <a:ext cx="868680" cy="86868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9AF901A3-1EC5-458F-A653-74CCEAE9A13D}"/>
                    </a:ext>
                  </a:extLst>
                </p:cNvPr>
                <p:cNvSpPr/>
                <p:nvPr userDrawn="1"/>
              </p:nvSpPr>
              <p:spPr>
                <a:xfrm>
                  <a:off x="5910564" y="8021430"/>
                  <a:ext cx="731520" cy="73152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4D5E35A9-4BB5-48F3-AE34-E1BDD3343EB1}"/>
                    </a:ext>
                  </a:extLst>
                </p:cNvPr>
                <p:cNvSpPr/>
                <p:nvPr userDrawn="1"/>
              </p:nvSpPr>
              <p:spPr>
                <a:xfrm>
                  <a:off x="5979144" y="8090010"/>
                  <a:ext cx="594360" cy="59436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A9A549D5-A823-49C4-8C36-D074E6E039B9}"/>
                    </a:ext>
                  </a:extLst>
                </p:cNvPr>
                <p:cNvSpPr/>
                <p:nvPr userDrawn="1"/>
              </p:nvSpPr>
              <p:spPr>
                <a:xfrm>
                  <a:off x="6047724" y="8158590"/>
                  <a:ext cx="457200" cy="45720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6A767C47-7246-4B50-8E78-82766365754A}"/>
                    </a:ext>
                  </a:extLst>
                </p:cNvPr>
                <p:cNvSpPr/>
                <p:nvPr userDrawn="1"/>
              </p:nvSpPr>
              <p:spPr>
                <a:xfrm>
                  <a:off x="6116304" y="8227170"/>
                  <a:ext cx="320040" cy="32004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</p:grp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0AEE1DDC-07C3-4204-A3B1-BB7C77C0622B}"/>
                  </a:ext>
                </a:extLst>
              </p:cNvPr>
              <p:cNvSpPr/>
              <p:nvPr userDrawn="1"/>
            </p:nvSpPr>
            <p:spPr>
              <a:xfrm>
                <a:off x="6184884" y="8295750"/>
                <a:ext cx="182880" cy="18288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</p:grp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15DA288D-BE35-46E8-AA86-9F28D8504DAB}"/>
                </a:ext>
              </a:extLst>
            </p:cNvPr>
            <p:cNvSpPr/>
            <p:nvPr userDrawn="1"/>
          </p:nvSpPr>
          <p:spPr>
            <a:xfrm>
              <a:off x="0" y="4043197"/>
              <a:ext cx="2029968" cy="7845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72557B54-30A3-4192-9D51-EE28AF522DE9}"/>
                </a:ext>
              </a:extLst>
            </p:cNvPr>
            <p:cNvSpPr/>
            <p:nvPr userDrawn="1"/>
          </p:nvSpPr>
          <p:spPr>
            <a:xfrm>
              <a:off x="0" y="2021358"/>
              <a:ext cx="1014984" cy="2029968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2208FD0E-034D-4DF3-85D7-F0EBE2775B5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632" y="-7753"/>
              <a:ext cx="4052352" cy="4040860"/>
            </a:xfrm>
            <a:prstGeom prst="line">
              <a:avLst/>
            </a:prstGeom>
            <a:ln w="508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E20239FE-47D0-4B4F-8440-F859F368C141}"/>
                </a:ext>
              </a:extLst>
            </p:cNvPr>
            <p:cNvSpPr/>
            <p:nvPr userDrawn="1"/>
          </p:nvSpPr>
          <p:spPr>
            <a:xfrm>
              <a:off x="3903349" y="3869829"/>
              <a:ext cx="274320" cy="27432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8925BB7-B630-981C-964B-37A5DCBEA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06165" y="6355080"/>
            <a:ext cx="22860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B4D24B0-E841-7B76-D133-06ABBAB6B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7357" y="6356350"/>
            <a:ext cx="457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C7D011F5-A799-BEAA-9160-5743D58B45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33694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12/11/2023</a:t>
            </a:r>
          </a:p>
        </p:txBody>
      </p:sp>
    </p:spTree>
    <p:extLst>
      <p:ext uri="{BB962C8B-B14F-4D97-AF65-F5344CB8AC3E}">
        <p14:creationId xmlns:p14="http://schemas.microsoft.com/office/powerpoint/2010/main" val="5999137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2">
          <p15:clr>
            <a:srgbClr val="FBAE40"/>
          </p15:clr>
        </p15:guide>
        <p15:guide id="2" pos="7104">
          <p15:clr>
            <a:srgbClr val="FBAE40"/>
          </p15:clr>
        </p15:guide>
        <p15:guide id="3" pos="7392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Pictur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33694" y="660358"/>
            <a:ext cx="6594768" cy="5537284"/>
          </a:xfrm>
        </p:spPr>
        <p:txBody>
          <a:bodyPr anchor="ctr">
            <a:normAutofit/>
          </a:bodyPr>
          <a:lstStyle>
            <a:lvl1pPr algn="l">
              <a:defRPr sz="48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63" name="Picture Placeholder 62">
            <a:extLst>
              <a:ext uri="{FF2B5EF4-FFF2-40B4-BE49-F238E27FC236}">
                <a16:creationId xmlns:a16="http://schemas.microsoft.com/office/drawing/2014/main" id="{A461CB72-9777-50F4-94EC-91A4EE864A4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rot="10800000">
            <a:off x="1" y="761322"/>
            <a:ext cx="4076118" cy="6096678"/>
          </a:xfrm>
          <a:custGeom>
            <a:avLst/>
            <a:gdLst>
              <a:gd name="connsiteX0" fmla="*/ 0 w 4076118"/>
              <a:gd name="connsiteY0" fmla="*/ 0 h 6096678"/>
              <a:gd name="connsiteX1" fmla="*/ 4076118 w 4076118"/>
              <a:gd name="connsiteY1" fmla="*/ 0 h 6096678"/>
              <a:gd name="connsiteX2" fmla="*/ 4076118 w 4076118"/>
              <a:gd name="connsiteY2" fmla="*/ 2038351 h 6096678"/>
              <a:gd name="connsiteX3" fmla="*/ 4076118 w 4076118"/>
              <a:gd name="connsiteY3" fmla="*/ 2048256 h 6096678"/>
              <a:gd name="connsiteX4" fmla="*/ 4076118 w 4076118"/>
              <a:gd name="connsiteY4" fmla="*/ 6096678 h 6096678"/>
              <a:gd name="connsiteX5" fmla="*/ 27696 w 4076118"/>
              <a:gd name="connsiteY5" fmla="*/ 2048256 h 6096678"/>
              <a:gd name="connsiteX6" fmla="*/ 0 w 4076118"/>
              <a:gd name="connsiteY6" fmla="*/ 2048256 h 6096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6118" h="6096678">
                <a:moveTo>
                  <a:pt x="0" y="0"/>
                </a:moveTo>
                <a:lnTo>
                  <a:pt x="4076118" y="0"/>
                </a:lnTo>
                <a:lnTo>
                  <a:pt x="4076118" y="2038351"/>
                </a:lnTo>
                <a:lnTo>
                  <a:pt x="4076118" y="2048256"/>
                </a:lnTo>
                <a:lnTo>
                  <a:pt x="4076118" y="6096678"/>
                </a:lnTo>
                <a:lnTo>
                  <a:pt x="27696" y="2048256"/>
                </a:lnTo>
                <a:lnTo>
                  <a:pt x="0" y="204825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insert picture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1EA6F58-FA46-C921-5758-59234B148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4069439" cy="4828833"/>
            <a:chOff x="0" y="0"/>
            <a:chExt cx="4069439" cy="482883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6F989FA-6E7A-3A98-AF95-F2384308BD32}"/>
                </a:ext>
              </a:extLst>
            </p:cNvPr>
            <p:cNvSpPr>
              <a:spLocks/>
            </p:cNvSpPr>
            <p:nvPr userDrawn="1"/>
          </p:nvSpPr>
          <p:spPr>
            <a:xfrm rot="10800000" flipH="1">
              <a:off x="2026630" y="776431"/>
              <a:ext cx="2032942" cy="20299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23">
              <a:extLst>
                <a:ext uri="{FF2B5EF4-FFF2-40B4-BE49-F238E27FC236}">
                  <a16:creationId xmlns:a16="http://schemas.microsoft.com/office/drawing/2014/main" id="{F0BAC8B3-F184-675F-DC5F-C48CE69D7622}"/>
                </a:ext>
              </a:extLst>
            </p:cNvPr>
            <p:cNvSpPr/>
            <p:nvPr userDrawn="1"/>
          </p:nvSpPr>
          <p:spPr>
            <a:xfrm rot="10800000">
              <a:off x="0" y="766136"/>
              <a:ext cx="2029968" cy="2029968"/>
            </a:xfrm>
            <a:custGeom>
              <a:avLst/>
              <a:gdLst>
                <a:gd name="connsiteX0" fmla="*/ 0 w 2029968"/>
                <a:gd name="connsiteY0" fmla="*/ 0 h 2029968"/>
                <a:gd name="connsiteX1" fmla="*/ 2029968 w 2029968"/>
                <a:gd name="connsiteY1" fmla="*/ 0 h 2029968"/>
                <a:gd name="connsiteX2" fmla="*/ 2029968 w 2029968"/>
                <a:gd name="connsiteY2" fmla="*/ 2029968 h 2029968"/>
                <a:gd name="connsiteX3" fmla="*/ 0 w 2029968"/>
                <a:gd name="connsiteY3" fmla="*/ 2029968 h 2029968"/>
                <a:gd name="connsiteX4" fmla="*/ 0 w 2029968"/>
                <a:gd name="connsiteY4" fmla="*/ 0 h 2029968"/>
                <a:gd name="connsiteX0" fmla="*/ 0 w 2029968"/>
                <a:gd name="connsiteY0" fmla="*/ 0 h 2029968"/>
                <a:gd name="connsiteX1" fmla="*/ 2029968 w 2029968"/>
                <a:gd name="connsiteY1" fmla="*/ 2029968 h 2029968"/>
                <a:gd name="connsiteX2" fmla="*/ 0 w 2029968"/>
                <a:gd name="connsiteY2" fmla="*/ 2029968 h 2029968"/>
                <a:gd name="connsiteX3" fmla="*/ 0 w 2029968"/>
                <a:gd name="connsiteY3" fmla="*/ 0 h 2029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9968" h="2029968">
                  <a:moveTo>
                    <a:pt x="0" y="0"/>
                  </a:moveTo>
                  <a:lnTo>
                    <a:pt x="2029968" y="2029968"/>
                  </a:lnTo>
                  <a:lnTo>
                    <a:pt x="0" y="20299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0B75A35-885A-CE38-4F65-95EF186B13D1}"/>
                </a:ext>
              </a:extLst>
            </p:cNvPr>
            <p:cNvSpPr/>
            <p:nvPr userDrawn="1"/>
          </p:nvSpPr>
          <p:spPr>
            <a:xfrm rot="10800000">
              <a:off x="1351" y="0"/>
              <a:ext cx="2029968" cy="7749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4B488086-4998-410C-FCC8-29CA6288A7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039471" y="2798865"/>
              <a:ext cx="2029968" cy="2029968"/>
            </a:xfrm>
            <a:prstGeom prst="rect">
              <a:avLst/>
            </a:prstGeom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26879019-2911-2F60-CC5B-25D1BE752B8D}"/>
                </a:ext>
              </a:extLst>
            </p:cNvPr>
            <p:cNvSpPr/>
            <p:nvPr userDrawn="1"/>
          </p:nvSpPr>
          <p:spPr>
            <a:xfrm rot="10800000">
              <a:off x="2029604" y="0"/>
              <a:ext cx="2029968" cy="78456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 descr="A black and white striped pattern&#10;&#10;Description automatically generated with low confidence">
              <a:extLst>
                <a:ext uri="{FF2B5EF4-FFF2-40B4-BE49-F238E27FC236}">
                  <a16:creationId xmlns:a16="http://schemas.microsoft.com/office/drawing/2014/main" id="{CD1CD1B2-7EBC-96B6-A02D-7972C278746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035948" y="788197"/>
              <a:ext cx="2019299" cy="9994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751769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0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orient="horz" pos="3240">
          <p15:clr>
            <a:srgbClr val="FBAE40"/>
          </p15:clr>
        </p15:guide>
        <p15:guide id="4" orient="horz" pos="2260">
          <p15:clr>
            <a:srgbClr val="FBAE40"/>
          </p15:clr>
        </p15:guide>
        <p15:guide id="5" pos="7296">
          <p15:clr>
            <a:srgbClr val="FBAE40"/>
          </p15:clr>
        </p15:guide>
      </p15:sldGuideLst>
    </p:ext>
  </p:extLs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 + Picture 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33694" y="544285"/>
            <a:ext cx="6594768" cy="3445329"/>
          </a:xfrm>
        </p:spPr>
        <p:txBody>
          <a:bodyPr anchor="b">
            <a:normAutofit/>
          </a:bodyPr>
          <a:lstStyle>
            <a:lvl1pPr algn="l">
              <a:defRPr sz="48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D32955-BB06-40DE-A14A-2170FD41AD5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829789" y="4130045"/>
            <a:ext cx="6594768" cy="1951523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2A24CB0-5164-75CE-ED27-EF876C19C6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2029167"/>
            <a:ext cx="4069439" cy="4828833"/>
            <a:chOff x="0" y="2029167"/>
            <a:chExt cx="4069439" cy="482883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6F989FA-6E7A-3A98-AF95-F2384308BD32}"/>
                </a:ext>
              </a:extLst>
            </p:cNvPr>
            <p:cNvSpPr/>
            <p:nvPr userDrawn="1"/>
          </p:nvSpPr>
          <p:spPr>
            <a:xfrm flipH="1">
              <a:off x="9867" y="4051601"/>
              <a:ext cx="2032942" cy="20299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23">
              <a:extLst>
                <a:ext uri="{FF2B5EF4-FFF2-40B4-BE49-F238E27FC236}">
                  <a16:creationId xmlns:a16="http://schemas.microsoft.com/office/drawing/2014/main" id="{F0BAC8B3-F184-675F-DC5F-C48CE69D7622}"/>
                </a:ext>
              </a:extLst>
            </p:cNvPr>
            <p:cNvSpPr/>
            <p:nvPr userDrawn="1"/>
          </p:nvSpPr>
          <p:spPr>
            <a:xfrm>
              <a:off x="2039471" y="4061896"/>
              <a:ext cx="2029968" cy="2029968"/>
            </a:xfrm>
            <a:custGeom>
              <a:avLst/>
              <a:gdLst>
                <a:gd name="connsiteX0" fmla="*/ 0 w 2029968"/>
                <a:gd name="connsiteY0" fmla="*/ 0 h 2029968"/>
                <a:gd name="connsiteX1" fmla="*/ 2029968 w 2029968"/>
                <a:gd name="connsiteY1" fmla="*/ 0 h 2029968"/>
                <a:gd name="connsiteX2" fmla="*/ 2029968 w 2029968"/>
                <a:gd name="connsiteY2" fmla="*/ 2029968 h 2029968"/>
                <a:gd name="connsiteX3" fmla="*/ 0 w 2029968"/>
                <a:gd name="connsiteY3" fmla="*/ 2029968 h 2029968"/>
                <a:gd name="connsiteX4" fmla="*/ 0 w 2029968"/>
                <a:gd name="connsiteY4" fmla="*/ 0 h 2029968"/>
                <a:gd name="connsiteX0" fmla="*/ 0 w 2029968"/>
                <a:gd name="connsiteY0" fmla="*/ 0 h 2029968"/>
                <a:gd name="connsiteX1" fmla="*/ 2029968 w 2029968"/>
                <a:gd name="connsiteY1" fmla="*/ 2029968 h 2029968"/>
                <a:gd name="connsiteX2" fmla="*/ 0 w 2029968"/>
                <a:gd name="connsiteY2" fmla="*/ 2029968 h 2029968"/>
                <a:gd name="connsiteX3" fmla="*/ 0 w 2029968"/>
                <a:gd name="connsiteY3" fmla="*/ 0 h 2029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9968" h="2029968">
                  <a:moveTo>
                    <a:pt x="0" y="0"/>
                  </a:moveTo>
                  <a:lnTo>
                    <a:pt x="2029968" y="2029968"/>
                  </a:lnTo>
                  <a:lnTo>
                    <a:pt x="0" y="20299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0B75A35-885A-CE38-4F65-95EF186B13D1}"/>
                </a:ext>
              </a:extLst>
            </p:cNvPr>
            <p:cNvSpPr/>
            <p:nvPr userDrawn="1"/>
          </p:nvSpPr>
          <p:spPr>
            <a:xfrm>
              <a:off x="2038120" y="6083058"/>
              <a:ext cx="2029968" cy="7749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4B488086-4998-410C-FCC8-29CA6288A7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0800000">
              <a:off x="0" y="2029167"/>
              <a:ext cx="2029968" cy="2029968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27BDAED-0D36-04AE-1A0C-E36977943C38}"/>
                </a:ext>
              </a:extLst>
            </p:cNvPr>
            <p:cNvGrpSpPr/>
            <p:nvPr userDrawn="1"/>
          </p:nvGrpSpPr>
          <p:grpSpPr>
            <a:xfrm>
              <a:off x="110109" y="4130046"/>
              <a:ext cx="1920240" cy="1920240"/>
              <a:chOff x="5361924" y="7472790"/>
              <a:chExt cx="1828800" cy="1828800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DCF3798F-8E8C-7928-8347-8BC5B07B29F9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61924" y="7472790"/>
                <a:chExt cx="1828800" cy="1828800"/>
              </a:xfrm>
            </p:grpSpPr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A488BF7D-B7D9-249A-4EC2-8A1F6311D1BD}"/>
                    </a:ext>
                  </a:extLst>
                </p:cNvPr>
                <p:cNvGrpSpPr/>
                <p:nvPr userDrawn="1"/>
              </p:nvGrpSpPr>
              <p:grpSpPr>
                <a:xfrm>
                  <a:off x="5361924" y="7472790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29" name="Group 28">
                    <a:extLst>
                      <a:ext uri="{FF2B5EF4-FFF2-40B4-BE49-F238E27FC236}">
                        <a16:creationId xmlns:a16="http://schemas.microsoft.com/office/drawing/2014/main" id="{C68EE8A4-53F3-EAAD-F43C-1F73C11BCE4C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388428" y="7173291"/>
                    <a:chExt cx="1828800" cy="1828800"/>
                  </a:xfrm>
                </p:grpSpPr>
                <p:grpSp>
                  <p:nvGrpSpPr>
                    <p:cNvPr id="31" name="Group 30">
                      <a:extLst>
                        <a:ext uri="{FF2B5EF4-FFF2-40B4-BE49-F238E27FC236}">
                          <a16:creationId xmlns:a16="http://schemas.microsoft.com/office/drawing/2014/main" id="{806ABFB8-B814-19D4-3D47-A20F5AE8785F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388428" y="7173291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33" name="Group 32">
                        <a:extLst>
                          <a:ext uri="{FF2B5EF4-FFF2-40B4-BE49-F238E27FC236}">
                            <a16:creationId xmlns:a16="http://schemas.microsoft.com/office/drawing/2014/main" id="{992340A8-8A61-1791-D56D-37F56A662FEC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35" name="Group 34">
                          <a:extLst>
                            <a:ext uri="{FF2B5EF4-FFF2-40B4-BE49-F238E27FC236}">
                              <a16:creationId xmlns:a16="http://schemas.microsoft.com/office/drawing/2014/main" id="{CD482B6F-4CF8-CEB3-7478-EB1A76DCF567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grpSp>
                        <p:nvGrpSpPr>
                          <p:cNvPr id="37" name="Group 36">
                            <a:extLst>
                              <a:ext uri="{FF2B5EF4-FFF2-40B4-BE49-F238E27FC236}">
                                <a16:creationId xmlns:a16="http://schemas.microsoft.com/office/drawing/2014/main" id="{48DB94FE-59B9-2EAD-D619-84D732CEACD3}"/>
                              </a:ext>
                            </a:extLst>
                          </p:cNvPr>
                          <p:cNvGrpSpPr/>
                          <p:nvPr userDrawn="1"/>
                        </p:nvGrpSpPr>
                        <p:grpSpPr>
                          <a:xfrm>
                            <a:off x="5579044" y="7049770"/>
                            <a:ext cx="1828800" cy="1828800"/>
                            <a:chOff x="5579044" y="7049770"/>
                            <a:chExt cx="1828800" cy="1828800"/>
                          </a:xfrm>
                        </p:grpSpPr>
                        <p:sp>
                          <p:nvSpPr>
                            <p:cNvPr id="39" name="Oval 38">
                              <a:extLst>
                                <a:ext uri="{FF2B5EF4-FFF2-40B4-BE49-F238E27FC236}">
                                  <a16:creationId xmlns:a16="http://schemas.microsoft.com/office/drawing/2014/main" id="{E9EB6EED-2663-2442-C484-EF27395DCEBC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579044" y="7049770"/>
                              <a:ext cx="1828800" cy="182880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/>
                                <a:t> </a:t>
                              </a:r>
                            </a:p>
                          </p:txBody>
                        </p:sp>
                        <p:sp>
                          <p:nvSpPr>
                            <p:cNvPr id="40" name="Oval 39">
                              <a:extLst>
                                <a:ext uri="{FF2B5EF4-FFF2-40B4-BE49-F238E27FC236}">
                                  <a16:creationId xmlns:a16="http://schemas.microsoft.com/office/drawing/2014/main" id="{E5978766-DE51-5FF5-41BE-B1007C37165E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647624" y="7118350"/>
                              <a:ext cx="1691640" cy="169164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/>
                                <a:t> 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38" name="Oval 37">
                            <a:extLst>
                              <a:ext uri="{FF2B5EF4-FFF2-40B4-BE49-F238E27FC236}">
                                <a16:creationId xmlns:a16="http://schemas.microsoft.com/office/drawing/2014/main" id="{749B68DA-C119-6301-085A-2E7F3F7E3CB1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716204" y="7186930"/>
                            <a:ext cx="1554480" cy="155448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36" name="Oval 35">
                          <a:extLst>
                            <a:ext uri="{FF2B5EF4-FFF2-40B4-BE49-F238E27FC236}">
                              <a16:creationId xmlns:a16="http://schemas.microsoft.com/office/drawing/2014/main" id="{D753957E-F4A5-E4CA-B8B3-F6AE73F159FA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84784" y="7255510"/>
                          <a:ext cx="1417320" cy="141732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34" name="Oval 33">
                        <a:extLst>
                          <a:ext uri="{FF2B5EF4-FFF2-40B4-BE49-F238E27FC236}">
                            <a16:creationId xmlns:a16="http://schemas.microsoft.com/office/drawing/2014/main" id="{3C4F46AE-42C2-9E3D-D294-F9297389D110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853364" y="7324090"/>
                        <a:ext cx="1280160" cy="128016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/>
                          <a:t> </a:t>
                        </a:r>
                      </a:p>
                    </p:txBody>
                  </p:sp>
                </p:grpSp>
                <p:sp>
                  <p:nvSpPr>
                    <p:cNvPr id="32" name="Oval 31">
                      <a:extLst>
                        <a:ext uri="{FF2B5EF4-FFF2-40B4-BE49-F238E27FC236}">
                          <a16:creationId xmlns:a16="http://schemas.microsoft.com/office/drawing/2014/main" id="{42376F25-4466-0F15-CD2F-B821AC9CCE5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731328" y="7516191"/>
                      <a:ext cx="1143000" cy="114300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/>
                        <a:t> </a:t>
                      </a:r>
                    </a:p>
                  </p:txBody>
                </p:sp>
              </p:grpSp>
              <p:sp>
                <p:nvSpPr>
                  <p:cNvPr id="30" name="Oval 29">
                    <a:extLst>
                      <a:ext uri="{FF2B5EF4-FFF2-40B4-BE49-F238E27FC236}">
                        <a16:creationId xmlns:a16="http://schemas.microsoft.com/office/drawing/2014/main" id="{BBC988D2-4FFC-612A-DD91-A41B6194EF6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99908" y="7584771"/>
                    <a:ext cx="1005840" cy="100584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 </a:t>
                    </a:r>
                  </a:p>
                </p:txBody>
              </p:sp>
            </p:grpSp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53690E8A-1D3D-3D5D-932E-D2A2CFE5BDAB}"/>
                    </a:ext>
                  </a:extLst>
                </p:cNvPr>
                <p:cNvSpPr/>
                <p:nvPr userDrawn="1"/>
              </p:nvSpPr>
              <p:spPr>
                <a:xfrm>
                  <a:off x="5841984" y="7952850"/>
                  <a:ext cx="868680" cy="86868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1AE08D7C-4190-C00C-19F0-BEC1F608B97A}"/>
                    </a:ext>
                  </a:extLst>
                </p:cNvPr>
                <p:cNvSpPr/>
                <p:nvPr userDrawn="1"/>
              </p:nvSpPr>
              <p:spPr>
                <a:xfrm>
                  <a:off x="5910564" y="8021430"/>
                  <a:ext cx="731520" cy="73152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7B3E9873-3672-0001-60F1-6068B67A6DFE}"/>
                    </a:ext>
                  </a:extLst>
                </p:cNvPr>
                <p:cNvSpPr/>
                <p:nvPr userDrawn="1"/>
              </p:nvSpPr>
              <p:spPr>
                <a:xfrm>
                  <a:off x="5979144" y="8090010"/>
                  <a:ext cx="594360" cy="59436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4CD85BCE-3B9E-234C-4D1D-EC1A6A57D298}"/>
                    </a:ext>
                  </a:extLst>
                </p:cNvPr>
                <p:cNvSpPr/>
                <p:nvPr userDrawn="1"/>
              </p:nvSpPr>
              <p:spPr>
                <a:xfrm>
                  <a:off x="6047724" y="8158590"/>
                  <a:ext cx="457200" cy="45720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  <p:sp>
              <p:nvSpPr>
                <p:cNvPr id="28" name="Oval 27">
                  <a:extLst>
                    <a:ext uri="{FF2B5EF4-FFF2-40B4-BE49-F238E27FC236}">
                      <a16:creationId xmlns:a16="http://schemas.microsoft.com/office/drawing/2014/main" id="{5CC66A2F-CBBE-220E-5ECB-528B8EE34F83}"/>
                    </a:ext>
                  </a:extLst>
                </p:cNvPr>
                <p:cNvSpPr/>
                <p:nvPr userDrawn="1"/>
              </p:nvSpPr>
              <p:spPr>
                <a:xfrm>
                  <a:off x="6116304" y="8227170"/>
                  <a:ext cx="320040" cy="32004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</p:grp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B7B0A7FC-B497-31A6-1F93-414F96AF4C47}"/>
                  </a:ext>
                </a:extLst>
              </p:cNvPr>
              <p:cNvSpPr/>
              <p:nvPr userDrawn="1"/>
            </p:nvSpPr>
            <p:spPr>
              <a:xfrm>
                <a:off x="6184884" y="8295750"/>
                <a:ext cx="182880" cy="18288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</p:grp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26879019-2911-2F60-CC5B-25D1BE752B8D}"/>
                </a:ext>
              </a:extLst>
            </p:cNvPr>
            <p:cNvSpPr/>
            <p:nvPr userDrawn="1"/>
          </p:nvSpPr>
          <p:spPr>
            <a:xfrm>
              <a:off x="9867" y="6073440"/>
              <a:ext cx="2029968" cy="7845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CCEA94B-F499-5FCA-D063-7FD71F10F95B}"/>
                </a:ext>
              </a:extLst>
            </p:cNvPr>
            <p:cNvSpPr/>
            <p:nvPr userDrawn="1"/>
          </p:nvSpPr>
          <p:spPr>
            <a:xfrm>
              <a:off x="9867" y="4051601"/>
              <a:ext cx="1014984" cy="2029968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63" name="Picture Placeholder 62">
            <a:extLst>
              <a:ext uri="{FF2B5EF4-FFF2-40B4-BE49-F238E27FC236}">
                <a16:creationId xmlns:a16="http://schemas.microsoft.com/office/drawing/2014/main" id="{A461CB72-9777-50F4-94EC-91A4EE864A4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4076118" cy="6096678"/>
          </a:xfrm>
          <a:custGeom>
            <a:avLst/>
            <a:gdLst>
              <a:gd name="connsiteX0" fmla="*/ 0 w 4076118"/>
              <a:gd name="connsiteY0" fmla="*/ 0 h 6096678"/>
              <a:gd name="connsiteX1" fmla="*/ 4076118 w 4076118"/>
              <a:gd name="connsiteY1" fmla="*/ 0 h 6096678"/>
              <a:gd name="connsiteX2" fmla="*/ 4076118 w 4076118"/>
              <a:gd name="connsiteY2" fmla="*/ 2038351 h 6096678"/>
              <a:gd name="connsiteX3" fmla="*/ 4076118 w 4076118"/>
              <a:gd name="connsiteY3" fmla="*/ 2048256 h 6096678"/>
              <a:gd name="connsiteX4" fmla="*/ 4076118 w 4076118"/>
              <a:gd name="connsiteY4" fmla="*/ 6096678 h 6096678"/>
              <a:gd name="connsiteX5" fmla="*/ 27696 w 4076118"/>
              <a:gd name="connsiteY5" fmla="*/ 2048256 h 6096678"/>
              <a:gd name="connsiteX6" fmla="*/ 0 w 4076118"/>
              <a:gd name="connsiteY6" fmla="*/ 2048256 h 6096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6118" h="6096678">
                <a:moveTo>
                  <a:pt x="0" y="0"/>
                </a:moveTo>
                <a:lnTo>
                  <a:pt x="4076118" y="0"/>
                </a:lnTo>
                <a:lnTo>
                  <a:pt x="4076118" y="2038351"/>
                </a:lnTo>
                <a:lnTo>
                  <a:pt x="4076118" y="2048256"/>
                </a:lnTo>
                <a:lnTo>
                  <a:pt x="4076118" y="6096678"/>
                </a:lnTo>
                <a:lnTo>
                  <a:pt x="27696" y="2048256"/>
                </a:lnTo>
                <a:lnTo>
                  <a:pt x="0" y="204825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insert picture</a:t>
            </a:r>
          </a:p>
        </p:txBody>
      </p:sp>
    </p:spTree>
    <p:extLst>
      <p:ext uri="{BB962C8B-B14F-4D97-AF65-F5344CB8AC3E}">
        <p14:creationId xmlns:p14="http://schemas.microsoft.com/office/powerpoint/2010/main" val="15436093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0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orient="horz" pos="3240">
          <p15:clr>
            <a:srgbClr val="FBAE40"/>
          </p15:clr>
        </p15:guide>
        <p15:guide id="4" orient="horz" pos="2260">
          <p15:clr>
            <a:srgbClr val="FBAE40"/>
          </p15:clr>
        </p15:guide>
        <p15:guide id="5" pos="7296">
          <p15:clr>
            <a:srgbClr val="FBAE40"/>
          </p15:clr>
        </p15:guide>
      </p15:sldGuideLst>
    </p:ext>
  </p:extLs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1" y="896112"/>
            <a:ext cx="6589150" cy="1988706"/>
          </a:xfrm>
        </p:spPr>
        <p:txBody>
          <a:bodyPr anchor="t" anchorCtr="0"/>
          <a:lstStyle>
            <a:lvl1pPr>
              <a:defRPr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8EF03D4-C3B7-918C-FF43-0A9C106ACA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127476" y="-9144"/>
            <a:ext cx="4069095" cy="6867144"/>
            <a:chOff x="8127476" y="-9144"/>
            <a:chExt cx="4069095" cy="686714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FADCD25-4CC2-4A9A-B033-132F3DA6D2F5}"/>
                </a:ext>
              </a:extLst>
            </p:cNvPr>
            <p:cNvSpPr/>
            <p:nvPr userDrawn="1"/>
          </p:nvSpPr>
          <p:spPr>
            <a:xfrm>
              <a:off x="10162032" y="2014436"/>
              <a:ext cx="2029968" cy="202996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23">
              <a:extLst>
                <a:ext uri="{FF2B5EF4-FFF2-40B4-BE49-F238E27FC236}">
                  <a16:creationId xmlns:a16="http://schemas.microsoft.com/office/drawing/2014/main" id="{D2F68DA8-1D58-42B0-A2C9-046E92884BC1}"/>
                </a:ext>
              </a:extLst>
            </p:cNvPr>
            <p:cNvSpPr/>
            <p:nvPr userDrawn="1"/>
          </p:nvSpPr>
          <p:spPr>
            <a:xfrm rot="5400000">
              <a:off x="10160492" y="2024569"/>
              <a:ext cx="2029968" cy="2029968"/>
            </a:xfrm>
            <a:custGeom>
              <a:avLst/>
              <a:gdLst>
                <a:gd name="connsiteX0" fmla="*/ 0 w 2029968"/>
                <a:gd name="connsiteY0" fmla="*/ 0 h 2029968"/>
                <a:gd name="connsiteX1" fmla="*/ 2029968 w 2029968"/>
                <a:gd name="connsiteY1" fmla="*/ 0 h 2029968"/>
                <a:gd name="connsiteX2" fmla="*/ 2029968 w 2029968"/>
                <a:gd name="connsiteY2" fmla="*/ 2029968 h 2029968"/>
                <a:gd name="connsiteX3" fmla="*/ 0 w 2029968"/>
                <a:gd name="connsiteY3" fmla="*/ 2029968 h 2029968"/>
                <a:gd name="connsiteX4" fmla="*/ 0 w 2029968"/>
                <a:gd name="connsiteY4" fmla="*/ 0 h 2029968"/>
                <a:gd name="connsiteX0" fmla="*/ 0 w 2029968"/>
                <a:gd name="connsiteY0" fmla="*/ 0 h 2029968"/>
                <a:gd name="connsiteX1" fmla="*/ 2029968 w 2029968"/>
                <a:gd name="connsiteY1" fmla="*/ 2029968 h 2029968"/>
                <a:gd name="connsiteX2" fmla="*/ 0 w 2029968"/>
                <a:gd name="connsiteY2" fmla="*/ 2029968 h 2029968"/>
                <a:gd name="connsiteX3" fmla="*/ 0 w 2029968"/>
                <a:gd name="connsiteY3" fmla="*/ 0 h 2029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9968" h="2029968">
                  <a:moveTo>
                    <a:pt x="0" y="0"/>
                  </a:moveTo>
                  <a:lnTo>
                    <a:pt x="2029968" y="2029968"/>
                  </a:lnTo>
                  <a:lnTo>
                    <a:pt x="0" y="20299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DB232A4-4F4E-48E9-9E61-BE51F716635C}"/>
                </a:ext>
              </a:extLst>
            </p:cNvPr>
            <p:cNvSpPr/>
            <p:nvPr userDrawn="1"/>
          </p:nvSpPr>
          <p:spPr>
            <a:xfrm>
              <a:off x="10162032" y="0"/>
              <a:ext cx="2029968" cy="202996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4CB66576-218C-4236-B125-DD7B03A784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0800000">
              <a:off x="10162032" y="0"/>
              <a:ext cx="2029968" cy="2029968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557D1F3-8C55-47FE-B39A-86D30F8FFEA1}"/>
                </a:ext>
              </a:extLst>
            </p:cNvPr>
            <p:cNvSpPr/>
            <p:nvPr userDrawn="1"/>
          </p:nvSpPr>
          <p:spPr>
            <a:xfrm>
              <a:off x="8139364" y="-7084"/>
              <a:ext cx="2029968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4EB6F2E-2621-4EB5-A04D-906FD08CED87}"/>
                </a:ext>
              </a:extLst>
            </p:cNvPr>
            <p:cNvSpPr/>
            <p:nvPr userDrawn="1"/>
          </p:nvSpPr>
          <p:spPr>
            <a:xfrm flipH="1">
              <a:off x="8127476" y="4807776"/>
              <a:ext cx="2032942" cy="202996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CC28908-2548-441C-BE9D-8728E1FC84C0}"/>
                </a:ext>
              </a:extLst>
            </p:cNvPr>
            <p:cNvSpPr/>
            <p:nvPr userDrawn="1"/>
          </p:nvSpPr>
          <p:spPr>
            <a:xfrm>
              <a:off x="10160492" y="4041539"/>
              <a:ext cx="2029968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 descr="A black and white striped pattern&#10;&#10;Description automatically generated with low confidence">
              <a:extLst>
                <a:ext uri="{FF2B5EF4-FFF2-40B4-BE49-F238E27FC236}">
                  <a16:creationId xmlns:a16="http://schemas.microsoft.com/office/drawing/2014/main" id="{731DC170-FB16-45F8-B62C-DCAB2B9AC3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77272" y="5079562"/>
              <a:ext cx="2019299" cy="999451"/>
            </a:xfrm>
            <a:prstGeom prst="rect">
              <a:avLst/>
            </a:prstGeom>
          </p:spPr>
        </p:pic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id="{6529D2A7-ABB3-4E2D-88CA-F813997011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10800000">
              <a:off x="8139640" y="-9144"/>
              <a:ext cx="2029968" cy="2029968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DB6750E-735F-4906-8BCA-E0BD4F029617}"/>
                </a:ext>
              </a:extLst>
            </p:cNvPr>
            <p:cNvSpPr/>
            <p:nvPr userDrawn="1"/>
          </p:nvSpPr>
          <p:spPr>
            <a:xfrm>
              <a:off x="10158984" y="6016751"/>
              <a:ext cx="2029968" cy="84124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051ECE99-ACA6-46AF-98D5-81FBD3F834A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131156" y="4828032"/>
              <a:ext cx="2029968" cy="2029968"/>
            </a:xfrm>
            <a:prstGeom prst="rect">
              <a:avLst/>
            </a:prstGeom>
          </p:spPr>
        </p:pic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3A847BA4-24DF-47BE-BE28-02415C2A2D3C}"/>
                </a:ext>
              </a:extLst>
            </p:cNvPr>
            <p:cNvGrpSpPr/>
            <p:nvPr userDrawn="1"/>
          </p:nvGrpSpPr>
          <p:grpSpPr>
            <a:xfrm>
              <a:off x="8227718" y="2092719"/>
              <a:ext cx="1920240" cy="1920240"/>
              <a:chOff x="5361924" y="7472790"/>
              <a:chExt cx="1828800" cy="1828800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882CC485-8A14-4767-80E8-8FB0A9991D20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61924" y="7472790"/>
                <a:chExt cx="1828800" cy="1828800"/>
              </a:xfrm>
            </p:grpSpPr>
            <p:grpSp>
              <p:nvGrpSpPr>
                <p:cNvPr id="43" name="Group 42">
                  <a:extLst>
                    <a:ext uri="{FF2B5EF4-FFF2-40B4-BE49-F238E27FC236}">
                      <a16:creationId xmlns:a16="http://schemas.microsoft.com/office/drawing/2014/main" id="{E119FAB2-4AF3-4EC9-98C6-E69760D02810}"/>
                    </a:ext>
                  </a:extLst>
                </p:cNvPr>
                <p:cNvGrpSpPr/>
                <p:nvPr userDrawn="1"/>
              </p:nvGrpSpPr>
              <p:grpSpPr>
                <a:xfrm>
                  <a:off x="5361924" y="7472790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49" name="Group 48">
                    <a:extLst>
                      <a:ext uri="{FF2B5EF4-FFF2-40B4-BE49-F238E27FC236}">
                        <a16:creationId xmlns:a16="http://schemas.microsoft.com/office/drawing/2014/main" id="{E2A21525-E952-4F39-A9B2-2CA7C5B14B85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388428" y="7173291"/>
                    <a:chExt cx="1828800" cy="1828800"/>
                  </a:xfrm>
                </p:grpSpPr>
                <p:grpSp>
                  <p:nvGrpSpPr>
                    <p:cNvPr id="51" name="Group 50">
                      <a:extLst>
                        <a:ext uri="{FF2B5EF4-FFF2-40B4-BE49-F238E27FC236}">
                          <a16:creationId xmlns:a16="http://schemas.microsoft.com/office/drawing/2014/main" id="{53BFFD34-0142-4185-8790-1D792CB2F5DD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388428" y="7173291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53" name="Group 52">
                        <a:extLst>
                          <a:ext uri="{FF2B5EF4-FFF2-40B4-BE49-F238E27FC236}">
                            <a16:creationId xmlns:a16="http://schemas.microsoft.com/office/drawing/2014/main" id="{00D3FC75-8C07-4B5B-A025-3CCC5DC458DA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55" name="Group 54">
                          <a:extLst>
                            <a:ext uri="{FF2B5EF4-FFF2-40B4-BE49-F238E27FC236}">
                              <a16:creationId xmlns:a16="http://schemas.microsoft.com/office/drawing/2014/main" id="{393D2F91-0E6A-4541-843C-1FC0CC2A024A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grpSp>
                        <p:nvGrpSpPr>
                          <p:cNvPr id="57" name="Group 56">
                            <a:extLst>
                              <a:ext uri="{FF2B5EF4-FFF2-40B4-BE49-F238E27FC236}">
                                <a16:creationId xmlns:a16="http://schemas.microsoft.com/office/drawing/2014/main" id="{7C9F80E2-6A88-44DC-B048-7178CAA61DAF}"/>
                              </a:ext>
                            </a:extLst>
                          </p:cNvPr>
                          <p:cNvGrpSpPr/>
                          <p:nvPr userDrawn="1"/>
                        </p:nvGrpSpPr>
                        <p:grpSpPr>
                          <a:xfrm>
                            <a:off x="5579044" y="7049770"/>
                            <a:ext cx="1828800" cy="1828800"/>
                            <a:chOff x="5579044" y="7049770"/>
                            <a:chExt cx="1828800" cy="1828800"/>
                          </a:xfrm>
                        </p:grpSpPr>
                        <p:sp>
                          <p:nvSpPr>
                            <p:cNvPr id="59" name="Oval 58">
                              <a:extLst>
                                <a:ext uri="{FF2B5EF4-FFF2-40B4-BE49-F238E27FC236}">
                                  <a16:creationId xmlns:a16="http://schemas.microsoft.com/office/drawing/2014/main" id="{1D9D5420-70BE-477D-A17F-A86F19AD3FAC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579044" y="7049770"/>
                              <a:ext cx="1828800" cy="182880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/>
                                <a:t> </a:t>
                              </a:r>
                            </a:p>
                          </p:txBody>
                        </p:sp>
                        <p:sp>
                          <p:nvSpPr>
                            <p:cNvPr id="60" name="Oval 59">
                              <a:extLst>
                                <a:ext uri="{FF2B5EF4-FFF2-40B4-BE49-F238E27FC236}">
                                  <a16:creationId xmlns:a16="http://schemas.microsoft.com/office/drawing/2014/main" id="{0BBACECF-9AE7-40B5-90D0-AE2CF1FBE0BD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647624" y="7118350"/>
                              <a:ext cx="1691640" cy="169164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/>
                                <a:t> 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58" name="Oval 57">
                            <a:extLst>
                              <a:ext uri="{FF2B5EF4-FFF2-40B4-BE49-F238E27FC236}">
                                <a16:creationId xmlns:a16="http://schemas.microsoft.com/office/drawing/2014/main" id="{1A76BEA0-888E-41CD-9B30-B128A39F781E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716204" y="7186930"/>
                            <a:ext cx="1554480" cy="155448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56" name="Oval 55">
                          <a:extLst>
                            <a:ext uri="{FF2B5EF4-FFF2-40B4-BE49-F238E27FC236}">
                              <a16:creationId xmlns:a16="http://schemas.microsoft.com/office/drawing/2014/main" id="{2EA36045-2F1D-402B-A951-B9957D5C145A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84784" y="7255510"/>
                          <a:ext cx="1417320" cy="141732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54" name="Oval 53">
                        <a:extLst>
                          <a:ext uri="{FF2B5EF4-FFF2-40B4-BE49-F238E27FC236}">
                            <a16:creationId xmlns:a16="http://schemas.microsoft.com/office/drawing/2014/main" id="{AAF58CB3-363E-4156-8148-52E0B9CB634A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853364" y="7324090"/>
                        <a:ext cx="1280160" cy="128016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/>
                          <a:t> </a:t>
                        </a:r>
                      </a:p>
                    </p:txBody>
                  </p:sp>
                </p:grpSp>
                <p:sp>
                  <p:nvSpPr>
                    <p:cNvPr id="52" name="Oval 51">
                      <a:extLst>
                        <a:ext uri="{FF2B5EF4-FFF2-40B4-BE49-F238E27FC236}">
                          <a16:creationId xmlns:a16="http://schemas.microsoft.com/office/drawing/2014/main" id="{BDC4E05B-A602-483A-B19B-B907358D462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731328" y="7516191"/>
                      <a:ext cx="1143000" cy="114300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/>
                        <a:t> </a:t>
                      </a:r>
                    </a:p>
                  </p:txBody>
                </p:sp>
              </p:grpSp>
              <p:sp>
                <p:nvSpPr>
                  <p:cNvPr id="50" name="Oval 49">
                    <a:extLst>
                      <a:ext uri="{FF2B5EF4-FFF2-40B4-BE49-F238E27FC236}">
                        <a16:creationId xmlns:a16="http://schemas.microsoft.com/office/drawing/2014/main" id="{55AC54D8-2C27-49A7-B1CE-C865E629499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99908" y="7584771"/>
                    <a:ext cx="1005840" cy="100584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 </a:t>
                    </a:r>
                  </a:p>
                </p:txBody>
              </p:sp>
            </p:grpSp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C9753262-9BA1-4716-B4B5-AAFE232A72A2}"/>
                    </a:ext>
                  </a:extLst>
                </p:cNvPr>
                <p:cNvSpPr/>
                <p:nvPr userDrawn="1"/>
              </p:nvSpPr>
              <p:spPr>
                <a:xfrm>
                  <a:off x="5841984" y="7952850"/>
                  <a:ext cx="868680" cy="86868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5B2AD932-98DF-4DA1-B19E-E38A4DD270F0}"/>
                    </a:ext>
                  </a:extLst>
                </p:cNvPr>
                <p:cNvSpPr/>
                <p:nvPr userDrawn="1"/>
              </p:nvSpPr>
              <p:spPr>
                <a:xfrm>
                  <a:off x="5910564" y="8021430"/>
                  <a:ext cx="731520" cy="73152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DE13C879-BB42-4F2C-9413-A1322DE58809}"/>
                    </a:ext>
                  </a:extLst>
                </p:cNvPr>
                <p:cNvSpPr/>
                <p:nvPr userDrawn="1"/>
              </p:nvSpPr>
              <p:spPr>
                <a:xfrm>
                  <a:off x="5979144" y="8090010"/>
                  <a:ext cx="594360" cy="59436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28B4D2F2-9DD5-4B23-A2F2-7DBEE9E61F6C}"/>
                    </a:ext>
                  </a:extLst>
                </p:cNvPr>
                <p:cNvSpPr/>
                <p:nvPr userDrawn="1"/>
              </p:nvSpPr>
              <p:spPr>
                <a:xfrm>
                  <a:off x="6047724" y="8158590"/>
                  <a:ext cx="457200" cy="45720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C1A2F663-A8A7-4337-9C39-489B4C457111}"/>
                    </a:ext>
                  </a:extLst>
                </p:cNvPr>
                <p:cNvSpPr/>
                <p:nvPr userDrawn="1"/>
              </p:nvSpPr>
              <p:spPr>
                <a:xfrm>
                  <a:off x="6116304" y="8227170"/>
                  <a:ext cx="320040" cy="32004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</p:grp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1609761D-150A-4DE0-9604-CC3953C108D0}"/>
                  </a:ext>
                </a:extLst>
              </p:cNvPr>
              <p:cNvSpPr/>
              <p:nvPr userDrawn="1"/>
            </p:nvSpPr>
            <p:spPr>
              <a:xfrm>
                <a:off x="6184884" y="8295750"/>
                <a:ext cx="182880" cy="18288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</p:grp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D1189D1C-85ED-4EF1-A384-7C4590ED50FD}"/>
                </a:ext>
              </a:extLst>
            </p:cNvPr>
            <p:cNvSpPr/>
            <p:nvPr userDrawn="1"/>
          </p:nvSpPr>
          <p:spPr>
            <a:xfrm>
              <a:off x="8138160" y="4045868"/>
              <a:ext cx="2029968" cy="82296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445306C5-E470-4A93-9C9F-5D066F760D16}"/>
                </a:ext>
              </a:extLst>
            </p:cNvPr>
            <p:cNvSpPr/>
            <p:nvPr userDrawn="1"/>
          </p:nvSpPr>
          <p:spPr>
            <a:xfrm>
              <a:off x="8138160" y="2029968"/>
              <a:ext cx="1014984" cy="2011680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B31C374B-40F2-4B1E-A9D8-6E5C932FF170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8138160" y="2012062"/>
              <a:ext cx="3044952" cy="70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1C668341-39BE-4448-B29D-2594AE6D75C2}"/>
                </a:ext>
              </a:extLst>
            </p:cNvPr>
            <p:cNvSpPr/>
            <p:nvPr userDrawn="1"/>
          </p:nvSpPr>
          <p:spPr>
            <a:xfrm>
              <a:off x="11055096" y="1874902"/>
              <a:ext cx="274320" cy="27432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7" name="Date Placeholder 3">
            <a:extLst>
              <a:ext uri="{FF2B5EF4-FFF2-40B4-BE49-F238E27FC236}">
                <a16:creationId xmlns:a16="http://schemas.microsoft.com/office/drawing/2014/main" id="{56895315-7883-40AA-AB6E-E7F8B77E5B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1295" y="6355080"/>
            <a:ext cx="109728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12/11/2023</a:t>
            </a:r>
          </a:p>
        </p:txBody>
      </p:sp>
      <p:sp>
        <p:nvSpPr>
          <p:cNvPr id="68" name="Footer Placeholder 4">
            <a:extLst>
              <a:ext uri="{FF2B5EF4-FFF2-40B4-BE49-F238E27FC236}">
                <a16:creationId xmlns:a16="http://schemas.microsoft.com/office/drawing/2014/main" id="{0000A4E2-8200-4049-B783-2C99FBDBA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99886" y="6355080"/>
            <a:ext cx="22860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9" name="Slide Number Placeholder 5">
            <a:extLst>
              <a:ext uri="{FF2B5EF4-FFF2-40B4-BE49-F238E27FC236}">
                <a16:creationId xmlns:a16="http://schemas.microsoft.com/office/drawing/2014/main" id="{179E1CD1-EB8F-4E56-ADD5-06293A7A2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4091" y="6355080"/>
            <a:ext cx="457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BB414F1-8F08-3A3B-45E3-9F44595164A1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62001" y="3058886"/>
            <a:ext cx="6597372" cy="3296194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200">
              <a:lnSpc>
                <a:spcPts val="2000"/>
              </a:lnSpc>
              <a:defRPr sz="1800">
                <a:solidFill>
                  <a:schemeClr val="bg1"/>
                </a:solidFill>
              </a:defRPr>
            </a:lvl2pPr>
            <a:lvl3pPr marL="914400">
              <a:lnSpc>
                <a:spcPts val="2000"/>
              </a:lnSpc>
              <a:defRPr sz="1800">
                <a:solidFill>
                  <a:schemeClr val="bg1"/>
                </a:solidFill>
              </a:defRPr>
            </a:lvl3pPr>
            <a:lvl4pPr marL="1371600">
              <a:lnSpc>
                <a:spcPts val="2000"/>
              </a:lnSpc>
              <a:defRPr sz="1800">
                <a:solidFill>
                  <a:schemeClr val="bg1"/>
                </a:solidFill>
              </a:defRPr>
            </a:lvl4pPr>
            <a:lvl5pPr marL="1828800">
              <a:lnSpc>
                <a:spcPts val="2000"/>
              </a:lnSpc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90109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2">
          <p15:clr>
            <a:srgbClr val="FBAE40"/>
          </p15:clr>
        </p15:guide>
        <p15:guide id="2" pos="7104">
          <p15:clr>
            <a:srgbClr val="FBAE40"/>
          </p15:clr>
        </p15:guide>
        <p15:guide id="3" pos="7392">
          <p15:clr>
            <a:srgbClr val="FBAE40"/>
          </p15:clr>
        </p15:guide>
        <p15:guide id="4" pos="576">
          <p15:clr>
            <a:srgbClr val="FBAE40"/>
          </p15:clr>
        </p15:guide>
      </p15:sldGuideLst>
    </p:ext>
  </p:extLs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F09F422-89F7-BDA7-7801-F364BA5D9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3045" y="-4303"/>
            <a:ext cx="7252590" cy="6862680"/>
            <a:chOff x="-3045" y="-4303"/>
            <a:chExt cx="7252590" cy="6862680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629CA98-D89C-4A69-9A55-8D6C17DCDDF0}"/>
                </a:ext>
              </a:extLst>
            </p:cNvPr>
            <p:cNvSpPr/>
            <p:nvPr userDrawn="1"/>
          </p:nvSpPr>
          <p:spPr>
            <a:xfrm>
              <a:off x="-1146" y="4775407"/>
              <a:ext cx="2029968" cy="207752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12C5F573-21FC-4A6F-B46F-5583E20C99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0800000">
              <a:off x="-3045" y="-4303"/>
              <a:ext cx="2029968" cy="2029968"/>
            </a:xfrm>
            <a:prstGeom prst="rect">
              <a:avLst/>
            </a:prstGeom>
          </p:spPr>
        </p:pic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EA65556A-38A5-4BA5-9A40-33F02F960B1E}"/>
                </a:ext>
              </a:extLst>
            </p:cNvPr>
            <p:cNvSpPr/>
            <p:nvPr userDrawn="1"/>
          </p:nvSpPr>
          <p:spPr>
            <a:xfrm>
              <a:off x="3757" y="2033993"/>
              <a:ext cx="2029968" cy="202996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37900790-71B8-45C8-9B6D-07E23CEA7632}"/>
                </a:ext>
              </a:extLst>
            </p:cNvPr>
            <p:cNvSpPr/>
            <p:nvPr userDrawn="1"/>
          </p:nvSpPr>
          <p:spPr>
            <a:xfrm>
              <a:off x="-218" y="4059798"/>
              <a:ext cx="2029968" cy="759567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28AC969-4FA2-44AD-A273-2A0B7839749F}"/>
                </a:ext>
              </a:extLst>
            </p:cNvPr>
            <p:cNvSpPr/>
            <p:nvPr userDrawn="1"/>
          </p:nvSpPr>
          <p:spPr>
            <a:xfrm>
              <a:off x="4071442" y="4058828"/>
              <a:ext cx="3178103" cy="2799549"/>
            </a:xfrm>
            <a:custGeom>
              <a:avLst/>
              <a:gdLst>
                <a:gd name="connsiteX0" fmla="*/ 0 w 2029968"/>
                <a:gd name="connsiteY0" fmla="*/ 0 h 2029968"/>
                <a:gd name="connsiteX1" fmla="*/ 2029968 w 2029968"/>
                <a:gd name="connsiteY1" fmla="*/ 0 h 2029968"/>
                <a:gd name="connsiteX2" fmla="*/ 2029968 w 2029968"/>
                <a:gd name="connsiteY2" fmla="*/ 2029968 h 2029968"/>
                <a:gd name="connsiteX3" fmla="*/ 0 w 2029968"/>
                <a:gd name="connsiteY3" fmla="*/ 2029968 h 2029968"/>
                <a:gd name="connsiteX4" fmla="*/ 0 w 2029968"/>
                <a:gd name="connsiteY4" fmla="*/ 0 h 2029968"/>
                <a:gd name="connsiteX0" fmla="*/ 0 w 2029968"/>
                <a:gd name="connsiteY0" fmla="*/ 0 h 2029968"/>
                <a:gd name="connsiteX1" fmla="*/ 2029968 w 2029968"/>
                <a:gd name="connsiteY1" fmla="*/ 2029968 h 2029968"/>
                <a:gd name="connsiteX2" fmla="*/ 0 w 2029968"/>
                <a:gd name="connsiteY2" fmla="*/ 2029968 h 2029968"/>
                <a:gd name="connsiteX3" fmla="*/ 0 w 2029968"/>
                <a:gd name="connsiteY3" fmla="*/ 0 h 2029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9968" h="2029968">
                  <a:moveTo>
                    <a:pt x="0" y="0"/>
                  </a:moveTo>
                  <a:lnTo>
                    <a:pt x="2029968" y="2029968"/>
                  </a:lnTo>
                  <a:lnTo>
                    <a:pt x="0" y="20299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91CB31D0-C621-4EF7-AE25-5C3BCD5882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038053" y="2029625"/>
              <a:ext cx="2029878" cy="2023760"/>
            </a:xfrm>
            <a:prstGeom prst="rect">
              <a:avLst/>
            </a:prstGeom>
          </p:spPr>
        </p:pic>
        <p:pic>
          <p:nvPicPr>
            <p:cNvPr id="69" name="Graphic 68">
              <a:extLst>
                <a:ext uri="{FF2B5EF4-FFF2-40B4-BE49-F238E27FC236}">
                  <a16:creationId xmlns:a16="http://schemas.microsoft.com/office/drawing/2014/main" id="{B2CC2F02-F98F-4E69-AA01-CCF96A602E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034034" y="4055808"/>
              <a:ext cx="2029968" cy="2029968"/>
            </a:xfrm>
            <a:prstGeom prst="rect">
              <a:avLst/>
            </a:prstGeom>
          </p:spPr>
        </p:pic>
        <p:sp>
          <p:nvSpPr>
            <p:cNvPr id="8" name="Rectangle 9">
              <a:extLst>
                <a:ext uri="{FF2B5EF4-FFF2-40B4-BE49-F238E27FC236}">
                  <a16:creationId xmlns:a16="http://schemas.microsoft.com/office/drawing/2014/main" id="{FE05B395-CB62-452B-A84F-936AD8EDDA92}"/>
                </a:ext>
              </a:extLst>
            </p:cNvPr>
            <p:cNvSpPr/>
            <p:nvPr userDrawn="1"/>
          </p:nvSpPr>
          <p:spPr>
            <a:xfrm>
              <a:off x="2028568" y="4060579"/>
              <a:ext cx="2029968" cy="2029968"/>
            </a:xfrm>
            <a:custGeom>
              <a:avLst/>
              <a:gdLst>
                <a:gd name="connsiteX0" fmla="*/ 0 w 1828800"/>
                <a:gd name="connsiteY0" fmla="*/ 0 h 1828800"/>
                <a:gd name="connsiteX1" fmla="*/ 1828800 w 1828800"/>
                <a:gd name="connsiteY1" fmla="*/ 0 h 1828800"/>
                <a:gd name="connsiteX2" fmla="*/ 1828800 w 1828800"/>
                <a:gd name="connsiteY2" fmla="*/ 1828800 h 1828800"/>
                <a:gd name="connsiteX3" fmla="*/ 0 w 1828800"/>
                <a:gd name="connsiteY3" fmla="*/ 1828800 h 1828800"/>
                <a:gd name="connsiteX4" fmla="*/ 0 w 1828800"/>
                <a:gd name="connsiteY4" fmla="*/ 0 h 1828800"/>
                <a:gd name="connsiteX0" fmla="*/ 0 w 1828800"/>
                <a:gd name="connsiteY0" fmla="*/ 0 h 1828800"/>
                <a:gd name="connsiteX1" fmla="*/ 1828800 w 1828800"/>
                <a:gd name="connsiteY1" fmla="*/ 1828800 h 1828800"/>
                <a:gd name="connsiteX2" fmla="*/ 0 w 1828800"/>
                <a:gd name="connsiteY2" fmla="*/ 1828800 h 1828800"/>
                <a:gd name="connsiteX3" fmla="*/ 0 w 1828800"/>
                <a:gd name="connsiteY3" fmla="*/ 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1828800">
                  <a:moveTo>
                    <a:pt x="0" y="0"/>
                  </a:moveTo>
                  <a:lnTo>
                    <a:pt x="1828800" y="1828800"/>
                  </a:lnTo>
                  <a:lnTo>
                    <a:pt x="0" y="1828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3" name="Graphic 72">
              <a:extLst>
                <a:ext uri="{FF2B5EF4-FFF2-40B4-BE49-F238E27FC236}">
                  <a16:creationId xmlns:a16="http://schemas.microsoft.com/office/drawing/2014/main" id="{2622C30D-68C5-43FD-997F-CFD4DD72E1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5400000">
              <a:off x="2043950" y="4059923"/>
              <a:ext cx="2029968" cy="2029968"/>
            </a:xfrm>
            <a:prstGeom prst="rect">
              <a:avLst/>
            </a:prstGeom>
          </p:spPr>
        </p:pic>
        <p:pic>
          <p:nvPicPr>
            <p:cNvPr id="35" name="Picture 34" descr="A black and white striped pattern&#10;&#10;Description automatically generated with low confidence">
              <a:extLst>
                <a:ext uri="{FF2B5EF4-FFF2-40B4-BE49-F238E27FC236}">
                  <a16:creationId xmlns:a16="http://schemas.microsoft.com/office/drawing/2014/main" id="{AC3CDBDC-6EB4-4B7D-A9F6-4CFA748349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6" y="3062893"/>
              <a:ext cx="2019299" cy="999451"/>
            </a:xfrm>
            <a:prstGeom prst="rect">
              <a:avLst/>
            </a:prstGeom>
          </p:spPr>
        </p:pic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id="{34457344-691C-417A-9C29-5AD8ABC43E5A}"/>
                </a:ext>
              </a:extLst>
            </p:cNvPr>
            <p:cNvGrpSpPr/>
            <p:nvPr userDrawn="1"/>
          </p:nvGrpSpPr>
          <p:grpSpPr>
            <a:xfrm>
              <a:off x="4433" y="4836676"/>
              <a:ext cx="1965960" cy="1965960"/>
              <a:chOff x="5361924" y="7472790"/>
              <a:chExt cx="1828800" cy="1828800"/>
            </a:xfrm>
          </p:grpSpPr>
          <p:grpSp>
            <p:nvGrpSpPr>
              <p:cNvPr id="163" name="Group 162">
                <a:extLst>
                  <a:ext uri="{FF2B5EF4-FFF2-40B4-BE49-F238E27FC236}">
                    <a16:creationId xmlns:a16="http://schemas.microsoft.com/office/drawing/2014/main" id="{68DDC918-5A9B-4D14-98A4-9002D8520FD4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61924" y="7472790"/>
                <a:chExt cx="1828800" cy="1828800"/>
              </a:xfrm>
            </p:grpSpPr>
            <p:grpSp>
              <p:nvGrpSpPr>
                <p:cNvPr id="165" name="Group 164">
                  <a:extLst>
                    <a:ext uri="{FF2B5EF4-FFF2-40B4-BE49-F238E27FC236}">
                      <a16:creationId xmlns:a16="http://schemas.microsoft.com/office/drawing/2014/main" id="{2366D07F-988F-459E-BBD3-15126F92902E}"/>
                    </a:ext>
                  </a:extLst>
                </p:cNvPr>
                <p:cNvGrpSpPr/>
                <p:nvPr userDrawn="1"/>
              </p:nvGrpSpPr>
              <p:grpSpPr>
                <a:xfrm>
                  <a:off x="5361924" y="7472790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173" name="Group 172">
                    <a:extLst>
                      <a:ext uri="{FF2B5EF4-FFF2-40B4-BE49-F238E27FC236}">
                        <a16:creationId xmlns:a16="http://schemas.microsoft.com/office/drawing/2014/main" id="{6CCACE8C-699F-4B10-BA84-94167BA05CC5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388428" y="7173291"/>
                    <a:chExt cx="1828800" cy="1828800"/>
                  </a:xfrm>
                </p:grpSpPr>
                <p:grpSp>
                  <p:nvGrpSpPr>
                    <p:cNvPr id="176" name="Group 175">
                      <a:extLst>
                        <a:ext uri="{FF2B5EF4-FFF2-40B4-BE49-F238E27FC236}">
                          <a16:creationId xmlns:a16="http://schemas.microsoft.com/office/drawing/2014/main" id="{59F49E32-0B71-4676-8012-BA971DA2100F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388428" y="7173291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178" name="Group 177">
                        <a:extLst>
                          <a:ext uri="{FF2B5EF4-FFF2-40B4-BE49-F238E27FC236}">
                            <a16:creationId xmlns:a16="http://schemas.microsoft.com/office/drawing/2014/main" id="{DF41FA5A-1504-4DC4-B514-00C377423E7C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180" name="Group 179">
                          <a:extLst>
                            <a:ext uri="{FF2B5EF4-FFF2-40B4-BE49-F238E27FC236}">
                              <a16:creationId xmlns:a16="http://schemas.microsoft.com/office/drawing/2014/main" id="{68B4610A-A91F-459F-A9C5-9FC624665516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grpSp>
                        <p:nvGrpSpPr>
                          <p:cNvPr id="182" name="Group 181">
                            <a:extLst>
                              <a:ext uri="{FF2B5EF4-FFF2-40B4-BE49-F238E27FC236}">
                                <a16:creationId xmlns:a16="http://schemas.microsoft.com/office/drawing/2014/main" id="{D794F6E3-A9E3-42A9-93AA-7B9E20AD922D}"/>
                              </a:ext>
                            </a:extLst>
                          </p:cNvPr>
                          <p:cNvGrpSpPr/>
                          <p:nvPr userDrawn="1"/>
                        </p:nvGrpSpPr>
                        <p:grpSpPr>
                          <a:xfrm>
                            <a:off x="5579044" y="7049770"/>
                            <a:ext cx="1828800" cy="1828800"/>
                            <a:chOff x="5579044" y="7049770"/>
                            <a:chExt cx="1828800" cy="1828800"/>
                          </a:xfrm>
                        </p:grpSpPr>
                        <p:sp>
                          <p:nvSpPr>
                            <p:cNvPr id="184" name="Oval 183">
                              <a:extLst>
                                <a:ext uri="{FF2B5EF4-FFF2-40B4-BE49-F238E27FC236}">
                                  <a16:creationId xmlns:a16="http://schemas.microsoft.com/office/drawing/2014/main" id="{90B634B0-4792-4A28-B92A-ACA35F177675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579044" y="7049770"/>
                              <a:ext cx="1828800" cy="182880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6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/>
                                <a:t> </a:t>
                              </a:r>
                            </a:p>
                          </p:txBody>
                        </p:sp>
                        <p:sp>
                          <p:nvSpPr>
                            <p:cNvPr id="185" name="Oval 184">
                              <a:extLst>
                                <a:ext uri="{FF2B5EF4-FFF2-40B4-BE49-F238E27FC236}">
                                  <a16:creationId xmlns:a16="http://schemas.microsoft.com/office/drawing/2014/main" id="{1B466310-2C61-42F1-81EB-2B5BF01B2267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647624" y="7118350"/>
                              <a:ext cx="1691640" cy="169164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6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/>
                                <a:t> 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183" name="Oval 182">
                            <a:extLst>
                              <a:ext uri="{FF2B5EF4-FFF2-40B4-BE49-F238E27FC236}">
                                <a16:creationId xmlns:a16="http://schemas.microsoft.com/office/drawing/2014/main" id="{53A72A9A-79AE-4A89-8938-7A85E2248DE6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716204" y="7186930"/>
                            <a:ext cx="1554480" cy="155448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6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181" name="Oval 180">
                          <a:extLst>
                            <a:ext uri="{FF2B5EF4-FFF2-40B4-BE49-F238E27FC236}">
                              <a16:creationId xmlns:a16="http://schemas.microsoft.com/office/drawing/2014/main" id="{02618DCD-5B83-4412-9D1A-968C246DCAC1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84784" y="7255510"/>
                          <a:ext cx="1417320" cy="141732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6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179" name="Oval 178">
                        <a:extLst>
                          <a:ext uri="{FF2B5EF4-FFF2-40B4-BE49-F238E27FC236}">
                            <a16:creationId xmlns:a16="http://schemas.microsoft.com/office/drawing/2014/main" id="{29B173F9-A6EA-4B31-B4C6-3C8DE08F2F11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853364" y="7324090"/>
                        <a:ext cx="1280160" cy="128016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6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/>
                          <a:t> </a:t>
                        </a:r>
                      </a:p>
                    </p:txBody>
                  </p:sp>
                </p:grpSp>
                <p:sp>
                  <p:nvSpPr>
                    <p:cNvPr id="177" name="Oval 176">
                      <a:extLst>
                        <a:ext uri="{FF2B5EF4-FFF2-40B4-BE49-F238E27FC236}">
                          <a16:creationId xmlns:a16="http://schemas.microsoft.com/office/drawing/2014/main" id="{466DB0E2-4B80-4A09-8BCA-9432E1E1DAE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731328" y="7516191"/>
                      <a:ext cx="1143000" cy="114300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/>
                        <a:t> </a:t>
                      </a:r>
                    </a:p>
                  </p:txBody>
                </p:sp>
              </p:grpSp>
              <p:sp>
                <p:nvSpPr>
                  <p:cNvPr id="174" name="Oval 173">
                    <a:extLst>
                      <a:ext uri="{FF2B5EF4-FFF2-40B4-BE49-F238E27FC236}">
                        <a16:creationId xmlns:a16="http://schemas.microsoft.com/office/drawing/2014/main" id="{20D2F087-D77F-4913-922E-014FB9DEE63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99908" y="7584771"/>
                    <a:ext cx="1005840" cy="100584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 </a:t>
                    </a:r>
                  </a:p>
                </p:txBody>
              </p:sp>
            </p:grpSp>
            <p:sp>
              <p:nvSpPr>
                <p:cNvPr id="166" name="Oval 165">
                  <a:extLst>
                    <a:ext uri="{FF2B5EF4-FFF2-40B4-BE49-F238E27FC236}">
                      <a16:creationId xmlns:a16="http://schemas.microsoft.com/office/drawing/2014/main" id="{DD44EC19-A244-4489-9CB8-0361CFBFD02F}"/>
                    </a:ext>
                  </a:extLst>
                </p:cNvPr>
                <p:cNvSpPr/>
                <p:nvPr userDrawn="1"/>
              </p:nvSpPr>
              <p:spPr>
                <a:xfrm>
                  <a:off x="5841984" y="7952850"/>
                  <a:ext cx="868680" cy="868680"/>
                </a:xfrm>
                <a:prstGeom prst="ellipse">
                  <a:avLst/>
                </a:prstGeom>
                <a:noFill/>
                <a:ln w="254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  <p:sp>
              <p:nvSpPr>
                <p:cNvPr id="167" name="Oval 166">
                  <a:extLst>
                    <a:ext uri="{FF2B5EF4-FFF2-40B4-BE49-F238E27FC236}">
                      <a16:creationId xmlns:a16="http://schemas.microsoft.com/office/drawing/2014/main" id="{C5C029E7-6D6D-4D14-8D8E-E407011AF097}"/>
                    </a:ext>
                  </a:extLst>
                </p:cNvPr>
                <p:cNvSpPr/>
                <p:nvPr userDrawn="1"/>
              </p:nvSpPr>
              <p:spPr>
                <a:xfrm>
                  <a:off x="5910564" y="8021430"/>
                  <a:ext cx="731520" cy="731520"/>
                </a:xfrm>
                <a:prstGeom prst="ellipse">
                  <a:avLst/>
                </a:prstGeom>
                <a:noFill/>
                <a:ln w="254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  <p:sp>
              <p:nvSpPr>
                <p:cNvPr id="169" name="Oval 168">
                  <a:extLst>
                    <a:ext uri="{FF2B5EF4-FFF2-40B4-BE49-F238E27FC236}">
                      <a16:creationId xmlns:a16="http://schemas.microsoft.com/office/drawing/2014/main" id="{4A74D8A7-ACD3-40A3-918D-46DF99BF9F3E}"/>
                    </a:ext>
                  </a:extLst>
                </p:cNvPr>
                <p:cNvSpPr/>
                <p:nvPr userDrawn="1"/>
              </p:nvSpPr>
              <p:spPr>
                <a:xfrm>
                  <a:off x="5979144" y="8090010"/>
                  <a:ext cx="594360" cy="594360"/>
                </a:xfrm>
                <a:prstGeom prst="ellipse">
                  <a:avLst/>
                </a:prstGeom>
                <a:noFill/>
                <a:ln w="254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  <p:sp>
              <p:nvSpPr>
                <p:cNvPr id="171" name="Oval 170">
                  <a:extLst>
                    <a:ext uri="{FF2B5EF4-FFF2-40B4-BE49-F238E27FC236}">
                      <a16:creationId xmlns:a16="http://schemas.microsoft.com/office/drawing/2014/main" id="{9C994ED9-5124-452B-986B-4782056BCFB3}"/>
                    </a:ext>
                  </a:extLst>
                </p:cNvPr>
                <p:cNvSpPr/>
                <p:nvPr userDrawn="1"/>
              </p:nvSpPr>
              <p:spPr>
                <a:xfrm>
                  <a:off x="6047724" y="8158590"/>
                  <a:ext cx="457200" cy="457200"/>
                </a:xfrm>
                <a:prstGeom prst="ellipse">
                  <a:avLst/>
                </a:prstGeom>
                <a:noFill/>
                <a:ln w="254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  <p:sp>
              <p:nvSpPr>
                <p:cNvPr id="172" name="Oval 171">
                  <a:extLst>
                    <a:ext uri="{FF2B5EF4-FFF2-40B4-BE49-F238E27FC236}">
                      <a16:creationId xmlns:a16="http://schemas.microsoft.com/office/drawing/2014/main" id="{8ADCBFB4-9F0A-40FB-A585-2728254E0A7C}"/>
                    </a:ext>
                  </a:extLst>
                </p:cNvPr>
                <p:cNvSpPr/>
                <p:nvPr userDrawn="1"/>
              </p:nvSpPr>
              <p:spPr>
                <a:xfrm>
                  <a:off x="6116304" y="8227170"/>
                  <a:ext cx="320040" cy="320040"/>
                </a:xfrm>
                <a:prstGeom prst="ellipse">
                  <a:avLst/>
                </a:prstGeom>
                <a:noFill/>
                <a:ln w="254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</p:grpSp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42E049E2-81A6-45F8-BA9F-DEA21400B1AD}"/>
                  </a:ext>
                </a:extLst>
              </p:cNvPr>
              <p:cNvSpPr/>
              <p:nvPr userDrawn="1"/>
            </p:nvSpPr>
            <p:spPr>
              <a:xfrm>
                <a:off x="6184884" y="8295750"/>
                <a:ext cx="182880" cy="182880"/>
              </a:xfrm>
              <a:prstGeom prst="ellipse">
                <a:avLst/>
              </a:prstGeom>
              <a:noFill/>
              <a:ln w="254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</p:grp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75F20D6C-6085-4D3F-9186-6895908C97B9}"/>
                </a:ext>
              </a:extLst>
            </p:cNvPr>
            <p:cNvSpPr/>
            <p:nvPr userDrawn="1"/>
          </p:nvSpPr>
          <p:spPr>
            <a:xfrm rot="16200000">
              <a:off x="506891" y="5335524"/>
              <a:ext cx="1014984" cy="2029968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BC56BE23-DE49-4D55-A6A0-DFE2A870120D}"/>
                </a:ext>
              </a:extLst>
            </p:cNvPr>
            <p:cNvSpPr/>
            <p:nvPr userDrawn="1"/>
          </p:nvSpPr>
          <p:spPr>
            <a:xfrm>
              <a:off x="2028658" y="6089528"/>
              <a:ext cx="2049251" cy="76847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BCF3BD55-FF25-4CA9-8016-81AEB8AA43E8}"/>
                </a:ext>
              </a:extLst>
            </p:cNvPr>
            <p:cNvSpPr/>
            <p:nvPr userDrawn="1"/>
          </p:nvSpPr>
          <p:spPr>
            <a:xfrm>
              <a:off x="3838078" y="1859479"/>
              <a:ext cx="274320" cy="27432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E09EA6C-7AC2-47BE-95B8-4D3412867BA5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0" y="1990665"/>
              <a:ext cx="4023360" cy="33894"/>
            </a:xfrm>
            <a:prstGeom prst="line">
              <a:avLst/>
            </a:prstGeom>
            <a:ln w="508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74771" y="576943"/>
            <a:ext cx="6449786" cy="2785508"/>
          </a:xfrm>
        </p:spPr>
        <p:txBody>
          <a:bodyPr anchor="b">
            <a:normAutofit/>
          </a:bodyPr>
          <a:lstStyle>
            <a:lvl1pPr algn="l">
              <a:defRPr sz="48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00591F-8CE8-B626-C81A-6C960B2BAEC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974772" y="3373686"/>
            <a:ext cx="6449785" cy="1029586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sp>
        <p:nvSpPr>
          <p:cNvPr id="192" name="Date Placeholder 3">
            <a:extLst>
              <a:ext uri="{FF2B5EF4-FFF2-40B4-BE49-F238E27FC236}">
                <a16:creationId xmlns:a16="http://schemas.microsoft.com/office/drawing/2014/main" id="{2837477B-3D20-4982-86AF-91100FE408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19821" y="6353175"/>
            <a:ext cx="109728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12/11/2023</a:t>
            </a:r>
          </a:p>
        </p:txBody>
      </p:sp>
      <p:sp>
        <p:nvSpPr>
          <p:cNvPr id="193" name="Footer Placeholder 4">
            <a:extLst>
              <a:ext uri="{FF2B5EF4-FFF2-40B4-BE49-F238E27FC236}">
                <a16:creationId xmlns:a16="http://schemas.microsoft.com/office/drawing/2014/main" id="{B6E38A1E-AF37-4A09-9B69-65397A079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727198" y="6350000"/>
            <a:ext cx="22860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94" name="Slide Number Placeholder 5">
            <a:extLst>
              <a:ext uri="{FF2B5EF4-FFF2-40B4-BE49-F238E27FC236}">
                <a16:creationId xmlns:a16="http://schemas.microsoft.com/office/drawing/2014/main" id="{FB77B535-C760-4E32-8A7E-BF9AD08BB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2847"/>
            <a:ext cx="457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9618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0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orient="horz" pos="3240">
          <p15:clr>
            <a:srgbClr val="FBAE40"/>
          </p15:clr>
        </p15:guide>
        <p15:guide id="4" orient="horz" pos="2256">
          <p15:clr>
            <a:srgbClr val="FBAE40"/>
          </p15:clr>
        </p15:guide>
      </p15:sldGuideLst>
    </p:ext>
  </p:extLs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CA106-0FC3-4FE9-9338-4AC3D15608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1736" y="896112"/>
            <a:ext cx="9389288" cy="1362456"/>
          </a:xfrm>
        </p:spPr>
        <p:txBody>
          <a:bodyPr anchor="t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88DF45F-9FEA-47BE-AC15-52BE148E1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239499" y="0"/>
            <a:ext cx="1015984" cy="6858000"/>
            <a:chOff x="11239499" y="0"/>
            <a:chExt cx="1015984" cy="6858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C51E8B0-FB58-4BB5-9CDA-4A1B4DBC5E90}"/>
                </a:ext>
              </a:extLst>
            </p:cNvPr>
            <p:cNvSpPr/>
            <p:nvPr userDrawn="1"/>
          </p:nvSpPr>
          <p:spPr>
            <a:xfrm>
              <a:off x="11240499" y="4828032"/>
              <a:ext cx="1014984" cy="202996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548A0B2-480B-4F04-B7B5-67A328B174D1}"/>
                </a:ext>
              </a:extLst>
            </p:cNvPr>
            <p:cNvSpPr/>
            <p:nvPr userDrawn="1"/>
          </p:nvSpPr>
          <p:spPr>
            <a:xfrm>
              <a:off x="11240499" y="2833299"/>
              <a:ext cx="1014984" cy="20299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60A19E0-B2DF-4E35-AD7A-80B5C429C6C1}"/>
                </a:ext>
              </a:extLst>
            </p:cNvPr>
            <p:cNvSpPr/>
            <p:nvPr userDrawn="1"/>
          </p:nvSpPr>
          <p:spPr>
            <a:xfrm>
              <a:off x="11240499" y="0"/>
              <a:ext cx="1014984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 descr="A black and white striped pattern&#10;&#10;Description automatically generated with low confidence">
              <a:extLst>
                <a:ext uri="{FF2B5EF4-FFF2-40B4-BE49-F238E27FC236}">
                  <a16:creationId xmlns:a16="http://schemas.microsoft.com/office/drawing/2014/main" id="{9C1C8F39-77F2-4753-A57A-2FD46715F2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0777681" y="552957"/>
              <a:ext cx="1828800" cy="905164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A6AF7B2-2B49-4313-AA4E-3FD77CF46A04}"/>
                </a:ext>
              </a:extLst>
            </p:cNvPr>
            <p:cNvSpPr/>
            <p:nvPr userDrawn="1"/>
          </p:nvSpPr>
          <p:spPr>
            <a:xfrm>
              <a:off x="11240499" y="2029863"/>
              <a:ext cx="1014984" cy="81295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E9AA5A01-9E59-4C92-9634-32DB51F918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6200000">
              <a:off x="10880040" y="5394960"/>
              <a:ext cx="1828800" cy="914400"/>
            </a:xfrm>
            <a:prstGeom prst="rect">
              <a:avLst/>
            </a:prstGeom>
          </p:spPr>
        </p:pic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D3A8643-F793-41FD-AA08-DC814719C40C}"/>
                </a:ext>
              </a:extLst>
            </p:cNvPr>
            <p:cNvSpPr/>
            <p:nvPr userDrawn="1"/>
          </p:nvSpPr>
          <p:spPr>
            <a:xfrm>
              <a:off x="11250235" y="4949368"/>
              <a:ext cx="914400" cy="1828800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F50D01F0-AD27-490F-8044-37B2D9E233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5400000">
              <a:off x="10793035" y="3391083"/>
              <a:ext cx="1828800" cy="914400"/>
            </a:xfrm>
            <a:prstGeom prst="rect">
              <a:avLst/>
            </a:prstGeom>
          </p:spPr>
        </p:pic>
      </p:grpSp>
      <p:sp>
        <p:nvSpPr>
          <p:cNvPr id="32" name="Date Placeholder 3">
            <a:extLst>
              <a:ext uri="{FF2B5EF4-FFF2-40B4-BE49-F238E27FC236}">
                <a16:creationId xmlns:a16="http://schemas.microsoft.com/office/drawing/2014/main" id="{417A4AF6-C906-4001-BDD2-33E1163185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1735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12/11/2023</a:t>
            </a:r>
          </a:p>
        </p:txBody>
      </p:sp>
      <p:sp>
        <p:nvSpPr>
          <p:cNvPr id="33" name="Footer Placeholder 4">
            <a:extLst>
              <a:ext uri="{FF2B5EF4-FFF2-40B4-BE49-F238E27FC236}">
                <a16:creationId xmlns:a16="http://schemas.microsoft.com/office/drawing/2014/main" id="{5D94E674-98A0-4C77-80E5-084E3946B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24487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4" name="Slide Number Placeholder 5">
            <a:extLst>
              <a:ext uri="{FF2B5EF4-FFF2-40B4-BE49-F238E27FC236}">
                <a16:creationId xmlns:a16="http://schemas.microsoft.com/office/drawing/2014/main" id="{36214990-C58C-4D62-9381-40A242460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135D7B7-20E9-ADCF-4417-B443AF3112FC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71734" y="2590800"/>
            <a:ext cx="4515035" cy="3505200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Font typeface="Arial" panose="020B0604020202020204" pitchFamily="34" charset="0"/>
              <a:buNone/>
              <a:defRPr sz="1800"/>
            </a:lvl1pPr>
            <a:lvl2pPr marL="457200">
              <a:lnSpc>
                <a:spcPts val="2000"/>
              </a:lnSpc>
              <a:defRPr sz="1800"/>
            </a:lvl2pPr>
            <a:lvl3pPr marL="914400">
              <a:lnSpc>
                <a:spcPts val="2000"/>
              </a:lnSpc>
              <a:defRPr sz="1800"/>
            </a:lvl3pPr>
            <a:lvl4pPr marL="1371600">
              <a:lnSpc>
                <a:spcPts val="2000"/>
              </a:lnSpc>
              <a:defRPr sz="1800"/>
            </a:lvl4pPr>
            <a:lvl5pPr marL="1828800">
              <a:lnSpc>
                <a:spcPts val="2000"/>
              </a:lnSpc>
              <a:defRPr sz="180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D4468C5-0B68-8408-80C5-F8681CA98918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5645989" y="2590800"/>
            <a:ext cx="4515035" cy="3505200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Font typeface="Arial" panose="020B0604020202020204" pitchFamily="34" charset="0"/>
              <a:buNone/>
              <a:defRPr sz="1800"/>
            </a:lvl1pPr>
            <a:lvl2pPr marL="457200">
              <a:lnSpc>
                <a:spcPts val="2000"/>
              </a:lnSpc>
              <a:defRPr sz="1800"/>
            </a:lvl2pPr>
            <a:lvl3pPr marL="914400">
              <a:lnSpc>
                <a:spcPts val="2000"/>
              </a:lnSpc>
              <a:defRPr sz="1800"/>
            </a:lvl3pPr>
            <a:lvl4pPr marL="1371600">
              <a:lnSpc>
                <a:spcPts val="2000"/>
              </a:lnSpc>
              <a:defRPr sz="1800"/>
            </a:lvl4pPr>
            <a:lvl5pPr marL="1828800">
              <a:lnSpc>
                <a:spcPts val="2000"/>
              </a:lnSpc>
              <a:defRPr sz="180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5796487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2"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aphic 25">
            <a:extLst>
              <a:ext uri="{FF2B5EF4-FFF2-40B4-BE49-F238E27FC236}">
                <a16:creationId xmlns:a16="http://schemas.microsoft.com/office/drawing/2014/main" id="{E1BC9BFE-80C0-4DA9-92DB-070C41E412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8097646">
            <a:off x="403102" y="-983359"/>
            <a:ext cx="2029968" cy="2029968"/>
          </a:xfrm>
          <a:prstGeom prst="rect">
            <a:avLst/>
          </a:prstGeom>
        </p:spPr>
      </p:pic>
      <p:sp>
        <p:nvSpPr>
          <p:cNvPr id="8" name="Rectangle 23">
            <a:extLst>
              <a:ext uri="{FF2B5EF4-FFF2-40B4-BE49-F238E27FC236}">
                <a16:creationId xmlns:a16="http://schemas.microsoft.com/office/drawing/2014/main" id="{F5ED01E4-35BF-4165-86B2-E3BDFD91DE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3508190">
            <a:off x="-1025089" y="458228"/>
            <a:ext cx="2029968" cy="2029968"/>
          </a:xfrm>
          <a:custGeom>
            <a:avLst/>
            <a:gdLst>
              <a:gd name="connsiteX0" fmla="*/ 0 w 2029968"/>
              <a:gd name="connsiteY0" fmla="*/ 0 h 2029968"/>
              <a:gd name="connsiteX1" fmla="*/ 2029968 w 2029968"/>
              <a:gd name="connsiteY1" fmla="*/ 0 h 2029968"/>
              <a:gd name="connsiteX2" fmla="*/ 2029968 w 2029968"/>
              <a:gd name="connsiteY2" fmla="*/ 2029968 h 2029968"/>
              <a:gd name="connsiteX3" fmla="*/ 0 w 2029968"/>
              <a:gd name="connsiteY3" fmla="*/ 2029968 h 2029968"/>
              <a:gd name="connsiteX4" fmla="*/ 0 w 2029968"/>
              <a:gd name="connsiteY4" fmla="*/ 0 h 2029968"/>
              <a:gd name="connsiteX0" fmla="*/ 0 w 2029968"/>
              <a:gd name="connsiteY0" fmla="*/ 0 h 2029968"/>
              <a:gd name="connsiteX1" fmla="*/ 2029968 w 2029968"/>
              <a:gd name="connsiteY1" fmla="*/ 2029968 h 2029968"/>
              <a:gd name="connsiteX2" fmla="*/ 0 w 2029968"/>
              <a:gd name="connsiteY2" fmla="*/ 2029968 h 2029968"/>
              <a:gd name="connsiteX3" fmla="*/ 0 w 2029968"/>
              <a:gd name="connsiteY3" fmla="*/ 0 h 202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9968" h="2029968">
                <a:moveTo>
                  <a:pt x="0" y="0"/>
                </a:moveTo>
                <a:lnTo>
                  <a:pt x="2029968" y="2029968"/>
                </a:lnTo>
                <a:lnTo>
                  <a:pt x="0" y="20299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7E6DD28-C71B-4484-973A-D12A277300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902533">
            <a:off x="407892" y="1900474"/>
            <a:ext cx="2029968" cy="2029968"/>
          </a:xfrm>
          <a:prstGeom prst="rect">
            <a:avLst/>
          </a:prstGeom>
        </p:spPr>
      </p:pic>
      <p:sp>
        <p:nvSpPr>
          <p:cNvPr id="11" name="Rectangle 23">
            <a:extLst>
              <a:ext uri="{FF2B5EF4-FFF2-40B4-BE49-F238E27FC236}">
                <a16:creationId xmlns:a16="http://schemas.microsoft.com/office/drawing/2014/main" id="{AB403917-256D-4254-A12F-F8BD19470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8900000">
            <a:off x="413443" y="1923515"/>
            <a:ext cx="2029968" cy="2029968"/>
          </a:xfrm>
          <a:custGeom>
            <a:avLst/>
            <a:gdLst>
              <a:gd name="connsiteX0" fmla="*/ 0 w 2029968"/>
              <a:gd name="connsiteY0" fmla="*/ 0 h 2029968"/>
              <a:gd name="connsiteX1" fmla="*/ 2029968 w 2029968"/>
              <a:gd name="connsiteY1" fmla="*/ 0 h 2029968"/>
              <a:gd name="connsiteX2" fmla="*/ 2029968 w 2029968"/>
              <a:gd name="connsiteY2" fmla="*/ 2029968 h 2029968"/>
              <a:gd name="connsiteX3" fmla="*/ 0 w 2029968"/>
              <a:gd name="connsiteY3" fmla="*/ 2029968 h 2029968"/>
              <a:gd name="connsiteX4" fmla="*/ 0 w 2029968"/>
              <a:gd name="connsiteY4" fmla="*/ 0 h 2029968"/>
              <a:gd name="connsiteX0" fmla="*/ 0 w 2029968"/>
              <a:gd name="connsiteY0" fmla="*/ 0 h 2029968"/>
              <a:gd name="connsiteX1" fmla="*/ 2029968 w 2029968"/>
              <a:gd name="connsiteY1" fmla="*/ 2029968 h 2029968"/>
              <a:gd name="connsiteX2" fmla="*/ 0 w 2029968"/>
              <a:gd name="connsiteY2" fmla="*/ 2029968 h 2029968"/>
              <a:gd name="connsiteX3" fmla="*/ 0 w 2029968"/>
              <a:gd name="connsiteY3" fmla="*/ 0 h 202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9968" h="2029968">
                <a:moveTo>
                  <a:pt x="0" y="0"/>
                </a:moveTo>
                <a:lnTo>
                  <a:pt x="2029968" y="2029968"/>
                </a:lnTo>
                <a:lnTo>
                  <a:pt x="0" y="20299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EB06A536-5FCB-4761-9EFF-D54BE44B1F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708786">
            <a:off x="-1021285" y="3355869"/>
            <a:ext cx="2029968" cy="2029968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3B73C61F-3D48-4791-8280-D98D2C01E0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3489227">
            <a:off x="1859807" y="3357927"/>
            <a:ext cx="2029968" cy="2029968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94213EEF-F759-4045-9F53-49C1B4ECED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7411" y="5806395"/>
            <a:ext cx="2870810" cy="1000774"/>
            <a:chOff x="-13699" y="5839164"/>
            <a:chExt cx="2862790" cy="1000774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2EA4D38A-6ACD-4296-B454-E5BD7EAC7990}"/>
                </a:ext>
              </a:extLst>
            </p:cNvPr>
            <p:cNvSpPr/>
            <p:nvPr userDrawn="1"/>
          </p:nvSpPr>
          <p:spPr>
            <a:xfrm>
              <a:off x="-13699" y="5839164"/>
              <a:ext cx="2862790" cy="28868"/>
            </a:xfrm>
            <a:custGeom>
              <a:avLst/>
              <a:gdLst>
                <a:gd name="connsiteX0" fmla="*/ 0 w 2862790"/>
                <a:gd name="connsiteY0" fmla="*/ 0 h 28868"/>
                <a:gd name="connsiteX1" fmla="*/ 2862790 w 2862790"/>
                <a:gd name="connsiteY1" fmla="*/ 0 h 28868"/>
                <a:gd name="connsiteX2" fmla="*/ 2833921 w 2862790"/>
                <a:gd name="connsiteY2" fmla="*/ 28868 h 28868"/>
                <a:gd name="connsiteX3" fmla="*/ 28868 w 2862790"/>
                <a:gd name="connsiteY3" fmla="*/ 28868 h 28868"/>
                <a:gd name="connsiteX4" fmla="*/ 0 w 2862790"/>
                <a:gd name="connsiteY4" fmla="*/ 0 h 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62790" h="28868">
                  <a:moveTo>
                    <a:pt x="0" y="0"/>
                  </a:moveTo>
                  <a:lnTo>
                    <a:pt x="2862790" y="0"/>
                  </a:lnTo>
                  <a:lnTo>
                    <a:pt x="2833921" y="28868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74E32D04-F635-443B-B642-A509F0473CB5}"/>
                </a:ext>
              </a:extLst>
            </p:cNvPr>
            <p:cNvSpPr/>
            <p:nvPr userDrawn="1"/>
          </p:nvSpPr>
          <p:spPr>
            <a:xfrm>
              <a:off x="47246" y="5900109"/>
              <a:ext cx="2740900" cy="28868"/>
            </a:xfrm>
            <a:custGeom>
              <a:avLst/>
              <a:gdLst>
                <a:gd name="connsiteX0" fmla="*/ 0 w 2740900"/>
                <a:gd name="connsiteY0" fmla="*/ 0 h 28868"/>
                <a:gd name="connsiteX1" fmla="*/ 2740900 w 2740900"/>
                <a:gd name="connsiteY1" fmla="*/ 0 h 28868"/>
                <a:gd name="connsiteX2" fmla="*/ 2712032 w 2740900"/>
                <a:gd name="connsiteY2" fmla="*/ 28868 h 28868"/>
                <a:gd name="connsiteX3" fmla="*/ 28868 w 2740900"/>
                <a:gd name="connsiteY3" fmla="*/ 28868 h 28868"/>
                <a:gd name="connsiteX4" fmla="*/ 0 w 2740900"/>
                <a:gd name="connsiteY4" fmla="*/ 0 h 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40900" h="28868">
                  <a:moveTo>
                    <a:pt x="0" y="0"/>
                  </a:moveTo>
                  <a:lnTo>
                    <a:pt x="2740900" y="0"/>
                  </a:lnTo>
                  <a:lnTo>
                    <a:pt x="2712032" y="28868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C95F7659-0C0B-4798-8392-E6B36B62DEA4}"/>
                </a:ext>
              </a:extLst>
            </p:cNvPr>
            <p:cNvSpPr/>
            <p:nvPr userDrawn="1"/>
          </p:nvSpPr>
          <p:spPr>
            <a:xfrm>
              <a:off x="108992" y="5960251"/>
              <a:ext cx="2619012" cy="29671"/>
            </a:xfrm>
            <a:custGeom>
              <a:avLst/>
              <a:gdLst>
                <a:gd name="connsiteX0" fmla="*/ 0 w 2619012"/>
                <a:gd name="connsiteY0" fmla="*/ 0 h 29671"/>
                <a:gd name="connsiteX1" fmla="*/ 2619012 w 2619012"/>
                <a:gd name="connsiteY1" fmla="*/ 0 h 29671"/>
                <a:gd name="connsiteX2" fmla="*/ 2590143 w 2619012"/>
                <a:gd name="connsiteY2" fmla="*/ 28868 h 29671"/>
                <a:gd name="connsiteX3" fmla="*/ 28067 w 2619012"/>
                <a:gd name="connsiteY3" fmla="*/ 29671 h 29671"/>
                <a:gd name="connsiteX4" fmla="*/ 28869 w 2619012"/>
                <a:gd name="connsiteY4" fmla="*/ 28869 h 29671"/>
                <a:gd name="connsiteX5" fmla="*/ 0 w 2619012"/>
                <a:gd name="connsiteY5" fmla="*/ 0 h 29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9012" h="29671">
                  <a:moveTo>
                    <a:pt x="0" y="0"/>
                  </a:moveTo>
                  <a:lnTo>
                    <a:pt x="2619012" y="0"/>
                  </a:lnTo>
                  <a:lnTo>
                    <a:pt x="2590143" y="28868"/>
                  </a:lnTo>
                  <a:lnTo>
                    <a:pt x="28067" y="29671"/>
                  </a:lnTo>
                  <a:lnTo>
                    <a:pt x="28869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ABB69ABA-A9D2-4649-A1AB-E12AA2D2C8E7}"/>
                </a:ext>
              </a:extLst>
            </p:cNvPr>
            <p:cNvSpPr/>
            <p:nvPr userDrawn="1"/>
          </p:nvSpPr>
          <p:spPr>
            <a:xfrm>
              <a:off x="169937" y="6021196"/>
              <a:ext cx="2497122" cy="29670"/>
            </a:xfrm>
            <a:custGeom>
              <a:avLst/>
              <a:gdLst>
                <a:gd name="connsiteX0" fmla="*/ 0 w 2497122"/>
                <a:gd name="connsiteY0" fmla="*/ 0 h 29670"/>
                <a:gd name="connsiteX1" fmla="*/ 2497122 w 2497122"/>
                <a:gd name="connsiteY1" fmla="*/ 0 h 29670"/>
                <a:gd name="connsiteX2" fmla="*/ 2468254 w 2497122"/>
                <a:gd name="connsiteY2" fmla="*/ 28868 h 29670"/>
                <a:gd name="connsiteX3" fmla="*/ 28066 w 2497122"/>
                <a:gd name="connsiteY3" fmla="*/ 29670 h 29670"/>
                <a:gd name="connsiteX4" fmla="*/ 28868 w 2497122"/>
                <a:gd name="connsiteY4" fmla="*/ 28868 h 29670"/>
                <a:gd name="connsiteX5" fmla="*/ 0 w 2497122"/>
                <a:gd name="connsiteY5" fmla="*/ 0 h 29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97122" h="29670">
                  <a:moveTo>
                    <a:pt x="0" y="0"/>
                  </a:moveTo>
                  <a:lnTo>
                    <a:pt x="2497122" y="0"/>
                  </a:lnTo>
                  <a:lnTo>
                    <a:pt x="2468254" y="28868"/>
                  </a:lnTo>
                  <a:lnTo>
                    <a:pt x="28066" y="29670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8B88CE23-E34F-470C-8C56-46C08322365F}"/>
                </a:ext>
              </a:extLst>
            </p:cNvPr>
            <p:cNvSpPr/>
            <p:nvPr userDrawn="1"/>
          </p:nvSpPr>
          <p:spPr>
            <a:xfrm>
              <a:off x="229279" y="6082140"/>
              <a:ext cx="2376837" cy="28869"/>
            </a:xfrm>
            <a:custGeom>
              <a:avLst/>
              <a:gdLst>
                <a:gd name="connsiteX0" fmla="*/ 0 w 2376837"/>
                <a:gd name="connsiteY0" fmla="*/ 0 h 28869"/>
                <a:gd name="connsiteX1" fmla="*/ 2376837 w 2376837"/>
                <a:gd name="connsiteY1" fmla="*/ 0 h 28869"/>
                <a:gd name="connsiteX2" fmla="*/ 2347968 w 2376837"/>
                <a:gd name="connsiteY2" fmla="*/ 28868 h 28869"/>
                <a:gd name="connsiteX3" fmla="*/ 28868 w 2376837"/>
                <a:gd name="connsiteY3" fmla="*/ 28869 h 28869"/>
                <a:gd name="connsiteX4" fmla="*/ 0 w 2376837"/>
                <a:gd name="connsiteY4" fmla="*/ 0 h 2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6837" h="28869">
                  <a:moveTo>
                    <a:pt x="0" y="0"/>
                  </a:moveTo>
                  <a:lnTo>
                    <a:pt x="2376837" y="0"/>
                  </a:lnTo>
                  <a:lnTo>
                    <a:pt x="2347968" y="28868"/>
                  </a:lnTo>
                  <a:lnTo>
                    <a:pt x="28868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75BCEDE2-961E-42E0-AF9C-3D070C974007}"/>
                </a:ext>
              </a:extLst>
            </p:cNvPr>
            <p:cNvSpPr/>
            <p:nvPr userDrawn="1"/>
          </p:nvSpPr>
          <p:spPr>
            <a:xfrm>
              <a:off x="290222" y="6143085"/>
              <a:ext cx="2254948" cy="28868"/>
            </a:xfrm>
            <a:custGeom>
              <a:avLst/>
              <a:gdLst>
                <a:gd name="connsiteX0" fmla="*/ 0 w 2254948"/>
                <a:gd name="connsiteY0" fmla="*/ 0 h 28868"/>
                <a:gd name="connsiteX1" fmla="*/ 2254948 w 2254948"/>
                <a:gd name="connsiteY1" fmla="*/ 0 h 28868"/>
                <a:gd name="connsiteX2" fmla="*/ 2226080 w 2254948"/>
                <a:gd name="connsiteY2" fmla="*/ 28868 h 28868"/>
                <a:gd name="connsiteX3" fmla="*/ 28868 w 2254948"/>
                <a:gd name="connsiteY3" fmla="*/ 28868 h 28868"/>
                <a:gd name="connsiteX4" fmla="*/ 0 w 2254948"/>
                <a:gd name="connsiteY4" fmla="*/ 0 h 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54948" h="28868">
                  <a:moveTo>
                    <a:pt x="0" y="0"/>
                  </a:moveTo>
                  <a:lnTo>
                    <a:pt x="2254948" y="0"/>
                  </a:lnTo>
                  <a:lnTo>
                    <a:pt x="2226080" y="28868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FB930397-7A2A-4C50-9EC9-7E3107D065D2}"/>
                </a:ext>
              </a:extLst>
            </p:cNvPr>
            <p:cNvSpPr/>
            <p:nvPr userDrawn="1"/>
          </p:nvSpPr>
          <p:spPr>
            <a:xfrm>
              <a:off x="351970" y="6203227"/>
              <a:ext cx="2133059" cy="29671"/>
            </a:xfrm>
            <a:custGeom>
              <a:avLst/>
              <a:gdLst>
                <a:gd name="connsiteX0" fmla="*/ 2133059 w 2133059"/>
                <a:gd name="connsiteY0" fmla="*/ 0 h 29671"/>
                <a:gd name="connsiteX1" fmla="*/ 2104190 w 2133059"/>
                <a:gd name="connsiteY1" fmla="*/ 28869 h 29671"/>
                <a:gd name="connsiteX2" fmla="*/ 28066 w 2133059"/>
                <a:gd name="connsiteY2" fmla="*/ 29671 h 29671"/>
                <a:gd name="connsiteX3" fmla="*/ 28868 w 2133059"/>
                <a:gd name="connsiteY3" fmla="*/ 28869 h 29671"/>
                <a:gd name="connsiteX4" fmla="*/ 0 w 2133059"/>
                <a:gd name="connsiteY4" fmla="*/ 1 h 29671"/>
                <a:gd name="connsiteX5" fmla="*/ 2133059 w 2133059"/>
                <a:gd name="connsiteY5" fmla="*/ 0 h 29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33059" h="29671">
                  <a:moveTo>
                    <a:pt x="2133059" y="0"/>
                  </a:moveTo>
                  <a:lnTo>
                    <a:pt x="2104190" y="28869"/>
                  </a:lnTo>
                  <a:lnTo>
                    <a:pt x="28066" y="29671"/>
                  </a:lnTo>
                  <a:lnTo>
                    <a:pt x="28868" y="28869"/>
                  </a:lnTo>
                  <a:lnTo>
                    <a:pt x="0" y="1"/>
                  </a:lnTo>
                  <a:lnTo>
                    <a:pt x="213305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8CA98174-D81B-4241-92F9-D0D2028FFEA9}"/>
                </a:ext>
              </a:extLst>
            </p:cNvPr>
            <p:cNvSpPr/>
            <p:nvPr userDrawn="1"/>
          </p:nvSpPr>
          <p:spPr>
            <a:xfrm>
              <a:off x="411310" y="6264172"/>
              <a:ext cx="2012774" cy="28868"/>
            </a:xfrm>
            <a:custGeom>
              <a:avLst/>
              <a:gdLst>
                <a:gd name="connsiteX0" fmla="*/ 0 w 2012774"/>
                <a:gd name="connsiteY0" fmla="*/ 0 h 28868"/>
                <a:gd name="connsiteX1" fmla="*/ 2012774 w 2012774"/>
                <a:gd name="connsiteY1" fmla="*/ 0 h 28868"/>
                <a:gd name="connsiteX2" fmla="*/ 1983905 w 2012774"/>
                <a:gd name="connsiteY2" fmla="*/ 28868 h 28868"/>
                <a:gd name="connsiteX3" fmla="*/ 28868 w 2012774"/>
                <a:gd name="connsiteY3" fmla="*/ 28868 h 28868"/>
                <a:gd name="connsiteX4" fmla="*/ 0 w 2012774"/>
                <a:gd name="connsiteY4" fmla="*/ 0 h 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2774" h="28868">
                  <a:moveTo>
                    <a:pt x="0" y="0"/>
                  </a:moveTo>
                  <a:lnTo>
                    <a:pt x="2012774" y="0"/>
                  </a:lnTo>
                  <a:lnTo>
                    <a:pt x="1983905" y="28868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E4CE4FB8-5E60-4288-B2FA-CF9316ED449F}"/>
                </a:ext>
              </a:extLst>
            </p:cNvPr>
            <p:cNvSpPr/>
            <p:nvPr userDrawn="1"/>
          </p:nvSpPr>
          <p:spPr>
            <a:xfrm>
              <a:off x="472255" y="6325117"/>
              <a:ext cx="1890884" cy="28868"/>
            </a:xfrm>
            <a:custGeom>
              <a:avLst/>
              <a:gdLst>
                <a:gd name="connsiteX0" fmla="*/ 0 w 1890884"/>
                <a:gd name="connsiteY0" fmla="*/ 0 h 28868"/>
                <a:gd name="connsiteX1" fmla="*/ 1890884 w 1890884"/>
                <a:gd name="connsiteY1" fmla="*/ 0 h 28868"/>
                <a:gd name="connsiteX2" fmla="*/ 1862016 w 1890884"/>
                <a:gd name="connsiteY2" fmla="*/ 28868 h 28868"/>
                <a:gd name="connsiteX3" fmla="*/ 28868 w 1890884"/>
                <a:gd name="connsiteY3" fmla="*/ 28868 h 28868"/>
                <a:gd name="connsiteX4" fmla="*/ 0 w 1890884"/>
                <a:gd name="connsiteY4" fmla="*/ 0 h 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0884" h="28868">
                  <a:moveTo>
                    <a:pt x="0" y="0"/>
                  </a:moveTo>
                  <a:lnTo>
                    <a:pt x="1890884" y="0"/>
                  </a:lnTo>
                  <a:lnTo>
                    <a:pt x="1862016" y="28868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6F69FE5C-0AF0-42F6-A721-9E2244C967AA}"/>
                </a:ext>
              </a:extLst>
            </p:cNvPr>
            <p:cNvSpPr/>
            <p:nvPr userDrawn="1"/>
          </p:nvSpPr>
          <p:spPr>
            <a:xfrm>
              <a:off x="533199" y="6386061"/>
              <a:ext cx="1768996" cy="28869"/>
            </a:xfrm>
            <a:custGeom>
              <a:avLst/>
              <a:gdLst>
                <a:gd name="connsiteX0" fmla="*/ 0 w 1768996"/>
                <a:gd name="connsiteY0" fmla="*/ 0 h 28869"/>
                <a:gd name="connsiteX1" fmla="*/ 1768996 w 1768996"/>
                <a:gd name="connsiteY1" fmla="*/ 0 h 28869"/>
                <a:gd name="connsiteX2" fmla="*/ 1740128 w 1768996"/>
                <a:gd name="connsiteY2" fmla="*/ 28868 h 28869"/>
                <a:gd name="connsiteX3" fmla="*/ 28869 w 1768996"/>
                <a:gd name="connsiteY3" fmla="*/ 28869 h 28869"/>
                <a:gd name="connsiteX4" fmla="*/ 0 w 1768996"/>
                <a:gd name="connsiteY4" fmla="*/ 0 h 2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8996" h="28869">
                  <a:moveTo>
                    <a:pt x="0" y="0"/>
                  </a:moveTo>
                  <a:lnTo>
                    <a:pt x="1768996" y="0"/>
                  </a:lnTo>
                  <a:lnTo>
                    <a:pt x="1740128" y="28868"/>
                  </a:lnTo>
                  <a:lnTo>
                    <a:pt x="28869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E8311083-D41B-4770-B6A9-AFA83AAF2885}"/>
                </a:ext>
              </a:extLst>
            </p:cNvPr>
            <p:cNvSpPr/>
            <p:nvPr userDrawn="1"/>
          </p:nvSpPr>
          <p:spPr>
            <a:xfrm>
              <a:off x="594946" y="6446204"/>
              <a:ext cx="1647106" cy="29670"/>
            </a:xfrm>
            <a:custGeom>
              <a:avLst/>
              <a:gdLst>
                <a:gd name="connsiteX0" fmla="*/ 0 w 1647106"/>
                <a:gd name="connsiteY0" fmla="*/ 0 h 29670"/>
                <a:gd name="connsiteX1" fmla="*/ 1647106 w 1647106"/>
                <a:gd name="connsiteY1" fmla="*/ 0 h 29670"/>
                <a:gd name="connsiteX2" fmla="*/ 1618238 w 1647106"/>
                <a:gd name="connsiteY2" fmla="*/ 28868 h 29670"/>
                <a:gd name="connsiteX3" fmla="*/ 28066 w 1647106"/>
                <a:gd name="connsiteY3" fmla="*/ 29670 h 29670"/>
                <a:gd name="connsiteX4" fmla="*/ 28868 w 1647106"/>
                <a:gd name="connsiteY4" fmla="*/ 28868 h 29670"/>
                <a:gd name="connsiteX5" fmla="*/ 0 w 1647106"/>
                <a:gd name="connsiteY5" fmla="*/ 0 h 29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47106" h="29670">
                  <a:moveTo>
                    <a:pt x="0" y="0"/>
                  </a:moveTo>
                  <a:lnTo>
                    <a:pt x="1647106" y="0"/>
                  </a:lnTo>
                  <a:lnTo>
                    <a:pt x="1618238" y="28868"/>
                  </a:lnTo>
                  <a:lnTo>
                    <a:pt x="28066" y="29670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730A62EE-9416-445D-B0B2-018F008614B8}"/>
                </a:ext>
              </a:extLst>
            </p:cNvPr>
            <p:cNvSpPr/>
            <p:nvPr userDrawn="1"/>
          </p:nvSpPr>
          <p:spPr>
            <a:xfrm>
              <a:off x="654287" y="6507148"/>
              <a:ext cx="1526821" cy="28869"/>
            </a:xfrm>
            <a:custGeom>
              <a:avLst/>
              <a:gdLst>
                <a:gd name="connsiteX0" fmla="*/ 0 w 1526821"/>
                <a:gd name="connsiteY0" fmla="*/ 0 h 28869"/>
                <a:gd name="connsiteX1" fmla="*/ 1526821 w 1526821"/>
                <a:gd name="connsiteY1" fmla="*/ 0 h 28869"/>
                <a:gd name="connsiteX2" fmla="*/ 1497952 w 1526821"/>
                <a:gd name="connsiteY2" fmla="*/ 28868 h 28869"/>
                <a:gd name="connsiteX3" fmla="*/ 28868 w 1526821"/>
                <a:gd name="connsiteY3" fmla="*/ 28869 h 28869"/>
                <a:gd name="connsiteX4" fmla="*/ 0 w 1526821"/>
                <a:gd name="connsiteY4" fmla="*/ 0 h 2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6821" h="28869">
                  <a:moveTo>
                    <a:pt x="0" y="0"/>
                  </a:moveTo>
                  <a:lnTo>
                    <a:pt x="1526821" y="0"/>
                  </a:lnTo>
                  <a:lnTo>
                    <a:pt x="1497952" y="28868"/>
                  </a:lnTo>
                  <a:lnTo>
                    <a:pt x="28868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4A92E211-EBEF-4E62-97FD-46ECC42436DF}"/>
                </a:ext>
              </a:extLst>
            </p:cNvPr>
            <p:cNvSpPr/>
            <p:nvPr userDrawn="1"/>
          </p:nvSpPr>
          <p:spPr>
            <a:xfrm>
              <a:off x="715231" y="6568093"/>
              <a:ext cx="1404932" cy="28868"/>
            </a:xfrm>
            <a:custGeom>
              <a:avLst/>
              <a:gdLst>
                <a:gd name="connsiteX0" fmla="*/ 0 w 1404932"/>
                <a:gd name="connsiteY0" fmla="*/ 0 h 28868"/>
                <a:gd name="connsiteX1" fmla="*/ 1404932 w 1404932"/>
                <a:gd name="connsiteY1" fmla="*/ 0 h 28868"/>
                <a:gd name="connsiteX2" fmla="*/ 1376064 w 1404932"/>
                <a:gd name="connsiteY2" fmla="*/ 28868 h 28868"/>
                <a:gd name="connsiteX3" fmla="*/ 28868 w 1404932"/>
                <a:gd name="connsiteY3" fmla="*/ 28868 h 28868"/>
                <a:gd name="connsiteX4" fmla="*/ 0 w 1404932"/>
                <a:gd name="connsiteY4" fmla="*/ 0 h 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4932" h="28868">
                  <a:moveTo>
                    <a:pt x="0" y="0"/>
                  </a:moveTo>
                  <a:lnTo>
                    <a:pt x="1404932" y="0"/>
                  </a:lnTo>
                  <a:lnTo>
                    <a:pt x="1376064" y="28868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CC8A63A1-564C-478A-B490-96E1C76014CC}"/>
                </a:ext>
              </a:extLst>
            </p:cNvPr>
            <p:cNvSpPr/>
            <p:nvPr userDrawn="1"/>
          </p:nvSpPr>
          <p:spPr>
            <a:xfrm>
              <a:off x="776977" y="6628235"/>
              <a:ext cx="1283044" cy="29671"/>
            </a:xfrm>
            <a:custGeom>
              <a:avLst/>
              <a:gdLst>
                <a:gd name="connsiteX0" fmla="*/ 1283044 w 1283044"/>
                <a:gd name="connsiteY0" fmla="*/ 0 h 29671"/>
                <a:gd name="connsiteX1" fmla="*/ 1254175 w 1283044"/>
                <a:gd name="connsiteY1" fmla="*/ 28869 h 29671"/>
                <a:gd name="connsiteX2" fmla="*/ 28067 w 1283044"/>
                <a:gd name="connsiteY2" fmla="*/ 29671 h 29671"/>
                <a:gd name="connsiteX3" fmla="*/ 28869 w 1283044"/>
                <a:gd name="connsiteY3" fmla="*/ 28869 h 29671"/>
                <a:gd name="connsiteX4" fmla="*/ 0 w 1283044"/>
                <a:gd name="connsiteY4" fmla="*/ 1 h 29671"/>
                <a:gd name="connsiteX5" fmla="*/ 1283044 w 1283044"/>
                <a:gd name="connsiteY5" fmla="*/ 0 h 29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83044" h="29671">
                  <a:moveTo>
                    <a:pt x="1283044" y="0"/>
                  </a:moveTo>
                  <a:lnTo>
                    <a:pt x="1254175" y="28869"/>
                  </a:lnTo>
                  <a:lnTo>
                    <a:pt x="28067" y="29671"/>
                  </a:lnTo>
                  <a:lnTo>
                    <a:pt x="28869" y="28869"/>
                  </a:lnTo>
                  <a:lnTo>
                    <a:pt x="0" y="1"/>
                  </a:lnTo>
                  <a:lnTo>
                    <a:pt x="128304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4162FC41-462F-4E99-AACA-F5B9C804FB14}"/>
                </a:ext>
              </a:extLst>
            </p:cNvPr>
            <p:cNvSpPr/>
            <p:nvPr userDrawn="1"/>
          </p:nvSpPr>
          <p:spPr>
            <a:xfrm>
              <a:off x="837922" y="6689180"/>
              <a:ext cx="1161154" cy="29670"/>
            </a:xfrm>
            <a:custGeom>
              <a:avLst/>
              <a:gdLst>
                <a:gd name="connsiteX0" fmla="*/ 0 w 1161154"/>
                <a:gd name="connsiteY0" fmla="*/ 0 h 29670"/>
                <a:gd name="connsiteX1" fmla="*/ 1161154 w 1161154"/>
                <a:gd name="connsiteY1" fmla="*/ 0 h 29670"/>
                <a:gd name="connsiteX2" fmla="*/ 1132285 w 1161154"/>
                <a:gd name="connsiteY2" fmla="*/ 28868 h 29670"/>
                <a:gd name="connsiteX3" fmla="*/ 28066 w 1161154"/>
                <a:gd name="connsiteY3" fmla="*/ 29670 h 29670"/>
                <a:gd name="connsiteX4" fmla="*/ 28868 w 1161154"/>
                <a:gd name="connsiteY4" fmla="*/ 28868 h 29670"/>
                <a:gd name="connsiteX5" fmla="*/ 0 w 1161154"/>
                <a:gd name="connsiteY5" fmla="*/ 0 h 29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1154" h="29670">
                  <a:moveTo>
                    <a:pt x="0" y="0"/>
                  </a:moveTo>
                  <a:lnTo>
                    <a:pt x="1161154" y="0"/>
                  </a:lnTo>
                  <a:lnTo>
                    <a:pt x="1132285" y="28868"/>
                  </a:lnTo>
                  <a:lnTo>
                    <a:pt x="28066" y="29670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1F9B61AC-B03D-4064-9DE6-9818F53F333C}"/>
                </a:ext>
              </a:extLst>
            </p:cNvPr>
            <p:cNvSpPr/>
            <p:nvPr userDrawn="1"/>
          </p:nvSpPr>
          <p:spPr>
            <a:xfrm>
              <a:off x="897263" y="6750124"/>
              <a:ext cx="1040868" cy="28869"/>
            </a:xfrm>
            <a:custGeom>
              <a:avLst/>
              <a:gdLst>
                <a:gd name="connsiteX0" fmla="*/ 0 w 1040868"/>
                <a:gd name="connsiteY0" fmla="*/ 0 h 28869"/>
                <a:gd name="connsiteX1" fmla="*/ 1040868 w 1040868"/>
                <a:gd name="connsiteY1" fmla="*/ 0 h 28869"/>
                <a:gd name="connsiteX2" fmla="*/ 1012000 w 1040868"/>
                <a:gd name="connsiteY2" fmla="*/ 28869 h 28869"/>
                <a:gd name="connsiteX3" fmla="*/ 28868 w 1040868"/>
                <a:gd name="connsiteY3" fmla="*/ 28869 h 28869"/>
                <a:gd name="connsiteX4" fmla="*/ 0 w 1040868"/>
                <a:gd name="connsiteY4" fmla="*/ 0 h 2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0868" h="28869">
                  <a:moveTo>
                    <a:pt x="0" y="0"/>
                  </a:moveTo>
                  <a:lnTo>
                    <a:pt x="1040868" y="0"/>
                  </a:lnTo>
                  <a:lnTo>
                    <a:pt x="1012000" y="28869"/>
                  </a:lnTo>
                  <a:lnTo>
                    <a:pt x="28868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C104BA00-790F-438D-AC93-117E23CF2099}"/>
                </a:ext>
              </a:extLst>
            </p:cNvPr>
            <p:cNvSpPr/>
            <p:nvPr userDrawn="1"/>
          </p:nvSpPr>
          <p:spPr>
            <a:xfrm>
              <a:off x="958207" y="6811069"/>
              <a:ext cx="918980" cy="28869"/>
            </a:xfrm>
            <a:custGeom>
              <a:avLst/>
              <a:gdLst>
                <a:gd name="connsiteX0" fmla="*/ 0 w 918980"/>
                <a:gd name="connsiteY0" fmla="*/ 0 h 28869"/>
                <a:gd name="connsiteX1" fmla="*/ 918980 w 918980"/>
                <a:gd name="connsiteY1" fmla="*/ 0 h 28869"/>
                <a:gd name="connsiteX2" fmla="*/ 890112 w 918980"/>
                <a:gd name="connsiteY2" fmla="*/ 28868 h 28869"/>
                <a:gd name="connsiteX3" fmla="*/ 28869 w 918980"/>
                <a:gd name="connsiteY3" fmla="*/ 28869 h 28869"/>
                <a:gd name="connsiteX4" fmla="*/ 0 w 918980"/>
                <a:gd name="connsiteY4" fmla="*/ 0 h 2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8980" h="28869">
                  <a:moveTo>
                    <a:pt x="0" y="0"/>
                  </a:moveTo>
                  <a:lnTo>
                    <a:pt x="918980" y="0"/>
                  </a:lnTo>
                  <a:lnTo>
                    <a:pt x="890112" y="28868"/>
                  </a:lnTo>
                  <a:lnTo>
                    <a:pt x="28869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01" name="Freeform: Shape 100">
            <a:extLst>
              <a:ext uri="{FF2B5EF4-FFF2-40B4-BE49-F238E27FC236}">
                <a16:creationId xmlns:a16="http://schemas.microsoft.com/office/drawing/2014/main" id="{788A3CD7-1915-41CF-9FB5-E6FEDCA8F1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793659" y="5801762"/>
            <a:ext cx="1075475" cy="1058335"/>
          </a:xfrm>
          <a:custGeom>
            <a:avLst/>
            <a:gdLst>
              <a:gd name="connsiteX0" fmla="*/ 1062720 w 1062720"/>
              <a:gd name="connsiteY0" fmla="*/ 0 h 1062720"/>
              <a:gd name="connsiteX1" fmla="*/ 1062720 w 1062720"/>
              <a:gd name="connsiteY1" fmla="*/ 1062720 h 1062720"/>
              <a:gd name="connsiteX2" fmla="*/ 0 w 1062720"/>
              <a:gd name="connsiteY2" fmla="*/ 1062720 h 1062720"/>
              <a:gd name="connsiteX3" fmla="*/ 1062720 w 1062720"/>
              <a:gd name="connsiteY3" fmla="*/ 0 h 1062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2720" h="1062720">
                <a:moveTo>
                  <a:pt x="1062720" y="0"/>
                </a:moveTo>
                <a:lnTo>
                  <a:pt x="1062720" y="1062720"/>
                </a:lnTo>
                <a:lnTo>
                  <a:pt x="0" y="1062720"/>
                </a:lnTo>
                <a:lnTo>
                  <a:pt x="106272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3" name="Freeform: Shape 162">
            <a:extLst>
              <a:ext uri="{FF2B5EF4-FFF2-40B4-BE49-F238E27FC236}">
                <a16:creationId xmlns:a16="http://schemas.microsoft.com/office/drawing/2014/main" id="{FEE07693-1822-40D4-88A4-0F663C787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35546" y="6829131"/>
            <a:ext cx="918980" cy="28869"/>
          </a:xfrm>
          <a:custGeom>
            <a:avLst/>
            <a:gdLst>
              <a:gd name="connsiteX0" fmla="*/ 0 w 918980"/>
              <a:gd name="connsiteY0" fmla="*/ 0 h 28869"/>
              <a:gd name="connsiteX1" fmla="*/ 918980 w 918980"/>
              <a:gd name="connsiteY1" fmla="*/ 0 h 28869"/>
              <a:gd name="connsiteX2" fmla="*/ 890112 w 918980"/>
              <a:gd name="connsiteY2" fmla="*/ 28868 h 28869"/>
              <a:gd name="connsiteX3" fmla="*/ 28869 w 918980"/>
              <a:gd name="connsiteY3" fmla="*/ 28869 h 28869"/>
              <a:gd name="connsiteX4" fmla="*/ 0 w 918980"/>
              <a:gd name="connsiteY4" fmla="*/ 0 h 28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8980" h="28869">
                <a:moveTo>
                  <a:pt x="0" y="0"/>
                </a:moveTo>
                <a:lnTo>
                  <a:pt x="918980" y="0"/>
                </a:lnTo>
                <a:lnTo>
                  <a:pt x="890112" y="28868"/>
                </a:lnTo>
                <a:lnTo>
                  <a:pt x="28869" y="2886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8142DAF-BE54-C239-5685-89D55E027E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20440" y="896111"/>
            <a:ext cx="7889768" cy="2039341"/>
          </a:xfrm>
        </p:spPr>
        <p:txBody>
          <a:bodyPr anchor="t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A2EBD71-EB16-773C-A6CB-C6E1259AE70B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520440" y="3259056"/>
            <a:ext cx="2994660" cy="3006531"/>
          </a:xfrm>
        </p:spPr>
        <p:txBody>
          <a:bodyPr>
            <a:normAutofit/>
          </a:bodyPr>
          <a:lstStyle>
            <a:lvl1pPr marL="285750" indent="-285750">
              <a:lnSpc>
                <a:spcPts val="2000"/>
              </a:lnSpc>
              <a:buFont typeface="Arial" panose="020B0604020202020204" pitchFamily="34" charset="0"/>
              <a:buChar char="•"/>
              <a:defRPr sz="1800"/>
            </a:lvl1pPr>
            <a:lvl2pPr>
              <a:lnSpc>
                <a:spcPts val="2000"/>
              </a:lnSpc>
              <a:defRPr sz="1800"/>
            </a:lvl2pPr>
            <a:lvl3pPr>
              <a:lnSpc>
                <a:spcPts val="2000"/>
              </a:lnSpc>
              <a:defRPr sz="1800"/>
            </a:lvl3pPr>
            <a:lvl4pPr>
              <a:lnSpc>
                <a:spcPts val="2000"/>
              </a:lnSpc>
              <a:defRPr sz="1800"/>
            </a:lvl4pPr>
            <a:lvl5pPr>
              <a:lnSpc>
                <a:spcPts val="2000"/>
              </a:lnSpc>
              <a:defRPr sz="180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6944BE1-9937-7EA2-AA56-336B8D5CAAD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826432" y="3253740"/>
            <a:ext cx="4580088" cy="3006531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800"/>
            </a:lvl1pPr>
            <a:lvl2pPr marL="457200">
              <a:lnSpc>
                <a:spcPts val="2000"/>
              </a:lnSpc>
              <a:defRPr sz="1800"/>
            </a:lvl2pPr>
            <a:lvl3pPr marL="914400">
              <a:lnSpc>
                <a:spcPts val="2000"/>
              </a:lnSpc>
              <a:defRPr sz="1800"/>
            </a:lvl3pPr>
            <a:lvl4pPr marL="1371600">
              <a:lnSpc>
                <a:spcPts val="2000"/>
              </a:lnSpc>
              <a:defRPr sz="1800"/>
            </a:lvl4pPr>
            <a:lvl5pPr marL="1828800">
              <a:lnSpc>
                <a:spcPts val="2000"/>
              </a:lnSpc>
              <a:defRPr sz="180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9" name="Date Placeholder 3">
            <a:extLst>
              <a:ext uri="{FF2B5EF4-FFF2-40B4-BE49-F238E27FC236}">
                <a16:creationId xmlns:a16="http://schemas.microsoft.com/office/drawing/2014/main" id="{5A56B3AA-5CA2-4004-8F95-11FD7B895D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23723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12/11/2023</a:t>
            </a:r>
          </a:p>
        </p:txBody>
      </p:sp>
      <p:sp>
        <p:nvSpPr>
          <p:cNvPr id="210" name="Footer Placeholder 4">
            <a:extLst>
              <a:ext uri="{FF2B5EF4-FFF2-40B4-BE49-F238E27FC236}">
                <a16:creationId xmlns:a16="http://schemas.microsoft.com/office/drawing/2014/main" id="{07D92F37-472D-4CCB-AA97-FA42E5607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42161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211" name="Slide Number Placeholder 5">
            <a:extLst>
              <a:ext uri="{FF2B5EF4-FFF2-40B4-BE49-F238E27FC236}">
                <a16:creationId xmlns:a16="http://schemas.microsoft.com/office/drawing/2014/main" id="{C0E89FFF-230F-4CBA-A6BC-D887B3FFA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49320" y="6356350"/>
            <a:ext cx="4572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6503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2">
          <p15:clr>
            <a:srgbClr val="FBAE40"/>
          </p15:clr>
        </p15:guide>
        <p15:guide id="2" pos="7104">
          <p15:clr>
            <a:srgbClr val="FBAE40"/>
          </p15:clr>
        </p15:guide>
        <p15:guide id="3" pos="7392">
          <p15:clr>
            <a:srgbClr val="FBAE40"/>
          </p15:clr>
        </p15:guide>
      </p15:sldGuideLst>
    </p:ext>
  </p:extLs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Pictur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07877" y="898524"/>
            <a:ext cx="7606895" cy="2029967"/>
          </a:xfrm>
        </p:spPr>
        <p:txBody>
          <a:bodyPr anchor="t" anchorCtr="0"/>
          <a:lstStyle>
            <a:lvl1pPr>
              <a:defRPr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01CF25F4-1889-5FE4-9BE0-413C509639D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11337" y="9212"/>
            <a:ext cx="2029967" cy="4850544"/>
          </a:xfrm>
          <a:custGeom>
            <a:avLst/>
            <a:gdLst>
              <a:gd name="connsiteX0" fmla="*/ 0 w 2029967"/>
              <a:gd name="connsiteY0" fmla="*/ 0 h 4850544"/>
              <a:gd name="connsiteX1" fmla="*/ 2029967 w 2029967"/>
              <a:gd name="connsiteY1" fmla="*/ 0 h 4850544"/>
              <a:gd name="connsiteX2" fmla="*/ 2029967 w 2029967"/>
              <a:gd name="connsiteY2" fmla="*/ 4850544 h 4850544"/>
              <a:gd name="connsiteX3" fmla="*/ 2025599 w 2029967"/>
              <a:gd name="connsiteY3" fmla="*/ 4850544 h 4850544"/>
              <a:gd name="connsiteX4" fmla="*/ 2 w 2029967"/>
              <a:gd name="connsiteY4" fmla="*/ 2824947 h 4850544"/>
              <a:gd name="connsiteX5" fmla="*/ 2 w 2029967"/>
              <a:gd name="connsiteY5" fmla="*/ 4850544 h 4850544"/>
              <a:gd name="connsiteX6" fmla="*/ 0 w 2029967"/>
              <a:gd name="connsiteY6" fmla="*/ 4850544 h 4850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29967" h="4850544">
                <a:moveTo>
                  <a:pt x="0" y="0"/>
                </a:moveTo>
                <a:lnTo>
                  <a:pt x="2029967" y="0"/>
                </a:lnTo>
                <a:lnTo>
                  <a:pt x="2029967" y="4850544"/>
                </a:lnTo>
                <a:lnTo>
                  <a:pt x="2025599" y="4850544"/>
                </a:lnTo>
                <a:lnTo>
                  <a:pt x="2" y="2824947"/>
                </a:lnTo>
                <a:lnTo>
                  <a:pt x="2" y="4850544"/>
                </a:lnTo>
                <a:lnTo>
                  <a:pt x="0" y="485054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insert picture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CC28908-2548-441C-BE9D-8728E1FC84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11339" y="4863266"/>
            <a:ext cx="2029968" cy="200489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731DC170-FB16-45F8-B62C-DCAB2B9AC3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338" y="5865203"/>
            <a:ext cx="2019299" cy="999451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DE2E4A5-BFB0-8F89-C606-A1581EB9FC6E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3803953" y="3259138"/>
            <a:ext cx="7615274" cy="2978150"/>
          </a:xfrm>
        </p:spPr>
        <p:txBody>
          <a:bodyPr>
            <a:normAutofit/>
          </a:bodyPr>
          <a:lstStyle>
            <a:lvl1pPr marL="285750" indent="-285750">
              <a:lnSpc>
                <a:spcPts val="2000"/>
              </a:lnSpc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1pPr>
            <a:lvl2pPr marL="685800">
              <a:lnSpc>
                <a:spcPts val="2000"/>
              </a:lnSpc>
              <a:defRPr sz="1800">
                <a:solidFill>
                  <a:schemeClr val="tx2"/>
                </a:solidFill>
              </a:defRPr>
            </a:lvl2pPr>
            <a:lvl3pPr marL="1143000">
              <a:lnSpc>
                <a:spcPts val="2000"/>
              </a:lnSpc>
              <a:defRPr sz="1800">
                <a:solidFill>
                  <a:schemeClr val="tx2"/>
                </a:solidFill>
              </a:defRPr>
            </a:lvl3pPr>
            <a:lvl4pPr marL="1600200">
              <a:lnSpc>
                <a:spcPts val="2000"/>
              </a:lnSpc>
              <a:defRPr sz="1800">
                <a:solidFill>
                  <a:schemeClr val="tx2"/>
                </a:solidFill>
              </a:defRPr>
            </a:lvl4pPr>
            <a:lvl5pPr marL="2057400">
              <a:lnSpc>
                <a:spcPts val="2000"/>
              </a:lnSpc>
              <a:defRPr sz="18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9" name="Date Placeholder 3">
            <a:extLst>
              <a:ext uri="{FF2B5EF4-FFF2-40B4-BE49-F238E27FC236}">
                <a16:creationId xmlns:a16="http://schemas.microsoft.com/office/drawing/2014/main" id="{E2B0C6B8-E2CB-460E-BBC8-AC4339C89D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03953" y="6353175"/>
            <a:ext cx="109728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12/11/2023</a:t>
            </a:r>
          </a:p>
        </p:txBody>
      </p:sp>
      <p:sp>
        <p:nvSpPr>
          <p:cNvPr id="70" name="Footer Placeholder 4">
            <a:extLst>
              <a:ext uri="{FF2B5EF4-FFF2-40B4-BE49-F238E27FC236}">
                <a16:creationId xmlns:a16="http://schemas.microsoft.com/office/drawing/2014/main" id="{433844D3-0FDA-4C97-9B21-5021A38E4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88630" y="6350000"/>
            <a:ext cx="22860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71" name="Slide Number Placeholder 5">
            <a:extLst>
              <a:ext uri="{FF2B5EF4-FFF2-40B4-BE49-F238E27FC236}">
                <a16:creationId xmlns:a16="http://schemas.microsoft.com/office/drawing/2014/main" id="{EC059538-F80F-46C9-80EB-AC9B56DD0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2027" y="6356350"/>
            <a:ext cx="457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78F81CD-65D4-6CA1-E2C2-34DF58B566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000" y="0"/>
            <a:ext cx="1015984" cy="6858000"/>
            <a:chOff x="-1000" y="0"/>
            <a:chExt cx="1015984" cy="6858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419657A-6BE9-88F7-BE4C-6BF3C13F7E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4828032"/>
              <a:ext cx="1014984" cy="202996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BB2BB8E-26BE-8FBF-1C62-4F42858193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2833299"/>
              <a:ext cx="1014984" cy="20299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864BEFA-BF82-8BAF-1977-518DCAB0F3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0"/>
              <a:ext cx="1014984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4C6E7FC-E03B-5EE2-7126-8CC1FBCB9D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462818" y="552957"/>
              <a:ext cx="1828800" cy="905164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59957EF-0F68-275E-1FFC-87388D7174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2029863"/>
              <a:ext cx="1014984" cy="81295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CECEEA3-55C1-1632-4F14-7E57A80266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100582" y="2932749"/>
              <a:ext cx="914400" cy="1828800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A6290E86-B21F-0C88-099F-07B046CA1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5400000">
              <a:off x="-457200" y="5380762"/>
              <a:ext cx="1828800" cy="914400"/>
            </a:xfrm>
            <a:prstGeom prst="rect">
              <a:avLst/>
            </a:prstGeom>
          </p:spPr>
        </p:pic>
      </p:grpSp>
      <p:sp>
        <p:nvSpPr>
          <p:cNvPr id="26" name="Rectangle 23">
            <a:extLst>
              <a:ext uri="{FF2B5EF4-FFF2-40B4-BE49-F238E27FC236}">
                <a16:creationId xmlns:a16="http://schemas.microsoft.com/office/drawing/2014/main" id="{E489F066-AA0F-D3C7-739B-15808100E7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11339" y="2834159"/>
            <a:ext cx="2029968" cy="2029968"/>
          </a:xfrm>
          <a:custGeom>
            <a:avLst/>
            <a:gdLst>
              <a:gd name="connsiteX0" fmla="*/ 0 w 2029968"/>
              <a:gd name="connsiteY0" fmla="*/ 0 h 2029968"/>
              <a:gd name="connsiteX1" fmla="*/ 2029968 w 2029968"/>
              <a:gd name="connsiteY1" fmla="*/ 0 h 2029968"/>
              <a:gd name="connsiteX2" fmla="*/ 2029968 w 2029968"/>
              <a:gd name="connsiteY2" fmla="*/ 2029968 h 2029968"/>
              <a:gd name="connsiteX3" fmla="*/ 0 w 2029968"/>
              <a:gd name="connsiteY3" fmla="*/ 2029968 h 2029968"/>
              <a:gd name="connsiteX4" fmla="*/ 0 w 2029968"/>
              <a:gd name="connsiteY4" fmla="*/ 0 h 2029968"/>
              <a:gd name="connsiteX0" fmla="*/ 0 w 2029968"/>
              <a:gd name="connsiteY0" fmla="*/ 0 h 2029968"/>
              <a:gd name="connsiteX1" fmla="*/ 2029968 w 2029968"/>
              <a:gd name="connsiteY1" fmla="*/ 2029968 h 2029968"/>
              <a:gd name="connsiteX2" fmla="*/ 0 w 2029968"/>
              <a:gd name="connsiteY2" fmla="*/ 2029968 h 2029968"/>
              <a:gd name="connsiteX3" fmla="*/ 0 w 2029968"/>
              <a:gd name="connsiteY3" fmla="*/ 0 h 202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9968" h="2029968">
                <a:moveTo>
                  <a:pt x="0" y="0"/>
                </a:moveTo>
                <a:lnTo>
                  <a:pt x="2029968" y="2029968"/>
                </a:lnTo>
                <a:lnTo>
                  <a:pt x="0" y="20299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5267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2">
          <p15:clr>
            <a:srgbClr val="FBAE40"/>
          </p15:clr>
        </p15:guide>
        <p15:guide id="2" pos="7104">
          <p15:clr>
            <a:srgbClr val="FBAE40"/>
          </p15:clr>
        </p15:guide>
        <p15:guide id="3" pos="7392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Title and bod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960000" y="1578400"/>
            <a:ext cx="10272000" cy="45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 SemiBold"/>
              <a:buAutoNum type="arabicPeriod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37" name="Google Shape;37;p4"/>
          <p:cNvGrpSpPr/>
          <p:nvPr/>
        </p:nvGrpSpPr>
        <p:grpSpPr>
          <a:xfrm rot="10800000">
            <a:off x="9425173" y="11"/>
            <a:ext cx="2766825" cy="3079023"/>
            <a:chOff x="6" y="2834274"/>
            <a:chExt cx="2075119" cy="2309267"/>
          </a:xfrm>
        </p:grpSpPr>
        <p:sp>
          <p:nvSpPr>
            <p:cNvPr id="38" name="Google Shape;38;p4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39;p4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40;p4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1" name="Google Shape;41;p4"/>
          <p:cNvGrpSpPr/>
          <p:nvPr/>
        </p:nvGrpSpPr>
        <p:grpSpPr>
          <a:xfrm rot="10800000">
            <a:off x="8" y="5165462"/>
            <a:ext cx="1521789" cy="1692593"/>
            <a:chOff x="8002655" y="8"/>
            <a:chExt cx="1141342" cy="1269445"/>
          </a:xfrm>
        </p:grpSpPr>
        <p:sp>
          <p:nvSpPr>
            <p:cNvPr id="42" name="Google Shape;42;p4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43;p4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4" name="Google Shape;44;p4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808673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Tab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896112"/>
            <a:ext cx="10668000" cy="1325563"/>
          </a:xfrm>
        </p:spPr>
        <p:txBody>
          <a:bodyPr anchor="t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7" name="Rectangle 23">
            <a:extLst>
              <a:ext uri="{FF2B5EF4-FFF2-40B4-BE49-F238E27FC236}">
                <a16:creationId xmlns:a16="http://schemas.microsoft.com/office/drawing/2014/main" id="{AB92D86A-5036-415A-B056-A55CB2E0C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11177016" y="0"/>
            <a:ext cx="1014984" cy="1014984"/>
          </a:xfrm>
          <a:custGeom>
            <a:avLst/>
            <a:gdLst>
              <a:gd name="connsiteX0" fmla="*/ 0 w 2029968"/>
              <a:gd name="connsiteY0" fmla="*/ 0 h 2029968"/>
              <a:gd name="connsiteX1" fmla="*/ 2029968 w 2029968"/>
              <a:gd name="connsiteY1" fmla="*/ 0 h 2029968"/>
              <a:gd name="connsiteX2" fmla="*/ 2029968 w 2029968"/>
              <a:gd name="connsiteY2" fmla="*/ 2029968 h 2029968"/>
              <a:gd name="connsiteX3" fmla="*/ 0 w 2029968"/>
              <a:gd name="connsiteY3" fmla="*/ 2029968 h 2029968"/>
              <a:gd name="connsiteX4" fmla="*/ 0 w 2029968"/>
              <a:gd name="connsiteY4" fmla="*/ 0 h 2029968"/>
              <a:gd name="connsiteX0" fmla="*/ 0 w 2029968"/>
              <a:gd name="connsiteY0" fmla="*/ 0 h 2029968"/>
              <a:gd name="connsiteX1" fmla="*/ 2029968 w 2029968"/>
              <a:gd name="connsiteY1" fmla="*/ 2029968 h 2029968"/>
              <a:gd name="connsiteX2" fmla="*/ 0 w 2029968"/>
              <a:gd name="connsiteY2" fmla="*/ 2029968 h 2029968"/>
              <a:gd name="connsiteX3" fmla="*/ 0 w 2029968"/>
              <a:gd name="connsiteY3" fmla="*/ 0 h 202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9968" h="2029968">
                <a:moveTo>
                  <a:pt x="0" y="0"/>
                </a:moveTo>
                <a:lnTo>
                  <a:pt x="2029968" y="2029968"/>
                </a:lnTo>
                <a:lnTo>
                  <a:pt x="0" y="20299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0FC509-0D49-9500-59C9-DAE0A699FB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2417197"/>
            <a:ext cx="4278313" cy="3737541"/>
          </a:xfr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spcAft>
                <a:spcPts val="1200"/>
              </a:spcAft>
              <a:defRPr lang="en-US" sz="1800" smtClean="0"/>
            </a:lvl1pPr>
            <a:lvl2pPr>
              <a:spcBef>
                <a:spcPts val="0"/>
              </a:spcBef>
              <a:spcAft>
                <a:spcPts val="1200"/>
              </a:spcAft>
              <a:defRPr lang="en-US" sz="1800" smtClean="0"/>
            </a:lvl2pPr>
            <a:lvl3pPr>
              <a:spcBef>
                <a:spcPts val="0"/>
              </a:spcBef>
              <a:spcAft>
                <a:spcPts val="1200"/>
              </a:spcAft>
              <a:defRPr lang="en-US" sz="1800" smtClean="0"/>
            </a:lvl3pPr>
            <a:lvl4pPr>
              <a:spcBef>
                <a:spcPts val="0"/>
              </a:spcBef>
              <a:spcAft>
                <a:spcPts val="1200"/>
              </a:spcAft>
              <a:defRPr lang="en-US" sz="1800" smtClean="0"/>
            </a:lvl4pPr>
            <a:lvl5pPr>
              <a:spcBef>
                <a:spcPts val="0"/>
              </a:spcBef>
              <a:spcAft>
                <a:spcPts val="1200"/>
              </a:spcAft>
              <a:defRPr lang="en-US" sz="1800"/>
            </a:lvl5pPr>
          </a:lstStyle>
          <a:p>
            <a:pPr lvl="0"/>
            <a:r>
              <a:rPr lang="en-US"/>
              <a:t>Click to add text </a:t>
            </a:r>
          </a:p>
          <a:p>
            <a:pPr marL="685800" lvl="1" indent="-228600"/>
            <a:r>
              <a:rPr lang="en-US"/>
              <a:t>Second level</a:t>
            </a:r>
          </a:p>
          <a:p>
            <a:pPr marL="1143000" lvl="2" indent="-228600"/>
            <a:r>
              <a:rPr lang="en-US"/>
              <a:t>Third level</a:t>
            </a:r>
          </a:p>
          <a:p>
            <a:pPr marL="1600200" lvl="3" indent="-228600"/>
            <a:r>
              <a:rPr lang="en-US"/>
              <a:t>Fourth level</a:t>
            </a:r>
          </a:p>
          <a:p>
            <a:pPr marL="2057400" lvl="4" indent="-228600"/>
            <a:r>
              <a:rPr lang="en-US"/>
              <a:t>Fifth level</a:t>
            </a:r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7113F543-A373-5951-EBF3-7E283EE52F0B}"/>
              </a:ext>
            </a:extLst>
          </p:cNvPr>
          <p:cNvSpPr>
            <a:spLocks noGrp="1"/>
          </p:cNvSpPr>
          <p:nvPr>
            <p:ph type="tbl" sz="quarter" idx="14" hasCustomPrompt="1"/>
          </p:nvPr>
        </p:nvSpPr>
        <p:spPr>
          <a:xfrm>
            <a:off x="5241471" y="2417763"/>
            <a:ext cx="6188529" cy="373697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insert table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D4C80AE-01F3-AAB6-99EF-DB1B5934CF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7443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12/11/2023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0241B24-8629-6BC2-C72F-A156F0624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73449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7FBBF9-1C14-3371-F0AC-507FFCAB3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8175" y="6356350"/>
            <a:ext cx="457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00125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CA106-0FC3-4FE9-9338-4AC3D15608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52574" y="896111"/>
            <a:ext cx="9866540" cy="1358140"/>
          </a:xfrm>
        </p:spPr>
        <p:txBody>
          <a:bodyPr anchor="t" anchorCtr="0"/>
          <a:lstStyle>
            <a:lvl1pPr>
              <a:defRPr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9F1898E-3E74-4E43-A202-1A664022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014984" cy="6858000"/>
            <a:chOff x="0" y="0"/>
            <a:chExt cx="1014984" cy="6858000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814776F7-F8A5-4235-8C8D-17F0E4F45B03}"/>
                </a:ext>
              </a:extLst>
            </p:cNvPr>
            <p:cNvSpPr/>
            <p:nvPr userDrawn="1"/>
          </p:nvSpPr>
          <p:spPr>
            <a:xfrm>
              <a:off x="0" y="4828032"/>
              <a:ext cx="1014984" cy="202996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F301899-34C1-47B4-B5CD-F77BA341C0F9}"/>
                </a:ext>
              </a:extLst>
            </p:cNvPr>
            <p:cNvSpPr/>
            <p:nvPr userDrawn="1"/>
          </p:nvSpPr>
          <p:spPr>
            <a:xfrm>
              <a:off x="0" y="2833299"/>
              <a:ext cx="1014984" cy="202996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A66E9363-03B7-439D-8B5E-0665E48F046E}"/>
                </a:ext>
              </a:extLst>
            </p:cNvPr>
            <p:cNvSpPr/>
            <p:nvPr userDrawn="1"/>
          </p:nvSpPr>
          <p:spPr>
            <a:xfrm>
              <a:off x="0" y="0"/>
              <a:ext cx="1014984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432F5F5-1688-44BD-B071-A62C04824FB8}"/>
                </a:ext>
              </a:extLst>
            </p:cNvPr>
            <p:cNvSpPr/>
            <p:nvPr userDrawn="1"/>
          </p:nvSpPr>
          <p:spPr>
            <a:xfrm>
              <a:off x="0" y="2029863"/>
              <a:ext cx="1014984" cy="81295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689FF8F5-F7B8-46B0-BB03-FE972A6832E7}"/>
                </a:ext>
              </a:extLst>
            </p:cNvPr>
            <p:cNvSpPr/>
            <p:nvPr userDrawn="1"/>
          </p:nvSpPr>
          <p:spPr>
            <a:xfrm rot="10800000">
              <a:off x="100582" y="2936725"/>
              <a:ext cx="914400" cy="1828800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8" name="Graphic 47">
              <a:extLst>
                <a:ext uri="{FF2B5EF4-FFF2-40B4-BE49-F238E27FC236}">
                  <a16:creationId xmlns:a16="http://schemas.microsoft.com/office/drawing/2014/main" id="{31EB8EE7-3843-4CA8-879D-5D985DAA0D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-457200" y="5416459"/>
              <a:ext cx="1828800" cy="914400"/>
            </a:xfrm>
            <a:prstGeom prst="rect">
              <a:avLst/>
            </a:prstGeom>
          </p:spPr>
        </p:pic>
        <p:pic>
          <p:nvPicPr>
            <p:cNvPr id="50" name="Graphic 49">
              <a:extLst>
                <a:ext uri="{FF2B5EF4-FFF2-40B4-BE49-F238E27FC236}">
                  <a16:creationId xmlns:a16="http://schemas.microsoft.com/office/drawing/2014/main" id="{5FF0EEFD-0038-4A2F-AD3B-01A98EFF5C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5400000">
              <a:off x="-457200" y="563329"/>
              <a:ext cx="1828800" cy="914400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50232-76AA-C9E3-F846-8DB1B44E5AF3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1552575" y="2481940"/>
            <a:ext cx="6477952" cy="363583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200"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bg1"/>
                </a:solidFill>
              </a:defRPr>
            </a:lvl2pPr>
            <a:lvl3pPr marL="914400"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bg1"/>
                </a:solidFill>
              </a:defRPr>
            </a:lvl3pPr>
            <a:lvl4pPr marL="1371600"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bg1"/>
                </a:solidFill>
              </a:defRPr>
            </a:lvl4pPr>
            <a:lvl5pPr marL="1828800"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37A04978-5D2C-BBF1-9C05-C527176190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72723" y="2481940"/>
            <a:ext cx="3046391" cy="3759200"/>
          </a:xfrm>
        </p:spPr>
        <p:txBody>
          <a:bodyPr>
            <a:normAutofit/>
          </a:bodyPr>
          <a:lstStyle>
            <a:lvl1pPr marL="342900" indent="-342900">
              <a:spcAft>
                <a:spcPts val="600"/>
              </a:spcAft>
              <a:buFont typeface="+mj-lt"/>
              <a:buAutoNum type="arabicPeriod"/>
              <a:defRPr sz="1800">
                <a:solidFill>
                  <a:schemeClr val="bg1"/>
                </a:solidFill>
              </a:defRPr>
            </a:lvl1pPr>
            <a:lvl2pPr marL="800100" indent="-342900">
              <a:spcAft>
                <a:spcPts val="600"/>
              </a:spcAft>
              <a:buFont typeface="+mj-lt"/>
              <a:buAutoNum type="alphaLcPeriod"/>
              <a:defRPr sz="1800">
                <a:solidFill>
                  <a:schemeClr val="bg1"/>
                </a:solidFill>
              </a:defRPr>
            </a:lvl2pPr>
            <a:lvl3pPr marL="1257300" indent="-342900">
              <a:spcAft>
                <a:spcPts val="600"/>
              </a:spcAft>
              <a:buFont typeface="+mj-lt"/>
              <a:buAutoNum type="arabicParenR"/>
              <a:defRPr sz="1800">
                <a:solidFill>
                  <a:schemeClr val="bg1"/>
                </a:solidFill>
              </a:defRPr>
            </a:lvl3pPr>
            <a:lvl4pPr marL="1714500" indent="-342900">
              <a:spcAft>
                <a:spcPts val="600"/>
              </a:spcAft>
              <a:buFont typeface="+mj-lt"/>
              <a:buAutoNum type="alphaLcParenR"/>
              <a:defRPr sz="1800">
                <a:solidFill>
                  <a:schemeClr val="bg1"/>
                </a:solidFill>
              </a:defRPr>
            </a:lvl4pPr>
            <a:lvl5pPr marL="2171700" indent="-342900">
              <a:spcAft>
                <a:spcPts val="600"/>
              </a:spcAft>
              <a:buFont typeface="+mj-lt"/>
              <a:buAutoNum type="romanLcPeriod"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 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3" name="Date Placeholder 3">
            <a:extLst>
              <a:ext uri="{FF2B5EF4-FFF2-40B4-BE49-F238E27FC236}">
                <a16:creationId xmlns:a16="http://schemas.microsoft.com/office/drawing/2014/main" id="{41C57AEB-9E33-4F77-9F58-DB0D1B9787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54480" y="6353175"/>
            <a:ext cx="109728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12/11/2023</a:t>
            </a:r>
          </a:p>
        </p:txBody>
      </p:sp>
      <p:sp>
        <p:nvSpPr>
          <p:cNvPr id="64" name="Footer Placeholder 4">
            <a:extLst>
              <a:ext uri="{FF2B5EF4-FFF2-40B4-BE49-F238E27FC236}">
                <a16:creationId xmlns:a16="http://schemas.microsoft.com/office/drawing/2014/main" id="{182F895D-C48A-41AA-9DE6-43A17B7E0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44527" y="6350000"/>
            <a:ext cx="22860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5" name="Slide Number Placeholder 5">
            <a:extLst>
              <a:ext uri="{FF2B5EF4-FFF2-40B4-BE49-F238E27FC236}">
                <a16:creationId xmlns:a16="http://schemas.microsoft.com/office/drawing/2014/main" id="{4C15BF58-30D9-4A0E-8506-1CD777B0F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1109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92">
          <p15:clr>
            <a:srgbClr val="FBAE40"/>
          </p15:clr>
        </p15:guide>
      </p15:sldGuideLst>
    </p:ext>
  </p:extLs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4155" y="896112"/>
            <a:ext cx="10665845" cy="1325563"/>
          </a:xfrm>
        </p:spPr>
        <p:txBody>
          <a:bodyPr anchor="t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E06194BC-6453-CA18-2623-B07F3A5D4E92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762000" y="2417763"/>
            <a:ext cx="10665845" cy="3678235"/>
          </a:xfrm>
        </p:spPr>
        <p:txBody>
          <a:bodyPr/>
          <a:lstStyle>
            <a:lvl1pPr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icon to insert table</a:t>
            </a:r>
          </a:p>
          <a:p>
            <a:endParaRPr lang="en-US"/>
          </a:p>
        </p:txBody>
      </p:sp>
      <p:sp>
        <p:nvSpPr>
          <p:cNvPr id="7" name="Rectangle 23">
            <a:extLst>
              <a:ext uri="{FF2B5EF4-FFF2-40B4-BE49-F238E27FC236}">
                <a16:creationId xmlns:a16="http://schemas.microsoft.com/office/drawing/2014/main" id="{AB92D86A-5036-415A-B056-A55CB2E0C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11177016" y="0"/>
            <a:ext cx="1014984" cy="1014984"/>
          </a:xfrm>
          <a:custGeom>
            <a:avLst/>
            <a:gdLst>
              <a:gd name="connsiteX0" fmla="*/ 0 w 2029968"/>
              <a:gd name="connsiteY0" fmla="*/ 0 h 2029968"/>
              <a:gd name="connsiteX1" fmla="*/ 2029968 w 2029968"/>
              <a:gd name="connsiteY1" fmla="*/ 0 h 2029968"/>
              <a:gd name="connsiteX2" fmla="*/ 2029968 w 2029968"/>
              <a:gd name="connsiteY2" fmla="*/ 2029968 h 2029968"/>
              <a:gd name="connsiteX3" fmla="*/ 0 w 2029968"/>
              <a:gd name="connsiteY3" fmla="*/ 2029968 h 2029968"/>
              <a:gd name="connsiteX4" fmla="*/ 0 w 2029968"/>
              <a:gd name="connsiteY4" fmla="*/ 0 h 2029968"/>
              <a:gd name="connsiteX0" fmla="*/ 0 w 2029968"/>
              <a:gd name="connsiteY0" fmla="*/ 0 h 2029968"/>
              <a:gd name="connsiteX1" fmla="*/ 2029968 w 2029968"/>
              <a:gd name="connsiteY1" fmla="*/ 2029968 h 2029968"/>
              <a:gd name="connsiteX2" fmla="*/ 0 w 2029968"/>
              <a:gd name="connsiteY2" fmla="*/ 2029968 h 2029968"/>
              <a:gd name="connsiteX3" fmla="*/ 0 w 2029968"/>
              <a:gd name="connsiteY3" fmla="*/ 0 h 202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9968" h="2029968">
                <a:moveTo>
                  <a:pt x="0" y="0"/>
                </a:moveTo>
                <a:lnTo>
                  <a:pt x="2029968" y="2029968"/>
                </a:lnTo>
                <a:lnTo>
                  <a:pt x="0" y="20299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3A465A0-88AA-B50B-92D8-3A54928329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7443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12/11/2023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195F626-7C08-9907-6A85-922BE6AA0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73449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BAD34A-4F3F-C89B-BBBC-E7740F414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8175" y="6356350"/>
            <a:ext cx="457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29553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ntent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11C2927-0A13-DC57-A83B-B8DB787A48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6843092" cy="6858000"/>
            <a:chOff x="0" y="0"/>
            <a:chExt cx="6843092" cy="6858000"/>
          </a:xfrm>
        </p:grpSpPr>
        <p:sp>
          <p:nvSpPr>
            <p:cNvPr id="344" name="Rectangle 343">
              <a:extLst>
                <a:ext uri="{FF2B5EF4-FFF2-40B4-BE49-F238E27FC236}">
                  <a16:creationId xmlns:a16="http://schemas.microsoft.com/office/drawing/2014/main" id="{0685D98A-CA5A-4C48-9AEB-4C1A201237A1}"/>
                </a:ext>
              </a:extLst>
            </p:cNvPr>
            <p:cNvSpPr/>
            <p:nvPr userDrawn="1"/>
          </p:nvSpPr>
          <p:spPr>
            <a:xfrm>
              <a:off x="2021206" y="4828032"/>
              <a:ext cx="2029968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1F97041-3EE3-4F17-990B-3AC264934EF0}"/>
                </a:ext>
              </a:extLst>
            </p:cNvPr>
            <p:cNvSpPr/>
            <p:nvPr userDrawn="1"/>
          </p:nvSpPr>
          <p:spPr>
            <a:xfrm>
              <a:off x="0" y="0"/>
              <a:ext cx="2029968" cy="2029968"/>
            </a:xfrm>
            <a:custGeom>
              <a:avLst/>
              <a:gdLst>
                <a:gd name="connsiteX0" fmla="*/ 0 w 1828800"/>
                <a:gd name="connsiteY0" fmla="*/ 0 h 1828800"/>
                <a:gd name="connsiteX1" fmla="*/ 1828800 w 1828800"/>
                <a:gd name="connsiteY1" fmla="*/ 0 h 1828800"/>
                <a:gd name="connsiteX2" fmla="*/ 1828800 w 1828800"/>
                <a:gd name="connsiteY2" fmla="*/ 1828800 h 1828800"/>
                <a:gd name="connsiteX3" fmla="*/ 0 w 1828800"/>
                <a:gd name="connsiteY3" fmla="*/ 1828800 h 1828800"/>
                <a:gd name="connsiteX4" fmla="*/ 0 w 1828800"/>
                <a:gd name="connsiteY4" fmla="*/ 0 h 1828800"/>
                <a:gd name="connsiteX0" fmla="*/ 0 w 1828800"/>
                <a:gd name="connsiteY0" fmla="*/ 0 h 1828800"/>
                <a:gd name="connsiteX1" fmla="*/ 1828800 w 1828800"/>
                <a:gd name="connsiteY1" fmla="*/ 1828800 h 1828800"/>
                <a:gd name="connsiteX2" fmla="*/ 0 w 1828800"/>
                <a:gd name="connsiteY2" fmla="*/ 1828800 h 1828800"/>
                <a:gd name="connsiteX3" fmla="*/ 0 w 1828800"/>
                <a:gd name="connsiteY3" fmla="*/ 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1828800">
                  <a:moveTo>
                    <a:pt x="0" y="0"/>
                  </a:moveTo>
                  <a:lnTo>
                    <a:pt x="1828800" y="1828800"/>
                  </a:lnTo>
                  <a:lnTo>
                    <a:pt x="0" y="1828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1DA30E2-82DB-4AA1-B134-9482F5CD7689}"/>
                </a:ext>
              </a:extLst>
            </p:cNvPr>
            <p:cNvSpPr/>
            <p:nvPr userDrawn="1"/>
          </p:nvSpPr>
          <p:spPr>
            <a:xfrm>
              <a:off x="2457970" y="1686431"/>
              <a:ext cx="1828800" cy="1828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502070B-3F7D-436A-849C-FB64175E8B45}"/>
                </a:ext>
              </a:extLst>
            </p:cNvPr>
            <p:cNvSpPr/>
            <p:nvPr userDrawn="1"/>
          </p:nvSpPr>
          <p:spPr>
            <a:xfrm>
              <a:off x="0" y="6108192"/>
              <a:ext cx="2029968" cy="74980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9">
              <a:extLst>
                <a:ext uri="{FF2B5EF4-FFF2-40B4-BE49-F238E27FC236}">
                  <a16:creationId xmlns:a16="http://schemas.microsoft.com/office/drawing/2014/main" id="{675AAC8A-F8AB-44A3-9748-96464E9E0B6B}"/>
                </a:ext>
              </a:extLst>
            </p:cNvPr>
            <p:cNvSpPr/>
            <p:nvPr userDrawn="1"/>
          </p:nvSpPr>
          <p:spPr>
            <a:xfrm>
              <a:off x="4054172" y="4069080"/>
              <a:ext cx="2788920" cy="2788920"/>
            </a:xfrm>
            <a:custGeom>
              <a:avLst/>
              <a:gdLst>
                <a:gd name="connsiteX0" fmla="*/ 0 w 1828800"/>
                <a:gd name="connsiteY0" fmla="*/ 0 h 1828800"/>
                <a:gd name="connsiteX1" fmla="*/ 1828800 w 1828800"/>
                <a:gd name="connsiteY1" fmla="*/ 0 h 1828800"/>
                <a:gd name="connsiteX2" fmla="*/ 1828800 w 1828800"/>
                <a:gd name="connsiteY2" fmla="*/ 1828800 h 1828800"/>
                <a:gd name="connsiteX3" fmla="*/ 0 w 1828800"/>
                <a:gd name="connsiteY3" fmla="*/ 1828800 h 1828800"/>
                <a:gd name="connsiteX4" fmla="*/ 0 w 1828800"/>
                <a:gd name="connsiteY4" fmla="*/ 0 h 1828800"/>
                <a:gd name="connsiteX0" fmla="*/ 0 w 1828800"/>
                <a:gd name="connsiteY0" fmla="*/ 0 h 1828800"/>
                <a:gd name="connsiteX1" fmla="*/ 1828800 w 1828800"/>
                <a:gd name="connsiteY1" fmla="*/ 1828800 h 1828800"/>
                <a:gd name="connsiteX2" fmla="*/ 0 w 1828800"/>
                <a:gd name="connsiteY2" fmla="*/ 1828800 h 1828800"/>
                <a:gd name="connsiteX3" fmla="*/ 0 w 1828800"/>
                <a:gd name="connsiteY3" fmla="*/ 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1828800">
                  <a:moveTo>
                    <a:pt x="0" y="0"/>
                  </a:moveTo>
                  <a:lnTo>
                    <a:pt x="1828800" y="1828800"/>
                  </a:lnTo>
                  <a:lnTo>
                    <a:pt x="0" y="1828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AC3F6810-4D95-4C6E-A30A-459BAD7510FE}"/>
                </a:ext>
              </a:extLst>
            </p:cNvPr>
            <p:cNvGrpSpPr/>
            <p:nvPr userDrawn="1"/>
          </p:nvGrpSpPr>
          <p:grpSpPr>
            <a:xfrm>
              <a:off x="23853" y="2101527"/>
              <a:ext cx="1920240" cy="1920240"/>
              <a:chOff x="5361924" y="7472790"/>
              <a:chExt cx="1828800" cy="1828800"/>
            </a:xfrm>
          </p:grpSpPr>
          <p:grpSp>
            <p:nvGrpSpPr>
              <p:cNvPr id="115" name="Group 114">
                <a:extLst>
                  <a:ext uri="{FF2B5EF4-FFF2-40B4-BE49-F238E27FC236}">
                    <a16:creationId xmlns:a16="http://schemas.microsoft.com/office/drawing/2014/main" id="{81973B3A-7185-45FB-A2E6-A7BDE6414DF3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61924" y="7472790"/>
                <a:chExt cx="1828800" cy="1828800"/>
              </a:xfrm>
            </p:grpSpPr>
            <p:grpSp>
              <p:nvGrpSpPr>
                <p:cNvPr id="99" name="Group 98">
                  <a:extLst>
                    <a:ext uri="{FF2B5EF4-FFF2-40B4-BE49-F238E27FC236}">
                      <a16:creationId xmlns:a16="http://schemas.microsoft.com/office/drawing/2014/main" id="{DACFFF66-0600-406E-AF42-9FD8E8EDB397}"/>
                    </a:ext>
                  </a:extLst>
                </p:cNvPr>
                <p:cNvGrpSpPr/>
                <p:nvPr userDrawn="1"/>
              </p:nvGrpSpPr>
              <p:grpSpPr>
                <a:xfrm>
                  <a:off x="5361924" y="7472790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96" name="Group 95">
                    <a:extLst>
                      <a:ext uri="{FF2B5EF4-FFF2-40B4-BE49-F238E27FC236}">
                        <a16:creationId xmlns:a16="http://schemas.microsoft.com/office/drawing/2014/main" id="{9411687D-2631-487B-AEAB-39750C9E52BF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388428" y="7173291"/>
                    <a:chExt cx="1828800" cy="1828800"/>
                  </a:xfrm>
                </p:grpSpPr>
                <p:grpSp>
                  <p:nvGrpSpPr>
                    <p:cNvPr id="90" name="Group 89">
                      <a:extLst>
                        <a:ext uri="{FF2B5EF4-FFF2-40B4-BE49-F238E27FC236}">
                          <a16:creationId xmlns:a16="http://schemas.microsoft.com/office/drawing/2014/main" id="{4BDDEAF6-0726-4BF4-96D7-EBA489ABF3E5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388428" y="7173291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89" name="Group 88">
                        <a:extLst>
                          <a:ext uri="{FF2B5EF4-FFF2-40B4-BE49-F238E27FC236}">
                            <a16:creationId xmlns:a16="http://schemas.microsoft.com/office/drawing/2014/main" id="{F80BBFBA-D0FB-4E20-8981-F569A2A0B678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86" name="Group 85">
                          <a:extLst>
                            <a:ext uri="{FF2B5EF4-FFF2-40B4-BE49-F238E27FC236}">
                              <a16:creationId xmlns:a16="http://schemas.microsoft.com/office/drawing/2014/main" id="{6B3BCF7C-4204-4B1A-8371-96E859FC8425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grpSp>
                        <p:nvGrpSpPr>
                          <p:cNvPr id="83" name="Group 82">
                            <a:extLst>
                              <a:ext uri="{FF2B5EF4-FFF2-40B4-BE49-F238E27FC236}">
                                <a16:creationId xmlns:a16="http://schemas.microsoft.com/office/drawing/2014/main" id="{31CF95CD-48BB-4659-870A-21584266D83F}"/>
                              </a:ext>
                            </a:extLst>
                          </p:cNvPr>
                          <p:cNvGrpSpPr/>
                          <p:nvPr userDrawn="1"/>
                        </p:nvGrpSpPr>
                        <p:grpSpPr>
                          <a:xfrm>
                            <a:off x="5579044" y="7049770"/>
                            <a:ext cx="1828800" cy="1828800"/>
                            <a:chOff x="5579044" y="7049770"/>
                            <a:chExt cx="1828800" cy="1828800"/>
                          </a:xfrm>
                        </p:grpSpPr>
                        <p:sp>
                          <p:nvSpPr>
                            <p:cNvPr id="78" name="Oval 77">
                              <a:extLst>
                                <a:ext uri="{FF2B5EF4-FFF2-40B4-BE49-F238E27FC236}">
                                  <a16:creationId xmlns:a16="http://schemas.microsoft.com/office/drawing/2014/main" id="{871E1954-F3FD-427D-8FFA-F28839673545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579044" y="7049770"/>
                              <a:ext cx="1828800" cy="182880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/>
                                <a:t> </a:t>
                              </a:r>
                            </a:p>
                          </p:txBody>
                        </p:sp>
                        <p:sp>
                          <p:nvSpPr>
                            <p:cNvPr id="80" name="Oval 79">
                              <a:extLst>
                                <a:ext uri="{FF2B5EF4-FFF2-40B4-BE49-F238E27FC236}">
                                  <a16:creationId xmlns:a16="http://schemas.microsoft.com/office/drawing/2014/main" id="{B655BD1D-8AE2-43E7-B1D4-17923D0E0171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647624" y="7118350"/>
                              <a:ext cx="1691640" cy="169164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/>
                                <a:t> 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82" name="Oval 81">
                            <a:extLst>
                              <a:ext uri="{FF2B5EF4-FFF2-40B4-BE49-F238E27FC236}">
                                <a16:creationId xmlns:a16="http://schemas.microsoft.com/office/drawing/2014/main" id="{9F92C461-5E10-49F3-B4F0-F320512C0756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716204" y="7186930"/>
                            <a:ext cx="1554480" cy="155448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85" name="Oval 84">
                          <a:extLst>
                            <a:ext uri="{FF2B5EF4-FFF2-40B4-BE49-F238E27FC236}">
                              <a16:creationId xmlns:a16="http://schemas.microsoft.com/office/drawing/2014/main" id="{A6D57951-375C-41E9-BF45-DFC40F8E0A1A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84784" y="7255510"/>
                          <a:ext cx="1417320" cy="141732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88" name="Oval 87">
                        <a:extLst>
                          <a:ext uri="{FF2B5EF4-FFF2-40B4-BE49-F238E27FC236}">
                            <a16:creationId xmlns:a16="http://schemas.microsoft.com/office/drawing/2014/main" id="{E4A4216D-DF9B-4DD9-989C-1F4040F3F4F7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853364" y="7324090"/>
                        <a:ext cx="1280160" cy="128016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/>
                          <a:t> </a:t>
                        </a:r>
                      </a:p>
                    </p:txBody>
                  </p:sp>
                </p:grpSp>
                <p:sp>
                  <p:nvSpPr>
                    <p:cNvPr id="92" name="Oval 91">
                      <a:extLst>
                        <a:ext uri="{FF2B5EF4-FFF2-40B4-BE49-F238E27FC236}">
                          <a16:creationId xmlns:a16="http://schemas.microsoft.com/office/drawing/2014/main" id="{3DCCC81D-9EE7-47A8-8A4C-74B5E047A33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731328" y="7516191"/>
                      <a:ext cx="1143000" cy="114300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/>
                        <a:t> </a:t>
                      </a:r>
                    </a:p>
                  </p:txBody>
                </p:sp>
              </p:grpSp>
              <p:sp>
                <p:nvSpPr>
                  <p:cNvPr id="95" name="Oval 94">
                    <a:extLst>
                      <a:ext uri="{FF2B5EF4-FFF2-40B4-BE49-F238E27FC236}">
                        <a16:creationId xmlns:a16="http://schemas.microsoft.com/office/drawing/2014/main" id="{9985F9FD-CFFB-417E-A560-28BD7BC7EE8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99908" y="7584771"/>
                    <a:ext cx="1005840" cy="100584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 </a:t>
                    </a:r>
                  </a:p>
                </p:txBody>
              </p:sp>
            </p:grpSp>
            <p:sp>
              <p:nvSpPr>
                <p:cNvPr id="98" name="Oval 97">
                  <a:extLst>
                    <a:ext uri="{FF2B5EF4-FFF2-40B4-BE49-F238E27FC236}">
                      <a16:creationId xmlns:a16="http://schemas.microsoft.com/office/drawing/2014/main" id="{9A923F7B-7D75-4E04-AE62-D5B99F645756}"/>
                    </a:ext>
                  </a:extLst>
                </p:cNvPr>
                <p:cNvSpPr/>
                <p:nvPr userDrawn="1"/>
              </p:nvSpPr>
              <p:spPr>
                <a:xfrm>
                  <a:off x="5841984" y="7952850"/>
                  <a:ext cx="868680" cy="86868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  <p:sp>
              <p:nvSpPr>
                <p:cNvPr id="102" name="Oval 101">
                  <a:extLst>
                    <a:ext uri="{FF2B5EF4-FFF2-40B4-BE49-F238E27FC236}">
                      <a16:creationId xmlns:a16="http://schemas.microsoft.com/office/drawing/2014/main" id="{F0239D2C-73EF-42E3-B73F-E69B7C27F65B}"/>
                    </a:ext>
                  </a:extLst>
                </p:cNvPr>
                <p:cNvSpPr/>
                <p:nvPr userDrawn="1"/>
              </p:nvSpPr>
              <p:spPr>
                <a:xfrm>
                  <a:off x="5910564" y="8021430"/>
                  <a:ext cx="731520" cy="73152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  <p:sp>
              <p:nvSpPr>
                <p:cNvPr id="105" name="Oval 104">
                  <a:extLst>
                    <a:ext uri="{FF2B5EF4-FFF2-40B4-BE49-F238E27FC236}">
                      <a16:creationId xmlns:a16="http://schemas.microsoft.com/office/drawing/2014/main" id="{59BA1C3D-ADED-4596-8A9D-3DEC7E848945}"/>
                    </a:ext>
                  </a:extLst>
                </p:cNvPr>
                <p:cNvSpPr/>
                <p:nvPr userDrawn="1"/>
              </p:nvSpPr>
              <p:spPr>
                <a:xfrm>
                  <a:off x="5979144" y="8090010"/>
                  <a:ext cx="594360" cy="59436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  <p:sp>
              <p:nvSpPr>
                <p:cNvPr id="108" name="Oval 107">
                  <a:extLst>
                    <a:ext uri="{FF2B5EF4-FFF2-40B4-BE49-F238E27FC236}">
                      <a16:creationId xmlns:a16="http://schemas.microsoft.com/office/drawing/2014/main" id="{015F2BFA-6803-42A0-A870-794B120EF574}"/>
                    </a:ext>
                  </a:extLst>
                </p:cNvPr>
                <p:cNvSpPr/>
                <p:nvPr userDrawn="1"/>
              </p:nvSpPr>
              <p:spPr>
                <a:xfrm>
                  <a:off x="6047724" y="8158590"/>
                  <a:ext cx="457200" cy="45720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  <p:sp>
              <p:nvSpPr>
                <p:cNvPr id="110" name="Oval 109">
                  <a:extLst>
                    <a:ext uri="{FF2B5EF4-FFF2-40B4-BE49-F238E27FC236}">
                      <a16:creationId xmlns:a16="http://schemas.microsoft.com/office/drawing/2014/main" id="{E09A173D-9FE5-446C-B59E-5D7C0A00BF6C}"/>
                    </a:ext>
                  </a:extLst>
                </p:cNvPr>
                <p:cNvSpPr/>
                <p:nvPr userDrawn="1"/>
              </p:nvSpPr>
              <p:spPr>
                <a:xfrm>
                  <a:off x="6116304" y="8227170"/>
                  <a:ext cx="320040" cy="32004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</p:grpSp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974C3792-995F-4717-8C8B-089BBA7DE9C7}"/>
                  </a:ext>
                </a:extLst>
              </p:cNvPr>
              <p:cNvSpPr/>
              <p:nvPr userDrawn="1"/>
            </p:nvSpPr>
            <p:spPr>
              <a:xfrm>
                <a:off x="6184884" y="8295750"/>
                <a:ext cx="182880" cy="18288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</p:grp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8FD950B-0E2B-4905-8DE9-195E24B2ABE7}"/>
                </a:ext>
              </a:extLst>
            </p:cNvPr>
            <p:cNvSpPr/>
            <p:nvPr userDrawn="1"/>
          </p:nvSpPr>
          <p:spPr>
            <a:xfrm rot="10800000">
              <a:off x="1013527" y="2043171"/>
              <a:ext cx="1014984" cy="2029968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8" name="Rectangle 9">
              <a:extLst>
                <a:ext uri="{FF2B5EF4-FFF2-40B4-BE49-F238E27FC236}">
                  <a16:creationId xmlns:a16="http://schemas.microsoft.com/office/drawing/2014/main" id="{D0B57759-E007-4FD0-9C6B-356DC53050C4}"/>
                </a:ext>
              </a:extLst>
            </p:cNvPr>
            <p:cNvSpPr/>
            <p:nvPr userDrawn="1"/>
          </p:nvSpPr>
          <p:spPr>
            <a:xfrm rot="5400000">
              <a:off x="2028432" y="4821048"/>
              <a:ext cx="2029968" cy="2029968"/>
            </a:xfrm>
            <a:custGeom>
              <a:avLst/>
              <a:gdLst>
                <a:gd name="connsiteX0" fmla="*/ 0 w 1828800"/>
                <a:gd name="connsiteY0" fmla="*/ 0 h 1828800"/>
                <a:gd name="connsiteX1" fmla="*/ 1828800 w 1828800"/>
                <a:gd name="connsiteY1" fmla="*/ 0 h 1828800"/>
                <a:gd name="connsiteX2" fmla="*/ 1828800 w 1828800"/>
                <a:gd name="connsiteY2" fmla="*/ 1828800 h 1828800"/>
                <a:gd name="connsiteX3" fmla="*/ 0 w 1828800"/>
                <a:gd name="connsiteY3" fmla="*/ 1828800 h 1828800"/>
                <a:gd name="connsiteX4" fmla="*/ 0 w 1828800"/>
                <a:gd name="connsiteY4" fmla="*/ 0 h 1828800"/>
                <a:gd name="connsiteX0" fmla="*/ 0 w 1828800"/>
                <a:gd name="connsiteY0" fmla="*/ 0 h 1828800"/>
                <a:gd name="connsiteX1" fmla="*/ 1828800 w 1828800"/>
                <a:gd name="connsiteY1" fmla="*/ 1828800 h 1828800"/>
                <a:gd name="connsiteX2" fmla="*/ 0 w 1828800"/>
                <a:gd name="connsiteY2" fmla="*/ 1828800 h 1828800"/>
                <a:gd name="connsiteX3" fmla="*/ 0 w 1828800"/>
                <a:gd name="connsiteY3" fmla="*/ 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1828800">
                  <a:moveTo>
                    <a:pt x="0" y="0"/>
                  </a:moveTo>
                  <a:lnTo>
                    <a:pt x="1828800" y="1828800"/>
                  </a:lnTo>
                  <a:lnTo>
                    <a:pt x="0" y="1828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273C520A-0126-47DA-A75B-1A38883907A2}"/>
                </a:ext>
              </a:extLst>
            </p:cNvPr>
            <p:cNvSpPr/>
            <p:nvPr userDrawn="1"/>
          </p:nvSpPr>
          <p:spPr>
            <a:xfrm>
              <a:off x="861942" y="888111"/>
              <a:ext cx="274320" cy="2743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" name="Rectangle 290">
              <a:extLst>
                <a:ext uri="{FF2B5EF4-FFF2-40B4-BE49-F238E27FC236}">
                  <a16:creationId xmlns:a16="http://schemas.microsoft.com/office/drawing/2014/main" id="{AB12487D-8BC9-4BEB-B6A7-B9DD702B2BD3}"/>
                </a:ext>
              </a:extLst>
            </p:cNvPr>
            <p:cNvSpPr/>
            <p:nvPr userDrawn="1"/>
          </p:nvSpPr>
          <p:spPr>
            <a:xfrm>
              <a:off x="0" y="4082178"/>
              <a:ext cx="2029968" cy="202996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7" name="Graphic 296">
              <a:extLst>
                <a:ext uri="{FF2B5EF4-FFF2-40B4-BE49-F238E27FC236}">
                  <a16:creationId xmlns:a16="http://schemas.microsoft.com/office/drawing/2014/main" id="{AEE6DE36-A3C9-4D40-B471-F49B6A875D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0800000">
              <a:off x="2029016" y="2051944"/>
              <a:ext cx="2029968" cy="2029968"/>
            </a:xfrm>
            <a:prstGeom prst="rect">
              <a:avLst/>
            </a:prstGeom>
          </p:spPr>
        </p:pic>
        <p:pic>
          <p:nvPicPr>
            <p:cNvPr id="299" name="Graphic 298">
              <a:extLst>
                <a:ext uri="{FF2B5EF4-FFF2-40B4-BE49-F238E27FC236}">
                  <a16:creationId xmlns:a16="http://schemas.microsoft.com/office/drawing/2014/main" id="{99FF86FA-8891-4235-B88B-CFCA3B57E5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0" y="4078224"/>
              <a:ext cx="2029968" cy="2029968"/>
            </a:xfrm>
            <a:prstGeom prst="rect">
              <a:avLst/>
            </a:prstGeom>
          </p:spPr>
        </p:pic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7ADD6DC9-9036-47C7-AAE5-8AF23CE0C81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74376" y="989441"/>
              <a:ext cx="5867327" cy="5867206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00245" y="544285"/>
            <a:ext cx="5528217" cy="2685383"/>
          </a:xfrm>
        </p:spPr>
        <p:txBody>
          <a:bodyPr anchor="b">
            <a:normAutofit/>
          </a:bodyPr>
          <a:lstStyle>
            <a:lvl1pPr algn="l">
              <a:defRPr sz="44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D32955-BB06-40DE-A14A-2170FD41AD5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896340" y="3423773"/>
            <a:ext cx="5528217" cy="2029969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1616352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0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orient="horz" pos="3240">
          <p15:clr>
            <a:srgbClr val="FBAE40"/>
          </p15:clr>
        </p15:guide>
        <p15:guide id="4" orient="horz" pos="2260">
          <p15:clr>
            <a:srgbClr val="FBAE40"/>
          </p15:clr>
        </p15:guide>
        <p15:guide id="5" pos="7296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Title and bod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960000" y="1578400"/>
            <a:ext cx="10272000" cy="45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0638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 SemiBold"/>
              <a:buAutoNum type="arabicPeriod"/>
              <a:defRPr sz="1600"/>
            </a:lvl1pPr>
            <a:lvl2pPr marL="1219140" lvl="1" indent="-406381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09" lvl="2" indent="-423312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3pPr>
            <a:lvl4pPr marL="2438278" lvl="3" indent="-423312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/>
            </a:lvl4pPr>
            <a:lvl5pPr marL="3047848" lvl="4" indent="-423312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/>
            </a:lvl5pPr>
            <a:lvl6pPr marL="3657418" lvl="5" indent="-423312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6pPr>
            <a:lvl7pPr marL="4266987" lvl="6" indent="-423312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/>
            </a:lvl7pPr>
            <a:lvl8pPr marL="4876557" lvl="7" indent="-423312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/>
            </a:lvl8pPr>
            <a:lvl9pPr marL="5486126" lvl="8" indent="-423312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37" name="Google Shape;37;p4"/>
          <p:cNvGrpSpPr/>
          <p:nvPr/>
        </p:nvGrpSpPr>
        <p:grpSpPr>
          <a:xfrm rot="10800000">
            <a:off x="9425174" y="13"/>
            <a:ext cx="2766825" cy="3079023"/>
            <a:chOff x="6" y="2834274"/>
            <a:chExt cx="2075119" cy="2309267"/>
          </a:xfrm>
        </p:grpSpPr>
        <p:sp>
          <p:nvSpPr>
            <p:cNvPr id="38" name="Google Shape;38;p4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" name="Google Shape;39;p4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" name="Google Shape;40;p4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41" name="Google Shape;41;p4"/>
          <p:cNvGrpSpPr/>
          <p:nvPr/>
        </p:nvGrpSpPr>
        <p:grpSpPr>
          <a:xfrm rot="10800000">
            <a:off x="8" y="5165464"/>
            <a:ext cx="1521789" cy="1692593"/>
            <a:chOff x="8002655" y="8"/>
            <a:chExt cx="1141342" cy="1269445"/>
          </a:xfrm>
        </p:grpSpPr>
        <p:sp>
          <p:nvSpPr>
            <p:cNvPr id="42" name="Google Shape;42;p4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" name="Google Shape;43;p4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44" name="Google Shape;44;p4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5318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7599169" y="1749378"/>
            <a:ext cx="4592791" cy="5108729"/>
          </a:xfrm>
          <a:custGeom>
            <a:avLst/>
            <a:gdLst/>
            <a:ahLst/>
            <a:cxnLst/>
            <a:rect l="l" t="t" r="r" b="b"/>
            <a:pathLst>
              <a:path w="36177" h="40241" extrusionOk="0">
                <a:moveTo>
                  <a:pt x="36176" y="0"/>
                </a:moveTo>
                <a:cubicBezTo>
                  <a:pt x="24474" y="38948"/>
                  <a:pt x="1" y="40238"/>
                  <a:pt x="1" y="40238"/>
                </a:cubicBezTo>
                <a:lnTo>
                  <a:pt x="36176" y="40241"/>
                </a:lnTo>
                <a:lnTo>
                  <a:pt x="36176" y="0"/>
                </a:lnTo>
                <a:close/>
              </a:path>
            </a:pathLst>
          </a:custGeom>
          <a:solidFill>
            <a:srgbClr val="12102F">
              <a:alpha val="541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0" name="Google Shape;10;p2"/>
          <p:cNvSpPr/>
          <p:nvPr/>
        </p:nvSpPr>
        <p:spPr>
          <a:xfrm>
            <a:off x="1" y="0"/>
            <a:ext cx="5876655" cy="6858107"/>
          </a:xfrm>
          <a:custGeom>
            <a:avLst/>
            <a:gdLst/>
            <a:ahLst/>
            <a:cxnLst/>
            <a:rect l="l" t="t" r="r" b="b"/>
            <a:pathLst>
              <a:path w="67254" h="78486" extrusionOk="0">
                <a:moveTo>
                  <a:pt x="0" y="0"/>
                </a:moveTo>
                <a:lnTo>
                  <a:pt x="0" y="78486"/>
                </a:lnTo>
                <a:lnTo>
                  <a:pt x="67254" y="78486"/>
                </a:lnTo>
                <a:cubicBezTo>
                  <a:pt x="25231" y="63217"/>
                  <a:pt x="16815" y="0"/>
                  <a:pt x="16815" y="0"/>
                </a:cubicBezTo>
                <a:close/>
              </a:path>
            </a:pathLst>
          </a:custGeom>
          <a:solidFill>
            <a:srgbClr val="12102F">
              <a:alpha val="541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1" name="Google Shape;11;p2"/>
          <p:cNvSpPr/>
          <p:nvPr/>
        </p:nvSpPr>
        <p:spPr>
          <a:xfrm>
            <a:off x="0" y="0"/>
            <a:ext cx="5876741" cy="6858107"/>
          </a:xfrm>
          <a:custGeom>
            <a:avLst/>
            <a:gdLst/>
            <a:ahLst/>
            <a:cxnLst/>
            <a:rect l="l" t="t" r="r" b="b"/>
            <a:pathLst>
              <a:path w="67255" h="78486" extrusionOk="0">
                <a:moveTo>
                  <a:pt x="67254" y="78486"/>
                </a:moveTo>
                <a:lnTo>
                  <a:pt x="1" y="78486"/>
                </a:lnTo>
                <a:lnTo>
                  <a:pt x="1" y="0"/>
                </a:lnTo>
                <a:lnTo>
                  <a:pt x="19446" y="0"/>
                </a:lnTo>
                <a:cubicBezTo>
                  <a:pt x="19446" y="0"/>
                  <a:pt x="21983" y="27742"/>
                  <a:pt x="35916" y="50908"/>
                </a:cubicBezTo>
                <a:cubicBezTo>
                  <a:pt x="43014" y="62714"/>
                  <a:pt x="53070" y="73331"/>
                  <a:pt x="67254" y="78486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2" name="Google Shape;12;p2"/>
          <p:cNvSpPr/>
          <p:nvPr/>
        </p:nvSpPr>
        <p:spPr>
          <a:xfrm>
            <a:off x="0" y="0"/>
            <a:ext cx="3138077" cy="6858107"/>
          </a:xfrm>
          <a:custGeom>
            <a:avLst/>
            <a:gdLst/>
            <a:ahLst/>
            <a:cxnLst/>
            <a:rect l="l" t="t" r="r" b="b"/>
            <a:pathLst>
              <a:path w="35913" h="78486" extrusionOk="0">
                <a:moveTo>
                  <a:pt x="35913" y="50908"/>
                </a:moveTo>
                <a:cubicBezTo>
                  <a:pt x="26008" y="76791"/>
                  <a:pt x="0" y="78486"/>
                  <a:pt x="0" y="78486"/>
                </a:cubicBezTo>
                <a:lnTo>
                  <a:pt x="0" y="0"/>
                </a:lnTo>
                <a:lnTo>
                  <a:pt x="19443" y="0"/>
                </a:lnTo>
                <a:cubicBezTo>
                  <a:pt x="19443" y="0"/>
                  <a:pt x="21980" y="27742"/>
                  <a:pt x="35913" y="509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36078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3" name="Google Shape;13;p2"/>
          <p:cNvSpPr/>
          <p:nvPr/>
        </p:nvSpPr>
        <p:spPr>
          <a:xfrm>
            <a:off x="0" y="0"/>
            <a:ext cx="4108608" cy="6858107"/>
          </a:xfrm>
          <a:custGeom>
            <a:avLst/>
            <a:gdLst/>
            <a:ahLst/>
            <a:cxnLst/>
            <a:rect l="l" t="t" r="r" b="b"/>
            <a:pathLst>
              <a:path w="47020" h="78486" extrusionOk="0">
                <a:moveTo>
                  <a:pt x="14986" y="0"/>
                </a:moveTo>
                <a:cubicBezTo>
                  <a:pt x="14986" y="0"/>
                  <a:pt x="11464" y="73192"/>
                  <a:pt x="47019" y="78486"/>
                </a:cubicBezTo>
                <a:lnTo>
                  <a:pt x="1" y="78486"/>
                </a:lnTo>
                <a:lnTo>
                  <a:pt x="1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17647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4" name="Google Shape;14;p2"/>
          <p:cNvSpPr/>
          <p:nvPr/>
        </p:nvSpPr>
        <p:spPr>
          <a:xfrm>
            <a:off x="1" y="0"/>
            <a:ext cx="5654097" cy="6858107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5" name="Google Shape;15;p2"/>
          <p:cNvSpPr/>
          <p:nvPr/>
        </p:nvSpPr>
        <p:spPr>
          <a:xfrm>
            <a:off x="7712919" y="1875951"/>
            <a:ext cx="4479040" cy="4982156"/>
          </a:xfrm>
          <a:custGeom>
            <a:avLst/>
            <a:gdLst/>
            <a:ahLst/>
            <a:cxnLst/>
            <a:rect l="l" t="t" r="r" b="b"/>
            <a:pathLst>
              <a:path w="35281" h="39244" extrusionOk="0">
                <a:moveTo>
                  <a:pt x="1" y="39243"/>
                </a:moveTo>
                <a:cubicBezTo>
                  <a:pt x="1" y="39243"/>
                  <a:pt x="23866" y="37982"/>
                  <a:pt x="35280" y="0"/>
                </a:cubicBezTo>
                <a:lnTo>
                  <a:pt x="35280" y="39243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6" name="Google Shape;16;p2"/>
          <p:cNvSpPr/>
          <p:nvPr/>
        </p:nvSpPr>
        <p:spPr>
          <a:xfrm>
            <a:off x="8920000" y="3161480"/>
            <a:ext cx="3271968" cy="3696627"/>
          </a:xfrm>
          <a:custGeom>
            <a:avLst/>
            <a:gdLst/>
            <a:ahLst/>
            <a:cxnLst/>
            <a:rect l="l" t="t" r="r" b="b"/>
            <a:pathLst>
              <a:path w="25773" h="29118" extrusionOk="0">
                <a:moveTo>
                  <a:pt x="25772" y="0"/>
                </a:moveTo>
                <a:cubicBezTo>
                  <a:pt x="25772" y="0"/>
                  <a:pt x="14842" y="27310"/>
                  <a:pt x="1" y="29117"/>
                </a:cubicBezTo>
                <a:lnTo>
                  <a:pt x="25772" y="29117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36078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2724300" y="2180700"/>
            <a:ext cx="8751600" cy="17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5460100" y="4216600"/>
            <a:ext cx="3280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4873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7599169" y="1749378"/>
            <a:ext cx="4592791" cy="5108729"/>
          </a:xfrm>
          <a:custGeom>
            <a:avLst/>
            <a:gdLst/>
            <a:ahLst/>
            <a:cxnLst/>
            <a:rect l="l" t="t" r="r" b="b"/>
            <a:pathLst>
              <a:path w="36177" h="40241" extrusionOk="0">
                <a:moveTo>
                  <a:pt x="36176" y="0"/>
                </a:moveTo>
                <a:cubicBezTo>
                  <a:pt x="24474" y="38948"/>
                  <a:pt x="1" y="40238"/>
                  <a:pt x="1" y="40238"/>
                </a:cubicBezTo>
                <a:lnTo>
                  <a:pt x="36176" y="40241"/>
                </a:lnTo>
                <a:lnTo>
                  <a:pt x="36176" y="0"/>
                </a:lnTo>
                <a:close/>
              </a:path>
            </a:pathLst>
          </a:custGeom>
          <a:solidFill>
            <a:srgbClr val="12102F">
              <a:alpha val="541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0" name="Google Shape;10;p2"/>
          <p:cNvSpPr/>
          <p:nvPr/>
        </p:nvSpPr>
        <p:spPr>
          <a:xfrm>
            <a:off x="1" y="0"/>
            <a:ext cx="5876655" cy="6858107"/>
          </a:xfrm>
          <a:custGeom>
            <a:avLst/>
            <a:gdLst/>
            <a:ahLst/>
            <a:cxnLst/>
            <a:rect l="l" t="t" r="r" b="b"/>
            <a:pathLst>
              <a:path w="67254" h="78486" extrusionOk="0">
                <a:moveTo>
                  <a:pt x="0" y="0"/>
                </a:moveTo>
                <a:lnTo>
                  <a:pt x="0" y="78486"/>
                </a:lnTo>
                <a:lnTo>
                  <a:pt x="67254" y="78486"/>
                </a:lnTo>
                <a:cubicBezTo>
                  <a:pt x="25231" y="63217"/>
                  <a:pt x="16815" y="0"/>
                  <a:pt x="16815" y="0"/>
                </a:cubicBezTo>
                <a:close/>
              </a:path>
            </a:pathLst>
          </a:custGeom>
          <a:solidFill>
            <a:srgbClr val="12102F">
              <a:alpha val="541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1" name="Google Shape;11;p2"/>
          <p:cNvSpPr/>
          <p:nvPr/>
        </p:nvSpPr>
        <p:spPr>
          <a:xfrm>
            <a:off x="0" y="0"/>
            <a:ext cx="5876741" cy="6858107"/>
          </a:xfrm>
          <a:custGeom>
            <a:avLst/>
            <a:gdLst/>
            <a:ahLst/>
            <a:cxnLst/>
            <a:rect l="l" t="t" r="r" b="b"/>
            <a:pathLst>
              <a:path w="67255" h="78486" extrusionOk="0">
                <a:moveTo>
                  <a:pt x="67254" y="78486"/>
                </a:moveTo>
                <a:lnTo>
                  <a:pt x="1" y="78486"/>
                </a:lnTo>
                <a:lnTo>
                  <a:pt x="1" y="0"/>
                </a:lnTo>
                <a:lnTo>
                  <a:pt x="19446" y="0"/>
                </a:lnTo>
                <a:cubicBezTo>
                  <a:pt x="19446" y="0"/>
                  <a:pt x="21983" y="27742"/>
                  <a:pt x="35916" y="50908"/>
                </a:cubicBezTo>
                <a:cubicBezTo>
                  <a:pt x="43014" y="62714"/>
                  <a:pt x="53070" y="73331"/>
                  <a:pt x="67254" y="78486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2" name="Google Shape;12;p2"/>
          <p:cNvSpPr/>
          <p:nvPr/>
        </p:nvSpPr>
        <p:spPr>
          <a:xfrm>
            <a:off x="0" y="0"/>
            <a:ext cx="3138077" cy="6858107"/>
          </a:xfrm>
          <a:custGeom>
            <a:avLst/>
            <a:gdLst/>
            <a:ahLst/>
            <a:cxnLst/>
            <a:rect l="l" t="t" r="r" b="b"/>
            <a:pathLst>
              <a:path w="35913" h="78486" extrusionOk="0">
                <a:moveTo>
                  <a:pt x="35913" y="50908"/>
                </a:moveTo>
                <a:cubicBezTo>
                  <a:pt x="26008" y="76791"/>
                  <a:pt x="0" y="78486"/>
                  <a:pt x="0" y="78486"/>
                </a:cubicBezTo>
                <a:lnTo>
                  <a:pt x="0" y="0"/>
                </a:lnTo>
                <a:lnTo>
                  <a:pt x="19443" y="0"/>
                </a:lnTo>
                <a:cubicBezTo>
                  <a:pt x="19443" y="0"/>
                  <a:pt x="21980" y="27742"/>
                  <a:pt x="35913" y="509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36078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3" name="Google Shape;13;p2"/>
          <p:cNvSpPr/>
          <p:nvPr/>
        </p:nvSpPr>
        <p:spPr>
          <a:xfrm>
            <a:off x="0" y="0"/>
            <a:ext cx="4108608" cy="6858107"/>
          </a:xfrm>
          <a:custGeom>
            <a:avLst/>
            <a:gdLst/>
            <a:ahLst/>
            <a:cxnLst/>
            <a:rect l="l" t="t" r="r" b="b"/>
            <a:pathLst>
              <a:path w="47020" h="78486" extrusionOk="0">
                <a:moveTo>
                  <a:pt x="14986" y="0"/>
                </a:moveTo>
                <a:cubicBezTo>
                  <a:pt x="14986" y="0"/>
                  <a:pt x="11464" y="73192"/>
                  <a:pt x="47019" y="78486"/>
                </a:cubicBezTo>
                <a:lnTo>
                  <a:pt x="1" y="78486"/>
                </a:lnTo>
                <a:lnTo>
                  <a:pt x="1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17647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4" name="Google Shape;14;p2"/>
          <p:cNvSpPr/>
          <p:nvPr/>
        </p:nvSpPr>
        <p:spPr>
          <a:xfrm>
            <a:off x="1" y="0"/>
            <a:ext cx="5654097" cy="6858107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5" name="Google Shape;15;p2"/>
          <p:cNvSpPr/>
          <p:nvPr/>
        </p:nvSpPr>
        <p:spPr>
          <a:xfrm>
            <a:off x="7712919" y="1875951"/>
            <a:ext cx="4479040" cy="4982156"/>
          </a:xfrm>
          <a:custGeom>
            <a:avLst/>
            <a:gdLst/>
            <a:ahLst/>
            <a:cxnLst/>
            <a:rect l="l" t="t" r="r" b="b"/>
            <a:pathLst>
              <a:path w="35281" h="39244" extrusionOk="0">
                <a:moveTo>
                  <a:pt x="1" y="39243"/>
                </a:moveTo>
                <a:cubicBezTo>
                  <a:pt x="1" y="39243"/>
                  <a:pt x="23866" y="37982"/>
                  <a:pt x="35280" y="0"/>
                </a:cubicBezTo>
                <a:lnTo>
                  <a:pt x="35280" y="39243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6" name="Google Shape;16;p2"/>
          <p:cNvSpPr/>
          <p:nvPr/>
        </p:nvSpPr>
        <p:spPr>
          <a:xfrm>
            <a:off x="8920000" y="3161480"/>
            <a:ext cx="3271968" cy="3696627"/>
          </a:xfrm>
          <a:custGeom>
            <a:avLst/>
            <a:gdLst/>
            <a:ahLst/>
            <a:cxnLst/>
            <a:rect l="l" t="t" r="r" b="b"/>
            <a:pathLst>
              <a:path w="25773" h="29118" extrusionOk="0">
                <a:moveTo>
                  <a:pt x="25772" y="0"/>
                </a:moveTo>
                <a:cubicBezTo>
                  <a:pt x="25772" y="0"/>
                  <a:pt x="14842" y="27310"/>
                  <a:pt x="1" y="29117"/>
                </a:cubicBezTo>
                <a:lnTo>
                  <a:pt x="25772" y="29117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36078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2724300" y="2180700"/>
            <a:ext cx="8751600" cy="17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5460100" y="4216600"/>
            <a:ext cx="3280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94547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 preserve="1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 rot="10800000">
            <a:off x="-1448045" y="-36983"/>
            <a:ext cx="4029681" cy="4702604"/>
            <a:chOff x="5353050" y="0"/>
            <a:chExt cx="4407556" cy="5143580"/>
          </a:xfrm>
        </p:grpSpPr>
        <p:sp>
          <p:nvSpPr>
            <p:cNvPr id="21" name="Google Shape;21;p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" name="Google Shape;22;p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" name="Google Shape;23;p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" name="Google Shape;25;p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 rot="-294">
            <a:off x="1869133" y="3789412"/>
            <a:ext cx="467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ubTitle" idx="1"/>
          </p:nvPr>
        </p:nvSpPr>
        <p:spPr>
          <a:xfrm flipH="1">
            <a:off x="2175933" y="4636733"/>
            <a:ext cx="4056400" cy="14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 idx="2" hasCustomPrompt="1"/>
          </p:nvPr>
        </p:nvSpPr>
        <p:spPr>
          <a:xfrm>
            <a:off x="2950933" y="1564216"/>
            <a:ext cx="2506400" cy="16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29" name="Google Shape;29;p3"/>
          <p:cNvGrpSpPr/>
          <p:nvPr/>
        </p:nvGrpSpPr>
        <p:grpSpPr>
          <a:xfrm rot="10800000" flipH="1">
            <a:off x="2230012" y="-1214671"/>
            <a:ext cx="11525467" cy="8072677"/>
            <a:chOff x="5353050" y="0"/>
            <a:chExt cx="4407556" cy="5143580"/>
          </a:xfrm>
        </p:grpSpPr>
        <p:sp>
          <p:nvSpPr>
            <p:cNvPr id="30" name="Google Shape;30;p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" name="Google Shape;31;p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" name="Google Shape;32;p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" name="Google Shape;34;p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8029099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Title and bod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960000" y="1578400"/>
            <a:ext cx="10272000" cy="45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 SemiBold"/>
              <a:buAutoNum type="arabicPeriod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37" name="Google Shape;37;p4"/>
          <p:cNvGrpSpPr/>
          <p:nvPr/>
        </p:nvGrpSpPr>
        <p:grpSpPr>
          <a:xfrm rot="10800000">
            <a:off x="9425173" y="11"/>
            <a:ext cx="2766825" cy="3079023"/>
            <a:chOff x="6" y="2834274"/>
            <a:chExt cx="2075119" cy="2309267"/>
          </a:xfrm>
        </p:grpSpPr>
        <p:sp>
          <p:nvSpPr>
            <p:cNvPr id="38" name="Google Shape;38;p4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" name="Google Shape;39;p4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" name="Google Shape;40;p4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41" name="Google Shape;41;p4"/>
          <p:cNvGrpSpPr/>
          <p:nvPr/>
        </p:nvGrpSpPr>
        <p:grpSpPr>
          <a:xfrm rot="10800000">
            <a:off x="8" y="5165462"/>
            <a:ext cx="1521789" cy="1692593"/>
            <a:chOff x="8002655" y="8"/>
            <a:chExt cx="1141342" cy="1269445"/>
          </a:xfrm>
        </p:grpSpPr>
        <p:sp>
          <p:nvSpPr>
            <p:cNvPr id="42" name="Google Shape;42;p4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" name="Google Shape;43;p4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44" name="Google Shape;44;p4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63557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 preserve="1">
  <p:cSld name="Title and two columns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oogle Shape;46;p5"/>
          <p:cNvGrpSpPr/>
          <p:nvPr/>
        </p:nvGrpSpPr>
        <p:grpSpPr>
          <a:xfrm>
            <a:off x="-600" y="-4194019"/>
            <a:ext cx="14503799" cy="13112700"/>
            <a:chOff x="-450" y="-3145515"/>
            <a:chExt cx="10877849" cy="9834525"/>
          </a:xfrm>
        </p:grpSpPr>
        <p:sp>
          <p:nvSpPr>
            <p:cNvPr id="47" name="Google Shape;47;p5"/>
            <p:cNvSpPr/>
            <p:nvPr/>
          </p:nvSpPr>
          <p:spPr>
            <a:xfrm>
              <a:off x="2843508" y="-5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grpSp>
          <p:nvGrpSpPr>
            <p:cNvPr id="48" name="Google Shape;48;p5"/>
            <p:cNvGrpSpPr/>
            <p:nvPr/>
          </p:nvGrpSpPr>
          <p:grpSpPr>
            <a:xfrm rot="10800000">
              <a:off x="-450" y="-3145515"/>
              <a:ext cx="10877849" cy="9834525"/>
              <a:chOff x="5353050" y="0"/>
              <a:chExt cx="4407556" cy="5143580"/>
            </a:xfrm>
          </p:grpSpPr>
          <p:sp>
            <p:nvSpPr>
              <p:cNvPr id="49" name="Google Shape;49;p5"/>
              <p:cNvSpPr/>
              <p:nvPr/>
            </p:nvSpPr>
            <p:spPr>
              <a:xfrm flipH="1">
                <a:off x="5353116" y="0"/>
                <a:ext cx="4407491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7254" h="78486" extrusionOk="0">
                    <a:moveTo>
                      <a:pt x="0" y="0"/>
                    </a:moveTo>
                    <a:lnTo>
                      <a:pt x="0" y="78486"/>
                    </a:lnTo>
                    <a:lnTo>
                      <a:pt x="67254" y="78486"/>
                    </a:lnTo>
                    <a:cubicBezTo>
                      <a:pt x="25231" y="63217"/>
                      <a:pt x="16815" y="0"/>
                      <a:pt x="16815" y="0"/>
                    </a:cubicBezTo>
                    <a:close/>
                  </a:path>
                </a:pathLst>
              </a:custGeom>
              <a:solidFill>
                <a:srgbClr val="12102F">
                  <a:alpha val="541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50" name="Google Shape;50;p5"/>
              <p:cNvSpPr/>
              <p:nvPr/>
            </p:nvSpPr>
            <p:spPr>
              <a:xfrm flipH="1">
                <a:off x="5353050" y="0"/>
                <a:ext cx="4407556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7255" h="78486" extrusionOk="0">
                    <a:moveTo>
                      <a:pt x="67254" y="78486"/>
                    </a:moveTo>
                    <a:lnTo>
                      <a:pt x="1" y="78486"/>
                    </a:lnTo>
                    <a:lnTo>
                      <a:pt x="1" y="0"/>
                    </a:lnTo>
                    <a:lnTo>
                      <a:pt x="19446" y="0"/>
                    </a:lnTo>
                    <a:cubicBezTo>
                      <a:pt x="19446" y="0"/>
                      <a:pt x="21983" y="27742"/>
                      <a:pt x="35916" y="50908"/>
                    </a:cubicBezTo>
                    <a:cubicBezTo>
                      <a:pt x="43014" y="62714"/>
                      <a:pt x="53070" y="73331"/>
                      <a:pt x="67254" y="7848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51" name="Google Shape;51;p5"/>
              <p:cNvSpPr/>
              <p:nvPr/>
            </p:nvSpPr>
            <p:spPr>
              <a:xfrm flipH="1">
                <a:off x="7407048" y="0"/>
                <a:ext cx="2353558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35913" h="78486" extrusionOk="0">
                    <a:moveTo>
                      <a:pt x="35913" y="50908"/>
                    </a:moveTo>
                    <a:cubicBezTo>
                      <a:pt x="26008" y="76791"/>
                      <a:pt x="0" y="78486"/>
                      <a:pt x="0" y="78486"/>
                    </a:cubicBezTo>
                    <a:lnTo>
                      <a:pt x="0" y="0"/>
                    </a:lnTo>
                    <a:lnTo>
                      <a:pt x="19443" y="0"/>
                    </a:lnTo>
                    <a:cubicBezTo>
                      <a:pt x="19443" y="0"/>
                      <a:pt x="21980" y="27742"/>
                      <a:pt x="35913" y="50908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36078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52" name="Google Shape;52;p5"/>
              <p:cNvSpPr/>
              <p:nvPr/>
            </p:nvSpPr>
            <p:spPr>
              <a:xfrm flipH="1">
                <a:off x="6679151" y="0"/>
                <a:ext cx="3081456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47020" h="78486" extrusionOk="0">
                    <a:moveTo>
                      <a:pt x="14986" y="0"/>
                    </a:moveTo>
                    <a:cubicBezTo>
                      <a:pt x="14986" y="0"/>
                      <a:pt x="11464" y="73192"/>
                      <a:pt x="47019" y="78486"/>
                    </a:cubicBezTo>
                    <a:lnTo>
                      <a:pt x="1" y="78486"/>
                    </a:lnTo>
                    <a:lnTo>
                      <a:pt x="1" y="0"/>
                    </a:ln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17647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53" name="Google Shape;53;p5"/>
              <p:cNvSpPr/>
              <p:nvPr/>
            </p:nvSpPr>
            <p:spPr>
              <a:xfrm flipH="1">
                <a:off x="5520033" y="0"/>
                <a:ext cx="4240573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4707" h="78486" extrusionOk="0">
                    <a:moveTo>
                      <a:pt x="2631" y="0"/>
                    </a:moveTo>
                    <a:cubicBezTo>
                      <a:pt x="2631" y="0"/>
                      <a:pt x="10424" y="78486"/>
                      <a:pt x="64707" y="78486"/>
                    </a:cubicBezTo>
                    <a:lnTo>
                      <a:pt x="0" y="78486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8AAFDC">
                      <a:alpha val="18039"/>
                    </a:srgbClr>
                  </a:gs>
                  <a:gs pos="100000">
                    <a:srgbClr val="114CA0">
                      <a:alpha val="29019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</p:grpSp>
      <p:sp>
        <p:nvSpPr>
          <p:cNvPr id="54" name="Google Shape;54;p5"/>
          <p:cNvSpPr txBox="1">
            <a:spLocks noGrp="1"/>
          </p:cNvSpPr>
          <p:nvPr>
            <p:ph type="ctrTitle"/>
          </p:nvPr>
        </p:nvSpPr>
        <p:spPr>
          <a:xfrm flipH="1">
            <a:off x="7919933" y="2514715"/>
            <a:ext cx="2572400" cy="60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5"/>
          <p:cNvSpPr txBox="1">
            <a:spLocks noGrp="1"/>
          </p:cNvSpPr>
          <p:nvPr>
            <p:ph type="subTitle" idx="1"/>
          </p:nvPr>
        </p:nvSpPr>
        <p:spPr>
          <a:xfrm flipH="1">
            <a:off x="7240100" y="3379700"/>
            <a:ext cx="3368000" cy="15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56" name="Google Shape;56;p5"/>
          <p:cNvSpPr txBox="1">
            <a:spLocks noGrp="1"/>
          </p:cNvSpPr>
          <p:nvPr>
            <p:ph type="ctrTitle" idx="2"/>
          </p:nvPr>
        </p:nvSpPr>
        <p:spPr>
          <a:xfrm flipH="1">
            <a:off x="1468011" y="2514715"/>
            <a:ext cx="2850400" cy="60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5"/>
          <p:cNvSpPr txBox="1">
            <a:spLocks noGrp="1"/>
          </p:cNvSpPr>
          <p:nvPr>
            <p:ph type="subTitle" idx="3"/>
          </p:nvPr>
        </p:nvSpPr>
        <p:spPr>
          <a:xfrm flipH="1">
            <a:off x="1583900" y="3379700"/>
            <a:ext cx="3368000" cy="15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75446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 preserve="1">
  <p:cSld name="Title onl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6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60" name="Google Shape;60;p6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61" name="Google Shape;61;p6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" name="Google Shape;62;p6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" name="Google Shape;63;p6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64" name="Google Shape;64;p6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65" name="Google Shape;65;p6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6" name="Google Shape;66;p6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1265162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preserve="1">
  <p:cSld name="One column 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oogle Shape;68;p7"/>
          <p:cNvGrpSpPr/>
          <p:nvPr/>
        </p:nvGrpSpPr>
        <p:grpSpPr>
          <a:xfrm>
            <a:off x="9405521" y="-17"/>
            <a:ext cx="2786500" cy="3101017"/>
            <a:chOff x="7054140" y="-13"/>
            <a:chExt cx="2089875" cy="2325763"/>
          </a:xfrm>
        </p:grpSpPr>
        <p:sp>
          <p:nvSpPr>
            <p:cNvPr id="69" name="Google Shape;69;p7"/>
            <p:cNvSpPr/>
            <p:nvPr/>
          </p:nvSpPr>
          <p:spPr>
            <a:xfrm rot="10800000" flipH="1">
              <a:off x="7054140" y="1027"/>
              <a:ext cx="2089855" cy="2324723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" name="Google Shape;70;p7"/>
            <p:cNvSpPr/>
            <p:nvPr/>
          </p:nvSpPr>
          <p:spPr>
            <a:xfrm rot="10800000" flipH="1">
              <a:off x="7105902" y="-13"/>
              <a:ext cx="2038095" cy="226712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1" name="Google Shape;71;p7"/>
            <p:cNvSpPr/>
            <p:nvPr/>
          </p:nvSpPr>
          <p:spPr>
            <a:xfrm rot="10800000" flipH="1">
              <a:off x="7655173" y="-13"/>
              <a:ext cx="1488842" cy="168214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72" name="Google Shape;72;p7"/>
          <p:cNvSpPr txBox="1">
            <a:spLocks noGrp="1"/>
          </p:cNvSpPr>
          <p:nvPr>
            <p:ph type="subTitle" idx="1"/>
          </p:nvPr>
        </p:nvSpPr>
        <p:spPr>
          <a:xfrm flipH="1">
            <a:off x="6909000" y="2685633"/>
            <a:ext cx="4297600" cy="25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73" name="Google Shape;73;p7"/>
          <p:cNvSpPr txBox="1">
            <a:spLocks noGrp="1"/>
          </p:cNvSpPr>
          <p:nvPr>
            <p:ph type="title"/>
          </p:nvPr>
        </p:nvSpPr>
        <p:spPr>
          <a:xfrm>
            <a:off x="5926997" y="5262947"/>
            <a:ext cx="52796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91955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>
  <p:cSld name="Main poin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8"/>
          <p:cNvSpPr/>
          <p:nvPr/>
        </p:nvSpPr>
        <p:spPr>
          <a:xfrm rot="10800000">
            <a:off x="-1524004" y="-69"/>
            <a:ext cx="10588437" cy="7703401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grpSp>
        <p:nvGrpSpPr>
          <p:cNvPr id="76" name="Google Shape;76;p8"/>
          <p:cNvGrpSpPr/>
          <p:nvPr/>
        </p:nvGrpSpPr>
        <p:grpSpPr>
          <a:xfrm>
            <a:off x="1207804" y="-30952"/>
            <a:ext cx="10984219" cy="6888968"/>
            <a:chOff x="5353050" y="0"/>
            <a:chExt cx="4407556" cy="5143580"/>
          </a:xfrm>
        </p:grpSpPr>
        <p:sp>
          <p:nvSpPr>
            <p:cNvPr id="77" name="Google Shape;77;p8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8" name="Google Shape;78;p8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9" name="Google Shape;79;p8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80" name="Google Shape;80;p8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81" name="Google Shape;81;p8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82" name="Google Shape;82;p8"/>
          <p:cNvSpPr txBox="1">
            <a:spLocks noGrp="1"/>
          </p:cNvSpPr>
          <p:nvPr>
            <p:ph type="title"/>
          </p:nvPr>
        </p:nvSpPr>
        <p:spPr>
          <a:xfrm rot="-151">
            <a:off x="1536400" y="1746409"/>
            <a:ext cx="9119200" cy="33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8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8344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preserve="1">
  <p:cSld name="Section title and description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9"/>
          <p:cNvSpPr txBox="1">
            <a:spLocks noGrp="1"/>
          </p:cNvSpPr>
          <p:nvPr>
            <p:ph type="title"/>
          </p:nvPr>
        </p:nvSpPr>
        <p:spPr>
          <a:xfrm>
            <a:off x="1426433" y="1389339"/>
            <a:ext cx="3666400" cy="149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85" name="Google Shape;85;p9"/>
          <p:cNvSpPr txBox="1">
            <a:spLocks noGrp="1"/>
          </p:cNvSpPr>
          <p:nvPr>
            <p:ph type="subTitle" idx="1"/>
          </p:nvPr>
        </p:nvSpPr>
        <p:spPr>
          <a:xfrm>
            <a:off x="1468000" y="2668733"/>
            <a:ext cx="3947200" cy="18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07780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preserve="1">
  <p:cSld name="Caption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0"/>
          <p:cNvSpPr txBox="1">
            <a:spLocks noGrp="1"/>
          </p:cNvSpPr>
          <p:nvPr>
            <p:ph type="ctrTitle"/>
          </p:nvPr>
        </p:nvSpPr>
        <p:spPr>
          <a:xfrm flipH="1">
            <a:off x="818881" y="5420100"/>
            <a:ext cx="4886400" cy="6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88" name="Google Shape;88;p10"/>
          <p:cNvSpPr txBox="1">
            <a:spLocks noGrp="1"/>
          </p:cNvSpPr>
          <p:nvPr>
            <p:ph type="subTitle" idx="1"/>
          </p:nvPr>
        </p:nvSpPr>
        <p:spPr>
          <a:xfrm rot="-307" flipH="1">
            <a:off x="818881" y="3543500"/>
            <a:ext cx="4478800" cy="177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89" name="Google Shape;89;p10"/>
          <p:cNvGrpSpPr/>
          <p:nvPr/>
        </p:nvGrpSpPr>
        <p:grpSpPr>
          <a:xfrm rot="10800000">
            <a:off x="-1622820" y="2"/>
            <a:ext cx="5165656" cy="6028276"/>
            <a:chOff x="5353050" y="0"/>
            <a:chExt cx="4407556" cy="5143580"/>
          </a:xfrm>
        </p:grpSpPr>
        <p:sp>
          <p:nvSpPr>
            <p:cNvPr id="90" name="Google Shape;90;p10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1" name="Google Shape;91;p10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2" name="Google Shape;92;p10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3" name="Google Shape;93;p10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4" name="Google Shape;94;p10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852534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preserve="1">
  <p:cSld name="Big number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oogle Shape;96;p11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97" name="Google Shape;97;p11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8" name="Google Shape;98;p11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9" name="Google Shape;99;p11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100" name="Google Shape;100;p11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101" name="Google Shape;101;p11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2" name="Google Shape;102;p11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103" name="Google Shape;103;p11"/>
          <p:cNvSpPr txBox="1">
            <a:spLocks noGrp="1"/>
          </p:cNvSpPr>
          <p:nvPr>
            <p:ph type="title" hasCustomPrompt="1"/>
          </p:nvPr>
        </p:nvSpPr>
        <p:spPr>
          <a:xfrm>
            <a:off x="6854431" y="4036219"/>
            <a:ext cx="1407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4" name="Google Shape;104;p11"/>
          <p:cNvSpPr txBox="1">
            <a:spLocks noGrp="1"/>
          </p:cNvSpPr>
          <p:nvPr>
            <p:ph type="subTitle" idx="1"/>
          </p:nvPr>
        </p:nvSpPr>
        <p:spPr>
          <a:xfrm flipH="1">
            <a:off x="6873349" y="4603337"/>
            <a:ext cx="2025600" cy="10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5" name="Google Shape;105;p11"/>
          <p:cNvSpPr txBox="1">
            <a:spLocks noGrp="1"/>
          </p:cNvSpPr>
          <p:nvPr>
            <p:ph type="title" idx="2" hasCustomPrompt="1"/>
          </p:nvPr>
        </p:nvSpPr>
        <p:spPr>
          <a:xfrm>
            <a:off x="2726217" y="3086767"/>
            <a:ext cx="23212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5333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6" name="Google Shape;106;p11"/>
          <p:cNvSpPr txBox="1">
            <a:spLocks noGrp="1"/>
          </p:cNvSpPr>
          <p:nvPr>
            <p:ph type="subTitle" idx="3"/>
          </p:nvPr>
        </p:nvSpPr>
        <p:spPr>
          <a:xfrm flipH="1">
            <a:off x="6873452" y="2655393"/>
            <a:ext cx="3598000" cy="132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7" name="Google Shape;107;p11"/>
          <p:cNvSpPr txBox="1">
            <a:spLocks noGrp="1"/>
          </p:cNvSpPr>
          <p:nvPr>
            <p:ph type="title" idx="4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76618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 preserve="1">
  <p:cSld name="Title only 2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oogle Shape;109;p12"/>
          <p:cNvGrpSpPr/>
          <p:nvPr/>
        </p:nvGrpSpPr>
        <p:grpSpPr>
          <a:xfrm rot="10800000">
            <a:off x="-28" y="5165401"/>
            <a:ext cx="1521789" cy="1692593"/>
            <a:chOff x="8002655" y="8"/>
            <a:chExt cx="1141342" cy="1269445"/>
          </a:xfrm>
        </p:grpSpPr>
        <p:sp>
          <p:nvSpPr>
            <p:cNvPr id="110" name="Google Shape;110;p12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1" name="Google Shape;111;p12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112" name="Google Shape;112;p12"/>
          <p:cNvGrpSpPr/>
          <p:nvPr/>
        </p:nvGrpSpPr>
        <p:grpSpPr>
          <a:xfrm rot="10800000">
            <a:off x="9252001" y="12"/>
            <a:ext cx="2939995" cy="2976761"/>
            <a:chOff x="-21" y="2910925"/>
            <a:chExt cx="2204996" cy="2232571"/>
          </a:xfrm>
        </p:grpSpPr>
        <p:sp>
          <p:nvSpPr>
            <p:cNvPr id="113" name="Google Shape;113;p12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4" name="Google Shape;114;p12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5" name="Google Shape;115;p12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116" name="Google Shape;116;p12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4889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 rot="10800000">
            <a:off x="-1448045" y="-36983"/>
            <a:ext cx="4029681" cy="4702604"/>
            <a:chOff x="5353050" y="0"/>
            <a:chExt cx="4407556" cy="5143580"/>
          </a:xfrm>
        </p:grpSpPr>
        <p:sp>
          <p:nvSpPr>
            <p:cNvPr id="21" name="Google Shape;21;p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" name="Google Shape;22;p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" name="Google Shape;23;p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" name="Google Shape;25;p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 rot="-294">
            <a:off x="1869133" y="3789412"/>
            <a:ext cx="467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ubTitle" idx="1"/>
          </p:nvPr>
        </p:nvSpPr>
        <p:spPr>
          <a:xfrm flipH="1">
            <a:off x="2175933" y="4636733"/>
            <a:ext cx="4056400" cy="14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 idx="2" hasCustomPrompt="1"/>
          </p:nvPr>
        </p:nvSpPr>
        <p:spPr>
          <a:xfrm>
            <a:off x="2950933" y="1564216"/>
            <a:ext cx="2506400" cy="16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29" name="Google Shape;29;p3"/>
          <p:cNvGrpSpPr/>
          <p:nvPr/>
        </p:nvGrpSpPr>
        <p:grpSpPr>
          <a:xfrm rot="10800000" flipH="1">
            <a:off x="2230012" y="-1214671"/>
            <a:ext cx="11525467" cy="8072677"/>
            <a:chOff x="5353050" y="0"/>
            <a:chExt cx="4407556" cy="5143580"/>
          </a:xfrm>
        </p:grpSpPr>
        <p:sp>
          <p:nvSpPr>
            <p:cNvPr id="30" name="Google Shape;30;p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" name="Google Shape;31;p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" name="Google Shape;32;p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" name="Google Shape;34;p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564564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mall numbers" preserve="1">
  <p:cSld name="Small number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oogle Shape;118;p13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119" name="Google Shape;119;p13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0" name="Google Shape;120;p13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1" name="Google Shape;121;p13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122" name="Google Shape;122;p13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123" name="Google Shape;123;p13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4" name="Google Shape;124;p13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125" name="Google Shape;125;p13"/>
          <p:cNvSpPr txBox="1">
            <a:spLocks noGrp="1"/>
          </p:cNvSpPr>
          <p:nvPr>
            <p:ph type="title" hasCustomPrompt="1"/>
          </p:nvPr>
        </p:nvSpPr>
        <p:spPr>
          <a:xfrm>
            <a:off x="3036717" y="4017300"/>
            <a:ext cx="1407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6" name="Google Shape;126;p13"/>
          <p:cNvSpPr txBox="1">
            <a:spLocks noGrp="1"/>
          </p:cNvSpPr>
          <p:nvPr>
            <p:ph type="subTitle" idx="1"/>
          </p:nvPr>
        </p:nvSpPr>
        <p:spPr>
          <a:xfrm flipH="1">
            <a:off x="3036751" y="4667300"/>
            <a:ext cx="19120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27" name="Google Shape;127;p13"/>
          <p:cNvSpPr txBox="1">
            <a:spLocks noGrp="1"/>
          </p:cNvSpPr>
          <p:nvPr>
            <p:ph type="title" idx="2" hasCustomPrompt="1"/>
          </p:nvPr>
        </p:nvSpPr>
        <p:spPr>
          <a:xfrm>
            <a:off x="3036717" y="2109548"/>
            <a:ext cx="1407200" cy="6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8" name="Google Shape;128;p13"/>
          <p:cNvSpPr txBox="1">
            <a:spLocks noGrp="1"/>
          </p:cNvSpPr>
          <p:nvPr>
            <p:ph type="subTitle" idx="3"/>
          </p:nvPr>
        </p:nvSpPr>
        <p:spPr>
          <a:xfrm flipH="1">
            <a:off x="3036717" y="2709500"/>
            <a:ext cx="1959200" cy="6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29" name="Google Shape;129;p13"/>
          <p:cNvSpPr txBox="1">
            <a:spLocks noGrp="1"/>
          </p:cNvSpPr>
          <p:nvPr>
            <p:ph type="title" idx="4" hasCustomPrompt="1"/>
          </p:nvPr>
        </p:nvSpPr>
        <p:spPr>
          <a:xfrm>
            <a:off x="8121329" y="4017300"/>
            <a:ext cx="1407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0" name="Google Shape;130;p13"/>
          <p:cNvSpPr txBox="1">
            <a:spLocks noGrp="1"/>
          </p:cNvSpPr>
          <p:nvPr>
            <p:ph type="subTitle" idx="5"/>
          </p:nvPr>
        </p:nvSpPr>
        <p:spPr>
          <a:xfrm flipH="1">
            <a:off x="8121329" y="4667308"/>
            <a:ext cx="2025600" cy="10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31" name="Google Shape;131;p13"/>
          <p:cNvSpPr txBox="1">
            <a:spLocks noGrp="1"/>
          </p:cNvSpPr>
          <p:nvPr>
            <p:ph type="title" idx="6" hasCustomPrompt="1"/>
          </p:nvPr>
        </p:nvSpPr>
        <p:spPr>
          <a:xfrm>
            <a:off x="8121313" y="2018600"/>
            <a:ext cx="2321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2" name="Google Shape;132;p13"/>
          <p:cNvSpPr txBox="1">
            <a:spLocks noGrp="1"/>
          </p:cNvSpPr>
          <p:nvPr>
            <p:ph type="subTitle" idx="7"/>
          </p:nvPr>
        </p:nvSpPr>
        <p:spPr>
          <a:xfrm flipH="1">
            <a:off x="8121329" y="2671441"/>
            <a:ext cx="1694000" cy="10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33" name="Google Shape;133;p13"/>
          <p:cNvSpPr txBox="1">
            <a:spLocks noGrp="1"/>
          </p:cNvSpPr>
          <p:nvPr>
            <p:ph type="title" idx="8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323079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preserve="1">
  <p:cSld name="Table of contents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4"/>
          <p:cNvSpPr/>
          <p:nvPr/>
        </p:nvSpPr>
        <p:spPr>
          <a:xfrm rot="10800000">
            <a:off x="6610745" y="0"/>
            <a:ext cx="5654097" cy="6858107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36" name="Google Shape;136;p14"/>
          <p:cNvSpPr txBox="1">
            <a:spLocks noGrp="1"/>
          </p:cNvSpPr>
          <p:nvPr>
            <p:ph type="subTitle" idx="1"/>
          </p:nvPr>
        </p:nvSpPr>
        <p:spPr>
          <a:xfrm flipH="1">
            <a:off x="2199400" y="1790201"/>
            <a:ext cx="4379200" cy="8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14"/>
          <p:cNvSpPr txBox="1">
            <a:spLocks noGrp="1"/>
          </p:cNvSpPr>
          <p:nvPr>
            <p:ph type="subTitle" idx="2"/>
          </p:nvPr>
        </p:nvSpPr>
        <p:spPr>
          <a:xfrm flipH="1">
            <a:off x="2199400" y="4176643"/>
            <a:ext cx="4379200" cy="8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4"/>
          <p:cNvSpPr txBox="1">
            <a:spLocks noGrp="1"/>
          </p:cNvSpPr>
          <p:nvPr>
            <p:ph type="title" hasCustomPrompt="1"/>
          </p:nvPr>
        </p:nvSpPr>
        <p:spPr>
          <a:xfrm>
            <a:off x="993997" y="1677577"/>
            <a:ext cx="9336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39" name="Google Shape;139;p14"/>
          <p:cNvSpPr txBox="1">
            <a:spLocks noGrp="1"/>
          </p:cNvSpPr>
          <p:nvPr>
            <p:ph type="subTitle" idx="3"/>
          </p:nvPr>
        </p:nvSpPr>
        <p:spPr>
          <a:xfrm flipH="1">
            <a:off x="2199400" y="2984801"/>
            <a:ext cx="4379200" cy="8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4"/>
          <p:cNvSpPr txBox="1">
            <a:spLocks noGrp="1"/>
          </p:cNvSpPr>
          <p:nvPr>
            <p:ph type="subTitle" idx="4"/>
          </p:nvPr>
        </p:nvSpPr>
        <p:spPr>
          <a:xfrm flipH="1">
            <a:off x="2199596" y="1266283"/>
            <a:ext cx="3608400" cy="7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1" name="Google Shape;141;p14"/>
          <p:cNvSpPr txBox="1">
            <a:spLocks noGrp="1"/>
          </p:cNvSpPr>
          <p:nvPr>
            <p:ph type="subTitle" idx="5"/>
          </p:nvPr>
        </p:nvSpPr>
        <p:spPr>
          <a:xfrm flipH="1">
            <a:off x="2199600" y="3653244"/>
            <a:ext cx="3608400" cy="7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2" name="Google Shape;142;p14"/>
          <p:cNvSpPr txBox="1">
            <a:spLocks noGrp="1"/>
          </p:cNvSpPr>
          <p:nvPr>
            <p:ph type="subTitle" idx="6"/>
          </p:nvPr>
        </p:nvSpPr>
        <p:spPr>
          <a:xfrm flipH="1">
            <a:off x="2199333" y="2459133"/>
            <a:ext cx="3608400" cy="7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3" name="Google Shape;143;p14"/>
          <p:cNvSpPr txBox="1">
            <a:spLocks noGrp="1"/>
          </p:cNvSpPr>
          <p:nvPr>
            <p:ph type="title" idx="7" hasCustomPrompt="1"/>
          </p:nvPr>
        </p:nvSpPr>
        <p:spPr>
          <a:xfrm>
            <a:off x="1044600" y="2985200"/>
            <a:ext cx="832400" cy="38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2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4" name="Google Shape;144;p14"/>
          <p:cNvSpPr txBox="1">
            <a:spLocks noGrp="1"/>
          </p:cNvSpPr>
          <p:nvPr>
            <p:ph type="title" idx="8" hasCustomPrompt="1"/>
          </p:nvPr>
        </p:nvSpPr>
        <p:spPr>
          <a:xfrm>
            <a:off x="1044600" y="4124667"/>
            <a:ext cx="832400" cy="47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200" b="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5" name="Google Shape;145;p14"/>
          <p:cNvSpPr txBox="1">
            <a:spLocks noGrp="1"/>
          </p:cNvSpPr>
          <p:nvPr>
            <p:ph type="subTitle" idx="9"/>
          </p:nvPr>
        </p:nvSpPr>
        <p:spPr>
          <a:xfrm flipH="1">
            <a:off x="2199400" y="5355817"/>
            <a:ext cx="4379200" cy="8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4"/>
          <p:cNvSpPr txBox="1">
            <a:spLocks noGrp="1"/>
          </p:cNvSpPr>
          <p:nvPr>
            <p:ph type="subTitle" idx="13"/>
          </p:nvPr>
        </p:nvSpPr>
        <p:spPr>
          <a:xfrm flipH="1">
            <a:off x="2199600" y="5047015"/>
            <a:ext cx="3608400" cy="54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7" name="Google Shape;147;p14"/>
          <p:cNvSpPr txBox="1">
            <a:spLocks noGrp="1"/>
          </p:cNvSpPr>
          <p:nvPr>
            <p:ph type="title" idx="14" hasCustomPrompt="1"/>
          </p:nvPr>
        </p:nvSpPr>
        <p:spPr>
          <a:xfrm>
            <a:off x="1044600" y="5347333"/>
            <a:ext cx="832400" cy="38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2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grpSp>
        <p:nvGrpSpPr>
          <p:cNvPr id="148" name="Google Shape;148;p14"/>
          <p:cNvGrpSpPr/>
          <p:nvPr/>
        </p:nvGrpSpPr>
        <p:grpSpPr>
          <a:xfrm>
            <a:off x="7137400" y="0"/>
            <a:ext cx="5876741" cy="6858107"/>
            <a:chOff x="5353050" y="0"/>
            <a:chExt cx="4407556" cy="5143580"/>
          </a:xfrm>
        </p:grpSpPr>
        <p:sp>
          <p:nvSpPr>
            <p:cNvPr id="149" name="Google Shape;149;p14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0" name="Google Shape;150;p14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1" name="Google Shape;151;p14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2" name="Google Shape;152;p14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3" name="Google Shape;153;p14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154" name="Google Shape;154;p14"/>
          <p:cNvSpPr txBox="1">
            <a:spLocks noGrp="1"/>
          </p:cNvSpPr>
          <p:nvPr>
            <p:ph type="title" idx="15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93074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>
  <p:cSld name="Title and three columns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5"/>
          <p:cNvSpPr txBox="1">
            <a:spLocks noGrp="1"/>
          </p:cNvSpPr>
          <p:nvPr>
            <p:ph type="ctrTitle"/>
          </p:nvPr>
        </p:nvSpPr>
        <p:spPr>
          <a:xfrm flipH="1">
            <a:off x="5055600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57" name="Google Shape;157;p15"/>
          <p:cNvSpPr txBox="1">
            <a:spLocks noGrp="1"/>
          </p:cNvSpPr>
          <p:nvPr>
            <p:ph type="subTitle" idx="1"/>
          </p:nvPr>
        </p:nvSpPr>
        <p:spPr>
          <a:xfrm flipH="1">
            <a:off x="4757200" y="441896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58" name="Google Shape;158;p15"/>
          <p:cNvSpPr txBox="1">
            <a:spLocks noGrp="1"/>
          </p:cNvSpPr>
          <p:nvPr>
            <p:ph type="ctrTitle" idx="2"/>
          </p:nvPr>
        </p:nvSpPr>
        <p:spPr>
          <a:xfrm flipH="1">
            <a:off x="8652415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15"/>
          <p:cNvSpPr txBox="1">
            <a:spLocks noGrp="1"/>
          </p:cNvSpPr>
          <p:nvPr>
            <p:ph type="subTitle" idx="3"/>
          </p:nvPr>
        </p:nvSpPr>
        <p:spPr>
          <a:xfrm flipH="1">
            <a:off x="8403415" y="4418957"/>
            <a:ext cx="25788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60" name="Google Shape;160;p15"/>
          <p:cNvSpPr txBox="1">
            <a:spLocks noGrp="1"/>
          </p:cNvSpPr>
          <p:nvPr>
            <p:ph type="ctrTitle" idx="4"/>
          </p:nvPr>
        </p:nvSpPr>
        <p:spPr>
          <a:xfrm flipH="1">
            <a:off x="1461600" y="2063033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61" name="Google Shape;161;p15"/>
          <p:cNvSpPr txBox="1">
            <a:spLocks noGrp="1"/>
          </p:cNvSpPr>
          <p:nvPr>
            <p:ph type="subTitle" idx="5"/>
          </p:nvPr>
        </p:nvSpPr>
        <p:spPr>
          <a:xfrm flipH="1">
            <a:off x="1163200" y="441895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grpSp>
        <p:nvGrpSpPr>
          <p:cNvPr id="162" name="Google Shape;162;p15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163" name="Google Shape;163;p15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4" name="Google Shape;164;p15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165" name="Google Shape;165;p15"/>
          <p:cNvGrpSpPr/>
          <p:nvPr/>
        </p:nvGrpSpPr>
        <p:grpSpPr>
          <a:xfrm>
            <a:off x="-28" y="3881234"/>
            <a:ext cx="2939995" cy="2976761"/>
            <a:chOff x="-21" y="2910925"/>
            <a:chExt cx="2204996" cy="2232571"/>
          </a:xfrm>
        </p:grpSpPr>
        <p:sp>
          <p:nvSpPr>
            <p:cNvPr id="166" name="Google Shape;166;p15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7" name="Google Shape;167;p15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8" name="Google Shape;168;p15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169" name="Google Shape;169;p15"/>
          <p:cNvSpPr txBox="1">
            <a:spLocks noGrp="1"/>
          </p:cNvSpPr>
          <p:nvPr>
            <p:ph type="title" idx="6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4924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 preserve="1">
  <p:cSld name="Title and four columns 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6"/>
          <p:cNvSpPr txBox="1">
            <a:spLocks noGrp="1"/>
          </p:cNvSpPr>
          <p:nvPr>
            <p:ph type="ctrTitle"/>
          </p:nvPr>
        </p:nvSpPr>
        <p:spPr>
          <a:xfrm flipH="1">
            <a:off x="7046004" y="2643487"/>
            <a:ext cx="3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2" name="Google Shape;172;p16"/>
          <p:cNvSpPr txBox="1">
            <a:spLocks noGrp="1"/>
          </p:cNvSpPr>
          <p:nvPr>
            <p:ph type="subTitle" idx="1"/>
          </p:nvPr>
        </p:nvSpPr>
        <p:spPr>
          <a:xfrm flipH="1">
            <a:off x="7452404" y="1677184"/>
            <a:ext cx="297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3" name="Google Shape;173;p16"/>
          <p:cNvSpPr txBox="1">
            <a:spLocks noGrp="1"/>
          </p:cNvSpPr>
          <p:nvPr>
            <p:ph type="ctrTitle" idx="2"/>
          </p:nvPr>
        </p:nvSpPr>
        <p:spPr>
          <a:xfrm flipH="1">
            <a:off x="7046171" y="5092904"/>
            <a:ext cx="309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4" name="Google Shape;174;p16"/>
          <p:cNvSpPr txBox="1">
            <a:spLocks noGrp="1"/>
          </p:cNvSpPr>
          <p:nvPr>
            <p:ph type="subTitle" idx="3"/>
          </p:nvPr>
        </p:nvSpPr>
        <p:spPr>
          <a:xfrm flipH="1">
            <a:off x="7452404" y="4126567"/>
            <a:ext cx="304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5" name="Google Shape;175;p16"/>
          <p:cNvSpPr txBox="1">
            <a:spLocks noGrp="1"/>
          </p:cNvSpPr>
          <p:nvPr>
            <p:ph type="ctrTitle" idx="4"/>
          </p:nvPr>
        </p:nvSpPr>
        <p:spPr>
          <a:xfrm flipH="1">
            <a:off x="2397825" y="2643487"/>
            <a:ext cx="3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6" name="Google Shape;176;p16"/>
          <p:cNvSpPr txBox="1">
            <a:spLocks noGrp="1"/>
          </p:cNvSpPr>
          <p:nvPr>
            <p:ph type="subTitle" idx="5"/>
          </p:nvPr>
        </p:nvSpPr>
        <p:spPr>
          <a:xfrm flipH="1">
            <a:off x="2702625" y="1677184"/>
            <a:ext cx="304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7" name="Google Shape;177;p16"/>
          <p:cNvSpPr txBox="1">
            <a:spLocks noGrp="1"/>
          </p:cNvSpPr>
          <p:nvPr>
            <p:ph type="ctrTitle" idx="6"/>
          </p:nvPr>
        </p:nvSpPr>
        <p:spPr>
          <a:xfrm flipH="1">
            <a:off x="2397832" y="5092904"/>
            <a:ext cx="3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8" name="Google Shape;178;p16"/>
          <p:cNvSpPr txBox="1">
            <a:spLocks noGrp="1"/>
          </p:cNvSpPr>
          <p:nvPr>
            <p:ph type="subTitle" idx="7"/>
          </p:nvPr>
        </p:nvSpPr>
        <p:spPr>
          <a:xfrm flipH="1">
            <a:off x="2702625" y="4126567"/>
            <a:ext cx="304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9" name="Google Shape;179;p16"/>
          <p:cNvSpPr txBox="1">
            <a:spLocks noGrp="1"/>
          </p:cNvSpPr>
          <p:nvPr>
            <p:ph type="title" idx="8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180" name="Google Shape;180;p16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181" name="Google Shape;181;p16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82" name="Google Shape;182;p16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83" name="Google Shape;183;p16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184" name="Google Shape;184;p16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185" name="Google Shape;185;p16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86" name="Google Shape;186;p16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42116473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 preserve="1">
  <p:cSld name="Title and three columns 2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7"/>
          <p:cNvSpPr txBox="1">
            <a:spLocks noGrp="1"/>
          </p:cNvSpPr>
          <p:nvPr>
            <p:ph type="ctrTitle"/>
          </p:nvPr>
        </p:nvSpPr>
        <p:spPr>
          <a:xfrm>
            <a:off x="2472068" y="1564403"/>
            <a:ext cx="2536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Montserrat SemiBold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89" name="Google Shape;189;p17"/>
          <p:cNvSpPr txBox="1">
            <a:spLocks noGrp="1"/>
          </p:cNvSpPr>
          <p:nvPr>
            <p:ph type="subTitle" idx="1"/>
          </p:nvPr>
        </p:nvSpPr>
        <p:spPr>
          <a:xfrm>
            <a:off x="5054933" y="1794767"/>
            <a:ext cx="2319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90" name="Google Shape;190;p17"/>
          <p:cNvSpPr txBox="1">
            <a:spLocks noGrp="1"/>
          </p:cNvSpPr>
          <p:nvPr>
            <p:ph type="ctrTitle" idx="2"/>
          </p:nvPr>
        </p:nvSpPr>
        <p:spPr>
          <a:xfrm>
            <a:off x="2472068" y="3060121"/>
            <a:ext cx="2536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Montserrat SemiBold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91" name="Google Shape;191;p17"/>
          <p:cNvSpPr txBox="1">
            <a:spLocks noGrp="1"/>
          </p:cNvSpPr>
          <p:nvPr>
            <p:ph type="subTitle" idx="3"/>
          </p:nvPr>
        </p:nvSpPr>
        <p:spPr>
          <a:xfrm>
            <a:off x="5054933" y="3281600"/>
            <a:ext cx="2319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92" name="Google Shape;192;p17"/>
          <p:cNvSpPr txBox="1">
            <a:spLocks noGrp="1"/>
          </p:cNvSpPr>
          <p:nvPr>
            <p:ph type="ctrTitle" idx="4"/>
          </p:nvPr>
        </p:nvSpPr>
        <p:spPr>
          <a:xfrm>
            <a:off x="2472068" y="4671025"/>
            <a:ext cx="2536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Montserrat SemiBold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93" name="Google Shape;193;p17"/>
          <p:cNvSpPr txBox="1">
            <a:spLocks noGrp="1"/>
          </p:cNvSpPr>
          <p:nvPr>
            <p:ph type="subTitle" idx="5"/>
          </p:nvPr>
        </p:nvSpPr>
        <p:spPr>
          <a:xfrm>
            <a:off x="5054933" y="4900800"/>
            <a:ext cx="2319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94" name="Google Shape;194;p17"/>
          <p:cNvSpPr txBox="1">
            <a:spLocks noGrp="1"/>
          </p:cNvSpPr>
          <p:nvPr>
            <p:ph type="title" idx="6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sp>
        <p:nvSpPr>
          <p:cNvPr id="195" name="Google Shape;195;p17"/>
          <p:cNvSpPr/>
          <p:nvPr/>
        </p:nvSpPr>
        <p:spPr>
          <a:xfrm rot="10800000">
            <a:off x="6610745" y="0"/>
            <a:ext cx="5654097" cy="6858107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grpSp>
        <p:nvGrpSpPr>
          <p:cNvPr id="196" name="Google Shape;196;p17"/>
          <p:cNvGrpSpPr/>
          <p:nvPr/>
        </p:nvGrpSpPr>
        <p:grpSpPr>
          <a:xfrm>
            <a:off x="7137400" y="0"/>
            <a:ext cx="5876741" cy="6858107"/>
            <a:chOff x="5353050" y="0"/>
            <a:chExt cx="4407556" cy="5143580"/>
          </a:xfrm>
        </p:grpSpPr>
        <p:sp>
          <p:nvSpPr>
            <p:cNvPr id="197" name="Google Shape;197;p17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8" name="Google Shape;198;p17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9" name="Google Shape;199;p17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0" name="Google Shape;200;p17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1" name="Google Shape;201;p17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35090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 preserve="1">
  <p:cSld name="Title and three columns 3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8"/>
          <p:cNvSpPr txBox="1">
            <a:spLocks noGrp="1"/>
          </p:cNvSpPr>
          <p:nvPr>
            <p:ph type="ctrTitle"/>
          </p:nvPr>
        </p:nvSpPr>
        <p:spPr>
          <a:xfrm flipH="1">
            <a:off x="5055600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4" name="Google Shape;204;p18"/>
          <p:cNvSpPr txBox="1">
            <a:spLocks noGrp="1"/>
          </p:cNvSpPr>
          <p:nvPr>
            <p:ph type="subTitle" idx="1"/>
          </p:nvPr>
        </p:nvSpPr>
        <p:spPr>
          <a:xfrm flipH="1">
            <a:off x="4757200" y="441896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05" name="Google Shape;205;p18"/>
          <p:cNvSpPr txBox="1">
            <a:spLocks noGrp="1"/>
          </p:cNvSpPr>
          <p:nvPr>
            <p:ph type="ctrTitle" idx="2"/>
          </p:nvPr>
        </p:nvSpPr>
        <p:spPr>
          <a:xfrm flipH="1">
            <a:off x="8652415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6" name="Google Shape;206;p18"/>
          <p:cNvSpPr txBox="1">
            <a:spLocks noGrp="1"/>
          </p:cNvSpPr>
          <p:nvPr>
            <p:ph type="subTitle" idx="3"/>
          </p:nvPr>
        </p:nvSpPr>
        <p:spPr>
          <a:xfrm flipH="1">
            <a:off x="8403415" y="4418957"/>
            <a:ext cx="25788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07" name="Google Shape;207;p18"/>
          <p:cNvSpPr txBox="1">
            <a:spLocks noGrp="1"/>
          </p:cNvSpPr>
          <p:nvPr>
            <p:ph type="ctrTitle" idx="4"/>
          </p:nvPr>
        </p:nvSpPr>
        <p:spPr>
          <a:xfrm flipH="1">
            <a:off x="927400" y="1987833"/>
            <a:ext cx="3149200" cy="84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8" name="Google Shape;208;p18"/>
          <p:cNvSpPr txBox="1">
            <a:spLocks noGrp="1"/>
          </p:cNvSpPr>
          <p:nvPr>
            <p:ph type="subTitle" idx="5"/>
          </p:nvPr>
        </p:nvSpPr>
        <p:spPr>
          <a:xfrm flipH="1">
            <a:off x="1163200" y="441895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grpSp>
        <p:nvGrpSpPr>
          <p:cNvPr id="209" name="Google Shape;209;p18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210" name="Google Shape;210;p18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1" name="Google Shape;211;p18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212" name="Google Shape;212;p18"/>
          <p:cNvGrpSpPr/>
          <p:nvPr/>
        </p:nvGrpSpPr>
        <p:grpSpPr>
          <a:xfrm>
            <a:off x="-28" y="3881234"/>
            <a:ext cx="2939995" cy="2976761"/>
            <a:chOff x="-21" y="2910925"/>
            <a:chExt cx="2204996" cy="2232571"/>
          </a:xfrm>
        </p:grpSpPr>
        <p:sp>
          <p:nvSpPr>
            <p:cNvPr id="213" name="Google Shape;213;p18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4" name="Google Shape;214;p18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5" name="Google Shape;215;p18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216" name="Google Shape;216;p18"/>
          <p:cNvSpPr txBox="1">
            <a:spLocks noGrp="1"/>
          </p:cNvSpPr>
          <p:nvPr>
            <p:ph type="title" idx="6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27586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 preserve="1">
  <p:cSld name="Title and six columns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9"/>
          <p:cNvSpPr txBox="1">
            <a:spLocks noGrp="1"/>
          </p:cNvSpPr>
          <p:nvPr>
            <p:ph type="ctrTitle"/>
          </p:nvPr>
        </p:nvSpPr>
        <p:spPr>
          <a:xfrm flipH="1">
            <a:off x="1965300" y="3248500"/>
            <a:ext cx="31444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19" name="Google Shape;219;p19"/>
          <p:cNvSpPr txBox="1">
            <a:spLocks noGrp="1"/>
          </p:cNvSpPr>
          <p:nvPr>
            <p:ph type="subTitle" idx="1"/>
          </p:nvPr>
        </p:nvSpPr>
        <p:spPr>
          <a:xfrm flipH="1">
            <a:off x="1917955" y="3721279"/>
            <a:ext cx="36352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0" name="Google Shape;220;p19"/>
          <p:cNvSpPr txBox="1">
            <a:spLocks noGrp="1"/>
          </p:cNvSpPr>
          <p:nvPr>
            <p:ph type="ctrTitle" idx="2"/>
          </p:nvPr>
        </p:nvSpPr>
        <p:spPr>
          <a:xfrm flipH="1">
            <a:off x="7569233" y="3248497"/>
            <a:ext cx="25304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1" name="Google Shape;221;p19"/>
          <p:cNvSpPr txBox="1">
            <a:spLocks noGrp="1"/>
          </p:cNvSpPr>
          <p:nvPr>
            <p:ph type="subTitle" idx="3"/>
          </p:nvPr>
        </p:nvSpPr>
        <p:spPr>
          <a:xfrm flipH="1">
            <a:off x="7540852" y="3721279"/>
            <a:ext cx="3246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2" name="Google Shape;222;p19"/>
          <p:cNvSpPr txBox="1">
            <a:spLocks noGrp="1"/>
          </p:cNvSpPr>
          <p:nvPr>
            <p:ph type="ctrTitle" idx="4"/>
          </p:nvPr>
        </p:nvSpPr>
        <p:spPr>
          <a:xfrm flipH="1">
            <a:off x="1965267" y="1867633"/>
            <a:ext cx="25304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3" name="Google Shape;223;p19"/>
          <p:cNvSpPr txBox="1">
            <a:spLocks noGrp="1"/>
          </p:cNvSpPr>
          <p:nvPr>
            <p:ph type="subTitle" idx="5"/>
          </p:nvPr>
        </p:nvSpPr>
        <p:spPr>
          <a:xfrm flipH="1">
            <a:off x="1917955" y="2336300"/>
            <a:ext cx="36352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4" name="Google Shape;224;p19"/>
          <p:cNvSpPr txBox="1">
            <a:spLocks noGrp="1"/>
          </p:cNvSpPr>
          <p:nvPr>
            <p:ph type="ctrTitle" idx="6"/>
          </p:nvPr>
        </p:nvSpPr>
        <p:spPr>
          <a:xfrm flipH="1">
            <a:off x="1965267" y="4709167"/>
            <a:ext cx="20808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5" name="Google Shape;225;p19"/>
          <p:cNvSpPr txBox="1">
            <a:spLocks noGrp="1"/>
          </p:cNvSpPr>
          <p:nvPr>
            <p:ph type="subTitle" idx="7"/>
          </p:nvPr>
        </p:nvSpPr>
        <p:spPr>
          <a:xfrm flipH="1">
            <a:off x="1918000" y="5180333"/>
            <a:ext cx="3754000" cy="9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6" name="Google Shape;226;p19"/>
          <p:cNvSpPr txBox="1">
            <a:spLocks noGrp="1"/>
          </p:cNvSpPr>
          <p:nvPr>
            <p:ph type="ctrTitle" idx="8"/>
          </p:nvPr>
        </p:nvSpPr>
        <p:spPr>
          <a:xfrm flipH="1">
            <a:off x="7522000" y="4709167"/>
            <a:ext cx="39132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7" name="Google Shape;227;p19"/>
          <p:cNvSpPr txBox="1">
            <a:spLocks noGrp="1"/>
          </p:cNvSpPr>
          <p:nvPr>
            <p:ph type="subTitle" idx="9"/>
          </p:nvPr>
        </p:nvSpPr>
        <p:spPr>
          <a:xfrm flipH="1">
            <a:off x="7521933" y="5180333"/>
            <a:ext cx="3514400" cy="6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8" name="Google Shape;228;p19"/>
          <p:cNvSpPr txBox="1">
            <a:spLocks noGrp="1"/>
          </p:cNvSpPr>
          <p:nvPr>
            <p:ph type="ctrTitle" idx="13"/>
          </p:nvPr>
        </p:nvSpPr>
        <p:spPr>
          <a:xfrm flipH="1">
            <a:off x="7569233" y="1867633"/>
            <a:ext cx="24320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9" name="Google Shape;229;p19"/>
          <p:cNvSpPr txBox="1">
            <a:spLocks noGrp="1"/>
          </p:cNvSpPr>
          <p:nvPr>
            <p:ph type="subTitle" idx="14"/>
          </p:nvPr>
        </p:nvSpPr>
        <p:spPr>
          <a:xfrm flipH="1">
            <a:off x="7521933" y="2336300"/>
            <a:ext cx="35144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30" name="Google Shape;230;p19"/>
          <p:cNvSpPr txBox="1">
            <a:spLocks noGrp="1"/>
          </p:cNvSpPr>
          <p:nvPr>
            <p:ph type="title" idx="15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31" name="Google Shape;231;p19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232" name="Google Shape;232;p19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3" name="Google Shape;233;p19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234" name="Google Shape;234;p19"/>
          <p:cNvGrpSpPr/>
          <p:nvPr/>
        </p:nvGrpSpPr>
        <p:grpSpPr>
          <a:xfrm>
            <a:off x="-28" y="3881234"/>
            <a:ext cx="2939995" cy="2976761"/>
            <a:chOff x="-21" y="2910925"/>
            <a:chExt cx="2204996" cy="2232571"/>
          </a:xfrm>
        </p:grpSpPr>
        <p:sp>
          <p:nvSpPr>
            <p:cNvPr id="235" name="Google Shape;235;p19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6" name="Google Shape;236;p19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7" name="Google Shape;237;p19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7456525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" preserve="1">
  <p:cSld name="Title and list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0"/>
          <p:cNvSpPr txBox="1">
            <a:spLocks noGrp="1"/>
          </p:cNvSpPr>
          <p:nvPr>
            <p:ph type="body" idx="1"/>
          </p:nvPr>
        </p:nvSpPr>
        <p:spPr>
          <a:xfrm>
            <a:off x="693833" y="1847400"/>
            <a:ext cx="4526000" cy="31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Raleway Thin"/>
              <a:buChar char="●"/>
              <a:defRPr sz="2400"/>
            </a:lvl1pPr>
            <a:lvl2pPr marL="1219170" lvl="1" indent="-440256" rtl="0">
              <a:spcBef>
                <a:spcPts val="2133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828754" lvl="2" indent="-43178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2438339" lvl="3" indent="-43178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7093" lvl="6" indent="-41485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4876678" lvl="7" indent="-41485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240" name="Google Shape;240;p20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41" name="Google Shape;241;p20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242" name="Google Shape;242;p20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3" name="Google Shape;243;p20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4" name="Google Shape;244;p20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9705642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chnology design" preserve="1">
  <p:cSld name="Technology design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1"/>
          <p:cNvSpPr txBox="1">
            <a:spLocks noGrp="1"/>
          </p:cNvSpPr>
          <p:nvPr>
            <p:ph type="subTitle" idx="1"/>
          </p:nvPr>
        </p:nvSpPr>
        <p:spPr>
          <a:xfrm flipH="1">
            <a:off x="6899167" y="3486917"/>
            <a:ext cx="2562400" cy="11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47" name="Google Shape;247;p21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48" name="Google Shape;248;p21"/>
          <p:cNvGrpSpPr/>
          <p:nvPr/>
        </p:nvGrpSpPr>
        <p:grpSpPr>
          <a:xfrm>
            <a:off x="3" y="4738023"/>
            <a:ext cx="1904959" cy="2119907"/>
            <a:chOff x="6" y="2834274"/>
            <a:chExt cx="2075119" cy="2309267"/>
          </a:xfrm>
        </p:grpSpPr>
        <p:sp>
          <p:nvSpPr>
            <p:cNvPr id="249" name="Google Shape;249;p21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0" name="Google Shape;250;p21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1" name="Google Shape;251;p21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252" name="Google Shape;252;p21"/>
          <p:cNvGrpSpPr/>
          <p:nvPr/>
        </p:nvGrpSpPr>
        <p:grpSpPr>
          <a:xfrm>
            <a:off x="8031955" y="-23"/>
            <a:ext cx="4160116" cy="4627044"/>
            <a:chOff x="8002655" y="8"/>
            <a:chExt cx="1141342" cy="1269445"/>
          </a:xfrm>
        </p:grpSpPr>
        <p:sp>
          <p:nvSpPr>
            <p:cNvPr id="253" name="Google Shape;253;p21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4" name="Google Shape;254;p21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665617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sources" preserve="1">
  <p:cSld name="Resources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2"/>
          <p:cNvSpPr txBox="1">
            <a:spLocks noGrp="1"/>
          </p:cNvSpPr>
          <p:nvPr>
            <p:ph type="body" idx="1"/>
          </p:nvPr>
        </p:nvSpPr>
        <p:spPr>
          <a:xfrm>
            <a:off x="1657565" y="1809100"/>
            <a:ext cx="4651600" cy="4555200"/>
          </a:xfrm>
          <a:prstGeom prst="rect">
            <a:avLst/>
          </a:prstGeom>
        </p:spPr>
        <p:txBody>
          <a:bodyPr spcFirstLastPara="1" wrap="square" lIns="0" tIns="91425" rIns="91425" bIns="91425" anchor="b" anchorCtr="0">
            <a:noAutofit/>
          </a:bodyPr>
          <a:lstStyle>
            <a:lvl1pPr marL="609585" lvl="0" indent="-3979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Raleway Thin"/>
              <a:buChar char="■"/>
              <a:defRPr sz="1333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257" name="Google Shape;257;p22"/>
          <p:cNvSpPr txBox="1">
            <a:spLocks noGrp="1"/>
          </p:cNvSpPr>
          <p:nvPr>
            <p:ph type="body" idx="2"/>
          </p:nvPr>
        </p:nvSpPr>
        <p:spPr>
          <a:xfrm>
            <a:off x="6580399" y="1809100"/>
            <a:ext cx="4651600" cy="455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3979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Raleway Thin"/>
              <a:buChar char="■"/>
              <a:defRPr sz="1333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258" name="Google Shape;258;p22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59" name="Google Shape;259;p22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260" name="Google Shape;260;p22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1" name="Google Shape;261;p22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2" name="Google Shape;262;p22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263" name="Google Shape;263;p22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264" name="Google Shape;264;p22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5" name="Google Shape;265;p22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99350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9"/>
          <p:cNvSpPr txBox="1">
            <a:spLocks noGrp="1"/>
          </p:cNvSpPr>
          <p:nvPr>
            <p:ph type="title"/>
          </p:nvPr>
        </p:nvSpPr>
        <p:spPr>
          <a:xfrm>
            <a:off x="1426433" y="1389339"/>
            <a:ext cx="3666400" cy="149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85" name="Google Shape;85;p9"/>
          <p:cNvSpPr txBox="1">
            <a:spLocks noGrp="1"/>
          </p:cNvSpPr>
          <p:nvPr>
            <p:ph type="subTitle" idx="1"/>
          </p:nvPr>
        </p:nvSpPr>
        <p:spPr>
          <a:xfrm>
            <a:off x="1468000" y="2668733"/>
            <a:ext cx="3947200" cy="18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006485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 preserve="1">
  <p:cSld name="Thank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3"/>
          <p:cNvSpPr/>
          <p:nvPr/>
        </p:nvSpPr>
        <p:spPr>
          <a:xfrm rot="10800000" flipH="1">
            <a:off x="1607700" y="-1541575"/>
            <a:ext cx="9796856" cy="11883043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grpSp>
        <p:nvGrpSpPr>
          <p:cNvPr id="268" name="Google Shape;268;p23"/>
          <p:cNvGrpSpPr/>
          <p:nvPr/>
        </p:nvGrpSpPr>
        <p:grpSpPr>
          <a:xfrm flipH="1">
            <a:off x="-139988" y="-2210603"/>
            <a:ext cx="8054075" cy="9399035"/>
            <a:chOff x="5353050" y="0"/>
            <a:chExt cx="4407556" cy="5143580"/>
          </a:xfrm>
        </p:grpSpPr>
        <p:sp>
          <p:nvSpPr>
            <p:cNvPr id="269" name="Google Shape;269;p2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0" name="Google Shape;270;p2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1" name="Google Shape;271;p2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2" name="Google Shape;272;p2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3" name="Google Shape;273;p2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274" name="Google Shape;274;p23"/>
          <p:cNvSpPr txBox="1">
            <a:spLocks noGrp="1"/>
          </p:cNvSpPr>
          <p:nvPr>
            <p:ph type="title"/>
          </p:nvPr>
        </p:nvSpPr>
        <p:spPr>
          <a:xfrm>
            <a:off x="5697667" y="1086633"/>
            <a:ext cx="5625200" cy="112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96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75" name="Google Shape;275;p23"/>
          <p:cNvSpPr txBox="1">
            <a:spLocks noGrp="1"/>
          </p:cNvSpPr>
          <p:nvPr>
            <p:ph type="subTitle" idx="1"/>
          </p:nvPr>
        </p:nvSpPr>
        <p:spPr>
          <a:xfrm>
            <a:off x="5905767" y="2129900"/>
            <a:ext cx="5208800" cy="18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6" name="Google Shape;276;p23"/>
          <p:cNvSpPr txBox="1"/>
          <p:nvPr/>
        </p:nvSpPr>
        <p:spPr>
          <a:xfrm>
            <a:off x="6419833" y="4792933"/>
            <a:ext cx="4180800" cy="12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rPr>
              <a:t>CREDITS: This presentation template was created by </a:t>
            </a:r>
            <a:r>
              <a:rPr lang="en" sz="1333" b="1">
                <a:solidFill>
                  <a:schemeClr val="lt1"/>
                </a:solidFill>
                <a:uFill>
                  <a:noFill/>
                </a:uFill>
                <a:latin typeface="Hind Vadodara"/>
                <a:ea typeface="Hind Vadodara"/>
                <a:cs typeface="Hind Vadodara"/>
                <a:sym typeface="Hind Vadodara"/>
                <a:hlinkClick r:id="rId2"/>
              </a:rPr>
              <a:t>Slidesgo</a:t>
            </a:r>
            <a:r>
              <a:rPr lang="en" sz="1333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rPr>
              <a:t>, including icons by </a:t>
            </a:r>
            <a:r>
              <a:rPr lang="en" sz="1333" b="1">
                <a:solidFill>
                  <a:schemeClr val="lt1"/>
                </a:solidFill>
                <a:uFill>
                  <a:noFill/>
                </a:uFill>
                <a:latin typeface="Hind Vadodara"/>
                <a:ea typeface="Hind Vadodara"/>
                <a:cs typeface="Hind Vadodara"/>
                <a:sym typeface="Hind Vadodara"/>
                <a:hlinkClick r:id="rId3"/>
              </a:rPr>
              <a:t>Flaticon</a:t>
            </a:r>
            <a:r>
              <a:rPr lang="en" sz="1333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rPr>
              <a:t>, and infographics &amp; images by </a:t>
            </a:r>
            <a:r>
              <a:rPr lang="en" sz="1333" b="1">
                <a:solidFill>
                  <a:schemeClr val="lt1"/>
                </a:solidFill>
                <a:uFill>
                  <a:noFill/>
                </a:uFill>
                <a:latin typeface="Hind Vadodara"/>
                <a:ea typeface="Hind Vadodara"/>
                <a:cs typeface="Hind Vadodara"/>
                <a:sym typeface="Hind Vadodara"/>
                <a:hlinkClick r:id="rId4"/>
              </a:rPr>
              <a:t>Freepik</a:t>
            </a:r>
            <a:endParaRPr sz="1333" b="1" dirty="0">
              <a:solidFill>
                <a:schemeClr val="lt1"/>
              </a:solidFill>
              <a:latin typeface="Hind Vadodara"/>
              <a:ea typeface="Hind Vadodara"/>
              <a:cs typeface="Hind Vadodara"/>
              <a:sym typeface="Hind Vadodara"/>
            </a:endParaRPr>
          </a:p>
        </p:txBody>
      </p:sp>
    </p:spTree>
    <p:extLst>
      <p:ext uri="{BB962C8B-B14F-4D97-AF65-F5344CB8AC3E}">
        <p14:creationId xmlns:p14="http://schemas.microsoft.com/office/powerpoint/2010/main" val="34977202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" preserve="1">
  <p:cSld name="Big text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4"/>
          <p:cNvSpPr txBox="1">
            <a:spLocks noGrp="1"/>
          </p:cNvSpPr>
          <p:nvPr>
            <p:ph type="title"/>
          </p:nvPr>
        </p:nvSpPr>
        <p:spPr>
          <a:xfrm rot="-524">
            <a:off x="8763000" y="2984516"/>
            <a:ext cx="2624400" cy="336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3200" b="1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39205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 preserve="1">
  <p:cSld name="Background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69557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noFill/>
        <a:effectLst/>
      </p:bgPr>
    </p:bg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5655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7599169" y="1749378"/>
            <a:ext cx="4592791" cy="5108729"/>
          </a:xfrm>
          <a:custGeom>
            <a:avLst/>
            <a:gdLst/>
            <a:ahLst/>
            <a:cxnLst/>
            <a:rect l="l" t="t" r="r" b="b"/>
            <a:pathLst>
              <a:path w="36177" h="40241" extrusionOk="0">
                <a:moveTo>
                  <a:pt x="36176" y="0"/>
                </a:moveTo>
                <a:cubicBezTo>
                  <a:pt x="24474" y="38948"/>
                  <a:pt x="1" y="40238"/>
                  <a:pt x="1" y="40238"/>
                </a:cubicBezTo>
                <a:lnTo>
                  <a:pt x="36176" y="40241"/>
                </a:lnTo>
                <a:lnTo>
                  <a:pt x="36176" y="0"/>
                </a:lnTo>
                <a:close/>
              </a:path>
            </a:pathLst>
          </a:custGeom>
          <a:solidFill>
            <a:srgbClr val="12102F">
              <a:alpha val="541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0" name="Google Shape;10;p2"/>
          <p:cNvSpPr/>
          <p:nvPr/>
        </p:nvSpPr>
        <p:spPr>
          <a:xfrm>
            <a:off x="1" y="0"/>
            <a:ext cx="5876655" cy="6858107"/>
          </a:xfrm>
          <a:custGeom>
            <a:avLst/>
            <a:gdLst/>
            <a:ahLst/>
            <a:cxnLst/>
            <a:rect l="l" t="t" r="r" b="b"/>
            <a:pathLst>
              <a:path w="67254" h="78486" extrusionOk="0">
                <a:moveTo>
                  <a:pt x="0" y="0"/>
                </a:moveTo>
                <a:lnTo>
                  <a:pt x="0" y="78486"/>
                </a:lnTo>
                <a:lnTo>
                  <a:pt x="67254" y="78486"/>
                </a:lnTo>
                <a:cubicBezTo>
                  <a:pt x="25231" y="63217"/>
                  <a:pt x="16815" y="0"/>
                  <a:pt x="16815" y="0"/>
                </a:cubicBezTo>
                <a:close/>
              </a:path>
            </a:pathLst>
          </a:custGeom>
          <a:solidFill>
            <a:srgbClr val="12102F">
              <a:alpha val="541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1" name="Google Shape;11;p2"/>
          <p:cNvSpPr/>
          <p:nvPr/>
        </p:nvSpPr>
        <p:spPr>
          <a:xfrm>
            <a:off x="0" y="0"/>
            <a:ext cx="5876741" cy="6858107"/>
          </a:xfrm>
          <a:custGeom>
            <a:avLst/>
            <a:gdLst/>
            <a:ahLst/>
            <a:cxnLst/>
            <a:rect l="l" t="t" r="r" b="b"/>
            <a:pathLst>
              <a:path w="67255" h="78486" extrusionOk="0">
                <a:moveTo>
                  <a:pt x="67254" y="78486"/>
                </a:moveTo>
                <a:lnTo>
                  <a:pt x="1" y="78486"/>
                </a:lnTo>
                <a:lnTo>
                  <a:pt x="1" y="0"/>
                </a:lnTo>
                <a:lnTo>
                  <a:pt x="19446" y="0"/>
                </a:lnTo>
                <a:cubicBezTo>
                  <a:pt x="19446" y="0"/>
                  <a:pt x="21983" y="27742"/>
                  <a:pt x="35916" y="50908"/>
                </a:cubicBezTo>
                <a:cubicBezTo>
                  <a:pt x="43014" y="62714"/>
                  <a:pt x="53070" y="73331"/>
                  <a:pt x="67254" y="78486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2" name="Google Shape;12;p2"/>
          <p:cNvSpPr/>
          <p:nvPr/>
        </p:nvSpPr>
        <p:spPr>
          <a:xfrm>
            <a:off x="0" y="0"/>
            <a:ext cx="3138077" cy="6858107"/>
          </a:xfrm>
          <a:custGeom>
            <a:avLst/>
            <a:gdLst/>
            <a:ahLst/>
            <a:cxnLst/>
            <a:rect l="l" t="t" r="r" b="b"/>
            <a:pathLst>
              <a:path w="35913" h="78486" extrusionOk="0">
                <a:moveTo>
                  <a:pt x="35913" y="50908"/>
                </a:moveTo>
                <a:cubicBezTo>
                  <a:pt x="26008" y="76791"/>
                  <a:pt x="0" y="78486"/>
                  <a:pt x="0" y="78486"/>
                </a:cubicBezTo>
                <a:lnTo>
                  <a:pt x="0" y="0"/>
                </a:lnTo>
                <a:lnTo>
                  <a:pt x="19443" y="0"/>
                </a:lnTo>
                <a:cubicBezTo>
                  <a:pt x="19443" y="0"/>
                  <a:pt x="21980" y="27742"/>
                  <a:pt x="35913" y="509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36078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3" name="Google Shape;13;p2"/>
          <p:cNvSpPr/>
          <p:nvPr/>
        </p:nvSpPr>
        <p:spPr>
          <a:xfrm>
            <a:off x="0" y="0"/>
            <a:ext cx="4108608" cy="6858107"/>
          </a:xfrm>
          <a:custGeom>
            <a:avLst/>
            <a:gdLst/>
            <a:ahLst/>
            <a:cxnLst/>
            <a:rect l="l" t="t" r="r" b="b"/>
            <a:pathLst>
              <a:path w="47020" h="78486" extrusionOk="0">
                <a:moveTo>
                  <a:pt x="14986" y="0"/>
                </a:moveTo>
                <a:cubicBezTo>
                  <a:pt x="14986" y="0"/>
                  <a:pt x="11464" y="73192"/>
                  <a:pt x="47019" y="78486"/>
                </a:cubicBezTo>
                <a:lnTo>
                  <a:pt x="1" y="78486"/>
                </a:lnTo>
                <a:lnTo>
                  <a:pt x="1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17647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4" name="Google Shape;14;p2"/>
          <p:cNvSpPr/>
          <p:nvPr/>
        </p:nvSpPr>
        <p:spPr>
          <a:xfrm>
            <a:off x="1" y="0"/>
            <a:ext cx="5654097" cy="6858107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5" name="Google Shape;15;p2"/>
          <p:cNvSpPr/>
          <p:nvPr/>
        </p:nvSpPr>
        <p:spPr>
          <a:xfrm>
            <a:off x="7712919" y="1875951"/>
            <a:ext cx="4479040" cy="4982156"/>
          </a:xfrm>
          <a:custGeom>
            <a:avLst/>
            <a:gdLst/>
            <a:ahLst/>
            <a:cxnLst/>
            <a:rect l="l" t="t" r="r" b="b"/>
            <a:pathLst>
              <a:path w="35281" h="39244" extrusionOk="0">
                <a:moveTo>
                  <a:pt x="1" y="39243"/>
                </a:moveTo>
                <a:cubicBezTo>
                  <a:pt x="1" y="39243"/>
                  <a:pt x="23866" y="37982"/>
                  <a:pt x="35280" y="0"/>
                </a:cubicBezTo>
                <a:lnTo>
                  <a:pt x="35280" y="39243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6" name="Google Shape;16;p2"/>
          <p:cNvSpPr/>
          <p:nvPr/>
        </p:nvSpPr>
        <p:spPr>
          <a:xfrm>
            <a:off x="8920000" y="3161480"/>
            <a:ext cx="3271968" cy="3696627"/>
          </a:xfrm>
          <a:custGeom>
            <a:avLst/>
            <a:gdLst/>
            <a:ahLst/>
            <a:cxnLst/>
            <a:rect l="l" t="t" r="r" b="b"/>
            <a:pathLst>
              <a:path w="25773" h="29118" extrusionOk="0">
                <a:moveTo>
                  <a:pt x="25772" y="0"/>
                </a:moveTo>
                <a:cubicBezTo>
                  <a:pt x="25772" y="0"/>
                  <a:pt x="14842" y="27310"/>
                  <a:pt x="1" y="29117"/>
                </a:cubicBezTo>
                <a:lnTo>
                  <a:pt x="25772" y="29117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36078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2724300" y="2180700"/>
            <a:ext cx="8751600" cy="17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5460100" y="4216600"/>
            <a:ext cx="3280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10261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 preserve="1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 rot="10800000">
            <a:off x="-1448045" y="-36983"/>
            <a:ext cx="4029681" cy="4702604"/>
            <a:chOff x="5353050" y="0"/>
            <a:chExt cx="4407556" cy="5143580"/>
          </a:xfrm>
        </p:grpSpPr>
        <p:sp>
          <p:nvSpPr>
            <p:cNvPr id="21" name="Google Shape;21;p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" name="Google Shape;22;p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" name="Google Shape;23;p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" name="Google Shape;25;p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 rot="-294">
            <a:off x="1869133" y="3789412"/>
            <a:ext cx="467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ubTitle" idx="1"/>
          </p:nvPr>
        </p:nvSpPr>
        <p:spPr>
          <a:xfrm flipH="1">
            <a:off x="2175933" y="4636733"/>
            <a:ext cx="4056400" cy="14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 idx="2" hasCustomPrompt="1"/>
          </p:nvPr>
        </p:nvSpPr>
        <p:spPr>
          <a:xfrm>
            <a:off x="2950933" y="1564216"/>
            <a:ext cx="2506400" cy="16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29" name="Google Shape;29;p3"/>
          <p:cNvGrpSpPr/>
          <p:nvPr/>
        </p:nvGrpSpPr>
        <p:grpSpPr>
          <a:xfrm rot="10800000" flipH="1">
            <a:off x="2230012" y="-1214671"/>
            <a:ext cx="11525467" cy="8072677"/>
            <a:chOff x="5353050" y="0"/>
            <a:chExt cx="4407556" cy="5143580"/>
          </a:xfrm>
        </p:grpSpPr>
        <p:sp>
          <p:nvSpPr>
            <p:cNvPr id="30" name="Google Shape;30;p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" name="Google Shape;31;p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" name="Google Shape;32;p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" name="Google Shape;34;p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0139149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Title and bod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960000" y="1578400"/>
            <a:ext cx="10272000" cy="45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 SemiBold"/>
              <a:buAutoNum type="arabicPeriod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37" name="Google Shape;37;p4"/>
          <p:cNvGrpSpPr/>
          <p:nvPr/>
        </p:nvGrpSpPr>
        <p:grpSpPr>
          <a:xfrm rot="10800000">
            <a:off x="9425173" y="11"/>
            <a:ext cx="2766825" cy="3079023"/>
            <a:chOff x="6" y="2834274"/>
            <a:chExt cx="2075119" cy="2309267"/>
          </a:xfrm>
        </p:grpSpPr>
        <p:sp>
          <p:nvSpPr>
            <p:cNvPr id="38" name="Google Shape;38;p4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" name="Google Shape;39;p4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" name="Google Shape;40;p4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41" name="Google Shape;41;p4"/>
          <p:cNvGrpSpPr/>
          <p:nvPr/>
        </p:nvGrpSpPr>
        <p:grpSpPr>
          <a:xfrm rot="10800000">
            <a:off x="8" y="5165462"/>
            <a:ext cx="1521789" cy="1692593"/>
            <a:chOff x="8002655" y="8"/>
            <a:chExt cx="1141342" cy="1269445"/>
          </a:xfrm>
        </p:grpSpPr>
        <p:sp>
          <p:nvSpPr>
            <p:cNvPr id="42" name="Google Shape;42;p4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" name="Google Shape;43;p4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44" name="Google Shape;44;p4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857546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 preserve="1">
  <p:cSld name="Title and two columns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oogle Shape;46;p5"/>
          <p:cNvGrpSpPr/>
          <p:nvPr/>
        </p:nvGrpSpPr>
        <p:grpSpPr>
          <a:xfrm>
            <a:off x="-600" y="-4194019"/>
            <a:ext cx="14503799" cy="13112700"/>
            <a:chOff x="-450" y="-3145515"/>
            <a:chExt cx="10877849" cy="9834525"/>
          </a:xfrm>
        </p:grpSpPr>
        <p:sp>
          <p:nvSpPr>
            <p:cNvPr id="47" name="Google Shape;47;p5"/>
            <p:cNvSpPr/>
            <p:nvPr/>
          </p:nvSpPr>
          <p:spPr>
            <a:xfrm>
              <a:off x="2843508" y="-5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grpSp>
          <p:nvGrpSpPr>
            <p:cNvPr id="48" name="Google Shape;48;p5"/>
            <p:cNvGrpSpPr/>
            <p:nvPr/>
          </p:nvGrpSpPr>
          <p:grpSpPr>
            <a:xfrm rot="10800000">
              <a:off x="-450" y="-3145515"/>
              <a:ext cx="10877849" cy="9834525"/>
              <a:chOff x="5353050" y="0"/>
              <a:chExt cx="4407556" cy="5143580"/>
            </a:xfrm>
          </p:grpSpPr>
          <p:sp>
            <p:nvSpPr>
              <p:cNvPr id="49" name="Google Shape;49;p5"/>
              <p:cNvSpPr/>
              <p:nvPr/>
            </p:nvSpPr>
            <p:spPr>
              <a:xfrm flipH="1">
                <a:off x="5353116" y="0"/>
                <a:ext cx="4407491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7254" h="78486" extrusionOk="0">
                    <a:moveTo>
                      <a:pt x="0" y="0"/>
                    </a:moveTo>
                    <a:lnTo>
                      <a:pt x="0" y="78486"/>
                    </a:lnTo>
                    <a:lnTo>
                      <a:pt x="67254" y="78486"/>
                    </a:lnTo>
                    <a:cubicBezTo>
                      <a:pt x="25231" y="63217"/>
                      <a:pt x="16815" y="0"/>
                      <a:pt x="16815" y="0"/>
                    </a:cubicBezTo>
                    <a:close/>
                  </a:path>
                </a:pathLst>
              </a:custGeom>
              <a:solidFill>
                <a:srgbClr val="12102F">
                  <a:alpha val="541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50" name="Google Shape;50;p5"/>
              <p:cNvSpPr/>
              <p:nvPr/>
            </p:nvSpPr>
            <p:spPr>
              <a:xfrm flipH="1">
                <a:off x="5353050" y="0"/>
                <a:ext cx="4407556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7255" h="78486" extrusionOk="0">
                    <a:moveTo>
                      <a:pt x="67254" y="78486"/>
                    </a:moveTo>
                    <a:lnTo>
                      <a:pt x="1" y="78486"/>
                    </a:lnTo>
                    <a:lnTo>
                      <a:pt x="1" y="0"/>
                    </a:lnTo>
                    <a:lnTo>
                      <a:pt x="19446" y="0"/>
                    </a:lnTo>
                    <a:cubicBezTo>
                      <a:pt x="19446" y="0"/>
                      <a:pt x="21983" y="27742"/>
                      <a:pt x="35916" y="50908"/>
                    </a:cubicBezTo>
                    <a:cubicBezTo>
                      <a:pt x="43014" y="62714"/>
                      <a:pt x="53070" y="73331"/>
                      <a:pt x="67254" y="7848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51" name="Google Shape;51;p5"/>
              <p:cNvSpPr/>
              <p:nvPr/>
            </p:nvSpPr>
            <p:spPr>
              <a:xfrm flipH="1">
                <a:off x="7407048" y="0"/>
                <a:ext cx="2353558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35913" h="78486" extrusionOk="0">
                    <a:moveTo>
                      <a:pt x="35913" y="50908"/>
                    </a:moveTo>
                    <a:cubicBezTo>
                      <a:pt x="26008" y="76791"/>
                      <a:pt x="0" y="78486"/>
                      <a:pt x="0" y="78486"/>
                    </a:cubicBezTo>
                    <a:lnTo>
                      <a:pt x="0" y="0"/>
                    </a:lnTo>
                    <a:lnTo>
                      <a:pt x="19443" y="0"/>
                    </a:lnTo>
                    <a:cubicBezTo>
                      <a:pt x="19443" y="0"/>
                      <a:pt x="21980" y="27742"/>
                      <a:pt x="35913" y="50908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36078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52" name="Google Shape;52;p5"/>
              <p:cNvSpPr/>
              <p:nvPr/>
            </p:nvSpPr>
            <p:spPr>
              <a:xfrm flipH="1">
                <a:off x="6679151" y="0"/>
                <a:ext cx="3081456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47020" h="78486" extrusionOk="0">
                    <a:moveTo>
                      <a:pt x="14986" y="0"/>
                    </a:moveTo>
                    <a:cubicBezTo>
                      <a:pt x="14986" y="0"/>
                      <a:pt x="11464" y="73192"/>
                      <a:pt x="47019" y="78486"/>
                    </a:cubicBezTo>
                    <a:lnTo>
                      <a:pt x="1" y="78486"/>
                    </a:lnTo>
                    <a:lnTo>
                      <a:pt x="1" y="0"/>
                    </a:ln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17647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53" name="Google Shape;53;p5"/>
              <p:cNvSpPr/>
              <p:nvPr/>
            </p:nvSpPr>
            <p:spPr>
              <a:xfrm flipH="1">
                <a:off x="5520033" y="0"/>
                <a:ext cx="4240573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4707" h="78486" extrusionOk="0">
                    <a:moveTo>
                      <a:pt x="2631" y="0"/>
                    </a:moveTo>
                    <a:cubicBezTo>
                      <a:pt x="2631" y="0"/>
                      <a:pt x="10424" y="78486"/>
                      <a:pt x="64707" y="78486"/>
                    </a:cubicBezTo>
                    <a:lnTo>
                      <a:pt x="0" y="78486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8AAFDC">
                      <a:alpha val="18039"/>
                    </a:srgbClr>
                  </a:gs>
                  <a:gs pos="100000">
                    <a:srgbClr val="114CA0">
                      <a:alpha val="29019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</p:grpSp>
      <p:sp>
        <p:nvSpPr>
          <p:cNvPr id="54" name="Google Shape;54;p5"/>
          <p:cNvSpPr txBox="1">
            <a:spLocks noGrp="1"/>
          </p:cNvSpPr>
          <p:nvPr>
            <p:ph type="ctrTitle"/>
          </p:nvPr>
        </p:nvSpPr>
        <p:spPr>
          <a:xfrm flipH="1">
            <a:off x="7919933" y="2514715"/>
            <a:ext cx="2572400" cy="60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5"/>
          <p:cNvSpPr txBox="1">
            <a:spLocks noGrp="1"/>
          </p:cNvSpPr>
          <p:nvPr>
            <p:ph type="subTitle" idx="1"/>
          </p:nvPr>
        </p:nvSpPr>
        <p:spPr>
          <a:xfrm flipH="1">
            <a:off x="7240100" y="3379700"/>
            <a:ext cx="3368000" cy="15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56" name="Google Shape;56;p5"/>
          <p:cNvSpPr txBox="1">
            <a:spLocks noGrp="1"/>
          </p:cNvSpPr>
          <p:nvPr>
            <p:ph type="ctrTitle" idx="2"/>
          </p:nvPr>
        </p:nvSpPr>
        <p:spPr>
          <a:xfrm flipH="1">
            <a:off x="1468011" y="2514715"/>
            <a:ext cx="2850400" cy="60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5"/>
          <p:cNvSpPr txBox="1">
            <a:spLocks noGrp="1"/>
          </p:cNvSpPr>
          <p:nvPr>
            <p:ph type="subTitle" idx="3"/>
          </p:nvPr>
        </p:nvSpPr>
        <p:spPr>
          <a:xfrm flipH="1">
            <a:off x="1583900" y="3379700"/>
            <a:ext cx="3368000" cy="15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89468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 preserve="1">
  <p:cSld name="Title onl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6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60" name="Google Shape;60;p6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61" name="Google Shape;61;p6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" name="Google Shape;62;p6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" name="Google Shape;63;p6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64" name="Google Shape;64;p6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65" name="Google Shape;65;p6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6" name="Google Shape;66;p6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41870008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preserve="1">
  <p:cSld name="One column 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oogle Shape;68;p7"/>
          <p:cNvGrpSpPr/>
          <p:nvPr/>
        </p:nvGrpSpPr>
        <p:grpSpPr>
          <a:xfrm>
            <a:off x="9405521" y="-17"/>
            <a:ext cx="2786500" cy="3101017"/>
            <a:chOff x="7054140" y="-13"/>
            <a:chExt cx="2089875" cy="2325763"/>
          </a:xfrm>
        </p:grpSpPr>
        <p:sp>
          <p:nvSpPr>
            <p:cNvPr id="69" name="Google Shape;69;p7"/>
            <p:cNvSpPr/>
            <p:nvPr/>
          </p:nvSpPr>
          <p:spPr>
            <a:xfrm rot="10800000" flipH="1">
              <a:off x="7054140" y="1027"/>
              <a:ext cx="2089855" cy="2324723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" name="Google Shape;70;p7"/>
            <p:cNvSpPr/>
            <p:nvPr/>
          </p:nvSpPr>
          <p:spPr>
            <a:xfrm rot="10800000" flipH="1">
              <a:off x="7105902" y="-13"/>
              <a:ext cx="2038095" cy="226712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1" name="Google Shape;71;p7"/>
            <p:cNvSpPr/>
            <p:nvPr/>
          </p:nvSpPr>
          <p:spPr>
            <a:xfrm rot="10800000" flipH="1">
              <a:off x="7655173" y="-13"/>
              <a:ext cx="1488842" cy="168214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72" name="Google Shape;72;p7"/>
          <p:cNvSpPr txBox="1">
            <a:spLocks noGrp="1"/>
          </p:cNvSpPr>
          <p:nvPr>
            <p:ph type="subTitle" idx="1"/>
          </p:nvPr>
        </p:nvSpPr>
        <p:spPr>
          <a:xfrm flipH="1">
            <a:off x="6909000" y="2685633"/>
            <a:ext cx="4297600" cy="25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73" name="Google Shape;73;p7"/>
          <p:cNvSpPr txBox="1">
            <a:spLocks noGrp="1"/>
          </p:cNvSpPr>
          <p:nvPr>
            <p:ph type="title"/>
          </p:nvPr>
        </p:nvSpPr>
        <p:spPr>
          <a:xfrm>
            <a:off x="5926997" y="5262947"/>
            <a:ext cx="52796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053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oogle Shape;96;p11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97" name="Google Shape;97;p11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8" name="Google Shape;98;p11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9" name="Google Shape;99;p11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100" name="Google Shape;100;p11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101" name="Google Shape;101;p11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2" name="Google Shape;102;p11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103" name="Google Shape;103;p11"/>
          <p:cNvSpPr txBox="1">
            <a:spLocks noGrp="1"/>
          </p:cNvSpPr>
          <p:nvPr>
            <p:ph type="title" hasCustomPrompt="1"/>
          </p:nvPr>
        </p:nvSpPr>
        <p:spPr>
          <a:xfrm>
            <a:off x="6854431" y="4036219"/>
            <a:ext cx="1407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4" name="Google Shape;104;p11"/>
          <p:cNvSpPr txBox="1">
            <a:spLocks noGrp="1"/>
          </p:cNvSpPr>
          <p:nvPr>
            <p:ph type="subTitle" idx="1"/>
          </p:nvPr>
        </p:nvSpPr>
        <p:spPr>
          <a:xfrm flipH="1">
            <a:off x="6873349" y="4603337"/>
            <a:ext cx="2025600" cy="10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5" name="Google Shape;105;p11"/>
          <p:cNvSpPr txBox="1">
            <a:spLocks noGrp="1"/>
          </p:cNvSpPr>
          <p:nvPr>
            <p:ph type="title" idx="2" hasCustomPrompt="1"/>
          </p:nvPr>
        </p:nvSpPr>
        <p:spPr>
          <a:xfrm>
            <a:off x="2726217" y="3086767"/>
            <a:ext cx="23212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5333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6" name="Google Shape;106;p11"/>
          <p:cNvSpPr txBox="1">
            <a:spLocks noGrp="1"/>
          </p:cNvSpPr>
          <p:nvPr>
            <p:ph type="subTitle" idx="3"/>
          </p:nvPr>
        </p:nvSpPr>
        <p:spPr>
          <a:xfrm flipH="1">
            <a:off x="6873452" y="2655393"/>
            <a:ext cx="3598000" cy="132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7" name="Google Shape;107;p11"/>
          <p:cNvSpPr txBox="1">
            <a:spLocks noGrp="1"/>
          </p:cNvSpPr>
          <p:nvPr>
            <p:ph type="title" idx="4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475445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>
  <p:cSld name="Main poin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8"/>
          <p:cNvSpPr/>
          <p:nvPr/>
        </p:nvSpPr>
        <p:spPr>
          <a:xfrm rot="10800000">
            <a:off x="-1524004" y="-69"/>
            <a:ext cx="10588437" cy="7703401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grpSp>
        <p:nvGrpSpPr>
          <p:cNvPr id="76" name="Google Shape;76;p8"/>
          <p:cNvGrpSpPr/>
          <p:nvPr/>
        </p:nvGrpSpPr>
        <p:grpSpPr>
          <a:xfrm>
            <a:off x="1207804" y="-30952"/>
            <a:ext cx="10984219" cy="6888968"/>
            <a:chOff x="5353050" y="0"/>
            <a:chExt cx="4407556" cy="5143580"/>
          </a:xfrm>
        </p:grpSpPr>
        <p:sp>
          <p:nvSpPr>
            <p:cNvPr id="77" name="Google Shape;77;p8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8" name="Google Shape;78;p8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9" name="Google Shape;79;p8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80" name="Google Shape;80;p8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81" name="Google Shape;81;p8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82" name="Google Shape;82;p8"/>
          <p:cNvSpPr txBox="1">
            <a:spLocks noGrp="1"/>
          </p:cNvSpPr>
          <p:nvPr>
            <p:ph type="title"/>
          </p:nvPr>
        </p:nvSpPr>
        <p:spPr>
          <a:xfrm rot="-151">
            <a:off x="1536400" y="1746409"/>
            <a:ext cx="9119200" cy="33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8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8602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preserve="1">
  <p:cSld name="Section title and description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9"/>
          <p:cNvSpPr txBox="1">
            <a:spLocks noGrp="1"/>
          </p:cNvSpPr>
          <p:nvPr>
            <p:ph type="title"/>
          </p:nvPr>
        </p:nvSpPr>
        <p:spPr>
          <a:xfrm>
            <a:off x="1426433" y="1389339"/>
            <a:ext cx="3666400" cy="149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85" name="Google Shape;85;p9"/>
          <p:cNvSpPr txBox="1">
            <a:spLocks noGrp="1"/>
          </p:cNvSpPr>
          <p:nvPr>
            <p:ph type="subTitle" idx="1"/>
          </p:nvPr>
        </p:nvSpPr>
        <p:spPr>
          <a:xfrm>
            <a:off x="1468000" y="2668733"/>
            <a:ext cx="3947200" cy="18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43460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preserve="1">
  <p:cSld name="Caption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0"/>
          <p:cNvSpPr txBox="1">
            <a:spLocks noGrp="1"/>
          </p:cNvSpPr>
          <p:nvPr>
            <p:ph type="ctrTitle"/>
          </p:nvPr>
        </p:nvSpPr>
        <p:spPr>
          <a:xfrm flipH="1">
            <a:off x="818881" y="5420100"/>
            <a:ext cx="4886400" cy="6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88" name="Google Shape;88;p10"/>
          <p:cNvSpPr txBox="1">
            <a:spLocks noGrp="1"/>
          </p:cNvSpPr>
          <p:nvPr>
            <p:ph type="subTitle" idx="1"/>
          </p:nvPr>
        </p:nvSpPr>
        <p:spPr>
          <a:xfrm rot="-307" flipH="1">
            <a:off x="818881" y="3543500"/>
            <a:ext cx="4478800" cy="177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89" name="Google Shape;89;p10"/>
          <p:cNvGrpSpPr/>
          <p:nvPr/>
        </p:nvGrpSpPr>
        <p:grpSpPr>
          <a:xfrm rot="10800000">
            <a:off x="-1622820" y="2"/>
            <a:ext cx="5165656" cy="6028276"/>
            <a:chOff x="5353050" y="0"/>
            <a:chExt cx="4407556" cy="5143580"/>
          </a:xfrm>
        </p:grpSpPr>
        <p:sp>
          <p:nvSpPr>
            <p:cNvPr id="90" name="Google Shape;90;p10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1" name="Google Shape;91;p10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2" name="Google Shape;92;p10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3" name="Google Shape;93;p10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4" name="Google Shape;94;p10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47447089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preserve="1">
  <p:cSld name="Big number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oogle Shape;96;p11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97" name="Google Shape;97;p11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8" name="Google Shape;98;p11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9" name="Google Shape;99;p11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100" name="Google Shape;100;p11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101" name="Google Shape;101;p11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2" name="Google Shape;102;p11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103" name="Google Shape;103;p11"/>
          <p:cNvSpPr txBox="1">
            <a:spLocks noGrp="1"/>
          </p:cNvSpPr>
          <p:nvPr>
            <p:ph type="title" hasCustomPrompt="1"/>
          </p:nvPr>
        </p:nvSpPr>
        <p:spPr>
          <a:xfrm>
            <a:off x="6854431" y="4036219"/>
            <a:ext cx="1407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4" name="Google Shape;104;p11"/>
          <p:cNvSpPr txBox="1">
            <a:spLocks noGrp="1"/>
          </p:cNvSpPr>
          <p:nvPr>
            <p:ph type="subTitle" idx="1"/>
          </p:nvPr>
        </p:nvSpPr>
        <p:spPr>
          <a:xfrm flipH="1">
            <a:off x="6873349" y="4603337"/>
            <a:ext cx="2025600" cy="10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5" name="Google Shape;105;p11"/>
          <p:cNvSpPr txBox="1">
            <a:spLocks noGrp="1"/>
          </p:cNvSpPr>
          <p:nvPr>
            <p:ph type="title" idx="2" hasCustomPrompt="1"/>
          </p:nvPr>
        </p:nvSpPr>
        <p:spPr>
          <a:xfrm>
            <a:off x="2726217" y="3086767"/>
            <a:ext cx="23212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5333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6" name="Google Shape;106;p11"/>
          <p:cNvSpPr txBox="1">
            <a:spLocks noGrp="1"/>
          </p:cNvSpPr>
          <p:nvPr>
            <p:ph type="subTitle" idx="3"/>
          </p:nvPr>
        </p:nvSpPr>
        <p:spPr>
          <a:xfrm flipH="1">
            <a:off x="6873452" y="2655393"/>
            <a:ext cx="3598000" cy="132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7" name="Google Shape;107;p11"/>
          <p:cNvSpPr txBox="1">
            <a:spLocks noGrp="1"/>
          </p:cNvSpPr>
          <p:nvPr>
            <p:ph type="title" idx="4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10373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 preserve="1">
  <p:cSld name="Title only 2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oogle Shape;109;p12"/>
          <p:cNvGrpSpPr/>
          <p:nvPr/>
        </p:nvGrpSpPr>
        <p:grpSpPr>
          <a:xfrm rot="10800000">
            <a:off x="-28" y="5165401"/>
            <a:ext cx="1521789" cy="1692593"/>
            <a:chOff x="8002655" y="8"/>
            <a:chExt cx="1141342" cy="1269445"/>
          </a:xfrm>
        </p:grpSpPr>
        <p:sp>
          <p:nvSpPr>
            <p:cNvPr id="110" name="Google Shape;110;p12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1" name="Google Shape;111;p12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112" name="Google Shape;112;p12"/>
          <p:cNvGrpSpPr/>
          <p:nvPr/>
        </p:nvGrpSpPr>
        <p:grpSpPr>
          <a:xfrm rot="10800000">
            <a:off x="9252001" y="12"/>
            <a:ext cx="2939995" cy="2976761"/>
            <a:chOff x="-21" y="2910925"/>
            <a:chExt cx="2204996" cy="2232571"/>
          </a:xfrm>
        </p:grpSpPr>
        <p:sp>
          <p:nvSpPr>
            <p:cNvPr id="113" name="Google Shape;113;p12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4" name="Google Shape;114;p12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5" name="Google Shape;115;p12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116" name="Google Shape;116;p12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168360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mall numbers" preserve="1">
  <p:cSld name="Small number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oogle Shape;118;p13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119" name="Google Shape;119;p13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0" name="Google Shape;120;p13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1" name="Google Shape;121;p13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122" name="Google Shape;122;p13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123" name="Google Shape;123;p13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4" name="Google Shape;124;p13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125" name="Google Shape;125;p13"/>
          <p:cNvSpPr txBox="1">
            <a:spLocks noGrp="1"/>
          </p:cNvSpPr>
          <p:nvPr>
            <p:ph type="title" hasCustomPrompt="1"/>
          </p:nvPr>
        </p:nvSpPr>
        <p:spPr>
          <a:xfrm>
            <a:off x="3036717" y="4017300"/>
            <a:ext cx="1407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6" name="Google Shape;126;p13"/>
          <p:cNvSpPr txBox="1">
            <a:spLocks noGrp="1"/>
          </p:cNvSpPr>
          <p:nvPr>
            <p:ph type="subTitle" idx="1"/>
          </p:nvPr>
        </p:nvSpPr>
        <p:spPr>
          <a:xfrm flipH="1">
            <a:off x="3036751" y="4667300"/>
            <a:ext cx="19120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27" name="Google Shape;127;p13"/>
          <p:cNvSpPr txBox="1">
            <a:spLocks noGrp="1"/>
          </p:cNvSpPr>
          <p:nvPr>
            <p:ph type="title" idx="2" hasCustomPrompt="1"/>
          </p:nvPr>
        </p:nvSpPr>
        <p:spPr>
          <a:xfrm>
            <a:off x="3036717" y="2109548"/>
            <a:ext cx="1407200" cy="6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8" name="Google Shape;128;p13"/>
          <p:cNvSpPr txBox="1">
            <a:spLocks noGrp="1"/>
          </p:cNvSpPr>
          <p:nvPr>
            <p:ph type="subTitle" idx="3"/>
          </p:nvPr>
        </p:nvSpPr>
        <p:spPr>
          <a:xfrm flipH="1">
            <a:off x="3036717" y="2709500"/>
            <a:ext cx="1959200" cy="6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29" name="Google Shape;129;p13"/>
          <p:cNvSpPr txBox="1">
            <a:spLocks noGrp="1"/>
          </p:cNvSpPr>
          <p:nvPr>
            <p:ph type="title" idx="4" hasCustomPrompt="1"/>
          </p:nvPr>
        </p:nvSpPr>
        <p:spPr>
          <a:xfrm>
            <a:off x="8121329" y="4017300"/>
            <a:ext cx="1407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0" name="Google Shape;130;p13"/>
          <p:cNvSpPr txBox="1">
            <a:spLocks noGrp="1"/>
          </p:cNvSpPr>
          <p:nvPr>
            <p:ph type="subTitle" idx="5"/>
          </p:nvPr>
        </p:nvSpPr>
        <p:spPr>
          <a:xfrm flipH="1">
            <a:off x="8121329" y="4667308"/>
            <a:ext cx="2025600" cy="10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31" name="Google Shape;131;p13"/>
          <p:cNvSpPr txBox="1">
            <a:spLocks noGrp="1"/>
          </p:cNvSpPr>
          <p:nvPr>
            <p:ph type="title" idx="6" hasCustomPrompt="1"/>
          </p:nvPr>
        </p:nvSpPr>
        <p:spPr>
          <a:xfrm>
            <a:off x="8121313" y="2018600"/>
            <a:ext cx="2321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2" name="Google Shape;132;p13"/>
          <p:cNvSpPr txBox="1">
            <a:spLocks noGrp="1"/>
          </p:cNvSpPr>
          <p:nvPr>
            <p:ph type="subTitle" idx="7"/>
          </p:nvPr>
        </p:nvSpPr>
        <p:spPr>
          <a:xfrm flipH="1">
            <a:off x="8121329" y="2671441"/>
            <a:ext cx="1694000" cy="10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33" name="Google Shape;133;p13"/>
          <p:cNvSpPr txBox="1">
            <a:spLocks noGrp="1"/>
          </p:cNvSpPr>
          <p:nvPr>
            <p:ph type="title" idx="8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0750661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preserve="1">
  <p:cSld name="Table of contents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4"/>
          <p:cNvSpPr/>
          <p:nvPr/>
        </p:nvSpPr>
        <p:spPr>
          <a:xfrm rot="10800000">
            <a:off x="6610745" y="0"/>
            <a:ext cx="5654097" cy="6858107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36" name="Google Shape;136;p14"/>
          <p:cNvSpPr txBox="1">
            <a:spLocks noGrp="1"/>
          </p:cNvSpPr>
          <p:nvPr>
            <p:ph type="subTitle" idx="1"/>
          </p:nvPr>
        </p:nvSpPr>
        <p:spPr>
          <a:xfrm flipH="1">
            <a:off x="2199400" y="1790201"/>
            <a:ext cx="4379200" cy="8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14"/>
          <p:cNvSpPr txBox="1">
            <a:spLocks noGrp="1"/>
          </p:cNvSpPr>
          <p:nvPr>
            <p:ph type="subTitle" idx="2"/>
          </p:nvPr>
        </p:nvSpPr>
        <p:spPr>
          <a:xfrm flipH="1">
            <a:off x="2199400" y="4176643"/>
            <a:ext cx="4379200" cy="8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4"/>
          <p:cNvSpPr txBox="1">
            <a:spLocks noGrp="1"/>
          </p:cNvSpPr>
          <p:nvPr>
            <p:ph type="title" hasCustomPrompt="1"/>
          </p:nvPr>
        </p:nvSpPr>
        <p:spPr>
          <a:xfrm>
            <a:off x="993997" y="1677577"/>
            <a:ext cx="9336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39" name="Google Shape;139;p14"/>
          <p:cNvSpPr txBox="1">
            <a:spLocks noGrp="1"/>
          </p:cNvSpPr>
          <p:nvPr>
            <p:ph type="subTitle" idx="3"/>
          </p:nvPr>
        </p:nvSpPr>
        <p:spPr>
          <a:xfrm flipH="1">
            <a:off x="2199400" y="2984801"/>
            <a:ext cx="4379200" cy="8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4"/>
          <p:cNvSpPr txBox="1">
            <a:spLocks noGrp="1"/>
          </p:cNvSpPr>
          <p:nvPr>
            <p:ph type="subTitle" idx="4"/>
          </p:nvPr>
        </p:nvSpPr>
        <p:spPr>
          <a:xfrm flipH="1">
            <a:off x="2199596" y="1266283"/>
            <a:ext cx="3608400" cy="7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1" name="Google Shape;141;p14"/>
          <p:cNvSpPr txBox="1">
            <a:spLocks noGrp="1"/>
          </p:cNvSpPr>
          <p:nvPr>
            <p:ph type="subTitle" idx="5"/>
          </p:nvPr>
        </p:nvSpPr>
        <p:spPr>
          <a:xfrm flipH="1">
            <a:off x="2199600" y="3653244"/>
            <a:ext cx="3608400" cy="7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2" name="Google Shape;142;p14"/>
          <p:cNvSpPr txBox="1">
            <a:spLocks noGrp="1"/>
          </p:cNvSpPr>
          <p:nvPr>
            <p:ph type="subTitle" idx="6"/>
          </p:nvPr>
        </p:nvSpPr>
        <p:spPr>
          <a:xfrm flipH="1">
            <a:off x="2199333" y="2459133"/>
            <a:ext cx="3608400" cy="7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3" name="Google Shape;143;p14"/>
          <p:cNvSpPr txBox="1">
            <a:spLocks noGrp="1"/>
          </p:cNvSpPr>
          <p:nvPr>
            <p:ph type="title" idx="7" hasCustomPrompt="1"/>
          </p:nvPr>
        </p:nvSpPr>
        <p:spPr>
          <a:xfrm>
            <a:off x="1044600" y="2985200"/>
            <a:ext cx="832400" cy="38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2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4" name="Google Shape;144;p14"/>
          <p:cNvSpPr txBox="1">
            <a:spLocks noGrp="1"/>
          </p:cNvSpPr>
          <p:nvPr>
            <p:ph type="title" idx="8" hasCustomPrompt="1"/>
          </p:nvPr>
        </p:nvSpPr>
        <p:spPr>
          <a:xfrm>
            <a:off x="1044600" y="4124667"/>
            <a:ext cx="832400" cy="47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200" b="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5" name="Google Shape;145;p14"/>
          <p:cNvSpPr txBox="1">
            <a:spLocks noGrp="1"/>
          </p:cNvSpPr>
          <p:nvPr>
            <p:ph type="subTitle" idx="9"/>
          </p:nvPr>
        </p:nvSpPr>
        <p:spPr>
          <a:xfrm flipH="1">
            <a:off x="2199400" y="5355817"/>
            <a:ext cx="4379200" cy="8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4"/>
          <p:cNvSpPr txBox="1">
            <a:spLocks noGrp="1"/>
          </p:cNvSpPr>
          <p:nvPr>
            <p:ph type="subTitle" idx="13"/>
          </p:nvPr>
        </p:nvSpPr>
        <p:spPr>
          <a:xfrm flipH="1">
            <a:off x="2199600" y="5047015"/>
            <a:ext cx="3608400" cy="54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7" name="Google Shape;147;p14"/>
          <p:cNvSpPr txBox="1">
            <a:spLocks noGrp="1"/>
          </p:cNvSpPr>
          <p:nvPr>
            <p:ph type="title" idx="14" hasCustomPrompt="1"/>
          </p:nvPr>
        </p:nvSpPr>
        <p:spPr>
          <a:xfrm>
            <a:off x="1044600" y="5347333"/>
            <a:ext cx="832400" cy="38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2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grpSp>
        <p:nvGrpSpPr>
          <p:cNvPr id="148" name="Google Shape;148;p14"/>
          <p:cNvGrpSpPr/>
          <p:nvPr/>
        </p:nvGrpSpPr>
        <p:grpSpPr>
          <a:xfrm>
            <a:off x="7137400" y="0"/>
            <a:ext cx="5876741" cy="6858107"/>
            <a:chOff x="5353050" y="0"/>
            <a:chExt cx="4407556" cy="5143580"/>
          </a:xfrm>
        </p:grpSpPr>
        <p:sp>
          <p:nvSpPr>
            <p:cNvPr id="149" name="Google Shape;149;p14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0" name="Google Shape;150;p14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1" name="Google Shape;151;p14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2" name="Google Shape;152;p14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3" name="Google Shape;153;p14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154" name="Google Shape;154;p14"/>
          <p:cNvSpPr txBox="1">
            <a:spLocks noGrp="1"/>
          </p:cNvSpPr>
          <p:nvPr>
            <p:ph type="title" idx="15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207757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>
  <p:cSld name="Title and three columns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5"/>
          <p:cNvSpPr txBox="1">
            <a:spLocks noGrp="1"/>
          </p:cNvSpPr>
          <p:nvPr>
            <p:ph type="ctrTitle"/>
          </p:nvPr>
        </p:nvSpPr>
        <p:spPr>
          <a:xfrm flipH="1">
            <a:off x="5055600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57" name="Google Shape;157;p15"/>
          <p:cNvSpPr txBox="1">
            <a:spLocks noGrp="1"/>
          </p:cNvSpPr>
          <p:nvPr>
            <p:ph type="subTitle" idx="1"/>
          </p:nvPr>
        </p:nvSpPr>
        <p:spPr>
          <a:xfrm flipH="1">
            <a:off x="4757200" y="441896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58" name="Google Shape;158;p15"/>
          <p:cNvSpPr txBox="1">
            <a:spLocks noGrp="1"/>
          </p:cNvSpPr>
          <p:nvPr>
            <p:ph type="ctrTitle" idx="2"/>
          </p:nvPr>
        </p:nvSpPr>
        <p:spPr>
          <a:xfrm flipH="1">
            <a:off x="8652415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15"/>
          <p:cNvSpPr txBox="1">
            <a:spLocks noGrp="1"/>
          </p:cNvSpPr>
          <p:nvPr>
            <p:ph type="subTitle" idx="3"/>
          </p:nvPr>
        </p:nvSpPr>
        <p:spPr>
          <a:xfrm flipH="1">
            <a:off x="8403415" y="4418957"/>
            <a:ext cx="25788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60" name="Google Shape;160;p15"/>
          <p:cNvSpPr txBox="1">
            <a:spLocks noGrp="1"/>
          </p:cNvSpPr>
          <p:nvPr>
            <p:ph type="ctrTitle" idx="4"/>
          </p:nvPr>
        </p:nvSpPr>
        <p:spPr>
          <a:xfrm flipH="1">
            <a:off x="1461600" y="2063033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61" name="Google Shape;161;p15"/>
          <p:cNvSpPr txBox="1">
            <a:spLocks noGrp="1"/>
          </p:cNvSpPr>
          <p:nvPr>
            <p:ph type="subTitle" idx="5"/>
          </p:nvPr>
        </p:nvSpPr>
        <p:spPr>
          <a:xfrm flipH="1">
            <a:off x="1163200" y="441895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grpSp>
        <p:nvGrpSpPr>
          <p:cNvPr id="162" name="Google Shape;162;p15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163" name="Google Shape;163;p15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4" name="Google Shape;164;p15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165" name="Google Shape;165;p15"/>
          <p:cNvGrpSpPr/>
          <p:nvPr/>
        </p:nvGrpSpPr>
        <p:grpSpPr>
          <a:xfrm>
            <a:off x="-28" y="3881234"/>
            <a:ext cx="2939995" cy="2976761"/>
            <a:chOff x="-21" y="2910925"/>
            <a:chExt cx="2204996" cy="2232571"/>
          </a:xfrm>
        </p:grpSpPr>
        <p:sp>
          <p:nvSpPr>
            <p:cNvPr id="166" name="Google Shape;166;p15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7" name="Google Shape;167;p15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8" name="Google Shape;168;p15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169" name="Google Shape;169;p15"/>
          <p:cNvSpPr txBox="1">
            <a:spLocks noGrp="1"/>
          </p:cNvSpPr>
          <p:nvPr>
            <p:ph type="title" idx="6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700539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 preserve="1">
  <p:cSld name="Title and four columns 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6"/>
          <p:cNvSpPr txBox="1">
            <a:spLocks noGrp="1"/>
          </p:cNvSpPr>
          <p:nvPr>
            <p:ph type="ctrTitle"/>
          </p:nvPr>
        </p:nvSpPr>
        <p:spPr>
          <a:xfrm flipH="1">
            <a:off x="7046004" y="2643487"/>
            <a:ext cx="3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2" name="Google Shape;172;p16"/>
          <p:cNvSpPr txBox="1">
            <a:spLocks noGrp="1"/>
          </p:cNvSpPr>
          <p:nvPr>
            <p:ph type="subTitle" idx="1"/>
          </p:nvPr>
        </p:nvSpPr>
        <p:spPr>
          <a:xfrm flipH="1">
            <a:off x="7452404" y="1677184"/>
            <a:ext cx="297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3" name="Google Shape;173;p16"/>
          <p:cNvSpPr txBox="1">
            <a:spLocks noGrp="1"/>
          </p:cNvSpPr>
          <p:nvPr>
            <p:ph type="ctrTitle" idx="2"/>
          </p:nvPr>
        </p:nvSpPr>
        <p:spPr>
          <a:xfrm flipH="1">
            <a:off x="7046171" y="5092904"/>
            <a:ext cx="309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4" name="Google Shape;174;p16"/>
          <p:cNvSpPr txBox="1">
            <a:spLocks noGrp="1"/>
          </p:cNvSpPr>
          <p:nvPr>
            <p:ph type="subTitle" idx="3"/>
          </p:nvPr>
        </p:nvSpPr>
        <p:spPr>
          <a:xfrm flipH="1">
            <a:off x="7452404" y="4126567"/>
            <a:ext cx="304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5" name="Google Shape;175;p16"/>
          <p:cNvSpPr txBox="1">
            <a:spLocks noGrp="1"/>
          </p:cNvSpPr>
          <p:nvPr>
            <p:ph type="ctrTitle" idx="4"/>
          </p:nvPr>
        </p:nvSpPr>
        <p:spPr>
          <a:xfrm flipH="1">
            <a:off x="2397825" y="2643487"/>
            <a:ext cx="3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6" name="Google Shape;176;p16"/>
          <p:cNvSpPr txBox="1">
            <a:spLocks noGrp="1"/>
          </p:cNvSpPr>
          <p:nvPr>
            <p:ph type="subTitle" idx="5"/>
          </p:nvPr>
        </p:nvSpPr>
        <p:spPr>
          <a:xfrm flipH="1">
            <a:off x="2702625" y="1677184"/>
            <a:ext cx="304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7" name="Google Shape;177;p16"/>
          <p:cNvSpPr txBox="1">
            <a:spLocks noGrp="1"/>
          </p:cNvSpPr>
          <p:nvPr>
            <p:ph type="ctrTitle" idx="6"/>
          </p:nvPr>
        </p:nvSpPr>
        <p:spPr>
          <a:xfrm flipH="1">
            <a:off x="2397832" y="5092904"/>
            <a:ext cx="3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8" name="Google Shape;178;p16"/>
          <p:cNvSpPr txBox="1">
            <a:spLocks noGrp="1"/>
          </p:cNvSpPr>
          <p:nvPr>
            <p:ph type="subTitle" idx="7"/>
          </p:nvPr>
        </p:nvSpPr>
        <p:spPr>
          <a:xfrm flipH="1">
            <a:off x="2702625" y="4126567"/>
            <a:ext cx="304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9" name="Google Shape;179;p16"/>
          <p:cNvSpPr txBox="1">
            <a:spLocks noGrp="1"/>
          </p:cNvSpPr>
          <p:nvPr>
            <p:ph type="title" idx="8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180" name="Google Shape;180;p16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181" name="Google Shape;181;p16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82" name="Google Shape;182;p16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83" name="Google Shape;183;p16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184" name="Google Shape;184;p16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185" name="Google Shape;185;p16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86" name="Google Shape;186;p16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34195035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 preserve="1">
  <p:cSld name="Title and three columns 2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7"/>
          <p:cNvSpPr txBox="1">
            <a:spLocks noGrp="1"/>
          </p:cNvSpPr>
          <p:nvPr>
            <p:ph type="ctrTitle"/>
          </p:nvPr>
        </p:nvSpPr>
        <p:spPr>
          <a:xfrm>
            <a:off x="2472068" y="1564403"/>
            <a:ext cx="2536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Montserrat SemiBold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89" name="Google Shape;189;p17"/>
          <p:cNvSpPr txBox="1">
            <a:spLocks noGrp="1"/>
          </p:cNvSpPr>
          <p:nvPr>
            <p:ph type="subTitle" idx="1"/>
          </p:nvPr>
        </p:nvSpPr>
        <p:spPr>
          <a:xfrm>
            <a:off x="5054933" y="1794767"/>
            <a:ext cx="2319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90" name="Google Shape;190;p17"/>
          <p:cNvSpPr txBox="1">
            <a:spLocks noGrp="1"/>
          </p:cNvSpPr>
          <p:nvPr>
            <p:ph type="ctrTitle" idx="2"/>
          </p:nvPr>
        </p:nvSpPr>
        <p:spPr>
          <a:xfrm>
            <a:off x="2472068" y="3060121"/>
            <a:ext cx="2536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Montserrat SemiBold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91" name="Google Shape;191;p17"/>
          <p:cNvSpPr txBox="1">
            <a:spLocks noGrp="1"/>
          </p:cNvSpPr>
          <p:nvPr>
            <p:ph type="subTitle" idx="3"/>
          </p:nvPr>
        </p:nvSpPr>
        <p:spPr>
          <a:xfrm>
            <a:off x="5054933" y="3281600"/>
            <a:ext cx="2319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92" name="Google Shape;192;p17"/>
          <p:cNvSpPr txBox="1">
            <a:spLocks noGrp="1"/>
          </p:cNvSpPr>
          <p:nvPr>
            <p:ph type="ctrTitle" idx="4"/>
          </p:nvPr>
        </p:nvSpPr>
        <p:spPr>
          <a:xfrm>
            <a:off x="2472068" y="4671025"/>
            <a:ext cx="2536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Montserrat SemiBold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93" name="Google Shape;193;p17"/>
          <p:cNvSpPr txBox="1">
            <a:spLocks noGrp="1"/>
          </p:cNvSpPr>
          <p:nvPr>
            <p:ph type="subTitle" idx="5"/>
          </p:nvPr>
        </p:nvSpPr>
        <p:spPr>
          <a:xfrm>
            <a:off x="5054933" y="4900800"/>
            <a:ext cx="2319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94" name="Google Shape;194;p17"/>
          <p:cNvSpPr txBox="1">
            <a:spLocks noGrp="1"/>
          </p:cNvSpPr>
          <p:nvPr>
            <p:ph type="title" idx="6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sp>
        <p:nvSpPr>
          <p:cNvPr id="195" name="Google Shape;195;p17"/>
          <p:cNvSpPr/>
          <p:nvPr/>
        </p:nvSpPr>
        <p:spPr>
          <a:xfrm rot="10800000">
            <a:off x="6610745" y="0"/>
            <a:ext cx="5654097" cy="6858107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grpSp>
        <p:nvGrpSpPr>
          <p:cNvPr id="196" name="Google Shape;196;p17"/>
          <p:cNvGrpSpPr/>
          <p:nvPr/>
        </p:nvGrpSpPr>
        <p:grpSpPr>
          <a:xfrm>
            <a:off x="7137400" y="0"/>
            <a:ext cx="5876741" cy="6858107"/>
            <a:chOff x="5353050" y="0"/>
            <a:chExt cx="4407556" cy="5143580"/>
          </a:xfrm>
        </p:grpSpPr>
        <p:sp>
          <p:nvSpPr>
            <p:cNvPr id="197" name="Google Shape;197;p17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8" name="Google Shape;198;p17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9" name="Google Shape;199;p17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0" name="Google Shape;200;p17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1" name="Google Shape;201;p17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513075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mall numbers">
  <p:cSld name="Small number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oogle Shape;118;p13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119" name="Google Shape;119;p13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0" name="Google Shape;120;p13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1" name="Google Shape;121;p13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122" name="Google Shape;122;p13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123" name="Google Shape;123;p13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4" name="Google Shape;124;p13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125" name="Google Shape;125;p13"/>
          <p:cNvSpPr txBox="1">
            <a:spLocks noGrp="1"/>
          </p:cNvSpPr>
          <p:nvPr>
            <p:ph type="title" hasCustomPrompt="1"/>
          </p:nvPr>
        </p:nvSpPr>
        <p:spPr>
          <a:xfrm>
            <a:off x="3036717" y="4017300"/>
            <a:ext cx="1407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6" name="Google Shape;126;p13"/>
          <p:cNvSpPr txBox="1">
            <a:spLocks noGrp="1"/>
          </p:cNvSpPr>
          <p:nvPr>
            <p:ph type="subTitle" idx="1"/>
          </p:nvPr>
        </p:nvSpPr>
        <p:spPr>
          <a:xfrm flipH="1">
            <a:off x="3036751" y="4667300"/>
            <a:ext cx="19120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27" name="Google Shape;127;p13"/>
          <p:cNvSpPr txBox="1">
            <a:spLocks noGrp="1"/>
          </p:cNvSpPr>
          <p:nvPr>
            <p:ph type="title" idx="2" hasCustomPrompt="1"/>
          </p:nvPr>
        </p:nvSpPr>
        <p:spPr>
          <a:xfrm>
            <a:off x="3036717" y="2109548"/>
            <a:ext cx="1407200" cy="6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8" name="Google Shape;128;p13"/>
          <p:cNvSpPr txBox="1">
            <a:spLocks noGrp="1"/>
          </p:cNvSpPr>
          <p:nvPr>
            <p:ph type="subTitle" idx="3"/>
          </p:nvPr>
        </p:nvSpPr>
        <p:spPr>
          <a:xfrm flipH="1">
            <a:off x="3036717" y="2709500"/>
            <a:ext cx="1959200" cy="6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29" name="Google Shape;129;p13"/>
          <p:cNvSpPr txBox="1">
            <a:spLocks noGrp="1"/>
          </p:cNvSpPr>
          <p:nvPr>
            <p:ph type="title" idx="4" hasCustomPrompt="1"/>
          </p:nvPr>
        </p:nvSpPr>
        <p:spPr>
          <a:xfrm>
            <a:off x="8121329" y="4017300"/>
            <a:ext cx="1407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0" name="Google Shape;130;p13"/>
          <p:cNvSpPr txBox="1">
            <a:spLocks noGrp="1"/>
          </p:cNvSpPr>
          <p:nvPr>
            <p:ph type="subTitle" idx="5"/>
          </p:nvPr>
        </p:nvSpPr>
        <p:spPr>
          <a:xfrm flipH="1">
            <a:off x="8121329" y="4667308"/>
            <a:ext cx="2025600" cy="10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31" name="Google Shape;131;p13"/>
          <p:cNvSpPr txBox="1">
            <a:spLocks noGrp="1"/>
          </p:cNvSpPr>
          <p:nvPr>
            <p:ph type="title" idx="6" hasCustomPrompt="1"/>
          </p:nvPr>
        </p:nvSpPr>
        <p:spPr>
          <a:xfrm>
            <a:off x="8121313" y="2018600"/>
            <a:ext cx="2321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2" name="Google Shape;132;p13"/>
          <p:cNvSpPr txBox="1">
            <a:spLocks noGrp="1"/>
          </p:cNvSpPr>
          <p:nvPr>
            <p:ph type="subTitle" idx="7"/>
          </p:nvPr>
        </p:nvSpPr>
        <p:spPr>
          <a:xfrm flipH="1">
            <a:off x="8121329" y="2671441"/>
            <a:ext cx="1694000" cy="10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33" name="Google Shape;133;p13"/>
          <p:cNvSpPr txBox="1">
            <a:spLocks noGrp="1"/>
          </p:cNvSpPr>
          <p:nvPr>
            <p:ph type="title" idx="8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319697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 preserve="1">
  <p:cSld name="Title and three columns 3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8"/>
          <p:cNvSpPr txBox="1">
            <a:spLocks noGrp="1"/>
          </p:cNvSpPr>
          <p:nvPr>
            <p:ph type="ctrTitle"/>
          </p:nvPr>
        </p:nvSpPr>
        <p:spPr>
          <a:xfrm flipH="1">
            <a:off x="5055600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4" name="Google Shape;204;p18"/>
          <p:cNvSpPr txBox="1">
            <a:spLocks noGrp="1"/>
          </p:cNvSpPr>
          <p:nvPr>
            <p:ph type="subTitle" idx="1"/>
          </p:nvPr>
        </p:nvSpPr>
        <p:spPr>
          <a:xfrm flipH="1">
            <a:off x="4757200" y="441896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05" name="Google Shape;205;p18"/>
          <p:cNvSpPr txBox="1">
            <a:spLocks noGrp="1"/>
          </p:cNvSpPr>
          <p:nvPr>
            <p:ph type="ctrTitle" idx="2"/>
          </p:nvPr>
        </p:nvSpPr>
        <p:spPr>
          <a:xfrm flipH="1">
            <a:off x="8652415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6" name="Google Shape;206;p18"/>
          <p:cNvSpPr txBox="1">
            <a:spLocks noGrp="1"/>
          </p:cNvSpPr>
          <p:nvPr>
            <p:ph type="subTitle" idx="3"/>
          </p:nvPr>
        </p:nvSpPr>
        <p:spPr>
          <a:xfrm flipH="1">
            <a:off x="8403415" y="4418957"/>
            <a:ext cx="25788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07" name="Google Shape;207;p18"/>
          <p:cNvSpPr txBox="1">
            <a:spLocks noGrp="1"/>
          </p:cNvSpPr>
          <p:nvPr>
            <p:ph type="ctrTitle" idx="4"/>
          </p:nvPr>
        </p:nvSpPr>
        <p:spPr>
          <a:xfrm flipH="1">
            <a:off x="927400" y="1987833"/>
            <a:ext cx="3149200" cy="84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8" name="Google Shape;208;p18"/>
          <p:cNvSpPr txBox="1">
            <a:spLocks noGrp="1"/>
          </p:cNvSpPr>
          <p:nvPr>
            <p:ph type="subTitle" idx="5"/>
          </p:nvPr>
        </p:nvSpPr>
        <p:spPr>
          <a:xfrm flipH="1">
            <a:off x="1163200" y="441895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grpSp>
        <p:nvGrpSpPr>
          <p:cNvPr id="209" name="Google Shape;209;p18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210" name="Google Shape;210;p18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1" name="Google Shape;211;p18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212" name="Google Shape;212;p18"/>
          <p:cNvGrpSpPr/>
          <p:nvPr/>
        </p:nvGrpSpPr>
        <p:grpSpPr>
          <a:xfrm>
            <a:off x="-28" y="3881234"/>
            <a:ext cx="2939995" cy="2976761"/>
            <a:chOff x="-21" y="2910925"/>
            <a:chExt cx="2204996" cy="2232571"/>
          </a:xfrm>
        </p:grpSpPr>
        <p:sp>
          <p:nvSpPr>
            <p:cNvPr id="213" name="Google Shape;213;p18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4" name="Google Shape;214;p18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5" name="Google Shape;215;p18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216" name="Google Shape;216;p18"/>
          <p:cNvSpPr txBox="1">
            <a:spLocks noGrp="1"/>
          </p:cNvSpPr>
          <p:nvPr>
            <p:ph type="title" idx="6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759463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 preserve="1">
  <p:cSld name="Title and six columns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9"/>
          <p:cNvSpPr txBox="1">
            <a:spLocks noGrp="1"/>
          </p:cNvSpPr>
          <p:nvPr>
            <p:ph type="ctrTitle"/>
          </p:nvPr>
        </p:nvSpPr>
        <p:spPr>
          <a:xfrm flipH="1">
            <a:off x="1965300" y="3248500"/>
            <a:ext cx="31444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19" name="Google Shape;219;p19"/>
          <p:cNvSpPr txBox="1">
            <a:spLocks noGrp="1"/>
          </p:cNvSpPr>
          <p:nvPr>
            <p:ph type="subTitle" idx="1"/>
          </p:nvPr>
        </p:nvSpPr>
        <p:spPr>
          <a:xfrm flipH="1">
            <a:off x="1917955" y="3721279"/>
            <a:ext cx="36352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0" name="Google Shape;220;p19"/>
          <p:cNvSpPr txBox="1">
            <a:spLocks noGrp="1"/>
          </p:cNvSpPr>
          <p:nvPr>
            <p:ph type="ctrTitle" idx="2"/>
          </p:nvPr>
        </p:nvSpPr>
        <p:spPr>
          <a:xfrm flipH="1">
            <a:off x="7569233" y="3248497"/>
            <a:ext cx="25304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1" name="Google Shape;221;p19"/>
          <p:cNvSpPr txBox="1">
            <a:spLocks noGrp="1"/>
          </p:cNvSpPr>
          <p:nvPr>
            <p:ph type="subTitle" idx="3"/>
          </p:nvPr>
        </p:nvSpPr>
        <p:spPr>
          <a:xfrm flipH="1">
            <a:off x="7540852" y="3721279"/>
            <a:ext cx="3246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2" name="Google Shape;222;p19"/>
          <p:cNvSpPr txBox="1">
            <a:spLocks noGrp="1"/>
          </p:cNvSpPr>
          <p:nvPr>
            <p:ph type="ctrTitle" idx="4"/>
          </p:nvPr>
        </p:nvSpPr>
        <p:spPr>
          <a:xfrm flipH="1">
            <a:off x="1965267" y="1867633"/>
            <a:ext cx="25304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3" name="Google Shape;223;p19"/>
          <p:cNvSpPr txBox="1">
            <a:spLocks noGrp="1"/>
          </p:cNvSpPr>
          <p:nvPr>
            <p:ph type="subTitle" idx="5"/>
          </p:nvPr>
        </p:nvSpPr>
        <p:spPr>
          <a:xfrm flipH="1">
            <a:off x="1917955" y="2336300"/>
            <a:ext cx="36352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4" name="Google Shape;224;p19"/>
          <p:cNvSpPr txBox="1">
            <a:spLocks noGrp="1"/>
          </p:cNvSpPr>
          <p:nvPr>
            <p:ph type="ctrTitle" idx="6"/>
          </p:nvPr>
        </p:nvSpPr>
        <p:spPr>
          <a:xfrm flipH="1">
            <a:off x="1965267" y="4709167"/>
            <a:ext cx="20808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5" name="Google Shape;225;p19"/>
          <p:cNvSpPr txBox="1">
            <a:spLocks noGrp="1"/>
          </p:cNvSpPr>
          <p:nvPr>
            <p:ph type="subTitle" idx="7"/>
          </p:nvPr>
        </p:nvSpPr>
        <p:spPr>
          <a:xfrm flipH="1">
            <a:off x="1918000" y="5180333"/>
            <a:ext cx="3754000" cy="9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6" name="Google Shape;226;p19"/>
          <p:cNvSpPr txBox="1">
            <a:spLocks noGrp="1"/>
          </p:cNvSpPr>
          <p:nvPr>
            <p:ph type="ctrTitle" idx="8"/>
          </p:nvPr>
        </p:nvSpPr>
        <p:spPr>
          <a:xfrm flipH="1">
            <a:off x="7522000" y="4709167"/>
            <a:ext cx="39132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7" name="Google Shape;227;p19"/>
          <p:cNvSpPr txBox="1">
            <a:spLocks noGrp="1"/>
          </p:cNvSpPr>
          <p:nvPr>
            <p:ph type="subTitle" idx="9"/>
          </p:nvPr>
        </p:nvSpPr>
        <p:spPr>
          <a:xfrm flipH="1">
            <a:off x="7521933" y="5180333"/>
            <a:ext cx="3514400" cy="6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8" name="Google Shape;228;p19"/>
          <p:cNvSpPr txBox="1">
            <a:spLocks noGrp="1"/>
          </p:cNvSpPr>
          <p:nvPr>
            <p:ph type="ctrTitle" idx="13"/>
          </p:nvPr>
        </p:nvSpPr>
        <p:spPr>
          <a:xfrm flipH="1">
            <a:off x="7569233" y="1867633"/>
            <a:ext cx="24320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9" name="Google Shape;229;p19"/>
          <p:cNvSpPr txBox="1">
            <a:spLocks noGrp="1"/>
          </p:cNvSpPr>
          <p:nvPr>
            <p:ph type="subTitle" idx="14"/>
          </p:nvPr>
        </p:nvSpPr>
        <p:spPr>
          <a:xfrm flipH="1">
            <a:off x="7521933" y="2336300"/>
            <a:ext cx="35144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30" name="Google Shape;230;p19"/>
          <p:cNvSpPr txBox="1">
            <a:spLocks noGrp="1"/>
          </p:cNvSpPr>
          <p:nvPr>
            <p:ph type="title" idx="15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31" name="Google Shape;231;p19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232" name="Google Shape;232;p19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3" name="Google Shape;233;p19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234" name="Google Shape;234;p19"/>
          <p:cNvGrpSpPr/>
          <p:nvPr/>
        </p:nvGrpSpPr>
        <p:grpSpPr>
          <a:xfrm>
            <a:off x="-28" y="3881234"/>
            <a:ext cx="2939995" cy="2976761"/>
            <a:chOff x="-21" y="2910925"/>
            <a:chExt cx="2204996" cy="2232571"/>
          </a:xfrm>
        </p:grpSpPr>
        <p:sp>
          <p:nvSpPr>
            <p:cNvPr id="235" name="Google Shape;235;p19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6" name="Google Shape;236;p19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7" name="Google Shape;237;p19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02021766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" preserve="1">
  <p:cSld name="Title and list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0"/>
          <p:cNvSpPr txBox="1">
            <a:spLocks noGrp="1"/>
          </p:cNvSpPr>
          <p:nvPr>
            <p:ph type="body" idx="1"/>
          </p:nvPr>
        </p:nvSpPr>
        <p:spPr>
          <a:xfrm>
            <a:off x="693833" y="1847400"/>
            <a:ext cx="4526000" cy="31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Raleway Thin"/>
              <a:buChar char="●"/>
              <a:defRPr sz="2400"/>
            </a:lvl1pPr>
            <a:lvl2pPr marL="1219170" lvl="1" indent="-440256" rtl="0">
              <a:spcBef>
                <a:spcPts val="2133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828754" lvl="2" indent="-43178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2438339" lvl="3" indent="-43178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7093" lvl="6" indent="-41485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4876678" lvl="7" indent="-41485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240" name="Google Shape;240;p20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41" name="Google Shape;241;p20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242" name="Google Shape;242;p20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3" name="Google Shape;243;p20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4" name="Google Shape;244;p20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4553153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chnology design" preserve="1">
  <p:cSld name="Technology design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1"/>
          <p:cNvSpPr txBox="1">
            <a:spLocks noGrp="1"/>
          </p:cNvSpPr>
          <p:nvPr>
            <p:ph type="subTitle" idx="1"/>
          </p:nvPr>
        </p:nvSpPr>
        <p:spPr>
          <a:xfrm flipH="1">
            <a:off x="6899167" y="3486917"/>
            <a:ext cx="2562400" cy="11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47" name="Google Shape;247;p21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48" name="Google Shape;248;p21"/>
          <p:cNvGrpSpPr/>
          <p:nvPr/>
        </p:nvGrpSpPr>
        <p:grpSpPr>
          <a:xfrm>
            <a:off x="3" y="4738023"/>
            <a:ext cx="1904959" cy="2119907"/>
            <a:chOff x="6" y="2834274"/>
            <a:chExt cx="2075119" cy="2309267"/>
          </a:xfrm>
        </p:grpSpPr>
        <p:sp>
          <p:nvSpPr>
            <p:cNvPr id="249" name="Google Shape;249;p21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0" name="Google Shape;250;p21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1" name="Google Shape;251;p21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252" name="Google Shape;252;p21"/>
          <p:cNvGrpSpPr/>
          <p:nvPr/>
        </p:nvGrpSpPr>
        <p:grpSpPr>
          <a:xfrm>
            <a:off x="8031955" y="-23"/>
            <a:ext cx="4160116" cy="4627044"/>
            <a:chOff x="8002655" y="8"/>
            <a:chExt cx="1141342" cy="1269445"/>
          </a:xfrm>
        </p:grpSpPr>
        <p:sp>
          <p:nvSpPr>
            <p:cNvPr id="253" name="Google Shape;253;p21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4" name="Google Shape;254;p21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98504038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sources" preserve="1">
  <p:cSld name="Resources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2"/>
          <p:cNvSpPr txBox="1">
            <a:spLocks noGrp="1"/>
          </p:cNvSpPr>
          <p:nvPr>
            <p:ph type="body" idx="1"/>
          </p:nvPr>
        </p:nvSpPr>
        <p:spPr>
          <a:xfrm>
            <a:off x="1657565" y="1809100"/>
            <a:ext cx="4651600" cy="4555200"/>
          </a:xfrm>
          <a:prstGeom prst="rect">
            <a:avLst/>
          </a:prstGeom>
        </p:spPr>
        <p:txBody>
          <a:bodyPr spcFirstLastPara="1" wrap="square" lIns="0" tIns="91425" rIns="91425" bIns="91425" anchor="b" anchorCtr="0">
            <a:noAutofit/>
          </a:bodyPr>
          <a:lstStyle>
            <a:lvl1pPr marL="609585" lvl="0" indent="-3979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Raleway Thin"/>
              <a:buChar char="■"/>
              <a:defRPr sz="1333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257" name="Google Shape;257;p22"/>
          <p:cNvSpPr txBox="1">
            <a:spLocks noGrp="1"/>
          </p:cNvSpPr>
          <p:nvPr>
            <p:ph type="body" idx="2"/>
          </p:nvPr>
        </p:nvSpPr>
        <p:spPr>
          <a:xfrm>
            <a:off x="6580399" y="1809100"/>
            <a:ext cx="4651600" cy="455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3979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Raleway Thin"/>
              <a:buChar char="■"/>
              <a:defRPr sz="1333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258" name="Google Shape;258;p22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59" name="Google Shape;259;p22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260" name="Google Shape;260;p22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1" name="Google Shape;261;p22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2" name="Google Shape;262;p22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263" name="Google Shape;263;p22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264" name="Google Shape;264;p22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5" name="Google Shape;265;p22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67851984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 preserve="1">
  <p:cSld name="Thank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3"/>
          <p:cNvSpPr/>
          <p:nvPr/>
        </p:nvSpPr>
        <p:spPr>
          <a:xfrm rot="10800000" flipH="1">
            <a:off x="1607700" y="-1541575"/>
            <a:ext cx="9796856" cy="11883043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grpSp>
        <p:nvGrpSpPr>
          <p:cNvPr id="268" name="Google Shape;268;p23"/>
          <p:cNvGrpSpPr/>
          <p:nvPr/>
        </p:nvGrpSpPr>
        <p:grpSpPr>
          <a:xfrm flipH="1">
            <a:off x="-139988" y="-2210603"/>
            <a:ext cx="8054075" cy="9399035"/>
            <a:chOff x="5353050" y="0"/>
            <a:chExt cx="4407556" cy="5143580"/>
          </a:xfrm>
        </p:grpSpPr>
        <p:sp>
          <p:nvSpPr>
            <p:cNvPr id="269" name="Google Shape;269;p2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0" name="Google Shape;270;p2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1" name="Google Shape;271;p2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2" name="Google Shape;272;p2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3" name="Google Shape;273;p2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274" name="Google Shape;274;p23"/>
          <p:cNvSpPr txBox="1">
            <a:spLocks noGrp="1"/>
          </p:cNvSpPr>
          <p:nvPr>
            <p:ph type="title"/>
          </p:nvPr>
        </p:nvSpPr>
        <p:spPr>
          <a:xfrm>
            <a:off x="5697667" y="1086633"/>
            <a:ext cx="5625200" cy="112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96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75" name="Google Shape;275;p23"/>
          <p:cNvSpPr txBox="1">
            <a:spLocks noGrp="1"/>
          </p:cNvSpPr>
          <p:nvPr>
            <p:ph type="subTitle" idx="1"/>
          </p:nvPr>
        </p:nvSpPr>
        <p:spPr>
          <a:xfrm>
            <a:off x="5905767" y="2129900"/>
            <a:ext cx="5208800" cy="18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6" name="Google Shape;276;p23"/>
          <p:cNvSpPr txBox="1"/>
          <p:nvPr/>
        </p:nvSpPr>
        <p:spPr>
          <a:xfrm>
            <a:off x="6419833" y="4792933"/>
            <a:ext cx="4180800" cy="12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rPr>
              <a:t>CREDITS: This presentation template was created by </a:t>
            </a:r>
            <a:r>
              <a:rPr lang="en" sz="1333" b="1">
                <a:solidFill>
                  <a:schemeClr val="lt1"/>
                </a:solidFill>
                <a:uFill>
                  <a:noFill/>
                </a:uFill>
                <a:latin typeface="Hind Vadodara"/>
                <a:ea typeface="Hind Vadodara"/>
                <a:cs typeface="Hind Vadodara"/>
                <a:sym typeface="Hind Vadodara"/>
                <a:hlinkClick r:id="rId2"/>
              </a:rPr>
              <a:t>Slidesgo</a:t>
            </a:r>
            <a:r>
              <a:rPr lang="en" sz="1333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rPr>
              <a:t>, including icons by </a:t>
            </a:r>
            <a:r>
              <a:rPr lang="en" sz="1333" b="1">
                <a:solidFill>
                  <a:schemeClr val="lt1"/>
                </a:solidFill>
                <a:uFill>
                  <a:noFill/>
                </a:uFill>
                <a:latin typeface="Hind Vadodara"/>
                <a:ea typeface="Hind Vadodara"/>
                <a:cs typeface="Hind Vadodara"/>
                <a:sym typeface="Hind Vadodara"/>
                <a:hlinkClick r:id="rId3"/>
              </a:rPr>
              <a:t>Flaticon</a:t>
            </a:r>
            <a:r>
              <a:rPr lang="en" sz="1333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rPr>
              <a:t>, and infographics &amp; images by </a:t>
            </a:r>
            <a:r>
              <a:rPr lang="en" sz="1333" b="1">
                <a:solidFill>
                  <a:schemeClr val="lt1"/>
                </a:solidFill>
                <a:uFill>
                  <a:noFill/>
                </a:uFill>
                <a:latin typeface="Hind Vadodara"/>
                <a:ea typeface="Hind Vadodara"/>
                <a:cs typeface="Hind Vadodara"/>
                <a:sym typeface="Hind Vadodara"/>
                <a:hlinkClick r:id="rId4"/>
              </a:rPr>
              <a:t>Freepik</a:t>
            </a:r>
            <a:endParaRPr sz="1333" b="1" dirty="0">
              <a:solidFill>
                <a:schemeClr val="lt1"/>
              </a:solidFill>
              <a:latin typeface="Hind Vadodara"/>
              <a:ea typeface="Hind Vadodara"/>
              <a:cs typeface="Hind Vadodara"/>
              <a:sym typeface="Hind Vadodara"/>
            </a:endParaRPr>
          </a:p>
        </p:txBody>
      </p:sp>
    </p:spTree>
    <p:extLst>
      <p:ext uri="{BB962C8B-B14F-4D97-AF65-F5344CB8AC3E}">
        <p14:creationId xmlns:p14="http://schemas.microsoft.com/office/powerpoint/2010/main" val="300656155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" preserve="1">
  <p:cSld name="Big text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4"/>
          <p:cNvSpPr txBox="1">
            <a:spLocks noGrp="1"/>
          </p:cNvSpPr>
          <p:nvPr>
            <p:ph type="title"/>
          </p:nvPr>
        </p:nvSpPr>
        <p:spPr>
          <a:xfrm rot="-524">
            <a:off x="8763000" y="2984516"/>
            <a:ext cx="2624400" cy="336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3200" b="1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203407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 preserve="1">
  <p:cSld name="Background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22957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noFill/>
        <a:effectLst/>
      </p:bgPr>
    </p:bg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460996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7599170" y="1749380"/>
            <a:ext cx="4592791" cy="5108729"/>
          </a:xfrm>
          <a:custGeom>
            <a:avLst/>
            <a:gdLst/>
            <a:ahLst/>
            <a:cxnLst/>
            <a:rect l="l" t="t" r="r" b="b"/>
            <a:pathLst>
              <a:path w="36177" h="40241" extrusionOk="0">
                <a:moveTo>
                  <a:pt x="36176" y="0"/>
                </a:moveTo>
                <a:cubicBezTo>
                  <a:pt x="24474" y="38948"/>
                  <a:pt x="1" y="40238"/>
                  <a:pt x="1" y="40238"/>
                </a:cubicBezTo>
                <a:lnTo>
                  <a:pt x="36176" y="40241"/>
                </a:lnTo>
                <a:lnTo>
                  <a:pt x="36176" y="0"/>
                </a:lnTo>
                <a:close/>
              </a:path>
            </a:pathLst>
          </a:custGeom>
          <a:solidFill>
            <a:srgbClr val="12102F">
              <a:alpha val="541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0" name="Google Shape;10;p2"/>
          <p:cNvSpPr/>
          <p:nvPr/>
        </p:nvSpPr>
        <p:spPr>
          <a:xfrm>
            <a:off x="2" y="0"/>
            <a:ext cx="5876655" cy="6858107"/>
          </a:xfrm>
          <a:custGeom>
            <a:avLst/>
            <a:gdLst/>
            <a:ahLst/>
            <a:cxnLst/>
            <a:rect l="l" t="t" r="r" b="b"/>
            <a:pathLst>
              <a:path w="67254" h="78486" extrusionOk="0">
                <a:moveTo>
                  <a:pt x="0" y="0"/>
                </a:moveTo>
                <a:lnTo>
                  <a:pt x="0" y="78486"/>
                </a:lnTo>
                <a:lnTo>
                  <a:pt x="67254" y="78486"/>
                </a:lnTo>
                <a:cubicBezTo>
                  <a:pt x="25231" y="63217"/>
                  <a:pt x="16815" y="0"/>
                  <a:pt x="16815" y="0"/>
                </a:cubicBezTo>
                <a:close/>
              </a:path>
            </a:pathLst>
          </a:custGeom>
          <a:solidFill>
            <a:srgbClr val="12102F">
              <a:alpha val="541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1" name="Google Shape;11;p2"/>
          <p:cNvSpPr/>
          <p:nvPr/>
        </p:nvSpPr>
        <p:spPr>
          <a:xfrm>
            <a:off x="0" y="0"/>
            <a:ext cx="5876741" cy="6858107"/>
          </a:xfrm>
          <a:custGeom>
            <a:avLst/>
            <a:gdLst/>
            <a:ahLst/>
            <a:cxnLst/>
            <a:rect l="l" t="t" r="r" b="b"/>
            <a:pathLst>
              <a:path w="67255" h="78486" extrusionOk="0">
                <a:moveTo>
                  <a:pt x="67254" y="78486"/>
                </a:moveTo>
                <a:lnTo>
                  <a:pt x="1" y="78486"/>
                </a:lnTo>
                <a:lnTo>
                  <a:pt x="1" y="0"/>
                </a:lnTo>
                <a:lnTo>
                  <a:pt x="19446" y="0"/>
                </a:lnTo>
                <a:cubicBezTo>
                  <a:pt x="19446" y="0"/>
                  <a:pt x="21983" y="27742"/>
                  <a:pt x="35916" y="50908"/>
                </a:cubicBezTo>
                <a:cubicBezTo>
                  <a:pt x="43014" y="62714"/>
                  <a:pt x="53070" y="73331"/>
                  <a:pt x="67254" y="78486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2" name="Google Shape;12;p2"/>
          <p:cNvSpPr/>
          <p:nvPr/>
        </p:nvSpPr>
        <p:spPr>
          <a:xfrm>
            <a:off x="0" y="0"/>
            <a:ext cx="3138077" cy="6858107"/>
          </a:xfrm>
          <a:custGeom>
            <a:avLst/>
            <a:gdLst/>
            <a:ahLst/>
            <a:cxnLst/>
            <a:rect l="l" t="t" r="r" b="b"/>
            <a:pathLst>
              <a:path w="35913" h="78486" extrusionOk="0">
                <a:moveTo>
                  <a:pt x="35913" y="50908"/>
                </a:moveTo>
                <a:cubicBezTo>
                  <a:pt x="26008" y="76791"/>
                  <a:pt x="0" y="78486"/>
                  <a:pt x="0" y="78486"/>
                </a:cubicBezTo>
                <a:lnTo>
                  <a:pt x="0" y="0"/>
                </a:lnTo>
                <a:lnTo>
                  <a:pt x="19443" y="0"/>
                </a:lnTo>
                <a:cubicBezTo>
                  <a:pt x="19443" y="0"/>
                  <a:pt x="21980" y="27742"/>
                  <a:pt x="35913" y="509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36078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3" name="Google Shape;13;p2"/>
          <p:cNvSpPr/>
          <p:nvPr/>
        </p:nvSpPr>
        <p:spPr>
          <a:xfrm>
            <a:off x="0" y="0"/>
            <a:ext cx="4108608" cy="6858107"/>
          </a:xfrm>
          <a:custGeom>
            <a:avLst/>
            <a:gdLst/>
            <a:ahLst/>
            <a:cxnLst/>
            <a:rect l="l" t="t" r="r" b="b"/>
            <a:pathLst>
              <a:path w="47020" h="78486" extrusionOk="0">
                <a:moveTo>
                  <a:pt x="14986" y="0"/>
                </a:moveTo>
                <a:cubicBezTo>
                  <a:pt x="14986" y="0"/>
                  <a:pt x="11464" y="73192"/>
                  <a:pt x="47019" y="78486"/>
                </a:cubicBezTo>
                <a:lnTo>
                  <a:pt x="1" y="78486"/>
                </a:lnTo>
                <a:lnTo>
                  <a:pt x="1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17647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4" name="Google Shape;14;p2"/>
          <p:cNvSpPr/>
          <p:nvPr/>
        </p:nvSpPr>
        <p:spPr>
          <a:xfrm>
            <a:off x="2" y="0"/>
            <a:ext cx="5654097" cy="6858107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5" name="Google Shape;15;p2"/>
          <p:cNvSpPr/>
          <p:nvPr/>
        </p:nvSpPr>
        <p:spPr>
          <a:xfrm>
            <a:off x="7712919" y="1875951"/>
            <a:ext cx="4479040" cy="4982156"/>
          </a:xfrm>
          <a:custGeom>
            <a:avLst/>
            <a:gdLst/>
            <a:ahLst/>
            <a:cxnLst/>
            <a:rect l="l" t="t" r="r" b="b"/>
            <a:pathLst>
              <a:path w="35281" h="39244" extrusionOk="0">
                <a:moveTo>
                  <a:pt x="1" y="39243"/>
                </a:moveTo>
                <a:cubicBezTo>
                  <a:pt x="1" y="39243"/>
                  <a:pt x="23866" y="37982"/>
                  <a:pt x="35280" y="0"/>
                </a:cubicBezTo>
                <a:lnTo>
                  <a:pt x="35280" y="39243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6" name="Google Shape;16;p2"/>
          <p:cNvSpPr/>
          <p:nvPr/>
        </p:nvSpPr>
        <p:spPr>
          <a:xfrm>
            <a:off x="8920000" y="3161481"/>
            <a:ext cx="3271968" cy="3696627"/>
          </a:xfrm>
          <a:custGeom>
            <a:avLst/>
            <a:gdLst/>
            <a:ahLst/>
            <a:cxnLst/>
            <a:rect l="l" t="t" r="r" b="b"/>
            <a:pathLst>
              <a:path w="25773" h="29118" extrusionOk="0">
                <a:moveTo>
                  <a:pt x="25772" y="0"/>
                </a:moveTo>
                <a:cubicBezTo>
                  <a:pt x="25772" y="0"/>
                  <a:pt x="14842" y="27310"/>
                  <a:pt x="1" y="29117"/>
                </a:cubicBezTo>
                <a:lnTo>
                  <a:pt x="25772" y="29117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36078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2724300" y="2180700"/>
            <a:ext cx="8751600" cy="17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5460100" y="4216600"/>
            <a:ext cx="3280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46432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6"/>
          <p:cNvSpPr txBox="1">
            <a:spLocks noGrp="1"/>
          </p:cNvSpPr>
          <p:nvPr>
            <p:ph type="ctrTitle"/>
          </p:nvPr>
        </p:nvSpPr>
        <p:spPr>
          <a:xfrm flipH="1">
            <a:off x="7046004" y="2643487"/>
            <a:ext cx="3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2" name="Google Shape;172;p16"/>
          <p:cNvSpPr txBox="1">
            <a:spLocks noGrp="1"/>
          </p:cNvSpPr>
          <p:nvPr>
            <p:ph type="subTitle" idx="1"/>
          </p:nvPr>
        </p:nvSpPr>
        <p:spPr>
          <a:xfrm flipH="1">
            <a:off x="7452404" y="1677184"/>
            <a:ext cx="297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3" name="Google Shape;173;p16"/>
          <p:cNvSpPr txBox="1">
            <a:spLocks noGrp="1"/>
          </p:cNvSpPr>
          <p:nvPr>
            <p:ph type="ctrTitle" idx="2"/>
          </p:nvPr>
        </p:nvSpPr>
        <p:spPr>
          <a:xfrm flipH="1">
            <a:off x="7046171" y="5092904"/>
            <a:ext cx="309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4" name="Google Shape;174;p16"/>
          <p:cNvSpPr txBox="1">
            <a:spLocks noGrp="1"/>
          </p:cNvSpPr>
          <p:nvPr>
            <p:ph type="subTitle" idx="3"/>
          </p:nvPr>
        </p:nvSpPr>
        <p:spPr>
          <a:xfrm flipH="1">
            <a:off x="7452404" y="4126567"/>
            <a:ext cx="304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5" name="Google Shape;175;p16"/>
          <p:cNvSpPr txBox="1">
            <a:spLocks noGrp="1"/>
          </p:cNvSpPr>
          <p:nvPr>
            <p:ph type="ctrTitle" idx="4"/>
          </p:nvPr>
        </p:nvSpPr>
        <p:spPr>
          <a:xfrm flipH="1">
            <a:off x="2397825" y="2643487"/>
            <a:ext cx="3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6" name="Google Shape;176;p16"/>
          <p:cNvSpPr txBox="1">
            <a:spLocks noGrp="1"/>
          </p:cNvSpPr>
          <p:nvPr>
            <p:ph type="subTitle" idx="5"/>
          </p:nvPr>
        </p:nvSpPr>
        <p:spPr>
          <a:xfrm flipH="1">
            <a:off x="2702625" y="1677184"/>
            <a:ext cx="304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7" name="Google Shape;177;p16"/>
          <p:cNvSpPr txBox="1">
            <a:spLocks noGrp="1"/>
          </p:cNvSpPr>
          <p:nvPr>
            <p:ph type="ctrTitle" idx="6"/>
          </p:nvPr>
        </p:nvSpPr>
        <p:spPr>
          <a:xfrm flipH="1">
            <a:off x="2397832" y="5092904"/>
            <a:ext cx="3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8" name="Google Shape;178;p16"/>
          <p:cNvSpPr txBox="1">
            <a:spLocks noGrp="1"/>
          </p:cNvSpPr>
          <p:nvPr>
            <p:ph type="subTitle" idx="7"/>
          </p:nvPr>
        </p:nvSpPr>
        <p:spPr>
          <a:xfrm flipH="1">
            <a:off x="2702625" y="4126567"/>
            <a:ext cx="304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9" name="Google Shape;179;p16"/>
          <p:cNvSpPr txBox="1">
            <a:spLocks noGrp="1"/>
          </p:cNvSpPr>
          <p:nvPr>
            <p:ph type="title" idx="8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180" name="Google Shape;180;p16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181" name="Google Shape;181;p16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82" name="Google Shape;182;p16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83" name="Google Shape;183;p16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184" name="Google Shape;184;p16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185" name="Google Shape;185;p16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86" name="Google Shape;186;p16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8867315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 preserve="1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 rot="10800000">
            <a:off x="-1448045" y="-36982"/>
            <a:ext cx="4029681" cy="4702604"/>
            <a:chOff x="5353050" y="0"/>
            <a:chExt cx="4407556" cy="5143580"/>
          </a:xfrm>
        </p:grpSpPr>
        <p:sp>
          <p:nvSpPr>
            <p:cNvPr id="21" name="Google Shape;21;p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" name="Google Shape;22;p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" name="Google Shape;23;p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" name="Google Shape;25;p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 rot="-294">
            <a:off x="1869133" y="3789412"/>
            <a:ext cx="467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ubTitle" idx="1"/>
          </p:nvPr>
        </p:nvSpPr>
        <p:spPr>
          <a:xfrm flipH="1">
            <a:off x="2175933" y="4636733"/>
            <a:ext cx="4056400" cy="14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 idx="2" hasCustomPrompt="1"/>
          </p:nvPr>
        </p:nvSpPr>
        <p:spPr>
          <a:xfrm>
            <a:off x="2950933" y="1564216"/>
            <a:ext cx="2506400" cy="16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29" name="Google Shape;29;p3"/>
          <p:cNvGrpSpPr/>
          <p:nvPr/>
        </p:nvGrpSpPr>
        <p:grpSpPr>
          <a:xfrm rot="10800000" flipH="1">
            <a:off x="2230013" y="-1214671"/>
            <a:ext cx="11525467" cy="8072677"/>
            <a:chOff x="5353050" y="0"/>
            <a:chExt cx="4407556" cy="5143580"/>
          </a:xfrm>
        </p:grpSpPr>
        <p:sp>
          <p:nvSpPr>
            <p:cNvPr id="30" name="Google Shape;30;p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" name="Google Shape;31;p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" name="Google Shape;32;p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" name="Google Shape;34;p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53140923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Title and bod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960000" y="1578400"/>
            <a:ext cx="10272000" cy="45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0638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 SemiBold"/>
              <a:buAutoNum type="arabicPeriod"/>
              <a:defRPr sz="1600"/>
            </a:lvl1pPr>
            <a:lvl2pPr marL="1219140" lvl="1" indent="-406381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09" lvl="2" indent="-423312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3pPr>
            <a:lvl4pPr marL="2438278" lvl="3" indent="-423312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/>
            </a:lvl4pPr>
            <a:lvl5pPr marL="3047848" lvl="4" indent="-423312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/>
            </a:lvl5pPr>
            <a:lvl6pPr marL="3657418" lvl="5" indent="-423312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6pPr>
            <a:lvl7pPr marL="4266987" lvl="6" indent="-423312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/>
            </a:lvl7pPr>
            <a:lvl8pPr marL="4876557" lvl="7" indent="-423312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/>
            </a:lvl8pPr>
            <a:lvl9pPr marL="5486126" lvl="8" indent="-423312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37" name="Google Shape;37;p4"/>
          <p:cNvGrpSpPr/>
          <p:nvPr/>
        </p:nvGrpSpPr>
        <p:grpSpPr>
          <a:xfrm rot="10800000">
            <a:off x="9425174" y="13"/>
            <a:ext cx="2766825" cy="3079023"/>
            <a:chOff x="6" y="2834274"/>
            <a:chExt cx="2075119" cy="2309267"/>
          </a:xfrm>
        </p:grpSpPr>
        <p:sp>
          <p:nvSpPr>
            <p:cNvPr id="38" name="Google Shape;38;p4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" name="Google Shape;39;p4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" name="Google Shape;40;p4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41" name="Google Shape;41;p4"/>
          <p:cNvGrpSpPr/>
          <p:nvPr/>
        </p:nvGrpSpPr>
        <p:grpSpPr>
          <a:xfrm rot="10800000">
            <a:off x="8" y="5165464"/>
            <a:ext cx="1521789" cy="1692593"/>
            <a:chOff x="8002655" y="8"/>
            <a:chExt cx="1141342" cy="1269445"/>
          </a:xfrm>
        </p:grpSpPr>
        <p:sp>
          <p:nvSpPr>
            <p:cNvPr id="42" name="Google Shape;42;p4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" name="Google Shape;43;p4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44" name="Google Shape;44;p4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864518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 preserve="1">
  <p:cSld name="Title and two columns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oogle Shape;46;p5"/>
          <p:cNvGrpSpPr/>
          <p:nvPr/>
        </p:nvGrpSpPr>
        <p:grpSpPr>
          <a:xfrm>
            <a:off x="-600" y="-4194018"/>
            <a:ext cx="14503799" cy="13112700"/>
            <a:chOff x="-450" y="-3145515"/>
            <a:chExt cx="10877849" cy="9834525"/>
          </a:xfrm>
        </p:grpSpPr>
        <p:sp>
          <p:nvSpPr>
            <p:cNvPr id="47" name="Google Shape;47;p5"/>
            <p:cNvSpPr/>
            <p:nvPr/>
          </p:nvSpPr>
          <p:spPr>
            <a:xfrm>
              <a:off x="2843508" y="-5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grpSp>
          <p:nvGrpSpPr>
            <p:cNvPr id="48" name="Google Shape;48;p5"/>
            <p:cNvGrpSpPr/>
            <p:nvPr/>
          </p:nvGrpSpPr>
          <p:grpSpPr>
            <a:xfrm rot="10800000">
              <a:off x="-450" y="-3145515"/>
              <a:ext cx="10877849" cy="9834525"/>
              <a:chOff x="5353050" y="0"/>
              <a:chExt cx="4407556" cy="5143580"/>
            </a:xfrm>
          </p:grpSpPr>
          <p:sp>
            <p:nvSpPr>
              <p:cNvPr id="49" name="Google Shape;49;p5"/>
              <p:cNvSpPr/>
              <p:nvPr/>
            </p:nvSpPr>
            <p:spPr>
              <a:xfrm flipH="1">
                <a:off x="5353116" y="0"/>
                <a:ext cx="4407491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7254" h="78486" extrusionOk="0">
                    <a:moveTo>
                      <a:pt x="0" y="0"/>
                    </a:moveTo>
                    <a:lnTo>
                      <a:pt x="0" y="78486"/>
                    </a:lnTo>
                    <a:lnTo>
                      <a:pt x="67254" y="78486"/>
                    </a:lnTo>
                    <a:cubicBezTo>
                      <a:pt x="25231" y="63217"/>
                      <a:pt x="16815" y="0"/>
                      <a:pt x="16815" y="0"/>
                    </a:cubicBezTo>
                    <a:close/>
                  </a:path>
                </a:pathLst>
              </a:custGeom>
              <a:solidFill>
                <a:srgbClr val="12102F">
                  <a:alpha val="541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50" name="Google Shape;50;p5"/>
              <p:cNvSpPr/>
              <p:nvPr/>
            </p:nvSpPr>
            <p:spPr>
              <a:xfrm flipH="1">
                <a:off x="5353050" y="0"/>
                <a:ext cx="4407556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7255" h="78486" extrusionOk="0">
                    <a:moveTo>
                      <a:pt x="67254" y="78486"/>
                    </a:moveTo>
                    <a:lnTo>
                      <a:pt x="1" y="78486"/>
                    </a:lnTo>
                    <a:lnTo>
                      <a:pt x="1" y="0"/>
                    </a:lnTo>
                    <a:lnTo>
                      <a:pt x="19446" y="0"/>
                    </a:lnTo>
                    <a:cubicBezTo>
                      <a:pt x="19446" y="0"/>
                      <a:pt x="21983" y="27742"/>
                      <a:pt x="35916" y="50908"/>
                    </a:cubicBezTo>
                    <a:cubicBezTo>
                      <a:pt x="43014" y="62714"/>
                      <a:pt x="53070" y="73331"/>
                      <a:pt x="67254" y="7848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51" name="Google Shape;51;p5"/>
              <p:cNvSpPr/>
              <p:nvPr/>
            </p:nvSpPr>
            <p:spPr>
              <a:xfrm flipH="1">
                <a:off x="7407048" y="0"/>
                <a:ext cx="2353558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35913" h="78486" extrusionOk="0">
                    <a:moveTo>
                      <a:pt x="35913" y="50908"/>
                    </a:moveTo>
                    <a:cubicBezTo>
                      <a:pt x="26008" y="76791"/>
                      <a:pt x="0" y="78486"/>
                      <a:pt x="0" y="78486"/>
                    </a:cubicBezTo>
                    <a:lnTo>
                      <a:pt x="0" y="0"/>
                    </a:lnTo>
                    <a:lnTo>
                      <a:pt x="19443" y="0"/>
                    </a:lnTo>
                    <a:cubicBezTo>
                      <a:pt x="19443" y="0"/>
                      <a:pt x="21980" y="27742"/>
                      <a:pt x="35913" y="50908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36078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52" name="Google Shape;52;p5"/>
              <p:cNvSpPr/>
              <p:nvPr/>
            </p:nvSpPr>
            <p:spPr>
              <a:xfrm flipH="1">
                <a:off x="6679151" y="0"/>
                <a:ext cx="3081456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47020" h="78486" extrusionOk="0">
                    <a:moveTo>
                      <a:pt x="14986" y="0"/>
                    </a:moveTo>
                    <a:cubicBezTo>
                      <a:pt x="14986" y="0"/>
                      <a:pt x="11464" y="73192"/>
                      <a:pt x="47019" y="78486"/>
                    </a:cubicBezTo>
                    <a:lnTo>
                      <a:pt x="1" y="78486"/>
                    </a:lnTo>
                    <a:lnTo>
                      <a:pt x="1" y="0"/>
                    </a:ln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17647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53" name="Google Shape;53;p5"/>
              <p:cNvSpPr/>
              <p:nvPr/>
            </p:nvSpPr>
            <p:spPr>
              <a:xfrm flipH="1">
                <a:off x="5520033" y="0"/>
                <a:ext cx="4240573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4707" h="78486" extrusionOk="0">
                    <a:moveTo>
                      <a:pt x="2631" y="0"/>
                    </a:moveTo>
                    <a:cubicBezTo>
                      <a:pt x="2631" y="0"/>
                      <a:pt x="10424" y="78486"/>
                      <a:pt x="64707" y="78486"/>
                    </a:cubicBezTo>
                    <a:lnTo>
                      <a:pt x="0" y="78486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8AAFDC">
                      <a:alpha val="18039"/>
                    </a:srgbClr>
                  </a:gs>
                  <a:gs pos="100000">
                    <a:srgbClr val="114CA0">
                      <a:alpha val="29019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</p:grpSp>
      <p:sp>
        <p:nvSpPr>
          <p:cNvPr id="54" name="Google Shape;54;p5"/>
          <p:cNvSpPr txBox="1">
            <a:spLocks noGrp="1"/>
          </p:cNvSpPr>
          <p:nvPr>
            <p:ph type="ctrTitle"/>
          </p:nvPr>
        </p:nvSpPr>
        <p:spPr>
          <a:xfrm flipH="1">
            <a:off x="7919933" y="2514715"/>
            <a:ext cx="2572400" cy="60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5"/>
          <p:cNvSpPr txBox="1">
            <a:spLocks noGrp="1"/>
          </p:cNvSpPr>
          <p:nvPr>
            <p:ph type="subTitle" idx="1"/>
          </p:nvPr>
        </p:nvSpPr>
        <p:spPr>
          <a:xfrm flipH="1">
            <a:off x="7240100" y="3379700"/>
            <a:ext cx="3368000" cy="15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56" name="Google Shape;56;p5"/>
          <p:cNvSpPr txBox="1">
            <a:spLocks noGrp="1"/>
          </p:cNvSpPr>
          <p:nvPr>
            <p:ph type="ctrTitle" idx="2"/>
          </p:nvPr>
        </p:nvSpPr>
        <p:spPr>
          <a:xfrm flipH="1">
            <a:off x="1468011" y="2514715"/>
            <a:ext cx="2850400" cy="60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5"/>
          <p:cNvSpPr txBox="1">
            <a:spLocks noGrp="1"/>
          </p:cNvSpPr>
          <p:nvPr>
            <p:ph type="subTitle" idx="3"/>
          </p:nvPr>
        </p:nvSpPr>
        <p:spPr>
          <a:xfrm flipH="1">
            <a:off x="1583900" y="3379700"/>
            <a:ext cx="3368000" cy="15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464258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 preserve="1">
  <p:cSld name="Title onl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6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60" name="Google Shape;60;p6"/>
          <p:cNvGrpSpPr/>
          <p:nvPr/>
        </p:nvGrpSpPr>
        <p:grpSpPr>
          <a:xfrm>
            <a:off x="10" y="3779034"/>
            <a:ext cx="2766825" cy="3079023"/>
            <a:chOff x="6" y="2834274"/>
            <a:chExt cx="2075119" cy="2309267"/>
          </a:xfrm>
        </p:grpSpPr>
        <p:sp>
          <p:nvSpPr>
            <p:cNvPr id="61" name="Google Shape;61;p6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" name="Google Shape;62;p6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" name="Google Shape;63;p6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64" name="Google Shape;64;p6"/>
          <p:cNvGrpSpPr/>
          <p:nvPr/>
        </p:nvGrpSpPr>
        <p:grpSpPr>
          <a:xfrm>
            <a:off x="10670208" y="13"/>
            <a:ext cx="1521789" cy="1692593"/>
            <a:chOff x="8002655" y="8"/>
            <a:chExt cx="1141342" cy="1269445"/>
          </a:xfrm>
        </p:grpSpPr>
        <p:sp>
          <p:nvSpPr>
            <p:cNvPr id="65" name="Google Shape;65;p6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6" name="Google Shape;66;p6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5528473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preserve="1">
  <p:cSld name="One column 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oogle Shape;68;p7"/>
          <p:cNvGrpSpPr/>
          <p:nvPr/>
        </p:nvGrpSpPr>
        <p:grpSpPr>
          <a:xfrm>
            <a:off x="9405522" y="-17"/>
            <a:ext cx="2786500" cy="3101017"/>
            <a:chOff x="7054140" y="-13"/>
            <a:chExt cx="2089875" cy="2325763"/>
          </a:xfrm>
        </p:grpSpPr>
        <p:sp>
          <p:nvSpPr>
            <p:cNvPr id="69" name="Google Shape;69;p7"/>
            <p:cNvSpPr/>
            <p:nvPr/>
          </p:nvSpPr>
          <p:spPr>
            <a:xfrm rot="10800000" flipH="1">
              <a:off x="7054140" y="1027"/>
              <a:ext cx="2089855" cy="2324723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" name="Google Shape;70;p7"/>
            <p:cNvSpPr/>
            <p:nvPr/>
          </p:nvSpPr>
          <p:spPr>
            <a:xfrm rot="10800000" flipH="1">
              <a:off x="7105902" y="-13"/>
              <a:ext cx="2038095" cy="226712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1" name="Google Shape;71;p7"/>
            <p:cNvSpPr/>
            <p:nvPr/>
          </p:nvSpPr>
          <p:spPr>
            <a:xfrm rot="10800000" flipH="1">
              <a:off x="7655173" y="-13"/>
              <a:ext cx="1488842" cy="168214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72" name="Google Shape;72;p7"/>
          <p:cNvSpPr txBox="1">
            <a:spLocks noGrp="1"/>
          </p:cNvSpPr>
          <p:nvPr>
            <p:ph type="subTitle" idx="1"/>
          </p:nvPr>
        </p:nvSpPr>
        <p:spPr>
          <a:xfrm flipH="1">
            <a:off x="6909000" y="2685633"/>
            <a:ext cx="4297600" cy="25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73" name="Google Shape;73;p7"/>
          <p:cNvSpPr txBox="1">
            <a:spLocks noGrp="1"/>
          </p:cNvSpPr>
          <p:nvPr>
            <p:ph type="title"/>
          </p:nvPr>
        </p:nvSpPr>
        <p:spPr>
          <a:xfrm>
            <a:off x="5926997" y="5262947"/>
            <a:ext cx="52796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632856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>
  <p:cSld name="Main poin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8"/>
          <p:cNvSpPr/>
          <p:nvPr/>
        </p:nvSpPr>
        <p:spPr>
          <a:xfrm rot="10800000">
            <a:off x="-1524004" y="-69"/>
            <a:ext cx="10588437" cy="7703401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grpSp>
        <p:nvGrpSpPr>
          <p:cNvPr id="76" name="Google Shape;76;p8"/>
          <p:cNvGrpSpPr/>
          <p:nvPr/>
        </p:nvGrpSpPr>
        <p:grpSpPr>
          <a:xfrm>
            <a:off x="1207805" y="-30952"/>
            <a:ext cx="10984219" cy="6888968"/>
            <a:chOff x="5353050" y="0"/>
            <a:chExt cx="4407556" cy="5143580"/>
          </a:xfrm>
        </p:grpSpPr>
        <p:sp>
          <p:nvSpPr>
            <p:cNvPr id="77" name="Google Shape;77;p8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8" name="Google Shape;78;p8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9" name="Google Shape;79;p8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80" name="Google Shape;80;p8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81" name="Google Shape;81;p8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82" name="Google Shape;82;p8"/>
          <p:cNvSpPr txBox="1">
            <a:spLocks noGrp="1"/>
          </p:cNvSpPr>
          <p:nvPr>
            <p:ph type="title"/>
          </p:nvPr>
        </p:nvSpPr>
        <p:spPr>
          <a:xfrm rot="-151">
            <a:off x="1536400" y="1746409"/>
            <a:ext cx="9119200" cy="33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8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423719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preserve="1">
  <p:cSld name="Section title and description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9"/>
          <p:cNvSpPr txBox="1">
            <a:spLocks noGrp="1"/>
          </p:cNvSpPr>
          <p:nvPr>
            <p:ph type="title"/>
          </p:nvPr>
        </p:nvSpPr>
        <p:spPr>
          <a:xfrm>
            <a:off x="1426433" y="1389339"/>
            <a:ext cx="3666400" cy="149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85" name="Google Shape;85;p9"/>
          <p:cNvSpPr txBox="1">
            <a:spLocks noGrp="1"/>
          </p:cNvSpPr>
          <p:nvPr>
            <p:ph type="subTitle" idx="1"/>
          </p:nvPr>
        </p:nvSpPr>
        <p:spPr>
          <a:xfrm>
            <a:off x="1468000" y="2668733"/>
            <a:ext cx="3947200" cy="18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284522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preserve="1">
  <p:cSld name="Caption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0"/>
          <p:cNvSpPr txBox="1">
            <a:spLocks noGrp="1"/>
          </p:cNvSpPr>
          <p:nvPr>
            <p:ph type="ctrTitle"/>
          </p:nvPr>
        </p:nvSpPr>
        <p:spPr>
          <a:xfrm flipH="1">
            <a:off x="818881" y="5420100"/>
            <a:ext cx="4886400" cy="6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88" name="Google Shape;88;p10"/>
          <p:cNvSpPr txBox="1">
            <a:spLocks noGrp="1"/>
          </p:cNvSpPr>
          <p:nvPr>
            <p:ph type="subTitle" idx="1"/>
          </p:nvPr>
        </p:nvSpPr>
        <p:spPr>
          <a:xfrm rot="-307" flipH="1">
            <a:off x="818881" y="3543500"/>
            <a:ext cx="4478800" cy="177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89" name="Google Shape;89;p10"/>
          <p:cNvGrpSpPr/>
          <p:nvPr/>
        </p:nvGrpSpPr>
        <p:grpSpPr>
          <a:xfrm rot="10800000">
            <a:off x="-1622820" y="3"/>
            <a:ext cx="5165656" cy="6028276"/>
            <a:chOff x="5353050" y="0"/>
            <a:chExt cx="4407556" cy="5143580"/>
          </a:xfrm>
        </p:grpSpPr>
        <p:sp>
          <p:nvSpPr>
            <p:cNvPr id="90" name="Google Shape;90;p10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1" name="Google Shape;91;p10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2" name="Google Shape;92;p10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3" name="Google Shape;93;p10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4" name="Google Shape;94;p10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52260554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preserve="1">
  <p:cSld name="Big number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oogle Shape;96;p11"/>
          <p:cNvGrpSpPr/>
          <p:nvPr/>
        </p:nvGrpSpPr>
        <p:grpSpPr>
          <a:xfrm>
            <a:off x="10" y="3779034"/>
            <a:ext cx="2766825" cy="3079023"/>
            <a:chOff x="6" y="2834274"/>
            <a:chExt cx="2075119" cy="2309267"/>
          </a:xfrm>
        </p:grpSpPr>
        <p:sp>
          <p:nvSpPr>
            <p:cNvPr id="97" name="Google Shape;97;p11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8" name="Google Shape;98;p11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9" name="Google Shape;99;p11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100" name="Google Shape;100;p11"/>
          <p:cNvGrpSpPr/>
          <p:nvPr/>
        </p:nvGrpSpPr>
        <p:grpSpPr>
          <a:xfrm>
            <a:off x="10670208" y="13"/>
            <a:ext cx="1521789" cy="1692593"/>
            <a:chOff x="8002655" y="8"/>
            <a:chExt cx="1141342" cy="1269445"/>
          </a:xfrm>
        </p:grpSpPr>
        <p:sp>
          <p:nvSpPr>
            <p:cNvPr id="101" name="Google Shape;101;p11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2" name="Google Shape;102;p11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103" name="Google Shape;103;p11"/>
          <p:cNvSpPr txBox="1">
            <a:spLocks noGrp="1"/>
          </p:cNvSpPr>
          <p:nvPr>
            <p:ph type="title" hasCustomPrompt="1"/>
          </p:nvPr>
        </p:nvSpPr>
        <p:spPr>
          <a:xfrm>
            <a:off x="6854431" y="4036219"/>
            <a:ext cx="1407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4" name="Google Shape;104;p11"/>
          <p:cNvSpPr txBox="1">
            <a:spLocks noGrp="1"/>
          </p:cNvSpPr>
          <p:nvPr>
            <p:ph type="subTitle" idx="1"/>
          </p:nvPr>
        </p:nvSpPr>
        <p:spPr>
          <a:xfrm flipH="1">
            <a:off x="6873349" y="4603337"/>
            <a:ext cx="2025600" cy="10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5" name="Google Shape;105;p11"/>
          <p:cNvSpPr txBox="1">
            <a:spLocks noGrp="1"/>
          </p:cNvSpPr>
          <p:nvPr>
            <p:ph type="title" idx="2" hasCustomPrompt="1"/>
          </p:nvPr>
        </p:nvSpPr>
        <p:spPr>
          <a:xfrm>
            <a:off x="2726217" y="3086767"/>
            <a:ext cx="23212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5333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6" name="Google Shape;106;p11"/>
          <p:cNvSpPr txBox="1">
            <a:spLocks noGrp="1"/>
          </p:cNvSpPr>
          <p:nvPr>
            <p:ph type="subTitle" idx="3"/>
          </p:nvPr>
        </p:nvSpPr>
        <p:spPr>
          <a:xfrm flipH="1">
            <a:off x="6873452" y="2655393"/>
            <a:ext cx="3598000" cy="132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7" name="Google Shape;107;p11"/>
          <p:cNvSpPr txBox="1">
            <a:spLocks noGrp="1"/>
          </p:cNvSpPr>
          <p:nvPr>
            <p:ph type="title" idx="4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837329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 preserve="1">
  <p:cSld name="Title only 2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oogle Shape;109;p12"/>
          <p:cNvGrpSpPr/>
          <p:nvPr/>
        </p:nvGrpSpPr>
        <p:grpSpPr>
          <a:xfrm rot="10800000">
            <a:off x="-28" y="5165402"/>
            <a:ext cx="1521789" cy="1692593"/>
            <a:chOff x="8002655" y="8"/>
            <a:chExt cx="1141342" cy="1269445"/>
          </a:xfrm>
        </p:grpSpPr>
        <p:sp>
          <p:nvSpPr>
            <p:cNvPr id="110" name="Google Shape;110;p12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1" name="Google Shape;111;p12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112" name="Google Shape;112;p12"/>
          <p:cNvGrpSpPr/>
          <p:nvPr/>
        </p:nvGrpSpPr>
        <p:grpSpPr>
          <a:xfrm rot="10800000">
            <a:off x="9252001" y="13"/>
            <a:ext cx="2939995" cy="2976761"/>
            <a:chOff x="-21" y="2910925"/>
            <a:chExt cx="2204996" cy="2232571"/>
          </a:xfrm>
        </p:grpSpPr>
        <p:sp>
          <p:nvSpPr>
            <p:cNvPr id="113" name="Google Shape;113;p12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4" name="Google Shape;114;p12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5" name="Google Shape;115;p12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116" name="Google Shape;116;p12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9225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>
  <p:cSld name="Title and three columns 3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8"/>
          <p:cNvSpPr txBox="1">
            <a:spLocks noGrp="1"/>
          </p:cNvSpPr>
          <p:nvPr>
            <p:ph type="ctrTitle"/>
          </p:nvPr>
        </p:nvSpPr>
        <p:spPr>
          <a:xfrm flipH="1">
            <a:off x="5055600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4" name="Google Shape;204;p18"/>
          <p:cNvSpPr txBox="1">
            <a:spLocks noGrp="1"/>
          </p:cNvSpPr>
          <p:nvPr>
            <p:ph type="subTitle" idx="1"/>
          </p:nvPr>
        </p:nvSpPr>
        <p:spPr>
          <a:xfrm flipH="1">
            <a:off x="4757200" y="441896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05" name="Google Shape;205;p18"/>
          <p:cNvSpPr txBox="1">
            <a:spLocks noGrp="1"/>
          </p:cNvSpPr>
          <p:nvPr>
            <p:ph type="ctrTitle" idx="2"/>
          </p:nvPr>
        </p:nvSpPr>
        <p:spPr>
          <a:xfrm flipH="1">
            <a:off x="8652415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6" name="Google Shape;206;p18"/>
          <p:cNvSpPr txBox="1">
            <a:spLocks noGrp="1"/>
          </p:cNvSpPr>
          <p:nvPr>
            <p:ph type="subTitle" idx="3"/>
          </p:nvPr>
        </p:nvSpPr>
        <p:spPr>
          <a:xfrm flipH="1">
            <a:off x="8403415" y="4418957"/>
            <a:ext cx="25788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07" name="Google Shape;207;p18"/>
          <p:cNvSpPr txBox="1">
            <a:spLocks noGrp="1"/>
          </p:cNvSpPr>
          <p:nvPr>
            <p:ph type="ctrTitle" idx="4"/>
          </p:nvPr>
        </p:nvSpPr>
        <p:spPr>
          <a:xfrm flipH="1">
            <a:off x="927400" y="1987833"/>
            <a:ext cx="3149200" cy="84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8" name="Google Shape;208;p18"/>
          <p:cNvSpPr txBox="1">
            <a:spLocks noGrp="1"/>
          </p:cNvSpPr>
          <p:nvPr>
            <p:ph type="subTitle" idx="5"/>
          </p:nvPr>
        </p:nvSpPr>
        <p:spPr>
          <a:xfrm flipH="1">
            <a:off x="1163200" y="441895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grpSp>
        <p:nvGrpSpPr>
          <p:cNvPr id="209" name="Google Shape;209;p18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210" name="Google Shape;210;p18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1" name="Google Shape;211;p18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212" name="Google Shape;212;p18"/>
          <p:cNvGrpSpPr/>
          <p:nvPr/>
        </p:nvGrpSpPr>
        <p:grpSpPr>
          <a:xfrm>
            <a:off x="-28" y="3881234"/>
            <a:ext cx="2939995" cy="2976761"/>
            <a:chOff x="-21" y="2910925"/>
            <a:chExt cx="2204996" cy="2232571"/>
          </a:xfrm>
        </p:grpSpPr>
        <p:sp>
          <p:nvSpPr>
            <p:cNvPr id="213" name="Google Shape;213;p18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4" name="Google Shape;214;p18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5" name="Google Shape;215;p18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216" name="Google Shape;216;p18"/>
          <p:cNvSpPr txBox="1">
            <a:spLocks noGrp="1"/>
          </p:cNvSpPr>
          <p:nvPr>
            <p:ph type="title" idx="6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10476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mall numbers" preserve="1">
  <p:cSld name="Small number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oogle Shape;118;p13"/>
          <p:cNvGrpSpPr/>
          <p:nvPr/>
        </p:nvGrpSpPr>
        <p:grpSpPr>
          <a:xfrm>
            <a:off x="10" y="3779034"/>
            <a:ext cx="2766825" cy="3079023"/>
            <a:chOff x="6" y="2834274"/>
            <a:chExt cx="2075119" cy="2309267"/>
          </a:xfrm>
        </p:grpSpPr>
        <p:sp>
          <p:nvSpPr>
            <p:cNvPr id="119" name="Google Shape;119;p13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0" name="Google Shape;120;p13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1" name="Google Shape;121;p13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122" name="Google Shape;122;p13"/>
          <p:cNvGrpSpPr/>
          <p:nvPr/>
        </p:nvGrpSpPr>
        <p:grpSpPr>
          <a:xfrm>
            <a:off x="10670208" y="13"/>
            <a:ext cx="1521789" cy="1692593"/>
            <a:chOff x="8002655" y="8"/>
            <a:chExt cx="1141342" cy="1269445"/>
          </a:xfrm>
        </p:grpSpPr>
        <p:sp>
          <p:nvSpPr>
            <p:cNvPr id="123" name="Google Shape;123;p13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4" name="Google Shape;124;p13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125" name="Google Shape;125;p13"/>
          <p:cNvSpPr txBox="1">
            <a:spLocks noGrp="1"/>
          </p:cNvSpPr>
          <p:nvPr>
            <p:ph type="title" hasCustomPrompt="1"/>
          </p:nvPr>
        </p:nvSpPr>
        <p:spPr>
          <a:xfrm>
            <a:off x="3036717" y="4017300"/>
            <a:ext cx="1407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6" name="Google Shape;126;p13"/>
          <p:cNvSpPr txBox="1">
            <a:spLocks noGrp="1"/>
          </p:cNvSpPr>
          <p:nvPr>
            <p:ph type="subTitle" idx="1"/>
          </p:nvPr>
        </p:nvSpPr>
        <p:spPr>
          <a:xfrm flipH="1">
            <a:off x="3036751" y="4667300"/>
            <a:ext cx="19120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27" name="Google Shape;127;p13"/>
          <p:cNvSpPr txBox="1">
            <a:spLocks noGrp="1"/>
          </p:cNvSpPr>
          <p:nvPr>
            <p:ph type="title" idx="2" hasCustomPrompt="1"/>
          </p:nvPr>
        </p:nvSpPr>
        <p:spPr>
          <a:xfrm>
            <a:off x="3036717" y="2109548"/>
            <a:ext cx="1407200" cy="6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8" name="Google Shape;128;p13"/>
          <p:cNvSpPr txBox="1">
            <a:spLocks noGrp="1"/>
          </p:cNvSpPr>
          <p:nvPr>
            <p:ph type="subTitle" idx="3"/>
          </p:nvPr>
        </p:nvSpPr>
        <p:spPr>
          <a:xfrm flipH="1">
            <a:off x="3036717" y="2709500"/>
            <a:ext cx="1959200" cy="6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29" name="Google Shape;129;p13"/>
          <p:cNvSpPr txBox="1">
            <a:spLocks noGrp="1"/>
          </p:cNvSpPr>
          <p:nvPr>
            <p:ph type="title" idx="4" hasCustomPrompt="1"/>
          </p:nvPr>
        </p:nvSpPr>
        <p:spPr>
          <a:xfrm>
            <a:off x="8121329" y="4017300"/>
            <a:ext cx="1407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0" name="Google Shape;130;p13"/>
          <p:cNvSpPr txBox="1">
            <a:spLocks noGrp="1"/>
          </p:cNvSpPr>
          <p:nvPr>
            <p:ph type="subTitle" idx="5"/>
          </p:nvPr>
        </p:nvSpPr>
        <p:spPr>
          <a:xfrm flipH="1">
            <a:off x="8121329" y="4667308"/>
            <a:ext cx="2025600" cy="10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31" name="Google Shape;131;p13"/>
          <p:cNvSpPr txBox="1">
            <a:spLocks noGrp="1"/>
          </p:cNvSpPr>
          <p:nvPr>
            <p:ph type="title" idx="6" hasCustomPrompt="1"/>
          </p:nvPr>
        </p:nvSpPr>
        <p:spPr>
          <a:xfrm>
            <a:off x="8121313" y="2018600"/>
            <a:ext cx="2321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2" name="Google Shape;132;p13"/>
          <p:cNvSpPr txBox="1">
            <a:spLocks noGrp="1"/>
          </p:cNvSpPr>
          <p:nvPr>
            <p:ph type="subTitle" idx="7"/>
          </p:nvPr>
        </p:nvSpPr>
        <p:spPr>
          <a:xfrm flipH="1">
            <a:off x="8121329" y="2671441"/>
            <a:ext cx="1694000" cy="10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33" name="Google Shape;133;p13"/>
          <p:cNvSpPr txBox="1">
            <a:spLocks noGrp="1"/>
          </p:cNvSpPr>
          <p:nvPr>
            <p:ph type="title" idx="8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82192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preserve="1">
  <p:cSld name="Table of contents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4"/>
          <p:cNvSpPr/>
          <p:nvPr/>
        </p:nvSpPr>
        <p:spPr>
          <a:xfrm rot="10800000">
            <a:off x="6610746" y="0"/>
            <a:ext cx="5654097" cy="6858107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36" name="Google Shape;136;p14"/>
          <p:cNvSpPr txBox="1">
            <a:spLocks noGrp="1"/>
          </p:cNvSpPr>
          <p:nvPr>
            <p:ph type="subTitle" idx="1"/>
          </p:nvPr>
        </p:nvSpPr>
        <p:spPr>
          <a:xfrm flipH="1">
            <a:off x="2199400" y="1790201"/>
            <a:ext cx="4379200" cy="8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14"/>
          <p:cNvSpPr txBox="1">
            <a:spLocks noGrp="1"/>
          </p:cNvSpPr>
          <p:nvPr>
            <p:ph type="subTitle" idx="2"/>
          </p:nvPr>
        </p:nvSpPr>
        <p:spPr>
          <a:xfrm flipH="1">
            <a:off x="2199400" y="4176643"/>
            <a:ext cx="4379200" cy="8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4"/>
          <p:cNvSpPr txBox="1">
            <a:spLocks noGrp="1"/>
          </p:cNvSpPr>
          <p:nvPr>
            <p:ph type="title" hasCustomPrompt="1"/>
          </p:nvPr>
        </p:nvSpPr>
        <p:spPr>
          <a:xfrm>
            <a:off x="993997" y="1677577"/>
            <a:ext cx="9336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39" name="Google Shape;139;p14"/>
          <p:cNvSpPr txBox="1">
            <a:spLocks noGrp="1"/>
          </p:cNvSpPr>
          <p:nvPr>
            <p:ph type="subTitle" idx="3"/>
          </p:nvPr>
        </p:nvSpPr>
        <p:spPr>
          <a:xfrm flipH="1">
            <a:off x="2199400" y="2984801"/>
            <a:ext cx="4379200" cy="8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4"/>
          <p:cNvSpPr txBox="1">
            <a:spLocks noGrp="1"/>
          </p:cNvSpPr>
          <p:nvPr>
            <p:ph type="subTitle" idx="4"/>
          </p:nvPr>
        </p:nvSpPr>
        <p:spPr>
          <a:xfrm flipH="1">
            <a:off x="2199596" y="1266283"/>
            <a:ext cx="3608400" cy="7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1" name="Google Shape;141;p14"/>
          <p:cNvSpPr txBox="1">
            <a:spLocks noGrp="1"/>
          </p:cNvSpPr>
          <p:nvPr>
            <p:ph type="subTitle" idx="5"/>
          </p:nvPr>
        </p:nvSpPr>
        <p:spPr>
          <a:xfrm flipH="1">
            <a:off x="2199600" y="3653244"/>
            <a:ext cx="3608400" cy="7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2" name="Google Shape;142;p14"/>
          <p:cNvSpPr txBox="1">
            <a:spLocks noGrp="1"/>
          </p:cNvSpPr>
          <p:nvPr>
            <p:ph type="subTitle" idx="6"/>
          </p:nvPr>
        </p:nvSpPr>
        <p:spPr>
          <a:xfrm flipH="1">
            <a:off x="2199333" y="2459133"/>
            <a:ext cx="3608400" cy="7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3" name="Google Shape;143;p14"/>
          <p:cNvSpPr txBox="1">
            <a:spLocks noGrp="1"/>
          </p:cNvSpPr>
          <p:nvPr>
            <p:ph type="title" idx="7" hasCustomPrompt="1"/>
          </p:nvPr>
        </p:nvSpPr>
        <p:spPr>
          <a:xfrm>
            <a:off x="1044600" y="2985200"/>
            <a:ext cx="832400" cy="38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2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4" name="Google Shape;144;p14"/>
          <p:cNvSpPr txBox="1">
            <a:spLocks noGrp="1"/>
          </p:cNvSpPr>
          <p:nvPr>
            <p:ph type="title" idx="8" hasCustomPrompt="1"/>
          </p:nvPr>
        </p:nvSpPr>
        <p:spPr>
          <a:xfrm>
            <a:off x="1044600" y="4124667"/>
            <a:ext cx="832400" cy="47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200" b="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5" name="Google Shape;145;p14"/>
          <p:cNvSpPr txBox="1">
            <a:spLocks noGrp="1"/>
          </p:cNvSpPr>
          <p:nvPr>
            <p:ph type="subTitle" idx="9"/>
          </p:nvPr>
        </p:nvSpPr>
        <p:spPr>
          <a:xfrm flipH="1">
            <a:off x="2199400" y="5355817"/>
            <a:ext cx="4379200" cy="8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4"/>
          <p:cNvSpPr txBox="1">
            <a:spLocks noGrp="1"/>
          </p:cNvSpPr>
          <p:nvPr>
            <p:ph type="subTitle" idx="13"/>
          </p:nvPr>
        </p:nvSpPr>
        <p:spPr>
          <a:xfrm flipH="1">
            <a:off x="2199600" y="5047015"/>
            <a:ext cx="3608400" cy="54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7" name="Google Shape;147;p14"/>
          <p:cNvSpPr txBox="1">
            <a:spLocks noGrp="1"/>
          </p:cNvSpPr>
          <p:nvPr>
            <p:ph type="title" idx="14" hasCustomPrompt="1"/>
          </p:nvPr>
        </p:nvSpPr>
        <p:spPr>
          <a:xfrm>
            <a:off x="1044600" y="5347333"/>
            <a:ext cx="832400" cy="38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2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grpSp>
        <p:nvGrpSpPr>
          <p:cNvPr id="148" name="Google Shape;148;p14"/>
          <p:cNvGrpSpPr/>
          <p:nvPr/>
        </p:nvGrpSpPr>
        <p:grpSpPr>
          <a:xfrm>
            <a:off x="7137400" y="0"/>
            <a:ext cx="5876741" cy="6858107"/>
            <a:chOff x="5353050" y="0"/>
            <a:chExt cx="4407556" cy="5143580"/>
          </a:xfrm>
        </p:grpSpPr>
        <p:sp>
          <p:nvSpPr>
            <p:cNvPr id="149" name="Google Shape;149;p14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0" name="Google Shape;150;p14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1" name="Google Shape;151;p14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2" name="Google Shape;152;p14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3" name="Google Shape;153;p14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154" name="Google Shape;154;p14"/>
          <p:cNvSpPr txBox="1">
            <a:spLocks noGrp="1"/>
          </p:cNvSpPr>
          <p:nvPr>
            <p:ph type="title" idx="15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368854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>
  <p:cSld name="Title and three columns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5"/>
          <p:cNvSpPr txBox="1">
            <a:spLocks noGrp="1"/>
          </p:cNvSpPr>
          <p:nvPr>
            <p:ph type="ctrTitle"/>
          </p:nvPr>
        </p:nvSpPr>
        <p:spPr>
          <a:xfrm flipH="1">
            <a:off x="5055600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57" name="Google Shape;157;p15"/>
          <p:cNvSpPr txBox="1">
            <a:spLocks noGrp="1"/>
          </p:cNvSpPr>
          <p:nvPr>
            <p:ph type="subTitle" idx="1"/>
          </p:nvPr>
        </p:nvSpPr>
        <p:spPr>
          <a:xfrm flipH="1">
            <a:off x="4757200" y="441896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58" name="Google Shape;158;p15"/>
          <p:cNvSpPr txBox="1">
            <a:spLocks noGrp="1"/>
          </p:cNvSpPr>
          <p:nvPr>
            <p:ph type="ctrTitle" idx="2"/>
          </p:nvPr>
        </p:nvSpPr>
        <p:spPr>
          <a:xfrm flipH="1">
            <a:off x="8652415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15"/>
          <p:cNvSpPr txBox="1">
            <a:spLocks noGrp="1"/>
          </p:cNvSpPr>
          <p:nvPr>
            <p:ph type="subTitle" idx="3"/>
          </p:nvPr>
        </p:nvSpPr>
        <p:spPr>
          <a:xfrm flipH="1">
            <a:off x="8403415" y="4418957"/>
            <a:ext cx="25788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60" name="Google Shape;160;p15"/>
          <p:cNvSpPr txBox="1">
            <a:spLocks noGrp="1"/>
          </p:cNvSpPr>
          <p:nvPr>
            <p:ph type="ctrTitle" idx="4"/>
          </p:nvPr>
        </p:nvSpPr>
        <p:spPr>
          <a:xfrm flipH="1">
            <a:off x="1461600" y="2063033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61" name="Google Shape;161;p15"/>
          <p:cNvSpPr txBox="1">
            <a:spLocks noGrp="1"/>
          </p:cNvSpPr>
          <p:nvPr>
            <p:ph type="subTitle" idx="5"/>
          </p:nvPr>
        </p:nvSpPr>
        <p:spPr>
          <a:xfrm flipH="1">
            <a:off x="1163200" y="441895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grpSp>
        <p:nvGrpSpPr>
          <p:cNvPr id="162" name="Google Shape;162;p15"/>
          <p:cNvGrpSpPr/>
          <p:nvPr/>
        </p:nvGrpSpPr>
        <p:grpSpPr>
          <a:xfrm>
            <a:off x="10670208" y="13"/>
            <a:ext cx="1521789" cy="1692593"/>
            <a:chOff x="8002655" y="8"/>
            <a:chExt cx="1141342" cy="1269445"/>
          </a:xfrm>
        </p:grpSpPr>
        <p:sp>
          <p:nvSpPr>
            <p:cNvPr id="163" name="Google Shape;163;p15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4" name="Google Shape;164;p15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165" name="Google Shape;165;p15"/>
          <p:cNvGrpSpPr/>
          <p:nvPr/>
        </p:nvGrpSpPr>
        <p:grpSpPr>
          <a:xfrm>
            <a:off x="-28" y="3881236"/>
            <a:ext cx="2939995" cy="2976761"/>
            <a:chOff x="-21" y="2910925"/>
            <a:chExt cx="2204996" cy="2232571"/>
          </a:xfrm>
        </p:grpSpPr>
        <p:sp>
          <p:nvSpPr>
            <p:cNvPr id="166" name="Google Shape;166;p15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7" name="Google Shape;167;p15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8" name="Google Shape;168;p15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169" name="Google Shape;169;p15"/>
          <p:cNvSpPr txBox="1">
            <a:spLocks noGrp="1"/>
          </p:cNvSpPr>
          <p:nvPr>
            <p:ph type="title" idx="6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102995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 preserve="1">
  <p:cSld name="Title and four columns 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6"/>
          <p:cNvSpPr txBox="1">
            <a:spLocks noGrp="1"/>
          </p:cNvSpPr>
          <p:nvPr>
            <p:ph type="ctrTitle"/>
          </p:nvPr>
        </p:nvSpPr>
        <p:spPr>
          <a:xfrm flipH="1">
            <a:off x="7046004" y="2643487"/>
            <a:ext cx="3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2" name="Google Shape;172;p16"/>
          <p:cNvSpPr txBox="1">
            <a:spLocks noGrp="1"/>
          </p:cNvSpPr>
          <p:nvPr>
            <p:ph type="subTitle" idx="1"/>
          </p:nvPr>
        </p:nvSpPr>
        <p:spPr>
          <a:xfrm flipH="1">
            <a:off x="7452404" y="1677184"/>
            <a:ext cx="297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3" name="Google Shape;173;p16"/>
          <p:cNvSpPr txBox="1">
            <a:spLocks noGrp="1"/>
          </p:cNvSpPr>
          <p:nvPr>
            <p:ph type="ctrTitle" idx="2"/>
          </p:nvPr>
        </p:nvSpPr>
        <p:spPr>
          <a:xfrm flipH="1">
            <a:off x="7046171" y="5092904"/>
            <a:ext cx="309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4" name="Google Shape;174;p16"/>
          <p:cNvSpPr txBox="1">
            <a:spLocks noGrp="1"/>
          </p:cNvSpPr>
          <p:nvPr>
            <p:ph type="subTitle" idx="3"/>
          </p:nvPr>
        </p:nvSpPr>
        <p:spPr>
          <a:xfrm flipH="1">
            <a:off x="7452404" y="4126567"/>
            <a:ext cx="304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5" name="Google Shape;175;p16"/>
          <p:cNvSpPr txBox="1">
            <a:spLocks noGrp="1"/>
          </p:cNvSpPr>
          <p:nvPr>
            <p:ph type="ctrTitle" idx="4"/>
          </p:nvPr>
        </p:nvSpPr>
        <p:spPr>
          <a:xfrm flipH="1">
            <a:off x="2397825" y="2643487"/>
            <a:ext cx="3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6" name="Google Shape;176;p16"/>
          <p:cNvSpPr txBox="1">
            <a:spLocks noGrp="1"/>
          </p:cNvSpPr>
          <p:nvPr>
            <p:ph type="subTitle" idx="5"/>
          </p:nvPr>
        </p:nvSpPr>
        <p:spPr>
          <a:xfrm flipH="1">
            <a:off x="2702625" y="1677184"/>
            <a:ext cx="304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7" name="Google Shape;177;p16"/>
          <p:cNvSpPr txBox="1">
            <a:spLocks noGrp="1"/>
          </p:cNvSpPr>
          <p:nvPr>
            <p:ph type="ctrTitle" idx="6"/>
          </p:nvPr>
        </p:nvSpPr>
        <p:spPr>
          <a:xfrm flipH="1">
            <a:off x="2397832" y="5092904"/>
            <a:ext cx="3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8" name="Google Shape;178;p16"/>
          <p:cNvSpPr txBox="1">
            <a:spLocks noGrp="1"/>
          </p:cNvSpPr>
          <p:nvPr>
            <p:ph type="subTitle" idx="7"/>
          </p:nvPr>
        </p:nvSpPr>
        <p:spPr>
          <a:xfrm flipH="1">
            <a:off x="2702625" y="4126567"/>
            <a:ext cx="304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9" name="Google Shape;179;p16"/>
          <p:cNvSpPr txBox="1">
            <a:spLocks noGrp="1"/>
          </p:cNvSpPr>
          <p:nvPr>
            <p:ph type="title" idx="8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180" name="Google Shape;180;p16"/>
          <p:cNvGrpSpPr/>
          <p:nvPr/>
        </p:nvGrpSpPr>
        <p:grpSpPr>
          <a:xfrm>
            <a:off x="10" y="3779034"/>
            <a:ext cx="2766825" cy="3079023"/>
            <a:chOff x="6" y="2834274"/>
            <a:chExt cx="2075119" cy="2309267"/>
          </a:xfrm>
        </p:grpSpPr>
        <p:sp>
          <p:nvSpPr>
            <p:cNvPr id="181" name="Google Shape;181;p16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82" name="Google Shape;182;p16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83" name="Google Shape;183;p16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184" name="Google Shape;184;p16"/>
          <p:cNvGrpSpPr/>
          <p:nvPr/>
        </p:nvGrpSpPr>
        <p:grpSpPr>
          <a:xfrm>
            <a:off x="10670208" y="13"/>
            <a:ext cx="1521789" cy="1692593"/>
            <a:chOff x="8002655" y="8"/>
            <a:chExt cx="1141342" cy="1269445"/>
          </a:xfrm>
        </p:grpSpPr>
        <p:sp>
          <p:nvSpPr>
            <p:cNvPr id="185" name="Google Shape;185;p16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86" name="Google Shape;186;p16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59728121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 preserve="1">
  <p:cSld name="Title and three columns 2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7"/>
          <p:cNvSpPr txBox="1">
            <a:spLocks noGrp="1"/>
          </p:cNvSpPr>
          <p:nvPr>
            <p:ph type="ctrTitle"/>
          </p:nvPr>
        </p:nvSpPr>
        <p:spPr>
          <a:xfrm>
            <a:off x="2472068" y="1564403"/>
            <a:ext cx="2536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Montserrat SemiBold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89" name="Google Shape;189;p17"/>
          <p:cNvSpPr txBox="1">
            <a:spLocks noGrp="1"/>
          </p:cNvSpPr>
          <p:nvPr>
            <p:ph type="subTitle" idx="1"/>
          </p:nvPr>
        </p:nvSpPr>
        <p:spPr>
          <a:xfrm>
            <a:off x="5054933" y="1794767"/>
            <a:ext cx="2319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90" name="Google Shape;190;p17"/>
          <p:cNvSpPr txBox="1">
            <a:spLocks noGrp="1"/>
          </p:cNvSpPr>
          <p:nvPr>
            <p:ph type="ctrTitle" idx="2"/>
          </p:nvPr>
        </p:nvSpPr>
        <p:spPr>
          <a:xfrm>
            <a:off x="2472068" y="3060121"/>
            <a:ext cx="2536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Montserrat SemiBold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91" name="Google Shape;191;p17"/>
          <p:cNvSpPr txBox="1">
            <a:spLocks noGrp="1"/>
          </p:cNvSpPr>
          <p:nvPr>
            <p:ph type="subTitle" idx="3"/>
          </p:nvPr>
        </p:nvSpPr>
        <p:spPr>
          <a:xfrm>
            <a:off x="5054933" y="3281600"/>
            <a:ext cx="2319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92" name="Google Shape;192;p17"/>
          <p:cNvSpPr txBox="1">
            <a:spLocks noGrp="1"/>
          </p:cNvSpPr>
          <p:nvPr>
            <p:ph type="ctrTitle" idx="4"/>
          </p:nvPr>
        </p:nvSpPr>
        <p:spPr>
          <a:xfrm>
            <a:off x="2472068" y="4671025"/>
            <a:ext cx="2536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Montserrat SemiBold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93" name="Google Shape;193;p17"/>
          <p:cNvSpPr txBox="1">
            <a:spLocks noGrp="1"/>
          </p:cNvSpPr>
          <p:nvPr>
            <p:ph type="subTitle" idx="5"/>
          </p:nvPr>
        </p:nvSpPr>
        <p:spPr>
          <a:xfrm>
            <a:off x="5054933" y="4900800"/>
            <a:ext cx="2319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94" name="Google Shape;194;p17"/>
          <p:cNvSpPr txBox="1">
            <a:spLocks noGrp="1"/>
          </p:cNvSpPr>
          <p:nvPr>
            <p:ph type="title" idx="6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sp>
        <p:nvSpPr>
          <p:cNvPr id="195" name="Google Shape;195;p17"/>
          <p:cNvSpPr/>
          <p:nvPr/>
        </p:nvSpPr>
        <p:spPr>
          <a:xfrm rot="10800000">
            <a:off x="6610746" y="0"/>
            <a:ext cx="5654097" cy="6858107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grpSp>
        <p:nvGrpSpPr>
          <p:cNvPr id="196" name="Google Shape;196;p17"/>
          <p:cNvGrpSpPr/>
          <p:nvPr/>
        </p:nvGrpSpPr>
        <p:grpSpPr>
          <a:xfrm>
            <a:off x="7137400" y="0"/>
            <a:ext cx="5876741" cy="6858107"/>
            <a:chOff x="5353050" y="0"/>
            <a:chExt cx="4407556" cy="5143580"/>
          </a:xfrm>
        </p:grpSpPr>
        <p:sp>
          <p:nvSpPr>
            <p:cNvPr id="197" name="Google Shape;197;p17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8" name="Google Shape;198;p17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9" name="Google Shape;199;p17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0" name="Google Shape;200;p17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1" name="Google Shape;201;p17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11506323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 preserve="1">
  <p:cSld name="Title and three columns 3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8"/>
          <p:cNvSpPr txBox="1">
            <a:spLocks noGrp="1"/>
          </p:cNvSpPr>
          <p:nvPr>
            <p:ph type="ctrTitle"/>
          </p:nvPr>
        </p:nvSpPr>
        <p:spPr>
          <a:xfrm flipH="1">
            <a:off x="5055600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4" name="Google Shape;204;p18"/>
          <p:cNvSpPr txBox="1">
            <a:spLocks noGrp="1"/>
          </p:cNvSpPr>
          <p:nvPr>
            <p:ph type="subTitle" idx="1"/>
          </p:nvPr>
        </p:nvSpPr>
        <p:spPr>
          <a:xfrm flipH="1">
            <a:off x="4757200" y="441896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05" name="Google Shape;205;p18"/>
          <p:cNvSpPr txBox="1">
            <a:spLocks noGrp="1"/>
          </p:cNvSpPr>
          <p:nvPr>
            <p:ph type="ctrTitle" idx="2"/>
          </p:nvPr>
        </p:nvSpPr>
        <p:spPr>
          <a:xfrm flipH="1">
            <a:off x="8652415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6" name="Google Shape;206;p18"/>
          <p:cNvSpPr txBox="1">
            <a:spLocks noGrp="1"/>
          </p:cNvSpPr>
          <p:nvPr>
            <p:ph type="subTitle" idx="3"/>
          </p:nvPr>
        </p:nvSpPr>
        <p:spPr>
          <a:xfrm flipH="1">
            <a:off x="8403415" y="4418957"/>
            <a:ext cx="25788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07" name="Google Shape;207;p18"/>
          <p:cNvSpPr txBox="1">
            <a:spLocks noGrp="1"/>
          </p:cNvSpPr>
          <p:nvPr>
            <p:ph type="ctrTitle" idx="4"/>
          </p:nvPr>
        </p:nvSpPr>
        <p:spPr>
          <a:xfrm flipH="1">
            <a:off x="927400" y="1987833"/>
            <a:ext cx="3149200" cy="84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8" name="Google Shape;208;p18"/>
          <p:cNvSpPr txBox="1">
            <a:spLocks noGrp="1"/>
          </p:cNvSpPr>
          <p:nvPr>
            <p:ph type="subTitle" idx="5"/>
          </p:nvPr>
        </p:nvSpPr>
        <p:spPr>
          <a:xfrm flipH="1">
            <a:off x="1163200" y="441895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grpSp>
        <p:nvGrpSpPr>
          <p:cNvPr id="209" name="Google Shape;209;p18"/>
          <p:cNvGrpSpPr/>
          <p:nvPr/>
        </p:nvGrpSpPr>
        <p:grpSpPr>
          <a:xfrm>
            <a:off x="10670208" y="13"/>
            <a:ext cx="1521789" cy="1692593"/>
            <a:chOff x="8002655" y="8"/>
            <a:chExt cx="1141342" cy="1269445"/>
          </a:xfrm>
        </p:grpSpPr>
        <p:sp>
          <p:nvSpPr>
            <p:cNvPr id="210" name="Google Shape;210;p18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1" name="Google Shape;211;p18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212" name="Google Shape;212;p18"/>
          <p:cNvGrpSpPr/>
          <p:nvPr/>
        </p:nvGrpSpPr>
        <p:grpSpPr>
          <a:xfrm>
            <a:off x="-28" y="3881236"/>
            <a:ext cx="2939995" cy="2976761"/>
            <a:chOff x="-21" y="2910925"/>
            <a:chExt cx="2204996" cy="2232571"/>
          </a:xfrm>
        </p:grpSpPr>
        <p:sp>
          <p:nvSpPr>
            <p:cNvPr id="213" name="Google Shape;213;p18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4" name="Google Shape;214;p18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5" name="Google Shape;215;p18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216" name="Google Shape;216;p18"/>
          <p:cNvSpPr txBox="1">
            <a:spLocks noGrp="1"/>
          </p:cNvSpPr>
          <p:nvPr>
            <p:ph type="title" idx="6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24419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 preserve="1">
  <p:cSld name="Title and six columns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9"/>
          <p:cNvSpPr txBox="1">
            <a:spLocks noGrp="1"/>
          </p:cNvSpPr>
          <p:nvPr>
            <p:ph type="ctrTitle"/>
          </p:nvPr>
        </p:nvSpPr>
        <p:spPr>
          <a:xfrm flipH="1">
            <a:off x="1965300" y="3248500"/>
            <a:ext cx="31444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19" name="Google Shape;219;p19"/>
          <p:cNvSpPr txBox="1">
            <a:spLocks noGrp="1"/>
          </p:cNvSpPr>
          <p:nvPr>
            <p:ph type="subTitle" idx="1"/>
          </p:nvPr>
        </p:nvSpPr>
        <p:spPr>
          <a:xfrm flipH="1">
            <a:off x="1917955" y="3721279"/>
            <a:ext cx="36352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0" name="Google Shape;220;p19"/>
          <p:cNvSpPr txBox="1">
            <a:spLocks noGrp="1"/>
          </p:cNvSpPr>
          <p:nvPr>
            <p:ph type="ctrTitle" idx="2"/>
          </p:nvPr>
        </p:nvSpPr>
        <p:spPr>
          <a:xfrm flipH="1">
            <a:off x="7569233" y="3248497"/>
            <a:ext cx="25304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1" name="Google Shape;221;p19"/>
          <p:cNvSpPr txBox="1">
            <a:spLocks noGrp="1"/>
          </p:cNvSpPr>
          <p:nvPr>
            <p:ph type="subTitle" idx="3"/>
          </p:nvPr>
        </p:nvSpPr>
        <p:spPr>
          <a:xfrm flipH="1">
            <a:off x="7540852" y="3721279"/>
            <a:ext cx="3246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2" name="Google Shape;222;p19"/>
          <p:cNvSpPr txBox="1">
            <a:spLocks noGrp="1"/>
          </p:cNvSpPr>
          <p:nvPr>
            <p:ph type="ctrTitle" idx="4"/>
          </p:nvPr>
        </p:nvSpPr>
        <p:spPr>
          <a:xfrm flipH="1">
            <a:off x="1965267" y="1867633"/>
            <a:ext cx="25304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3" name="Google Shape;223;p19"/>
          <p:cNvSpPr txBox="1">
            <a:spLocks noGrp="1"/>
          </p:cNvSpPr>
          <p:nvPr>
            <p:ph type="subTitle" idx="5"/>
          </p:nvPr>
        </p:nvSpPr>
        <p:spPr>
          <a:xfrm flipH="1">
            <a:off x="1917955" y="2336300"/>
            <a:ext cx="36352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4" name="Google Shape;224;p19"/>
          <p:cNvSpPr txBox="1">
            <a:spLocks noGrp="1"/>
          </p:cNvSpPr>
          <p:nvPr>
            <p:ph type="ctrTitle" idx="6"/>
          </p:nvPr>
        </p:nvSpPr>
        <p:spPr>
          <a:xfrm flipH="1">
            <a:off x="1965267" y="4709167"/>
            <a:ext cx="20808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5" name="Google Shape;225;p19"/>
          <p:cNvSpPr txBox="1">
            <a:spLocks noGrp="1"/>
          </p:cNvSpPr>
          <p:nvPr>
            <p:ph type="subTitle" idx="7"/>
          </p:nvPr>
        </p:nvSpPr>
        <p:spPr>
          <a:xfrm flipH="1">
            <a:off x="1918000" y="5180333"/>
            <a:ext cx="3754000" cy="9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6" name="Google Shape;226;p19"/>
          <p:cNvSpPr txBox="1">
            <a:spLocks noGrp="1"/>
          </p:cNvSpPr>
          <p:nvPr>
            <p:ph type="ctrTitle" idx="8"/>
          </p:nvPr>
        </p:nvSpPr>
        <p:spPr>
          <a:xfrm flipH="1">
            <a:off x="7522000" y="4709167"/>
            <a:ext cx="39132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7" name="Google Shape;227;p19"/>
          <p:cNvSpPr txBox="1">
            <a:spLocks noGrp="1"/>
          </p:cNvSpPr>
          <p:nvPr>
            <p:ph type="subTitle" idx="9"/>
          </p:nvPr>
        </p:nvSpPr>
        <p:spPr>
          <a:xfrm flipH="1">
            <a:off x="7521933" y="5180333"/>
            <a:ext cx="3514400" cy="6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8" name="Google Shape;228;p19"/>
          <p:cNvSpPr txBox="1">
            <a:spLocks noGrp="1"/>
          </p:cNvSpPr>
          <p:nvPr>
            <p:ph type="ctrTitle" idx="13"/>
          </p:nvPr>
        </p:nvSpPr>
        <p:spPr>
          <a:xfrm flipH="1">
            <a:off x="7569233" y="1867633"/>
            <a:ext cx="24320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9" name="Google Shape;229;p19"/>
          <p:cNvSpPr txBox="1">
            <a:spLocks noGrp="1"/>
          </p:cNvSpPr>
          <p:nvPr>
            <p:ph type="subTitle" idx="14"/>
          </p:nvPr>
        </p:nvSpPr>
        <p:spPr>
          <a:xfrm flipH="1">
            <a:off x="7521933" y="2336300"/>
            <a:ext cx="35144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30" name="Google Shape;230;p19"/>
          <p:cNvSpPr txBox="1">
            <a:spLocks noGrp="1"/>
          </p:cNvSpPr>
          <p:nvPr>
            <p:ph type="title" idx="15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31" name="Google Shape;231;p19"/>
          <p:cNvGrpSpPr/>
          <p:nvPr/>
        </p:nvGrpSpPr>
        <p:grpSpPr>
          <a:xfrm>
            <a:off x="10670208" y="13"/>
            <a:ext cx="1521789" cy="1692593"/>
            <a:chOff x="8002655" y="8"/>
            <a:chExt cx="1141342" cy="1269445"/>
          </a:xfrm>
        </p:grpSpPr>
        <p:sp>
          <p:nvSpPr>
            <p:cNvPr id="232" name="Google Shape;232;p19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3" name="Google Shape;233;p19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234" name="Google Shape;234;p19"/>
          <p:cNvGrpSpPr/>
          <p:nvPr/>
        </p:nvGrpSpPr>
        <p:grpSpPr>
          <a:xfrm>
            <a:off x="-28" y="3881236"/>
            <a:ext cx="2939995" cy="2976761"/>
            <a:chOff x="-21" y="2910925"/>
            <a:chExt cx="2204996" cy="2232571"/>
          </a:xfrm>
        </p:grpSpPr>
        <p:sp>
          <p:nvSpPr>
            <p:cNvPr id="235" name="Google Shape;235;p19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6" name="Google Shape;236;p19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7" name="Google Shape;237;p19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31247387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" preserve="1">
  <p:cSld name="Title and list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0"/>
          <p:cNvSpPr txBox="1">
            <a:spLocks noGrp="1"/>
          </p:cNvSpPr>
          <p:nvPr>
            <p:ph type="body" idx="1"/>
          </p:nvPr>
        </p:nvSpPr>
        <p:spPr>
          <a:xfrm>
            <a:off x="693833" y="1847400"/>
            <a:ext cx="4526000" cy="31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402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Raleway Thin"/>
              <a:buChar char="●"/>
              <a:defRPr sz="2400"/>
            </a:lvl1pPr>
            <a:lvl2pPr marL="1219140" lvl="1" indent="-440245" rtl="0">
              <a:spcBef>
                <a:spcPts val="2133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828709" lvl="2" indent="-43177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2438278" lvl="3" indent="-43177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3047848" lvl="4" indent="-423312" rtl="0">
              <a:spcBef>
                <a:spcPts val="2133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418" lvl="5" indent="-423312" rtl="0">
              <a:spcBef>
                <a:spcPts val="2133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6987" lvl="6" indent="-41484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4876557" lvl="7" indent="-41484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5486126" lvl="8" indent="-423312" rtl="0">
              <a:spcBef>
                <a:spcPts val="2133"/>
              </a:spcBef>
              <a:spcAft>
                <a:spcPts val="2133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240" name="Google Shape;240;p20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41" name="Google Shape;241;p20"/>
          <p:cNvGrpSpPr/>
          <p:nvPr/>
        </p:nvGrpSpPr>
        <p:grpSpPr>
          <a:xfrm>
            <a:off x="10" y="3779034"/>
            <a:ext cx="2766825" cy="3079023"/>
            <a:chOff x="6" y="2834274"/>
            <a:chExt cx="2075119" cy="2309267"/>
          </a:xfrm>
        </p:grpSpPr>
        <p:sp>
          <p:nvSpPr>
            <p:cNvPr id="242" name="Google Shape;242;p20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3" name="Google Shape;243;p20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4" name="Google Shape;244;p20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7956428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chnology design" preserve="1">
  <p:cSld name="Technology design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1"/>
          <p:cNvSpPr txBox="1">
            <a:spLocks noGrp="1"/>
          </p:cNvSpPr>
          <p:nvPr>
            <p:ph type="subTitle" idx="1"/>
          </p:nvPr>
        </p:nvSpPr>
        <p:spPr>
          <a:xfrm flipH="1">
            <a:off x="6899167" y="3486917"/>
            <a:ext cx="2562400" cy="11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47" name="Google Shape;247;p21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48" name="Google Shape;248;p21"/>
          <p:cNvGrpSpPr/>
          <p:nvPr/>
        </p:nvGrpSpPr>
        <p:grpSpPr>
          <a:xfrm>
            <a:off x="5" y="4738024"/>
            <a:ext cx="1904959" cy="2119907"/>
            <a:chOff x="6" y="2834274"/>
            <a:chExt cx="2075119" cy="2309267"/>
          </a:xfrm>
        </p:grpSpPr>
        <p:sp>
          <p:nvSpPr>
            <p:cNvPr id="249" name="Google Shape;249;p21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0" name="Google Shape;250;p21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1" name="Google Shape;251;p21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252" name="Google Shape;252;p21"/>
          <p:cNvGrpSpPr/>
          <p:nvPr/>
        </p:nvGrpSpPr>
        <p:grpSpPr>
          <a:xfrm>
            <a:off x="8031955" y="-22"/>
            <a:ext cx="4160116" cy="4627044"/>
            <a:chOff x="8002655" y="8"/>
            <a:chExt cx="1141342" cy="1269445"/>
          </a:xfrm>
        </p:grpSpPr>
        <p:sp>
          <p:nvSpPr>
            <p:cNvPr id="253" name="Google Shape;253;p21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4" name="Google Shape;254;p21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63812318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sources" preserve="1">
  <p:cSld name="Resources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2"/>
          <p:cNvSpPr txBox="1">
            <a:spLocks noGrp="1"/>
          </p:cNvSpPr>
          <p:nvPr>
            <p:ph type="body" idx="1"/>
          </p:nvPr>
        </p:nvSpPr>
        <p:spPr>
          <a:xfrm>
            <a:off x="1657565" y="1809100"/>
            <a:ext cx="4651600" cy="4555200"/>
          </a:xfrm>
          <a:prstGeom prst="rect">
            <a:avLst/>
          </a:prstGeom>
        </p:spPr>
        <p:txBody>
          <a:bodyPr spcFirstLastPara="1" wrap="square" lIns="0" tIns="91425" rIns="91425" bIns="91425" anchor="b" anchorCtr="0">
            <a:noAutofit/>
          </a:bodyPr>
          <a:lstStyle>
            <a:lvl1pPr marL="609570" lvl="0" indent="-39791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Raleway Thin"/>
              <a:buChar char="■"/>
              <a:defRPr sz="1333"/>
            </a:lvl1pPr>
            <a:lvl2pPr marL="1219140" lvl="1" indent="-406381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828709" lvl="2" indent="-423312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3pPr>
            <a:lvl4pPr marL="2438278" lvl="3" indent="-423312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4pPr>
            <a:lvl5pPr marL="3047848" lvl="4" indent="-423312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5pPr>
            <a:lvl6pPr marL="3657418" lvl="5" indent="-423312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6pPr>
            <a:lvl7pPr marL="4266987" lvl="6" indent="-423312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7pPr>
            <a:lvl8pPr marL="4876557" lvl="7" indent="-423312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8pPr>
            <a:lvl9pPr marL="5486126" lvl="8" indent="-423312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257" name="Google Shape;257;p22"/>
          <p:cNvSpPr txBox="1">
            <a:spLocks noGrp="1"/>
          </p:cNvSpPr>
          <p:nvPr>
            <p:ph type="body" idx="2"/>
          </p:nvPr>
        </p:nvSpPr>
        <p:spPr>
          <a:xfrm>
            <a:off x="6580399" y="1809100"/>
            <a:ext cx="4651600" cy="455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609570" lvl="0" indent="-39791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Raleway Thin"/>
              <a:buChar char="■"/>
              <a:defRPr sz="1333"/>
            </a:lvl1pPr>
            <a:lvl2pPr marL="1219140" lvl="1" indent="-406381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828709" lvl="2" indent="-423312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3pPr>
            <a:lvl4pPr marL="2438278" lvl="3" indent="-423312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4pPr>
            <a:lvl5pPr marL="3047848" lvl="4" indent="-423312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5pPr>
            <a:lvl6pPr marL="3657418" lvl="5" indent="-423312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6pPr>
            <a:lvl7pPr marL="4266987" lvl="6" indent="-423312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7pPr>
            <a:lvl8pPr marL="4876557" lvl="7" indent="-423312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8pPr>
            <a:lvl9pPr marL="5486126" lvl="8" indent="-423312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258" name="Google Shape;258;p22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59" name="Google Shape;259;p22"/>
          <p:cNvGrpSpPr/>
          <p:nvPr/>
        </p:nvGrpSpPr>
        <p:grpSpPr>
          <a:xfrm>
            <a:off x="10" y="3779034"/>
            <a:ext cx="2766825" cy="3079023"/>
            <a:chOff x="6" y="2834274"/>
            <a:chExt cx="2075119" cy="2309267"/>
          </a:xfrm>
        </p:grpSpPr>
        <p:sp>
          <p:nvSpPr>
            <p:cNvPr id="260" name="Google Shape;260;p22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1" name="Google Shape;261;p22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2" name="Google Shape;262;p22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263" name="Google Shape;263;p22"/>
          <p:cNvGrpSpPr/>
          <p:nvPr/>
        </p:nvGrpSpPr>
        <p:grpSpPr>
          <a:xfrm>
            <a:off x="10670208" y="13"/>
            <a:ext cx="1521789" cy="1692593"/>
            <a:chOff x="8002655" y="8"/>
            <a:chExt cx="1141342" cy="1269445"/>
          </a:xfrm>
        </p:grpSpPr>
        <p:sp>
          <p:nvSpPr>
            <p:cNvPr id="264" name="Google Shape;264;p22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5" name="Google Shape;265;p22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364551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9"/>
          <p:cNvSpPr txBox="1">
            <a:spLocks noGrp="1"/>
          </p:cNvSpPr>
          <p:nvPr>
            <p:ph type="ctrTitle"/>
          </p:nvPr>
        </p:nvSpPr>
        <p:spPr>
          <a:xfrm flipH="1">
            <a:off x="1965300" y="3248500"/>
            <a:ext cx="31444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19" name="Google Shape;219;p19"/>
          <p:cNvSpPr txBox="1">
            <a:spLocks noGrp="1"/>
          </p:cNvSpPr>
          <p:nvPr>
            <p:ph type="subTitle" idx="1"/>
          </p:nvPr>
        </p:nvSpPr>
        <p:spPr>
          <a:xfrm flipH="1">
            <a:off x="1917955" y="3721279"/>
            <a:ext cx="36352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0" name="Google Shape;220;p19"/>
          <p:cNvSpPr txBox="1">
            <a:spLocks noGrp="1"/>
          </p:cNvSpPr>
          <p:nvPr>
            <p:ph type="ctrTitle" idx="2"/>
          </p:nvPr>
        </p:nvSpPr>
        <p:spPr>
          <a:xfrm flipH="1">
            <a:off x="7569233" y="3248497"/>
            <a:ext cx="25304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1" name="Google Shape;221;p19"/>
          <p:cNvSpPr txBox="1">
            <a:spLocks noGrp="1"/>
          </p:cNvSpPr>
          <p:nvPr>
            <p:ph type="subTitle" idx="3"/>
          </p:nvPr>
        </p:nvSpPr>
        <p:spPr>
          <a:xfrm flipH="1">
            <a:off x="7540852" y="3721279"/>
            <a:ext cx="3246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2" name="Google Shape;222;p19"/>
          <p:cNvSpPr txBox="1">
            <a:spLocks noGrp="1"/>
          </p:cNvSpPr>
          <p:nvPr>
            <p:ph type="ctrTitle" idx="4"/>
          </p:nvPr>
        </p:nvSpPr>
        <p:spPr>
          <a:xfrm flipH="1">
            <a:off x="1965267" y="1867633"/>
            <a:ext cx="25304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3" name="Google Shape;223;p19"/>
          <p:cNvSpPr txBox="1">
            <a:spLocks noGrp="1"/>
          </p:cNvSpPr>
          <p:nvPr>
            <p:ph type="subTitle" idx="5"/>
          </p:nvPr>
        </p:nvSpPr>
        <p:spPr>
          <a:xfrm flipH="1">
            <a:off x="1917955" y="2336300"/>
            <a:ext cx="36352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4" name="Google Shape;224;p19"/>
          <p:cNvSpPr txBox="1">
            <a:spLocks noGrp="1"/>
          </p:cNvSpPr>
          <p:nvPr>
            <p:ph type="ctrTitle" idx="6"/>
          </p:nvPr>
        </p:nvSpPr>
        <p:spPr>
          <a:xfrm flipH="1">
            <a:off x="1965267" y="4709167"/>
            <a:ext cx="20808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5" name="Google Shape;225;p19"/>
          <p:cNvSpPr txBox="1">
            <a:spLocks noGrp="1"/>
          </p:cNvSpPr>
          <p:nvPr>
            <p:ph type="subTitle" idx="7"/>
          </p:nvPr>
        </p:nvSpPr>
        <p:spPr>
          <a:xfrm flipH="1">
            <a:off x="1918000" y="5180333"/>
            <a:ext cx="3754000" cy="9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6" name="Google Shape;226;p19"/>
          <p:cNvSpPr txBox="1">
            <a:spLocks noGrp="1"/>
          </p:cNvSpPr>
          <p:nvPr>
            <p:ph type="ctrTitle" idx="8"/>
          </p:nvPr>
        </p:nvSpPr>
        <p:spPr>
          <a:xfrm flipH="1">
            <a:off x="7522000" y="4709167"/>
            <a:ext cx="39132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7" name="Google Shape;227;p19"/>
          <p:cNvSpPr txBox="1">
            <a:spLocks noGrp="1"/>
          </p:cNvSpPr>
          <p:nvPr>
            <p:ph type="subTitle" idx="9"/>
          </p:nvPr>
        </p:nvSpPr>
        <p:spPr>
          <a:xfrm flipH="1">
            <a:off x="7521933" y="5180333"/>
            <a:ext cx="3514400" cy="6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8" name="Google Shape;228;p19"/>
          <p:cNvSpPr txBox="1">
            <a:spLocks noGrp="1"/>
          </p:cNvSpPr>
          <p:nvPr>
            <p:ph type="ctrTitle" idx="13"/>
          </p:nvPr>
        </p:nvSpPr>
        <p:spPr>
          <a:xfrm flipH="1">
            <a:off x="7569233" y="1867633"/>
            <a:ext cx="24320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9" name="Google Shape;229;p19"/>
          <p:cNvSpPr txBox="1">
            <a:spLocks noGrp="1"/>
          </p:cNvSpPr>
          <p:nvPr>
            <p:ph type="subTitle" idx="14"/>
          </p:nvPr>
        </p:nvSpPr>
        <p:spPr>
          <a:xfrm flipH="1">
            <a:off x="7521933" y="2336300"/>
            <a:ext cx="35144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30" name="Google Shape;230;p19"/>
          <p:cNvSpPr txBox="1">
            <a:spLocks noGrp="1"/>
          </p:cNvSpPr>
          <p:nvPr>
            <p:ph type="title" idx="15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31" name="Google Shape;231;p19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232" name="Google Shape;232;p19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3" name="Google Shape;233;p19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234" name="Google Shape;234;p19"/>
          <p:cNvGrpSpPr/>
          <p:nvPr/>
        </p:nvGrpSpPr>
        <p:grpSpPr>
          <a:xfrm>
            <a:off x="-28" y="3881234"/>
            <a:ext cx="2939995" cy="2976761"/>
            <a:chOff x="-21" y="2910925"/>
            <a:chExt cx="2204996" cy="2232571"/>
          </a:xfrm>
        </p:grpSpPr>
        <p:sp>
          <p:nvSpPr>
            <p:cNvPr id="235" name="Google Shape;235;p19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6" name="Google Shape;236;p19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7" name="Google Shape;237;p19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400020158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 preserve="1">
  <p:cSld name="Thank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3"/>
          <p:cNvSpPr/>
          <p:nvPr/>
        </p:nvSpPr>
        <p:spPr>
          <a:xfrm rot="10800000" flipH="1">
            <a:off x="1607700" y="-1541575"/>
            <a:ext cx="9796856" cy="11883043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grpSp>
        <p:nvGrpSpPr>
          <p:cNvPr id="268" name="Google Shape;268;p23"/>
          <p:cNvGrpSpPr/>
          <p:nvPr/>
        </p:nvGrpSpPr>
        <p:grpSpPr>
          <a:xfrm flipH="1">
            <a:off x="-139988" y="-2210603"/>
            <a:ext cx="8054075" cy="9399035"/>
            <a:chOff x="5353050" y="0"/>
            <a:chExt cx="4407556" cy="5143580"/>
          </a:xfrm>
        </p:grpSpPr>
        <p:sp>
          <p:nvSpPr>
            <p:cNvPr id="269" name="Google Shape;269;p2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0" name="Google Shape;270;p2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1" name="Google Shape;271;p2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2" name="Google Shape;272;p2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3" name="Google Shape;273;p2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274" name="Google Shape;274;p23"/>
          <p:cNvSpPr txBox="1">
            <a:spLocks noGrp="1"/>
          </p:cNvSpPr>
          <p:nvPr>
            <p:ph type="title"/>
          </p:nvPr>
        </p:nvSpPr>
        <p:spPr>
          <a:xfrm>
            <a:off x="5697667" y="1086633"/>
            <a:ext cx="5625200" cy="112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96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75" name="Google Shape;275;p23"/>
          <p:cNvSpPr txBox="1">
            <a:spLocks noGrp="1"/>
          </p:cNvSpPr>
          <p:nvPr>
            <p:ph type="subTitle" idx="1"/>
          </p:nvPr>
        </p:nvSpPr>
        <p:spPr>
          <a:xfrm>
            <a:off x="5905767" y="2129900"/>
            <a:ext cx="5208800" cy="18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6" name="Google Shape;276;p23"/>
          <p:cNvSpPr txBox="1"/>
          <p:nvPr/>
        </p:nvSpPr>
        <p:spPr>
          <a:xfrm>
            <a:off x="6419833" y="4792933"/>
            <a:ext cx="4180800" cy="12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rPr>
              <a:t>CREDITS: This presentation template was created by </a:t>
            </a:r>
            <a:r>
              <a:rPr lang="en" sz="1333" b="1">
                <a:solidFill>
                  <a:schemeClr val="lt1"/>
                </a:solidFill>
                <a:uFill>
                  <a:noFill/>
                </a:uFill>
                <a:latin typeface="Hind Vadodara"/>
                <a:ea typeface="Hind Vadodara"/>
                <a:cs typeface="Hind Vadodara"/>
                <a:sym typeface="Hind Vadodara"/>
                <a:hlinkClick r:id="rId2"/>
              </a:rPr>
              <a:t>Slidesgo</a:t>
            </a:r>
            <a:r>
              <a:rPr lang="en" sz="1333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rPr>
              <a:t>, including icons by </a:t>
            </a:r>
            <a:r>
              <a:rPr lang="en" sz="1333" b="1">
                <a:solidFill>
                  <a:schemeClr val="lt1"/>
                </a:solidFill>
                <a:uFill>
                  <a:noFill/>
                </a:uFill>
                <a:latin typeface="Hind Vadodara"/>
                <a:ea typeface="Hind Vadodara"/>
                <a:cs typeface="Hind Vadodara"/>
                <a:sym typeface="Hind Vadodara"/>
                <a:hlinkClick r:id="rId3"/>
              </a:rPr>
              <a:t>Flaticon</a:t>
            </a:r>
            <a:r>
              <a:rPr lang="en" sz="1333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rPr>
              <a:t>, and infographics &amp; images by </a:t>
            </a:r>
            <a:r>
              <a:rPr lang="en" sz="1333" b="1">
                <a:solidFill>
                  <a:schemeClr val="lt1"/>
                </a:solidFill>
                <a:uFill>
                  <a:noFill/>
                </a:uFill>
                <a:latin typeface="Hind Vadodara"/>
                <a:ea typeface="Hind Vadodara"/>
                <a:cs typeface="Hind Vadodara"/>
                <a:sym typeface="Hind Vadodara"/>
                <a:hlinkClick r:id="rId4"/>
              </a:rPr>
              <a:t>Freepik</a:t>
            </a:r>
            <a:endParaRPr sz="1333" b="1" dirty="0">
              <a:solidFill>
                <a:schemeClr val="lt1"/>
              </a:solidFill>
              <a:latin typeface="Hind Vadodara"/>
              <a:ea typeface="Hind Vadodara"/>
              <a:cs typeface="Hind Vadodara"/>
              <a:sym typeface="Hind Vadodara"/>
            </a:endParaRPr>
          </a:p>
        </p:txBody>
      </p:sp>
    </p:spTree>
    <p:extLst>
      <p:ext uri="{BB962C8B-B14F-4D97-AF65-F5344CB8AC3E}">
        <p14:creationId xmlns:p14="http://schemas.microsoft.com/office/powerpoint/2010/main" val="106504464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" preserve="1">
  <p:cSld name="Big text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4"/>
          <p:cNvSpPr txBox="1">
            <a:spLocks noGrp="1"/>
          </p:cNvSpPr>
          <p:nvPr>
            <p:ph type="title"/>
          </p:nvPr>
        </p:nvSpPr>
        <p:spPr>
          <a:xfrm rot="-524">
            <a:off x="8763000" y="2984516"/>
            <a:ext cx="2624400" cy="336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3200" b="1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125616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 preserve="1">
  <p:cSld name="Background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07732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noFill/>
        <a:effectLst/>
      </p:bgPr>
    </p:bg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373974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7599169" y="1749378"/>
            <a:ext cx="4592791" cy="5108729"/>
          </a:xfrm>
          <a:custGeom>
            <a:avLst/>
            <a:gdLst/>
            <a:ahLst/>
            <a:cxnLst/>
            <a:rect l="l" t="t" r="r" b="b"/>
            <a:pathLst>
              <a:path w="36177" h="40241" extrusionOk="0">
                <a:moveTo>
                  <a:pt x="36176" y="0"/>
                </a:moveTo>
                <a:cubicBezTo>
                  <a:pt x="24474" y="38948"/>
                  <a:pt x="1" y="40238"/>
                  <a:pt x="1" y="40238"/>
                </a:cubicBezTo>
                <a:lnTo>
                  <a:pt x="36176" y="40241"/>
                </a:lnTo>
                <a:lnTo>
                  <a:pt x="36176" y="0"/>
                </a:lnTo>
                <a:close/>
              </a:path>
            </a:pathLst>
          </a:custGeom>
          <a:solidFill>
            <a:srgbClr val="12102F">
              <a:alpha val="541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0" name="Google Shape;10;p2"/>
          <p:cNvSpPr/>
          <p:nvPr/>
        </p:nvSpPr>
        <p:spPr>
          <a:xfrm>
            <a:off x="1" y="0"/>
            <a:ext cx="5876655" cy="6858107"/>
          </a:xfrm>
          <a:custGeom>
            <a:avLst/>
            <a:gdLst/>
            <a:ahLst/>
            <a:cxnLst/>
            <a:rect l="l" t="t" r="r" b="b"/>
            <a:pathLst>
              <a:path w="67254" h="78486" extrusionOk="0">
                <a:moveTo>
                  <a:pt x="0" y="0"/>
                </a:moveTo>
                <a:lnTo>
                  <a:pt x="0" y="78486"/>
                </a:lnTo>
                <a:lnTo>
                  <a:pt x="67254" y="78486"/>
                </a:lnTo>
                <a:cubicBezTo>
                  <a:pt x="25231" y="63217"/>
                  <a:pt x="16815" y="0"/>
                  <a:pt x="16815" y="0"/>
                </a:cubicBezTo>
                <a:close/>
              </a:path>
            </a:pathLst>
          </a:custGeom>
          <a:solidFill>
            <a:srgbClr val="12102F">
              <a:alpha val="541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1" name="Google Shape;11;p2"/>
          <p:cNvSpPr/>
          <p:nvPr/>
        </p:nvSpPr>
        <p:spPr>
          <a:xfrm>
            <a:off x="0" y="0"/>
            <a:ext cx="5876741" cy="6858107"/>
          </a:xfrm>
          <a:custGeom>
            <a:avLst/>
            <a:gdLst/>
            <a:ahLst/>
            <a:cxnLst/>
            <a:rect l="l" t="t" r="r" b="b"/>
            <a:pathLst>
              <a:path w="67255" h="78486" extrusionOk="0">
                <a:moveTo>
                  <a:pt x="67254" y="78486"/>
                </a:moveTo>
                <a:lnTo>
                  <a:pt x="1" y="78486"/>
                </a:lnTo>
                <a:lnTo>
                  <a:pt x="1" y="0"/>
                </a:lnTo>
                <a:lnTo>
                  <a:pt x="19446" y="0"/>
                </a:lnTo>
                <a:cubicBezTo>
                  <a:pt x="19446" y="0"/>
                  <a:pt x="21983" y="27742"/>
                  <a:pt x="35916" y="50908"/>
                </a:cubicBezTo>
                <a:cubicBezTo>
                  <a:pt x="43014" y="62714"/>
                  <a:pt x="53070" y="73331"/>
                  <a:pt x="67254" y="78486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2" name="Google Shape;12;p2"/>
          <p:cNvSpPr/>
          <p:nvPr/>
        </p:nvSpPr>
        <p:spPr>
          <a:xfrm>
            <a:off x="0" y="0"/>
            <a:ext cx="3138077" cy="6858107"/>
          </a:xfrm>
          <a:custGeom>
            <a:avLst/>
            <a:gdLst/>
            <a:ahLst/>
            <a:cxnLst/>
            <a:rect l="l" t="t" r="r" b="b"/>
            <a:pathLst>
              <a:path w="35913" h="78486" extrusionOk="0">
                <a:moveTo>
                  <a:pt x="35913" y="50908"/>
                </a:moveTo>
                <a:cubicBezTo>
                  <a:pt x="26008" y="76791"/>
                  <a:pt x="0" y="78486"/>
                  <a:pt x="0" y="78486"/>
                </a:cubicBezTo>
                <a:lnTo>
                  <a:pt x="0" y="0"/>
                </a:lnTo>
                <a:lnTo>
                  <a:pt x="19443" y="0"/>
                </a:lnTo>
                <a:cubicBezTo>
                  <a:pt x="19443" y="0"/>
                  <a:pt x="21980" y="27742"/>
                  <a:pt x="35913" y="509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36078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3" name="Google Shape;13;p2"/>
          <p:cNvSpPr/>
          <p:nvPr/>
        </p:nvSpPr>
        <p:spPr>
          <a:xfrm>
            <a:off x="0" y="0"/>
            <a:ext cx="4108608" cy="6858107"/>
          </a:xfrm>
          <a:custGeom>
            <a:avLst/>
            <a:gdLst/>
            <a:ahLst/>
            <a:cxnLst/>
            <a:rect l="l" t="t" r="r" b="b"/>
            <a:pathLst>
              <a:path w="47020" h="78486" extrusionOk="0">
                <a:moveTo>
                  <a:pt x="14986" y="0"/>
                </a:moveTo>
                <a:cubicBezTo>
                  <a:pt x="14986" y="0"/>
                  <a:pt x="11464" y="73192"/>
                  <a:pt x="47019" y="78486"/>
                </a:cubicBezTo>
                <a:lnTo>
                  <a:pt x="1" y="78486"/>
                </a:lnTo>
                <a:lnTo>
                  <a:pt x="1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17647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4" name="Google Shape;14;p2"/>
          <p:cNvSpPr/>
          <p:nvPr/>
        </p:nvSpPr>
        <p:spPr>
          <a:xfrm>
            <a:off x="1" y="0"/>
            <a:ext cx="5654097" cy="6858107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5" name="Google Shape;15;p2"/>
          <p:cNvSpPr/>
          <p:nvPr/>
        </p:nvSpPr>
        <p:spPr>
          <a:xfrm>
            <a:off x="7712919" y="1875951"/>
            <a:ext cx="4479040" cy="4982156"/>
          </a:xfrm>
          <a:custGeom>
            <a:avLst/>
            <a:gdLst/>
            <a:ahLst/>
            <a:cxnLst/>
            <a:rect l="l" t="t" r="r" b="b"/>
            <a:pathLst>
              <a:path w="35281" h="39244" extrusionOk="0">
                <a:moveTo>
                  <a:pt x="1" y="39243"/>
                </a:moveTo>
                <a:cubicBezTo>
                  <a:pt x="1" y="39243"/>
                  <a:pt x="23866" y="37982"/>
                  <a:pt x="35280" y="0"/>
                </a:cubicBezTo>
                <a:lnTo>
                  <a:pt x="35280" y="39243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6" name="Google Shape;16;p2"/>
          <p:cNvSpPr/>
          <p:nvPr/>
        </p:nvSpPr>
        <p:spPr>
          <a:xfrm>
            <a:off x="8920000" y="3161480"/>
            <a:ext cx="3271968" cy="3696627"/>
          </a:xfrm>
          <a:custGeom>
            <a:avLst/>
            <a:gdLst/>
            <a:ahLst/>
            <a:cxnLst/>
            <a:rect l="l" t="t" r="r" b="b"/>
            <a:pathLst>
              <a:path w="25773" h="29118" extrusionOk="0">
                <a:moveTo>
                  <a:pt x="25772" y="0"/>
                </a:moveTo>
                <a:cubicBezTo>
                  <a:pt x="25772" y="0"/>
                  <a:pt x="14842" y="27310"/>
                  <a:pt x="1" y="29117"/>
                </a:cubicBezTo>
                <a:lnTo>
                  <a:pt x="25772" y="29117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36078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2724300" y="2180700"/>
            <a:ext cx="8751600" cy="17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5460100" y="4216600"/>
            <a:ext cx="3280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786034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oogle Shape;46;p5"/>
          <p:cNvGrpSpPr/>
          <p:nvPr/>
        </p:nvGrpSpPr>
        <p:grpSpPr>
          <a:xfrm>
            <a:off x="-600" y="-4194019"/>
            <a:ext cx="14503799" cy="13112700"/>
            <a:chOff x="-450" y="-3145515"/>
            <a:chExt cx="10877849" cy="9834525"/>
          </a:xfrm>
        </p:grpSpPr>
        <p:sp>
          <p:nvSpPr>
            <p:cNvPr id="47" name="Google Shape;47;p5"/>
            <p:cNvSpPr/>
            <p:nvPr/>
          </p:nvSpPr>
          <p:spPr>
            <a:xfrm>
              <a:off x="2843508" y="-5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grpSp>
          <p:nvGrpSpPr>
            <p:cNvPr id="48" name="Google Shape;48;p5"/>
            <p:cNvGrpSpPr/>
            <p:nvPr/>
          </p:nvGrpSpPr>
          <p:grpSpPr>
            <a:xfrm rot="10800000">
              <a:off x="-450" y="-3145515"/>
              <a:ext cx="10877849" cy="9834525"/>
              <a:chOff x="5353050" y="0"/>
              <a:chExt cx="4407556" cy="5143580"/>
            </a:xfrm>
          </p:grpSpPr>
          <p:sp>
            <p:nvSpPr>
              <p:cNvPr id="49" name="Google Shape;49;p5"/>
              <p:cNvSpPr/>
              <p:nvPr/>
            </p:nvSpPr>
            <p:spPr>
              <a:xfrm flipH="1">
                <a:off x="5353116" y="0"/>
                <a:ext cx="4407491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7254" h="78486" extrusionOk="0">
                    <a:moveTo>
                      <a:pt x="0" y="0"/>
                    </a:moveTo>
                    <a:lnTo>
                      <a:pt x="0" y="78486"/>
                    </a:lnTo>
                    <a:lnTo>
                      <a:pt x="67254" y="78486"/>
                    </a:lnTo>
                    <a:cubicBezTo>
                      <a:pt x="25231" y="63217"/>
                      <a:pt x="16815" y="0"/>
                      <a:pt x="16815" y="0"/>
                    </a:cubicBezTo>
                    <a:close/>
                  </a:path>
                </a:pathLst>
              </a:custGeom>
              <a:solidFill>
                <a:srgbClr val="12102F">
                  <a:alpha val="541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50" name="Google Shape;50;p5"/>
              <p:cNvSpPr/>
              <p:nvPr/>
            </p:nvSpPr>
            <p:spPr>
              <a:xfrm flipH="1">
                <a:off x="5353050" y="0"/>
                <a:ext cx="4407556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7255" h="78486" extrusionOk="0">
                    <a:moveTo>
                      <a:pt x="67254" y="78486"/>
                    </a:moveTo>
                    <a:lnTo>
                      <a:pt x="1" y="78486"/>
                    </a:lnTo>
                    <a:lnTo>
                      <a:pt x="1" y="0"/>
                    </a:lnTo>
                    <a:lnTo>
                      <a:pt x="19446" y="0"/>
                    </a:lnTo>
                    <a:cubicBezTo>
                      <a:pt x="19446" y="0"/>
                      <a:pt x="21983" y="27742"/>
                      <a:pt x="35916" y="50908"/>
                    </a:cubicBezTo>
                    <a:cubicBezTo>
                      <a:pt x="43014" y="62714"/>
                      <a:pt x="53070" y="73331"/>
                      <a:pt x="67254" y="7848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51" name="Google Shape;51;p5"/>
              <p:cNvSpPr/>
              <p:nvPr/>
            </p:nvSpPr>
            <p:spPr>
              <a:xfrm flipH="1">
                <a:off x="7407048" y="0"/>
                <a:ext cx="2353558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35913" h="78486" extrusionOk="0">
                    <a:moveTo>
                      <a:pt x="35913" y="50908"/>
                    </a:moveTo>
                    <a:cubicBezTo>
                      <a:pt x="26008" y="76791"/>
                      <a:pt x="0" y="78486"/>
                      <a:pt x="0" y="78486"/>
                    </a:cubicBezTo>
                    <a:lnTo>
                      <a:pt x="0" y="0"/>
                    </a:lnTo>
                    <a:lnTo>
                      <a:pt x="19443" y="0"/>
                    </a:lnTo>
                    <a:cubicBezTo>
                      <a:pt x="19443" y="0"/>
                      <a:pt x="21980" y="27742"/>
                      <a:pt x="35913" y="50908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36078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52" name="Google Shape;52;p5"/>
              <p:cNvSpPr/>
              <p:nvPr/>
            </p:nvSpPr>
            <p:spPr>
              <a:xfrm flipH="1">
                <a:off x="6679151" y="0"/>
                <a:ext cx="3081456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47020" h="78486" extrusionOk="0">
                    <a:moveTo>
                      <a:pt x="14986" y="0"/>
                    </a:moveTo>
                    <a:cubicBezTo>
                      <a:pt x="14986" y="0"/>
                      <a:pt x="11464" y="73192"/>
                      <a:pt x="47019" y="78486"/>
                    </a:cubicBezTo>
                    <a:lnTo>
                      <a:pt x="1" y="78486"/>
                    </a:lnTo>
                    <a:lnTo>
                      <a:pt x="1" y="0"/>
                    </a:ln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17647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53" name="Google Shape;53;p5"/>
              <p:cNvSpPr/>
              <p:nvPr/>
            </p:nvSpPr>
            <p:spPr>
              <a:xfrm flipH="1">
                <a:off x="5520033" y="0"/>
                <a:ext cx="4240573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4707" h="78486" extrusionOk="0">
                    <a:moveTo>
                      <a:pt x="2631" y="0"/>
                    </a:moveTo>
                    <a:cubicBezTo>
                      <a:pt x="2631" y="0"/>
                      <a:pt x="10424" y="78486"/>
                      <a:pt x="64707" y="78486"/>
                    </a:cubicBezTo>
                    <a:lnTo>
                      <a:pt x="0" y="78486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8AAFDC">
                      <a:alpha val="18039"/>
                    </a:srgbClr>
                  </a:gs>
                  <a:gs pos="100000">
                    <a:srgbClr val="114CA0">
                      <a:alpha val="29019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</p:grpSp>
      <p:sp>
        <p:nvSpPr>
          <p:cNvPr id="54" name="Google Shape;54;p5"/>
          <p:cNvSpPr txBox="1">
            <a:spLocks noGrp="1"/>
          </p:cNvSpPr>
          <p:nvPr>
            <p:ph type="ctrTitle"/>
          </p:nvPr>
        </p:nvSpPr>
        <p:spPr>
          <a:xfrm flipH="1">
            <a:off x="7919933" y="2514715"/>
            <a:ext cx="2572400" cy="60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5"/>
          <p:cNvSpPr txBox="1">
            <a:spLocks noGrp="1"/>
          </p:cNvSpPr>
          <p:nvPr>
            <p:ph type="subTitle" idx="1"/>
          </p:nvPr>
        </p:nvSpPr>
        <p:spPr>
          <a:xfrm flipH="1">
            <a:off x="7240100" y="3379700"/>
            <a:ext cx="3368000" cy="15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56" name="Google Shape;56;p5"/>
          <p:cNvSpPr txBox="1">
            <a:spLocks noGrp="1"/>
          </p:cNvSpPr>
          <p:nvPr>
            <p:ph type="ctrTitle" idx="2"/>
          </p:nvPr>
        </p:nvSpPr>
        <p:spPr>
          <a:xfrm flipH="1">
            <a:off x="1468011" y="2514715"/>
            <a:ext cx="2850400" cy="60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5"/>
          <p:cNvSpPr txBox="1">
            <a:spLocks noGrp="1"/>
          </p:cNvSpPr>
          <p:nvPr>
            <p:ph type="subTitle" idx="3"/>
          </p:nvPr>
        </p:nvSpPr>
        <p:spPr>
          <a:xfrm flipH="1">
            <a:off x="1583900" y="3379700"/>
            <a:ext cx="3368000" cy="15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223611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0"/>
          <p:cNvSpPr txBox="1">
            <a:spLocks noGrp="1"/>
          </p:cNvSpPr>
          <p:nvPr>
            <p:ph type="ctrTitle"/>
          </p:nvPr>
        </p:nvSpPr>
        <p:spPr>
          <a:xfrm flipH="1">
            <a:off x="818881" y="5420100"/>
            <a:ext cx="4886400" cy="6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88" name="Google Shape;88;p10"/>
          <p:cNvSpPr txBox="1">
            <a:spLocks noGrp="1"/>
          </p:cNvSpPr>
          <p:nvPr>
            <p:ph type="subTitle" idx="1"/>
          </p:nvPr>
        </p:nvSpPr>
        <p:spPr>
          <a:xfrm rot="-307" flipH="1">
            <a:off x="818881" y="3543500"/>
            <a:ext cx="4478800" cy="177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89" name="Google Shape;89;p10"/>
          <p:cNvGrpSpPr/>
          <p:nvPr/>
        </p:nvGrpSpPr>
        <p:grpSpPr>
          <a:xfrm rot="10800000">
            <a:off x="-1622820" y="2"/>
            <a:ext cx="5165656" cy="6028276"/>
            <a:chOff x="5353050" y="0"/>
            <a:chExt cx="4407556" cy="5143580"/>
          </a:xfrm>
        </p:grpSpPr>
        <p:sp>
          <p:nvSpPr>
            <p:cNvPr id="90" name="Google Shape;90;p10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1" name="Google Shape;91;p10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2" name="Google Shape;92;p10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3" name="Google Shape;93;p10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4" name="Google Shape;94;p10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54510145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oogle Shape;109;p12"/>
          <p:cNvGrpSpPr/>
          <p:nvPr/>
        </p:nvGrpSpPr>
        <p:grpSpPr>
          <a:xfrm rot="10800000">
            <a:off x="-28" y="5165401"/>
            <a:ext cx="1521789" cy="1692593"/>
            <a:chOff x="8002655" y="8"/>
            <a:chExt cx="1141342" cy="1269445"/>
          </a:xfrm>
        </p:grpSpPr>
        <p:sp>
          <p:nvSpPr>
            <p:cNvPr id="110" name="Google Shape;110;p12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1" name="Google Shape;111;p12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112" name="Google Shape;112;p12"/>
          <p:cNvGrpSpPr/>
          <p:nvPr/>
        </p:nvGrpSpPr>
        <p:grpSpPr>
          <a:xfrm rot="10800000">
            <a:off x="9252001" y="12"/>
            <a:ext cx="2939995" cy="2976761"/>
            <a:chOff x="-21" y="2910925"/>
            <a:chExt cx="2204996" cy="2232571"/>
          </a:xfrm>
        </p:grpSpPr>
        <p:sp>
          <p:nvSpPr>
            <p:cNvPr id="113" name="Google Shape;113;p12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4" name="Google Shape;114;p12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5" name="Google Shape;115;p12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116" name="Google Shape;116;p12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441249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">
  <p:cSld name="Title and list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0"/>
          <p:cNvSpPr txBox="1">
            <a:spLocks noGrp="1"/>
          </p:cNvSpPr>
          <p:nvPr>
            <p:ph type="body" idx="1"/>
          </p:nvPr>
        </p:nvSpPr>
        <p:spPr>
          <a:xfrm>
            <a:off x="693833" y="1847400"/>
            <a:ext cx="9497516" cy="4681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Raleway Thin"/>
              <a:buChar char="●"/>
              <a:defRPr sz="2400"/>
            </a:lvl1pPr>
            <a:lvl2pPr marL="1219170" lvl="1" indent="-440256" rtl="0">
              <a:spcBef>
                <a:spcPts val="2133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828754" lvl="2" indent="-43178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2438339" lvl="3" indent="-43178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7093" lvl="6" indent="-41485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4876678" lvl="7" indent="-41485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Font typeface="Nunito Light"/>
              <a:buChar char="■"/>
              <a:defRPr/>
            </a:lvl9pPr>
          </a:lstStyle>
          <a:p>
            <a:endParaRPr dirty="0"/>
          </a:p>
        </p:txBody>
      </p:sp>
      <p:sp>
        <p:nvSpPr>
          <p:cNvPr id="240" name="Google Shape;240;p20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41" name="Google Shape;241;p20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242" name="Google Shape;242;p20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3" name="Google Shape;243;p20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4" name="Google Shape;244;p20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71240994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chnology design">
  <p:cSld name="Technology design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1"/>
          <p:cNvSpPr txBox="1">
            <a:spLocks noGrp="1"/>
          </p:cNvSpPr>
          <p:nvPr>
            <p:ph type="subTitle" idx="1"/>
          </p:nvPr>
        </p:nvSpPr>
        <p:spPr>
          <a:xfrm flipH="1">
            <a:off x="6899167" y="3486917"/>
            <a:ext cx="2562400" cy="11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47" name="Google Shape;247;p21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48" name="Google Shape;248;p21"/>
          <p:cNvGrpSpPr/>
          <p:nvPr/>
        </p:nvGrpSpPr>
        <p:grpSpPr>
          <a:xfrm>
            <a:off x="3" y="4738023"/>
            <a:ext cx="1904959" cy="2119907"/>
            <a:chOff x="6" y="2834274"/>
            <a:chExt cx="2075119" cy="2309267"/>
          </a:xfrm>
        </p:grpSpPr>
        <p:sp>
          <p:nvSpPr>
            <p:cNvPr id="249" name="Google Shape;249;p21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0" name="Google Shape;250;p21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1" name="Google Shape;251;p21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252" name="Google Shape;252;p21"/>
          <p:cNvGrpSpPr/>
          <p:nvPr/>
        </p:nvGrpSpPr>
        <p:grpSpPr>
          <a:xfrm>
            <a:off x="8031955" y="-23"/>
            <a:ext cx="4160116" cy="4627044"/>
            <a:chOff x="8002655" y="8"/>
            <a:chExt cx="1141342" cy="1269445"/>
          </a:xfrm>
        </p:grpSpPr>
        <p:sp>
          <p:nvSpPr>
            <p:cNvPr id="253" name="Google Shape;253;p21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4" name="Google Shape;254;p21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516324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26" Type="http://schemas.openxmlformats.org/officeDocument/2006/relationships/slideLayout" Target="../slideLayouts/slideLayout42.xml"/><Relationship Id="rId3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37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5" Type="http://schemas.openxmlformats.org/officeDocument/2006/relationships/slideLayout" Target="../slideLayouts/slideLayout41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slideLayout" Target="../slideLayouts/slideLayout36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24" Type="http://schemas.openxmlformats.org/officeDocument/2006/relationships/slideLayout" Target="../slideLayouts/slideLayout40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23" Type="http://schemas.openxmlformats.org/officeDocument/2006/relationships/slideLayout" Target="../slideLayouts/slideLayout39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Relationship Id="rId22" Type="http://schemas.openxmlformats.org/officeDocument/2006/relationships/slideLayout" Target="../slideLayouts/slideLayout38.xml"/><Relationship Id="rId27" Type="http://schemas.openxmlformats.org/officeDocument/2006/relationships/slideLayout" Target="../slideLayouts/slideLayout4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18" Type="http://schemas.openxmlformats.org/officeDocument/2006/relationships/slideLayout" Target="../slideLayouts/slideLayout61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46.xml"/><Relationship Id="rId21" Type="http://schemas.openxmlformats.org/officeDocument/2006/relationships/slideLayout" Target="../slideLayouts/slideLayout64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5" Type="http://schemas.openxmlformats.org/officeDocument/2006/relationships/slideLayout" Target="../slideLayouts/slideLayout68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63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24" Type="http://schemas.openxmlformats.org/officeDocument/2006/relationships/slideLayout" Target="../slideLayouts/slideLayout67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23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53.xml"/><Relationship Id="rId19" Type="http://schemas.openxmlformats.org/officeDocument/2006/relationships/slideLayout" Target="../slideLayouts/slideLayout62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Relationship Id="rId22" Type="http://schemas.openxmlformats.org/officeDocument/2006/relationships/slideLayout" Target="../slideLayouts/slideLayout6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18" Type="http://schemas.openxmlformats.org/officeDocument/2006/relationships/slideLayout" Target="../slideLayouts/slideLayout86.xml"/><Relationship Id="rId26" Type="http://schemas.openxmlformats.org/officeDocument/2006/relationships/theme" Target="../theme/theme4.xml"/><Relationship Id="rId3" Type="http://schemas.openxmlformats.org/officeDocument/2006/relationships/slideLayout" Target="../slideLayouts/slideLayout71.xml"/><Relationship Id="rId21" Type="http://schemas.openxmlformats.org/officeDocument/2006/relationships/slideLayout" Target="../slideLayouts/slideLayout89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17" Type="http://schemas.openxmlformats.org/officeDocument/2006/relationships/slideLayout" Target="../slideLayouts/slideLayout85.xml"/><Relationship Id="rId25" Type="http://schemas.openxmlformats.org/officeDocument/2006/relationships/slideLayout" Target="../slideLayouts/slideLayout93.xml"/><Relationship Id="rId2" Type="http://schemas.openxmlformats.org/officeDocument/2006/relationships/slideLayout" Target="../slideLayouts/slideLayout70.xml"/><Relationship Id="rId16" Type="http://schemas.openxmlformats.org/officeDocument/2006/relationships/slideLayout" Target="../slideLayouts/slideLayout84.xml"/><Relationship Id="rId20" Type="http://schemas.openxmlformats.org/officeDocument/2006/relationships/slideLayout" Target="../slideLayouts/slideLayout88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24" Type="http://schemas.openxmlformats.org/officeDocument/2006/relationships/slideLayout" Target="../slideLayouts/slideLayout92.xml"/><Relationship Id="rId5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83.xml"/><Relationship Id="rId23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78.xml"/><Relationship Id="rId19" Type="http://schemas.openxmlformats.org/officeDocument/2006/relationships/slideLayout" Target="../slideLayouts/slideLayout87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Relationship Id="rId22" Type="http://schemas.openxmlformats.org/officeDocument/2006/relationships/slideLayout" Target="../slideLayouts/slideLayout9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7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Relationship Id="rId14" Type="http://schemas.openxmlformats.org/officeDocument/2006/relationships/slideLayout" Target="../slideLayouts/slideLayout11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slideLayout" Target="../slideLayouts/slideLayout133.xml"/><Relationship Id="rId18" Type="http://schemas.openxmlformats.org/officeDocument/2006/relationships/slideLayout" Target="../slideLayouts/slideLayout138.xml"/><Relationship Id="rId26" Type="http://schemas.openxmlformats.org/officeDocument/2006/relationships/slideLayout" Target="../slideLayouts/slideLayout146.xml"/><Relationship Id="rId3" Type="http://schemas.openxmlformats.org/officeDocument/2006/relationships/slideLayout" Target="../slideLayouts/slideLayout123.xml"/><Relationship Id="rId21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2.xml"/><Relationship Id="rId17" Type="http://schemas.openxmlformats.org/officeDocument/2006/relationships/slideLayout" Target="../slideLayouts/slideLayout137.xml"/><Relationship Id="rId25" Type="http://schemas.openxmlformats.org/officeDocument/2006/relationships/slideLayout" Target="../slideLayouts/slideLayout145.xml"/><Relationship Id="rId2" Type="http://schemas.openxmlformats.org/officeDocument/2006/relationships/slideLayout" Target="../slideLayouts/slideLayout122.xml"/><Relationship Id="rId16" Type="http://schemas.openxmlformats.org/officeDocument/2006/relationships/slideLayout" Target="../slideLayouts/slideLayout136.xml"/><Relationship Id="rId20" Type="http://schemas.openxmlformats.org/officeDocument/2006/relationships/slideLayout" Target="../slideLayouts/slideLayout140.xml"/><Relationship Id="rId29" Type="http://schemas.openxmlformats.org/officeDocument/2006/relationships/slideLayout" Target="../slideLayouts/slideLayout149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24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25.xml"/><Relationship Id="rId15" Type="http://schemas.openxmlformats.org/officeDocument/2006/relationships/slideLayout" Target="../slideLayouts/slideLayout135.xml"/><Relationship Id="rId23" Type="http://schemas.openxmlformats.org/officeDocument/2006/relationships/slideLayout" Target="../slideLayouts/slideLayout143.xml"/><Relationship Id="rId28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30.xml"/><Relationship Id="rId19" Type="http://schemas.openxmlformats.org/officeDocument/2006/relationships/slideLayout" Target="../slideLayouts/slideLayout139.xml"/><Relationship Id="rId31" Type="http://schemas.openxmlformats.org/officeDocument/2006/relationships/theme" Target="../theme/theme7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Relationship Id="rId14" Type="http://schemas.openxmlformats.org/officeDocument/2006/relationships/slideLayout" Target="../slideLayouts/slideLayout134.xml"/><Relationship Id="rId22" Type="http://schemas.openxmlformats.org/officeDocument/2006/relationships/slideLayout" Target="../slideLayouts/slideLayout142.xml"/><Relationship Id="rId27" Type="http://schemas.openxmlformats.org/officeDocument/2006/relationships/slideLayout" Target="../slideLayouts/slideLayout147.xml"/><Relationship Id="rId30" Type="http://schemas.openxmlformats.org/officeDocument/2006/relationships/slideLayout" Target="../slideLayouts/slideLayout15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8.xml"/><Relationship Id="rId3" Type="http://schemas.openxmlformats.org/officeDocument/2006/relationships/slideLayout" Target="../slideLayouts/slideLayout153.xml"/><Relationship Id="rId7" Type="http://schemas.openxmlformats.org/officeDocument/2006/relationships/slideLayout" Target="../slideLayouts/slideLayout157.xml"/><Relationship Id="rId2" Type="http://schemas.openxmlformats.org/officeDocument/2006/relationships/slideLayout" Target="../slideLayouts/slideLayout152.xml"/><Relationship Id="rId1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6.xml"/><Relationship Id="rId11" Type="http://schemas.openxmlformats.org/officeDocument/2006/relationships/theme" Target="../theme/theme8.xml"/><Relationship Id="rId5" Type="http://schemas.openxmlformats.org/officeDocument/2006/relationships/slideLayout" Target="../slideLayouts/slideLayout155.xml"/><Relationship Id="rId10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54.xml"/><Relationship Id="rId9" Type="http://schemas.openxmlformats.org/officeDocument/2006/relationships/slideLayout" Target="../slideLayouts/slideLayout15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8.xml"/><Relationship Id="rId13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3.xml"/><Relationship Id="rId7" Type="http://schemas.openxmlformats.org/officeDocument/2006/relationships/slideLayout" Target="../slideLayouts/slideLayout167.xml"/><Relationship Id="rId12" Type="http://schemas.openxmlformats.org/officeDocument/2006/relationships/slideLayout" Target="../slideLayouts/slideLayout172.xml"/><Relationship Id="rId2" Type="http://schemas.openxmlformats.org/officeDocument/2006/relationships/slideLayout" Target="../slideLayouts/slideLayout162.xml"/><Relationship Id="rId1" Type="http://schemas.openxmlformats.org/officeDocument/2006/relationships/slideLayout" Target="../slideLayouts/slideLayout161.xml"/><Relationship Id="rId6" Type="http://schemas.openxmlformats.org/officeDocument/2006/relationships/slideLayout" Target="../slideLayouts/slideLayout166.xml"/><Relationship Id="rId11" Type="http://schemas.openxmlformats.org/officeDocument/2006/relationships/slideLayout" Target="../slideLayouts/slideLayout171.xml"/><Relationship Id="rId5" Type="http://schemas.openxmlformats.org/officeDocument/2006/relationships/slideLayout" Target="../slideLayouts/slideLayout165.xml"/><Relationship Id="rId10" Type="http://schemas.openxmlformats.org/officeDocument/2006/relationships/slideLayout" Target="../slideLayouts/slideLayout170.xml"/><Relationship Id="rId4" Type="http://schemas.openxmlformats.org/officeDocument/2006/relationships/slideLayout" Target="../slideLayouts/slideLayout164.xml"/><Relationship Id="rId9" Type="http://schemas.openxmlformats.org/officeDocument/2006/relationships/slideLayout" Target="../slideLayouts/slideLayout169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242098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6" r:id="rId1"/>
    <p:sldLayoutId id="2147483794" r:id="rId2"/>
    <p:sldLayoutId id="2147483795" r:id="rId3"/>
    <p:sldLayoutId id="2147483801" r:id="rId4"/>
    <p:sldLayoutId id="2147483803" r:id="rId5"/>
    <p:sldLayoutId id="2147483805" r:id="rId6"/>
    <p:sldLayoutId id="2147483808" r:id="rId7"/>
    <p:sldLayoutId id="2147483810" r:id="rId8"/>
    <p:sldLayoutId id="2147483811" r:id="rId9"/>
    <p:sldLayoutId id="2147483812" r:id="rId10"/>
    <p:sldLayoutId id="2147483815" r:id="rId11"/>
    <p:sldLayoutId id="2147483816" r:id="rId12"/>
    <p:sldLayoutId id="2147483819" r:id="rId13"/>
    <p:sldLayoutId id="2147483926" r:id="rId14"/>
    <p:sldLayoutId id="2147483931" r:id="rId15"/>
    <p:sldLayoutId id="2147484047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98930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865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  <p:sldLayoutId id="2147483851" r:id="rId12"/>
    <p:sldLayoutId id="2147483852" r:id="rId13"/>
    <p:sldLayoutId id="2147483853" r:id="rId14"/>
    <p:sldLayoutId id="2147483854" r:id="rId15"/>
    <p:sldLayoutId id="2147483855" r:id="rId16"/>
    <p:sldLayoutId id="2147483856" r:id="rId17"/>
    <p:sldLayoutId id="2147483857" r:id="rId18"/>
    <p:sldLayoutId id="2147483858" r:id="rId19"/>
    <p:sldLayoutId id="2147483859" r:id="rId20"/>
    <p:sldLayoutId id="2147483860" r:id="rId21"/>
    <p:sldLayoutId id="2147483861" r:id="rId22"/>
    <p:sldLayoutId id="2147483862" r:id="rId23"/>
    <p:sldLayoutId id="2147483863" r:id="rId24"/>
    <p:sldLayoutId id="2147483864" r:id="rId25"/>
    <p:sldLayoutId id="2147483920" r:id="rId26"/>
    <p:sldLayoutId id="2147483866" r:id="rId2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146156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  <p:sldLayoutId id="2147483879" r:id="rId12"/>
    <p:sldLayoutId id="2147483880" r:id="rId13"/>
    <p:sldLayoutId id="2147483881" r:id="rId14"/>
    <p:sldLayoutId id="2147483882" r:id="rId15"/>
    <p:sldLayoutId id="2147483883" r:id="rId16"/>
    <p:sldLayoutId id="2147483884" r:id="rId17"/>
    <p:sldLayoutId id="2147483885" r:id="rId18"/>
    <p:sldLayoutId id="2147483886" r:id="rId19"/>
    <p:sldLayoutId id="2147483887" r:id="rId20"/>
    <p:sldLayoutId id="2147483919" r:id="rId21"/>
    <p:sldLayoutId id="2147483889" r:id="rId22"/>
    <p:sldLayoutId id="2147483890" r:id="rId23"/>
    <p:sldLayoutId id="2147483891" r:id="rId24"/>
    <p:sldLayoutId id="2147483892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43804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6" r:id="rId3"/>
    <p:sldLayoutId id="2147483897" r:id="rId4"/>
    <p:sldLayoutId id="2147483898" r:id="rId5"/>
    <p:sldLayoutId id="2147483899" r:id="rId6"/>
    <p:sldLayoutId id="2147483900" r:id="rId7"/>
    <p:sldLayoutId id="2147483901" r:id="rId8"/>
    <p:sldLayoutId id="2147483902" r:id="rId9"/>
    <p:sldLayoutId id="2147483903" r:id="rId10"/>
    <p:sldLayoutId id="2147483904" r:id="rId11"/>
    <p:sldLayoutId id="2147483905" r:id="rId12"/>
    <p:sldLayoutId id="2147483906" r:id="rId13"/>
    <p:sldLayoutId id="2147483907" r:id="rId14"/>
    <p:sldLayoutId id="2147483908" r:id="rId15"/>
    <p:sldLayoutId id="2147483909" r:id="rId16"/>
    <p:sldLayoutId id="2147483910" r:id="rId17"/>
    <p:sldLayoutId id="2147483911" r:id="rId18"/>
    <p:sldLayoutId id="2147483912" r:id="rId19"/>
    <p:sldLayoutId id="2147483913" r:id="rId20"/>
    <p:sldLayoutId id="2147483914" r:id="rId21"/>
    <p:sldLayoutId id="2147483915" r:id="rId22"/>
    <p:sldLayoutId id="2147483916" r:id="rId23"/>
    <p:sldLayoutId id="2147483917" r:id="rId24"/>
    <p:sldLayoutId id="2147483918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860870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39" r:id="rId1"/>
    <p:sldLayoutId id="2147483940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1" r:id="rId11"/>
    <p:sldLayoutId id="214748403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32141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53" r:id="rId1"/>
    <p:sldLayoutId id="2147483954" r:id="rId2"/>
    <p:sldLayoutId id="2147483955" r:id="rId3"/>
    <p:sldLayoutId id="2147483956" r:id="rId4"/>
    <p:sldLayoutId id="2147483957" r:id="rId5"/>
    <p:sldLayoutId id="2147483958" r:id="rId6"/>
    <p:sldLayoutId id="2147483959" r:id="rId7"/>
    <p:sldLayoutId id="2147483960" r:id="rId8"/>
    <p:sldLayoutId id="2147483961" r:id="rId9"/>
    <p:sldLayoutId id="2147483963" r:id="rId10"/>
    <p:sldLayoutId id="2147483964" r:id="rId11"/>
    <p:sldLayoutId id="2147483965" r:id="rId12"/>
    <p:sldLayoutId id="2147483966" r:id="rId13"/>
    <p:sldLayoutId id="2147483967" r:id="rId14"/>
    <p:sldLayoutId id="2147483969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333494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49" r:id="rId1"/>
    <p:sldLayoutId id="2147484050" r:id="rId2"/>
    <p:sldLayoutId id="2147484051" r:id="rId3"/>
    <p:sldLayoutId id="2147484052" r:id="rId4"/>
    <p:sldLayoutId id="2147484053" r:id="rId5"/>
    <p:sldLayoutId id="2147484054" r:id="rId6"/>
    <p:sldLayoutId id="2147484055" r:id="rId7"/>
    <p:sldLayoutId id="2147484056" r:id="rId8"/>
    <p:sldLayoutId id="2147484057" r:id="rId9"/>
    <p:sldLayoutId id="2147484058" r:id="rId10"/>
    <p:sldLayoutId id="2147484059" r:id="rId11"/>
    <p:sldLayoutId id="2147484060" r:id="rId12"/>
    <p:sldLayoutId id="2147484061" r:id="rId13"/>
    <p:sldLayoutId id="2147484062" r:id="rId14"/>
    <p:sldLayoutId id="2147484063" r:id="rId15"/>
    <p:sldLayoutId id="2147484064" r:id="rId16"/>
    <p:sldLayoutId id="2147484065" r:id="rId17"/>
    <p:sldLayoutId id="2147484066" r:id="rId18"/>
    <p:sldLayoutId id="2147484067" r:id="rId19"/>
    <p:sldLayoutId id="2147484068" r:id="rId20"/>
    <p:sldLayoutId id="2147484069" r:id="rId21"/>
    <p:sldLayoutId id="2147484070" r:id="rId22"/>
    <p:sldLayoutId id="2147484071" r:id="rId23"/>
    <p:sldLayoutId id="2147484072" r:id="rId24"/>
    <p:sldLayoutId id="2147484073" r:id="rId25"/>
    <p:sldLayoutId id="2147484074" r:id="rId26"/>
    <p:sldLayoutId id="2147484075" r:id="rId27"/>
    <p:sldLayoutId id="2147484076" r:id="rId28"/>
    <p:sldLayoutId id="2147484077" r:id="rId29"/>
    <p:sldLayoutId id="2147484078" r:id="rId3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93352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80" r:id="rId1"/>
    <p:sldLayoutId id="2147484081" r:id="rId2"/>
    <p:sldLayoutId id="2147484082" r:id="rId3"/>
    <p:sldLayoutId id="2147484083" r:id="rId4"/>
    <p:sldLayoutId id="2147484084" r:id="rId5"/>
    <p:sldLayoutId id="2147484085" r:id="rId6"/>
    <p:sldLayoutId id="2147484086" r:id="rId7"/>
    <p:sldLayoutId id="2147484087" r:id="rId8"/>
    <p:sldLayoutId id="2147484088" r:id="rId9"/>
    <p:sldLayoutId id="214748408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4660D4-B0ED-42D9-BC6D-AF4F1F9C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65125"/>
            <a:ext cx="10668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C607AE-E8B7-4C3B-A6DA-04289E2F0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1825625"/>
            <a:ext cx="10668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1917CC-671D-47EA-B065-51E87EC27B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2000" y="6356350"/>
            <a:ext cx="2819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12/11/2023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D0B54-5D87-4D1B-9C6E-5A7B87C833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CADFFD-0FF7-4DDC-8879-918576F63E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819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467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1" r:id="rId1"/>
    <p:sldLayoutId id="2147484092" r:id="rId2"/>
    <p:sldLayoutId id="2147484093" r:id="rId3"/>
    <p:sldLayoutId id="2147484094" r:id="rId4"/>
    <p:sldLayoutId id="2147484095" r:id="rId5"/>
    <p:sldLayoutId id="2147484096" r:id="rId6"/>
    <p:sldLayoutId id="2147484097" r:id="rId7"/>
    <p:sldLayoutId id="2147484098" r:id="rId8"/>
    <p:sldLayoutId id="2147484099" r:id="rId9"/>
    <p:sldLayoutId id="2147484100" r:id="rId10"/>
    <p:sldLayoutId id="2147484101" r:id="rId11"/>
    <p:sldLayoutId id="2147484102" r:id="rId12"/>
    <p:sldLayoutId id="2147484103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76">
          <p15:clr>
            <a:srgbClr val="5ACBF0"/>
          </p15:clr>
        </p15:guide>
        <p15:guide id="2" pos="1920">
          <p15:clr>
            <a:srgbClr val="F26B43"/>
          </p15:clr>
        </p15:guide>
        <p15:guide id="3" pos="5760">
          <p15:clr>
            <a:srgbClr val="F26B43"/>
          </p15:clr>
        </p15:guide>
        <p15:guide id="4" orient="horz" pos="2160">
          <p15:clr>
            <a:srgbClr val="F26B43"/>
          </p15:clr>
        </p15:guide>
        <p15:guide id="5" pos="1272">
          <p15:clr>
            <a:srgbClr val="9FCC3B"/>
          </p15:clr>
        </p15:guide>
        <p15:guide id="6" pos="2544">
          <p15:clr>
            <a:srgbClr val="9FCC3B"/>
          </p15:clr>
        </p15:guide>
        <p15:guide id="7" pos="5112">
          <p15:clr>
            <a:srgbClr val="9FCC3B"/>
          </p15:clr>
        </p15:guide>
        <p15:guide id="8" pos="6408">
          <p15:clr>
            <a:srgbClr val="9FCC3B"/>
          </p15:clr>
        </p15:guide>
        <p15:guide id="9" pos="3940">
          <p15:clr>
            <a:srgbClr val="F26B43"/>
          </p15:clr>
        </p15:guide>
        <p15:guide id="10" pos="7104">
          <p15:clr>
            <a:srgbClr val="5ACBF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5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8.xml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8.xml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0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2.xml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hyperlink" Target="https://commons.wikimedia.org/wiki/File:Hand_Gesture_-_Holding_a_Magnifying_Glass_Vector.svg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s://sebacademy.edc.org/annual-evaluation-report-sample" TargetMode="External"/><Relationship Id="rId13" Type="http://schemas.openxmlformats.org/officeDocument/2006/relationships/hyperlink" Target="https://sebacademy.edc.org/sample-pbis-student-slide-deck" TargetMode="External"/><Relationship Id="rId3" Type="http://schemas.openxmlformats.org/officeDocument/2006/relationships/hyperlink" Target="https://sebacademy.edc.org/supporting-and-responding-educators-classroom-pbis-implementation-needs-guide-classroom-systems-and" TargetMode="External"/><Relationship Id="rId7" Type="http://schemas.openxmlformats.org/officeDocument/2006/relationships/hyperlink" Target="https://sebacademy.edc.org/annual-evaluation-report-template" TargetMode="External"/><Relationship Id="rId12" Type="http://schemas.openxmlformats.org/officeDocument/2006/relationships/hyperlink" Target="https://sebacademy.edc.org/sample-pbis-staff-slide-deck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9.xml"/><Relationship Id="rId6" Type="http://schemas.openxmlformats.org/officeDocument/2006/relationships/hyperlink" Target="https://sebacademy.edc.org/coach-self-assessment-tier-1" TargetMode="External"/><Relationship Id="rId11" Type="http://schemas.openxmlformats.org/officeDocument/2006/relationships/hyperlink" Target="https://sebacademy.edc.org/coaches-year-glance" TargetMode="External"/><Relationship Id="rId5" Type="http://schemas.openxmlformats.org/officeDocument/2006/relationships/hyperlink" Target="https://www.pbisapps.org/articles/supportive-environments-create-classroom-community" TargetMode="External"/><Relationship Id="rId10" Type="http://schemas.openxmlformats.org/officeDocument/2006/relationships/hyperlink" Target="https://sebacademy.edc.org/rollout-checklist" TargetMode="External"/><Relationship Id="rId4" Type="http://schemas.openxmlformats.org/officeDocument/2006/relationships/hyperlink" Target="https://www.pbisapps.org/articles/start-with-why-how-to-put-purpose-back-in-your-work" TargetMode="External"/><Relationship Id="rId9" Type="http://schemas.openxmlformats.org/officeDocument/2006/relationships/hyperlink" Target="https://sebacademy.edc.org/embedded-professional-development-planning-activity" TargetMode="External"/><Relationship Id="rId1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1.xml"/><Relationship Id="rId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sebacademy.edc.org/annual-evaluation-report-sample" TargetMode="External"/><Relationship Id="rId13" Type="http://schemas.openxmlformats.org/officeDocument/2006/relationships/hyperlink" Target="https://sebacademy.edc.org/sample-pbis-student-slide-deck" TargetMode="External"/><Relationship Id="rId3" Type="http://schemas.openxmlformats.org/officeDocument/2006/relationships/hyperlink" Target="https://sebacademy.edc.org/supporting-and-responding-educators-classroom-pbis-implementation-needs-guide-classroom-systems-and" TargetMode="External"/><Relationship Id="rId7" Type="http://schemas.openxmlformats.org/officeDocument/2006/relationships/hyperlink" Target="https://sebacademy.edc.org/annual-evaluation-report-template" TargetMode="External"/><Relationship Id="rId12" Type="http://schemas.openxmlformats.org/officeDocument/2006/relationships/hyperlink" Target="https://sebacademy.edc.org/sample-pbis-staff-slide-deck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9.xml"/><Relationship Id="rId6" Type="http://schemas.openxmlformats.org/officeDocument/2006/relationships/hyperlink" Target="https://sebacademy.edc.org/coach-self-assessment-tier-1" TargetMode="External"/><Relationship Id="rId11" Type="http://schemas.openxmlformats.org/officeDocument/2006/relationships/hyperlink" Target="https://sebacademy.edc.org/coaches-year-glance" TargetMode="External"/><Relationship Id="rId5" Type="http://schemas.openxmlformats.org/officeDocument/2006/relationships/hyperlink" Target="https://www.pbisapps.org/articles/supportive-environments-create-classroom-community" TargetMode="External"/><Relationship Id="rId10" Type="http://schemas.openxmlformats.org/officeDocument/2006/relationships/hyperlink" Target="https://sebacademy.edc.org/rollout-checklist" TargetMode="External"/><Relationship Id="rId4" Type="http://schemas.openxmlformats.org/officeDocument/2006/relationships/hyperlink" Target="https://www.pbisapps.org/articles/start-with-why-how-to-put-purpose-back-in-your-work" TargetMode="External"/><Relationship Id="rId9" Type="http://schemas.openxmlformats.org/officeDocument/2006/relationships/hyperlink" Target="https://sebacademy.edc.org/embedded-professional-development-planning-activity" TargetMode="External"/><Relationship Id="rId1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5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9"/>
          <p:cNvSpPr txBox="1">
            <a:spLocks noGrp="1"/>
          </p:cNvSpPr>
          <p:nvPr>
            <p:ph type="ctrTitle"/>
          </p:nvPr>
        </p:nvSpPr>
        <p:spPr>
          <a:xfrm>
            <a:off x="2283185" y="1706992"/>
            <a:ext cx="9258025" cy="1722008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/>
            <a:r>
              <a:rPr lang="en-US" sz="3733" b="1" dirty="0">
                <a:latin typeface="Arial" panose="020B0604020202020204" pitchFamily="34" charset="0"/>
                <a:cs typeface="Arial" panose="020B0604020202020204" pitchFamily="34" charset="0"/>
              </a:rPr>
              <a:t>PBIS Coaches’ Training</a:t>
            </a:r>
            <a:br>
              <a:rPr lang="en-US" sz="4267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733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 3</a:t>
            </a:r>
            <a:endParaRPr lang="en-US" sz="4267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0" name="Google Shape;290;p29"/>
          <p:cNvSpPr txBox="1">
            <a:spLocks noGrp="1"/>
          </p:cNvSpPr>
          <p:nvPr>
            <p:ph type="subTitle" idx="1"/>
          </p:nvPr>
        </p:nvSpPr>
        <p:spPr>
          <a:xfrm>
            <a:off x="3356911" y="3281217"/>
            <a:ext cx="6946342" cy="1291281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3200" dirty="0">
                <a:latin typeface="Arial" panose="020B0604020202020204" pitchFamily="34" charset="0"/>
                <a:cs typeface="Arial" panose="020B0604020202020204" pitchFamily="34" charset="0"/>
              </a:rPr>
              <a:t>Insert Trainer Names</a:t>
            </a:r>
            <a:endParaRPr lang="en" sz="18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704FE52-F119-4241-8F05-B0D641E4D1A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3239" y="6154749"/>
            <a:ext cx="2833687" cy="703251"/>
          </a:xfrm>
          <a:prstGeom prst="rect">
            <a:avLst/>
          </a:prstGeom>
        </p:spPr>
      </p:pic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9E2BF57E-0E90-56DC-6550-0BAE748F6F8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7286" y="191049"/>
            <a:ext cx="7918720" cy="138989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47098D0-8430-833A-DFDD-0D7EDD488DEC}"/>
              </a:ext>
            </a:extLst>
          </p:cNvPr>
          <p:cNvSpPr txBox="1"/>
          <p:nvPr/>
        </p:nvSpPr>
        <p:spPr>
          <a:xfrm>
            <a:off x="4563823" y="4484730"/>
            <a:ext cx="4973717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Created from content from the National Technical Assistance Center on Positive Behavioral Interventions and Supports 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U.S. Department of Education, Office of Special Education Programs and Office of Elementary and Secondary Education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with support from NEPBIS Network, May Institute, &amp; Broad Reach Consulting</a:t>
            </a:r>
          </a:p>
        </p:txBody>
      </p:sp>
    </p:spTree>
    <p:extLst>
      <p:ext uri="{BB962C8B-B14F-4D97-AF65-F5344CB8AC3E}">
        <p14:creationId xmlns:p14="http://schemas.microsoft.com/office/powerpoint/2010/main" val="8330059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9716E-3E19-6FF7-9638-AB23487DC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Completed Sample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C8E9A5-BD87-A800-3CB1-F13F4214E9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76041"/>
            <a:ext cx="3101449" cy="41314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B40919C-E9F1-D917-5083-083E09CAB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1449" y="2176041"/>
            <a:ext cx="3044210" cy="41314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88CF54-4CF4-BB81-07BB-8015A25C8F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176040"/>
            <a:ext cx="3045420" cy="41314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379750B-EF19-A4C3-89C3-E1F5FA68C2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0553" y="2176040"/>
            <a:ext cx="3086761" cy="413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6751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50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13656BD-692E-4E1A-9B33-A8BFA25CA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678" y="232205"/>
            <a:ext cx="10477798" cy="845600"/>
          </a:xfrm>
        </p:spPr>
        <p:txBody>
          <a:bodyPr/>
          <a:lstStyle/>
          <a:p>
            <a:r>
              <a:rPr lang="en-US" sz="3600" dirty="0"/>
              <a:t>ACTIVITY: Evaluation Report and Planning</a:t>
            </a:r>
          </a:p>
        </p:txBody>
      </p:sp>
      <p:grpSp>
        <p:nvGrpSpPr>
          <p:cNvPr id="169" name="Group 168">
            <a:extLst>
              <a:ext uri="{FF2B5EF4-FFF2-40B4-BE49-F238E27FC236}">
                <a16:creationId xmlns:a16="http://schemas.microsoft.com/office/drawing/2014/main" id="{90392813-9C3F-9E4D-A2DC-31D3CEBE04C2}"/>
              </a:ext>
            </a:extLst>
          </p:cNvPr>
          <p:cNvGrpSpPr/>
          <p:nvPr/>
        </p:nvGrpSpPr>
        <p:grpSpPr>
          <a:xfrm>
            <a:off x="10938203" y="75885"/>
            <a:ext cx="1158240" cy="1158240"/>
            <a:chOff x="7429182" y="2594804"/>
            <a:chExt cx="868680" cy="868680"/>
          </a:xfrm>
        </p:grpSpPr>
        <p:sp>
          <p:nvSpPr>
            <p:cNvPr id="170" name="Google Shape;662;p43">
              <a:extLst>
                <a:ext uri="{FF2B5EF4-FFF2-40B4-BE49-F238E27FC236}">
                  <a16:creationId xmlns:a16="http://schemas.microsoft.com/office/drawing/2014/main" id="{7531D126-6E0E-4A4E-952D-EA0E6CC524B3}"/>
                </a:ext>
              </a:extLst>
            </p:cNvPr>
            <p:cNvSpPr/>
            <p:nvPr/>
          </p:nvSpPr>
          <p:spPr>
            <a:xfrm>
              <a:off x="7429182" y="2594804"/>
              <a:ext cx="868680" cy="868680"/>
            </a:xfrm>
            <a:prstGeom prst="ellipse">
              <a:avLst/>
            </a:prstGeom>
            <a:gradFill>
              <a:gsLst>
                <a:gs pos="0">
                  <a:srgbClr val="63A537"/>
                </a:gs>
                <a:gs pos="100000">
                  <a:srgbClr val="99CB38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71" name="Google Shape;7825;p68">
              <a:extLst>
                <a:ext uri="{FF2B5EF4-FFF2-40B4-BE49-F238E27FC236}">
                  <a16:creationId xmlns:a16="http://schemas.microsoft.com/office/drawing/2014/main" id="{BCBA7A38-C4DA-A444-9FA8-9B9B861F089C}"/>
                </a:ext>
              </a:extLst>
            </p:cNvPr>
            <p:cNvGrpSpPr/>
            <p:nvPr/>
          </p:nvGrpSpPr>
          <p:grpSpPr>
            <a:xfrm>
              <a:off x="7695803" y="2835669"/>
              <a:ext cx="354145" cy="351869"/>
              <a:chOff x="3514900" y="1489020"/>
              <a:chExt cx="354145" cy="351869"/>
            </a:xfrm>
          </p:grpSpPr>
          <p:sp>
            <p:nvSpPr>
              <p:cNvPr id="172" name="Google Shape;7826;p68">
                <a:extLst>
                  <a:ext uri="{FF2B5EF4-FFF2-40B4-BE49-F238E27FC236}">
                    <a16:creationId xmlns:a16="http://schemas.microsoft.com/office/drawing/2014/main" id="{90018877-F4B0-3B49-B35A-6F3F316B19EB}"/>
                  </a:ext>
                </a:extLst>
              </p:cNvPr>
              <p:cNvSpPr/>
              <p:nvPr/>
            </p:nvSpPr>
            <p:spPr>
              <a:xfrm>
                <a:off x="3514900" y="1489020"/>
                <a:ext cx="354145" cy="351869"/>
              </a:xfrm>
              <a:custGeom>
                <a:avLst/>
                <a:gdLst/>
                <a:ahLst/>
                <a:cxnLst/>
                <a:rect l="l" t="t" r="r" b="b"/>
                <a:pathLst>
                  <a:path w="23653" h="23501" extrusionOk="0">
                    <a:moveTo>
                      <a:pt x="19698" y="1"/>
                    </a:moveTo>
                    <a:cubicBezTo>
                      <a:pt x="19495" y="1"/>
                      <a:pt x="19290" y="80"/>
                      <a:pt x="19133" y="237"/>
                    </a:cubicBezTo>
                    <a:lnTo>
                      <a:pt x="316" y="19075"/>
                    </a:lnTo>
                    <a:cubicBezTo>
                      <a:pt x="0" y="19369"/>
                      <a:pt x="0" y="19874"/>
                      <a:pt x="316" y="20168"/>
                    </a:cubicBezTo>
                    <a:lnTo>
                      <a:pt x="3406" y="23280"/>
                    </a:lnTo>
                    <a:cubicBezTo>
                      <a:pt x="3564" y="23427"/>
                      <a:pt x="3764" y="23501"/>
                      <a:pt x="3964" y="23501"/>
                    </a:cubicBezTo>
                    <a:cubicBezTo>
                      <a:pt x="4163" y="23501"/>
                      <a:pt x="4363" y="23427"/>
                      <a:pt x="4521" y="23280"/>
                    </a:cubicBezTo>
                    <a:lnTo>
                      <a:pt x="23358" y="4442"/>
                    </a:lnTo>
                    <a:cubicBezTo>
                      <a:pt x="23653" y="4148"/>
                      <a:pt x="23653" y="3643"/>
                      <a:pt x="23358" y="3328"/>
                    </a:cubicBezTo>
                    <a:lnTo>
                      <a:pt x="20247" y="237"/>
                    </a:lnTo>
                    <a:cubicBezTo>
                      <a:pt x="20100" y="80"/>
                      <a:pt x="19900" y="1"/>
                      <a:pt x="19698" y="1"/>
                    </a:cubicBezTo>
                    <a:close/>
                  </a:path>
                </a:pathLst>
              </a:custGeom>
              <a:solidFill>
                <a:srgbClr val="BECBD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" name="Google Shape;7827;p68">
                <a:extLst>
                  <a:ext uri="{FF2B5EF4-FFF2-40B4-BE49-F238E27FC236}">
                    <a16:creationId xmlns:a16="http://schemas.microsoft.com/office/drawing/2014/main" id="{2BCD7C8E-53CD-E545-A7C5-05F34E897D98}"/>
                  </a:ext>
                </a:extLst>
              </p:cNvPr>
              <p:cNvSpPr/>
              <p:nvPr/>
            </p:nvSpPr>
            <p:spPr>
              <a:xfrm>
                <a:off x="3619094" y="1759498"/>
                <a:ext cx="24570" cy="24884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662" extrusionOk="0">
                    <a:moveTo>
                      <a:pt x="526" y="1"/>
                    </a:moveTo>
                    <a:lnTo>
                      <a:pt x="1" y="548"/>
                    </a:lnTo>
                    <a:lnTo>
                      <a:pt x="1115" y="1662"/>
                    </a:lnTo>
                    <a:lnTo>
                      <a:pt x="1640" y="1136"/>
                    </a:lnTo>
                    <a:lnTo>
                      <a:pt x="526" y="1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" name="Google Shape;7828;p68">
                <a:extLst>
                  <a:ext uri="{FF2B5EF4-FFF2-40B4-BE49-F238E27FC236}">
                    <a16:creationId xmlns:a16="http://schemas.microsoft.com/office/drawing/2014/main" id="{8908A198-C8D2-4C44-B34F-C37B5E875569}"/>
                  </a:ext>
                </a:extLst>
              </p:cNvPr>
              <p:cNvSpPr/>
              <p:nvPr/>
            </p:nvSpPr>
            <p:spPr>
              <a:xfrm>
                <a:off x="3623181" y="1722052"/>
                <a:ext cx="41249" cy="41249"/>
              </a:xfrm>
              <a:custGeom>
                <a:avLst/>
                <a:gdLst/>
                <a:ahLst/>
                <a:cxnLst/>
                <a:rect l="l" t="t" r="r" b="b"/>
                <a:pathLst>
                  <a:path w="2755" h="2755" extrusionOk="0">
                    <a:moveTo>
                      <a:pt x="526" y="0"/>
                    </a:moveTo>
                    <a:lnTo>
                      <a:pt x="1" y="526"/>
                    </a:lnTo>
                    <a:lnTo>
                      <a:pt x="2229" y="2754"/>
                    </a:lnTo>
                    <a:lnTo>
                      <a:pt x="2755" y="2229"/>
                    </a:lnTo>
                    <a:lnTo>
                      <a:pt x="526" y="0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" name="Google Shape;7829;p68">
                <a:extLst>
                  <a:ext uri="{FF2B5EF4-FFF2-40B4-BE49-F238E27FC236}">
                    <a16:creationId xmlns:a16="http://schemas.microsoft.com/office/drawing/2014/main" id="{1CB0DB7E-F72E-5F48-95CA-28D8F36C225A}"/>
                  </a:ext>
                </a:extLst>
              </p:cNvPr>
              <p:cNvSpPr/>
              <p:nvPr/>
            </p:nvSpPr>
            <p:spPr>
              <a:xfrm>
                <a:off x="3560536" y="1784682"/>
                <a:ext cx="41264" cy="41579"/>
              </a:xfrm>
              <a:custGeom>
                <a:avLst/>
                <a:gdLst/>
                <a:ahLst/>
                <a:cxnLst/>
                <a:rect l="l" t="t" r="r" b="b"/>
                <a:pathLst>
                  <a:path w="2756" h="2777" extrusionOk="0">
                    <a:moveTo>
                      <a:pt x="527" y="1"/>
                    </a:moveTo>
                    <a:lnTo>
                      <a:pt x="1" y="548"/>
                    </a:lnTo>
                    <a:lnTo>
                      <a:pt x="2230" y="2776"/>
                    </a:lnTo>
                    <a:lnTo>
                      <a:pt x="2755" y="2251"/>
                    </a:lnTo>
                    <a:lnTo>
                      <a:pt x="527" y="1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6" name="Google Shape;7830;p68">
                <a:extLst>
                  <a:ext uri="{FF2B5EF4-FFF2-40B4-BE49-F238E27FC236}">
                    <a16:creationId xmlns:a16="http://schemas.microsoft.com/office/drawing/2014/main" id="{4E94D0D1-2F30-D74F-B7F4-5989C8AE8417}"/>
                  </a:ext>
                </a:extLst>
              </p:cNvPr>
              <p:cNvSpPr/>
              <p:nvPr/>
            </p:nvSpPr>
            <p:spPr>
              <a:xfrm>
                <a:off x="3660957" y="1717635"/>
                <a:ext cx="24570" cy="24884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662" extrusionOk="0">
                    <a:moveTo>
                      <a:pt x="526" y="1"/>
                    </a:moveTo>
                    <a:lnTo>
                      <a:pt x="1" y="547"/>
                    </a:lnTo>
                    <a:lnTo>
                      <a:pt x="1115" y="1662"/>
                    </a:lnTo>
                    <a:lnTo>
                      <a:pt x="1641" y="1136"/>
                    </a:lnTo>
                    <a:lnTo>
                      <a:pt x="526" y="1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7" name="Google Shape;7831;p68">
                <a:extLst>
                  <a:ext uri="{FF2B5EF4-FFF2-40B4-BE49-F238E27FC236}">
                    <a16:creationId xmlns:a16="http://schemas.microsoft.com/office/drawing/2014/main" id="{7115E542-3974-D647-AF7A-9041AE83CD04}"/>
                  </a:ext>
                </a:extLst>
              </p:cNvPr>
              <p:cNvSpPr/>
              <p:nvPr/>
            </p:nvSpPr>
            <p:spPr>
              <a:xfrm>
                <a:off x="3681739" y="1696868"/>
                <a:ext cx="24570" cy="24555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640" extrusionOk="0">
                    <a:moveTo>
                      <a:pt x="526" y="0"/>
                    </a:moveTo>
                    <a:lnTo>
                      <a:pt x="0" y="526"/>
                    </a:lnTo>
                    <a:lnTo>
                      <a:pt x="1115" y="1640"/>
                    </a:lnTo>
                    <a:lnTo>
                      <a:pt x="1640" y="1114"/>
                    </a:lnTo>
                    <a:lnTo>
                      <a:pt x="526" y="0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8" name="Google Shape;7832;p68">
                <a:extLst>
                  <a:ext uri="{FF2B5EF4-FFF2-40B4-BE49-F238E27FC236}">
                    <a16:creationId xmlns:a16="http://schemas.microsoft.com/office/drawing/2014/main" id="{94545334-8228-D54F-801C-17356E0615CD}"/>
                  </a:ext>
                </a:extLst>
              </p:cNvPr>
              <p:cNvSpPr/>
              <p:nvPr/>
            </p:nvSpPr>
            <p:spPr>
              <a:xfrm>
                <a:off x="3686141" y="1659092"/>
                <a:ext cx="41249" cy="41564"/>
              </a:xfrm>
              <a:custGeom>
                <a:avLst/>
                <a:gdLst/>
                <a:ahLst/>
                <a:cxnLst/>
                <a:rect l="l" t="t" r="r" b="b"/>
                <a:pathLst>
                  <a:path w="2755" h="2776" extrusionOk="0">
                    <a:moveTo>
                      <a:pt x="526" y="0"/>
                    </a:moveTo>
                    <a:lnTo>
                      <a:pt x="1" y="547"/>
                    </a:lnTo>
                    <a:lnTo>
                      <a:pt x="2229" y="2775"/>
                    </a:lnTo>
                    <a:lnTo>
                      <a:pt x="2755" y="2250"/>
                    </a:lnTo>
                    <a:lnTo>
                      <a:pt x="526" y="0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9" name="Google Shape;7833;p68">
                <a:extLst>
                  <a:ext uri="{FF2B5EF4-FFF2-40B4-BE49-F238E27FC236}">
                    <a16:creationId xmlns:a16="http://schemas.microsoft.com/office/drawing/2014/main" id="{223971F5-20AA-1442-8853-55AD763E8276}"/>
                  </a:ext>
                </a:extLst>
              </p:cNvPr>
              <p:cNvSpPr/>
              <p:nvPr/>
            </p:nvSpPr>
            <p:spPr>
              <a:xfrm>
                <a:off x="3723602" y="1654990"/>
                <a:ext cx="24884" cy="24570"/>
              </a:xfrm>
              <a:custGeom>
                <a:avLst/>
                <a:gdLst/>
                <a:ahLst/>
                <a:cxnLst/>
                <a:rect l="l" t="t" r="r" b="b"/>
                <a:pathLst>
                  <a:path w="1662" h="1641" extrusionOk="0">
                    <a:moveTo>
                      <a:pt x="526" y="1"/>
                    </a:moveTo>
                    <a:lnTo>
                      <a:pt x="1" y="526"/>
                    </a:lnTo>
                    <a:lnTo>
                      <a:pt x="1115" y="1641"/>
                    </a:lnTo>
                    <a:lnTo>
                      <a:pt x="1662" y="1115"/>
                    </a:lnTo>
                    <a:lnTo>
                      <a:pt x="526" y="1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7834;p68">
                <a:extLst>
                  <a:ext uri="{FF2B5EF4-FFF2-40B4-BE49-F238E27FC236}">
                    <a16:creationId xmlns:a16="http://schemas.microsoft.com/office/drawing/2014/main" id="{7B53C61F-C55B-6A46-9B56-FEE095E2E8B5}"/>
                  </a:ext>
                </a:extLst>
              </p:cNvPr>
              <p:cNvSpPr/>
              <p:nvPr/>
            </p:nvSpPr>
            <p:spPr>
              <a:xfrm>
                <a:off x="3744698" y="1633909"/>
                <a:ext cx="24570" cy="24884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662" extrusionOk="0">
                    <a:moveTo>
                      <a:pt x="526" y="0"/>
                    </a:moveTo>
                    <a:lnTo>
                      <a:pt x="0" y="547"/>
                    </a:lnTo>
                    <a:lnTo>
                      <a:pt x="1115" y="1661"/>
                    </a:lnTo>
                    <a:lnTo>
                      <a:pt x="1640" y="1115"/>
                    </a:lnTo>
                    <a:lnTo>
                      <a:pt x="526" y="0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7835;p68">
                <a:extLst>
                  <a:ext uri="{FF2B5EF4-FFF2-40B4-BE49-F238E27FC236}">
                    <a16:creationId xmlns:a16="http://schemas.microsoft.com/office/drawing/2014/main" id="{6F6B57D8-A901-344B-AB50-3D8C5E39E838}"/>
                  </a:ext>
                </a:extLst>
              </p:cNvPr>
              <p:cNvSpPr/>
              <p:nvPr/>
            </p:nvSpPr>
            <p:spPr>
              <a:xfrm>
                <a:off x="3748786" y="1596447"/>
                <a:ext cx="41564" cy="41249"/>
              </a:xfrm>
              <a:custGeom>
                <a:avLst/>
                <a:gdLst/>
                <a:ahLst/>
                <a:cxnLst/>
                <a:rect l="l" t="t" r="r" b="b"/>
                <a:pathLst>
                  <a:path w="2776" h="2755" extrusionOk="0">
                    <a:moveTo>
                      <a:pt x="526" y="0"/>
                    </a:moveTo>
                    <a:lnTo>
                      <a:pt x="1" y="526"/>
                    </a:lnTo>
                    <a:lnTo>
                      <a:pt x="2229" y="2755"/>
                    </a:lnTo>
                    <a:lnTo>
                      <a:pt x="2776" y="2229"/>
                    </a:lnTo>
                    <a:lnTo>
                      <a:pt x="526" y="0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7836;p68">
                <a:extLst>
                  <a:ext uri="{FF2B5EF4-FFF2-40B4-BE49-F238E27FC236}">
                    <a16:creationId xmlns:a16="http://schemas.microsoft.com/office/drawing/2014/main" id="{90DB872E-02E1-5D4C-9795-C2D4CD35987E}"/>
                  </a:ext>
                </a:extLst>
              </p:cNvPr>
              <p:cNvSpPr/>
              <p:nvPr/>
            </p:nvSpPr>
            <p:spPr>
              <a:xfrm>
                <a:off x="3786561" y="1592030"/>
                <a:ext cx="24570" cy="24884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662" extrusionOk="0">
                    <a:moveTo>
                      <a:pt x="526" y="1"/>
                    </a:moveTo>
                    <a:lnTo>
                      <a:pt x="0" y="548"/>
                    </a:lnTo>
                    <a:lnTo>
                      <a:pt x="1115" y="1662"/>
                    </a:lnTo>
                    <a:lnTo>
                      <a:pt x="1640" y="1136"/>
                    </a:lnTo>
                    <a:lnTo>
                      <a:pt x="526" y="1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7837;p68">
                <a:extLst>
                  <a:ext uri="{FF2B5EF4-FFF2-40B4-BE49-F238E27FC236}">
                    <a16:creationId xmlns:a16="http://schemas.microsoft.com/office/drawing/2014/main" id="{49D7E70B-90D4-4B40-8AB2-4F5BF98D893B}"/>
                  </a:ext>
                </a:extLst>
              </p:cNvPr>
              <p:cNvSpPr/>
              <p:nvPr/>
            </p:nvSpPr>
            <p:spPr>
              <a:xfrm>
                <a:off x="3807343" y="1571264"/>
                <a:ext cx="24869" cy="24570"/>
              </a:xfrm>
              <a:custGeom>
                <a:avLst/>
                <a:gdLst/>
                <a:ahLst/>
                <a:cxnLst/>
                <a:rect l="l" t="t" r="r" b="b"/>
                <a:pathLst>
                  <a:path w="1661" h="1641" extrusionOk="0">
                    <a:moveTo>
                      <a:pt x="526" y="0"/>
                    </a:moveTo>
                    <a:lnTo>
                      <a:pt x="0" y="526"/>
                    </a:lnTo>
                    <a:lnTo>
                      <a:pt x="1114" y="1640"/>
                    </a:lnTo>
                    <a:lnTo>
                      <a:pt x="1661" y="1115"/>
                    </a:lnTo>
                    <a:lnTo>
                      <a:pt x="526" y="0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7838;p68">
                <a:extLst>
                  <a:ext uri="{FF2B5EF4-FFF2-40B4-BE49-F238E27FC236}">
                    <a16:creationId xmlns:a16="http://schemas.microsoft.com/office/drawing/2014/main" id="{7471B969-14D4-9349-8CEA-EC5FD90D9508}"/>
                  </a:ext>
                </a:extLst>
              </p:cNvPr>
              <p:cNvSpPr/>
              <p:nvPr/>
            </p:nvSpPr>
            <p:spPr>
              <a:xfrm>
                <a:off x="3811745" y="1533488"/>
                <a:ext cx="41249" cy="41564"/>
              </a:xfrm>
              <a:custGeom>
                <a:avLst/>
                <a:gdLst/>
                <a:ahLst/>
                <a:cxnLst/>
                <a:rect l="l" t="t" r="r" b="b"/>
                <a:pathLst>
                  <a:path w="2755" h="2776" extrusionOk="0">
                    <a:moveTo>
                      <a:pt x="526" y="0"/>
                    </a:moveTo>
                    <a:lnTo>
                      <a:pt x="0" y="526"/>
                    </a:lnTo>
                    <a:lnTo>
                      <a:pt x="2229" y="2776"/>
                    </a:lnTo>
                    <a:lnTo>
                      <a:pt x="2755" y="2229"/>
                    </a:lnTo>
                    <a:lnTo>
                      <a:pt x="526" y="0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7839;p68">
                <a:extLst>
                  <a:ext uri="{FF2B5EF4-FFF2-40B4-BE49-F238E27FC236}">
                    <a16:creationId xmlns:a16="http://schemas.microsoft.com/office/drawing/2014/main" id="{6706CE98-C76B-264D-8425-FA7D22A9D44C}"/>
                  </a:ext>
                </a:extLst>
              </p:cNvPr>
              <p:cNvSpPr/>
              <p:nvPr/>
            </p:nvSpPr>
            <p:spPr>
              <a:xfrm>
                <a:off x="3597998" y="1780594"/>
                <a:ext cx="24570" cy="2457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641" extrusionOk="0">
                    <a:moveTo>
                      <a:pt x="526" y="1"/>
                    </a:moveTo>
                    <a:lnTo>
                      <a:pt x="1" y="526"/>
                    </a:lnTo>
                    <a:lnTo>
                      <a:pt x="1115" y="1640"/>
                    </a:lnTo>
                    <a:lnTo>
                      <a:pt x="1641" y="1115"/>
                    </a:lnTo>
                    <a:lnTo>
                      <a:pt x="526" y="1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7840;p68">
                <a:extLst>
                  <a:ext uri="{FF2B5EF4-FFF2-40B4-BE49-F238E27FC236}">
                    <a16:creationId xmlns:a16="http://schemas.microsoft.com/office/drawing/2014/main" id="{AC7E5260-FEA3-AD4D-872F-6971DA9FE70B}"/>
                  </a:ext>
                </a:extLst>
              </p:cNvPr>
              <p:cNvSpPr/>
              <p:nvPr/>
            </p:nvSpPr>
            <p:spPr>
              <a:xfrm>
                <a:off x="3623181" y="1625090"/>
                <a:ext cx="108940" cy="108925"/>
              </a:xfrm>
              <a:custGeom>
                <a:avLst/>
                <a:gdLst/>
                <a:ahLst/>
                <a:cxnLst/>
                <a:rect l="l" t="t" r="r" b="b"/>
                <a:pathLst>
                  <a:path w="7276" h="7275" extrusionOk="0">
                    <a:moveTo>
                      <a:pt x="3070" y="1"/>
                    </a:moveTo>
                    <a:lnTo>
                      <a:pt x="1" y="3049"/>
                    </a:lnTo>
                    <a:lnTo>
                      <a:pt x="4206" y="7275"/>
                    </a:lnTo>
                    <a:lnTo>
                      <a:pt x="7275" y="4205"/>
                    </a:lnTo>
                    <a:lnTo>
                      <a:pt x="3070" y="1"/>
                    </a:lnTo>
                    <a:close/>
                  </a:path>
                </a:pathLst>
              </a:custGeom>
              <a:solidFill>
                <a:srgbClr val="B2C2C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7841;p68">
                <a:extLst>
                  <a:ext uri="{FF2B5EF4-FFF2-40B4-BE49-F238E27FC236}">
                    <a16:creationId xmlns:a16="http://schemas.microsoft.com/office/drawing/2014/main" id="{429D6D30-C228-3C41-853A-4F94626F63F8}"/>
                  </a:ext>
                </a:extLst>
              </p:cNvPr>
              <p:cNvSpPr/>
              <p:nvPr/>
            </p:nvSpPr>
            <p:spPr>
              <a:xfrm>
                <a:off x="3517416" y="1493826"/>
                <a:ext cx="316698" cy="313225"/>
              </a:xfrm>
              <a:custGeom>
                <a:avLst/>
                <a:gdLst/>
                <a:ahLst/>
                <a:cxnLst/>
                <a:rect l="l" t="t" r="r" b="b"/>
                <a:pathLst>
                  <a:path w="21152" h="20920" extrusionOk="0">
                    <a:moveTo>
                      <a:pt x="2387" y="0"/>
                    </a:moveTo>
                    <a:cubicBezTo>
                      <a:pt x="1835" y="0"/>
                      <a:pt x="1283" y="211"/>
                      <a:pt x="863" y="631"/>
                    </a:cubicBezTo>
                    <a:cubicBezTo>
                      <a:pt x="1" y="1472"/>
                      <a:pt x="1" y="2839"/>
                      <a:pt x="863" y="3701"/>
                    </a:cubicBezTo>
                    <a:lnTo>
                      <a:pt x="18082" y="20920"/>
                    </a:lnTo>
                    <a:lnTo>
                      <a:pt x="21151" y="17871"/>
                    </a:lnTo>
                    <a:lnTo>
                      <a:pt x="3911" y="631"/>
                    </a:lnTo>
                    <a:cubicBezTo>
                      <a:pt x="3491" y="211"/>
                      <a:pt x="2939" y="0"/>
                      <a:pt x="2387" y="0"/>
                    </a:cubicBezTo>
                    <a:close/>
                  </a:path>
                </a:pathLst>
              </a:custGeom>
              <a:solidFill>
                <a:srgbClr val="6B83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Google Shape;7842;p68">
                <a:extLst>
                  <a:ext uri="{FF2B5EF4-FFF2-40B4-BE49-F238E27FC236}">
                    <a16:creationId xmlns:a16="http://schemas.microsoft.com/office/drawing/2014/main" id="{3EE96298-5E59-9240-A40A-981DE3C39CAC}"/>
                  </a:ext>
                </a:extLst>
              </p:cNvPr>
              <p:cNvSpPr/>
              <p:nvPr/>
            </p:nvSpPr>
            <p:spPr>
              <a:xfrm>
                <a:off x="3788133" y="1761399"/>
                <a:ext cx="73230" cy="72287"/>
              </a:xfrm>
              <a:custGeom>
                <a:avLst/>
                <a:gdLst/>
                <a:ahLst/>
                <a:cxnLst/>
                <a:rect l="l" t="t" r="r" b="b"/>
                <a:pathLst>
                  <a:path w="4891" h="4828" extrusionOk="0">
                    <a:moveTo>
                      <a:pt x="3070" y="0"/>
                    </a:moveTo>
                    <a:lnTo>
                      <a:pt x="1" y="3049"/>
                    </a:lnTo>
                    <a:lnTo>
                      <a:pt x="4521" y="4815"/>
                    </a:lnTo>
                    <a:cubicBezTo>
                      <a:pt x="4546" y="4823"/>
                      <a:pt x="4572" y="4827"/>
                      <a:pt x="4597" y="4827"/>
                    </a:cubicBezTo>
                    <a:cubicBezTo>
                      <a:pt x="4756" y="4827"/>
                      <a:pt x="4891" y="4666"/>
                      <a:pt x="4836" y="4520"/>
                    </a:cubicBezTo>
                    <a:lnTo>
                      <a:pt x="3070" y="0"/>
                    </a:lnTo>
                    <a:close/>
                  </a:path>
                </a:pathLst>
              </a:custGeom>
              <a:solidFill>
                <a:srgbClr val="BECBD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7843;p68">
                <a:extLst>
                  <a:ext uri="{FF2B5EF4-FFF2-40B4-BE49-F238E27FC236}">
                    <a16:creationId xmlns:a16="http://schemas.microsoft.com/office/drawing/2014/main" id="{E3B68417-1BBB-D541-84DC-E7F6CDFF701E}"/>
                  </a:ext>
                </a:extLst>
              </p:cNvPr>
              <p:cNvSpPr/>
              <p:nvPr/>
            </p:nvSpPr>
            <p:spPr>
              <a:xfrm>
                <a:off x="3822136" y="1761399"/>
                <a:ext cx="39198" cy="72407"/>
              </a:xfrm>
              <a:custGeom>
                <a:avLst/>
                <a:gdLst/>
                <a:ahLst/>
                <a:cxnLst/>
                <a:rect l="l" t="t" r="r" b="b"/>
                <a:pathLst>
                  <a:path w="2618" h="4836" extrusionOk="0">
                    <a:moveTo>
                      <a:pt x="799" y="0"/>
                    </a:moveTo>
                    <a:lnTo>
                      <a:pt x="0" y="778"/>
                    </a:lnTo>
                    <a:lnTo>
                      <a:pt x="1451" y="4499"/>
                    </a:lnTo>
                    <a:lnTo>
                      <a:pt x="2250" y="4815"/>
                    </a:lnTo>
                    <a:cubicBezTo>
                      <a:pt x="2282" y="4829"/>
                      <a:pt x="2313" y="4835"/>
                      <a:pt x="2344" y="4835"/>
                    </a:cubicBezTo>
                    <a:cubicBezTo>
                      <a:pt x="2495" y="4835"/>
                      <a:pt x="2618" y="4678"/>
                      <a:pt x="2565" y="4520"/>
                    </a:cubicBezTo>
                    <a:lnTo>
                      <a:pt x="799" y="0"/>
                    </a:lnTo>
                    <a:close/>
                  </a:path>
                </a:pathLst>
              </a:custGeom>
              <a:solidFill>
                <a:srgbClr val="9FB3C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7844;p68">
                <a:extLst>
                  <a:ext uri="{FF2B5EF4-FFF2-40B4-BE49-F238E27FC236}">
                    <a16:creationId xmlns:a16="http://schemas.microsoft.com/office/drawing/2014/main" id="{3CBBC2C5-3DEC-F04C-87B8-660AD9327096}"/>
                  </a:ext>
                </a:extLst>
              </p:cNvPr>
              <p:cNvSpPr/>
              <p:nvPr/>
            </p:nvSpPr>
            <p:spPr>
              <a:xfrm>
                <a:off x="3541656" y="1493781"/>
                <a:ext cx="292458" cy="313270"/>
              </a:xfrm>
              <a:custGeom>
                <a:avLst/>
                <a:gdLst/>
                <a:ahLst/>
                <a:cxnLst/>
                <a:rect l="l" t="t" r="r" b="b"/>
                <a:pathLst>
                  <a:path w="19533" h="20923" extrusionOk="0">
                    <a:moveTo>
                      <a:pt x="789" y="0"/>
                    </a:moveTo>
                    <a:cubicBezTo>
                      <a:pt x="524" y="0"/>
                      <a:pt x="257" y="49"/>
                      <a:pt x="1" y="151"/>
                    </a:cubicBezTo>
                    <a:cubicBezTo>
                      <a:pt x="295" y="256"/>
                      <a:pt x="547" y="424"/>
                      <a:pt x="778" y="634"/>
                    </a:cubicBezTo>
                    <a:lnTo>
                      <a:pt x="15706" y="15561"/>
                    </a:lnTo>
                    <a:cubicBezTo>
                      <a:pt x="16967" y="16844"/>
                      <a:pt x="16967" y="18904"/>
                      <a:pt x="15706" y="20166"/>
                    </a:cubicBezTo>
                    <a:lnTo>
                      <a:pt x="16463" y="20923"/>
                    </a:lnTo>
                    <a:lnTo>
                      <a:pt x="19532" y="17874"/>
                    </a:lnTo>
                    <a:lnTo>
                      <a:pt x="2292" y="634"/>
                    </a:lnTo>
                    <a:cubicBezTo>
                      <a:pt x="1893" y="220"/>
                      <a:pt x="1348" y="0"/>
                      <a:pt x="789" y="0"/>
                    </a:cubicBezTo>
                    <a:close/>
                  </a:path>
                </a:pathLst>
              </a:custGeom>
              <a:solidFill>
                <a:srgbClr val="4E677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7845;p68">
                <a:extLst>
                  <a:ext uri="{FF2B5EF4-FFF2-40B4-BE49-F238E27FC236}">
                    <a16:creationId xmlns:a16="http://schemas.microsoft.com/office/drawing/2014/main" id="{BE949903-C6E6-7E4D-B250-835FD11E3F72}"/>
                  </a:ext>
                </a:extLst>
              </p:cNvPr>
              <p:cNvSpPr/>
              <p:nvPr/>
            </p:nvSpPr>
            <p:spPr>
              <a:xfrm>
                <a:off x="3834728" y="1807979"/>
                <a:ext cx="26636" cy="25708"/>
              </a:xfrm>
              <a:custGeom>
                <a:avLst/>
                <a:gdLst/>
                <a:ahLst/>
                <a:cxnLst/>
                <a:rect l="l" t="t" r="r" b="b"/>
                <a:pathLst>
                  <a:path w="1779" h="1717" extrusionOk="0">
                    <a:moveTo>
                      <a:pt x="1157" y="1"/>
                    </a:moveTo>
                    <a:lnTo>
                      <a:pt x="0" y="1157"/>
                    </a:lnTo>
                    <a:lnTo>
                      <a:pt x="1409" y="1704"/>
                    </a:lnTo>
                    <a:cubicBezTo>
                      <a:pt x="1434" y="1712"/>
                      <a:pt x="1460" y="1716"/>
                      <a:pt x="1485" y="1716"/>
                    </a:cubicBezTo>
                    <a:cubicBezTo>
                      <a:pt x="1644" y="1716"/>
                      <a:pt x="1779" y="1555"/>
                      <a:pt x="1724" y="1409"/>
                    </a:cubicBezTo>
                    <a:lnTo>
                      <a:pt x="1157" y="1"/>
                    </a:lnTo>
                    <a:close/>
                  </a:path>
                </a:pathLst>
              </a:custGeom>
              <a:solidFill>
                <a:srgbClr val="2943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7846;p68">
                <a:extLst>
                  <a:ext uri="{FF2B5EF4-FFF2-40B4-BE49-F238E27FC236}">
                    <a16:creationId xmlns:a16="http://schemas.microsoft.com/office/drawing/2014/main" id="{0FDA0DDF-3EC5-E647-A39F-9E7FDCC2FC65}"/>
                  </a:ext>
                </a:extLst>
              </p:cNvPr>
              <p:cNvSpPr/>
              <p:nvPr/>
            </p:nvSpPr>
            <p:spPr>
              <a:xfrm>
                <a:off x="3552047" y="1524984"/>
                <a:ext cx="68320" cy="68334"/>
              </a:xfrm>
              <a:custGeom>
                <a:avLst/>
                <a:gdLst/>
                <a:ahLst/>
                <a:cxnLst/>
                <a:rect l="l" t="t" r="r" b="b"/>
                <a:pathLst>
                  <a:path w="4563" h="4564" extrusionOk="0">
                    <a:moveTo>
                      <a:pt x="3049" y="1"/>
                    </a:moveTo>
                    <a:lnTo>
                      <a:pt x="0" y="3070"/>
                    </a:lnTo>
                    <a:lnTo>
                      <a:pt x="1493" y="4563"/>
                    </a:lnTo>
                    <a:lnTo>
                      <a:pt x="4563" y="1494"/>
                    </a:lnTo>
                    <a:lnTo>
                      <a:pt x="3049" y="1"/>
                    </a:lnTo>
                    <a:close/>
                  </a:path>
                </a:pathLst>
              </a:custGeom>
              <a:solidFill>
                <a:srgbClr val="2943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7847;p68">
                <a:extLst>
                  <a:ext uri="{FF2B5EF4-FFF2-40B4-BE49-F238E27FC236}">
                    <a16:creationId xmlns:a16="http://schemas.microsoft.com/office/drawing/2014/main" id="{5A7A7823-3A68-B74E-9CF1-61570DA7BFF5}"/>
                  </a:ext>
                </a:extLst>
              </p:cNvPr>
              <p:cNvSpPr/>
              <p:nvPr/>
            </p:nvSpPr>
            <p:spPr>
              <a:xfrm>
                <a:off x="3593281" y="1566218"/>
                <a:ext cx="221623" cy="221952"/>
              </a:xfrm>
              <a:custGeom>
                <a:avLst/>
                <a:gdLst/>
                <a:ahLst/>
                <a:cxnLst/>
                <a:rect l="l" t="t" r="r" b="b"/>
                <a:pathLst>
                  <a:path w="14802" h="14824" extrusionOk="0">
                    <a:moveTo>
                      <a:pt x="526" y="1"/>
                    </a:moveTo>
                    <a:lnTo>
                      <a:pt x="1" y="548"/>
                    </a:lnTo>
                    <a:lnTo>
                      <a:pt x="14276" y="14823"/>
                    </a:lnTo>
                    <a:lnTo>
                      <a:pt x="14802" y="14298"/>
                    </a:lnTo>
                    <a:lnTo>
                      <a:pt x="526" y="1"/>
                    </a:lnTo>
                    <a:close/>
                  </a:path>
                </a:pathLst>
              </a:custGeom>
              <a:solidFill>
                <a:srgbClr val="BECBD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114" name="Content Placeholder 2">
            <a:extLst>
              <a:ext uri="{FF2B5EF4-FFF2-40B4-BE49-F238E27FC236}">
                <a16:creationId xmlns:a16="http://schemas.microsoft.com/office/drawing/2014/main" id="{2B60AD10-5A25-1BE3-4374-E6B9AD0975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0320" y="1413278"/>
            <a:ext cx="8654536" cy="4389994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vert="horz" wrap="square" lIns="91440" tIns="45720" rIns="91440" bIns="45720" rtlCol="0" anchor="ctr" anchorCtr="0">
            <a:noAutofit/>
          </a:bodyPr>
          <a:lstStyle/>
          <a:p>
            <a:pPr marL="457200" indent="-45720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+mn-lt"/>
                <a:cs typeface="Arial"/>
              </a:rPr>
              <a:t>Complete one bullet for each area</a:t>
            </a:r>
          </a:p>
          <a:p>
            <a:pPr marL="1066785" lvl="1" indent="-457200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+mn-lt"/>
                <a:cs typeface="Arial"/>
              </a:rPr>
              <a:t>Celebrations</a:t>
            </a:r>
          </a:p>
          <a:p>
            <a:pPr marL="1066785" lvl="1" indent="-457200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+mn-lt"/>
                <a:cs typeface="Arial"/>
              </a:rPr>
              <a:t>Areas to Strengthen</a:t>
            </a:r>
          </a:p>
          <a:p>
            <a:pPr marL="1066785" lvl="1" indent="-457200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+mn-lt"/>
                <a:cs typeface="Arial"/>
              </a:rPr>
              <a:t>Action Item </a:t>
            </a:r>
          </a:p>
          <a:p>
            <a:pPr marL="1066785" lvl="1" indent="-457200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  <a:latin typeface="+mn-lt"/>
              <a:cs typeface="Arial"/>
            </a:endParaRPr>
          </a:p>
          <a:p>
            <a:pPr marL="457200" indent="-457200"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+mn-lt"/>
                <a:cs typeface="Arial"/>
              </a:rPr>
              <a:t>Identify which data sources you will show case</a:t>
            </a:r>
          </a:p>
          <a:p>
            <a:pPr marL="1066785" lvl="1" indent="-457200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+mn-lt"/>
                <a:cs typeface="Arial"/>
              </a:rPr>
              <a:t>Fidelity</a:t>
            </a:r>
          </a:p>
          <a:p>
            <a:pPr marL="1066785" lvl="1" indent="-457200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+mn-lt"/>
                <a:cs typeface="Arial"/>
              </a:rPr>
              <a:t>Outcomes</a:t>
            </a:r>
          </a:p>
          <a:p>
            <a:pPr marL="1066785" lvl="1" indent="-457200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  <a:latin typeface="+mn-lt"/>
              <a:cs typeface="Arial"/>
            </a:endParaRPr>
          </a:p>
          <a:p>
            <a:pPr marL="457200" indent="-457200"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+mn-lt"/>
                <a:cs typeface="Arial"/>
              </a:rPr>
              <a:t>Be prepared to share out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CB2191ED-F40B-BF12-3FAA-25A1F6AB926F}"/>
              </a:ext>
            </a:extLst>
          </p:cNvPr>
          <p:cNvSpPr txBox="1">
            <a:spLocks/>
          </p:cNvSpPr>
          <p:nvPr/>
        </p:nvSpPr>
        <p:spPr>
          <a:xfrm>
            <a:off x="10290224" y="5830283"/>
            <a:ext cx="1901776" cy="874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 SemiBold"/>
              <a:buAutoNum type="arabicPeriod"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pPr marL="203195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200"/>
              <a:buFont typeface="Open Sans SemiBold"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nd Vadodara"/>
                <a:cs typeface="Hind Vadodara"/>
                <a:sym typeface="Hind Vadodara"/>
              </a:rPr>
              <a:t>10 minutes</a:t>
            </a:r>
          </a:p>
          <a:p>
            <a:pPr marL="203195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200"/>
              <a:buFont typeface="Open Sans SemiBold"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nd Vadodara"/>
                <a:cs typeface="Hind Vadodara"/>
                <a:sym typeface="Hind Vadodara"/>
              </a:rPr>
              <a:t>10 minutes</a:t>
            </a:r>
          </a:p>
        </p:txBody>
      </p:sp>
      <p:grpSp>
        <p:nvGrpSpPr>
          <p:cNvPr id="33" name="Google Shape;6077;p67">
            <a:extLst>
              <a:ext uri="{FF2B5EF4-FFF2-40B4-BE49-F238E27FC236}">
                <a16:creationId xmlns:a16="http://schemas.microsoft.com/office/drawing/2014/main" id="{25D30B0E-5FF9-CB23-A7B2-41732EB61030}"/>
              </a:ext>
            </a:extLst>
          </p:cNvPr>
          <p:cNvGrpSpPr/>
          <p:nvPr/>
        </p:nvGrpSpPr>
        <p:grpSpPr>
          <a:xfrm>
            <a:off x="8114381" y="6087812"/>
            <a:ext cx="537983" cy="537983"/>
            <a:chOff x="5873617" y="2309901"/>
            <a:chExt cx="345720" cy="345720"/>
          </a:xfrm>
        </p:grpSpPr>
        <p:sp>
          <p:nvSpPr>
            <p:cNvPr id="34" name="Google Shape;6078;p67">
              <a:extLst>
                <a:ext uri="{FF2B5EF4-FFF2-40B4-BE49-F238E27FC236}">
                  <a16:creationId xmlns:a16="http://schemas.microsoft.com/office/drawing/2014/main" id="{97CF28B7-D4DB-5BEA-1852-6CAD4AA69396}"/>
                </a:ext>
              </a:extLst>
            </p:cNvPr>
            <p:cNvSpPr/>
            <p:nvPr/>
          </p:nvSpPr>
          <p:spPr>
            <a:xfrm>
              <a:off x="5873617" y="2309901"/>
              <a:ext cx="345720" cy="345720"/>
            </a:xfrm>
            <a:custGeom>
              <a:avLst/>
              <a:gdLst/>
              <a:ahLst/>
              <a:cxnLst/>
              <a:rect l="l" t="t" r="r" b="b"/>
              <a:pathLst>
                <a:path w="13159" h="13159" extrusionOk="0">
                  <a:moveTo>
                    <a:pt x="6583" y="1"/>
                  </a:moveTo>
                  <a:cubicBezTo>
                    <a:pt x="2949" y="1"/>
                    <a:pt x="1" y="2942"/>
                    <a:pt x="1" y="6576"/>
                  </a:cubicBezTo>
                  <a:cubicBezTo>
                    <a:pt x="1" y="10211"/>
                    <a:pt x="2949" y="13159"/>
                    <a:pt x="6583" y="13159"/>
                  </a:cubicBezTo>
                  <a:cubicBezTo>
                    <a:pt x="10218" y="13159"/>
                    <a:pt x="13159" y="10211"/>
                    <a:pt x="13159" y="6576"/>
                  </a:cubicBezTo>
                  <a:cubicBezTo>
                    <a:pt x="13159" y="2942"/>
                    <a:pt x="10218" y="1"/>
                    <a:pt x="6583" y="1"/>
                  </a:cubicBezTo>
                  <a:close/>
                </a:path>
              </a:pathLst>
            </a:custGeom>
            <a:solidFill>
              <a:srgbClr val="7988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6079;p67">
              <a:extLst>
                <a:ext uri="{FF2B5EF4-FFF2-40B4-BE49-F238E27FC236}">
                  <a16:creationId xmlns:a16="http://schemas.microsoft.com/office/drawing/2014/main" id="{159F434C-C482-2D16-3C27-52081366C496}"/>
                </a:ext>
              </a:extLst>
            </p:cNvPr>
            <p:cNvSpPr/>
            <p:nvPr/>
          </p:nvSpPr>
          <p:spPr>
            <a:xfrm>
              <a:off x="5899496" y="2335779"/>
              <a:ext cx="293963" cy="293963"/>
            </a:xfrm>
            <a:custGeom>
              <a:avLst/>
              <a:gdLst/>
              <a:ahLst/>
              <a:cxnLst/>
              <a:rect l="l" t="t" r="r" b="b"/>
              <a:pathLst>
                <a:path w="11189" h="11189" extrusionOk="0">
                  <a:moveTo>
                    <a:pt x="5598" y="1"/>
                  </a:moveTo>
                  <a:cubicBezTo>
                    <a:pt x="2505" y="1"/>
                    <a:pt x="1" y="2504"/>
                    <a:pt x="1" y="5591"/>
                  </a:cubicBezTo>
                  <a:cubicBezTo>
                    <a:pt x="1" y="8685"/>
                    <a:pt x="2505" y="11189"/>
                    <a:pt x="5598" y="11189"/>
                  </a:cubicBezTo>
                  <a:cubicBezTo>
                    <a:pt x="8685" y="11189"/>
                    <a:pt x="11189" y="8685"/>
                    <a:pt x="11189" y="5591"/>
                  </a:cubicBezTo>
                  <a:cubicBezTo>
                    <a:pt x="11189" y="2504"/>
                    <a:pt x="8685" y="1"/>
                    <a:pt x="5598" y="1"/>
                  </a:cubicBezTo>
                  <a:close/>
                </a:path>
              </a:pathLst>
            </a:custGeom>
            <a:solidFill>
              <a:srgbClr val="F2F4F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6080;p67">
              <a:extLst>
                <a:ext uri="{FF2B5EF4-FFF2-40B4-BE49-F238E27FC236}">
                  <a16:creationId xmlns:a16="http://schemas.microsoft.com/office/drawing/2014/main" id="{6F608FF8-3D37-0B4B-8995-60CAD62FE95A}"/>
                </a:ext>
              </a:extLst>
            </p:cNvPr>
            <p:cNvSpPr/>
            <p:nvPr/>
          </p:nvSpPr>
          <p:spPr>
            <a:xfrm>
              <a:off x="6041288" y="2356088"/>
              <a:ext cx="10404" cy="131888"/>
            </a:xfrm>
            <a:custGeom>
              <a:avLst/>
              <a:gdLst/>
              <a:ahLst/>
              <a:cxnLst/>
              <a:rect l="l" t="t" r="r" b="b"/>
              <a:pathLst>
                <a:path w="396" h="5020" extrusionOk="0">
                  <a:moveTo>
                    <a:pt x="198" y="1"/>
                  </a:moveTo>
                  <a:cubicBezTo>
                    <a:pt x="99" y="1"/>
                    <a:pt x="0" y="67"/>
                    <a:pt x="0" y="199"/>
                  </a:cubicBezTo>
                  <a:lnTo>
                    <a:pt x="0" y="4818"/>
                  </a:lnTo>
                  <a:cubicBezTo>
                    <a:pt x="0" y="4929"/>
                    <a:pt x="90" y="5019"/>
                    <a:pt x="201" y="5019"/>
                  </a:cubicBezTo>
                  <a:cubicBezTo>
                    <a:pt x="305" y="5019"/>
                    <a:pt x="395" y="4929"/>
                    <a:pt x="395" y="4818"/>
                  </a:cubicBezTo>
                  <a:lnTo>
                    <a:pt x="395" y="199"/>
                  </a:lnTo>
                  <a:cubicBezTo>
                    <a:pt x="395" y="67"/>
                    <a:pt x="297" y="1"/>
                    <a:pt x="198" y="1"/>
                  </a:cubicBezTo>
                  <a:close/>
                </a:path>
              </a:pathLst>
            </a:custGeom>
            <a:solidFill>
              <a:srgbClr val="A3AD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6081;p67">
              <a:extLst>
                <a:ext uri="{FF2B5EF4-FFF2-40B4-BE49-F238E27FC236}">
                  <a16:creationId xmlns:a16="http://schemas.microsoft.com/office/drawing/2014/main" id="{0EBF1F26-D982-9040-A6C3-A97735D8D3DD}"/>
                </a:ext>
              </a:extLst>
            </p:cNvPr>
            <p:cNvSpPr/>
            <p:nvPr/>
          </p:nvSpPr>
          <p:spPr>
            <a:xfrm>
              <a:off x="6039449" y="2477546"/>
              <a:ext cx="135435" cy="10430"/>
            </a:xfrm>
            <a:custGeom>
              <a:avLst/>
              <a:gdLst/>
              <a:ahLst/>
              <a:cxnLst/>
              <a:rect l="l" t="t" r="r" b="b"/>
              <a:pathLst>
                <a:path w="5155" h="397" extrusionOk="0">
                  <a:moveTo>
                    <a:pt x="271" y="1"/>
                  </a:moveTo>
                  <a:cubicBezTo>
                    <a:pt x="1" y="1"/>
                    <a:pt x="1" y="396"/>
                    <a:pt x="271" y="396"/>
                  </a:cubicBezTo>
                  <a:lnTo>
                    <a:pt x="4891" y="396"/>
                  </a:lnTo>
                  <a:cubicBezTo>
                    <a:pt x="5154" y="396"/>
                    <a:pt x="5154" y="1"/>
                    <a:pt x="4891" y="1"/>
                  </a:cubicBezTo>
                  <a:close/>
                </a:path>
              </a:pathLst>
            </a:custGeom>
            <a:solidFill>
              <a:srgbClr val="A3AD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6082;p67">
              <a:extLst>
                <a:ext uri="{FF2B5EF4-FFF2-40B4-BE49-F238E27FC236}">
                  <a16:creationId xmlns:a16="http://schemas.microsoft.com/office/drawing/2014/main" id="{59D2EA26-CA10-9008-800D-9157D066E4C6}"/>
                </a:ext>
              </a:extLst>
            </p:cNvPr>
            <p:cNvSpPr/>
            <p:nvPr/>
          </p:nvSpPr>
          <p:spPr>
            <a:xfrm>
              <a:off x="5935778" y="2372035"/>
              <a:ext cx="275178" cy="257970"/>
            </a:xfrm>
            <a:custGeom>
              <a:avLst/>
              <a:gdLst/>
              <a:ahLst/>
              <a:cxnLst/>
              <a:rect l="l" t="t" r="r" b="b"/>
              <a:pathLst>
                <a:path w="10474" h="9819" extrusionOk="0">
                  <a:moveTo>
                    <a:pt x="7893" y="1"/>
                  </a:moveTo>
                  <a:cubicBezTo>
                    <a:pt x="9815" y="2213"/>
                    <a:pt x="9697" y="5543"/>
                    <a:pt x="7623" y="7617"/>
                  </a:cubicBezTo>
                  <a:cubicBezTo>
                    <a:pt x="6532" y="8704"/>
                    <a:pt x="5100" y="9254"/>
                    <a:pt x="3664" y="9254"/>
                  </a:cubicBezTo>
                  <a:cubicBezTo>
                    <a:pt x="2361" y="9254"/>
                    <a:pt x="1056" y="8801"/>
                    <a:pt x="0" y="7887"/>
                  </a:cubicBezTo>
                  <a:lnTo>
                    <a:pt x="0" y="7887"/>
                  </a:lnTo>
                  <a:cubicBezTo>
                    <a:pt x="1112" y="9170"/>
                    <a:pt x="2669" y="9818"/>
                    <a:pt x="4229" y="9818"/>
                  </a:cubicBezTo>
                  <a:cubicBezTo>
                    <a:pt x="5657" y="9818"/>
                    <a:pt x="7088" y="9275"/>
                    <a:pt x="8185" y="8179"/>
                  </a:cubicBezTo>
                  <a:cubicBezTo>
                    <a:pt x="10474" y="5883"/>
                    <a:pt x="10342" y="2123"/>
                    <a:pt x="7893" y="1"/>
                  </a:cubicBezTo>
                  <a:close/>
                </a:path>
              </a:pathLst>
            </a:custGeom>
            <a:solidFill>
              <a:srgbClr val="BCCAD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6083;p67">
              <a:extLst>
                <a:ext uri="{FF2B5EF4-FFF2-40B4-BE49-F238E27FC236}">
                  <a16:creationId xmlns:a16="http://schemas.microsoft.com/office/drawing/2014/main" id="{CC14E40D-D328-E4B8-2CB0-DECA5F50EF6C}"/>
                </a:ext>
              </a:extLst>
            </p:cNvPr>
            <p:cNvSpPr/>
            <p:nvPr/>
          </p:nvSpPr>
          <p:spPr>
            <a:xfrm>
              <a:off x="5918097" y="2477546"/>
              <a:ext cx="21333" cy="10430"/>
            </a:xfrm>
            <a:custGeom>
              <a:avLst/>
              <a:gdLst/>
              <a:ahLst/>
              <a:cxnLst/>
              <a:rect l="l" t="t" r="r" b="b"/>
              <a:pathLst>
                <a:path w="812" h="397" extrusionOk="0">
                  <a:moveTo>
                    <a:pt x="264" y="1"/>
                  </a:moveTo>
                  <a:cubicBezTo>
                    <a:pt x="0" y="1"/>
                    <a:pt x="0" y="396"/>
                    <a:pt x="264" y="396"/>
                  </a:cubicBezTo>
                  <a:lnTo>
                    <a:pt x="548" y="396"/>
                  </a:lnTo>
                  <a:cubicBezTo>
                    <a:pt x="812" y="396"/>
                    <a:pt x="812" y="1"/>
                    <a:pt x="548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6084;p67">
              <a:extLst>
                <a:ext uri="{FF2B5EF4-FFF2-40B4-BE49-F238E27FC236}">
                  <a16:creationId xmlns:a16="http://schemas.microsoft.com/office/drawing/2014/main" id="{3A4657A4-9271-BAF1-7B88-62BAA1DBAA5D}"/>
                </a:ext>
              </a:extLst>
            </p:cNvPr>
            <p:cNvSpPr/>
            <p:nvPr/>
          </p:nvSpPr>
          <p:spPr>
            <a:xfrm>
              <a:off x="6041288" y="2591542"/>
              <a:ext cx="10404" cy="17970"/>
            </a:xfrm>
            <a:custGeom>
              <a:avLst/>
              <a:gdLst/>
              <a:ahLst/>
              <a:cxnLst/>
              <a:rect l="l" t="t" r="r" b="b"/>
              <a:pathLst>
                <a:path w="396" h="684" extrusionOk="0">
                  <a:moveTo>
                    <a:pt x="198" y="0"/>
                  </a:moveTo>
                  <a:cubicBezTo>
                    <a:pt x="99" y="0"/>
                    <a:pt x="0" y="66"/>
                    <a:pt x="0" y="198"/>
                  </a:cubicBezTo>
                  <a:lnTo>
                    <a:pt x="0" y="483"/>
                  </a:lnTo>
                  <a:cubicBezTo>
                    <a:pt x="0" y="594"/>
                    <a:pt x="90" y="684"/>
                    <a:pt x="201" y="684"/>
                  </a:cubicBezTo>
                  <a:cubicBezTo>
                    <a:pt x="305" y="684"/>
                    <a:pt x="395" y="594"/>
                    <a:pt x="395" y="483"/>
                  </a:cubicBezTo>
                  <a:lnTo>
                    <a:pt x="395" y="198"/>
                  </a:lnTo>
                  <a:cubicBezTo>
                    <a:pt x="395" y="66"/>
                    <a:pt x="297" y="0"/>
                    <a:pt x="198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6085;p67">
              <a:extLst>
                <a:ext uri="{FF2B5EF4-FFF2-40B4-BE49-F238E27FC236}">
                  <a16:creationId xmlns:a16="http://schemas.microsoft.com/office/drawing/2014/main" id="{D2E39AFF-37FA-3B60-C478-45054F9ED919}"/>
                </a:ext>
              </a:extLst>
            </p:cNvPr>
            <p:cNvSpPr/>
            <p:nvPr/>
          </p:nvSpPr>
          <p:spPr>
            <a:xfrm>
              <a:off x="5953144" y="2391556"/>
              <a:ext cx="19836" cy="15869"/>
            </a:xfrm>
            <a:custGeom>
              <a:avLst/>
              <a:gdLst/>
              <a:ahLst/>
              <a:cxnLst/>
              <a:rect l="l" t="t" r="r" b="b"/>
              <a:pathLst>
                <a:path w="755" h="604" extrusionOk="0">
                  <a:moveTo>
                    <a:pt x="285" y="0"/>
                  </a:moveTo>
                  <a:cubicBezTo>
                    <a:pt x="133" y="0"/>
                    <a:pt x="0" y="196"/>
                    <a:pt x="144" y="340"/>
                  </a:cubicBezTo>
                  <a:lnTo>
                    <a:pt x="345" y="541"/>
                  </a:lnTo>
                  <a:cubicBezTo>
                    <a:pt x="379" y="583"/>
                    <a:pt x="435" y="603"/>
                    <a:pt x="484" y="603"/>
                  </a:cubicBezTo>
                  <a:cubicBezTo>
                    <a:pt x="664" y="603"/>
                    <a:pt x="754" y="388"/>
                    <a:pt x="629" y="264"/>
                  </a:cubicBezTo>
                  <a:lnTo>
                    <a:pt x="421" y="62"/>
                  </a:lnTo>
                  <a:cubicBezTo>
                    <a:pt x="379" y="19"/>
                    <a:pt x="331" y="0"/>
                    <a:pt x="285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6086;p67">
              <a:extLst>
                <a:ext uri="{FF2B5EF4-FFF2-40B4-BE49-F238E27FC236}">
                  <a16:creationId xmlns:a16="http://schemas.microsoft.com/office/drawing/2014/main" id="{962B548A-B75B-8816-8CE0-A8D9F8458061}"/>
                </a:ext>
              </a:extLst>
            </p:cNvPr>
            <p:cNvSpPr/>
            <p:nvPr/>
          </p:nvSpPr>
          <p:spPr>
            <a:xfrm>
              <a:off x="6119686" y="2557939"/>
              <a:ext cx="19652" cy="15869"/>
            </a:xfrm>
            <a:custGeom>
              <a:avLst/>
              <a:gdLst/>
              <a:ahLst/>
              <a:cxnLst/>
              <a:rect l="l" t="t" r="r" b="b"/>
              <a:pathLst>
                <a:path w="748" h="604" extrusionOk="0">
                  <a:moveTo>
                    <a:pt x="285" y="1"/>
                  </a:moveTo>
                  <a:cubicBezTo>
                    <a:pt x="131" y="1"/>
                    <a:pt x="0" y="202"/>
                    <a:pt x="144" y="347"/>
                  </a:cubicBezTo>
                  <a:lnTo>
                    <a:pt x="345" y="548"/>
                  </a:lnTo>
                  <a:cubicBezTo>
                    <a:pt x="380" y="582"/>
                    <a:pt x="429" y="603"/>
                    <a:pt x="484" y="603"/>
                  </a:cubicBezTo>
                  <a:cubicBezTo>
                    <a:pt x="658" y="603"/>
                    <a:pt x="748" y="388"/>
                    <a:pt x="623" y="263"/>
                  </a:cubicBezTo>
                  <a:lnTo>
                    <a:pt x="422" y="62"/>
                  </a:lnTo>
                  <a:cubicBezTo>
                    <a:pt x="379" y="19"/>
                    <a:pt x="331" y="1"/>
                    <a:pt x="28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6087;p67">
              <a:extLst>
                <a:ext uri="{FF2B5EF4-FFF2-40B4-BE49-F238E27FC236}">
                  <a16:creationId xmlns:a16="http://schemas.microsoft.com/office/drawing/2014/main" id="{E7B9A5BD-A9D8-60F3-06C3-9CBC7C483A30}"/>
                </a:ext>
              </a:extLst>
            </p:cNvPr>
            <p:cNvSpPr/>
            <p:nvPr/>
          </p:nvSpPr>
          <p:spPr>
            <a:xfrm>
              <a:off x="6120185" y="2391556"/>
              <a:ext cx="19652" cy="15869"/>
            </a:xfrm>
            <a:custGeom>
              <a:avLst/>
              <a:gdLst/>
              <a:ahLst/>
              <a:cxnLst/>
              <a:rect l="l" t="t" r="r" b="b"/>
              <a:pathLst>
                <a:path w="748" h="604" extrusionOk="0">
                  <a:moveTo>
                    <a:pt x="466" y="0"/>
                  </a:moveTo>
                  <a:cubicBezTo>
                    <a:pt x="419" y="0"/>
                    <a:pt x="370" y="19"/>
                    <a:pt x="326" y="62"/>
                  </a:cubicBezTo>
                  <a:lnTo>
                    <a:pt x="125" y="264"/>
                  </a:lnTo>
                  <a:cubicBezTo>
                    <a:pt x="0" y="388"/>
                    <a:pt x="84" y="603"/>
                    <a:pt x="264" y="603"/>
                  </a:cubicBezTo>
                  <a:cubicBezTo>
                    <a:pt x="313" y="603"/>
                    <a:pt x="368" y="583"/>
                    <a:pt x="403" y="541"/>
                  </a:cubicBezTo>
                  <a:lnTo>
                    <a:pt x="604" y="340"/>
                  </a:lnTo>
                  <a:cubicBezTo>
                    <a:pt x="747" y="196"/>
                    <a:pt x="618" y="0"/>
                    <a:pt x="466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6088;p67">
              <a:extLst>
                <a:ext uri="{FF2B5EF4-FFF2-40B4-BE49-F238E27FC236}">
                  <a16:creationId xmlns:a16="http://schemas.microsoft.com/office/drawing/2014/main" id="{E795BCAB-04EE-9763-F5A9-68A6F5FAB3AD}"/>
                </a:ext>
              </a:extLst>
            </p:cNvPr>
            <p:cNvSpPr/>
            <p:nvPr/>
          </p:nvSpPr>
          <p:spPr>
            <a:xfrm>
              <a:off x="5953617" y="2557939"/>
              <a:ext cx="19862" cy="15869"/>
            </a:xfrm>
            <a:custGeom>
              <a:avLst/>
              <a:gdLst/>
              <a:ahLst/>
              <a:cxnLst/>
              <a:rect l="l" t="t" r="r" b="b"/>
              <a:pathLst>
                <a:path w="756" h="604" extrusionOk="0">
                  <a:moveTo>
                    <a:pt x="465" y="1"/>
                  </a:moveTo>
                  <a:cubicBezTo>
                    <a:pt x="418" y="1"/>
                    <a:pt x="370" y="19"/>
                    <a:pt x="327" y="62"/>
                  </a:cubicBezTo>
                  <a:lnTo>
                    <a:pt x="126" y="263"/>
                  </a:lnTo>
                  <a:cubicBezTo>
                    <a:pt x="1" y="388"/>
                    <a:pt x="91" y="603"/>
                    <a:pt x="264" y="603"/>
                  </a:cubicBezTo>
                  <a:cubicBezTo>
                    <a:pt x="320" y="603"/>
                    <a:pt x="368" y="582"/>
                    <a:pt x="403" y="548"/>
                  </a:cubicBezTo>
                  <a:lnTo>
                    <a:pt x="611" y="347"/>
                  </a:lnTo>
                  <a:cubicBezTo>
                    <a:pt x="755" y="202"/>
                    <a:pt x="620" y="1"/>
                    <a:pt x="46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6089;p67">
              <a:extLst>
                <a:ext uri="{FF2B5EF4-FFF2-40B4-BE49-F238E27FC236}">
                  <a16:creationId xmlns:a16="http://schemas.microsoft.com/office/drawing/2014/main" id="{D60C2D84-F1E4-FECA-28BA-170B385CC621}"/>
                </a:ext>
              </a:extLst>
            </p:cNvPr>
            <p:cNvSpPr/>
            <p:nvPr/>
          </p:nvSpPr>
          <p:spPr>
            <a:xfrm>
              <a:off x="5927056" y="2429887"/>
              <a:ext cx="21859" cy="13425"/>
            </a:xfrm>
            <a:custGeom>
              <a:avLst/>
              <a:gdLst/>
              <a:ahLst/>
              <a:cxnLst/>
              <a:rect l="l" t="t" r="r" b="b"/>
              <a:pathLst>
                <a:path w="832" h="511" extrusionOk="0">
                  <a:moveTo>
                    <a:pt x="289" y="0"/>
                  </a:moveTo>
                  <a:cubicBezTo>
                    <a:pt x="98" y="0"/>
                    <a:pt x="1" y="295"/>
                    <a:pt x="214" y="386"/>
                  </a:cubicBezTo>
                  <a:lnTo>
                    <a:pt x="478" y="497"/>
                  </a:lnTo>
                  <a:cubicBezTo>
                    <a:pt x="499" y="504"/>
                    <a:pt x="526" y="511"/>
                    <a:pt x="554" y="511"/>
                  </a:cubicBezTo>
                  <a:cubicBezTo>
                    <a:pt x="769" y="511"/>
                    <a:pt x="831" y="213"/>
                    <a:pt x="630" y="129"/>
                  </a:cubicBezTo>
                  <a:lnTo>
                    <a:pt x="374" y="18"/>
                  </a:lnTo>
                  <a:cubicBezTo>
                    <a:pt x="344" y="6"/>
                    <a:pt x="316" y="0"/>
                    <a:pt x="289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6090;p67">
              <a:extLst>
                <a:ext uri="{FF2B5EF4-FFF2-40B4-BE49-F238E27FC236}">
                  <a16:creationId xmlns:a16="http://schemas.microsoft.com/office/drawing/2014/main" id="{28B7A73E-674A-D740-1E0B-A6C3C534A5FA}"/>
                </a:ext>
              </a:extLst>
            </p:cNvPr>
            <p:cNvSpPr/>
            <p:nvPr/>
          </p:nvSpPr>
          <p:spPr>
            <a:xfrm>
              <a:off x="6143751" y="2522077"/>
              <a:ext cx="21832" cy="13452"/>
            </a:xfrm>
            <a:custGeom>
              <a:avLst/>
              <a:gdLst/>
              <a:ahLst/>
              <a:cxnLst/>
              <a:rect l="l" t="t" r="r" b="b"/>
              <a:pathLst>
                <a:path w="831" h="512" extrusionOk="0">
                  <a:moveTo>
                    <a:pt x="287" y="0"/>
                  </a:moveTo>
                  <a:cubicBezTo>
                    <a:pt x="97" y="0"/>
                    <a:pt x="1" y="289"/>
                    <a:pt x="213" y="380"/>
                  </a:cubicBezTo>
                  <a:lnTo>
                    <a:pt x="477" y="491"/>
                  </a:lnTo>
                  <a:cubicBezTo>
                    <a:pt x="498" y="505"/>
                    <a:pt x="525" y="512"/>
                    <a:pt x="553" y="512"/>
                  </a:cubicBezTo>
                  <a:cubicBezTo>
                    <a:pt x="768" y="512"/>
                    <a:pt x="831" y="213"/>
                    <a:pt x="629" y="130"/>
                  </a:cubicBezTo>
                  <a:lnTo>
                    <a:pt x="373" y="19"/>
                  </a:lnTo>
                  <a:cubicBezTo>
                    <a:pt x="343" y="6"/>
                    <a:pt x="314" y="0"/>
                    <a:pt x="28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6091;p67">
              <a:extLst>
                <a:ext uri="{FF2B5EF4-FFF2-40B4-BE49-F238E27FC236}">
                  <a16:creationId xmlns:a16="http://schemas.microsoft.com/office/drawing/2014/main" id="{8A91761E-E69F-BA24-E4C2-51DC1C28EE00}"/>
                </a:ext>
              </a:extLst>
            </p:cNvPr>
            <p:cNvSpPr/>
            <p:nvPr/>
          </p:nvSpPr>
          <p:spPr>
            <a:xfrm>
              <a:off x="6084822" y="2365730"/>
              <a:ext cx="15816" cy="17261"/>
            </a:xfrm>
            <a:custGeom>
              <a:avLst/>
              <a:gdLst/>
              <a:ahLst/>
              <a:cxnLst/>
              <a:rect l="l" t="t" r="r" b="b"/>
              <a:pathLst>
                <a:path w="602" h="657" extrusionOk="0">
                  <a:moveTo>
                    <a:pt x="345" y="0"/>
                  </a:moveTo>
                  <a:cubicBezTo>
                    <a:pt x="275" y="0"/>
                    <a:pt x="204" y="37"/>
                    <a:pt x="167" y="123"/>
                  </a:cubicBezTo>
                  <a:lnTo>
                    <a:pt x="56" y="386"/>
                  </a:lnTo>
                  <a:cubicBezTo>
                    <a:pt x="1" y="511"/>
                    <a:pt x="98" y="657"/>
                    <a:pt x="237" y="657"/>
                  </a:cubicBezTo>
                  <a:cubicBezTo>
                    <a:pt x="320" y="657"/>
                    <a:pt x="389" y="608"/>
                    <a:pt x="424" y="539"/>
                  </a:cubicBezTo>
                  <a:lnTo>
                    <a:pt x="535" y="276"/>
                  </a:lnTo>
                  <a:cubicBezTo>
                    <a:pt x="602" y="119"/>
                    <a:pt x="473" y="0"/>
                    <a:pt x="345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6092;p67">
              <a:extLst>
                <a:ext uri="{FF2B5EF4-FFF2-40B4-BE49-F238E27FC236}">
                  <a16:creationId xmlns:a16="http://schemas.microsoft.com/office/drawing/2014/main" id="{4D551C46-4988-2373-C6C8-2978EB4A8E79}"/>
                </a:ext>
              </a:extLst>
            </p:cNvPr>
            <p:cNvSpPr/>
            <p:nvPr/>
          </p:nvSpPr>
          <p:spPr>
            <a:xfrm>
              <a:off x="5992632" y="2582399"/>
              <a:ext cx="15816" cy="17287"/>
            </a:xfrm>
            <a:custGeom>
              <a:avLst/>
              <a:gdLst/>
              <a:ahLst/>
              <a:cxnLst/>
              <a:rect l="l" t="t" r="r" b="b"/>
              <a:pathLst>
                <a:path w="602" h="658" extrusionOk="0">
                  <a:moveTo>
                    <a:pt x="350" y="0"/>
                  </a:moveTo>
                  <a:cubicBezTo>
                    <a:pt x="280" y="0"/>
                    <a:pt x="211" y="37"/>
                    <a:pt x="174" y="123"/>
                  </a:cubicBezTo>
                  <a:lnTo>
                    <a:pt x="56" y="387"/>
                  </a:lnTo>
                  <a:cubicBezTo>
                    <a:pt x="0" y="511"/>
                    <a:pt x="97" y="657"/>
                    <a:pt x="243" y="657"/>
                  </a:cubicBezTo>
                  <a:cubicBezTo>
                    <a:pt x="319" y="657"/>
                    <a:pt x="396" y="609"/>
                    <a:pt x="423" y="539"/>
                  </a:cubicBezTo>
                  <a:lnTo>
                    <a:pt x="534" y="276"/>
                  </a:lnTo>
                  <a:cubicBezTo>
                    <a:pt x="601" y="119"/>
                    <a:pt x="475" y="0"/>
                    <a:pt x="350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6093;p67">
              <a:extLst>
                <a:ext uri="{FF2B5EF4-FFF2-40B4-BE49-F238E27FC236}">
                  <a16:creationId xmlns:a16="http://schemas.microsoft.com/office/drawing/2014/main" id="{D72B43BC-6290-A5AF-DBD6-9C165F0A76FF}"/>
                </a:ext>
              </a:extLst>
            </p:cNvPr>
            <p:cNvSpPr/>
            <p:nvPr/>
          </p:nvSpPr>
          <p:spPr>
            <a:xfrm>
              <a:off x="5994445" y="2364758"/>
              <a:ext cx="15527" cy="17524"/>
            </a:xfrm>
            <a:custGeom>
              <a:avLst/>
              <a:gdLst/>
              <a:ahLst/>
              <a:cxnLst/>
              <a:rect l="l" t="t" r="r" b="b"/>
              <a:pathLst>
                <a:path w="591" h="667" extrusionOk="0">
                  <a:moveTo>
                    <a:pt x="255" y="1"/>
                  </a:moveTo>
                  <a:cubicBezTo>
                    <a:pt x="129" y="1"/>
                    <a:pt x="1" y="118"/>
                    <a:pt x="63" y="278"/>
                  </a:cubicBezTo>
                  <a:lnTo>
                    <a:pt x="174" y="541"/>
                  </a:lnTo>
                  <a:cubicBezTo>
                    <a:pt x="202" y="611"/>
                    <a:pt x="271" y="659"/>
                    <a:pt x="354" y="666"/>
                  </a:cubicBezTo>
                  <a:cubicBezTo>
                    <a:pt x="493" y="666"/>
                    <a:pt x="590" y="521"/>
                    <a:pt x="542" y="389"/>
                  </a:cubicBezTo>
                  <a:lnTo>
                    <a:pt x="431" y="125"/>
                  </a:lnTo>
                  <a:cubicBezTo>
                    <a:pt x="396" y="38"/>
                    <a:pt x="326" y="1"/>
                    <a:pt x="25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6094;p67">
              <a:extLst>
                <a:ext uri="{FF2B5EF4-FFF2-40B4-BE49-F238E27FC236}">
                  <a16:creationId xmlns:a16="http://schemas.microsoft.com/office/drawing/2014/main" id="{9E52C242-4BA3-B0F6-48BA-9F12C93A2079}"/>
                </a:ext>
              </a:extLst>
            </p:cNvPr>
            <p:cNvSpPr/>
            <p:nvPr/>
          </p:nvSpPr>
          <p:spPr>
            <a:xfrm>
              <a:off x="6082641" y="2583161"/>
              <a:ext cx="15527" cy="17419"/>
            </a:xfrm>
            <a:custGeom>
              <a:avLst/>
              <a:gdLst/>
              <a:ahLst/>
              <a:cxnLst/>
              <a:rect l="l" t="t" r="r" b="b"/>
              <a:pathLst>
                <a:path w="591" h="663" extrusionOk="0">
                  <a:moveTo>
                    <a:pt x="254" y="1"/>
                  </a:moveTo>
                  <a:cubicBezTo>
                    <a:pt x="129" y="1"/>
                    <a:pt x="1" y="119"/>
                    <a:pt x="63" y="274"/>
                  </a:cubicBezTo>
                  <a:lnTo>
                    <a:pt x="174" y="538"/>
                  </a:lnTo>
                  <a:cubicBezTo>
                    <a:pt x="202" y="614"/>
                    <a:pt x="271" y="663"/>
                    <a:pt x="354" y="663"/>
                  </a:cubicBezTo>
                  <a:cubicBezTo>
                    <a:pt x="493" y="663"/>
                    <a:pt x="590" y="524"/>
                    <a:pt x="542" y="392"/>
                  </a:cubicBezTo>
                  <a:lnTo>
                    <a:pt x="431" y="129"/>
                  </a:lnTo>
                  <a:cubicBezTo>
                    <a:pt x="396" y="39"/>
                    <a:pt x="325" y="1"/>
                    <a:pt x="254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6095;p67">
              <a:extLst>
                <a:ext uri="{FF2B5EF4-FFF2-40B4-BE49-F238E27FC236}">
                  <a16:creationId xmlns:a16="http://schemas.microsoft.com/office/drawing/2014/main" id="{867C48CD-A22A-C457-79BA-380EDCD20BDC}"/>
                </a:ext>
              </a:extLst>
            </p:cNvPr>
            <p:cNvSpPr/>
            <p:nvPr/>
          </p:nvSpPr>
          <p:spPr>
            <a:xfrm>
              <a:off x="6144776" y="2431936"/>
              <a:ext cx="22069" cy="13399"/>
            </a:xfrm>
            <a:custGeom>
              <a:avLst/>
              <a:gdLst/>
              <a:ahLst/>
              <a:cxnLst/>
              <a:rect l="l" t="t" r="r" b="b"/>
              <a:pathLst>
                <a:path w="840" h="510" extrusionOk="0">
                  <a:moveTo>
                    <a:pt x="552" y="1"/>
                  </a:moveTo>
                  <a:cubicBezTo>
                    <a:pt x="527" y="1"/>
                    <a:pt x="500" y="6"/>
                    <a:pt x="473" y="17"/>
                  </a:cubicBezTo>
                  <a:lnTo>
                    <a:pt x="209" y="128"/>
                  </a:lnTo>
                  <a:cubicBezTo>
                    <a:pt x="1" y="204"/>
                    <a:pt x="63" y="509"/>
                    <a:pt x="285" y="509"/>
                  </a:cubicBezTo>
                  <a:cubicBezTo>
                    <a:pt x="306" y="509"/>
                    <a:pt x="334" y="502"/>
                    <a:pt x="355" y="495"/>
                  </a:cubicBezTo>
                  <a:lnTo>
                    <a:pt x="618" y="384"/>
                  </a:lnTo>
                  <a:cubicBezTo>
                    <a:pt x="839" y="298"/>
                    <a:pt x="745" y="1"/>
                    <a:pt x="552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6096;p67">
              <a:extLst>
                <a:ext uri="{FF2B5EF4-FFF2-40B4-BE49-F238E27FC236}">
                  <a16:creationId xmlns:a16="http://schemas.microsoft.com/office/drawing/2014/main" id="{34A51149-1FB3-0A94-6DD3-80CABE882959}"/>
                </a:ext>
              </a:extLst>
            </p:cNvPr>
            <p:cNvSpPr/>
            <p:nvPr/>
          </p:nvSpPr>
          <p:spPr>
            <a:xfrm>
              <a:off x="5926530" y="2520081"/>
              <a:ext cx="21964" cy="13268"/>
            </a:xfrm>
            <a:custGeom>
              <a:avLst/>
              <a:gdLst/>
              <a:ahLst/>
              <a:cxnLst/>
              <a:rect l="l" t="t" r="r" b="b"/>
              <a:pathLst>
                <a:path w="836" h="505" extrusionOk="0">
                  <a:moveTo>
                    <a:pt x="553" y="1"/>
                  </a:moveTo>
                  <a:cubicBezTo>
                    <a:pt x="527" y="1"/>
                    <a:pt x="499" y="6"/>
                    <a:pt x="470" y="19"/>
                  </a:cubicBezTo>
                  <a:lnTo>
                    <a:pt x="206" y="123"/>
                  </a:lnTo>
                  <a:cubicBezTo>
                    <a:pt x="1" y="205"/>
                    <a:pt x="59" y="504"/>
                    <a:pt x="275" y="504"/>
                  </a:cubicBezTo>
                  <a:cubicBezTo>
                    <a:pt x="278" y="504"/>
                    <a:pt x="280" y="504"/>
                    <a:pt x="283" y="504"/>
                  </a:cubicBezTo>
                  <a:lnTo>
                    <a:pt x="276" y="504"/>
                  </a:lnTo>
                  <a:cubicBezTo>
                    <a:pt x="303" y="504"/>
                    <a:pt x="331" y="504"/>
                    <a:pt x="352" y="490"/>
                  </a:cubicBezTo>
                  <a:lnTo>
                    <a:pt x="616" y="386"/>
                  </a:lnTo>
                  <a:cubicBezTo>
                    <a:pt x="835" y="301"/>
                    <a:pt x="744" y="1"/>
                    <a:pt x="553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8" name="Text Placeholder 4">
            <a:extLst>
              <a:ext uri="{FF2B5EF4-FFF2-40B4-BE49-F238E27FC236}">
                <a16:creationId xmlns:a16="http://schemas.microsoft.com/office/drawing/2014/main" id="{7FAB1C9A-0015-AB29-1F78-5F4D356825A6}"/>
              </a:ext>
            </a:extLst>
          </p:cNvPr>
          <p:cNvSpPr txBox="1">
            <a:spLocks/>
          </p:cNvSpPr>
          <p:nvPr/>
        </p:nvSpPr>
        <p:spPr>
          <a:xfrm>
            <a:off x="8490050" y="6012464"/>
            <a:ext cx="2419731" cy="595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 SemiBold"/>
              <a:buAutoNum type="arabicPeriod"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pPr marL="203195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200"/>
              <a:buFont typeface="Open Sans SemiBold"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nd Vadodara"/>
                <a:cs typeface="Hind Vadodara"/>
                <a:sym typeface="Hind Vadodara"/>
              </a:rPr>
              <a:t>Work Time</a:t>
            </a:r>
          </a:p>
          <a:p>
            <a:pPr marL="203195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200"/>
              <a:buFont typeface="Open Sans SemiBold"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ind Vadodara"/>
              <a:cs typeface="Hind Vadodara"/>
              <a:sym typeface="Hind Vadodara"/>
            </a:endParaRPr>
          </a:p>
          <a:p>
            <a:pPr marL="203195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200"/>
              <a:buFont typeface="Open Sans SemiBold"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nd Vadodara"/>
                <a:cs typeface="Hind Vadodara"/>
                <a:sym typeface="Hind Vadodara"/>
              </a:rPr>
              <a:t>Whole Group</a:t>
            </a:r>
          </a:p>
        </p:txBody>
      </p:sp>
    </p:spTree>
    <p:extLst>
      <p:ext uri="{BB962C8B-B14F-4D97-AF65-F5344CB8AC3E}">
        <p14:creationId xmlns:p14="http://schemas.microsoft.com/office/powerpoint/2010/main" val="11626091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38"/>
          <p:cNvSpPr/>
          <p:nvPr/>
        </p:nvSpPr>
        <p:spPr>
          <a:xfrm>
            <a:off x="1394460" y="937260"/>
            <a:ext cx="6549390" cy="5749290"/>
          </a:xfrm>
          <a:prstGeom prst="donut">
            <a:avLst>
              <a:gd name="adj" fmla="val 4516"/>
            </a:avLst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0" name="Google Shape;480;p38"/>
          <p:cNvSpPr txBox="1">
            <a:spLocks noGrp="1"/>
          </p:cNvSpPr>
          <p:nvPr>
            <p:ph type="title"/>
          </p:nvPr>
        </p:nvSpPr>
        <p:spPr>
          <a:xfrm rot="21599706">
            <a:off x="1598971" y="2866062"/>
            <a:ext cx="6137824" cy="2154763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4400" b="1" dirty="0"/>
              <a:t>Setting Annual SCHOOL WIDE GOALS</a:t>
            </a:r>
            <a:endParaRPr lang="en-US" sz="6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69406C-0E34-4163-8B3C-9A7B3412C29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2381" y="6066333"/>
            <a:ext cx="2833687" cy="70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476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8F129A1-87C9-5506-5C23-454E9DF2D0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832" y="1847400"/>
            <a:ext cx="8552525" cy="3163200"/>
          </a:xfrm>
        </p:spPr>
        <p:txBody>
          <a:bodyPr/>
          <a:lstStyle/>
          <a:p>
            <a:r>
              <a:rPr lang="en-US" sz="3200" dirty="0"/>
              <a:t>Did you include your goal in your Year End Evaluation?</a:t>
            </a:r>
          </a:p>
          <a:p>
            <a:r>
              <a:rPr lang="en-US" sz="3200" dirty="0"/>
              <a:t>What will your goal be for next year?</a:t>
            </a:r>
          </a:p>
          <a:p>
            <a:pPr lvl="1"/>
            <a:r>
              <a:rPr lang="en-US" sz="2400" dirty="0"/>
              <a:t>It is a SMART goal?</a:t>
            </a:r>
          </a:p>
          <a:p>
            <a:pPr lvl="1"/>
            <a:r>
              <a:rPr lang="en-US" sz="2400" dirty="0"/>
              <a:t>What data will you use to measure that goal?</a:t>
            </a:r>
          </a:p>
          <a:p>
            <a:pPr lvl="1"/>
            <a:r>
              <a:rPr lang="en-US" sz="2400" dirty="0"/>
              <a:t>Are your data routines set up so that data is monitored and used for decision making throughout the year?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911EC4F-E288-EA99-6E95-D4AB96F2A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Have you met your yearly goal</a:t>
            </a:r>
          </a:p>
        </p:txBody>
      </p:sp>
    </p:spTree>
    <p:extLst>
      <p:ext uri="{BB962C8B-B14F-4D97-AF65-F5344CB8AC3E}">
        <p14:creationId xmlns:p14="http://schemas.microsoft.com/office/powerpoint/2010/main" val="26860115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1DCC003-D7B0-294F-A79D-22D87B44C620}"/>
              </a:ext>
            </a:extLst>
          </p:cNvPr>
          <p:cNvSpPr txBox="1"/>
          <p:nvPr/>
        </p:nvSpPr>
        <p:spPr>
          <a:xfrm>
            <a:off x="6386857" y="1774386"/>
            <a:ext cx="5576543" cy="460126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D0F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Based on data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Locally important and meaningful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Applicable to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(culturally equitable)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Students’ social competence and academic achievement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Staff implementation of critical skills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Observable and measurable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Written as a goal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D0F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7914B4-4FFC-8D42-9443-BEE1EC3402AC}"/>
              </a:ext>
            </a:extLst>
          </p:cNvPr>
          <p:cNvSpPr txBox="1"/>
          <p:nvPr/>
        </p:nvSpPr>
        <p:spPr>
          <a:xfrm>
            <a:off x="0" y="164678"/>
            <a:ext cx="10210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Outcomes tell us if we achieve our purpose and guide framework implementation</a:t>
            </a:r>
          </a:p>
        </p:txBody>
      </p:sp>
      <p:sp>
        <p:nvSpPr>
          <p:cNvPr id="4" name="Rounded Rectangular Callout 7">
            <a:extLst>
              <a:ext uri="{FF2B5EF4-FFF2-40B4-BE49-F238E27FC236}">
                <a16:creationId xmlns:a16="http://schemas.microsoft.com/office/drawing/2014/main" id="{E8018E68-E809-90D9-8388-FF0D0FBAECB9}"/>
              </a:ext>
            </a:extLst>
          </p:cNvPr>
          <p:cNvSpPr/>
          <p:nvPr/>
        </p:nvSpPr>
        <p:spPr>
          <a:xfrm>
            <a:off x="0" y="1385945"/>
            <a:ext cx="6386857" cy="3471985"/>
          </a:xfrm>
          <a:prstGeom prst="wedgeRoundRectCallout">
            <a:avLst>
              <a:gd name="adj1" fmla="val 30536"/>
              <a:gd name="adj2" fmla="val 69158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By spring break, staff, students, and families will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provide input into creation of School Wide PBIS Matrix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as demonstrated by responses to questionnaires, class focus groups, and faculty meetings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3946F2-54BA-F74B-9C72-5F76942A01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770" t="12358" r="21199"/>
          <a:stretch/>
        </p:blipFill>
        <p:spPr>
          <a:xfrm>
            <a:off x="2409875" y="4289244"/>
            <a:ext cx="2409825" cy="236562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527E66F-6057-8B41-A473-86FD1C5D1C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433" y="4382667"/>
            <a:ext cx="1109563" cy="1089388"/>
          </a:xfrm>
          <a:prstGeom prst="ellipse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584463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1AE7DAF-F9A0-684D-93E2-19392D33F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235" y="171671"/>
            <a:ext cx="11891165" cy="845600"/>
          </a:xfrm>
        </p:spPr>
        <p:txBody>
          <a:bodyPr/>
          <a:lstStyle/>
          <a:p>
            <a:pPr algn="l"/>
            <a:r>
              <a:rPr lang="en-US" sz="3200" b="1" dirty="0">
                <a:solidFill>
                  <a:schemeClr val="bg1"/>
                </a:solidFill>
              </a:rPr>
              <a:t>Outcomes are our GOALS for implementation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DCC003-D7B0-294F-A79D-22D87B44C620}"/>
              </a:ext>
            </a:extLst>
          </p:cNvPr>
          <p:cNvSpPr txBox="1"/>
          <p:nvPr/>
        </p:nvSpPr>
        <p:spPr>
          <a:xfrm>
            <a:off x="6525752" y="923031"/>
            <a:ext cx="5314348" cy="557075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D0F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Based on data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Locally important and meaningful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Applicable to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(culturally equitable)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Students’ social competence and academic achievement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Staff implementation of critical skills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Observable and measurable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Written as a goal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D0F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69221A93-085A-2346-9B6D-AE429DFAABA7}"/>
              </a:ext>
            </a:extLst>
          </p:cNvPr>
          <p:cNvSpPr/>
          <p:nvPr/>
        </p:nvSpPr>
        <p:spPr>
          <a:xfrm>
            <a:off x="351901" y="1125332"/>
            <a:ext cx="5576545" cy="4229100"/>
          </a:xfrm>
          <a:prstGeom prst="wedgeRoundRectCallout">
            <a:avLst>
              <a:gd name="adj1" fmla="val 30536"/>
              <a:gd name="adj2" fmla="val 69158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By the end of the year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support for implementing PBIS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will be rated “Highly Important” by at least 80% of staff as measured by PBIS staff survey.</a:t>
            </a:r>
          </a:p>
        </p:txBody>
      </p:sp>
      <p:sp>
        <p:nvSpPr>
          <p:cNvPr id="6" name="Rounded Rectangular Callout 13">
            <a:extLst>
              <a:ext uri="{FF2B5EF4-FFF2-40B4-BE49-F238E27FC236}">
                <a16:creationId xmlns:a16="http://schemas.microsoft.com/office/drawing/2014/main" id="{04471088-A15C-F536-AD42-B9EDD880CC6C}"/>
              </a:ext>
            </a:extLst>
          </p:cNvPr>
          <p:cNvSpPr/>
          <p:nvPr/>
        </p:nvSpPr>
        <p:spPr>
          <a:xfrm>
            <a:off x="351901" y="1125332"/>
            <a:ext cx="5576545" cy="4229100"/>
          </a:xfrm>
          <a:prstGeom prst="wedgeRoundRectCallout">
            <a:avLst>
              <a:gd name="adj1" fmla="val 30536"/>
              <a:gd name="adj2" fmla="val 69158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As a result of implementing PBIS during the 20XX-20XY school year, 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student reports of school climate will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improve by 20% </a:t>
            </a:r>
          </a:p>
        </p:txBody>
      </p:sp>
      <p:sp>
        <p:nvSpPr>
          <p:cNvPr id="14" name="Rounded Rectangular Callout 13">
            <a:extLst>
              <a:ext uri="{FF2B5EF4-FFF2-40B4-BE49-F238E27FC236}">
                <a16:creationId xmlns:a16="http://schemas.microsoft.com/office/drawing/2014/main" id="{A48DB80F-30A5-EB4A-9545-4E1B13258AD4}"/>
              </a:ext>
            </a:extLst>
          </p:cNvPr>
          <p:cNvSpPr/>
          <p:nvPr/>
        </p:nvSpPr>
        <p:spPr>
          <a:xfrm>
            <a:off x="351900" y="1179363"/>
            <a:ext cx="5576545" cy="4229100"/>
          </a:xfrm>
          <a:prstGeom prst="wedgeRoundRectCallout">
            <a:avLst>
              <a:gd name="adj1" fmla="val 30536"/>
              <a:gd name="adj2" fmla="val 69158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As a result of implementing PBIS during the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20XX-20XY school year, 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behavior incident data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will decrease by __% relative to that same period the prior year.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E2CC2EC-1DA2-E847-9762-1FBA4269C5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76078" y="3912852"/>
            <a:ext cx="1109563" cy="1071408"/>
          </a:xfrm>
          <a:prstGeom prst="ellipse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</p:pic>
      <p:sp>
        <p:nvSpPr>
          <p:cNvPr id="2" name="Rounded Rectangular Callout 14">
            <a:extLst>
              <a:ext uri="{FF2B5EF4-FFF2-40B4-BE49-F238E27FC236}">
                <a16:creationId xmlns:a16="http://schemas.microsoft.com/office/drawing/2014/main" id="{20D40EA3-1FE7-C45B-B990-C8EA5CC0FFAF}"/>
              </a:ext>
            </a:extLst>
          </p:cNvPr>
          <p:cNvSpPr/>
          <p:nvPr/>
        </p:nvSpPr>
        <p:spPr>
          <a:xfrm>
            <a:off x="351899" y="1152348"/>
            <a:ext cx="5576545" cy="4229100"/>
          </a:xfrm>
          <a:prstGeom prst="wedgeRoundRectCallout">
            <a:avLst>
              <a:gd name="adj1" fmla="val 30536"/>
              <a:gd name="adj2" fmla="val 69158"/>
              <a:gd name="adj3" fmla="val 16667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 As a result of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implementing PBIS,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student behavior will improve, and the school will feel better.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ADC5AF6-9274-A04D-936A-8F063657580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9686" y="3894871"/>
            <a:ext cx="1135955" cy="1089389"/>
          </a:xfrm>
          <a:prstGeom prst="ellipse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929876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  <p:bldP spid="14" grpId="0" animBg="1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0A71B93-EFED-6542-83B7-1ADE42915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753" y="272591"/>
            <a:ext cx="9378000" cy="845600"/>
          </a:xfrm>
        </p:spPr>
        <p:txBody>
          <a:bodyPr/>
          <a:lstStyle/>
          <a:p>
            <a:r>
              <a:rPr lang="en-US" dirty="0"/>
              <a:t>Identifying Outcomes/Goals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56D07BCB-F10E-E74C-80C0-23E6DD242ED8}"/>
              </a:ext>
            </a:extLst>
          </p:cNvPr>
          <p:cNvGraphicFramePr/>
          <p:nvPr/>
        </p:nvGraphicFramePr>
        <p:xfrm>
          <a:off x="425309" y="1313063"/>
          <a:ext cx="10742363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22345532-6FA2-FE43-B946-C90D7E2C9F31}"/>
              </a:ext>
            </a:extLst>
          </p:cNvPr>
          <p:cNvSpPr/>
          <p:nvPr/>
        </p:nvSpPr>
        <p:spPr>
          <a:xfrm>
            <a:off x="7959778" y="86194"/>
            <a:ext cx="4033470" cy="2507104"/>
          </a:xfrm>
          <a:prstGeom prst="wedgeRoundRectCallout">
            <a:avLst>
              <a:gd name="adj1" fmla="val -40650"/>
              <a:gd name="adj2" fmla="val 62500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What outcomes are you hoping to achieve this year?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0D0F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(Consider BOTH implementation fidelity and student outcomes)</a:t>
            </a:r>
          </a:p>
        </p:txBody>
      </p:sp>
    </p:spTree>
    <p:extLst>
      <p:ext uri="{BB962C8B-B14F-4D97-AF65-F5344CB8AC3E}">
        <p14:creationId xmlns:p14="http://schemas.microsoft.com/office/powerpoint/2010/main" val="24811875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3654AC8-96D4-D14B-A585-7C797AEEA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837" y="168812"/>
            <a:ext cx="11082338" cy="845600"/>
          </a:xfrm>
        </p:spPr>
        <p:txBody>
          <a:bodyPr/>
          <a:lstStyle/>
          <a:p>
            <a:pPr algn="l"/>
            <a:r>
              <a:rPr lang="en-US" sz="3600" b="1" dirty="0">
                <a:solidFill>
                  <a:schemeClr val="bg1"/>
                </a:solidFill>
              </a:rPr>
              <a:t>PBIS centers equity in all decisions...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535D9B-3FCF-4047-BD63-DBEDC388A09D}"/>
              </a:ext>
            </a:extLst>
          </p:cNvPr>
          <p:cNvSpPr txBox="1"/>
          <p:nvPr/>
        </p:nvSpPr>
        <p:spPr>
          <a:xfrm>
            <a:off x="223836" y="764022"/>
            <a:ext cx="5494575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Remember to always consider Equity in: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Access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Representation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Meaningful Participation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Positive Outcomes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lvl="0"/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Ensuring inclusion means you need to include staff, students, and families outside of your dominant culture</a:t>
            </a:r>
            <a:r>
              <a:rPr lang="en-US" sz="2800" dirty="0">
                <a:solidFill>
                  <a:srgbClr val="FFFFFF"/>
                </a:solidFill>
              </a:rPr>
              <a:t>. Disaggregating data should be part of your data review and goals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F0BC2D3-43C3-064C-8637-D598B58C20B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1200" y="2012963"/>
            <a:ext cx="5715000" cy="4057761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D8E55BA-82BE-D449-903F-70DA0EAA9E3F}"/>
              </a:ext>
            </a:extLst>
          </p:cNvPr>
          <p:cNvSpPr txBox="1"/>
          <p:nvPr/>
        </p:nvSpPr>
        <p:spPr>
          <a:xfrm>
            <a:off x="12334672" y="1031132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D0F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1967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37"/>
          <p:cNvSpPr txBox="1">
            <a:spLocks noGrp="1"/>
          </p:cNvSpPr>
          <p:nvPr>
            <p:ph type="title" idx="8"/>
          </p:nvPr>
        </p:nvSpPr>
        <p:spPr>
          <a:xfrm>
            <a:off x="159186" y="286513"/>
            <a:ext cx="12171664" cy="845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Significant Predictors of Equitable Outcomes</a:t>
            </a:r>
            <a:br>
              <a:rPr lang="en-US" b="1" dirty="0">
                <a:solidFill>
                  <a:schemeClr val="bg1"/>
                </a:solidFill>
              </a:rPr>
            </a:br>
            <a:endParaRPr b="1" dirty="0">
              <a:solidFill>
                <a:schemeClr val="bg1"/>
              </a:solidFill>
            </a:endParaRPr>
          </a:p>
        </p:txBody>
      </p:sp>
      <p:sp>
        <p:nvSpPr>
          <p:cNvPr id="423" name="Google Shape;423;p37"/>
          <p:cNvSpPr txBox="1">
            <a:spLocks noGrp="1"/>
          </p:cNvSpPr>
          <p:nvPr>
            <p:ph type="title" idx="2"/>
          </p:nvPr>
        </p:nvSpPr>
        <p:spPr>
          <a:xfrm>
            <a:off x="2293371" y="1742594"/>
            <a:ext cx="3217448" cy="600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Data-based decision making</a:t>
            </a:r>
            <a:endParaRPr sz="3200" dirty="0">
              <a:solidFill>
                <a:schemeClr val="bg1"/>
              </a:solidFill>
            </a:endParaRPr>
          </a:p>
        </p:txBody>
      </p:sp>
      <p:cxnSp>
        <p:nvCxnSpPr>
          <p:cNvPr id="424" name="Google Shape;424;p37"/>
          <p:cNvCxnSpPr>
            <a:cxnSpLocks/>
          </p:cNvCxnSpPr>
          <p:nvPr/>
        </p:nvCxnSpPr>
        <p:spPr>
          <a:xfrm>
            <a:off x="2363029" y="2634630"/>
            <a:ext cx="3249133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425" name="Google Shape;425;p37"/>
          <p:cNvSpPr/>
          <p:nvPr/>
        </p:nvSpPr>
        <p:spPr>
          <a:xfrm>
            <a:off x="369597" y="1751185"/>
            <a:ext cx="1805652" cy="1677811"/>
          </a:xfrm>
          <a:prstGeom prst="donut">
            <a:avLst>
              <a:gd name="adj" fmla="val 2837"/>
            </a:avLst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6" name="Google Shape;426;p37"/>
          <p:cNvSpPr txBox="1">
            <a:spLocks noGrp="1"/>
          </p:cNvSpPr>
          <p:nvPr>
            <p:ph type="title"/>
          </p:nvPr>
        </p:nvSpPr>
        <p:spPr>
          <a:xfrm>
            <a:off x="5191431" y="4186587"/>
            <a:ext cx="4104969" cy="650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3200" dirty="0">
                <a:solidFill>
                  <a:schemeClr val="bg1"/>
                </a:solidFill>
              </a:rPr>
              <a:t>Formal reward systems</a:t>
            </a:r>
            <a:endParaRPr sz="3200" dirty="0">
              <a:solidFill>
                <a:schemeClr val="bg1"/>
              </a:solidFill>
            </a:endParaRPr>
          </a:p>
        </p:txBody>
      </p:sp>
      <p:sp>
        <p:nvSpPr>
          <p:cNvPr id="427" name="Google Shape;427;p37"/>
          <p:cNvSpPr txBox="1">
            <a:spLocks noGrp="1"/>
          </p:cNvSpPr>
          <p:nvPr>
            <p:ph type="subTitle" idx="1"/>
          </p:nvPr>
        </p:nvSpPr>
        <p:spPr>
          <a:xfrm flipH="1">
            <a:off x="5269693" y="4928192"/>
            <a:ext cx="2542783" cy="7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1600" dirty="0">
                <a:solidFill>
                  <a:schemeClr val="bg1"/>
                </a:solidFill>
              </a:rPr>
              <a:t>Barclay (2017), </a:t>
            </a:r>
          </a:p>
          <a:p>
            <a:pPr marL="0" indent="0"/>
            <a:r>
              <a:rPr lang="en" sz="1600" dirty="0">
                <a:solidFill>
                  <a:schemeClr val="bg1"/>
                </a:solidFill>
              </a:rPr>
              <a:t>Tobin &amp; Vincent (2011)</a:t>
            </a:r>
            <a:endParaRPr sz="1600" dirty="0">
              <a:solidFill>
                <a:schemeClr val="bg1"/>
              </a:solidFill>
            </a:endParaRPr>
          </a:p>
        </p:txBody>
      </p:sp>
      <p:sp>
        <p:nvSpPr>
          <p:cNvPr id="428" name="Google Shape;428;p37"/>
          <p:cNvSpPr txBox="1">
            <a:spLocks noGrp="1"/>
          </p:cNvSpPr>
          <p:nvPr>
            <p:ph type="subTitle" idx="3"/>
          </p:nvPr>
        </p:nvSpPr>
        <p:spPr>
          <a:xfrm flipH="1">
            <a:off x="2324537" y="2691136"/>
            <a:ext cx="3053945" cy="6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1600" dirty="0">
                <a:solidFill>
                  <a:schemeClr val="bg1"/>
                </a:solidFill>
              </a:rPr>
              <a:t>Tobin &amp; Vincent (2011)</a:t>
            </a:r>
            <a:endParaRPr sz="1600" dirty="0">
              <a:solidFill>
                <a:schemeClr val="bg1"/>
              </a:solidFill>
            </a:endParaRPr>
          </a:p>
        </p:txBody>
      </p:sp>
      <p:sp>
        <p:nvSpPr>
          <p:cNvPr id="438" name="Google Shape;438;p37"/>
          <p:cNvSpPr txBox="1">
            <a:spLocks noGrp="1"/>
          </p:cNvSpPr>
          <p:nvPr>
            <p:ph type="title" idx="6"/>
          </p:nvPr>
        </p:nvSpPr>
        <p:spPr>
          <a:xfrm>
            <a:off x="8532352" y="1892219"/>
            <a:ext cx="3588087" cy="650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3200" dirty="0">
                <a:solidFill>
                  <a:schemeClr val="bg1"/>
                </a:solidFill>
              </a:rPr>
              <a:t>Classroom PBIS Systems</a:t>
            </a:r>
            <a:endParaRPr sz="3200" dirty="0">
              <a:solidFill>
                <a:schemeClr val="bg1"/>
              </a:solidFill>
            </a:endParaRPr>
          </a:p>
        </p:txBody>
      </p:sp>
      <p:sp>
        <p:nvSpPr>
          <p:cNvPr id="439" name="Google Shape;439;p37"/>
          <p:cNvSpPr txBox="1">
            <a:spLocks noGrp="1"/>
          </p:cNvSpPr>
          <p:nvPr>
            <p:ph type="subTitle" idx="7"/>
          </p:nvPr>
        </p:nvSpPr>
        <p:spPr>
          <a:xfrm flipH="1">
            <a:off x="8683526" y="2850003"/>
            <a:ext cx="3075531" cy="10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1600" dirty="0">
                <a:solidFill>
                  <a:schemeClr val="bg1"/>
                </a:solidFill>
              </a:rPr>
              <a:t>Tobin &amp; Vincent (2011)</a:t>
            </a:r>
          </a:p>
        </p:txBody>
      </p:sp>
      <p:cxnSp>
        <p:nvCxnSpPr>
          <p:cNvPr id="440" name="Google Shape;440;p37"/>
          <p:cNvCxnSpPr>
            <a:cxnSpLocks/>
          </p:cNvCxnSpPr>
          <p:nvPr/>
        </p:nvCxnSpPr>
        <p:spPr>
          <a:xfrm flipV="1">
            <a:off x="5074472" y="4894225"/>
            <a:ext cx="3249133" cy="19811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441" name="Google Shape;441;p37"/>
          <p:cNvCxnSpPr/>
          <p:nvPr/>
        </p:nvCxnSpPr>
        <p:spPr>
          <a:xfrm>
            <a:off x="8532352" y="2699618"/>
            <a:ext cx="3255264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dot"/>
            <a:round/>
            <a:headEnd type="none" w="med" len="med"/>
            <a:tailEnd type="none" w="med" len="med"/>
          </a:ln>
        </p:spPr>
      </p:cxnSp>
      <p:grpSp>
        <p:nvGrpSpPr>
          <p:cNvPr id="62" name="Google Shape;7630;p68">
            <a:extLst>
              <a:ext uri="{FF2B5EF4-FFF2-40B4-BE49-F238E27FC236}">
                <a16:creationId xmlns:a16="http://schemas.microsoft.com/office/drawing/2014/main" id="{BDCA13EC-60BA-4A26-B84A-C314B064AD45}"/>
              </a:ext>
            </a:extLst>
          </p:cNvPr>
          <p:cNvGrpSpPr>
            <a:grpSpLocks noChangeAspect="1"/>
          </p:cNvGrpSpPr>
          <p:nvPr/>
        </p:nvGrpSpPr>
        <p:grpSpPr>
          <a:xfrm>
            <a:off x="3451404" y="4247831"/>
            <a:ext cx="1014692" cy="1177512"/>
            <a:chOff x="2224585" y="1962854"/>
            <a:chExt cx="303163" cy="351809"/>
          </a:xfrm>
        </p:grpSpPr>
        <p:sp>
          <p:nvSpPr>
            <p:cNvPr id="63" name="Google Shape;7631;p68">
              <a:extLst>
                <a:ext uri="{FF2B5EF4-FFF2-40B4-BE49-F238E27FC236}">
                  <a16:creationId xmlns:a16="http://schemas.microsoft.com/office/drawing/2014/main" id="{F9ABBA81-0A04-4673-BD59-33AF3073D660}"/>
                </a:ext>
              </a:extLst>
            </p:cNvPr>
            <p:cNvSpPr/>
            <p:nvPr/>
          </p:nvSpPr>
          <p:spPr>
            <a:xfrm>
              <a:off x="2283143" y="1962854"/>
              <a:ext cx="181018" cy="81870"/>
            </a:xfrm>
            <a:custGeom>
              <a:avLst/>
              <a:gdLst/>
              <a:ahLst/>
              <a:cxnLst/>
              <a:rect l="l" t="t" r="r" b="b"/>
              <a:pathLst>
                <a:path w="12090" h="5468" extrusionOk="0">
                  <a:moveTo>
                    <a:pt x="652" y="1"/>
                  </a:moveTo>
                  <a:lnTo>
                    <a:pt x="0" y="5467"/>
                  </a:lnTo>
                  <a:lnTo>
                    <a:pt x="12089" y="5467"/>
                  </a:lnTo>
                  <a:lnTo>
                    <a:pt x="11774" y="1"/>
                  </a:lnTo>
                  <a:close/>
                </a:path>
              </a:pathLst>
            </a:custGeom>
            <a:solidFill>
              <a:srgbClr val="526A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7632;p68">
              <a:extLst>
                <a:ext uri="{FF2B5EF4-FFF2-40B4-BE49-F238E27FC236}">
                  <a16:creationId xmlns:a16="http://schemas.microsoft.com/office/drawing/2014/main" id="{D97D4D54-3CA7-489B-828C-F2ADF0C10805}"/>
                </a:ext>
              </a:extLst>
            </p:cNvPr>
            <p:cNvSpPr/>
            <p:nvPr/>
          </p:nvSpPr>
          <p:spPr>
            <a:xfrm>
              <a:off x="2224899" y="1962854"/>
              <a:ext cx="141355" cy="186378"/>
            </a:xfrm>
            <a:custGeom>
              <a:avLst/>
              <a:gdLst/>
              <a:ahLst/>
              <a:cxnLst/>
              <a:rect l="l" t="t" r="r" b="b"/>
              <a:pathLst>
                <a:path w="9441" h="12448" extrusionOk="0">
                  <a:moveTo>
                    <a:pt x="4563" y="1"/>
                  </a:moveTo>
                  <a:lnTo>
                    <a:pt x="1494" y="1514"/>
                  </a:lnTo>
                  <a:cubicBezTo>
                    <a:pt x="421" y="2040"/>
                    <a:pt x="1" y="3323"/>
                    <a:pt x="505" y="4395"/>
                  </a:cubicBezTo>
                  <a:lnTo>
                    <a:pt x="3659" y="10828"/>
                  </a:lnTo>
                  <a:lnTo>
                    <a:pt x="4458" y="12447"/>
                  </a:lnTo>
                  <a:lnTo>
                    <a:pt x="9441" y="10008"/>
                  </a:lnTo>
                  <a:lnTo>
                    <a:pt x="8221" y="7464"/>
                  </a:lnTo>
                  <a:lnTo>
                    <a:pt x="4563" y="1"/>
                  </a:lnTo>
                  <a:close/>
                </a:path>
              </a:pathLst>
            </a:custGeom>
            <a:solidFill>
              <a:srgbClr val="768C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7633;p68">
              <a:extLst>
                <a:ext uri="{FF2B5EF4-FFF2-40B4-BE49-F238E27FC236}">
                  <a16:creationId xmlns:a16="http://schemas.microsoft.com/office/drawing/2014/main" id="{E0B99CA7-C8C6-4F13-9361-F83E3F42DF07}"/>
                </a:ext>
              </a:extLst>
            </p:cNvPr>
            <p:cNvSpPr/>
            <p:nvPr/>
          </p:nvSpPr>
          <p:spPr>
            <a:xfrm>
              <a:off x="2386393" y="1962854"/>
              <a:ext cx="141355" cy="186378"/>
            </a:xfrm>
            <a:custGeom>
              <a:avLst/>
              <a:gdLst/>
              <a:ahLst/>
              <a:cxnLst/>
              <a:rect l="l" t="t" r="r" b="b"/>
              <a:pathLst>
                <a:path w="9441" h="12448" extrusionOk="0">
                  <a:moveTo>
                    <a:pt x="4878" y="1"/>
                  </a:moveTo>
                  <a:lnTo>
                    <a:pt x="1241" y="7464"/>
                  </a:lnTo>
                  <a:lnTo>
                    <a:pt x="0" y="10008"/>
                  </a:lnTo>
                  <a:lnTo>
                    <a:pt x="4983" y="12447"/>
                  </a:lnTo>
                  <a:lnTo>
                    <a:pt x="5782" y="10828"/>
                  </a:lnTo>
                  <a:lnTo>
                    <a:pt x="8936" y="4395"/>
                  </a:lnTo>
                  <a:cubicBezTo>
                    <a:pt x="9440" y="3323"/>
                    <a:pt x="9020" y="2040"/>
                    <a:pt x="7947" y="1514"/>
                  </a:cubicBezTo>
                  <a:lnTo>
                    <a:pt x="4878" y="1"/>
                  </a:lnTo>
                  <a:close/>
                </a:path>
              </a:pathLst>
            </a:custGeom>
            <a:solidFill>
              <a:srgbClr val="768C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7634;p68">
              <a:extLst>
                <a:ext uri="{FF2B5EF4-FFF2-40B4-BE49-F238E27FC236}">
                  <a16:creationId xmlns:a16="http://schemas.microsoft.com/office/drawing/2014/main" id="{BF087739-0D7B-4A08-A4B0-FCC3ECD6B5CB}"/>
                </a:ext>
              </a:extLst>
            </p:cNvPr>
            <p:cNvSpPr/>
            <p:nvPr/>
          </p:nvSpPr>
          <p:spPr>
            <a:xfrm>
              <a:off x="2279684" y="2074609"/>
              <a:ext cx="86571" cy="74623"/>
            </a:xfrm>
            <a:custGeom>
              <a:avLst/>
              <a:gdLst/>
              <a:ahLst/>
              <a:cxnLst/>
              <a:rect l="l" t="t" r="r" b="b"/>
              <a:pathLst>
                <a:path w="5782" h="4984" extrusionOk="0">
                  <a:moveTo>
                    <a:pt x="4541" y="0"/>
                  </a:moveTo>
                  <a:cubicBezTo>
                    <a:pt x="2649" y="484"/>
                    <a:pt x="1030" y="1682"/>
                    <a:pt x="0" y="3364"/>
                  </a:cubicBezTo>
                  <a:lnTo>
                    <a:pt x="799" y="4983"/>
                  </a:lnTo>
                  <a:lnTo>
                    <a:pt x="5782" y="2544"/>
                  </a:lnTo>
                  <a:lnTo>
                    <a:pt x="4541" y="0"/>
                  </a:lnTo>
                  <a:close/>
                </a:path>
              </a:pathLst>
            </a:custGeom>
            <a:solidFill>
              <a:srgbClr val="526A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7635;p68">
              <a:extLst>
                <a:ext uri="{FF2B5EF4-FFF2-40B4-BE49-F238E27FC236}">
                  <a16:creationId xmlns:a16="http://schemas.microsoft.com/office/drawing/2014/main" id="{FA84C2F8-8FB7-400A-9059-E5199B1FD45D}"/>
                </a:ext>
              </a:extLst>
            </p:cNvPr>
            <p:cNvSpPr/>
            <p:nvPr/>
          </p:nvSpPr>
          <p:spPr>
            <a:xfrm>
              <a:off x="2386393" y="2074609"/>
              <a:ext cx="86571" cy="74623"/>
            </a:xfrm>
            <a:custGeom>
              <a:avLst/>
              <a:gdLst/>
              <a:ahLst/>
              <a:cxnLst/>
              <a:rect l="l" t="t" r="r" b="b"/>
              <a:pathLst>
                <a:path w="5782" h="4984" extrusionOk="0">
                  <a:moveTo>
                    <a:pt x="1241" y="0"/>
                  </a:moveTo>
                  <a:lnTo>
                    <a:pt x="0" y="2544"/>
                  </a:lnTo>
                  <a:lnTo>
                    <a:pt x="4983" y="4983"/>
                  </a:lnTo>
                  <a:lnTo>
                    <a:pt x="5782" y="3364"/>
                  </a:lnTo>
                  <a:cubicBezTo>
                    <a:pt x="4752" y="1682"/>
                    <a:pt x="3133" y="484"/>
                    <a:pt x="1241" y="0"/>
                  </a:cubicBezTo>
                  <a:close/>
                </a:path>
              </a:pathLst>
            </a:custGeom>
            <a:solidFill>
              <a:srgbClr val="526A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7636;p68">
              <a:extLst>
                <a:ext uri="{FF2B5EF4-FFF2-40B4-BE49-F238E27FC236}">
                  <a16:creationId xmlns:a16="http://schemas.microsoft.com/office/drawing/2014/main" id="{F771A443-1A3D-4915-938A-8141CDE70728}"/>
                </a:ext>
              </a:extLst>
            </p:cNvPr>
            <p:cNvSpPr/>
            <p:nvPr/>
          </p:nvSpPr>
          <p:spPr>
            <a:xfrm>
              <a:off x="2224585" y="2087830"/>
              <a:ext cx="265073" cy="226833"/>
            </a:xfrm>
            <a:custGeom>
              <a:avLst/>
              <a:gdLst/>
              <a:ahLst/>
              <a:cxnLst/>
              <a:rect l="l" t="t" r="r" b="b"/>
              <a:pathLst>
                <a:path w="17704" h="15150" extrusionOk="0">
                  <a:moveTo>
                    <a:pt x="10134" y="0"/>
                  </a:moveTo>
                  <a:cubicBezTo>
                    <a:pt x="3386" y="0"/>
                    <a:pt x="1" y="8158"/>
                    <a:pt x="4773" y="12930"/>
                  </a:cubicBezTo>
                  <a:cubicBezTo>
                    <a:pt x="6221" y="14378"/>
                    <a:pt x="8158" y="15150"/>
                    <a:pt x="10125" y="15150"/>
                  </a:cubicBezTo>
                  <a:cubicBezTo>
                    <a:pt x="11100" y="15150"/>
                    <a:pt x="12081" y="14960"/>
                    <a:pt x="13015" y="14570"/>
                  </a:cubicBezTo>
                  <a:cubicBezTo>
                    <a:pt x="15853" y="13414"/>
                    <a:pt x="17703" y="10639"/>
                    <a:pt x="17703" y="7590"/>
                  </a:cubicBezTo>
                  <a:cubicBezTo>
                    <a:pt x="17703" y="3406"/>
                    <a:pt x="14318" y="0"/>
                    <a:pt x="1013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7637;p68">
              <a:extLst>
                <a:ext uri="{FF2B5EF4-FFF2-40B4-BE49-F238E27FC236}">
                  <a16:creationId xmlns:a16="http://schemas.microsoft.com/office/drawing/2014/main" id="{7782F666-9D2C-4ED1-8C40-0D9E4C09AE9D}"/>
                </a:ext>
              </a:extLst>
            </p:cNvPr>
            <p:cNvSpPr/>
            <p:nvPr/>
          </p:nvSpPr>
          <p:spPr>
            <a:xfrm>
              <a:off x="2274953" y="2125605"/>
              <a:ext cx="177244" cy="151627"/>
            </a:xfrm>
            <a:custGeom>
              <a:avLst/>
              <a:gdLst/>
              <a:ahLst/>
              <a:cxnLst/>
              <a:rect l="l" t="t" r="r" b="b"/>
              <a:pathLst>
                <a:path w="11838" h="10127" extrusionOk="0">
                  <a:moveTo>
                    <a:pt x="6770" y="0"/>
                  </a:moveTo>
                  <a:cubicBezTo>
                    <a:pt x="2250" y="0"/>
                    <a:pt x="1" y="5446"/>
                    <a:pt x="3196" y="8641"/>
                  </a:cubicBezTo>
                  <a:cubicBezTo>
                    <a:pt x="4222" y="9667"/>
                    <a:pt x="5488" y="10127"/>
                    <a:pt x="6731" y="10127"/>
                  </a:cubicBezTo>
                  <a:cubicBezTo>
                    <a:pt x="9333" y="10127"/>
                    <a:pt x="11837" y="8112"/>
                    <a:pt x="11837" y="5067"/>
                  </a:cubicBezTo>
                  <a:cubicBezTo>
                    <a:pt x="11837" y="2271"/>
                    <a:pt x="9567" y="0"/>
                    <a:pt x="6770" y="0"/>
                  </a:cubicBez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7638;p68">
              <a:extLst>
                <a:ext uri="{FF2B5EF4-FFF2-40B4-BE49-F238E27FC236}">
                  <a16:creationId xmlns:a16="http://schemas.microsoft.com/office/drawing/2014/main" id="{2D11CC33-7BFF-4C96-B49E-397FE0EAB915}"/>
                </a:ext>
              </a:extLst>
            </p:cNvPr>
            <p:cNvSpPr/>
            <p:nvPr/>
          </p:nvSpPr>
          <p:spPr>
            <a:xfrm>
              <a:off x="2326263" y="2154053"/>
              <a:ext cx="99492" cy="89191"/>
            </a:xfrm>
            <a:custGeom>
              <a:avLst/>
              <a:gdLst/>
              <a:ahLst/>
              <a:cxnLst/>
              <a:rect l="l" t="t" r="r" b="b"/>
              <a:pathLst>
                <a:path w="6645" h="5957" extrusionOk="0">
                  <a:moveTo>
                    <a:pt x="3343" y="0"/>
                  </a:moveTo>
                  <a:cubicBezTo>
                    <a:pt x="3054" y="0"/>
                    <a:pt x="2766" y="158"/>
                    <a:pt x="2629" y="476"/>
                  </a:cubicBezTo>
                  <a:lnTo>
                    <a:pt x="2292" y="1149"/>
                  </a:lnTo>
                  <a:cubicBezTo>
                    <a:pt x="2166" y="1380"/>
                    <a:pt x="1956" y="1548"/>
                    <a:pt x="1683" y="1590"/>
                  </a:cubicBezTo>
                  <a:lnTo>
                    <a:pt x="947" y="1695"/>
                  </a:lnTo>
                  <a:cubicBezTo>
                    <a:pt x="274" y="1759"/>
                    <a:pt x="1" y="2600"/>
                    <a:pt x="505" y="3062"/>
                  </a:cubicBezTo>
                  <a:lnTo>
                    <a:pt x="1031" y="3588"/>
                  </a:lnTo>
                  <a:cubicBezTo>
                    <a:pt x="1220" y="3756"/>
                    <a:pt x="1304" y="4029"/>
                    <a:pt x="1262" y="4281"/>
                  </a:cubicBezTo>
                  <a:lnTo>
                    <a:pt x="1136" y="5017"/>
                  </a:lnTo>
                  <a:cubicBezTo>
                    <a:pt x="1053" y="5532"/>
                    <a:pt x="1455" y="5955"/>
                    <a:pt x="1917" y="5955"/>
                  </a:cubicBezTo>
                  <a:cubicBezTo>
                    <a:pt x="2041" y="5955"/>
                    <a:pt x="2168" y="5925"/>
                    <a:pt x="2292" y="5858"/>
                  </a:cubicBezTo>
                  <a:lnTo>
                    <a:pt x="2965" y="5522"/>
                  </a:lnTo>
                  <a:cubicBezTo>
                    <a:pt x="3081" y="5459"/>
                    <a:pt x="3207" y="5427"/>
                    <a:pt x="3333" y="5427"/>
                  </a:cubicBezTo>
                  <a:cubicBezTo>
                    <a:pt x="3459" y="5427"/>
                    <a:pt x="3585" y="5459"/>
                    <a:pt x="3701" y="5522"/>
                  </a:cubicBezTo>
                  <a:lnTo>
                    <a:pt x="4374" y="5858"/>
                  </a:lnTo>
                  <a:cubicBezTo>
                    <a:pt x="4500" y="5926"/>
                    <a:pt x="4632" y="5957"/>
                    <a:pt x="4759" y="5957"/>
                  </a:cubicBezTo>
                  <a:cubicBezTo>
                    <a:pt x="5223" y="5957"/>
                    <a:pt x="5629" y="5545"/>
                    <a:pt x="5530" y="5017"/>
                  </a:cubicBezTo>
                  <a:lnTo>
                    <a:pt x="5404" y="4281"/>
                  </a:lnTo>
                  <a:cubicBezTo>
                    <a:pt x="5362" y="4029"/>
                    <a:pt x="5446" y="3756"/>
                    <a:pt x="5635" y="3588"/>
                  </a:cubicBezTo>
                  <a:lnTo>
                    <a:pt x="6161" y="3062"/>
                  </a:lnTo>
                  <a:cubicBezTo>
                    <a:pt x="6644" y="2578"/>
                    <a:pt x="6371" y="1780"/>
                    <a:pt x="5719" y="1695"/>
                  </a:cubicBezTo>
                  <a:lnTo>
                    <a:pt x="4983" y="1590"/>
                  </a:lnTo>
                  <a:cubicBezTo>
                    <a:pt x="4731" y="1527"/>
                    <a:pt x="4500" y="1380"/>
                    <a:pt x="4395" y="1128"/>
                  </a:cubicBezTo>
                  <a:lnTo>
                    <a:pt x="4058" y="455"/>
                  </a:lnTo>
                  <a:cubicBezTo>
                    <a:pt x="3912" y="153"/>
                    <a:pt x="3627" y="0"/>
                    <a:pt x="334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1" name="Google Shape;7882;p68">
            <a:extLst>
              <a:ext uri="{FF2B5EF4-FFF2-40B4-BE49-F238E27FC236}">
                <a16:creationId xmlns:a16="http://schemas.microsoft.com/office/drawing/2014/main" id="{BEF37C8F-9BB0-46BD-94CF-AEEC2F514EC4}"/>
              </a:ext>
            </a:extLst>
          </p:cNvPr>
          <p:cNvGrpSpPr>
            <a:grpSpLocks noChangeAspect="1"/>
          </p:cNvGrpSpPr>
          <p:nvPr/>
        </p:nvGrpSpPr>
        <p:grpSpPr>
          <a:xfrm>
            <a:off x="6843714" y="1892219"/>
            <a:ext cx="1277904" cy="1106907"/>
            <a:chOff x="2163842" y="1506972"/>
            <a:chExt cx="382787" cy="331566"/>
          </a:xfrm>
        </p:grpSpPr>
        <p:sp>
          <p:nvSpPr>
            <p:cNvPr id="72" name="Google Shape;7883;p68">
              <a:extLst>
                <a:ext uri="{FF2B5EF4-FFF2-40B4-BE49-F238E27FC236}">
                  <a16:creationId xmlns:a16="http://schemas.microsoft.com/office/drawing/2014/main" id="{A8AAFD10-1255-49E1-829B-77BCB137AC98}"/>
                </a:ext>
              </a:extLst>
            </p:cNvPr>
            <p:cNvSpPr/>
            <p:nvPr/>
          </p:nvSpPr>
          <p:spPr>
            <a:xfrm>
              <a:off x="2247253" y="1506972"/>
              <a:ext cx="214152" cy="101768"/>
            </a:xfrm>
            <a:custGeom>
              <a:avLst/>
              <a:gdLst/>
              <a:ahLst/>
              <a:cxnLst/>
              <a:rect l="l" t="t" r="r" b="b"/>
              <a:pathLst>
                <a:path w="14303" h="6797" extrusionOk="0">
                  <a:moveTo>
                    <a:pt x="7214" y="0"/>
                  </a:moveTo>
                  <a:cubicBezTo>
                    <a:pt x="6739" y="0"/>
                    <a:pt x="6266" y="184"/>
                    <a:pt x="5908" y="552"/>
                  </a:cubicBezTo>
                  <a:lnTo>
                    <a:pt x="253" y="6123"/>
                  </a:lnTo>
                  <a:cubicBezTo>
                    <a:pt x="1" y="6376"/>
                    <a:pt x="169" y="6775"/>
                    <a:pt x="505" y="6796"/>
                  </a:cubicBezTo>
                  <a:cubicBezTo>
                    <a:pt x="610" y="6796"/>
                    <a:pt x="694" y="6754"/>
                    <a:pt x="778" y="6691"/>
                  </a:cubicBezTo>
                  <a:lnTo>
                    <a:pt x="6455" y="1099"/>
                  </a:lnTo>
                  <a:cubicBezTo>
                    <a:pt x="6665" y="878"/>
                    <a:pt x="6944" y="768"/>
                    <a:pt x="7222" y="768"/>
                  </a:cubicBezTo>
                  <a:cubicBezTo>
                    <a:pt x="7501" y="768"/>
                    <a:pt x="7780" y="878"/>
                    <a:pt x="7990" y="1099"/>
                  </a:cubicBezTo>
                  <a:lnTo>
                    <a:pt x="13456" y="6460"/>
                  </a:lnTo>
                  <a:cubicBezTo>
                    <a:pt x="13541" y="6554"/>
                    <a:pt x="13638" y="6594"/>
                    <a:pt x="13732" y="6594"/>
                  </a:cubicBezTo>
                  <a:cubicBezTo>
                    <a:pt x="14036" y="6594"/>
                    <a:pt x="14303" y="6186"/>
                    <a:pt x="13982" y="5913"/>
                  </a:cubicBezTo>
                  <a:lnTo>
                    <a:pt x="8536" y="552"/>
                  </a:lnTo>
                  <a:cubicBezTo>
                    <a:pt x="8168" y="184"/>
                    <a:pt x="7690" y="0"/>
                    <a:pt x="7214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7884;p68">
              <a:extLst>
                <a:ext uri="{FF2B5EF4-FFF2-40B4-BE49-F238E27FC236}">
                  <a16:creationId xmlns:a16="http://schemas.microsoft.com/office/drawing/2014/main" id="{DAFE726D-01A8-4E9C-AAFC-73E4AB1970E5}"/>
                </a:ext>
              </a:extLst>
            </p:cNvPr>
            <p:cNvSpPr/>
            <p:nvPr/>
          </p:nvSpPr>
          <p:spPr>
            <a:xfrm>
              <a:off x="2163842" y="1812081"/>
              <a:ext cx="382787" cy="26456"/>
            </a:xfrm>
            <a:custGeom>
              <a:avLst/>
              <a:gdLst/>
              <a:ahLst/>
              <a:cxnLst/>
              <a:rect l="l" t="t" r="r" b="b"/>
              <a:pathLst>
                <a:path w="25566" h="1767" extrusionOk="0">
                  <a:moveTo>
                    <a:pt x="484" y="0"/>
                  </a:moveTo>
                  <a:cubicBezTo>
                    <a:pt x="231" y="0"/>
                    <a:pt x="21" y="210"/>
                    <a:pt x="21" y="463"/>
                  </a:cubicBezTo>
                  <a:lnTo>
                    <a:pt x="21" y="1304"/>
                  </a:lnTo>
                  <a:cubicBezTo>
                    <a:pt x="0" y="1556"/>
                    <a:pt x="210" y="1766"/>
                    <a:pt x="484" y="1766"/>
                  </a:cubicBezTo>
                  <a:lnTo>
                    <a:pt x="25103" y="1766"/>
                  </a:lnTo>
                  <a:cubicBezTo>
                    <a:pt x="25355" y="1766"/>
                    <a:pt x="25566" y="1556"/>
                    <a:pt x="25566" y="1304"/>
                  </a:cubicBezTo>
                  <a:lnTo>
                    <a:pt x="25566" y="463"/>
                  </a:lnTo>
                  <a:cubicBezTo>
                    <a:pt x="25566" y="210"/>
                    <a:pt x="25355" y="0"/>
                    <a:pt x="25103" y="0"/>
                  </a:cubicBezTo>
                  <a:close/>
                </a:path>
              </a:pathLst>
            </a:custGeom>
            <a:solidFill>
              <a:srgbClr val="91A8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7885;p68">
              <a:extLst>
                <a:ext uri="{FF2B5EF4-FFF2-40B4-BE49-F238E27FC236}">
                  <a16:creationId xmlns:a16="http://schemas.microsoft.com/office/drawing/2014/main" id="{9E02EF70-8FDC-4507-BBA3-3490879C827B}"/>
                </a:ext>
              </a:extLst>
            </p:cNvPr>
            <p:cNvSpPr/>
            <p:nvPr/>
          </p:nvSpPr>
          <p:spPr>
            <a:xfrm>
              <a:off x="2178634" y="1592030"/>
              <a:ext cx="353201" cy="220066"/>
            </a:xfrm>
            <a:custGeom>
              <a:avLst/>
              <a:gdLst/>
              <a:ahLst/>
              <a:cxnLst/>
              <a:rect l="l" t="t" r="r" b="b"/>
              <a:pathLst>
                <a:path w="23590" h="14698" extrusionOk="0">
                  <a:moveTo>
                    <a:pt x="463" y="1"/>
                  </a:moveTo>
                  <a:cubicBezTo>
                    <a:pt x="210" y="1"/>
                    <a:pt x="0" y="211"/>
                    <a:pt x="0" y="464"/>
                  </a:cubicBezTo>
                  <a:lnTo>
                    <a:pt x="0" y="14234"/>
                  </a:lnTo>
                  <a:cubicBezTo>
                    <a:pt x="0" y="14487"/>
                    <a:pt x="210" y="14697"/>
                    <a:pt x="463" y="14697"/>
                  </a:cubicBezTo>
                  <a:lnTo>
                    <a:pt x="23127" y="14697"/>
                  </a:lnTo>
                  <a:cubicBezTo>
                    <a:pt x="23379" y="14697"/>
                    <a:pt x="23590" y="14487"/>
                    <a:pt x="23590" y="14234"/>
                  </a:cubicBezTo>
                  <a:lnTo>
                    <a:pt x="23590" y="464"/>
                  </a:lnTo>
                  <a:cubicBezTo>
                    <a:pt x="23590" y="211"/>
                    <a:pt x="23379" y="1"/>
                    <a:pt x="23127" y="1"/>
                  </a:cubicBezTo>
                  <a:close/>
                </a:path>
              </a:pathLst>
            </a:custGeom>
            <a:solidFill>
              <a:srgbClr val="A3B6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7886;p68">
              <a:extLst>
                <a:ext uri="{FF2B5EF4-FFF2-40B4-BE49-F238E27FC236}">
                  <a16:creationId xmlns:a16="http://schemas.microsoft.com/office/drawing/2014/main" id="{BEF61320-86E2-4E5B-8997-C2950D1186C8}"/>
                </a:ext>
              </a:extLst>
            </p:cNvPr>
            <p:cNvSpPr/>
            <p:nvPr/>
          </p:nvSpPr>
          <p:spPr>
            <a:xfrm>
              <a:off x="2178634" y="1592030"/>
              <a:ext cx="353201" cy="220066"/>
            </a:xfrm>
            <a:custGeom>
              <a:avLst/>
              <a:gdLst/>
              <a:ahLst/>
              <a:cxnLst/>
              <a:rect l="l" t="t" r="r" b="b"/>
              <a:pathLst>
                <a:path w="23590" h="14698" extrusionOk="0">
                  <a:moveTo>
                    <a:pt x="21992" y="1"/>
                  </a:moveTo>
                  <a:lnTo>
                    <a:pt x="21992" y="12510"/>
                  </a:lnTo>
                  <a:cubicBezTo>
                    <a:pt x="21992" y="12784"/>
                    <a:pt x="21781" y="12994"/>
                    <a:pt x="21529" y="12994"/>
                  </a:cubicBezTo>
                  <a:lnTo>
                    <a:pt x="0" y="12994"/>
                  </a:lnTo>
                  <a:lnTo>
                    <a:pt x="0" y="14234"/>
                  </a:lnTo>
                  <a:cubicBezTo>
                    <a:pt x="0" y="14487"/>
                    <a:pt x="210" y="14697"/>
                    <a:pt x="463" y="14697"/>
                  </a:cubicBezTo>
                  <a:lnTo>
                    <a:pt x="23127" y="14697"/>
                  </a:lnTo>
                  <a:cubicBezTo>
                    <a:pt x="23379" y="14697"/>
                    <a:pt x="23590" y="14487"/>
                    <a:pt x="23590" y="14234"/>
                  </a:cubicBezTo>
                  <a:lnTo>
                    <a:pt x="23590" y="464"/>
                  </a:lnTo>
                  <a:cubicBezTo>
                    <a:pt x="23590" y="211"/>
                    <a:pt x="23379" y="1"/>
                    <a:pt x="23127" y="1"/>
                  </a:cubicBezTo>
                  <a:close/>
                </a:path>
              </a:pathLst>
            </a:custGeom>
            <a:solidFill>
              <a:srgbClr val="91A8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Google Shape;7887;p68">
              <a:extLst>
                <a:ext uri="{FF2B5EF4-FFF2-40B4-BE49-F238E27FC236}">
                  <a16:creationId xmlns:a16="http://schemas.microsoft.com/office/drawing/2014/main" id="{1563E8CC-0526-4D02-A5BF-3AD6D9FA6F47}"/>
                </a:ext>
              </a:extLst>
            </p:cNvPr>
            <p:cNvSpPr/>
            <p:nvPr/>
          </p:nvSpPr>
          <p:spPr>
            <a:xfrm>
              <a:off x="2201602" y="1615013"/>
              <a:ext cx="307251" cy="174100"/>
            </a:xfrm>
            <a:custGeom>
              <a:avLst/>
              <a:gdLst/>
              <a:ahLst/>
              <a:cxnLst/>
              <a:rect l="l" t="t" r="r" b="b"/>
              <a:pathLst>
                <a:path w="20521" h="11628" extrusionOk="0">
                  <a:moveTo>
                    <a:pt x="569" y="1"/>
                  </a:moveTo>
                  <a:cubicBezTo>
                    <a:pt x="253" y="1"/>
                    <a:pt x="1" y="253"/>
                    <a:pt x="22" y="568"/>
                  </a:cubicBezTo>
                  <a:lnTo>
                    <a:pt x="22" y="11060"/>
                  </a:lnTo>
                  <a:cubicBezTo>
                    <a:pt x="22" y="11375"/>
                    <a:pt x="253" y="11627"/>
                    <a:pt x="569" y="11627"/>
                  </a:cubicBezTo>
                  <a:lnTo>
                    <a:pt x="19953" y="11627"/>
                  </a:lnTo>
                  <a:cubicBezTo>
                    <a:pt x="20268" y="11627"/>
                    <a:pt x="20521" y="11375"/>
                    <a:pt x="20521" y="11060"/>
                  </a:cubicBezTo>
                  <a:lnTo>
                    <a:pt x="20521" y="568"/>
                  </a:lnTo>
                  <a:cubicBezTo>
                    <a:pt x="20521" y="253"/>
                    <a:pt x="20268" y="1"/>
                    <a:pt x="19953" y="1"/>
                  </a:cubicBezTo>
                  <a:close/>
                </a:path>
              </a:pathLst>
            </a:custGeom>
            <a:solidFill>
              <a:srgbClr val="435D7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" name="Google Shape;7888;p68">
              <a:extLst>
                <a:ext uri="{FF2B5EF4-FFF2-40B4-BE49-F238E27FC236}">
                  <a16:creationId xmlns:a16="http://schemas.microsoft.com/office/drawing/2014/main" id="{8C396351-CA24-4C8F-88C1-C7157EDA36AA}"/>
                </a:ext>
              </a:extLst>
            </p:cNvPr>
            <p:cNvSpPr/>
            <p:nvPr/>
          </p:nvSpPr>
          <p:spPr>
            <a:xfrm>
              <a:off x="2201932" y="1615013"/>
              <a:ext cx="306921" cy="173786"/>
            </a:xfrm>
            <a:custGeom>
              <a:avLst/>
              <a:gdLst/>
              <a:ahLst/>
              <a:cxnLst/>
              <a:rect l="l" t="t" r="r" b="b"/>
              <a:pathLst>
                <a:path w="20499" h="11607" extrusionOk="0">
                  <a:moveTo>
                    <a:pt x="19153" y="1"/>
                  </a:moveTo>
                  <a:lnTo>
                    <a:pt x="19153" y="8810"/>
                  </a:lnTo>
                  <a:cubicBezTo>
                    <a:pt x="19153" y="9609"/>
                    <a:pt x="18501" y="10261"/>
                    <a:pt x="17702" y="10261"/>
                  </a:cubicBezTo>
                  <a:lnTo>
                    <a:pt x="0" y="10261"/>
                  </a:lnTo>
                  <a:lnTo>
                    <a:pt x="0" y="11060"/>
                  </a:lnTo>
                  <a:cubicBezTo>
                    <a:pt x="0" y="11354"/>
                    <a:pt x="231" y="11606"/>
                    <a:pt x="547" y="11606"/>
                  </a:cubicBezTo>
                  <a:lnTo>
                    <a:pt x="19931" y="11606"/>
                  </a:lnTo>
                  <a:cubicBezTo>
                    <a:pt x="20246" y="11606"/>
                    <a:pt x="20499" y="11354"/>
                    <a:pt x="20499" y="11060"/>
                  </a:cubicBezTo>
                  <a:lnTo>
                    <a:pt x="20499" y="568"/>
                  </a:lnTo>
                  <a:cubicBezTo>
                    <a:pt x="20499" y="253"/>
                    <a:pt x="20246" y="1"/>
                    <a:pt x="19931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7889;p68">
              <a:extLst>
                <a:ext uri="{FF2B5EF4-FFF2-40B4-BE49-F238E27FC236}">
                  <a16:creationId xmlns:a16="http://schemas.microsoft.com/office/drawing/2014/main" id="{98CBFF0D-2084-4971-A80E-F92F8D461C18}"/>
                </a:ext>
              </a:extLst>
            </p:cNvPr>
            <p:cNvSpPr/>
            <p:nvPr/>
          </p:nvSpPr>
          <p:spPr>
            <a:xfrm>
              <a:off x="2254500" y="1777450"/>
              <a:ext cx="76824" cy="34646"/>
            </a:xfrm>
            <a:custGeom>
              <a:avLst/>
              <a:gdLst/>
              <a:ahLst/>
              <a:cxnLst/>
              <a:rect l="l" t="t" r="r" b="b"/>
              <a:pathLst>
                <a:path w="5131" h="2314" extrusionOk="0">
                  <a:moveTo>
                    <a:pt x="946" y="0"/>
                  </a:moveTo>
                  <a:cubicBezTo>
                    <a:pt x="421" y="0"/>
                    <a:pt x="0" y="421"/>
                    <a:pt x="0" y="946"/>
                  </a:cubicBezTo>
                  <a:lnTo>
                    <a:pt x="0" y="2313"/>
                  </a:lnTo>
                  <a:lnTo>
                    <a:pt x="5130" y="2313"/>
                  </a:lnTo>
                  <a:lnTo>
                    <a:pt x="5130" y="946"/>
                  </a:lnTo>
                  <a:cubicBezTo>
                    <a:pt x="5130" y="421"/>
                    <a:pt x="4710" y="0"/>
                    <a:pt x="4184" y="0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7890;p68">
              <a:extLst>
                <a:ext uri="{FF2B5EF4-FFF2-40B4-BE49-F238E27FC236}">
                  <a16:creationId xmlns:a16="http://schemas.microsoft.com/office/drawing/2014/main" id="{4851D1A1-0CC0-4461-9B39-ADB131EBABE3}"/>
                </a:ext>
              </a:extLst>
            </p:cNvPr>
            <p:cNvSpPr/>
            <p:nvPr/>
          </p:nvSpPr>
          <p:spPr>
            <a:xfrm>
              <a:off x="2300765" y="1777450"/>
              <a:ext cx="30873" cy="34646"/>
            </a:xfrm>
            <a:custGeom>
              <a:avLst/>
              <a:gdLst/>
              <a:ahLst/>
              <a:cxnLst/>
              <a:rect l="l" t="t" r="r" b="b"/>
              <a:pathLst>
                <a:path w="2062" h="2314" extrusionOk="0">
                  <a:moveTo>
                    <a:pt x="1" y="0"/>
                  </a:moveTo>
                  <a:cubicBezTo>
                    <a:pt x="316" y="211"/>
                    <a:pt x="505" y="568"/>
                    <a:pt x="505" y="946"/>
                  </a:cubicBezTo>
                  <a:lnTo>
                    <a:pt x="505" y="2313"/>
                  </a:lnTo>
                  <a:lnTo>
                    <a:pt x="2061" y="2313"/>
                  </a:lnTo>
                  <a:lnTo>
                    <a:pt x="2061" y="946"/>
                  </a:lnTo>
                  <a:cubicBezTo>
                    <a:pt x="2061" y="421"/>
                    <a:pt x="1620" y="0"/>
                    <a:pt x="1094" y="0"/>
                  </a:cubicBezTo>
                  <a:close/>
                </a:path>
              </a:pathLst>
            </a:custGeom>
            <a:solidFill>
              <a:srgbClr val="91A8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0" name="Google Shape;8081;p68">
            <a:extLst>
              <a:ext uri="{FF2B5EF4-FFF2-40B4-BE49-F238E27FC236}">
                <a16:creationId xmlns:a16="http://schemas.microsoft.com/office/drawing/2014/main" id="{E335F17E-7D74-419F-B1B0-4C2694C68528}"/>
              </a:ext>
            </a:extLst>
          </p:cNvPr>
          <p:cNvGrpSpPr>
            <a:grpSpLocks noChangeAspect="1"/>
          </p:cNvGrpSpPr>
          <p:nvPr/>
        </p:nvGrpSpPr>
        <p:grpSpPr>
          <a:xfrm>
            <a:off x="712112" y="2047000"/>
            <a:ext cx="1069080" cy="1066136"/>
            <a:chOff x="847400" y="1503588"/>
            <a:chExt cx="342496" cy="341553"/>
          </a:xfrm>
        </p:grpSpPr>
        <p:sp>
          <p:nvSpPr>
            <p:cNvPr id="81" name="Google Shape;8082;p68">
              <a:extLst>
                <a:ext uri="{FF2B5EF4-FFF2-40B4-BE49-F238E27FC236}">
                  <a16:creationId xmlns:a16="http://schemas.microsoft.com/office/drawing/2014/main" id="{90935CD8-7472-459C-A146-8431FC56BFD6}"/>
                </a:ext>
              </a:extLst>
            </p:cNvPr>
            <p:cNvSpPr/>
            <p:nvPr/>
          </p:nvSpPr>
          <p:spPr>
            <a:xfrm>
              <a:off x="989998" y="1503588"/>
              <a:ext cx="57300" cy="31487"/>
            </a:xfrm>
            <a:custGeom>
              <a:avLst/>
              <a:gdLst/>
              <a:ahLst/>
              <a:cxnLst/>
              <a:rect l="l" t="t" r="r" b="b"/>
              <a:pathLst>
                <a:path w="3827" h="2103" extrusionOk="0">
                  <a:moveTo>
                    <a:pt x="337" y="0"/>
                  </a:moveTo>
                  <a:cubicBezTo>
                    <a:pt x="148" y="0"/>
                    <a:pt x="0" y="147"/>
                    <a:pt x="0" y="315"/>
                  </a:cubicBezTo>
                  <a:lnTo>
                    <a:pt x="0" y="1766"/>
                  </a:lnTo>
                  <a:cubicBezTo>
                    <a:pt x="0" y="1955"/>
                    <a:pt x="148" y="2103"/>
                    <a:pt x="337" y="2103"/>
                  </a:cubicBezTo>
                  <a:lnTo>
                    <a:pt x="3490" y="2103"/>
                  </a:lnTo>
                  <a:cubicBezTo>
                    <a:pt x="3680" y="2103"/>
                    <a:pt x="3827" y="1955"/>
                    <a:pt x="3827" y="1766"/>
                  </a:cubicBezTo>
                  <a:lnTo>
                    <a:pt x="3827" y="315"/>
                  </a:lnTo>
                  <a:cubicBezTo>
                    <a:pt x="3827" y="147"/>
                    <a:pt x="3680" y="0"/>
                    <a:pt x="3490" y="0"/>
                  </a:cubicBezTo>
                  <a:close/>
                </a:path>
              </a:pathLst>
            </a:custGeom>
            <a:solidFill>
              <a:srgbClr val="4B63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8083;p68">
              <a:extLst>
                <a:ext uri="{FF2B5EF4-FFF2-40B4-BE49-F238E27FC236}">
                  <a16:creationId xmlns:a16="http://schemas.microsoft.com/office/drawing/2014/main" id="{5B0333FF-6EE9-412B-A2AC-761A012A97A0}"/>
                </a:ext>
              </a:extLst>
            </p:cNvPr>
            <p:cNvSpPr/>
            <p:nvPr/>
          </p:nvSpPr>
          <p:spPr>
            <a:xfrm>
              <a:off x="1025572" y="1503588"/>
              <a:ext cx="21725" cy="31487"/>
            </a:xfrm>
            <a:custGeom>
              <a:avLst/>
              <a:gdLst/>
              <a:ahLst/>
              <a:cxnLst/>
              <a:rect l="l" t="t" r="r" b="b"/>
              <a:pathLst>
                <a:path w="1451" h="2103" extrusionOk="0">
                  <a:moveTo>
                    <a:pt x="0" y="0"/>
                  </a:moveTo>
                  <a:lnTo>
                    <a:pt x="0" y="2103"/>
                  </a:lnTo>
                  <a:lnTo>
                    <a:pt x="1114" y="2103"/>
                  </a:lnTo>
                  <a:cubicBezTo>
                    <a:pt x="1304" y="2103"/>
                    <a:pt x="1451" y="1955"/>
                    <a:pt x="1451" y="1766"/>
                  </a:cubicBezTo>
                  <a:lnTo>
                    <a:pt x="1451" y="315"/>
                  </a:lnTo>
                  <a:cubicBezTo>
                    <a:pt x="1451" y="147"/>
                    <a:pt x="1304" y="0"/>
                    <a:pt x="1114" y="0"/>
                  </a:cubicBezTo>
                  <a:close/>
                </a:path>
              </a:pathLst>
            </a:custGeom>
            <a:solidFill>
              <a:srgbClr val="364F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8084;p68">
              <a:extLst>
                <a:ext uri="{FF2B5EF4-FFF2-40B4-BE49-F238E27FC236}">
                  <a16:creationId xmlns:a16="http://schemas.microsoft.com/office/drawing/2014/main" id="{31F1FBE6-A65D-4DD0-88DA-D6082CB7C111}"/>
                </a:ext>
              </a:extLst>
            </p:cNvPr>
            <p:cNvSpPr/>
            <p:nvPr/>
          </p:nvSpPr>
          <p:spPr>
            <a:xfrm>
              <a:off x="867538" y="1552368"/>
              <a:ext cx="302220" cy="183233"/>
            </a:xfrm>
            <a:custGeom>
              <a:avLst/>
              <a:gdLst/>
              <a:ahLst/>
              <a:cxnLst/>
              <a:rect l="l" t="t" r="r" b="b"/>
              <a:pathLst>
                <a:path w="20185" h="12238" extrusionOk="0">
                  <a:moveTo>
                    <a:pt x="337" y="1"/>
                  </a:moveTo>
                  <a:cubicBezTo>
                    <a:pt x="148" y="1"/>
                    <a:pt x="1" y="148"/>
                    <a:pt x="1" y="337"/>
                  </a:cubicBezTo>
                  <a:lnTo>
                    <a:pt x="1" y="11901"/>
                  </a:lnTo>
                  <a:cubicBezTo>
                    <a:pt x="1" y="12090"/>
                    <a:pt x="148" y="12237"/>
                    <a:pt x="337" y="12237"/>
                  </a:cubicBezTo>
                  <a:lnTo>
                    <a:pt x="19848" y="12237"/>
                  </a:lnTo>
                  <a:cubicBezTo>
                    <a:pt x="20037" y="12237"/>
                    <a:pt x="20184" y="12069"/>
                    <a:pt x="20184" y="11901"/>
                  </a:cubicBezTo>
                  <a:lnTo>
                    <a:pt x="20184" y="337"/>
                  </a:lnTo>
                  <a:cubicBezTo>
                    <a:pt x="20184" y="148"/>
                    <a:pt x="20037" y="1"/>
                    <a:pt x="19848" y="1"/>
                  </a:cubicBezTo>
                  <a:close/>
                </a:path>
              </a:pathLst>
            </a:custGeom>
            <a:solidFill>
              <a:srgbClr val="F3F6F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8085;p68">
              <a:extLst>
                <a:ext uri="{FF2B5EF4-FFF2-40B4-BE49-F238E27FC236}">
                  <a16:creationId xmlns:a16="http://schemas.microsoft.com/office/drawing/2014/main" id="{2C8C28E2-162B-49BA-8CE4-1B2622663D59}"/>
                </a:ext>
              </a:extLst>
            </p:cNvPr>
            <p:cNvSpPr/>
            <p:nvPr/>
          </p:nvSpPr>
          <p:spPr>
            <a:xfrm>
              <a:off x="1149275" y="1552368"/>
              <a:ext cx="20482" cy="183233"/>
            </a:xfrm>
            <a:custGeom>
              <a:avLst/>
              <a:gdLst/>
              <a:ahLst/>
              <a:cxnLst/>
              <a:rect l="l" t="t" r="r" b="b"/>
              <a:pathLst>
                <a:path w="1368" h="12238" extrusionOk="0">
                  <a:moveTo>
                    <a:pt x="1" y="1"/>
                  </a:moveTo>
                  <a:lnTo>
                    <a:pt x="1" y="12237"/>
                  </a:lnTo>
                  <a:lnTo>
                    <a:pt x="1031" y="12237"/>
                  </a:lnTo>
                  <a:cubicBezTo>
                    <a:pt x="1220" y="12237"/>
                    <a:pt x="1367" y="12069"/>
                    <a:pt x="1367" y="11901"/>
                  </a:cubicBezTo>
                  <a:lnTo>
                    <a:pt x="1367" y="337"/>
                  </a:lnTo>
                  <a:cubicBezTo>
                    <a:pt x="1367" y="148"/>
                    <a:pt x="1220" y="1"/>
                    <a:pt x="1031" y="1"/>
                  </a:cubicBezTo>
                  <a:close/>
                </a:path>
              </a:pathLst>
            </a:custGeom>
            <a:solidFill>
              <a:srgbClr val="E9EEF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8086;p68">
              <a:extLst>
                <a:ext uri="{FF2B5EF4-FFF2-40B4-BE49-F238E27FC236}">
                  <a16:creationId xmlns:a16="http://schemas.microsoft.com/office/drawing/2014/main" id="{1BD196DF-47D4-4BEF-80AA-E053E9D6FFAD}"/>
                </a:ext>
              </a:extLst>
            </p:cNvPr>
            <p:cNvSpPr/>
            <p:nvPr/>
          </p:nvSpPr>
          <p:spPr>
            <a:xfrm>
              <a:off x="847400" y="1524984"/>
              <a:ext cx="342496" cy="37476"/>
            </a:xfrm>
            <a:custGeom>
              <a:avLst/>
              <a:gdLst/>
              <a:ahLst/>
              <a:cxnLst/>
              <a:rect l="l" t="t" r="r" b="b"/>
              <a:pathLst>
                <a:path w="22875" h="2503" extrusionOk="0">
                  <a:moveTo>
                    <a:pt x="337" y="1"/>
                  </a:moveTo>
                  <a:cubicBezTo>
                    <a:pt x="148" y="1"/>
                    <a:pt x="0" y="148"/>
                    <a:pt x="0" y="337"/>
                  </a:cubicBezTo>
                  <a:lnTo>
                    <a:pt x="0" y="2166"/>
                  </a:lnTo>
                  <a:cubicBezTo>
                    <a:pt x="0" y="2356"/>
                    <a:pt x="148" y="2503"/>
                    <a:pt x="337" y="2503"/>
                  </a:cubicBezTo>
                  <a:lnTo>
                    <a:pt x="22559" y="2503"/>
                  </a:lnTo>
                  <a:cubicBezTo>
                    <a:pt x="22728" y="2503"/>
                    <a:pt x="22875" y="2356"/>
                    <a:pt x="22875" y="2166"/>
                  </a:cubicBezTo>
                  <a:lnTo>
                    <a:pt x="22875" y="337"/>
                  </a:lnTo>
                  <a:cubicBezTo>
                    <a:pt x="22875" y="169"/>
                    <a:pt x="22728" y="1"/>
                    <a:pt x="22559" y="1"/>
                  </a:cubicBezTo>
                  <a:close/>
                </a:path>
              </a:pathLst>
            </a:custGeom>
            <a:solidFill>
              <a:srgbClr val="D0DAE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8087;p68">
              <a:extLst>
                <a:ext uri="{FF2B5EF4-FFF2-40B4-BE49-F238E27FC236}">
                  <a16:creationId xmlns:a16="http://schemas.microsoft.com/office/drawing/2014/main" id="{15C21F76-28C2-45CD-922E-89E2CBB89292}"/>
                </a:ext>
              </a:extLst>
            </p:cNvPr>
            <p:cNvSpPr/>
            <p:nvPr/>
          </p:nvSpPr>
          <p:spPr>
            <a:xfrm>
              <a:off x="950964" y="1790042"/>
              <a:ext cx="135366" cy="31487"/>
            </a:xfrm>
            <a:custGeom>
              <a:avLst/>
              <a:gdLst/>
              <a:ahLst/>
              <a:cxnLst/>
              <a:rect l="l" t="t" r="r" b="b"/>
              <a:pathLst>
                <a:path w="9041" h="2103" extrusionOk="0">
                  <a:moveTo>
                    <a:pt x="1199" y="0"/>
                  </a:moveTo>
                  <a:cubicBezTo>
                    <a:pt x="1094" y="0"/>
                    <a:pt x="967" y="84"/>
                    <a:pt x="904" y="190"/>
                  </a:cubicBezTo>
                  <a:lnTo>
                    <a:pt x="127" y="1598"/>
                  </a:lnTo>
                  <a:cubicBezTo>
                    <a:pt x="0" y="1829"/>
                    <a:pt x="169" y="2103"/>
                    <a:pt x="421" y="2103"/>
                  </a:cubicBezTo>
                  <a:lnTo>
                    <a:pt x="8620" y="2103"/>
                  </a:lnTo>
                  <a:cubicBezTo>
                    <a:pt x="8873" y="2103"/>
                    <a:pt x="9041" y="1829"/>
                    <a:pt x="8915" y="1598"/>
                  </a:cubicBezTo>
                  <a:lnTo>
                    <a:pt x="8116" y="190"/>
                  </a:lnTo>
                  <a:cubicBezTo>
                    <a:pt x="8053" y="84"/>
                    <a:pt x="7948" y="0"/>
                    <a:pt x="7821" y="0"/>
                  </a:cubicBezTo>
                  <a:close/>
                </a:path>
              </a:pathLst>
            </a:custGeom>
            <a:solidFill>
              <a:srgbClr val="6B83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8088;p68">
              <a:extLst>
                <a:ext uri="{FF2B5EF4-FFF2-40B4-BE49-F238E27FC236}">
                  <a16:creationId xmlns:a16="http://schemas.microsoft.com/office/drawing/2014/main" id="{352EAC31-A0B9-427A-BD77-091B9F2A3252}"/>
                </a:ext>
              </a:extLst>
            </p:cNvPr>
            <p:cNvSpPr/>
            <p:nvPr/>
          </p:nvSpPr>
          <p:spPr>
            <a:xfrm>
              <a:off x="911931" y="1752581"/>
              <a:ext cx="82798" cy="92560"/>
            </a:xfrm>
            <a:custGeom>
              <a:avLst/>
              <a:gdLst/>
              <a:ahLst/>
              <a:cxnLst/>
              <a:rect l="l" t="t" r="r" b="b"/>
              <a:pathLst>
                <a:path w="5530" h="6182" extrusionOk="0">
                  <a:moveTo>
                    <a:pt x="3448" y="0"/>
                  </a:moveTo>
                  <a:cubicBezTo>
                    <a:pt x="3322" y="0"/>
                    <a:pt x="3217" y="85"/>
                    <a:pt x="3154" y="190"/>
                  </a:cubicBezTo>
                  <a:lnTo>
                    <a:pt x="126" y="5698"/>
                  </a:lnTo>
                  <a:cubicBezTo>
                    <a:pt x="0" y="5908"/>
                    <a:pt x="169" y="6182"/>
                    <a:pt x="421" y="6182"/>
                  </a:cubicBezTo>
                  <a:lnTo>
                    <a:pt x="2166" y="6182"/>
                  </a:lnTo>
                  <a:cubicBezTo>
                    <a:pt x="2292" y="6182"/>
                    <a:pt x="2397" y="6119"/>
                    <a:pt x="2460" y="6013"/>
                  </a:cubicBezTo>
                  <a:lnTo>
                    <a:pt x="5488" y="505"/>
                  </a:lnTo>
                  <a:cubicBezTo>
                    <a:pt x="5530" y="400"/>
                    <a:pt x="5530" y="274"/>
                    <a:pt x="5488" y="169"/>
                  </a:cubicBezTo>
                  <a:cubicBezTo>
                    <a:pt x="5425" y="63"/>
                    <a:pt x="5298" y="0"/>
                    <a:pt x="5193" y="0"/>
                  </a:cubicBezTo>
                  <a:close/>
                </a:path>
              </a:pathLst>
            </a:custGeom>
            <a:solidFill>
              <a:srgbClr val="8195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8089;p68">
              <a:extLst>
                <a:ext uri="{FF2B5EF4-FFF2-40B4-BE49-F238E27FC236}">
                  <a16:creationId xmlns:a16="http://schemas.microsoft.com/office/drawing/2014/main" id="{F69604F0-D151-4ADA-AAF6-07118B6B6CBE}"/>
                </a:ext>
              </a:extLst>
            </p:cNvPr>
            <p:cNvSpPr/>
            <p:nvPr/>
          </p:nvSpPr>
          <p:spPr>
            <a:xfrm>
              <a:off x="1041623" y="1752850"/>
              <a:ext cx="83741" cy="92290"/>
            </a:xfrm>
            <a:custGeom>
              <a:avLst/>
              <a:gdLst/>
              <a:ahLst/>
              <a:cxnLst/>
              <a:rect l="l" t="t" r="r" b="b"/>
              <a:pathLst>
                <a:path w="5593" h="6164" extrusionOk="0">
                  <a:moveTo>
                    <a:pt x="2184" y="0"/>
                  </a:moveTo>
                  <a:cubicBezTo>
                    <a:pt x="2171" y="0"/>
                    <a:pt x="2158" y="1"/>
                    <a:pt x="2145" y="3"/>
                  </a:cubicBezTo>
                  <a:lnTo>
                    <a:pt x="400" y="3"/>
                  </a:lnTo>
                  <a:cubicBezTo>
                    <a:pt x="148" y="3"/>
                    <a:pt x="0" y="277"/>
                    <a:pt x="127" y="487"/>
                  </a:cubicBezTo>
                  <a:lnTo>
                    <a:pt x="3133" y="5995"/>
                  </a:lnTo>
                  <a:cubicBezTo>
                    <a:pt x="3196" y="6101"/>
                    <a:pt x="3301" y="6164"/>
                    <a:pt x="3427" y="6164"/>
                  </a:cubicBezTo>
                  <a:lnTo>
                    <a:pt x="5172" y="6164"/>
                  </a:lnTo>
                  <a:cubicBezTo>
                    <a:pt x="5425" y="6164"/>
                    <a:pt x="5593" y="5890"/>
                    <a:pt x="5467" y="5680"/>
                  </a:cubicBezTo>
                  <a:lnTo>
                    <a:pt x="2439" y="172"/>
                  </a:lnTo>
                  <a:cubicBezTo>
                    <a:pt x="2383" y="77"/>
                    <a:pt x="2292" y="0"/>
                    <a:pt x="2184" y="0"/>
                  </a:cubicBezTo>
                  <a:close/>
                </a:path>
              </a:pathLst>
            </a:custGeom>
            <a:solidFill>
              <a:srgbClr val="8195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8090;p68">
              <a:extLst>
                <a:ext uri="{FF2B5EF4-FFF2-40B4-BE49-F238E27FC236}">
                  <a16:creationId xmlns:a16="http://schemas.microsoft.com/office/drawing/2014/main" id="{831A1825-A6B1-4A46-ADBF-0B69C446DC09}"/>
                </a:ext>
              </a:extLst>
            </p:cNvPr>
            <p:cNvSpPr/>
            <p:nvPr/>
          </p:nvSpPr>
          <p:spPr>
            <a:xfrm>
              <a:off x="949392" y="1752850"/>
              <a:ext cx="46535" cy="20198"/>
            </a:xfrm>
            <a:custGeom>
              <a:avLst/>
              <a:gdLst/>
              <a:ahLst/>
              <a:cxnLst/>
              <a:rect l="l" t="t" r="r" b="b"/>
              <a:pathLst>
                <a:path w="3108" h="1349" extrusionOk="0">
                  <a:moveTo>
                    <a:pt x="908" y="0"/>
                  </a:moveTo>
                  <a:cubicBezTo>
                    <a:pt x="799" y="0"/>
                    <a:pt x="708" y="77"/>
                    <a:pt x="652" y="172"/>
                  </a:cubicBezTo>
                  <a:lnTo>
                    <a:pt x="0" y="1349"/>
                  </a:lnTo>
                  <a:lnTo>
                    <a:pt x="2502" y="1349"/>
                  </a:lnTo>
                  <a:lnTo>
                    <a:pt x="2986" y="487"/>
                  </a:lnTo>
                  <a:cubicBezTo>
                    <a:pt x="3107" y="264"/>
                    <a:pt x="2956" y="2"/>
                    <a:pt x="2719" y="2"/>
                  </a:cubicBezTo>
                  <a:cubicBezTo>
                    <a:pt x="2710" y="2"/>
                    <a:pt x="2701" y="3"/>
                    <a:pt x="2691" y="3"/>
                  </a:cubicBezTo>
                  <a:lnTo>
                    <a:pt x="946" y="3"/>
                  </a:lnTo>
                  <a:cubicBezTo>
                    <a:pt x="933" y="1"/>
                    <a:pt x="920" y="0"/>
                    <a:pt x="908" y="0"/>
                  </a:cubicBezTo>
                  <a:close/>
                </a:path>
              </a:pathLst>
            </a:custGeom>
            <a:solidFill>
              <a:srgbClr val="6B83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8091;p68">
              <a:extLst>
                <a:ext uri="{FF2B5EF4-FFF2-40B4-BE49-F238E27FC236}">
                  <a16:creationId xmlns:a16="http://schemas.microsoft.com/office/drawing/2014/main" id="{26BBB040-B814-4CB9-8EC7-F096E076D3CC}"/>
                </a:ext>
              </a:extLst>
            </p:cNvPr>
            <p:cNvSpPr/>
            <p:nvPr/>
          </p:nvSpPr>
          <p:spPr>
            <a:xfrm>
              <a:off x="1041623" y="1752850"/>
              <a:ext cx="46280" cy="20198"/>
            </a:xfrm>
            <a:custGeom>
              <a:avLst/>
              <a:gdLst/>
              <a:ahLst/>
              <a:cxnLst/>
              <a:rect l="l" t="t" r="r" b="b"/>
              <a:pathLst>
                <a:path w="3091" h="1349" extrusionOk="0">
                  <a:moveTo>
                    <a:pt x="2184" y="0"/>
                  </a:moveTo>
                  <a:cubicBezTo>
                    <a:pt x="2171" y="0"/>
                    <a:pt x="2158" y="1"/>
                    <a:pt x="2145" y="3"/>
                  </a:cubicBezTo>
                  <a:lnTo>
                    <a:pt x="400" y="3"/>
                  </a:lnTo>
                  <a:cubicBezTo>
                    <a:pt x="148" y="3"/>
                    <a:pt x="0" y="277"/>
                    <a:pt x="127" y="487"/>
                  </a:cubicBezTo>
                  <a:lnTo>
                    <a:pt x="589" y="1349"/>
                  </a:lnTo>
                  <a:lnTo>
                    <a:pt x="3091" y="1349"/>
                  </a:lnTo>
                  <a:lnTo>
                    <a:pt x="2439" y="172"/>
                  </a:lnTo>
                  <a:cubicBezTo>
                    <a:pt x="2383" y="77"/>
                    <a:pt x="2292" y="0"/>
                    <a:pt x="2184" y="0"/>
                  </a:cubicBezTo>
                  <a:close/>
                </a:path>
              </a:pathLst>
            </a:custGeom>
            <a:solidFill>
              <a:srgbClr val="6B83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8092;p68">
              <a:extLst>
                <a:ext uri="{FF2B5EF4-FFF2-40B4-BE49-F238E27FC236}">
                  <a16:creationId xmlns:a16="http://schemas.microsoft.com/office/drawing/2014/main" id="{A3EBFBF1-47C0-4335-945D-9B80356B3EC0}"/>
                </a:ext>
              </a:extLst>
            </p:cNvPr>
            <p:cNvSpPr/>
            <p:nvPr/>
          </p:nvSpPr>
          <p:spPr>
            <a:xfrm>
              <a:off x="847400" y="1725510"/>
              <a:ext cx="342496" cy="37162"/>
            </a:xfrm>
            <a:custGeom>
              <a:avLst/>
              <a:gdLst/>
              <a:ahLst/>
              <a:cxnLst/>
              <a:rect l="l" t="t" r="r" b="b"/>
              <a:pathLst>
                <a:path w="22875" h="2482" extrusionOk="0">
                  <a:moveTo>
                    <a:pt x="337" y="0"/>
                  </a:moveTo>
                  <a:cubicBezTo>
                    <a:pt x="148" y="0"/>
                    <a:pt x="0" y="147"/>
                    <a:pt x="0" y="337"/>
                  </a:cubicBezTo>
                  <a:lnTo>
                    <a:pt x="0" y="2145"/>
                  </a:lnTo>
                  <a:cubicBezTo>
                    <a:pt x="0" y="2334"/>
                    <a:pt x="148" y="2481"/>
                    <a:pt x="337" y="2481"/>
                  </a:cubicBezTo>
                  <a:lnTo>
                    <a:pt x="22559" y="2481"/>
                  </a:lnTo>
                  <a:cubicBezTo>
                    <a:pt x="22728" y="2481"/>
                    <a:pt x="22875" y="2334"/>
                    <a:pt x="22875" y="2145"/>
                  </a:cubicBezTo>
                  <a:lnTo>
                    <a:pt x="22875" y="337"/>
                  </a:lnTo>
                  <a:cubicBezTo>
                    <a:pt x="22875" y="147"/>
                    <a:pt x="22728" y="0"/>
                    <a:pt x="22559" y="0"/>
                  </a:cubicBezTo>
                  <a:close/>
                </a:path>
              </a:pathLst>
            </a:custGeom>
            <a:solidFill>
              <a:srgbClr val="D0DAE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8093;p68">
              <a:extLst>
                <a:ext uri="{FF2B5EF4-FFF2-40B4-BE49-F238E27FC236}">
                  <a16:creationId xmlns:a16="http://schemas.microsoft.com/office/drawing/2014/main" id="{9DB9C5EB-9A36-49B2-98B2-8D63D2C9B5A8}"/>
                </a:ext>
              </a:extLst>
            </p:cNvPr>
            <p:cNvSpPr/>
            <p:nvPr/>
          </p:nvSpPr>
          <p:spPr>
            <a:xfrm>
              <a:off x="1168799" y="1524984"/>
              <a:ext cx="21096" cy="37476"/>
            </a:xfrm>
            <a:custGeom>
              <a:avLst/>
              <a:gdLst/>
              <a:ahLst/>
              <a:cxnLst/>
              <a:rect l="l" t="t" r="r" b="b"/>
              <a:pathLst>
                <a:path w="1409" h="2503" extrusionOk="0">
                  <a:moveTo>
                    <a:pt x="0" y="1"/>
                  </a:moveTo>
                  <a:lnTo>
                    <a:pt x="0" y="2503"/>
                  </a:lnTo>
                  <a:lnTo>
                    <a:pt x="1093" y="2503"/>
                  </a:lnTo>
                  <a:cubicBezTo>
                    <a:pt x="1262" y="2503"/>
                    <a:pt x="1409" y="2356"/>
                    <a:pt x="1409" y="2166"/>
                  </a:cubicBezTo>
                  <a:lnTo>
                    <a:pt x="1409" y="337"/>
                  </a:lnTo>
                  <a:cubicBezTo>
                    <a:pt x="1409" y="169"/>
                    <a:pt x="1262" y="1"/>
                    <a:pt x="1093" y="1"/>
                  </a:cubicBezTo>
                  <a:close/>
                </a:path>
              </a:pathLst>
            </a:custGeom>
            <a:solidFill>
              <a:srgbClr val="CAD5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8094;p68">
              <a:extLst>
                <a:ext uri="{FF2B5EF4-FFF2-40B4-BE49-F238E27FC236}">
                  <a16:creationId xmlns:a16="http://schemas.microsoft.com/office/drawing/2014/main" id="{1DEAB2A5-9F33-4C77-907B-B4BCE5572030}"/>
                </a:ext>
              </a:extLst>
            </p:cNvPr>
            <p:cNvSpPr/>
            <p:nvPr/>
          </p:nvSpPr>
          <p:spPr>
            <a:xfrm>
              <a:off x="1168799" y="1725510"/>
              <a:ext cx="21096" cy="37162"/>
            </a:xfrm>
            <a:custGeom>
              <a:avLst/>
              <a:gdLst/>
              <a:ahLst/>
              <a:cxnLst/>
              <a:rect l="l" t="t" r="r" b="b"/>
              <a:pathLst>
                <a:path w="1409" h="2482" extrusionOk="0">
                  <a:moveTo>
                    <a:pt x="0" y="0"/>
                  </a:moveTo>
                  <a:lnTo>
                    <a:pt x="0" y="2481"/>
                  </a:lnTo>
                  <a:lnTo>
                    <a:pt x="1093" y="2481"/>
                  </a:lnTo>
                  <a:cubicBezTo>
                    <a:pt x="1262" y="2481"/>
                    <a:pt x="1409" y="2334"/>
                    <a:pt x="1409" y="2145"/>
                  </a:cubicBezTo>
                  <a:lnTo>
                    <a:pt x="1409" y="337"/>
                  </a:lnTo>
                  <a:cubicBezTo>
                    <a:pt x="1409" y="147"/>
                    <a:pt x="1262" y="0"/>
                    <a:pt x="1093" y="0"/>
                  </a:cubicBezTo>
                  <a:close/>
                </a:path>
              </a:pathLst>
            </a:custGeom>
            <a:solidFill>
              <a:srgbClr val="CAD5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8095;p68">
              <a:extLst>
                <a:ext uri="{FF2B5EF4-FFF2-40B4-BE49-F238E27FC236}">
                  <a16:creationId xmlns:a16="http://schemas.microsoft.com/office/drawing/2014/main" id="{A04A8602-68BC-4547-8DC8-18B6220C1891}"/>
                </a:ext>
              </a:extLst>
            </p:cNvPr>
            <p:cNvSpPr/>
            <p:nvPr/>
          </p:nvSpPr>
          <p:spPr>
            <a:xfrm>
              <a:off x="1046339" y="1601703"/>
              <a:ext cx="47418" cy="50787"/>
            </a:xfrm>
            <a:custGeom>
              <a:avLst/>
              <a:gdLst/>
              <a:ahLst/>
              <a:cxnLst/>
              <a:rect l="l" t="t" r="r" b="b"/>
              <a:pathLst>
                <a:path w="3167" h="3392" extrusionOk="0">
                  <a:moveTo>
                    <a:pt x="2688" y="0"/>
                  </a:moveTo>
                  <a:cubicBezTo>
                    <a:pt x="2601" y="0"/>
                    <a:pt x="2511" y="39"/>
                    <a:pt x="2440" y="133"/>
                  </a:cubicBezTo>
                  <a:lnTo>
                    <a:pt x="190" y="2845"/>
                  </a:lnTo>
                  <a:cubicBezTo>
                    <a:pt x="1" y="3055"/>
                    <a:pt x="148" y="3392"/>
                    <a:pt x="442" y="3392"/>
                  </a:cubicBezTo>
                  <a:cubicBezTo>
                    <a:pt x="547" y="3392"/>
                    <a:pt x="631" y="3329"/>
                    <a:pt x="695" y="3266"/>
                  </a:cubicBezTo>
                  <a:lnTo>
                    <a:pt x="2965" y="553"/>
                  </a:lnTo>
                  <a:cubicBezTo>
                    <a:pt x="3167" y="305"/>
                    <a:pt x="2934" y="0"/>
                    <a:pt x="2688" y="0"/>
                  </a:cubicBezTo>
                  <a:close/>
                </a:path>
              </a:pathLst>
            </a:custGeom>
            <a:solidFill>
              <a:srgbClr val="364F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8096;p68">
              <a:extLst>
                <a:ext uri="{FF2B5EF4-FFF2-40B4-BE49-F238E27FC236}">
                  <a16:creationId xmlns:a16="http://schemas.microsoft.com/office/drawing/2014/main" id="{E88F5D0A-7DDF-4942-9533-A0D8587FEA0A}"/>
                </a:ext>
              </a:extLst>
            </p:cNvPr>
            <p:cNvSpPr/>
            <p:nvPr/>
          </p:nvSpPr>
          <p:spPr>
            <a:xfrm>
              <a:off x="990567" y="1630091"/>
              <a:ext cx="48556" cy="29331"/>
            </a:xfrm>
            <a:custGeom>
              <a:avLst/>
              <a:gdLst/>
              <a:ahLst/>
              <a:cxnLst/>
              <a:rect l="l" t="t" r="r" b="b"/>
              <a:pathLst>
                <a:path w="3243" h="1959" extrusionOk="0">
                  <a:moveTo>
                    <a:pt x="494" y="0"/>
                  </a:moveTo>
                  <a:cubicBezTo>
                    <a:pt x="194" y="0"/>
                    <a:pt x="0" y="454"/>
                    <a:pt x="341" y="634"/>
                  </a:cubicBezTo>
                  <a:lnTo>
                    <a:pt x="2611" y="1916"/>
                  </a:lnTo>
                  <a:cubicBezTo>
                    <a:pt x="2653" y="1937"/>
                    <a:pt x="2717" y="1958"/>
                    <a:pt x="2759" y="1958"/>
                  </a:cubicBezTo>
                  <a:cubicBezTo>
                    <a:pt x="3116" y="1958"/>
                    <a:pt x="3242" y="1496"/>
                    <a:pt x="2927" y="1327"/>
                  </a:cubicBezTo>
                  <a:lnTo>
                    <a:pt x="656" y="45"/>
                  </a:lnTo>
                  <a:cubicBezTo>
                    <a:pt x="600" y="14"/>
                    <a:pt x="545" y="0"/>
                    <a:pt x="494" y="0"/>
                  </a:cubicBezTo>
                  <a:close/>
                </a:path>
              </a:pathLst>
            </a:custGeom>
            <a:solidFill>
              <a:srgbClr val="364F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8097;p68">
              <a:extLst>
                <a:ext uri="{FF2B5EF4-FFF2-40B4-BE49-F238E27FC236}">
                  <a16:creationId xmlns:a16="http://schemas.microsoft.com/office/drawing/2014/main" id="{CD2220F3-CF15-4C5B-BA4F-855A3094DA8C}"/>
                </a:ext>
              </a:extLst>
            </p:cNvPr>
            <p:cNvSpPr/>
            <p:nvPr/>
          </p:nvSpPr>
          <p:spPr>
            <a:xfrm>
              <a:off x="940573" y="1633983"/>
              <a:ext cx="44543" cy="51565"/>
            </a:xfrm>
            <a:custGeom>
              <a:avLst/>
              <a:gdLst/>
              <a:ahLst/>
              <a:cxnLst/>
              <a:rect l="l" t="t" r="r" b="b"/>
              <a:pathLst>
                <a:path w="2975" h="3444" extrusionOk="0">
                  <a:moveTo>
                    <a:pt x="2525" y="0"/>
                  </a:moveTo>
                  <a:cubicBezTo>
                    <a:pt x="2444" y="0"/>
                    <a:pt x="2362" y="30"/>
                    <a:pt x="2292" y="100"/>
                  </a:cubicBezTo>
                  <a:lnTo>
                    <a:pt x="148" y="2918"/>
                  </a:lnTo>
                  <a:cubicBezTo>
                    <a:pt x="1" y="3149"/>
                    <a:pt x="148" y="3443"/>
                    <a:pt x="421" y="3443"/>
                  </a:cubicBezTo>
                  <a:cubicBezTo>
                    <a:pt x="526" y="3443"/>
                    <a:pt x="631" y="3401"/>
                    <a:pt x="694" y="3317"/>
                  </a:cubicBezTo>
                  <a:lnTo>
                    <a:pt x="2818" y="521"/>
                  </a:lnTo>
                  <a:cubicBezTo>
                    <a:pt x="2974" y="255"/>
                    <a:pt x="2758" y="0"/>
                    <a:pt x="2525" y="0"/>
                  </a:cubicBezTo>
                  <a:close/>
                </a:path>
              </a:pathLst>
            </a:custGeom>
            <a:solidFill>
              <a:srgbClr val="364F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Google Shape;8098;p68">
              <a:extLst>
                <a:ext uri="{FF2B5EF4-FFF2-40B4-BE49-F238E27FC236}">
                  <a16:creationId xmlns:a16="http://schemas.microsoft.com/office/drawing/2014/main" id="{34071193-CD6F-4C83-AB30-2076F52DB376}"/>
                </a:ext>
              </a:extLst>
            </p:cNvPr>
            <p:cNvSpPr/>
            <p:nvPr/>
          </p:nvSpPr>
          <p:spPr>
            <a:xfrm>
              <a:off x="912560" y="1673256"/>
              <a:ext cx="45966" cy="39408"/>
            </a:xfrm>
            <a:custGeom>
              <a:avLst/>
              <a:gdLst/>
              <a:ahLst/>
              <a:cxnLst/>
              <a:rect l="l" t="t" r="r" b="b"/>
              <a:pathLst>
                <a:path w="3070" h="2632" extrusionOk="0">
                  <a:moveTo>
                    <a:pt x="1766" y="0"/>
                  </a:moveTo>
                  <a:cubicBezTo>
                    <a:pt x="589" y="0"/>
                    <a:pt x="0" y="1409"/>
                    <a:pt x="841" y="2250"/>
                  </a:cubicBezTo>
                  <a:cubicBezTo>
                    <a:pt x="1105" y="2514"/>
                    <a:pt x="1430" y="2632"/>
                    <a:pt x="1750" y="2632"/>
                  </a:cubicBezTo>
                  <a:cubicBezTo>
                    <a:pt x="2422" y="2632"/>
                    <a:pt x="3070" y="2109"/>
                    <a:pt x="3070" y="1325"/>
                  </a:cubicBezTo>
                  <a:cubicBezTo>
                    <a:pt x="3070" y="589"/>
                    <a:pt x="2481" y="0"/>
                    <a:pt x="1766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8099;p68">
              <a:extLst>
                <a:ext uri="{FF2B5EF4-FFF2-40B4-BE49-F238E27FC236}">
                  <a16:creationId xmlns:a16="http://schemas.microsoft.com/office/drawing/2014/main" id="{7A58925D-452E-4BB1-BB92-11B328DC98F4}"/>
                </a:ext>
              </a:extLst>
            </p:cNvPr>
            <p:cNvSpPr/>
            <p:nvPr/>
          </p:nvSpPr>
          <p:spPr>
            <a:xfrm>
              <a:off x="960502" y="1606823"/>
              <a:ext cx="45876" cy="39318"/>
            </a:xfrm>
            <a:custGeom>
              <a:avLst/>
              <a:gdLst/>
              <a:ahLst/>
              <a:cxnLst/>
              <a:rect l="l" t="t" r="r" b="b"/>
              <a:pathLst>
                <a:path w="3064" h="2626" extrusionOk="0">
                  <a:moveTo>
                    <a:pt x="1714" y="1"/>
                  </a:moveTo>
                  <a:cubicBezTo>
                    <a:pt x="574" y="1"/>
                    <a:pt x="0" y="1416"/>
                    <a:pt x="814" y="2230"/>
                  </a:cubicBezTo>
                  <a:cubicBezTo>
                    <a:pt x="1088" y="2503"/>
                    <a:pt x="1421" y="2626"/>
                    <a:pt x="1747" y="2626"/>
                  </a:cubicBezTo>
                  <a:cubicBezTo>
                    <a:pt x="2422" y="2626"/>
                    <a:pt x="3064" y="2099"/>
                    <a:pt x="3064" y="1305"/>
                  </a:cubicBezTo>
                  <a:cubicBezTo>
                    <a:pt x="3064" y="569"/>
                    <a:pt x="2475" y="1"/>
                    <a:pt x="1739" y="1"/>
                  </a:cubicBezTo>
                  <a:cubicBezTo>
                    <a:pt x="1731" y="1"/>
                    <a:pt x="1722" y="1"/>
                    <a:pt x="1714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8100;p68">
              <a:extLst>
                <a:ext uri="{FF2B5EF4-FFF2-40B4-BE49-F238E27FC236}">
                  <a16:creationId xmlns:a16="http://schemas.microsoft.com/office/drawing/2014/main" id="{4B066460-04FD-4E57-BBEA-E32CC27B9046}"/>
                </a:ext>
              </a:extLst>
            </p:cNvPr>
            <p:cNvSpPr/>
            <p:nvPr/>
          </p:nvSpPr>
          <p:spPr>
            <a:xfrm>
              <a:off x="1019269" y="1640197"/>
              <a:ext cx="45981" cy="39423"/>
            </a:xfrm>
            <a:custGeom>
              <a:avLst/>
              <a:gdLst/>
              <a:ahLst/>
              <a:cxnLst/>
              <a:rect l="l" t="t" r="r" b="b"/>
              <a:pathLst>
                <a:path w="3071" h="2633" extrusionOk="0">
                  <a:moveTo>
                    <a:pt x="1746" y="1"/>
                  </a:moveTo>
                  <a:cubicBezTo>
                    <a:pt x="568" y="1"/>
                    <a:pt x="1" y="1409"/>
                    <a:pt x="821" y="2250"/>
                  </a:cubicBezTo>
                  <a:cubicBezTo>
                    <a:pt x="1085" y="2514"/>
                    <a:pt x="1412" y="2632"/>
                    <a:pt x="1734" y="2632"/>
                  </a:cubicBezTo>
                  <a:cubicBezTo>
                    <a:pt x="2413" y="2632"/>
                    <a:pt x="3070" y="2109"/>
                    <a:pt x="3070" y="1325"/>
                  </a:cubicBezTo>
                  <a:cubicBezTo>
                    <a:pt x="3070" y="589"/>
                    <a:pt x="2482" y="1"/>
                    <a:pt x="1746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8101;p68">
              <a:extLst>
                <a:ext uri="{FF2B5EF4-FFF2-40B4-BE49-F238E27FC236}">
                  <a16:creationId xmlns:a16="http://schemas.microsoft.com/office/drawing/2014/main" id="{B5B483C3-A09A-437D-960E-FC025B082FE4}"/>
                </a:ext>
              </a:extLst>
            </p:cNvPr>
            <p:cNvSpPr/>
            <p:nvPr/>
          </p:nvSpPr>
          <p:spPr>
            <a:xfrm>
              <a:off x="1067750" y="1575037"/>
              <a:ext cx="46280" cy="39318"/>
            </a:xfrm>
            <a:custGeom>
              <a:avLst/>
              <a:gdLst/>
              <a:ahLst/>
              <a:cxnLst/>
              <a:rect l="l" t="t" r="r" b="b"/>
              <a:pathLst>
                <a:path w="3091" h="2626" extrusionOk="0">
                  <a:moveTo>
                    <a:pt x="1766" y="1"/>
                  </a:moveTo>
                  <a:cubicBezTo>
                    <a:pt x="589" y="1"/>
                    <a:pt x="0" y="1409"/>
                    <a:pt x="841" y="2229"/>
                  </a:cubicBezTo>
                  <a:cubicBezTo>
                    <a:pt x="1108" y="2503"/>
                    <a:pt x="1439" y="2625"/>
                    <a:pt x="1765" y="2625"/>
                  </a:cubicBezTo>
                  <a:cubicBezTo>
                    <a:pt x="2440" y="2625"/>
                    <a:pt x="3091" y="2099"/>
                    <a:pt x="3091" y="1304"/>
                  </a:cubicBezTo>
                  <a:cubicBezTo>
                    <a:pt x="3091" y="589"/>
                    <a:pt x="2502" y="1"/>
                    <a:pt x="1766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7" name="Google Shape;425;p37">
            <a:extLst>
              <a:ext uri="{FF2B5EF4-FFF2-40B4-BE49-F238E27FC236}">
                <a16:creationId xmlns:a16="http://schemas.microsoft.com/office/drawing/2014/main" id="{385D5ED9-2C33-1742-B633-711A5B40E57E}"/>
              </a:ext>
            </a:extLst>
          </p:cNvPr>
          <p:cNvSpPr/>
          <p:nvPr/>
        </p:nvSpPr>
        <p:spPr>
          <a:xfrm>
            <a:off x="3055397" y="3897853"/>
            <a:ext cx="1805652" cy="1677811"/>
          </a:xfrm>
          <a:prstGeom prst="donut">
            <a:avLst>
              <a:gd name="adj" fmla="val 2837"/>
            </a:avLst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425;p37">
            <a:extLst>
              <a:ext uri="{FF2B5EF4-FFF2-40B4-BE49-F238E27FC236}">
                <a16:creationId xmlns:a16="http://schemas.microsoft.com/office/drawing/2014/main" id="{BAC8EECB-DA5D-C441-8189-95CFD7066690}"/>
              </a:ext>
            </a:extLst>
          </p:cNvPr>
          <p:cNvSpPr/>
          <p:nvPr/>
        </p:nvSpPr>
        <p:spPr>
          <a:xfrm>
            <a:off x="6579840" y="1646333"/>
            <a:ext cx="1805652" cy="1677811"/>
          </a:xfrm>
          <a:prstGeom prst="donut">
            <a:avLst>
              <a:gd name="adj" fmla="val 2837"/>
            </a:avLst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74594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3E907-7F3B-407B-9675-B2EF94C7C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357" y="355937"/>
            <a:ext cx="9378000" cy="743417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3600">
                <a:solidFill>
                  <a:schemeClr val="accent3">
                    <a:lumMod val="50000"/>
                  </a:schemeClr>
                </a:solidFill>
                <a:cs typeface="Calibri Light"/>
              </a:rPr>
              <a:t>ACTIVITY: DISCUSSION</a:t>
            </a:r>
            <a:endParaRPr lang="en-US" sz="360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9900E1-52DF-4869-AC2D-AC9A9D6C8B24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032814" y="1696449"/>
            <a:ext cx="5825004" cy="3465102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vert="horz" wrap="square" lIns="91440" tIns="45720" rIns="91440" bIns="45720" rtlCol="0" anchor="ctr" anchorCtr="0">
            <a:noAutofit/>
          </a:bodyPr>
          <a:lstStyle/>
          <a:p>
            <a:pPr>
              <a:spcAft>
                <a:spcPts val="1200"/>
              </a:spcAft>
              <a:buClr>
                <a:schemeClr val="accent2">
                  <a:lumMod val="50000"/>
                </a:schemeClr>
              </a:buClr>
              <a:buSzPct val="60000"/>
            </a:pPr>
            <a:r>
              <a:rPr lang="en-US" sz="2400" dirty="0">
                <a:solidFill>
                  <a:schemeClr val="accent3">
                    <a:lumMod val="50000"/>
                  </a:schemeClr>
                </a:solidFill>
                <a:cs typeface="Calibri"/>
              </a:rPr>
              <a:t>What are your primary goal for PBIS implementation in our school going forward?</a:t>
            </a:r>
          </a:p>
          <a:p>
            <a:pPr>
              <a:spcAft>
                <a:spcPts val="1200"/>
              </a:spcAft>
              <a:buClr>
                <a:schemeClr val="accent2">
                  <a:lumMod val="50000"/>
                </a:schemeClr>
              </a:buClr>
              <a:buSzPct val="60000"/>
            </a:pPr>
            <a:r>
              <a:rPr lang="en-US" sz="2400" dirty="0">
                <a:solidFill>
                  <a:schemeClr val="accent3">
                    <a:lumMod val="50000"/>
                  </a:schemeClr>
                </a:solidFill>
                <a:cs typeface="Calibri"/>
              </a:rPr>
              <a:t>Yearly your first order of business should be to identify a primary yearly goal, record it on your action plan.  </a:t>
            </a:r>
          </a:p>
          <a:p>
            <a:pPr marL="139700" indent="0">
              <a:spcAft>
                <a:spcPts val="1200"/>
              </a:spcAft>
              <a:buClr>
                <a:schemeClr val="accent2">
                  <a:lumMod val="50000"/>
                </a:schemeClr>
              </a:buClr>
              <a:buSzPct val="60000"/>
              <a:buNone/>
            </a:pPr>
            <a:endParaRPr lang="en-US" sz="2400" dirty="0">
              <a:solidFill>
                <a:schemeClr val="accent3">
                  <a:lumMod val="50000"/>
                </a:schemeClr>
              </a:solidFill>
              <a:cs typeface="Calibri"/>
            </a:endParaRPr>
          </a:p>
        </p:txBody>
      </p:sp>
      <p:grpSp>
        <p:nvGrpSpPr>
          <p:cNvPr id="82" name="Google Shape;16036;p73">
            <a:extLst>
              <a:ext uri="{FF2B5EF4-FFF2-40B4-BE49-F238E27FC236}">
                <a16:creationId xmlns:a16="http://schemas.microsoft.com/office/drawing/2014/main" id="{CD718688-6DFD-4A92-BEFA-9D2926C20B17}"/>
              </a:ext>
            </a:extLst>
          </p:cNvPr>
          <p:cNvGrpSpPr/>
          <p:nvPr/>
        </p:nvGrpSpPr>
        <p:grpSpPr>
          <a:xfrm>
            <a:off x="8029169" y="3451941"/>
            <a:ext cx="2300168" cy="1714788"/>
            <a:chOff x="1798763" y="3395401"/>
            <a:chExt cx="376185" cy="280448"/>
          </a:xfrm>
        </p:grpSpPr>
        <p:sp>
          <p:nvSpPr>
            <p:cNvPr id="83" name="Google Shape;16037;p73">
              <a:extLst>
                <a:ext uri="{FF2B5EF4-FFF2-40B4-BE49-F238E27FC236}">
                  <a16:creationId xmlns:a16="http://schemas.microsoft.com/office/drawing/2014/main" id="{1F512D5B-411D-4442-97CF-3BA7BC887833}"/>
                </a:ext>
              </a:extLst>
            </p:cNvPr>
            <p:cNvSpPr/>
            <p:nvPr/>
          </p:nvSpPr>
          <p:spPr>
            <a:xfrm>
              <a:off x="2097352" y="3478660"/>
              <a:ext cx="47711" cy="42023"/>
            </a:xfrm>
            <a:custGeom>
              <a:avLst/>
              <a:gdLst/>
              <a:ahLst/>
              <a:cxnLst/>
              <a:rect l="l" t="t" r="r" b="b"/>
              <a:pathLst>
                <a:path w="1820" h="1603" extrusionOk="0">
                  <a:moveTo>
                    <a:pt x="910" y="1"/>
                  </a:moveTo>
                  <a:cubicBezTo>
                    <a:pt x="405" y="1"/>
                    <a:pt x="0" y="361"/>
                    <a:pt x="0" y="809"/>
                  </a:cubicBezTo>
                  <a:cubicBezTo>
                    <a:pt x="0" y="1242"/>
                    <a:pt x="405" y="1603"/>
                    <a:pt x="910" y="1603"/>
                  </a:cubicBezTo>
                  <a:cubicBezTo>
                    <a:pt x="1401" y="1603"/>
                    <a:pt x="1819" y="1242"/>
                    <a:pt x="1819" y="809"/>
                  </a:cubicBezTo>
                  <a:cubicBezTo>
                    <a:pt x="1819" y="361"/>
                    <a:pt x="1401" y="1"/>
                    <a:pt x="910" y="1"/>
                  </a:cubicBezTo>
                  <a:close/>
                </a:path>
              </a:pathLst>
            </a:custGeom>
            <a:solidFill>
              <a:srgbClr val="92A9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16038;p73">
              <a:extLst>
                <a:ext uri="{FF2B5EF4-FFF2-40B4-BE49-F238E27FC236}">
                  <a16:creationId xmlns:a16="http://schemas.microsoft.com/office/drawing/2014/main" id="{1A76D813-18CC-423A-929E-A27BFB00D04F}"/>
                </a:ext>
              </a:extLst>
            </p:cNvPr>
            <p:cNvSpPr/>
            <p:nvPr/>
          </p:nvSpPr>
          <p:spPr>
            <a:xfrm>
              <a:off x="2097352" y="3478660"/>
              <a:ext cx="32559" cy="42023"/>
            </a:xfrm>
            <a:custGeom>
              <a:avLst/>
              <a:gdLst/>
              <a:ahLst/>
              <a:cxnLst/>
              <a:rect l="l" t="t" r="r" b="b"/>
              <a:pathLst>
                <a:path w="1242" h="1603" extrusionOk="0">
                  <a:moveTo>
                    <a:pt x="910" y="1"/>
                  </a:moveTo>
                  <a:cubicBezTo>
                    <a:pt x="405" y="1"/>
                    <a:pt x="0" y="361"/>
                    <a:pt x="0" y="809"/>
                  </a:cubicBezTo>
                  <a:cubicBezTo>
                    <a:pt x="0" y="1242"/>
                    <a:pt x="405" y="1603"/>
                    <a:pt x="910" y="1603"/>
                  </a:cubicBezTo>
                  <a:cubicBezTo>
                    <a:pt x="1025" y="1603"/>
                    <a:pt x="1141" y="1574"/>
                    <a:pt x="1242" y="1545"/>
                  </a:cubicBezTo>
                  <a:cubicBezTo>
                    <a:pt x="924" y="1444"/>
                    <a:pt x="693" y="1141"/>
                    <a:pt x="679" y="809"/>
                  </a:cubicBezTo>
                  <a:cubicBezTo>
                    <a:pt x="693" y="462"/>
                    <a:pt x="924" y="159"/>
                    <a:pt x="1242" y="73"/>
                  </a:cubicBezTo>
                  <a:cubicBezTo>
                    <a:pt x="1141" y="29"/>
                    <a:pt x="1025" y="1"/>
                    <a:pt x="910" y="1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16039;p73">
              <a:extLst>
                <a:ext uri="{FF2B5EF4-FFF2-40B4-BE49-F238E27FC236}">
                  <a16:creationId xmlns:a16="http://schemas.microsoft.com/office/drawing/2014/main" id="{6F4A14BA-71BB-41E1-9DA1-82DC41B529AF}"/>
                </a:ext>
              </a:extLst>
            </p:cNvPr>
            <p:cNvSpPr/>
            <p:nvPr/>
          </p:nvSpPr>
          <p:spPr>
            <a:xfrm>
              <a:off x="2067441" y="3580452"/>
              <a:ext cx="107508" cy="95396"/>
            </a:xfrm>
            <a:custGeom>
              <a:avLst/>
              <a:gdLst/>
              <a:ahLst/>
              <a:cxnLst/>
              <a:rect l="l" t="t" r="r" b="b"/>
              <a:pathLst>
                <a:path w="4101" h="3639" extrusionOk="0">
                  <a:moveTo>
                    <a:pt x="1358" y="1"/>
                  </a:moveTo>
                  <a:lnTo>
                    <a:pt x="1358" y="679"/>
                  </a:lnTo>
                  <a:cubicBezTo>
                    <a:pt x="1358" y="852"/>
                    <a:pt x="1271" y="1011"/>
                    <a:pt x="1113" y="1083"/>
                  </a:cubicBezTo>
                  <a:lnTo>
                    <a:pt x="376" y="1444"/>
                  </a:lnTo>
                  <a:cubicBezTo>
                    <a:pt x="145" y="1560"/>
                    <a:pt x="1" y="1805"/>
                    <a:pt x="1" y="2065"/>
                  </a:cubicBezTo>
                  <a:lnTo>
                    <a:pt x="1" y="3407"/>
                  </a:lnTo>
                  <a:cubicBezTo>
                    <a:pt x="1" y="3523"/>
                    <a:pt x="102" y="3638"/>
                    <a:pt x="232" y="3638"/>
                  </a:cubicBezTo>
                  <a:lnTo>
                    <a:pt x="3870" y="3638"/>
                  </a:lnTo>
                  <a:cubicBezTo>
                    <a:pt x="3985" y="3638"/>
                    <a:pt x="4101" y="3523"/>
                    <a:pt x="4101" y="3407"/>
                  </a:cubicBezTo>
                  <a:lnTo>
                    <a:pt x="4101" y="2065"/>
                  </a:lnTo>
                  <a:cubicBezTo>
                    <a:pt x="4086" y="1805"/>
                    <a:pt x="3942" y="1560"/>
                    <a:pt x="3711" y="1444"/>
                  </a:cubicBezTo>
                  <a:lnTo>
                    <a:pt x="2975" y="1083"/>
                  </a:lnTo>
                  <a:cubicBezTo>
                    <a:pt x="2830" y="1011"/>
                    <a:pt x="2729" y="852"/>
                    <a:pt x="2729" y="679"/>
                  </a:cubicBezTo>
                  <a:lnTo>
                    <a:pt x="2729" y="1"/>
                  </a:ln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16040;p73">
              <a:extLst>
                <a:ext uri="{FF2B5EF4-FFF2-40B4-BE49-F238E27FC236}">
                  <a16:creationId xmlns:a16="http://schemas.microsoft.com/office/drawing/2014/main" id="{1B4F88CA-C05B-4773-8D79-2964B31C0D0D}"/>
                </a:ext>
              </a:extLst>
            </p:cNvPr>
            <p:cNvSpPr/>
            <p:nvPr/>
          </p:nvSpPr>
          <p:spPr>
            <a:xfrm>
              <a:off x="2103014" y="3580085"/>
              <a:ext cx="36360" cy="23856"/>
            </a:xfrm>
            <a:custGeom>
              <a:avLst/>
              <a:gdLst/>
              <a:ahLst/>
              <a:cxnLst/>
              <a:rect l="l" t="t" r="r" b="b"/>
              <a:pathLst>
                <a:path w="1387" h="910" extrusionOk="0">
                  <a:moveTo>
                    <a:pt x="1" y="0"/>
                  </a:moveTo>
                  <a:lnTo>
                    <a:pt x="1" y="693"/>
                  </a:lnTo>
                  <a:cubicBezTo>
                    <a:pt x="1" y="722"/>
                    <a:pt x="1" y="751"/>
                    <a:pt x="1" y="780"/>
                  </a:cubicBezTo>
                  <a:cubicBezTo>
                    <a:pt x="217" y="866"/>
                    <a:pt x="448" y="910"/>
                    <a:pt x="694" y="910"/>
                  </a:cubicBezTo>
                  <a:cubicBezTo>
                    <a:pt x="925" y="910"/>
                    <a:pt x="1170" y="866"/>
                    <a:pt x="1387" y="780"/>
                  </a:cubicBezTo>
                  <a:cubicBezTo>
                    <a:pt x="1372" y="751"/>
                    <a:pt x="1372" y="722"/>
                    <a:pt x="1372" y="693"/>
                  </a:cubicBezTo>
                  <a:lnTo>
                    <a:pt x="1372" y="0"/>
                  </a:lnTo>
                  <a:close/>
                </a:path>
              </a:pathLst>
            </a:custGeom>
            <a:solidFill>
              <a:srgbClr val="94A5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16041;p73">
              <a:extLst>
                <a:ext uri="{FF2B5EF4-FFF2-40B4-BE49-F238E27FC236}">
                  <a16:creationId xmlns:a16="http://schemas.microsoft.com/office/drawing/2014/main" id="{3672D5C6-D37D-4628-97F5-7321464B05A0}"/>
                </a:ext>
              </a:extLst>
            </p:cNvPr>
            <p:cNvSpPr/>
            <p:nvPr/>
          </p:nvSpPr>
          <p:spPr>
            <a:xfrm>
              <a:off x="2067441" y="3611491"/>
              <a:ext cx="107141" cy="64358"/>
            </a:xfrm>
            <a:custGeom>
              <a:avLst/>
              <a:gdLst/>
              <a:ahLst/>
              <a:cxnLst/>
              <a:rect l="l" t="t" r="r" b="b"/>
              <a:pathLst>
                <a:path w="4087" h="2455" extrusionOk="0">
                  <a:moveTo>
                    <a:pt x="896" y="0"/>
                  </a:moveTo>
                  <a:lnTo>
                    <a:pt x="376" y="260"/>
                  </a:lnTo>
                  <a:cubicBezTo>
                    <a:pt x="145" y="376"/>
                    <a:pt x="1" y="621"/>
                    <a:pt x="1" y="881"/>
                  </a:cubicBezTo>
                  <a:lnTo>
                    <a:pt x="1" y="2223"/>
                  </a:lnTo>
                  <a:cubicBezTo>
                    <a:pt x="1" y="2339"/>
                    <a:pt x="102" y="2454"/>
                    <a:pt x="218" y="2454"/>
                  </a:cubicBezTo>
                  <a:lnTo>
                    <a:pt x="3870" y="2454"/>
                  </a:lnTo>
                  <a:cubicBezTo>
                    <a:pt x="3985" y="2454"/>
                    <a:pt x="4086" y="2339"/>
                    <a:pt x="4086" y="2223"/>
                  </a:cubicBezTo>
                  <a:lnTo>
                    <a:pt x="4086" y="881"/>
                  </a:lnTo>
                  <a:cubicBezTo>
                    <a:pt x="4086" y="621"/>
                    <a:pt x="3942" y="376"/>
                    <a:pt x="3711" y="260"/>
                  </a:cubicBezTo>
                  <a:lnTo>
                    <a:pt x="3191" y="0"/>
                  </a:lnTo>
                  <a:cubicBezTo>
                    <a:pt x="2924" y="419"/>
                    <a:pt x="2484" y="628"/>
                    <a:pt x="2044" y="628"/>
                  </a:cubicBezTo>
                  <a:cubicBezTo>
                    <a:pt x="1603" y="628"/>
                    <a:pt x="1163" y="419"/>
                    <a:pt x="896" y="0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16042;p73">
              <a:extLst>
                <a:ext uri="{FF2B5EF4-FFF2-40B4-BE49-F238E27FC236}">
                  <a16:creationId xmlns:a16="http://schemas.microsoft.com/office/drawing/2014/main" id="{B5D496CA-8BCD-4C29-BB88-560CE002C077}"/>
                </a:ext>
              </a:extLst>
            </p:cNvPr>
            <p:cNvSpPr/>
            <p:nvPr/>
          </p:nvSpPr>
          <p:spPr>
            <a:xfrm>
              <a:off x="2079185" y="3496827"/>
              <a:ext cx="83652" cy="83285"/>
            </a:xfrm>
            <a:custGeom>
              <a:avLst/>
              <a:gdLst/>
              <a:ahLst/>
              <a:cxnLst/>
              <a:rect l="l" t="t" r="r" b="b"/>
              <a:pathLst>
                <a:path w="3191" h="3177" extrusionOk="0">
                  <a:moveTo>
                    <a:pt x="1603" y="0"/>
                  </a:moveTo>
                  <a:cubicBezTo>
                    <a:pt x="722" y="0"/>
                    <a:pt x="0" y="708"/>
                    <a:pt x="0" y="1588"/>
                  </a:cubicBezTo>
                  <a:cubicBezTo>
                    <a:pt x="0" y="2469"/>
                    <a:pt x="722" y="3176"/>
                    <a:pt x="1603" y="3176"/>
                  </a:cubicBezTo>
                  <a:cubicBezTo>
                    <a:pt x="2483" y="3176"/>
                    <a:pt x="3191" y="2469"/>
                    <a:pt x="3191" y="1588"/>
                  </a:cubicBezTo>
                  <a:cubicBezTo>
                    <a:pt x="3191" y="708"/>
                    <a:pt x="2483" y="0"/>
                    <a:pt x="1603" y="0"/>
                  </a:cubicBezTo>
                  <a:close/>
                </a:path>
              </a:pathLst>
            </a:custGeom>
            <a:solidFill>
              <a:srgbClr val="667A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16043;p73">
              <a:extLst>
                <a:ext uri="{FF2B5EF4-FFF2-40B4-BE49-F238E27FC236}">
                  <a16:creationId xmlns:a16="http://schemas.microsoft.com/office/drawing/2014/main" id="{A649B921-0A18-4B1F-8766-4B7D4C72982D}"/>
                </a:ext>
              </a:extLst>
            </p:cNvPr>
            <p:cNvSpPr/>
            <p:nvPr/>
          </p:nvSpPr>
          <p:spPr>
            <a:xfrm>
              <a:off x="2095071" y="3496827"/>
              <a:ext cx="69653" cy="75342"/>
            </a:xfrm>
            <a:custGeom>
              <a:avLst/>
              <a:gdLst/>
              <a:ahLst/>
              <a:cxnLst/>
              <a:rect l="l" t="t" r="r" b="b"/>
              <a:pathLst>
                <a:path w="2657" h="2874" extrusionOk="0">
                  <a:moveTo>
                    <a:pt x="997" y="0"/>
                  </a:moveTo>
                  <a:cubicBezTo>
                    <a:pt x="246" y="0"/>
                    <a:pt x="1" y="1025"/>
                    <a:pt x="665" y="1372"/>
                  </a:cubicBezTo>
                  <a:cubicBezTo>
                    <a:pt x="694" y="1386"/>
                    <a:pt x="708" y="1401"/>
                    <a:pt x="737" y="1401"/>
                  </a:cubicBezTo>
                  <a:lnTo>
                    <a:pt x="1516" y="2844"/>
                  </a:lnTo>
                  <a:cubicBezTo>
                    <a:pt x="1516" y="2844"/>
                    <a:pt x="1733" y="2859"/>
                    <a:pt x="1950" y="2873"/>
                  </a:cubicBezTo>
                  <a:cubicBezTo>
                    <a:pt x="2411" y="2527"/>
                    <a:pt x="2657" y="1949"/>
                    <a:pt x="2570" y="1372"/>
                  </a:cubicBezTo>
                  <a:cubicBezTo>
                    <a:pt x="2484" y="708"/>
                    <a:pt x="1993" y="188"/>
                    <a:pt x="1343" y="29"/>
                  </a:cubicBezTo>
                  <a:cubicBezTo>
                    <a:pt x="1228" y="15"/>
                    <a:pt x="1112" y="0"/>
                    <a:pt x="997" y="0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16044;p73">
              <a:extLst>
                <a:ext uri="{FF2B5EF4-FFF2-40B4-BE49-F238E27FC236}">
                  <a16:creationId xmlns:a16="http://schemas.microsoft.com/office/drawing/2014/main" id="{84AF3D5E-0101-40D4-AA9E-C298DA6A558A}"/>
                </a:ext>
              </a:extLst>
            </p:cNvPr>
            <p:cNvSpPr/>
            <p:nvPr/>
          </p:nvSpPr>
          <p:spPr>
            <a:xfrm>
              <a:off x="2085241" y="3533449"/>
              <a:ext cx="71541" cy="58774"/>
            </a:xfrm>
            <a:custGeom>
              <a:avLst/>
              <a:gdLst/>
              <a:ahLst/>
              <a:cxnLst/>
              <a:rect l="l" t="t" r="r" b="b"/>
              <a:pathLst>
                <a:path w="2729" h="2242" extrusionOk="0">
                  <a:moveTo>
                    <a:pt x="1060" y="1"/>
                  </a:moveTo>
                  <a:cubicBezTo>
                    <a:pt x="972" y="1"/>
                    <a:pt x="890" y="45"/>
                    <a:pt x="852" y="134"/>
                  </a:cubicBezTo>
                  <a:cubicBezTo>
                    <a:pt x="766" y="292"/>
                    <a:pt x="664" y="422"/>
                    <a:pt x="535" y="538"/>
                  </a:cubicBezTo>
                  <a:cubicBezTo>
                    <a:pt x="419" y="653"/>
                    <a:pt x="275" y="740"/>
                    <a:pt x="130" y="812"/>
                  </a:cubicBezTo>
                  <a:cubicBezTo>
                    <a:pt x="44" y="855"/>
                    <a:pt x="0" y="956"/>
                    <a:pt x="15" y="1057"/>
                  </a:cubicBezTo>
                  <a:cubicBezTo>
                    <a:pt x="102" y="1736"/>
                    <a:pt x="679" y="2241"/>
                    <a:pt x="1372" y="2241"/>
                  </a:cubicBezTo>
                  <a:cubicBezTo>
                    <a:pt x="2079" y="2241"/>
                    <a:pt x="2671" y="1693"/>
                    <a:pt x="2729" y="985"/>
                  </a:cubicBezTo>
                  <a:cubicBezTo>
                    <a:pt x="2729" y="913"/>
                    <a:pt x="2700" y="841"/>
                    <a:pt x="2642" y="798"/>
                  </a:cubicBezTo>
                  <a:cubicBezTo>
                    <a:pt x="2195" y="422"/>
                    <a:pt x="1675" y="148"/>
                    <a:pt x="1098" y="4"/>
                  </a:cubicBezTo>
                  <a:cubicBezTo>
                    <a:pt x="1085" y="2"/>
                    <a:pt x="1072" y="1"/>
                    <a:pt x="1060" y="1"/>
                  </a:cubicBezTo>
                  <a:close/>
                </a:path>
              </a:pathLst>
            </a:custGeom>
            <a:solidFill>
              <a:srgbClr val="BCC9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16045;p73">
              <a:extLst>
                <a:ext uri="{FF2B5EF4-FFF2-40B4-BE49-F238E27FC236}">
                  <a16:creationId xmlns:a16="http://schemas.microsoft.com/office/drawing/2014/main" id="{8A7D3078-04B5-41FA-A75B-AFCDBCDC52B6}"/>
                </a:ext>
              </a:extLst>
            </p:cNvPr>
            <p:cNvSpPr/>
            <p:nvPr/>
          </p:nvSpPr>
          <p:spPr>
            <a:xfrm>
              <a:off x="2085608" y="3533449"/>
              <a:ext cx="71567" cy="58381"/>
            </a:xfrm>
            <a:custGeom>
              <a:avLst/>
              <a:gdLst/>
              <a:ahLst/>
              <a:cxnLst/>
              <a:rect l="l" t="t" r="r" b="b"/>
              <a:pathLst>
                <a:path w="2730" h="2227" extrusionOk="0">
                  <a:moveTo>
                    <a:pt x="1060" y="1"/>
                  </a:moveTo>
                  <a:cubicBezTo>
                    <a:pt x="969" y="1"/>
                    <a:pt x="876" y="45"/>
                    <a:pt x="838" y="134"/>
                  </a:cubicBezTo>
                  <a:cubicBezTo>
                    <a:pt x="780" y="249"/>
                    <a:pt x="723" y="350"/>
                    <a:pt x="636" y="437"/>
                  </a:cubicBezTo>
                  <a:cubicBezTo>
                    <a:pt x="607" y="480"/>
                    <a:pt x="564" y="509"/>
                    <a:pt x="535" y="538"/>
                  </a:cubicBezTo>
                  <a:cubicBezTo>
                    <a:pt x="405" y="653"/>
                    <a:pt x="275" y="740"/>
                    <a:pt x="131" y="812"/>
                  </a:cubicBezTo>
                  <a:cubicBezTo>
                    <a:pt x="44" y="855"/>
                    <a:pt x="1" y="956"/>
                    <a:pt x="1" y="1057"/>
                  </a:cubicBezTo>
                  <a:cubicBezTo>
                    <a:pt x="88" y="1649"/>
                    <a:pt x="549" y="2126"/>
                    <a:pt x="1156" y="2227"/>
                  </a:cubicBezTo>
                  <a:cubicBezTo>
                    <a:pt x="838" y="2025"/>
                    <a:pt x="665" y="1693"/>
                    <a:pt x="679" y="1332"/>
                  </a:cubicBezTo>
                  <a:lnTo>
                    <a:pt x="679" y="1000"/>
                  </a:lnTo>
                  <a:cubicBezTo>
                    <a:pt x="737" y="971"/>
                    <a:pt x="780" y="928"/>
                    <a:pt x="838" y="884"/>
                  </a:cubicBezTo>
                  <a:cubicBezTo>
                    <a:pt x="954" y="769"/>
                    <a:pt x="1069" y="639"/>
                    <a:pt x="1156" y="494"/>
                  </a:cubicBezTo>
                  <a:cubicBezTo>
                    <a:pt x="1589" y="624"/>
                    <a:pt x="1993" y="855"/>
                    <a:pt x="2339" y="1144"/>
                  </a:cubicBezTo>
                  <a:cubicBezTo>
                    <a:pt x="2383" y="1173"/>
                    <a:pt x="2498" y="1274"/>
                    <a:pt x="2614" y="1389"/>
                  </a:cubicBezTo>
                  <a:cubicBezTo>
                    <a:pt x="2671" y="1260"/>
                    <a:pt x="2715" y="1130"/>
                    <a:pt x="2715" y="985"/>
                  </a:cubicBezTo>
                  <a:cubicBezTo>
                    <a:pt x="2729" y="913"/>
                    <a:pt x="2700" y="841"/>
                    <a:pt x="2643" y="798"/>
                  </a:cubicBezTo>
                  <a:cubicBezTo>
                    <a:pt x="2195" y="422"/>
                    <a:pt x="1661" y="148"/>
                    <a:pt x="1098" y="4"/>
                  </a:cubicBezTo>
                  <a:cubicBezTo>
                    <a:pt x="1085" y="2"/>
                    <a:pt x="1072" y="1"/>
                    <a:pt x="1060" y="1"/>
                  </a:cubicBez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16046;p73">
              <a:extLst>
                <a:ext uri="{FF2B5EF4-FFF2-40B4-BE49-F238E27FC236}">
                  <a16:creationId xmlns:a16="http://schemas.microsoft.com/office/drawing/2014/main" id="{FE927DF6-04A9-4556-8AFA-A883E31FD645}"/>
                </a:ext>
              </a:extLst>
            </p:cNvPr>
            <p:cNvSpPr/>
            <p:nvPr/>
          </p:nvSpPr>
          <p:spPr>
            <a:xfrm>
              <a:off x="2150699" y="3623969"/>
              <a:ext cx="24249" cy="51879"/>
            </a:xfrm>
            <a:custGeom>
              <a:avLst/>
              <a:gdLst/>
              <a:ahLst/>
              <a:cxnLst/>
              <a:rect l="l" t="t" r="r" b="b"/>
              <a:pathLst>
                <a:path w="925" h="1979" extrusionOk="0">
                  <a:moveTo>
                    <a:pt x="780" y="1"/>
                  </a:moveTo>
                  <a:lnTo>
                    <a:pt x="174" y="463"/>
                  </a:lnTo>
                  <a:cubicBezTo>
                    <a:pt x="73" y="549"/>
                    <a:pt x="1" y="694"/>
                    <a:pt x="15" y="824"/>
                  </a:cubicBezTo>
                  <a:lnTo>
                    <a:pt x="15" y="1978"/>
                  </a:lnTo>
                  <a:lnTo>
                    <a:pt x="694" y="1978"/>
                  </a:lnTo>
                  <a:cubicBezTo>
                    <a:pt x="809" y="1978"/>
                    <a:pt x="925" y="1877"/>
                    <a:pt x="925" y="1747"/>
                  </a:cubicBezTo>
                  <a:lnTo>
                    <a:pt x="925" y="405"/>
                  </a:lnTo>
                  <a:cubicBezTo>
                    <a:pt x="910" y="261"/>
                    <a:pt x="867" y="116"/>
                    <a:pt x="780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16047;p73">
              <a:extLst>
                <a:ext uri="{FF2B5EF4-FFF2-40B4-BE49-F238E27FC236}">
                  <a16:creationId xmlns:a16="http://schemas.microsoft.com/office/drawing/2014/main" id="{8968929A-8FAA-4F5C-A24D-0EA8E3B781FE}"/>
                </a:ext>
              </a:extLst>
            </p:cNvPr>
            <p:cNvSpPr/>
            <p:nvPr/>
          </p:nvSpPr>
          <p:spPr>
            <a:xfrm>
              <a:off x="1816930" y="3502882"/>
              <a:ext cx="29938" cy="65485"/>
            </a:xfrm>
            <a:custGeom>
              <a:avLst/>
              <a:gdLst/>
              <a:ahLst/>
              <a:cxnLst/>
              <a:rect l="l" t="t" r="r" b="b"/>
              <a:pathLst>
                <a:path w="1142" h="2498" extrusionOk="0">
                  <a:moveTo>
                    <a:pt x="679" y="0"/>
                  </a:moveTo>
                  <a:cubicBezTo>
                    <a:pt x="304" y="0"/>
                    <a:pt x="1" y="304"/>
                    <a:pt x="1" y="679"/>
                  </a:cubicBezTo>
                  <a:lnTo>
                    <a:pt x="1" y="838"/>
                  </a:lnTo>
                  <a:cubicBezTo>
                    <a:pt x="1" y="1025"/>
                    <a:pt x="30" y="1227"/>
                    <a:pt x="87" y="1415"/>
                  </a:cubicBezTo>
                  <a:lnTo>
                    <a:pt x="448" y="2498"/>
                  </a:lnTo>
                  <a:lnTo>
                    <a:pt x="1141" y="2498"/>
                  </a:lnTo>
                  <a:lnTo>
                    <a:pt x="1141" y="0"/>
                  </a:lnTo>
                  <a:close/>
                </a:path>
              </a:pathLst>
            </a:custGeom>
            <a:solidFill>
              <a:srgbClr val="667A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16048;p73">
              <a:extLst>
                <a:ext uri="{FF2B5EF4-FFF2-40B4-BE49-F238E27FC236}">
                  <a16:creationId xmlns:a16="http://schemas.microsoft.com/office/drawing/2014/main" id="{F3A6CFB4-C982-4CEE-8736-9631E1379DFD}"/>
                </a:ext>
              </a:extLst>
            </p:cNvPr>
            <p:cNvSpPr/>
            <p:nvPr/>
          </p:nvSpPr>
          <p:spPr>
            <a:xfrm>
              <a:off x="1828674" y="3496827"/>
              <a:ext cx="71541" cy="71541"/>
            </a:xfrm>
            <a:custGeom>
              <a:avLst/>
              <a:gdLst/>
              <a:ahLst/>
              <a:cxnLst/>
              <a:rect l="l" t="t" r="r" b="b"/>
              <a:pathLst>
                <a:path w="2729" h="2729" extrusionOk="0">
                  <a:moveTo>
                    <a:pt x="693" y="0"/>
                  </a:moveTo>
                  <a:cubicBezTo>
                    <a:pt x="318" y="0"/>
                    <a:pt x="0" y="304"/>
                    <a:pt x="0" y="679"/>
                  </a:cubicBezTo>
                  <a:cubicBezTo>
                    <a:pt x="0" y="939"/>
                    <a:pt x="202" y="1141"/>
                    <a:pt x="462" y="1141"/>
                  </a:cubicBezTo>
                  <a:lnTo>
                    <a:pt x="2281" y="2729"/>
                  </a:lnTo>
                  <a:lnTo>
                    <a:pt x="2671" y="1386"/>
                  </a:lnTo>
                  <a:cubicBezTo>
                    <a:pt x="2714" y="1213"/>
                    <a:pt x="2729" y="1040"/>
                    <a:pt x="2729" y="881"/>
                  </a:cubicBezTo>
                  <a:lnTo>
                    <a:pt x="2729" y="448"/>
                  </a:lnTo>
                  <a:cubicBezTo>
                    <a:pt x="2729" y="203"/>
                    <a:pt x="2526" y="0"/>
                    <a:pt x="2281" y="0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16049;p73">
              <a:extLst>
                <a:ext uri="{FF2B5EF4-FFF2-40B4-BE49-F238E27FC236}">
                  <a16:creationId xmlns:a16="http://schemas.microsoft.com/office/drawing/2014/main" id="{D7010C81-EE62-46E8-96FC-F048B08AC74E}"/>
                </a:ext>
              </a:extLst>
            </p:cNvPr>
            <p:cNvSpPr/>
            <p:nvPr/>
          </p:nvSpPr>
          <p:spPr>
            <a:xfrm>
              <a:off x="1840786" y="3586141"/>
              <a:ext cx="35967" cy="26503"/>
            </a:xfrm>
            <a:custGeom>
              <a:avLst/>
              <a:gdLst/>
              <a:ahLst/>
              <a:cxnLst/>
              <a:rect l="l" t="t" r="r" b="b"/>
              <a:pathLst>
                <a:path w="1372" h="1011" extrusionOk="0">
                  <a:moveTo>
                    <a:pt x="0" y="0"/>
                  </a:moveTo>
                  <a:lnTo>
                    <a:pt x="0" y="1011"/>
                  </a:lnTo>
                  <a:lnTo>
                    <a:pt x="1372" y="1011"/>
                  </a:lnTo>
                  <a:lnTo>
                    <a:pt x="1372" y="0"/>
                  </a:ln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16050;p73">
              <a:extLst>
                <a:ext uri="{FF2B5EF4-FFF2-40B4-BE49-F238E27FC236}">
                  <a16:creationId xmlns:a16="http://schemas.microsoft.com/office/drawing/2014/main" id="{29D1EAC8-FE22-4EB8-8029-771F416CF554}"/>
                </a:ext>
              </a:extLst>
            </p:cNvPr>
            <p:cNvSpPr/>
            <p:nvPr/>
          </p:nvSpPr>
          <p:spPr>
            <a:xfrm>
              <a:off x="1840786" y="3586141"/>
              <a:ext cx="35967" cy="14392"/>
            </a:xfrm>
            <a:custGeom>
              <a:avLst/>
              <a:gdLst/>
              <a:ahLst/>
              <a:cxnLst/>
              <a:rect l="l" t="t" r="r" b="b"/>
              <a:pathLst>
                <a:path w="1372" h="549" extrusionOk="0">
                  <a:moveTo>
                    <a:pt x="0" y="0"/>
                  </a:moveTo>
                  <a:lnTo>
                    <a:pt x="0" y="419"/>
                  </a:lnTo>
                  <a:cubicBezTo>
                    <a:pt x="217" y="505"/>
                    <a:pt x="448" y="549"/>
                    <a:pt x="680" y="549"/>
                  </a:cubicBezTo>
                  <a:cubicBezTo>
                    <a:pt x="913" y="549"/>
                    <a:pt x="1148" y="505"/>
                    <a:pt x="1372" y="419"/>
                  </a:cubicBezTo>
                  <a:lnTo>
                    <a:pt x="1372" y="0"/>
                  </a:lnTo>
                  <a:close/>
                </a:path>
              </a:pathLst>
            </a:custGeom>
            <a:solidFill>
              <a:srgbClr val="94A5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Google Shape;16051;p73">
              <a:extLst>
                <a:ext uri="{FF2B5EF4-FFF2-40B4-BE49-F238E27FC236}">
                  <a16:creationId xmlns:a16="http://schemas.microsoft.com/office/drawing/2014/main" id="{88B0C7E6-36BB-406F-B768-94F8D0A1B5C2}"/>
                </a:ext>
              </a:extLst>
            </p:cNvPr>
            <p:cNvSpPr/>
            <p:nvPr/>
          </p:nvSpPr>
          <p:spPr>
            <a:xfrm>
              <a:off x="1799156" y="3600507"/>
              <a:ext cx="119226" cy="75342"/>
            </a:xfrm>
            <a:custGeom>
              <a:avLst/>
              <a:gdLst/>
              <a:ahLst/>
              <a:cxnLst/>
              <a:rect l="l" t="t" r="r" b="b"/>
              <a:pathLst>
                <a:path w="4548" h="2874" extrusionOk="0">
                  <a:moveTo>
                    <a:pt x="1588" y="1"/>
                  </a:moveTo>
                  <a:lnTo>
                    <a:pt x="491" y="318"/>
                  </a:lnTo>
                  <a:cubicBezTo>
                    <a:pt x="202" y="405"/>
                    <a:pt x="0" y="679"/>
                    <a:pt x="0" y="982"/>
                  </a:cubicBezTo>
                  <a:lnTo>
                    <a:pt x="0" y="2642"/>
                  </a:lnTo>
                  <a:cubicBezTo>
                    <a:pt x="0" y="2772"/>
                    <a:pt x="87" y="2873"/>
                    <a:pt x="217" y="2873"/>
                  </a:cubicBezTo>
                  <a:lnTo>
                    <a:pt x="4316" y="2873"/>
                  </a:lnTo>
                  <a:cubicBezTo>
                    <a:pt x="4446" y="2873"/>
                    <a:pt x="4547" y="2772"/>
                    <a:pt x="4547" y="2642"/>
                  </a:cubicBezTo>
                  <a:lnTo>
                    <a:pt x="4547" y="968"/>
                  </a:lnTo>
                  <a:cubicBezTo>
                    <a:pt x="4547" y="665"/>
                    <a:pt x="4345" y="405"/>
                    <a:pt x="4057" y="318"/>
                  </a:cubicBezTo>
                  <a:lnTo>
                    <a:pt x="2960" y="1"/>
                  </a:lnTo>
                  <a:lnTo>
                    <a:pt x="2267" y="463"/>
                  </a:lnTo>
                  <a:lnTo>
                    <a:pt x="1588" y="1"/>
                  </a:lnTo>
                  <a:close/>
                </a:path>
              </a:pathLst>
            </a:custGeom>
            <a:solidFill>
              <a:srgbClr val="EFF2F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16052;p73">
              <a:extLst>
                <a:ext uri="{FF2B5EF4-FFF2-40B4-BE49-F238E27FC236}">
                  <a16:creationId xmlns:a16="http://schemas.microsoft.com/office/drawing/2014/main" id="{537DAD99-BBE5-4B41-AC4C-484F07E3F5D7}"/>
                </a:ext>
              </a:extLst>
            </p:cNvPr>
            <p:cNvSpPr/>
            <p:nvPr/>
          </p:nvSpPr>
          <p:spPr>
            <a:xfrm>
              <a:off x="1852897" y="3612618"/>
              <a:ext cx="11744" cy="63231"/>
            </a:xfrm>
            <a:custGeom>
              <a:avLst/>
              <a:gdLst/>
              <a:ahLst/>
              <a:cxnLst/>
              <a:rect l="l" t="t" r="r" b="b"/>
              <a:pathLst>
                <a:path w="448" h="2412" extrusionOk="0">
                  <a:moveTo>
                    <a:pt x="101" y="1"/>
                  </a:moveTo>
                  <a:lnTo>
                    <a:pt x="0" y="2411"/>
                  </a:lnTo>
                  <a:lnTo>
                    <a:pt x="448" y="2411"/>
                  </a:lnTo>
                  <a:lnTo>
                    <a:pt x="332" y="1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16053;p73">
              <a:extLst>
                <a:ext uri="{FF2B5EF4-FFF2-40B4-BE49-F238E27FC236}">
                  <a16:creationId xmlns:a16="http://schemas.microsoft.com/office/drawing/2014/main" id="{ECAB1227-5616-40E3-A003-AB2826A69583}"/>
                </a:ext>
              </a:extLst>
            </p:cNvPr>
            <p:cNvSpPr/>
            <p:nvPr/>
          </p:nvSpPr>
          <p:spPr>
            <a:xfrm>
              <a:off x="1822986" y="3526712"/>
              <a:ext cx="71541" cy="65511"/>
            </a:xfrm>
            <a:custGeom>
              <a:avLst/>
              <a:gdLst/>
              <a:ahLst/>
              <a:cxnLst/>
              <a:rect l="l" t="t" r="r" b="b"/>
              <a:pathLst>
                <a:path w="2729" h="2499" extrusionOk="0">
                  <a:moveTo>
                    <a:pt x="881" y="1"/>
                  </a:moveTo>
                  <a:cubicBezTo>
                    <a:pt x="751" y="1"/>
                    <a:pt x="636" y="44"/>
                    <a:pt x="549" y="131"/>
                  </a:cubicBezTo>
                  <a:lnTo>
                    <a:pt x="131" y="549"/>
                  </a:lnTo>
                  <a:cubicBezTo>
                    <a:pt x="44" y="636"/>
                    <a:pt x="1" y="751"/>
                    <a:pt x="1" y="867"/>
                  </a:cubicBezTo>
                  <a:lnTo>
                    <a:pt x="1" y="1127"/>
                  </a:lnTo>
                  <a:cubicBezTo>
                    <a:pt x="1" y="1892"/>
                    <a:pt x="607" y="2498"/>
                    <a:pt x="1358" y="2498"/>
                  </a:cubicBezTo>
                  <a:cubicBezTo>
                    <a:pt x="2123" y="2498"/>
                    <a:pt x="2729" y="1892"/>
                    <a:pt x="2729" y="1127"/>
                  </a:cubicBezTo>
                  <a:lnTo>
                    <a:pt x="2729" y="838"/>
                  </a:lnTo>
                  <a:cubicBezTo>
                    <a:pt x="2729" y="723"/>
                    <a:pt x="2686" y="607"/>
                    <a:pt x="2599" y="520"/>
                  </a:cubicBezTo>
                  <a:cubicBezTo>
                    <a:pt x="2253" y="174"/>
                    <a:pt x="1603" y="15"/>
                    <a:pt x="881" y="1"/>
                  </a:cubicBezTo>
                  <a:close/>
                </a:path>
              </a:pathLst>
            </a:custGeom>
            <a:solidFill>
              <a:srgbClr val="BCC9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16054;p73">
              <a:extLst>
                <a:ext uri="{FF2B5EF4-FFF2-40B4-BE49-F238E27FC236}">
                  <a16:creationId xmlns:a16="http://schemas.microsoft.com/office/drawing/2014/main" id="{F9E7516E-D33E-46CA-85F2-70B2D9FAE0DD}"/>
                </a:ext>
              </a:extLst>
            </p:cNvPr>
            <p:cNvSpPr/>
            <p:nvPr/>
          </p:nvSpPr>
          <p:spPr>
            <a:xfrm>
              <a:off x="1822986" y="3526712"/>
              <a:ext cx="71174" cy="63991"/>
            </a:xfrm>
            <a:custGeom>
              <a:avLst/>
              <a:gdLst/>
              <a:ahLst/>
              <a:cxnLst/>
              <a:rect l="l" t="t" r="r" b="b"/>
              <a:pathLst>
                <a:path w="2715" h="2441" extrusionOk="0">
                  <a:moveTo>
                    <a:pt x="867" y="1"/>
                  </a:moveTo>
                  <a:cubicBezTo>
                    <a:pt x="751" y="1"/>
                    <a:pt x="636" y="44"/>
                    <a:pt x="535" y="131"/>
                  </a:cubicBezTo>
                  <a:lnTo>
                    <a:pt x="131" y="549"/>
                  </a:lnTo>
                  <a:cubicBezTo>
                    <a:pt x="44" y="636"/>
                    <a:pt x="1" y="751"/>
                    <a:pt x="1" y="867"/>
                  </a:cubicBezTo>
                  <a:lnTo>
                    <a:pt x="1" y="1127"/>
                  </a:lnTo>
                  <a:cubicBezTo>
                    <a:pt x="1" y="1733"/>
                    <a:pt x="405" y="2267"/>
                    <a:pt x="982" y="2440"/>
                  </a:cubicBezTo>
                  <a:cubicBezTo>
                    <a:pt x="780" y="2195"/>
                    <a:pt x="679" y="1892"/>
                    <a:pt x="679" y="1589"/>
                  </a:cubicBezTo>
                  <a:lnTo>
                    <a:pt x="679" y="925"/>
                  </a:lnTo>
                  <a:cubicBezTo>
                    <a:pt x="679" y="673"/>
                    <a:pt x="882" y="462"/>
                    <a:pt x="1131" y="462"/>
                  </a:cubicBezTo>
                  <a:cubicBezTo>
                    <a:pt x="1139" y="462"/>
                    <a:pt x="1147" y="462"/>
                    <a:pt x="1156" y="463"/>
                  </a:cubicBezTo>
                  <a:cubicBezTo>
                    <a:pt x="1617" y="492"/>
                    <a:pt x="2296" y="578"/>
                    <a:pt x="2715" y="780"/>
                  </a:cubicBezTo>
                  <a:cubicBezTo>
                    <a:pt x="2715" y="679"/>
                    <a:pt x="2657" y="593"/>
                    <a:pt x="2599" y="520"/>
                  </a:cubicBezTo>
                  <a:cubicBezTo>
                    <a:pt x="2238" y="174"/>
                    <a:pt x="1603" y="15"/>
                    <a:pt x="867" y="1"/>
                  </a:cubicBez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16055;p73">
              <a:extLst>
                <a:ext uri="{FF2B5EF4-FFF2-40B4-BE49-F238E27FC236}">
                  <a16:creationId xmlns:a16="http://schemas.microsoft.com/office/drawing/2014/main" id="{54BA7F3A-7A27-4484-8D92-2F1AD0A4C543}"/>
                </a:ext>
              </a:extLst>
            </p:cNvPr>
            <p:cNvSpPr/>
            <p:nvPr/>
          </p:nvSpPr>
          <p:spPr>
            <a:xfrm>
              <a:off x="1798763" y="3616026"/>
              <a:ext cx="24249" cy="59823"/>
            </a:xfrm>
            <a:custGeom>
              <a:avLst/>
              <a:gdLst/>
              <a:ahLst/>
              <a:cxnLst/>
              <a:rect l="l" t="t" r="r" b="b"/>
              <a:pathLst>
                <a:path w="925" h="2282" extrusionOk="0">
                  <a:moveTo>
                    <a:pt x="131" y="1"/>
                  </a:moveTo>
                  <a:cubicBezTo>
                    <a:pt x="59" y="102"/>
                    <a:pt x="15" y="246"/>
                    <a:pt x="15" y="390"/>
                  </a:cubicBezTo>
                  <a:lnTo>
                    <a:pt x="15" y="2050"/>
                  </a:lnTo>
                  <a:cubicBezTo>
                    <a:pt x="1" y="2180"/>
                    <a:pt x="102" y="2281"/>
                    <a:pt x="232" y="2281"/>
                  </a:cubicBezTo>
                  <a:lnTo>
                    <a:pt x="910" y="2281"/>
                  </a:lnTo>
                  <a:lnTo>
                    <a:pt x="925" y="1069"/>
                  </a:lnTo>
                  <a:cubicBezTo>
                    <a:pt x="925" y="881"/>
                    <a:pt x="852" y="708"/>
                    <a:pt x="723" y="578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E9EDF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16056;p73">
              <a:extLst>
                <a:ext uri="{FF2B5EF4-FFF2-40B4-BE49-F238E27FC236}">
                  <a16:creationId xmlns:a16="http://schemas.microsoft.com/office/drawing/2014/main" id="{89EB1491-B2E6-4DF1-81F4-D95B952799CE}"/>
                </a:ext>
              </a:extLst>
            </p:cNvPr>
            <p:cNvSpPr/>
            <p:nvPr/>
          </p:nvSpPr>
          <p:spPr>
            <a:xfrm>
              <a:off x="1852504" y="3612618"/>
              <a:ext cx="12138" cy="11771"/>
            </a:xfrm>
            <a:custGeom>
              <a:avLst/>
              <a:gdLst/>
              <a:ahLst/>
              <a:cxnLst/>
              <a:rect l="l" t="t" r="r" b="b"/>
              <a:pathLst>
                <a:path w="463" h="449" extrusionOk="0">
                  <a:moveTo>
                    <a:pt x="1" y="1"/>
                  </a:moveTo>
                  <a:lnTo>
                    <a:pt x="1" y="347"/>
                  </a:lnTo>
                  <a:cubicBezTo>
                    <a:pt x="1" y="405"/>
                    <a:pt x="58" y="448"/>
                    <a:pt x="116" y="448"/>
                  </a:cubicBezTo>
                  <a:lnTo>
                    <a:pt x="347" y="448"/>
                  </a:lnTo>
                  <a:cubicBezTo>
                    <a:pt x="405" y="448"/>
                    <a:pt x="463" y="405"/>
                    <a:pt x="463" y="347"/>
                  </a:cubicBezTo>
                  <a:lnTo>
                    <a:pt x="4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16057;p73">
              <a:extLst>
                <a:ext uri="{FF2B5EF4-FFF2-40B4-BE49-F238E27FC236}">
                  <a16:creationId xmlns:a16="http://schemas.microsoft.com/office/drawing/2014/main" id="{CBE983F6-15CF-4AF5-9B31-89128BAAFD6D}"/>
                </a:ext>
              </a:extLst>
            </p:cNvPr>
            <p:cNvSpPr/>
            <p:nvPr/>
          </p:nvSpPr>
          <p:spPr>
            <a:xfrm>
              <a:off x="1834337" y="3595919"/>
              <a:ext cx="24249" cy="25114"/>
            </a:xfrm>
            <a:custGeom>
              <a:avLst/>
              <a:gdLst/>
              <a:ahLst/>
              <a:cxnLst/>
              <a:rect l="l" t="t" r="r" b="b"/>
              <a:pathLst>
                <a:path w="925" h="958" extrusionOk="0">
                  <a:moveTo>
                    <a:pt x="203" y="0"/>
                  </a:moveTo>
                  <a:cubicBezTo>
                    <a:pt x="174" y="0"/>
                    <a:pt x="146" y="15"/>
                    <a:pt x="131" y="46"/>
                  </a:cubicBezTo>
                  <a:lnTo>
                    <a:pt x="1" y="248"/>
                  </a:lnTo>
                  <a:lnTo>
                    <a:pt x="347" y="883"/>
                  </a:lnTo>
                  <a:cubicBezTo>
                    <a:pt x="365" y="929"/>
                    <a:pt x="413" y="957"/>
                    <a:pt x="463" y="957"/>
                  </a:cubicBezTo>
                  <a:cubicBezTo>
                    <a:pt x="492" y="957"/>
                    <a:pt x="523" y="948"/>
                    <a:pt x="549" y="926"/>
                  </a:cubicBezTo>
                  <a:lnTo>
                    <a:pt x="925" y="638"/>
                  </a:lnTo>
                  <a:lnTo>
                    <a:pt x="275" y="31"/>
                  </a:lnTo>
                  <a:cubicBezTo>
                    <a:pt x="255" y="11"/>
                    <a:pt x="229" y="0"/>
                    <a:pt x="203" y="0"/>
                  </a:cubicBezTo>
                  <a:close/>
                </a:path>
              </a:pathLst>
            </a:custGeom>
            <a:solidFill>
              <a:srgbClr val="E9EDF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" name="Google Shape;16058;p73">
              <a:extLst>
                <a:ext uri="{FF2B5EF4-FFF2-40B4-BE49-F238E27FC236}">
                  <a16:creationId xmlns:a16="http://schemas.microsoft.com/office/drawing/2014/main" id="{4B896ECC-F230-4E05-ADAD-3AAF62D62314}"/>
                </a:ext>
              </a:extLst>
            </p:cNvPr>
            <p:cNvSpPr/>
            <p:nvPr/>
          </p:nvSpPr>
          <p:spPr>
            <a:xfrm>
              <a:off x="1858559" y="3595919"/>
              <a:ext cx="24616" cy="25114"/>
            </a:xfrm>
            <a:custGeom>
              <a:avLst/>
              <a:gdLst/>
              <a:ahLst/>
              <a:cxnLst/>
              <a:rect l="l" t="t" r="r" b="b"/>
              <a:pathLst>
                <a:path w="939" h="958" extrusionOk="0">
                  <a:moveTo>
                    <a:pt x="730" y="0"/>
                  </a:moveTo>
                  <a:cubicBezTo>
                    <a:pt x="708" y="0"/>
                    <a:pt x="685" y="11"/>
                    <a:pt x="665" y="31"/>
                  </a:cubicBezTo>
                  <a:lnTo>
                    <a:pt x="1" y="638"/>
                  </a:lnTo>
                  <a:lnTo>
                    <a:pt x="390" y="926"/>
                  </a:lnTo>
                  <a:cubicBezTo>
                    <a:pt x="417" y="948"/>
                    <a:pt x="445" y="957"/>
                    <a:pt x="473" y="957"/>
                  </a:cubicBezTo>
                  <a:cubicBezTo>
                    <a:pt x="520" y="957"/>
                    <a:pt x="565" y="929"/>
                    <a:pt x="592" y="883"/>
                  </a:cubicBezTo>
                  <a:lnTo>
                    <a:pt x="939" y="248"/>
                  </a:lnTo>
                  <a:lnTo>
                    <a:pt x="795" y="46"/>
                  </a:lnTo>
                  <a:cubicBezTo>
                    <a:pt x="779" y="15"/>
                    <a:pt x="755" y="0"/>
                    <a:pt x="730" y="0"/>
                  </a:cubicBezTo>
                  <a:close/>
                </a:path>
              </a:pathLst>
            </a:custGeom>
            <a:solidFill>
              <a:srgbClr val="E9EDF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16059;p73">
              <a:extLst>
                <a:ext uri="{FF2B5EF4-FFF2-40B4-BE49-F238E27FC236}">
                  <a16:creationId xmlns:a16="http://schemas.microsoft.com/office/drawing/2014/main" id="{6430A9A8-2EBD-43B9-B16D-851A2D54E73B}"/>
                </a:ext>
              </a:extLst>
            </p:cNvPr>
            <p:cNvSpPr/>
            <p:nvPr/>
          </p:nvSpPr>
          <p:spPr>
            <a:xfrm>
              <a:off x="1900556" y="3395401"/>
              <a:ext cx="178288" cy="208540"/>
            </a:xfrm>
            <a:custGeom>
              <a:avLst/>
              <a:gdLst/>
              <a:ahLst/>
              <a:cxnLst/>
              <a:rect l="l" t="t" r="r" b="b"/>
              <a:pathLst>
                <a:path w="6801" h="7955" extrusionOk="0">
                  <a:moveTo>
                    <a:pt x="3408" y="1"/>
                  </a:moveTo>
                  <a:cubicBezTo>
                    <a:pt x="1777" y="1"/>
                    <a:pt x="578" y="1141"/>
                    <a:pt x="448" y="2960"/>
                  </a:cubicBezTo>
                  <a:cubicBezTo>
                    <a:pt x="290" y="5212"/>
                    <a:pt x="88" y="6468"/>
                    <a:pt x="30" y="6886"/>
                  </a:cubicBezTo>
                  <a:cubicBezTo>
                    <a:pt x="1" y="6987"/>
                    <a:pt x="59" y="7089"/>
                    <a:pt x="145" y="7132"/>
                  </a:cubicBezTo>
                  <a:cubicBezTo>
                    <a:pt x="578" y="7348"/>
                    <a:pt x="1921" y="7955"/>
                    <a:pt x="3408" y="7955"/>
                  </a:cubicBezTo>
                  <a:cubicBezTo>
                    <a:pt x="4895" y="7955"/>
                    <a:pt x="6237" y="7348"/>
                    <a:pt x="6670" y="7132"/>
                  </a:cubicBezTo>
                  <a:cubicBezTo>
                    <a:pt x="6757" y="7089"/>
                    <a:pt x="6800" y="6987"/>
                    <a:pt x="6786" y="6886"/>
                  </a:cubicBezTo>
                  <a:cubicBezTo>
                    <a:pt x="6728" y="6468"/>
                    <a:pt x="6526" y="5212"/>
                    <a:pt x="6367" y="2960"/>
                  </a:cubicBezTo>
                  <a:cubicBezTo>
                    <a:pt x="6237" y="1127"/>
                    <a:pt x="5039" y="1"/>
                    <a:pt x="3408" y="1"/>
                  </a:cubicBezTo>
                  <a:close/>
                </a:path>
              </a:pathLst>
            </a:custGeom>
            <a:solidFill>
              <a:srgbClr val="667A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16060;p73">
              <a:extLst>
                <a:ext uri="{FF2B5EF4-FFF2-40B4-BE49-F238E27FC236}">
                  <a16:creationId xmlns:a16="http://schemas.microsoft.com/office/drawing/2014/main" id="{A1A83D41-52B3-43D7-AE0F-E91A4908B967}"/>
                </a:ext>
              </a:extLst>
            </p:cNvPr>
            <p:cNvSpPr/>
            <p:nvPr/>
          </p:nvSpPr>
          <p:spPr>
            <a:xfrm>
              <a:off x="1942579" y="3395401"/>
              <a:ext cx="136266" cy="208593"/>
            </a:xfrm>
            <a:custGeom>
              <a:avLst/>
              <a:gdLst/>
              <a:ahLst/>
              <a:cxnLst/>
              <a:rect l="l" t="t" r="r" b="b"/>
              <a:pathLst>
                <a:path w="5198" h="7957" extrusionOk="0">
                  <a:moveTo>
                    <a:pt x="1805" y="1"/>
                  </a:moveTo>
                  <a:cubicBezTo>
                    <a:pt x="1689" y="1"/>
                    <a:pt x="1574" y="1"/>
                    <a:pt x="1473" y="15"/>
                  </a:cubicBezTo>
                  <a:cubicBezTo>
                    <a:pt x="202" y="145"/>
                    <a:pt x="0" y="1935"/>
                    <a:pt x="1227" y="2310"/>
                  </a:cubicBezTo>
                  <a:lnTo>
                    <a:pt x="1256" y="2310"/>
                  </a:lnTo>
                  <a:lnTo>
                    <a:pt x="1718" y="7955"/>
                  </a:lnTo>
                  <a:cubicBezTo>
                    <a:pt x="1768" y="7956"/>
                    <a:pt x="1817" y="7957"/>
                    <a:pt x="1867" y="7957"/>
                  </a:cubicBezTo>
                  <a:cubicBezTo>
                    <a:pt x="3324" y="7957"/>
                    <a:pt x="4634" y="7355"/>
                    <a:pt x="5067" y="7132"/>
                  </a:cubicBezTo>
                  <a:cubicBezTo>
                    <a:pt x="5154" y="7089"/>
                    <a:pt x="5197" y="6987"/>
                    <a:pt x="5183" y="6886"/>
                  </a:cubicBezTo>
                  <a:cubicBezTo>
                    <a:pt x="5125" y="6468"/>
                    <a:pt x="4923" y="5212"/>
                    <a:pt x="4764" y="2960"/>
                  </a:cubicBezTo>
                  <a:cubicBezTo>
                    <a:pt x="4634" y="1127"/>
                    <a:pt x="3436" y="1"/>
                    <a:pt x="1805" y="1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16061;p73">
              <a:extLst>
                <a:ext uri="{FF2B5EF4-FFF2-40B4-BE49-F238E27FC236}">
                  <a16:creationId xmlns:a16="http://schemas.microsoft.com/office/drawing/2014/main" id="{EA265D70-C699-4DC5-912A-1FA3F0D0AC1D}"/>
                </a:ext>
              </a:extLst>
            </p:cNvPr>
            <p:cNvSpPr/>
            <p:nvPr/>
          </p:nvSpPr>
          <p:spPr>
            <a:xfrm>
              <a:off x="1888471" y="3556230"/>
              <a:ext cx="202852" cy="119619"/>
            </a:xfrm>
            <a:custGeom>
              <a:avLst/>
              <a:gdLst/>
              <a:ahLst/>
              <a:cxnLst/>
              <a:rect l="l" t="t" r="r" b="b"/>
              <a:pathLst>
                <a:path w="7738" h="4563" extrusionOk="0">
                  <a:moveTo>
                    <a:pt x="2728" y="1"/>
                  </a:moveTo>
                  <a:lnTo>
                    <a:pt x="2728" y="1011"/>
                  </a:lnTo>
                  <a:cubicBezTo>
                    <a:pt x="2728" y="1184"/>
                    <a:pt x="2627" y="1343"/>
                    <a:pt x="2454" y="1430"/>
                  </a:cubicBezTo>
                  <a:lnTo>
                    <a:pt x="549" y="2267"/>
                  </a:lnTo>
                  <a:cubicBezTo>
                    <a:pt x="217" y="2411"/>
                    <a:pt x="0" y="2744"/>
                    <a:pt x="0" y="3104"/>
                  </a:cubicBezTo>
                  <a:lnTo>
                    <a:pt x="0" y="4331"/>
                  </a:lnTo>
                  <a:cubicBezTo>
                    <a:pt x="0" y="4447"/>
                    <a:pt x="101" y="4562"/>
                    <a:pt x="231" y="4562"/>
                  </a:cubicBezTo>
                  <a:lnTo>
                    <a:pt x="7506" y="4562"/>
                  </a:lnTo>
                  <a:cubicBezTo>
                    <a:pt x="7636" y="4562"/>
                    <a:pt x="7737" y="4447"/>
                    <a:pt x="7737" y="4331"/>
                  </a:cubicBezTo>
                  <a:lnTo>
                    <a:pt x="7737" y="3104"/>
                  </a:lnTo>
                  <a:cubicBezTo>
                    <a:pt x="7737" y="2744"/>
                    <a:pt x="7521" y="2411"/>
                    <a:pt x="7189" y="2267"/>
                  </a:cubicBezTo>
                  <a:lnTo>
                    <a:pt x="5269" y="1430"/>
                  </a:lnTo>
                  <a:cubicBezTo>
                    <a:pt x="5110" y="1343"/>
                    <a:pt x="5009" y="1184"/>
                    <a:pt x="5009" y="1011"/>
                  </a:cubicBezTo>
                  <a:lnTo>
                    <a:pt x="5009" y="1"/>
                  </a:ln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16062;p73">
              <a:extLst>
                <a:ext uri="{FF2B5EF4-FFF2-40B4-BE49-F238E27FC236}">
                  <a16:creationId xmlns:a16="http://schemas.microsoft.com/office/drawing/2014/main" id="{F5D44425-D065-43B0-9691-50AA17E9E83B}"/>
                </a:ext>
              </a:extLst>
            </p:cNvPr>
            <p:cNvSpPr/>
            <p:nvPr/>
          </p:nvSpPr>
          <p:spPr>
            <a:xfrm>
              <a:off x="1888471" y="3599380"/>
              <a:ext cx="202852" cy="76469"/>
            </a:xfrm>
            <a:custGeom>
              <a:avLst/>
              <a:gdLst/>
              <a:ahLst/>
              <a:cxnLst/>
              <a:rect l="l" t="t" r="r" b="b"/>
              <a:pathLst>
                <a:path w="7738" h="2917" extrusionOk="0">
                  <a:moveTo>
                    <a:pt x="1963" y="0"/>
                  </a:moveTo>
                  <a:lnTo>
                    <a:pt x="549" y="621"/>
                  </a:lnTo>
                  <a:cubicBezTo>
                    <a:pt x="217" y="765"/>
                    <a:pt x="0" y="1098"/>
                    <a:pt x="0" y="1458"/>
                  </a:cubicBezTo>
                  <a:lnTo>
                    <a:pt x="0" y="2685"/>
                  </a:lnTo>
                  <a:cubicBezTo>
                    <a:pt x="0" y="2801"/>
                    <a:pt x="101" y="2916"/>
                    <a:pt x="231" y="2916"/>
                  </a:cubicBezTo>
                  <a:lnTo>
                    <a:pt x="7506" y="2916"/>
                  </a:lnTo>
                  <a:cubicBezTo>
                    <a:pt x="7636" y="2916"/>
                    <a:pt x="7737" y="2801"/>
                    <a:pt x="7737" y="2685"/>
                  </a:cubicBezTo>
                  <a:lnTo>
                    <a:pt x="7737" y="1458"/>
                  </a:lnTo>
                  <a:cubicBezTo>
                    <a:pt x="7737" y="1098"/>
                    <a:pt x="7521" y="765"/>
                    <a:pt x="7189" y="621"/>
                  </a:cubicBezTo>
                  <a:lnTo>
                    <a:pt x="5774" y="0"/>
                  </a:lnTo>
                  <a:cubicBezTo>
                    <a:pt x="5442" y="881"/>
                    <a:pt x="4655" y="1321"/>
                    <a:pt x="3869" y="1321"/>
                  </a:cubicBezTo>
                  <a:cubicBezTo>
                    <a:pt x="3082" y="1321"/>
                    <a:pt x="2295" y="881"/>
                    <a:pt x="19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16063;p73">
              <a:extLst>
                <a:ext uri="{FF2B5EF4-FFF2-40B4-BE49-F238E27FC236}">
                  <a16:creationId xmlns:a16="http://schemas.microsoft.com/office/drawing/2014/main" id="{C9C48439-5B33-4E28-89D6-609979ACDD9C}"/>
                </a:ext>
              </a:extLst>
            </p:cNvPr>
            <p:cNvSpPr/>
            <p:nvPr/>
          </p:nvSpPr>
          <p:spPr>
            <a:xfrm>
              <a:off x="1959985" y="3556230"/>
              <a:ext cx="59823" cy="23961"/>
            </a:xfrm>
            <a:custGeom>
              <a:avLst/>
              <a:gdLst/>
              <a:ahLst/>
              <a:cxnLst/>
              <a:rect l="l" t="t" r="r" b="b"/>
              <a:pathLst>
                <a:path w="2282" h="914" extrusionOk="0">
                  <a:moveTo>
                    <a:pt x="0" y="1"/>
                  </a:moveTo>
                  <a:lnTo>
                    <a:pt x="0" y="665"/>
                  </a:lnTo>
                  <a:cubicBezTo>
                    <a:pt x="361" y="831"/>
                    <a:pt x="751" y="914"/>
                    <a:pt x="1141" y="914"/>
                  </a:cubicBezTo>
                  <a:cubicBezTo>
                    <a:pt x="1530" y="914"/>
                    <a:pt x="1920" y="831"/>
                    <a:pt x="2281" y="665"/>
                  </a:cubicBezTo>
                  <a:lnTo>
                    <a:pt x="2281" y="1"/>
                  </a:lnTo>
                  <a:close/>
                </a:path>
              </a:pathLst>
            </a:custGeom>
            <a:solidFill>
              <a:srgbClr val="94A5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16064;p73">
              <a:extLst>
                <a:ext uri="{FF2B5EF4-FFF2-40B4-BE49-F238E27FC236}">
                  <a16:creationId xmlns:a16="http://schemas.microsoft.com/office/drawing/2014/main" id="{0F865036-04B4-4D3B-B373-D119CB56FCD0}"/>
                </a:ext>
              </a:extLst>
            </p:cNvPr>
            <p:cNvSpPr/>
            <p:nvPr/>
          </p:nvSpPr>
          <p:spPr>
            <a:xfrm>
              <a:off x="1929707" y="3456062"/>
              <a:ext cx="119619" cy="112069"/>
            </a:xfrm>
            <a:custGeom>
              <a:avLst/>
              <a:gdLst/>
              <a:ahLst/>
              <a:cxnLst/>
              <a:rect l="l" t="t" r="r" b="b"/>
              <a:pathLst>
                <a:path w="4563" h="4275" extrusionOk="0">
                  <a:moveTo>
                    <a:pt x="1655" y="1"/>
                  </a:moveTo>
                  <a:cubicBezTo>
                    <a:pt x="1489" y="1"/>
                    <a:pt x="1344" y="98"/>
                    <a:pt x="1271" y="256"/>
                  </a:cubicBezTo>
                  <a:cubicBezTo>
                    <a:pt x="1025" y="733"/>
                    <a:pt x="665" y="1137"/>
                    <a:pt x="203" y="1426"/>
                  </a:cubicBezTo>
                  <a:cubicBezTo>
                    <a:pt x="87" y="1512"/>
                    <a:pt x="15" y="1642"/>
                    <a:pt x="15" y="1786"/>
                  </a:cubicBezTo>
                  <a:lnTo>
                    <a:pt x="15" y="1916"/>
                  </a:lnTo>
                  <a:cubicBezTo>
                    <a:pt x="0" y="3143"/>
                    <a:pt x="924" y="4168"/>
                    <a:pt x="2137" y="4269"/>
                  </a:cubicBezTo>
                  <a:cubicBezTo>
                    <a:pt x="2188" y="4273"/>
                    <a:pt x="2239" y="4274"/>
                    <a:pt x="2290" y="4274"/>
                  </a:cubicBezTo>
                  <a:cubicBezTo>
                    <a:pt x="3536" y="4274"/>
                    <a:pt x="4562" y="3265"/>
                    <a:pt x="4562" y="2003"/>
                  </a:cubicBezTo>
                  <a:lnTo>
                    <a:pt x="4562" y="1599"/>
                  </a:lnTo>
                  <a:cubicBezTo>
                    <a:pt x="4562" y="1411"/>
                    <a:pt x="4490" y="1223"/>
                    <a:pt x="4346" y="1093"/>
                  </a:cubicBezTo>
                  <a:cubicBezTo>
                    <a:pt x="3985" y="776"/>
                    <a:pt x="3162" y="213"/>
                    <a:pt x="1747" y="11"/>
                  </a:cubicBezTo>
                  <a:cubicBezTo>
                    <a:pt x="1716" y="4"/>
                    <a:pt x="1685" y="1"/>
                    <a:pt x="1655" y="1"/>
                  </a:cubicBezTo>
                  <a:close/>
                </a:path>
              </a:pathLst>
            </a:custGeom>
            <a:solidFill>
              <a:srgbClr val="BCC9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16065;p73">
              <a:extLst>
                <a:ext uri="{FF2B5EF4-FFF2-40B4-BE49-F238E27FC236}">
                  <a16:creationId xmlns:a16="http://schemas.microsoft.com/office/drawing/2014/main" id="{0FC78BBA-E27C-4410-A9D4-AD08E3C17FAE}"/>
                </a:ext>
              </a:extLst>
            </p:cNvPr>
            <p:cNvSpPr/>
            <p:nvPr/>
          </p:nvSpPr>
          <p:spPr>
            <a:xfrm>
              <a:off x="1929707" y="3456062"/>
              <a:ext cx="116971" cy="111938"/>
            </a:xfrm>
            <a:custGeom>
              <a:avLst/>
              <a:gdLst/>
              <a:ahLst/>
              <a:cxnLst/>
              <a:rect l="l" t="t" r="r" b="b"/>
              <a:pathLst>
                <a:path w="4462" h="4270" extrusionOk="0">
                  <a:moveTo>
                    <a:pt x="1655" y="1"/>
                  </a:moveTo>
                  <a:cubicBezTo>
                    <a:pt x="1489" y="1"/>
                    <a:pt x="1344" y="98"/>
                    <a:pt x="1271" y="256"/>
                  </a:cubicBezTo>
                  <a:cubicBezTo>
                    <a:pt x="1227" y="328"/>
                    <a:pt x="1184" y="415"/>
                    <a:pt x="1126" y="487"/>
                  </a:cubicBezTo>
                  <a:cubicBezTo>
                    <a:pt x="895" y="863"/>
                    <a:pt x="578" y="1180"/>
                    <a:pt x="217" y="1426"/>
                  </a:cubicBezTo>
                  <a:cubicBezTo>
                    <a:pt x="87" y="1512"/>
                    <a:pt x="15" y="1656"/>
                    <a:pt x="15" y="1801"/>
                  </a:cubicBezTo>
                  <a:lnTo>
                    <a:pt x="15" y="1931"/>
                  </a:lnTo>
                  <a:cubicBezTo>
                    <a:pt x="0" y="3100"/>
                    <a:pt x="852" y="4096"/>
                    <a:pt x="2021" y="4269"/>
                  </a:cubicBezTo>
                  <a:cubicBezTo>
                    <a:pt x="1603" y="3836"/>
                    <a:pt x="1386" y="3273"/>
                    <a:pt x="1386" y="2696"/>
                  </a:cubicBezTo>
                  <a:lnTo>
                    <a:pt x="1386" y="1267"/>
                  </a:lnTo>
                  <a:cubicBezTo>
                    <a:pt x="1386" y="1021"/>
                    <a:pt x="1560" y="834"/>
                    <a:pt x="1790" y="805"/>
                  </a:cubicBezTo>
                  <a:cubicBezTo>
                    <a:pt x="1953" y="789"/>
                    <a:pt x="2115" y="782"/>
                    <a:pt x="2278" y="782"/>
                  </a:cubicBezTo>
                  <a:cubicBezTo>
                    <a:pt x="3027" y="782"/>
                    <a:pt x="3773" y="944"/>
                    <a:pt x="4461" y="1252"/>
                  </a:cubicBezTo>
                  <a:cubicBezTo>
                    <a:pt x="4432" y="1195"/>
                    <a:pt x="4389" y="1137"/>
                    <a:pt x="4346" y="1093"/>
                  </a:cubicBezTo>
                  <a:cubicBezTo>
                    <a:pt x="3985" y="776"/>
                    <a:pt x="3147" y="213"/>
                    <a:pt x="1747" y="11"/>
                  </a:cubicBezTo>
                  <a:cubicBezTo>
                    <a:pt x="1716" y="4"/>
                    <a:pt x="1685" y="1"/>
                    <a:pt x="1655" y="1"/>
                  </a:cubicBez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16066;p73">
              <a:extLst>
                <a:ext uri="{FF2B5EF4-FFF2-40B4-BE49-F238E27FC236}">
                  <a16:creationId xmlns:a16="http://schemas.microsoft.com/office/drawing/2014/main" id="{C590FD08-C17D-40F7-99DD-DE2A3C4DBF43}"/>
                </a:ext>
              </a:extLst>
            </p:cNvPr>
            <p:cNvSpPr/>
            <p:nvPr/>
          </p:nvSpPr>
          <p:spPr>
            <a:xfrm>
              <a:off x="1888471" y="3619067"/>
              <a:ext cx="41629" cy="56782"/>
            </a:xfrm>
            <a:custGeom>
              <a:avLst/>
              <a:gdLst/>
              <a:ahLst/>
              <a:cxnLst/>
              <a:rect l="l" t="t" r="r" b="b"/>
              <a:pathLst>
                <a:path w="1588" h="2166" extrusionOk="0">
                  <a:moveTo>
                    <a:pt x="346" y="0"/>
                  </a:moveTo>
                  <a:cubicBezTo>
                    <a:pt x="130" y="173"/>
                    <a:pt x="0" y="433"/>
                    <a:pt x="0" y="707"/>
                  </a:cubicBezTo>
                  <a:lnTo>
                    <a:pt x="0" y="1934"/>
                  </a:lnTo>
                  <a:cubicBezTo>
                    <a:pt x="0" y="2064"/>
                    <a:pt x="101" y="2165"/>
                    <a:pt x="231" y="2165"/>
                  </a:cubicBezTo>
                  <a:lnTo>
                    <a:pt x="1588" y="2165"/>
                  </a:lnTo>
                  <a:lnTo>
                    <a:pt x="1588" y="1530"/>
                  </a:lnTo>
                  <a:cubicBezTo>
                    <a:pt x="1588" y="1357"/>
                    <a:pt x="1516" y="1184"/>
                    <a:pt x="1386" y="1054"/>
                  </a:cubicBezTo>
                  <a:lnTo>
                    <a:pt x="346" y="0"/>
                  </a:ln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16067;p73">
              <a:extLst>
                <a:ext uri="{FF2B5EF4-FFF2-40B4-BE49-F238E27FC236}">
                  <a16:creationId xmlns:a16="http://schemas.microsoft.com/office/drawing/2014/main" id="{1E7B5342-60C3-456D-978C-EB90E2822D74}"/>
                </a:ext>
              </a:extLst>
            </p:cNvPr>
            <p:cNvSpPr/>
            <p:nvPr/>
          </p:nvSpPr>
          <p:spPr>
            <a:xfrm>
              <a:off x="2049667" y="3619067"/>
              <a:ext cx="41656" cy="56782"/>
            </a:xfrm>
            <a:custGeom>
              <a:avLst/>
              <a:gdLst/>
              <a:ahLst/>
              <a:cxnLst/>
              <a:rect l="l" t="t" r="r" b="b"/>
              <a:pathLst>
                <a:path w="1589" h="2166" extrusionOk="0">
                  <a:moveTo>
                    <a:pt x="1242" y="0"/>
                  </a:moveTo>
                  <a:lnTo>
                    <a:pt x="203" y="1054"/>
                  </a:lnTo>
                  <a:cubicBezTo>
                    <a:pt x="73" y="1184"/>
                    <a:pt x="1" y="1357"/>
                    <a:pt x="1" y="1530"/>
                  </a:cubicBezTo>
                  <a:lnTo>
                    <a:pt x="1" y="2165"/>
                  </a:lnTo>
                  <a:lnTo>
                    <a:pt x="1357" y="2165"/>
                  </a:lnTo>
                  <a:cubicBezTo>
                    <a:pt x="1487" y="2165"/>
                    <a:pt x="1588" y="2064"/>
                    <a:pt x="1588" y="1934"/>
                  </a:cubicBezTo>
                  <a:lnTo>
                    <a:pt x="1588" y="707"/>
                  </a:lnTo>
                  <a:cubicBezTo>
                    <a:pt x="1588" y="433"/>
                    <a:pt x="1459" y="173"/>
                    <a:pt x="1242" y="0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" name="Google Shape;9682;p69">
            <a:extLst>
              <a:ext uri="{FF2B5EF4-FFF2-40B4-BE49-F238E27FC236}">
                <a16:creationId xmlns:a16="http://schemas.microsoft.com/office/drawing/2014/main" id="{A4A9399B-077A-4D6C-ACD0-37D1456A4DDA}"/>
              </a:ext>
            </a:extLst>
          </p:cNvPr>
          <p:cNvGrpSpPr/>
          <p:nvPr/>
        </p:nvGrpSpPr>
        <p:grpSpPr>
          <a:xfrm>
            <a:off x="9007474" y="2434906"/>
            <a:ext cx="2290529" cy="2734701"/>
            <a:chOff x="7159964" y="1971904"/>
            <a:chExt cx="291564" cy="348103"/>
          </a:xfrm>
        </p:grpSpPr>
        <p:sp>
          <p:nvSpPr>
            <p:cNvPr id="18" name="Google Shape;9683;p69">
              <a:extLst>
                <a:ext uri="{FF2B5EF4-FFF2-40B4-BE49-F238E27FC236}">
                  <a16:creationId xmlns:a16="http://schemas.microsoft.com/office/drawing/2014/main" id="{A3C55E67-049C-48F6-8759-3B6D5030785F}"/>
                </a:ext>
              </a:extLst>
            </p:cNvPr>
            <p:cNvSpPr/>
            <p:nvPr/>
          </p:nvSpPr>
          <p:spPr>
            <a:xfrm>
              <a:off x="7204947" y="1994277"/>
              <a:ext cx="167906" cy="153752"/>
            </a:xfrm>
            <a:custGeom>
              <a:avLst/>
              <a:gdLst/>
              <a:ahLst/>
              <a:cxnLst/>
              <a:rect l="l" t="t" r="r" b="b"/>
              <a:pathLst>
                <a:path w="6394" h="5855" extrusionOk="0">
                  <a:moveTo>
                    <a:pt x="642" y="1"/>
                  </a:moveTo>
                  <a:cubicBezTo>
                    <a:pt x="288" y="1"/>
                    <a:pt x="1" y="288"/>
                    <a:pt x="1" y="642"/>
                  </a:cubicBezTo>
                  <a:lnTo>
                    <a:pt x="1" y="4058"/>
                  </a:lnTo>
                  <a:cubicBezTo>
                    <a:pt x="1" y="4413"/>
                    <a:pt x="288" y="4700"/>
                    <a:pt x="642" y="4700"/>
                  </a:cubicBezTo>
                  <a:lnTo>
                    <a:pt x="2345" y="4700"/>
                  </a:lnTo>
                  <a:lnTo>
                    <a:pt x="4059" y="5839"/>
                  </a:lnTo>
                  <a:cubicBezTo>
                    <a:pt x="4076" y="5850"/>
                    <a:pt x="4095" y="5855"/>
                    <a:pt x="4114" y="5855"/>
                  </a:cubicBezTo>
                  <a:cubicBezTo>
                    <a:pt x="4177" y="5855"/>
                    <a:pt x="4236" y="5800"/>
                    <a:pt x="4221" y="5733"/>
                  </a:cubicBezTo>
                  <a:lnTo>
                    <a:pt x="4049" y="4700"/>
                  </a:lnTo>
                  <a:lnTo>
                    <a:pt x="5752" y="4700"/>
                  </a:lnTo>
                  <a:cubicBezTo>
                    <a:pt x="6107" y="4700"/>
                    <a:pt x="6394" y="4413"/>
                    <a:pt x="6394" y="4058"/>
                  </a:cubicBezTo>
                  <a:lnTo>
                    <a:pt x="6394" y="642"/>
                  </a:lnTo>
                  <a:cubicBezTo>
                    <a:pt x="6394" y="288"/>
                    <a:pt x="6107" y="1"/>
                    <a:pt x="5752" y="1"/>
                  </a:cubicBezTo>
                  <a:close/>
                </a:path>
              </a:pathLst>
            </a:custGeom>
            <a:solidFill>
              <a:srgbClr val="C5D1D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9684;p69">
              <a:extLst>
                <a:ext uri="{FF2B5EF4-FFF2-40B4-BE49-F238E27FC236}">
                  <a16:creationId xmlns:a16="http://schemas.microsoft.com/office/drawing/2014/main" id="{95C7360F-A7F4-41F1-A4D9-5D4E23165E1A}"/>
                </a:ext>
              </a:extLst>
            </p:cNvPr>
            <p:cNvSpPr/>
            <p:nvPr/>
          </p:nvSpPr>
          <p:spPr>
            <a:xfrm>
              <a:off x="7204711" y="1994277"/>
              <a:ext cx="156851" cy="112130"/>
            </a:xfrm>
            <a:custGeom>
              <a:avLst/>
              <a:gdLst/>
              <a:ahLst/>
              <a:cxnLst/>
              <a:rect l="l" t="t" r="r" b="b"/>
              <a:pathLst>
                <a:path w="5973" h="4270" extrusionOk="0">
                  <a:moveTo>
                    <a:pt x="641" y="1"/>
                  </a:moveTo>
                  <a:cubicBezTo>
                    <a:pt x="297" y="1"/>
                    <a:pt x="0" y="288"/>
                    <a:pt x="10" y="642"/>
                  </a:cubicBezTo>
                  <a:lnTo>
                    <a:pt x="10" y="4058"/>
                  </a:lnTo>
                  <a:cubicBezTo>
                    <a:pt x="10" y="4125"/>
                    <a:pt x="19" y="4202"/>
                    <a:pt x="48" y="4269"/>
                  </a:cubicBezTo>
                  <a:lnTo>
                    <a:pt x="4910" y="4269"/>
                  </a:lnTo>
                  <a:cubicBezTo>
                    <a:pt x="5503" y="4269"/>
                    <a:pt x="5972" y="3791"/>
                    <a:pt x="5972" y="3207"/>
                  </a:cubicBezTo>
                  <a:lnTo>
                    <a:pt x="5972" y="39"/>
                  </a:lnTo>
                  <a:cubicBezTo>
                    <a:pt x="5905" y="20"/>
                    <a:pt x="5838" y="1"/>
                    <a:pt x="5761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9694;p69">
              <a:extLst>
                <a:ext uri="{FF2B5EF4-FFF2-40B4-BE49-F238E27FC236}">
                  <a16:creationId xmlns:a16="http://schemas.microsoft.com/office/drawing/2014/main" id="{5D0B62D9-2C06-4AB7-A518-7191DCD3BE46}"/>
                </a:ext>
              </a:extLst>
            </p:cNvPr>
            <p:cNvSpPr/>
            <p:nvPr/>
          </p:nvSpPr>
          <p:spPr>
            <a:xfrm>
              <a:off x="7337140" y="2141806"/>
              <a:ext cx="33718" cy="73922"/>
            </a:xfrm>
            <a:custGeom>
              <a:avLst/>
              <a:gdLst/>
              <a:ahLst/>
              <a:cxnLst/>
              <a:rect l="l" t="t" r="r" b="b"/>
              <a:pathLst>
                <a:path w="1284" h="2815" extrusionOk="0">
                  <a:moveTo>
                    <a:pt x="776" y="0"/>
                  </a:moveTo>
                  <a:cubicBezTo>
                    <a:pt x="345" y="0"/>
                    <a:pt x="1" y="345"/>
                    <a:pt x="1" y="776"/>
                  </a:cubicBezTo>
                  <a:lnTo>
                    <a:pt x="1" y="948"/>
                  </a:lnTo>
                  <a:cubicBezTo>
                    <a:pt x="1" y="1168"/>
                    <a:pt x="39" y="1388"/>
                    <a:pt x="106" y="1599"/>
                  </a:cubicBezTo>
                  <a:lnTo>
                    <a:pt x="518" y="2814"/>
                  </a:lnTo>
                  <a:lnTo>
                    <a:pt x="1283" y="2814"/>
                  </a:lnTo>
                  <a:lnTo>
                    <a:pt x="1283" y="0"/>
                  </a:ln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9695;p69">
              <a:extLst>
                <a:ext uri="{FF2B5EF4-FFF2-40B4-BE49-F238E27FC236}">
                  <a16:creationId xmlns:a16="http://schemas.microsoft.com/office/drawing/2014/main" id="{4407E2A8-112C-4645-95C1-F351B27A5933}"/>
                </a:ext>
              </a:extLst>
            </p:cNvPr>
            <p:cNvSpPr/>
            <p:nvPr/>
          </p:nvSpPr>
          <p:spPr>
            <a:xfrm>
              <a:off x="7350717" y="2135031"/>
              <a:ext cx="80697" cy="80697"/>
            </a:xfrm>
            <a:custGeom>
              <a:avLst/>
              <a:gdLst/>
              <a:ahLst/>
              <a:cxnLst/>
              <a:rect l="l" t="t" r="r" b="b"/>
              <a:pathLst>
                <a:path w="3073" h="3073" extrusionOk="0">
                  <a:moveTo>
                    <a:pt x="766" y="0"/>
                  </a:moveTo>
                  <a:cubicBezTo>
                    <a:pt x="345" y="0"/>
                    <a:pt x="1" y="345"/>
                    <a:pt x="1" y="766"/>
                  </a:cubicBezTo>
                  <a:cubicBezTo>
                    <a:pt x="1" y="1053"/>
                    <a:pt x="230" y="1282"/>
                    <a:pt x="508" y="1282"/>
                  </a:cubicBezTo>
                  <a:lnTo>
                    <a:pt x="2556" y="3072"/>
                  </a:lnTo>
                  <a:lnTo>
                    <a:pt x="2986" y="1560"/>
                  </a:lnTo>
                  <a:cubicBezTo>
                    <a:pt x="3044" y="1378"/>
                    <a:pt x="3073" y="1187"/>
                    <a:pt x="3073" y="995"/>
                  </a:cubicBezTo>
                  <a:lnTo>
                    <a:pt x="3073" y="517"/>
                  </a:lnTo>
                  <a:cubicBezTo>
                    <a:pt x="3073" y="230"/>
                    <a:pt x="2843" y="0"/>
                    <a:pt x="255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9696;p69">
              <a:extLst>
                <a:ext uri="{FF2B5EF4-FFF2-40B4-BE49-F238E27FC236}">
                  <a16:creationId xmlns:a16="http://schemas.microsoft.com/office/drawing/2014/main" id="{339C105F-8EE8-4926-8C7D-56753BF1A556}"/>
                </a:ext>
              </a:extLst>
            </p:cNvPr>
            <p:cNvSpPr/>
            <p:nvPr/>
          </p:nvSpPr>
          <p:spPr>
            <a:xfrm>
              <a:off x="7364030" y="2235791"/>
              <a:ext cx="40493" cy="29936"/>
            </a:xfrm>
            <a:custGeom>
              <a:avLst/>
              <a:gdLst/>
              <a:ahLst/>
              <a:cxnLst/>
              <a:rect l="l" t="t" r="r" b="b"/>
              <a:pathLst>
                <a:path w="1542" h="1140" extrusionOk="0">
                  <a:moveTo>
                    <a:pt x="1" y="1"/>
                  </a:moveTo>
                  <a:lnTo>
                    <a:pt x="1" y="1140"/>
                  </a:lnTo>
                  <a:lnTo>
                    <a:pt x="1542" y="1140"/>
                  </a:lnTo>
                  <a:lnTo>
                    <a:pt x="1542" y="1"/>
                  </a:lnTo>
                  <a:close/>
                </a:path>
              </a:pathLst>
            </a:custGeom>
            <a:solidFill>
              <a:srgbClr val="ACBD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9697;p69">
              <a:extLst>
                <a:ext uri="{FF2B5EF4-FFF2-40B4-BE49-F238E27FC236}">
                  <a16:creationId xmlns:a16="http://schemas.microsoft.com/office/drawing/2014/main" id="{525207EF-3E4C-489D-A2F0-B18C1463D6CA}"/>
                </a:ext>
              </a:extLst>
            </p:cNvPr>
            <p:cNvSpPr/>
            <p:nvPr/>
          </p:nvSpPr>
          <p:spPr>
            <a:xfrm>
              <a:off x="7364030" y="2236053"/>
              <a:ext cx="40493" cy="16281"/>
            </a:xfrm>
            <a:custGeom>
              <a:avLst/>
              <a:gdLst/>
              <a:ahLst/>
              <a:cxnLst/>
              <a:rect l="l" t="t" r="r" b="b"/>
              <a:pathLst>
                <a:path w="1542" h="620" extrusionOk="0">
                  <a:moveTo>
                    <a:pt x="1" y="0"/>
                  </a:moveTo>
                  <a:lnTo>
                    <a:pt x="1" y="469"/>
                  </a:lnTo>
                  <a:cubicBezTo>
                    <a:pt x="250" y="570"/>
                    <a:pt x="510" y="620"/>
                    <a:pt x="771" y="620"/>
                  </a:cubicBezTo>
                  <a:cubicBezTo>
                    <a:pt x="1032" y="620"/>
                    <a:pt x="1293" y="570"/>
                    <a:pt x="1542" y="469"/>
                  </a:cubicBezTo>
                  <a:lnTo>
                    <a:pt x="1542" y="0"/>
                  </a:lnTo>
                  <a:close/>
                </a:path>
              </a:pathLst>
            </a:custGeom>
            <a:solidFill>
              <a:srgbClr val="96ABB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9698;p69">
              <a:extLst>
                <a:ext uri="{FF2B5EF4-FFF2-40B4-BE49-F238E27FC236}">
                  <a16:creationId xmlns:a16="http://schemas.microsoft.com/office/drawing/2014/main" id="{C89472BC-8221-4E71-9769-C09BD7B055AD}"/>
                </a:ext>
              </a:extLst>
            </p:cNvPr>
            <p:cNvSpPr/>
            <p:nvPr/>
          </p:nvSpPr>
          <p:spPr>
            <a:xfrm>
              <a:off x="7317051" y="2252124"/>
              <a:ext cx="134477" cy="67882"/>
            </a:xfrm>
            <a:custGeom>
              <a:avLst/>
              <a:gdLst/>
              <a:ahLst/>
              <a:cxnLst/>
              <a:rect l="l" t="t" r="r" b="b"/>
              <a:pathLst>
                <a:path w="5121" h="2585" extrusionOk="0">
                  <a:moveTo>
                    <a:pt x="1790" y="1"/>
                  </a:moveTo>
                  <a:lnTo>
                    <a:pt x="555" y="355"/>
                  </a:lnTo>
                  <a:cubicBezTo>
                    <a:pt x="230" y="451"/>
                    <a:pt x="0" y="757"/>
                    <a:pt x="0" y="1092"/>
                  </a:cubicBezTo>
                  <a:lnTo>
                    <a:pt x="0" y="2326"/>
                  </a:lnTo>
                  <a:cubicBezTo>
                    <a:pt x="0" y="2470"/>
                    <a:pt x="115" y="2585"/>
                    <a:pt x="258" y="2585"/>
                  </a:cubicBezTo>
                  <a:lnTo>
                    <a:pt x="4862" y="2585"/>
                  </a:lnTo>
                  <a:cubicBezTo>
                    <a:pt x="5005" y="2585"/>
                    <a:pt x="5120" y="2470"/>
                    <a:pt x="5120" y="2326"/>
                  </a:cubicBezTo>
                  <a:lnTo>
                    <a:pt x="5120" y="1092"/>
                  </a:lnTo>
                  <a:cubicBezTo>
                    <a:pt x="5120" y="757"/>
                    <a:pt x="4891" y="451"/>
                    <a:pt x="4565" y="355"/>
                  </a:cubicBezTo>
                  <a:lnTo>
                    <a:pt x="3331" y="1"/>
                  </a:lnTo>
                  <a:lnTo>
                    <a:pt x="2555" y="518"/>
                  </a:lnTo>
                  <a:lnTo>
                    <a:pt x="1790" y="1"/>
                  </a:lnTo>
                  <a:close/>
                </a:path>
              </a:pathLst>
            </a:custGeom>
            <a:solidFill>
              <a:srgbClr val="6E829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9699;p69">
              <a:extLst>
                <a:ext uri="{FF2B5EF4-FFF2-40B4-BE49-F238E27FC236}">
                  <a16:creationId xmlns:a16="http://schemas.microsoft.com/office/drawing/2014/main" id="{B99A042A-014F-446E-83E2-AFE06AB50C68}"/>
                </a:ext>
              </a:extLst>
            </p:cNvPr>
            <p:cNvSpPr/>
            <p:nvPr/>
          </p:nvSpPr>
          <p:spPr>
            <a:xfrm>
              <a:off x="7377607" y="2265701"/>
              <a:ext cx="13340" cy="54306"/>
            </a:xfrm>
            <a:custGeom>
              <a:avLst/>
              <a:gdLst/>
              <a:ahLst/>
              <a:cxnLst/>
              <a:rect l="l" t="t" r="r" b="b"/>
              <a:pathLst>
                <a:path w="508" h="2068" extrusionOk="0">
                  <a:moveTo>
                    <a:pt x="125" y="1"/>
                  </a:moveTo>
                  <a:lnTo>
                    <a:pt x="1" y="2068"/>
                  </a:lnTo>
                  <a:lnTo>
                    <a:pt x="508" y="2068"/>
                  </a:lnTo>
                  <a:lnTo>
                    <a:pt x="38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9700;p69">
              <a:extLst>
                <a:ext uri="{FF2B5EF4-FFF2-40B4-BE49-F238E27FC236}">
                  <a16:creationId xmlns:a16="http://schemas.microsoft.com/office/drawing/2014/main" id="{28BEF6F6-8813-4A60-883A-2D5C2708AFF2}"/>
                </a:ext>
              </a:extLst>
            </p:cNvPr>
            <p:cNvSpPr/>
            <p:nvPr/>
          </p:nvSpPr>
          <p:spPr>
            <a:xfrm>
              <a:off x="7343941" y="2168906"/>
              <a:ext cx="80697" cy="73712"/>
            </a:xfrm>
            <a:custGeom>
              <a:avLst/>
              <a:gdLst/>
              <a:ahLst/>
              <a:cxnLst/>
              <a:rect l="l" t="t" r="r" b="b"/>
              <a:pathLst>
                <a:path w="3073" h="2807" extrusionOk="0">
                  <a:moveTo>
                    <a:pt x="955" y="1"/>
                  </a:moveTo>
                  <a:cubicBezTo>
                    <a:pt x="823" y="1"/>
                    <a:pt x="701" y="57"/>
                    <a:pt x="613" y="155"/>
                  </a:cubicBezTo>
                  <a:lnTo>
                    <a:pt x="153" y="615"/>
                  </a:lnTo>
                  <a:cubicBezTo>
                    <a:pt x="58" y="710"/>
                    <a:pt x="0" y="835"/>
                    <a:pt x="0" y="978"/>
                  </a:cubicBezTo>
                  <a:lnTo>
                    <a:pt x="0" y="1275"/>
                  </a:lnTo>
                  <a:cubicBezTo>
                    <a:pt x="0" y="2117"/>
                    <a:pt x="689" y="2806"/>
                    <a:pt x="1531" y="2806"/>
                  </a:cubicBezTo>
                  <a:cubicBezTo>
                    <a:pt x="2383" y="2806"/>
                    <a:pt x="3072" y="2117"/>
                    <a:pt x="3072" y="1275"/>
                  </a:cubicBezTo>
                  <a:lnTo>
                    <a:pt x="3072" y="949"/>
                  </a:lnTo>
                  <a:cubicBezTo>
                    <a:pt x="3072" y="815"/>
                    <a:pt x="3015" y="682"/>
                    <a:pt x="2919" y="586"/>
                  </a:cubicBezTo>
                  <a:cubicBezTo>
                    <a:pt x="2527" y="203"/>
                    <a:pt x="1799" y="31"/>
                    <a:pt x="986" y="2"/>
                  </a:cubicBezTo>
                  <a:cubicBezTo>
                    <a:pt x="975" y="1"/>
                    <a:pt x="965" y="1"/>
                    <a:pt x="955" y="1"/>
                  </a:cubicBezTo>
                  <a:close/>
                </a:path>
              </a:pathLst>
            </a:custGeom>
            <a:solidFill>
              <a:srgbClr val="BEC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9701;p69">
              <a:extLst>
                <a:ext uri="{FF2B5EF4-FFF2-40B4-BE49-F238E27FC236}">
                  <a16:creationId xmlns:a16="http://schemas.microsoft.com/office/drawing/2014/main" id="{90C52496-61D3-4C99-94AE-C70237A35B62}"/>
                </a:ext>
              </a:extLst>
            </p:cNvPr>
            <p:cNvSpPr/>
            <p:nvPr/>
          </p:nvSpPr>
          <p:spPr>
            <a:xfrm>
              <a:off x="7343941" y="2168906"/>
              <a:ext cx="80434" cy="72189"/>
            </a:xfrm>
            <a:custGeom>
              <a:avLst/>
              <a:gdLst/>
              <a:ahLst/>
              <a:cxnLst/>
              <a:rect l="l" t="t" r="r" b="b"/>
              <a:pathLst>
                <a:path w="3063" h="2749" extrusionOk="0">
                  <a:moveTo>
                    <a:pt x="955" y="1"/>
                  </a:moveTo>
                  <a:cubicBezTo>
                    <a:pt x="823" y="1"/>
                    <a:pt x="701" y="57"/>
                    <a:pt x="613" y="146"/>
                  </a:cubicBezTo>
                  <a:lnTo>
                    <a:pt x="153" y="615"/>
                  </a:lnTo>
                  <a:cubicBezTo>
                    <a:pt x="58" y="710"/>
                    <a:pt x="0" y="835"/>
                    <a:pt x="0" y="969"/>
                  </a:cubicBezTo>
                  <a:lnTo>
                    <a:pt x="0" y="1275"/>
                  </a:lnTo>
                  <a:cubicBezTo>
                    <a:pt x="0" y="1954"/>
                    <a:pt x="450" y="2557"/>
                    <a:pt x="1110" y="2749"/>
                  </a:cubicBezTo>
                  <a:cubicBezTo>
                    <a:pt x="890" y="2471"/>
                    <a:pt x="766" y="2136"/>
                    <a:pt x="766" y="1792"/>
                  </a:cubicBezTo>
                  <a:lnTo>
                    <a:pt x="766" y="1036"/>
                  </a:lnTo>
                  <a:cubicBezTo>
                    <a:pt x="766" y="751"/>
                    <a:pt x="996" y="527"/>
                    <a:pt x="1277" y="527"/>
                  </a:cubicBezTo>
                  <a:cubicBezTo>
                    <a:pt x="1288" y="527"/>
                    <a:pt x="1300" y="528"/>
                    <a:pt x="1311" y="528"/>
                  </a:cubicBezTo>
                  <a:cubicBezTo>
                    <a:pt x="1828" y="557"/>
                    <a:pt x="2594" y="643"/>
                    <a:pt x="3063" y="873"/>
                  </a:cubicBezTo>
                  <a:cubicBezTo>
                    <a:pt x="3053" y="768"/>
                    <a:pt x="2996" y="662"/>
                    <a:pt x="2919" y="586"/>
                  </a:cubicBezTo>
                  <a:cubicBezTo>
                    <a:pt x="2527" y="203"/>
                    <a:pt x="1799" y="21"/>
                    <a:pt x="986" y="2"/>
                  </a:cubicBezTo>
                  <a:cubicBezTo>
                    <a:pt x="975" y="1"/>
                    <a:pt x="965" y="1"/>
                    <a:pt x="955" y="1"/>
                  </a:cubicBezTo>
                  <a:close/>
                </a:path>
              </a:pathLst>
            </a:custGeom>
            <a:solidFill>
              <a:srgbClr val="ACBD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9702;p69">
              <a:extLst>
                <a:ext uri="{FF2B5EF4-FFF2-40B4-BE49-F238E27FC236}">
                  <a16:creationId xmlns:a16="http://schemas.microsoft.com/office/drawing/2014/main" id="{75C20D3D-C04D-462E-9F1D-362885741722}"/>
                </a:ext>
              </a:extLst>
            </p:cNvPr>
            <p:cNvSpPr/>
            <p:nvPr/>
          </p:nvSpPr>
          <p:spPr>
            <a:xfrm>
              <a:off x="7317051" y="2269482"/>
              <a:ext cx="26916" cy="50524"/>
            </a:xfrm>
            <a:custGeom>
              <a:avLst/>
              <a:gdLst/>
              <a:ahLst/>
              <a:cxnLst/>
              <a:rect l="l" t="t" r="r" b="b"/>
              <a:pathLst>
                <a:path w="1025" h="1924" extrusionOk="0">
                  <a:moveTo>
                    <a:pt x="144" y="0"/>
                  </a:moveTo>
                  <a:cubicBezTo>
                    <a:pt x="48" y="125"/>
                    <a:pt x="0" y="278"/>
                    <a:pt x="0" y="440"/>
                  </a:cubicBezTo>
                  <a:lnTo>
                    <a:pt x="0" y="1665"/>
                  </a:lnTo>
                  <a:cubicBezTo>
                    <a:pt x="0" y="1809"/>
                    <a:pt x="115" y="1924"/>
                    <a:pt x="258" y="1924"/>
                  </a:cubicBezTo>
                  <a:lnTo>
                    <a:pt x="1024" y="1924"/>
                  </a:lnTo>
                  <a:lnTo>
                    <a:pt x="1024" y="1206"/>
                  </a:lnTo>
                  <a:cubicBezTo>
                    <a:pt x="1024" y="995"/>
                    <a:pt x="948" y="804"/>
                    <a:pt x="804" y="660"/>
                  </a:cubicBezTo>
                  <a:lnTo>
                    <a:pt x="144" y="0"/>
                  </a:lnTo>
                  <a:close/>
                </a:path>
              </a:pathLst>
            </a:custGeom>
            <a:solidFill>
              <a:srgbClr val="5F75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9703;p69">
              <a:extLst>
                <a:ext uri="{FF2B5EF4-FFF2-40B4-BE49-F238E27FC236}">
                  <a16:creationId xmlns:a16="http://schemas.microsoft.com/office/drawing/2014/main" id="{E616DD9F-4CB7-42B2-B42D-EE157E8E11AF}"/>
                </a:ext>
              </a:extLst>
            </p:cNvPr>
            <p:cNvSpPr/>
            <p:nvPr/>
          </p:nvSpPr>
          <p:spPr>
            <a:xfrm>
              <a:off x="7424612" y="2269482"/>
              <a:ext cx="26916" cy="50524"/>
            </a:xfrm>
            <a:custGeom>
              <a:avLst/>
              <a:gdLst/>
              <a:ahLst/>
              <a:cxnLst/>
              <a:rect l="l" t="t" r="r" b="b"/>
              <a:pathLst>
                <a:path w="1025" h="1924" extrusionOk="0">
                  <a:moveTo>
                    <a:pt x="881" y="0"/>
                  </a:moveTo>
                  <a:lnTo>
                    <a:pt x="220" y="660"/>
                  </a:lnTo>
                  <a:cubicBezTo>
                    <a:pt x="77" y="804"/>
                    <a:pt x="0" y="995"/>
                    <a:pt x="0" y="1206"/>
                  </a:cubicBezTo>
                  <a:lnTo>
                    <a:pt x="0" y="1924"/>
                  </a:lnTo>
                  <a:lnTo>
                    <a:pt x="766" y="1924"/>
                  </a:lnTo>
                  <a:cubicBezTo>
                    <a:pt x="909" y="1924"/>
                    <a:pt x="1024" y="1809"/>
                    <a:pt x="1024" y="1665"/>
                  </a:cubicBezTo>
                  <a:lnTo>
                    <a:pt x="1024" y="440"/>
                  </a:lnTo>
                  <a:cubicBezTo>
                    <a:pt x="1024" y="278"/>
                    <a:pt x="976" y="125"/>
                    <a:pt x="881" y="0"/>
                  </a:cubicBezTo>
                  <a:close/>
                </a:path>
              </a:pathLst>
            </a:custGeom>
            <a:solidFill>
              <a:srgbClr val="5F75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9704;p69">
              <a:extLst>
                <a:ext uri="{FF2B5EF4-FFF2-40B4-BE49-F238E27FC236}">
                  <a16:creationId xmlns:a16="http://schemas.microsoft.com/office/drawing/2014/main" id="{A354D697-1D95-4518-BAB5-4C280FD9919B}"/>
                </a:ext>
              </a:extLst>
            </p:cNvPr>
            <p:cNvSpPr/>
            <p:nvPr/>
          </p:nvSpPr>
          <p:spPr>
            <a:xfrm>
              <a:off x="7377607" y="2265701"/>
              <a:ext cx="13340" cy="13340"/>
            </a:xfrm>
            <a:custGeom>
              <a:avLst/>
              <a:gdLst/>
              <a:ahLst/>
              <a:cxnLst/>
              <a:rect l="l" t="t" r="r" b="b"/>
              <a:pathLst>
                <a:path w="508" h="508" extrusionOk="0">
                  <a:moveTo>
                    <a:pt x="1" y="1"/>
                  </a:moveTo>
                  <a:lnTo>
                    <a:pt x="1" y="403"/>
                  </a:lnTo>
                  <a:cubicBezTo>
                    <a:pt x="1" y="460"/>
                    <a:pt x="48" y="508"/>
                    <a:pt x="106" y="508"/>
                  </a:cubicBezTo>
                  <a:lnTo>
                    <a:pt x="402" y="508"/>
                  </a:lnTo>
                  <a:cubicBezTo>
                    <a:pt x="460" y="508"/>
                    <a:pt x="508" y="460"/>
                    <a:pt x="508" y="403"/>
                  </a:cubicBezTo>
                  <a:lnTo>
                    <a:pt x="508" y="1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9705;p69">
              <a:extLst>
                <a:ext uri="{FF2B5EF4-FFF2-40B4-BE49-F238E27FC236}">
                  <a16:creationId xmlns:a16="http://schemas.microsoft.com/office/drawing/2014/main" id="{1C9B22CC-8105-435F-8502-1B8205A70266}"/>
                </a:ext>
              </a:extLst>
            </p:cNvPr>
            <p:cNvSpPr/>
            <p:nvPr/>
          </p:nvSpPr>
          <p:spPr>
            <a:xfrm>
              <a:off x="7356756" y="2246899"/>
              <a:ext cx="27415" cy="28229"/>
            </a:xfrm>
            <a:custGeom>
              <a:avLst/>
              <a:gdLst/>
              <a:ahLst/>
              <a:cxnLst/>
              <a:rect l="l" t="t" r="r" b="b"/>
              <a:pathLst>
                <a:path w="1044" h="1075" extrusionOk="0">
                  <a:moveTo>
                    <a:pt x="235" y="1"/>
                  </a:moveTo>
                  <a:cubicBezTo>
                    <a:pt x="204" y="1"/>
                    <a:pt x="174" y="15"/>
                    <a:pt x="153" y="47"/>
                  </a:cubicBezTo>
                  <a:lnTo>
                    <a:pt x="0" y="286"/>
                  </a:lnTo>
                  <a:lnTo>
                    <a:pt x="383" y="994"/>
                  </a:lnTo>
                  <a:cubicBezTo>
                    <a:pt x="412" y="1047"/>
                    <a:pt x="464" y="1075"/>
                    <a:pt x="517" y="1075"/>
                  </a:cubicBezTo>
                  <a:cubicBezTo>
                    <a:pt x="550" y="1075"/>
                    <a:pt x="583" y="1064"/>
                    <a:pt x="613" y="1042"/>
                  </a:cubicBezTo>
                  <a:lnTo>
                    <a:pt x="1043" y="717"/>
                  </a:lnTo>
                  <a:lnTo>
                    <a:pt x="306" y="28"/>
                  </a:lnTo>
                  <a:cubicBezTo>
                    <a:pt x="285" y="10"/>
                    <a:pt x="260" y="1"/>
                    <a:pt x="235" y="1"/>
                  </a:cubicBezTo>
                  <a:close/>
                </a:path>
              </a:pathLst>
            </a:custGeom>
            <a:solidFill>
              <a:srgbClr val="5F75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9706;p69">
              <a:extLst>
                <a:ext uri="{FF2B5EF4-FFF2-40B4-BE49-F238E27FC236}">
                  <a16:creationId xmlns:a16="http://schemas.microsoft.com/office/drawing/2014/main" id="{61CE34C8-177C-45DB-A4A8-9950BB2ED81B}"/>
                </a:ext>
              </a:extLst>
            </p:cNvPr>
            <p:cNvSpPr/>
            <p:nvPr/>
          </p:nvSpPr>
          <p:spPr>
            <a:xfrm>
              <a:off x="7384146" y="2246899"/>
              <a:ext cx="27678" cy="28229"/>
            </a:xfrm>
            <a:custGeom>
              <a:avLst/>
              <a:gdLst/>
              <a:ahLst/>
              <a:cxnLst/>
              <a:rect l="l" t="t" r="r" b="b"/>
              <a:pathLst>
                <a:path w="1054" h="1075" extrusionOk="0">
                  <a:moveTo>
                    <a:pt x="813" y="1"/>
                  </a:moveTo>
                  <a:cubicBezTo>
                    <a:pt x="786" y="1"/>
                    <a:pt x="759" y="10"/>
                    <a:pt x="737" y="28"/>
                  </a:cubicBezTo>
                  <a:lnTo>
                    <a:pt x="0" y="717"/>
                  </a:lnTo>
                  <a:lnTo>
                    <a:pt x="441" y="1042"/>
                  </a:lnTo>
                  <a:cubicBezTo>
                    <a:pt x="466" y="1064"/>
                    <a:pt x="499" y="1075"/>
                    <a:pt x="532" y="1075"/>
                  </a:cubicBezTo>
                  <a:cubicBezTo>
                    <a:pt x="585" y="1075"/>
                    <a:pt x="637" y="1047"/>
                    <a:pt x="661" y="994"/>
                  </a:cubicBezTo>
                  <a:lnTo>
                    <a:pt x="1053" y="286"/>
                  </a:lnTo>
                  <a:lnTo>
                    <a:pt x="900" y="47"/>
                  </a:lnTo>
                  <a:cubicBezTo>
                    <a:pt x="879" y="15"/>
                    <a:pt x="846" y="1"/>
                    <a:pt x="813" y="1"/>
                  </a:cubicBezTo>
                  <a:close/>
                </a:path>
              </a:pathLst>
            </a:custGeom>
            <a:solidFill>
              <a:srgbClr val="5F75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9707;p69">
              <a:extLst>
                <a:ext uri="{FF2B5EF4-FFF2-40B4-BE49-F238E27FC236}">
                  <a16:creationId xmlns:a16="http://schemas.microsoft.com/office/drawing/2014/main" id="{C329F901-AC87-4564-BC77-0BECABA7C168}"/>
                </a:ext>
              </a:extLst>
            </p:cNvPr>
            <p:cNvSpPr/>
            <p:nvPr/>
          </p:nvSpPr>
          <p:spPr>
            <a:xfrm>
              <a:off x="7159964" y="1971904"/>
              <a:ext cx="190516" cy="164151"/>
            </a:xfrm>
            <a:custGeom>
              <a:avLst/>
              <a:gdLst/>
              <a:ahLst/>
              <a:cxnLst/>
              <a:rect l="l" t="t" r="r" b="b"/>
              <a:pathLst>
                <a:path w="7255" h="6251" extrusionOk="0">
                  <a:moveTo>
                    <a:pt x="642" y="1"/>
                  </a:moveTo>
                  <a:cubicBezTo>
                    <a:pt x="288" y="1"/>
                    <a:pt x="1" y="288"/>
                    <a:pt x="1" y="642"/>
                  </a:cubicBezTo>
                  <a:lnTo>
                    <a:pt x="1" y="4059"/>
                  </a:lnTo>
                  <a:cubicBezTo>
                    <a:pt x="1" y="4413"/>
                    <a:pt x="288" y="4700"/>
                    <a:pt x="642" y="4700"/>
                  </a:cubicBezTo>
                  <a:lnTo>
                    <a:pt x="2987" y="4700"/>
                  </a:lnTo>
                  <a:lnTo>
                    <a:pt x="2632" y="6116"/>
                  </a:lnTo>
                  <a:cubicBezTo>
                    <a:pt x="2611" y="6189"/>
                    <a:pt x="2672" y="6251"/>
                    <a:pt x="2736" y="6251"/>
                  </a:cubicBezTo>
                  <a:cubicBezTo>
                    <a:pt x="2756" y="6251"/>
                    <a:pt x="2777" y="6245"/>
                    <a:pt x="2795" y="6231"/>
                  </a:cubicBezTo>
                  <a:lnTo>
                    <a:pt x="4901" y="4700"/>
                  </a:lnTo>
                  <a:lnTo>
                    <a:pt x="6614" y="4700"/>
                  </a:lnTo>
                  <a:cubicBezTo>
                    <a:pt x="6968" y="4700"/>
                    <a:pt x="7255" y="4413"/>
                    <a:pt x="7255" y="4059"/>
                  </a:cubicBezTo>
                  <a:lnTo>
                    <a:pt x="7255" y="642"/>
                  </a:lnTo>
                  <a:cubicBezTo>
                    <a:pt x="7255" y="288"/>
                    <a:pt x="6968" y="1"/>
                    <a:pt x="6614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9708;p69">
              <a:extLst>
                <a:ext uri="{FF2B5EF4-FFF2-40B4-BE49-F238E27FC236}">
                  <a16:creationId xmlns:a16="http://schemas.microsoft.com/office/drawing/2014/main" id="{7E94097D-C2A6-4DA2-B29C-B646F1F03FA3}"/>
                </a:ext>
              </a:extLst>
            </p:cNvPr>
            <p:cNvSpPr/>
            <p:nvPr/>
          </p:nvSpPr>
          <p:spPr>
            <a:xfrm>
              <a:off x="7191896" y="2000055"/>
              <a:ext cx="31670" cy="11082"/>
            </a:xfrm>
            <a:custGeom>
              <a:avLst/>
              <a:gdLst/>
              <a:ahLst/>
              <a:cxnLst/>
              <a:rect l="l" t="t" r="r" b="b"/>
              <a:pathLst>
                <a:path w="1206" h="422" extrusionOk="0">
                  <a:moveTo>
                    <a:pt x="287" y="1"/>
                  </a:moveTo>
                  <a:cubicBezTo>
                    <a:pt x="0" y="1"/>
                    <a:pt x="0" y="422"/>
                    <a:pt x="287" y="422"/>
                  </a:cubicBezTo>
                  <a:lnTo>
                    <a:pt x="919" y="422"/>
                  </a:lnTo>
                  <a:cubicBezTo>
                    <a:pt x="1206" y="422"/>
                    <a:pt x="1206" y="1"/>
                    <a:pt x="91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9709;p69">
              <a:extLst>
                <a:ext uri="{FF2B5EF4-FFF2-40B4-BE49-F238E27FC236}">
                  <a16:creationId xmlns:a16="http://schemas.microsoft.com/office/drawing/2014/main" id="{EEB37D43-CA72-4318-877F-6E8E13470B91}"/>
                </a:ext>
              </a:extLst>
            </p:cNvPr>
            <p:cNvSpPr/>
            <p:nvPr/>
          </p:nvSpPr>
          <p:spPr>
            <a:xfrm>
              <a:off x="7231102" y="2000055"/>
              <a:ext cx="87735" cy="11082"/>
            </a:xfrm>
            <a:custGeom>
              <a:avLst/>
              <a:gdLst/>
              <a:ahLst/>
              <a:cxnLst/>
              <a:rect l="l" t="t" r="r" b="b"/>
              <a:pathLst>
                <a:path w="3341" h="422" extrusionOk="0">
                  <a:moveTo>
                    <a:pt x="278" y="1"/>
                  </a:moveTo>
                  <a:cubicBezTo>
                    <a:pt x="0" y="1"/>
                    <a:pt x="0" y="422"/>
                    <a:pt x="278" y="422"/>
                  </a:cubicBezTo>
                  <a:lnTo>
                    <a:pt x="3053" y="422"/>
                  </a:lnTo>
                  <a:cubicBezTo>
                    <a:pt x="3340" y="422"/>
                    <a:pt x="3340" y="1"/>
                    <a:pt x="305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9710;p69">
              <a:extLst>
                <a:ext uri="{FF2B5EF4-FFF2-40B4-BE49-F238E27FC236}">
                  <a16:creationId xmlns:a16="http://schemas.microsoft.com/office/drawing/2014/main" id="{06F8E62C-58A3-4FB9-A23C-928890CE616B}"/>
                </a:ext>
              </a:extLst>
            </p:cNvPr>
            <p:cNvSpPr/>
            <p:nvPr/>
          </p:nvSpPr>
          <p:spPr>
            <a:xfrm>
              <a:off x="7191896" y="2027969"/>
              <a:ext cx="126941" cy="11318"/>
            </a:xfrm>
            <a:custGeom>
              <a:avLst/>
              <a:gdLst/>
              <a:ahLst/>
              <a:cxnLst/>
              <a:rect l="l" t="t" r="r" b="b"/>
              <a:pathLst>
                <a:path w="4834" h="431" extrusionOk="0">
                  <a:moveTo>
                    <a:pt x="287" y="0"/>
                  </a:moveTo>
                  <a:cubicBezTo>
                    <a:pt x="0" y="0"/>
                    <a:pt x="0" y="431"/>
                    <a:pt x="287" y="431"/>
                  </a:cubicBezTo>
                  <a:lnTo>
                    <a:pt x="4546" y="431"/>
                  </a:lnTo>
                  <a:cubicBezTo>
                    <a:pt x="4833" y="431"/>
                    <a:pt x="4833" y="0"/>
                    <a:pt x="4546" y="0"/>
                  </a:cubicBezTo>
                  <a:close/>
                </a:path>
              </a:pathLst>
            </a:custGeom>
            <a:solidFill>
              <a:srgbClr val="7689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9711;p69">
              <a:extLst>
                <a:ext uri="{FF2B5EF4-FFF2-40B4-BE49-F238E27FC236}">
                  <a16:creationId xmlns:a16="http://schemas.microsoft.com/office/drawing/2014/main" id="{F480DFAD-42BD-4408-8275-74A731CFDFDD}"/>
                </a:ext>
              </a:extLst>
            </p:cNvPr>
            <p:cNvSpPr/>
            <p:nvPr/>
          </p:nvSpPr>
          <p:spPr>
            <a:xfrm>
              <a:off x="7191896" y="2056093"/>
              <a:ext cx="87735" cy="11108"/>
            </a:xfrm>
            <a:custGeom>
              <a:avLst/>
              <a:gdLst/>
              <a:ahLst/>
              <a:cxnLst/>
              <a:rect l="l" t="t" r="r" b="b"/>
              <a:pathLst>
                <a:path w="3341" h="423" extrusionOk="0">
                  <a:moveTo>
                    <a:pt x="287" y="1"/>
                  </a:moveTo>
                  <a:cubicBezTo>
                    <a:pt x="0" y="1"/>
                    <a:pt x="0" y="422"/>
                    <a:pt x="287" y="422"/>
                  </a:cubicBezTo>
                  <a:lnTo>
                    <a:pt x="3053" y="422"/>
                  </a:lnTo>
                  <a:cubicBezTo>
                    <a:pt x="3340" y="422"/>
                    <a:pt x="3340" y="1"/>
                    <a:pt x="3053" y="1"/>
                  </a:cubicBezTo>
                  <a:close/>
                </a:path>
              </a:pathLst>
            </a:custGeom>
            <a:solidFill>
              <a:srgbClr val="6379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9712;p69">
              <a:extLst>
                <a:ext uri="{FF2B5EF4-FFF2-40B4-BE49-F238E27FC236}">
                  <a16:creationId xmlns:a16="http://schemas.microsoft.com/office/drawing/2014/main" id="{BDBCFAAC-F36F-49B2-BAC9-0911C6A1C389}"/>
                </a:ext>
              </a:extLst>
            </p:cNvPr>
            <p:cNvSpPr/>
            <p:nvPr/>
          </p:nvSpPr>
          <p:spPr>
            <a:xfrm>
              <a:off x="7286878" y="2056093"/>
              <a:ext cx="31958" cy="11108"/>
            </a:xfrm>
            <a:custGeom>
              <a:avLst/>
              <a:gdLst/>
              <a:ahLst/>
              <a:cxnLst/>
              <a:rect l="l" t="t" r="r" b="b"/>
              <a:pathLst>
                <a:path w="1217" h="423" extrusionOk="0">
                  <a:moveTo>
                    <a:pt x="288" y="1"/>
                  </a:moveTo>
                  <a:cubicBezTo>
                    <a:pt x="1" y="1"/>
                    <a:pt x="1" y="422"/>
                    <a:pt x="288" y="422"/>
                  </a:cubicBezTo>
                  <a:lnTo>
                    <a:pt x="929" y="422"/>
                  </a:lnTo>
                  <a:cubicBezTo>
                    <a:pt x="1216" y="422"/>
                    <a:pt x="1216" y="1"/>
                    <a:pt x="929" y="1"/>
                  </a:cubicBezTo>
                  <a:close/>
                </a:path>
              </a:pathLst>
            </a:custGeom>
            <a:solidFill>
              <a:srgbClr val="7689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6" name="Google Shape;7825;p68">
            <a:extLst>
              <a:ext uri="{FF2B5EF4-FFF2-40B4-BE49-F238E27FC236}">
                <a16:creationId xmlns:a16="http://schemas.microsoft.com/office/drawing/2014/main" id="{E05714EB-5C8D-4621-8ABC-A15E01E95F59}"/>
              </a:ext>
            </a:extLst>
          </p:cNvPr>
          <p:cNvGrpSpPr/>
          <p:nvPr/>
        </p:nvGrpSpPr>
        <p:grpSpPr>
          <a:xfrm>
            <a:off x="11008376" y="608646"/>
            <a:ext cx="472193" cy="469159"/>
            <a:chOff x="3514900" y="1489020"/>
            <a:chExt cx="354145" cy="351869"/>
          </a:xfrm>
        </p:grpSpPr>
        <p:sp>
          <p:nvSpPr>
            <p:cNvPr id="117" name="Google Shape;7826;p68">
              <a:extLst>
                <a:ext uri="{FF2B5EF4-FFF2-40B4-BE49-F238E27FC236}">
                  <a16:creationId xmlns:a16="http://schemas.microsoft.com/office/drawing/2014/main" id="{1BEA0D49-5EE5-4255-A20D-32BE70FA2566}"/>
                </a:ext>
              </a:extLst>
            </p:cNvPr>
            <p:cNvSpPr/>
            <p:nvPr/>
          </p:nvSpPr>
          <p:spPr>
            <a:xfrm>
              <a:off x="3514900" y="1489020"/>
              <a:ext cx="354145" cy="351869"/>
            </a:xfrm>
            <a:custGeom>
              <a:avLst/>
              <a:gdLst/>
              <a:ahLst/>
              <a:cxnLst/>
              <a:rect l="l" t="t" r="r" b="b"/>
              <a:pathLst>
                <a:path w="23653" h="23501" extrusionOk="0">
                  <a:moveTo>
                    <a:pt x="19698" y="1"/>
                  </a:moveTo>
                  <a:cubicBezTo>
                    <a:pt x="19495" y="1"/>
                    <a:pt x="19290" y="80"/>
                    <a:pt x="19133" y="237"/>
                  </a:cubicBezTo>
                  <a:lnTo>
                    <a:pt x="316" y="19075"/>
                  </a:lnTo>
                  <a:cubicBezTo>
                    <a:pt x="0" y="19369"/>
                    <a:pt x="0" y="19874"/>
                    <a:pt x="316" y="20168"/>
                  </a:cubicBezTo>
                  <a:lnTo>
                    <a:pt x="3406" y="23280"/>
                  </a:lnTo>
                  <a:cubicBezTo>
                    <a:pt x="3564" y="23427"/>
                    <a:pt x="3764" y="23501"/>
                    <a:pt x="3964" y="23501"/>
                  </a:cubicBezTo>
                  <a:cubicBezTo>
                    <a:pt x="4163" y="23501"/>
                    <a:pt x="4363" y="23427"/>
                    <a:pt x="4521" y="23280"/>
                  </a:cubicBezTo>
                  <a:lnTo>
                    <a:pt x="23358" y="4442"/>
                  </a:lnTo>
                  <a:cubicBezTo>
                    <a:pt x="23653" y="4148"/>
                    <a:pt x="23653" y="3643"/>
                    <a:pt x="23358" y="3328"/>
                  </a:cubicBezTo>
                  <a:lnTo>
                    <a:pt x="20247" y="237"/>
                  </a:lnTo>
                  <a:cubicBezTo>
                    <a:pt x="20100" y="80"/>
                    <a:pt x="19900" y="1"/>
                    <a:pt x="19698" y="1"/>
                  </a:cubicBezTo>
                  <a:close/>
                </a:path>
              </a:pathLst>
            </a:custGeom>
            <a:solidFill>
              <a:srgbClr val="BEC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" name="Google Shape;7827;p68">
              <a:extLst>
                <a:ext uri="{FF2B5EF4-FFF2-40B4-BE49-F238E27FC236}">
                  <a16:creationId xmlns:a16="http://schemas.microsoft.com/office/drawing/2014/main" id="{549348F7-04FC-4C09-ADA4-08F36482BF16}"/>
                </a:ext>
              </a:extLst>
            </p:cNvPr>
            <p:cNvSpPr/>
            <p:nvPr/>
          </p:nvSpPr>
          <p:spPr>
            <a:xfrm>
              <a:off x="3619094" y="1759498"/>
              <a:ext cx="24570" cy="24884"/>
            </a:xfrm>
            <a:custGeom>
              <a:avLst/>
              <a:gdLst/>
              <a:ahLst/>
              <a:cxnLst/>
              <a:rect l="l" t="t" r="r" b="b"/>
              <a:pathLst>
                <a:path w="1641" h="1662" extrusionOk="0">
                  <a:moveTo>
                    <a:pt x="526" y="1"/>
                  </a:moveTo>
                  <a:lnTo>
                    <a:pt x="1" y="548"/>
                  </a:lnTo>
                  <a:lnTo>
                    <a:pt x="1115" y="1662"/>
                  </a:lnTo>
                  <a:lnTo>
                    <a:pt x="1640" y="1136"/>
                  </a:lnTo>
                  <a:lnTo>
                    <a:pt x="526" y="1"/>
                  </a:lnTo>
                  <a:close/>
                </a:path>
              </a:pathLst>
            </a:custGeom>
            <a:solidFill>
              <a:srgbClr val="88A1B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" name="Google Shape;7828;p68">
              <a:extLst>
                <a:ext uri="{FF2B5EF4-FFF2-40B4-BE49-F238E27FC236}">
                  <a16:creationId xmlns:a16="http://schemas.microsoft.com/office/drawing/2014/main" id="{1EE46689-B7A5-4963-81F7-C8B5EECF5EA2}"/>
                </a:ext>
              </a:extLst>
            </p:cNvPr>
            <p:cNvSpPr/>
            <p:nvPr/>
          </p:nvSpPr>
          <p:spPr>
            <a:xfrm>
              <a:off x="3623181" y="1722052"/>
              <a:ext cx="41249" cy="41249"/>
            </a:xfrm>
            <a:custGeom>
              <a:avLst/>
              <a:gdLst/>
              <a:ahLst/>
              <a:cxnLst/>
              <a:rect l="l" t="t" r="r" b="b"/>
              <a:pathLst>
                <a:path w="2755" h="2755" extrusionOk="0">
                  <a:moveTo>
                    <a:pt x="526" y="0"/>
                  </a:moveTo>
                  <a:lnTo>
                    <a:pt x="1" y="526"/>
                  </a:lnTo>
                  <a:lnTo>
                    <a:pt x="2229" y="2754"/>
                  </a:lnTo>
                  <a:lnTo>
                    <a:pt x="2755" y="2229"/>
                  </a:lnTo>
                  <a:lnTo>
                    <a:pt x="526" y="0"/>
                  </a:lnTo>
                  <a:close/>
                </a:path>
              </a:pathLst>
            </a:custGeom>
            <a:solidFill>
              <a:srgbClr val="88A1B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" name="Google Shape;7829;p68">
              <a:extLst>
                <a:ext uri="{FF2B5EF4-FFF2-40B4-BE49-F238E27FC236}">
                  <a16:creationId xmlns:a16="http://schemas.microsoft.com/office/drawing/2014/main" id="{DACE4793-324E-44B9-B603-4D1BED893B1F}"/>
                </a:ext>
              </a:extLst>
            </p:cNvPr>
            <p:cNvSpPr/>
            <p:nvPr/>
          </p:nvSpPr>
          <p:spPr>
            <a:xfrm>
              <a:off x="3560536" y="1784682"/>
              <a:ext cx="41264" cy="41579"/>
            </a:xfrm>
            <a:custGeom>
              <a:avLst/>
              <a:gdLst/>
              <a:ahLst/>
              <a:cxnLst/>
              <a:rect l="l" t="t" r="r" b="b"/>
              <a:pathLst>
                <a:path w="2756" h="2777" extrusionOk="0">
                  <a:moveTo>
                    <a:pt x="527" y="1"/>
                  </a:moveTo>
                  <a:lnTo>
                    <a:pt x="1" y="548"/>
                  </a:lnTo>
                  <a:lnTo>
                    <a:pt x="2230" y="2776"/>
                  </a:lnTo>
                  <a:lnTo>
                    <a:pt x="2755" y="2251"/>
                  </a:lnTo>
                  <a:lnTo>
                    <a:pt x="527" y="1"/>
                  </a:lnTo>
                  <a:close/>
                </a:path>
              </a:pathLst>
            </a:custGeom>
            <a:solidFill>
              <a:srgbClr val="88A1B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" name="Google Shape;7830;p68">
              <a:extLst>
                <a:ext uri="{FF2B5EF4-FFF2-40B4-BE49-F238E27FC236}">
                  <a16:creationId xmlns:a16="http://schemas.microsoft.com/office/drawing/2014/main" id="{90054A7C-3702-4A19-A69B-1C953445C8F4}"/>
                </a:ext>
              </a:extLst>
            </p:cNvPr>
            <p:cNvSpPr/>
            <p:nvPr/>
          </p:nvSpPr>
          <p:spPr>
            <a:xfrm>
              <a:off x="3660957" y="1717635"/>
              <a:ext cx="24570" cy="24884"/>
            </a:xfrm>
            <a:custGeom>
              <a:avLst/>
              <a:gdLst/>
              <a:ahLst/>
              <a:cxnLst/>
              <a:rect l="l" t="t" r="r" b="b"/>
              <a:pathLst>
                <a:path w="1641" h="1662" extrusionOk="0">
                  <a:moveTo>
                    <a:pt x="526" y="1"/>
                  </a:moveTo>
                  <a:lnTo>
                    <a:pt x="1" y="547"/>
                  </a:lnTo>
                  <a:lnTo>
                    <a:pt x="1115" y="1662"/>
                  </a:lnTo>
                  <a:lnTo>
                    <a:pt x="1641" y="1136"/>
                  </a:lnTo>
                  <a:lnTo>
                    <a:pt x="526" y="1"/>
                  </a:lnTo>
                  <a:close/>
                </a:path>
              </a:pathLst>
            </a:custGeom>
            <a:solidFill>
              <a:srgbClr val="88A1B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" name="Google Shape;7831;p68">
              <a:extLst>
                <a:ext uri="{FF2B5EF4-FFF2-40B4-BE49-F238E27FC236}">
                  <a16:creationId xmlns:a16="http://schemas.microsoft.com/office/drawing/2014/main" id="{5E28649C-D3CA-49FD-8D91-E3666D72644A}"/>
                </a:ext>
              </a:extLst>
            </p:cNvPr>
            <p:cNvSpPr/>
            <p:nvPr/>
          </p:nvSpPr>
          <p:spPr>
            <a:xfrm>
              <a:off x="3681739" y="1696868"/>
              <a:ext cx="24570" cy="24555"/>
            </a:xfrm>
            <a:custGeom>
              <a:avLst/>
              <a:gdLst/>
              <a:ahLst/>
              <a:cxnLst/>
              <a:rect l="l" t="t" r="r" b="b"/>
              <a:pathLst>
                <a:path w="1641" h="1640" extrusionOk="0">
                  <a:moveTo>
                    <a:pt x="526" y="0"/>
                  </a:moveTo>
                  <a:lnTo>
                    <a:pt x="0" y="526"/>
                  </a:lnTo>
                  <a:lnTo>
                    <a:pt x="1115" y="1640"/>
                  </a:lnTo>
                  <a:lnTo>
                    <a:pt x="1640" y="1114"/>
                  </a:lnTo>
                  <a:lnTo>
                    <a:pt x="526" y="0"/>
                  </a:lnTo>
                  <a:close/>
                </a:path>
              </a:pathLst>
            </a:custGeom>
            <a:solidFill>
              <a:srgbClr val="88A1B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" name="Google Shape;7832;p68">
              <a:extLst>
                <a:ext uri="{FF2B5EF4-FFF2-40B4-BE49-F238E27FC236}">
                  <a16:creationId xmlns:a16="http://schemas.microsoft.com/office/drawing/2014/main" id="{0E8C3CE3-C46A-41B9-AD89-2A3ED82B6D93}"/>
                </a:ext>
              </a:extLst>
            </p:cNvPr>
            <p:cNvSpPr/>
            <p:nvPr/>
          </p:nvSpPr>
          <p:spPr>
            <a:xfrm>
              <a:off x="3686141" y="1659092"/>
              <a:ext cx="41249" cy="41564"/>
            </a:xfrm>
            <a:custGeom>
              <a:avLst/>
              <a:gdLst/>
              <a:ahLst/>
              <a:cxnLst/>
              <a:rect l="l" t="t" r="r" b="b"/>
              <a:pathLst>
                <a:path w="2755" h="2776" extrusionOk="0">
                  <a:moveTo>
                    <a:pt x="526" y="0"/>
                  </a:moveTo>
                  <a:lnTo>
                    <a:pt x="1" y="547"/>
                  </a:lnTo>
                  <a:lnTo>
                    <a:pt x="2229" y="2775"/>
                  </a:lnTo>
                  <a:lnTo>
                    <a:pt x="2755" y="2250"/>
                  </a:lnTo>
                  <a:lnTo>
                    <a:pt x="526" y="0"/>
                  </a:lnTo>
                  <a:close/>
                </a:path>
              </a:pathLst>
            </a:custGeom>
            <a:solidFill>
              <a:srgbClr val="88A1B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" name="Google Shape;7833;p68">
              <a:extLst>
                <a:ext uri="{FF2B5EF4-FFF2-40B4-BE49-F238E27FC236}">
                  <a16:creationId xmlns:a16="http://schemas.microsoft.com/office/drawing/2014/main" id="{42E1C8C1-39A5-4A34-B8A3-641E3BC665E8}"/>
                </a:ext>
              </a:extLst>
            </p:cNvPr>
            <p:cNvSpPr/>
            <p:nvPr/>
          </p:nvSpPr>
          <p:spPr>
            <a:xfrm>
              <a:off x="3723602" y="1654990"/>
              <a:ext cx="24884" cy="24570"/>
            </a:xfrm>
            <a:custGeom>
              <a:avLst/>
              <a:gdLst/>
              <a:ahLst/>
              <a:cxnLst/>
              <a:rect l="l" t="t" r="r" b="b"/>
              <a:pathLst>
                <a:path w="1662" h="1641" extrusionOk="0">
                  <a:moveTo>
                    <a:pt x="526" y="1"/>
                  </a:moveTo>
                  <a:lnTo>
                    <a:pt x="1" y="526"/>
                  </a:lnTo>
                  <a:lnTo>
                    <a:pt x="1115" y="1641"/>
                  </a:lnTo>
                  <a:lnTo>
                    <a:pt x="1662" y="1115"/>
                  </a:lnTo>
                  <a:lnTo>
                    <a:pt x="526" y="1"/>
                  </a:lnTo>
                  <a:close/>
                </a:path>
              </a:pathLst>
            </a:custGeom>
            <a:solidFill>
              <a:srgbClr val="88A1B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" name="Google Shape;7834;p68">
              <a:extLst>
                <a:ext uri="{FF2B5EF4-FFF2-40B4-BE49-F238E27FC236}">
                  <a16:creationId xmlns:a16="http://schemas.microsoft.com/office/drawing/2014/main" id="{17EAA333-343C-449E-9EAD-34A6F78A600F}"/>
                </a:ext>
              </a:extLst>
            </p:cNvPr>
            <p:cNvSpPr/>
            <p:nvPr/>
          </p:nvSpPr>
          <p:spPr>
            <a:xfrm>
              <a:off x="3744698" y="1633909"/>
              <a:ext cx="24570" cy="24884"/>
            </a:xfrm>
            <a:custGeom>
              <a:avLst/>
              <a:gdLst/>
              <a:ahLst/>
              <a:cxnLst/>
              <a:rect l="l" t="t" r="r" b="b"/>
              <a:pathLst>
                <a:path w="1641" h="1662" extrusionOk="0">
                  <a:moveTo>
                    <a:pt x="526" y="0"/>
                  </a:moveTo>
                  <a:lnTo>
                    <a:pt x="0" y="547"/>
                  </a:lnTo>
                  <a:lnTo>
                    <a:pt x="1115" y="1661"/>
                  </a:lnTo>
                  <a:lnTo>
                    <a:pt x="1640" y="1115"/>
                  </a:lnTo>
                  <a:lnTo>
                    <a:pt x="526" y="0"/>
                  </a:lnTo>
                  <a:close/>
                </a:path>
              </a:pathLst>
            </a:custGeom>
            <a:solidFill>
              <a:srgbClr val="88A1B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7835;p68">
              <a:extLst>
                <a:ext uri="{FF2B5EF4-FFF2-40B4-BE49-F238E27FC236}">
                  <a16:creationId xmlns:a16="http://schemas.microsoft.com/office/drawing/2014/main" id="{3B9D0B24-0D32-4CB8-B4E1-A5CECA60A9FA}"/>
                </a:ext>
              </a:extLst>
            </p:cNvPr>
            <p:cNvSpPr/>
            <p:nvPr/>
          </p:nvSpPr>
          <p:spPr>
            <a:xfrm>
              <a:off x="3748786" y="1596447"/>
              <a:ext cx="41564" cy="41249"/>
            </a:xfrm>
            <a:custGeom>
              <a:avLst/>
              <a:gdLst/>
              <a:ahLst/>
              <a:cxnLst/>
              <a:rect l="l" t="t" r="r" b="b"/>
              <a:pathLst>
                <a:path w="2776" h="2755" extrusionOk="0">
                  <a:moveTo>
                    <a:pt x="526" y="0"/>
                  </a:moveTo>
                  <a:lnTo>
                    <a:pt x="1" y="526"/>
                  </a:lnTo>
                  <a:lnTo>
                    <a:pt x="2229" y="2755"/>
                  </a:lnTo>
                  <a:lnTo>
                    <a:pt x="2776" y="2229"/>
                  </a:lnTo>
                  <a:lnTo>
                    <a:pt x="526" y="0"/>
                  </a:lnTo>
                  <a:close/>
                </a:path>
              </a:pathLst>
            </a:custGeom>
            <a:solidFill>
              <a:srgbClr val="88A1B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7836;p68">
              <a:extLst>
                <a:ext uri="{FF2B5EF4-FFF2-40B4-BE49-F238E27FC236}">
                  <a16:creationId xmlns:a16="http://schemas.microsoft.com/office/drawing/2014/main" id="{CA5CCB7E-8E81-4B99-BC42-3CC10AE95B8D}"/>
                </a:ext>
              </a:extLst>
            </p:cNvPr>
            <p:cNvSpPr/>
            <p:nvPr/>
          </p:nvSpPr>
          <p:spPr>
            <a:xfrm>
              <a:off x="3786561" y="1592030"/>
              <a:ext cx="24570" cy="24884"/>
            </a:xfrm>
            <a:custGeom>
              <a:avLst/>
              <a:gdLst/>
              <a:ahLst/>
              <a:cxnLst/>
              <a:rect l="l" t="t" r="r" b="b"/>
              <a:pathLst>
                <a:path w="1641" h="1662" extrusionOk="0">
                  <a:moveTo>
                    <a:pt x="526" y="1"/>
                  </a:moveTo>
                  <a:lnTo>
                    <a:pt x="0" y="548"/>
                  </a:lnTo>
                  <a:lnTo>
                    <a:pt x="1115" y="1662"/>
                  </a:lnTo>
                  <a:lnTo>
                    <a:pt x="1640" y="1136"/>
                  </a:lnTo>
                  <a:lnTo>
                    <a:pt x="526" y="1"/>
                  </a:lnTo>
                  <a:close/>
                </a:path>
              </a:pathLst>
            </a:custGeom>
            <a:solidFill>
              <a:srgbClr val="88A1B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7837;p68">
              <a:extLst>
                <a:ext uri="{FF2B5EF4-FFF2-40B4-BE49-F238E27FC236}">
                  <a16:creationId xmlns:a16="http://schemas.microsoft.com/office/drawing/2014/main" id="{DD34287B-0E26-400B-9705-C6B51AC41333}"/>
                </a:ext>
              </a:extLst>
            </p:cNvPr>
            <p:cNvSpPr/>
            <p:nvPr/>
          </p:nvSpPr>
          <p:spPr>
            <a:xfrm>
              <a:off x="3807343" y="1571264"/>
              <a:ext cx="24869" cy="24570"/>
            </a:xfrm>
            <a:custGeom>
              <a:avLst/>
              <a:gdLst/>
              <a:ahLst/>
              <a:cxnLst/>
              <a:rect l="l" t="t" r="r" b="b"/>
              <a:pathLst>
                <a:path w="1661" h="1641" extrusionOk="0">
                  <a:moveTo>
                    <a:pt x="526" y="0"/>
                  </a:moveTo>
                  <a:lnTo>
                    <a:pt x="0" y="526"/>
                  </a:lnTo>
                  <a:lnTo>
                    <a:pt x="1114" y="1640"/>
                  </a:lnTo>
                  <a:lnTo>
                    <a:pt x="1661" y="1115"/>
                  </a:lnTo>
                  <a:lnTo>
                    <a:pt x="526" y="0"/>
                  </a:lnTo>
                  <a:close/>
                </a:path>
              </a:pathLst>
            </a:custGeom>
            <a:solidFill>
              <a:srgbClr val="88A1B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7838;p68">
              <a:extLst>
                <a:ext uri="{FF2B5EF4-FFF2-40B4-BE49-F238E27FC236}">
                  <a16:creationId xmlns:a16="http://schemas.microsoft.com/office/drawing/2014/main" id="{86D42228-1A43-49F3-B334-CAEDAB95844E}"/>
                </a:ext>
              </a:extLst>
            </p:cNvPr>
            <p:cNvSpPr/>
            <p:nvPr/>
          </p:nvSpPr>
          <p:spPr>
            <a:xfrm>
              <a:off x="3811745" y="1533488"/>
              <a:ext cx="41249" cy="41564"/>
            </a:xfrm>
            <a:custGeom>
              <a:avLst/>
              <a:gdLst/>
              <a:ahLst/>
              <a:cxnLst/>
              <a:rect l="l" t="t" r="r" b="b"/>
              <a:pathLst>
                <a:path w="2755" h="2776" extrusionOk="0">
                  <a:moveTo>
                    <a:pt x="526" y="0"/>
                  </a:moveTo>
                  <a:lnTo>
                    <a:pt x="0" y="526"/>
                  </a:lnTo>
                  <a:lnTo>
                    <a:pt x="2229" y="2776"/>
                  </a:lnTo>
                  <a:lnTo>
                    <a:pt x="2755" y="2229"/>
                  </a:lnTo>
                  <a:lnTo>
                    <a:pt x="526" y="0"/>
                  </a:lnTo>
                  <a:close/>
                </a:path>
              </a:pathLst>
            </a:custGeom>
            <a:solidFill>
              <a:srgbClr val="88A1B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7839;p68">
              <a:extLst>
                <a:ext uri="{FF2B5EF4-FFF2-40B4-BE49-F238E27FC236}">
                  <a16:creationId xmlns:a16="http://schemas.microsoft.com/office/drawing/2014/main" id="{E139C3DA-655A-4C81-9E9A-E224D757ACFE}"/>
                </a:ext>
              </a:extLst>
            </p:cNvPr>
            <p:cNvSpPr/>
            <p:nvPr/>
          </p:nvSpPr>
          <p:spPr>
            <a:xfrm>
              <a:off x="3597998" y="1780594"/>
              <a:ext cx="24570" cy="24570"/>
            </a:xfrm>
            <a:custGeom>
              <a:avLst/>
              <a:gdLst/>
              <a:ahLst/>
              <a:cxnLst/>
              <a:rect l="l" t="t" r="r" b="b"/>
              <a:pathLst>
                <a:path w="1641" h="1641" extrusionOk="0">
                  <a:moveTo>
                    <a:pt x="526" y="1"/>
                  </a:moveTo>
                  <a:lnTo>
                    <a:pt x="1" y="526"/>
                  </a:lnTo>
                  <a:lnTo>
                    <a:pt x="1115" y="1640"/>
                  </a:lnTo>
                  <a:lnTo>
                    <a:pt x="1641" y="1115"/>
                  </a:lnTo>
                  <a:lnTo>
                    <a:pt x="526" y="1"/>
                  </a:lnTo>
                  <a:close/>
                </a:path>
              </a:pathLst>
            </a:custGeom>
            <a:solidFill>
              <a:srgbClr val="88A1B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7840;p68">
              <a:extLst>
                <a:ext uri="{FF2B5EF4-FFF2-40B4-BE49-F238E27FC236}">
                  <a16:creationId xmlns:a16="http://schemas.microsoft.com/office/drawing/2014/main" id="{17647ED2-06DA-421C-ABF8-3322BBD88E68}"/>
                </a:ext>
              </a:extLst>
            </p:cNvPr>
            <p:cNvSpPr/>
            <p:nvPr/>
          </p:nvSpPr>
          <p:spPr>
            <a:xfrm>
              <a:off x="3623181" y="1625090"/>
              <a:ext cx="108940" cy="108925"/>
            </a:xfrm>
            <a:custGeom>
              <a:avLst/>
              <a:gdLst/>
              <a:ahLst/>
              <a:cxnLst/>
              <a:rect l="l" t="t" r="r" b="b"/>
              <a:pathLst>
                <a:path w="7276" h="7275" extrusionOk="0">
                  <a:moveTo>
                    <a:pt x="3070" y="1"/>
                  </a:moveTo>
                  <a:lnTo>
                    <a:pt x="1" y="3049"/>
                  </a:lnTo>
                  <a:lnTo>
                    <a:pt x="4206" y="7275"/>
                  </a:lnTo>
                  <a:lnTo>
                    <a:pt x="7275" y="4205"/>
                  </a:lnTo>
                  <a:lnTo>
                    <a:pt x="3070" y="1"/>
                  </a:lnTo>
                  <a:close/>
                </a:path>
              </a:pathLst>
            </a:custGeom>
            <a:solidFill>
              <a:srgbClr val="B2C2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7841;p68">
              <a:extLst>
                <a:ext uri="{FF2B5EF4-FFF2-40B4-BE49-F238E27FC236}">
                  <a16:creationId xmlns:a16="http://schemas.microsoft.com/office/drawing/2014/main" id="{CA4EAA91-57FB-4BA9-B4AB-26AE65A57039}"/>
                </a:ext>
              </a:extLst>
            </p:cNvPr>
            <p:cNvSpPr/>
            <p:nvPr/>
          </p:nvSpPr>
          <p:spPr>
            <a:xfrm>
              <a:off x="3517416" y="1493826"/>
              <a:ext cx="316698" cy="313225"/>
            </a:xfrm>
            <a:custGeom>
              <a:avLst/>
              <a:gdLst/>
              <a:ahLst/>
              <a:cxnLst/>
              <a:rect l="l" t="t" r="r" b="b"/>
              <a:pathLst>
                <a:path w="21152" h="20920" extrusionOk="0">
                  <a:moveTo>
                    <a:pt x="2387" y="0"/>
                  </a:moveTo>
                  <a:cubicBezTo>
                    <a:pt x="1835" y="0"/>
                    <a:pt x="1283" y="211"/>
                    <a:pt x="863" y="631"/>
                  </a:cubicBezTo>
                  <a:cubicBezTo>
                    <a:pt x="1" y="1472"/>
                    <a:pt x="1" y="2839"/>
                    <a:pt x="863" y="3701"/>
                  </a:cubicBezTo>
                  <a:lnTo>
                    <a:pt x="18082" y="20920"/>
                  </a:lnTo>
                  <a:lnTo>
                    <a:pt x="21151" y="17871"/>
                  </a:lnTo>
                  <a:lnTo>
                    <a:pt x="3911" y="631"/>
                  </a:lnTo>
                  <a:cubicBezTo>
                    <a:pt x="3491" y="211"/>
                    <a:pt x="2939" y="0"/>
                    <a:pt x="2387" y="0"/>
                  </a:cubicBezTo>
                  <a:close/>
                </a:path>
              </a:pathLst>
            </a:custGeom>
            <a:solidFill>
              <a:srgbClr val="6B83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7842;p68">
              <a:extLst>
                <a:ext uri="{FF2B5EF4-FFF2-40B4-BE49-F238E27FC236}">
                  <a16:creationId xmlns:a16="http://schemas.microsoft.com/office/drawing/2014/main" id="{E2240039-8ECC-4178-B980-60F8F6C12EFA}"/>
                </a:ext>
              </a:extLst>
            </p:cNvPr>
            <p:cNvSpPr/>
            <p:nvPr/>
          </p:nvSpPr>
          <p:spPr>
            <a:xfrm>
              <a:off x="3788133" y="1761399"/>
              <a:ext cx="73230" cy="72287"/>
            </a:xfrm>
            <a:custGeom>
              <a:avLst/>
              <a:gdLst/>
              <a:ahLst/>
              <a:cxnLst/>
              <a:rect l="l" t="t" r="r" b="b"/>
              <a:pathLst>
                <a:path w="4891" h="4828" extrusionOk="0">
                  <a:moveTo>
                    <a:pt x="3070" y="0"/>
                  </a:moveTo>
                  <a:lnTo>
                    <a:pt x="1" y="3049"/>
                  </a:lnTo>
                  <a:lnTo>
                    <a:pt x="4521" y="4815"/>
                  </a:lnTo>
                  <a:cubicBezTo>
                    <a:pt x="4546" y="4823"/>
                    <a:pt x="4572" y="4827"/>
                    <a:pt x="4597" y="4827"/>
                  </a:cubicBezTo>
                  <a:cubicBezTo>
                    <a:pt x="4756" y="4827"/>
                    <a:pt x="4891" y="4666"/>
                    <a:pt x="4836" y="4520"/>
                  </a:cubicBezTo>
                  <a:lnTo>
                    <a:pt x="3070" y="0"/>
                  </a:lnTo>
                  <a:close/>
                </a:path>
              </a:pathLst>
            </a:custGeom>
            <a:solidFill>
              <a:srgbClr val="BEC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7843;p68">
              <a:extLst>
                <a:ext uri="{FF2B5EF4-FFF2-40B4-BE49-F238E27FC236}">
                  <a16:creationId xmlns:a16="http://schemas.microsoft.com/office/drawing/2014/main" id="{9EF05EA6-D2D3-4594-A18B-B099CAD9FF0E}"/>
                </a:ext>
              </a:extLst>
            </p:cNvPr>
            <p:cNvSpPr/>
            <p:nvPr/>
          </p:nvSpPr>
          <p:spPr>
            <a:xfrm>
              <a:off x="3822136" y="1761399"/>
              <a:ext cx="39198" cy="72407"/>
            </a:xfrm>
            <a:custGeom>
              <a:avLst/>
              <a:gdLst/>
              <a:ahLst/>
              <a:cxnLst/>
              <a:rect l="l" t="t" r="r" b="b"/>
              <a:pathLst>
                <a:path w="2618" h="4836" extrusionOk="0">
                  <a:moveTo>
                    <a:pt x="799" y="0"/>
                  </a:moveTo>
                  <a:lnTo>
                    <a:pt x="0" y="778"/>
                  </a:lnTo>
                  <a:lnTo>
                    <a:pt x="1451" y="4499"/>
                  </a:lnTo>
                  <a:lnTo>
                    <a:pt x="2250" y="4815"/>
                  </a:lnTo>
                  <a:cubicBezTo>
                    <a:pt x="2282" y="4829"/>
                    <a:pt x="2313" y="4835"/>
                    <a:pt x="2344" y="4835"/>
                  </a:cubicBezTo>
                  <a:cubicBezTo>
                    <a:pt x="2495" y="4835"/>
                    <a:pt x="2618" y="4678"/>
                    <a:pt x="2565" y="4520"/>
                  </a:cubicBezTo>
                  <a:lnTo>
                    <a:pt x="799" y="0"/>
                  </a:lnTo>
                  <a:close/>
                </a:path>
              </a:pathLst>
            </a:custGeom>
            <a:solidFill>
              <a:srgbClr val="9FB3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" name="Google Shape;7844;p68">
              <a:extLst>
                <a:ext uri="{FF2B5EF4-FFF2-40B4-BE49-F238E27FC236}">
                  <a16:creationId xmlns:a16="http://schemas.microsoft.com/office/drawing/2014/main" id="{18F94A89-599B-4475-838A-4FF7E05E3643}"/>
                </a:ext>
              </a:extLst>
            </p:cNvPr>
            <p:cNvSpPr/>
            <p:nvPr/>
          </p:nvSpPr>
          <p:spPr>
            <a:xfrm>
              <a:off x="3541656" y="1493781"/>
              <a:ext cx="292458" cy="313270"/>
            </a:xfrm>
            <a:custGeom>
              <a:avLst/>
              <a:gdLst/>
              <a:ahLst/>
              <a:cxnLst/>
              <a:rect l="l" t="t" r="r" b="b"/>
              <a:pathLst>
                <a:path w="19533" h="20923" extrusionOk="0">
                  <a:moveTo>
                    <a:pt x="789" y="0"/>
                  </a:moveTo>
                  <a:cubicBezTo>
                    <a:pt x="524" y="0"/>
                    <a:pt x="257" y="49"/>
                    <a:pt x="1" y="151"/>
                  </a:cubicBezTo>
                  <a:cubicBezTo>
                    <a:pt x="295" y="256"/>
                    <a:pt x="547" y="424"/>
                    <a:pt x="778" y="634"/>
                  </a:cubicBezTo>
                  <a:lnTo>
                    <a:pt x="15706" y="15561"/>
                  </a:lnTo>
                  <a:cubicBezTo>
                    <a:pt x="16967" y="16844"/>
                    <a:pt x="16967" y="18904"/>
                    <a:pt x="15706" y="20166"/>
                  </a:cubicBezTo>
                  <a:lnTo>
                    <a:pt x="16463" y="20923"/>
                  </a:lnTo>
                  <a:lnTo>
                    <a:pt x="19532" y="17874"/>
                  </a:lnTo>
                  <a:lnTo>
                    <a:pt x="2292" y="634"/>
                  </a:lnTo>
                  <a:cubicBezTo>
                    <a:pt x="1893" y="220"/>
                    <a:pt x="1348" y="0"/>
                    <a:pt x="789" y="0"/>
                  </a:cubicBezTo>
                  <a:close/>
                </a:path>
              </a:pathLst>
            </a:custGeom>
            <a:solidFill>
              <a:srgbClr val="4E67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" name="Google Shape;7845;p68">
              <a:extLst>
                <a:ext uri="{FF2B5EF4-FFF2-40B4-BE49-F238E27FC236}">
                  <a16:creationId xmlns:a16="http://schemas.microsoft.com/office/drawing/2014/main" id="{37F1C79B-F9EA-404F-A7A8-3DF7080F7EB2}"/>
                </a:ext>
              </a:extLst>
            </p:cNvPr>
            <p:cNvSpPr/>
            <p:nvPr/>
          </p:nvSpPr>
          <p:spPr>
            <a:xfrm>
              <a:off x="3834728" y="1807979"/>
              <a:ext cx="26636" cy="25708"/>
            </a:xfrm>
            <a:custGeom>
              <a:avLst/>
              <a:gdLst/>
              <a:ahLst/>
              <a:cxnLst/>
              <a:rect l="l" t="t" r="r" b="b"/>
              <a:pathLst>
                <a:path w="1779" h="1717" extrusionOk="0">
                  <a:moveTo>
                    <a:pt x="1157" y="1"/>
                  </a:moveTo>
                  <a:lnTo>
                    <a:pt x="0" y="1157"/>
                  </a:lnTo>
                  <a:lnTo>
                    <a:pt x="1409" y="1704"/>
                  </a:lnTo>
                  <a:cubicBezTo>
                    <a:pt x="1434" y="1712"/>
                    <a:pt x="1460" y="1716"/>
                    <a:pt x="1485" y="1716"/>
                  </a:cubicBezTo>
                  <a:cubicBezTo>
                    <a:pt x="1644" y="1716"/>
                    <a:pt x="1779" y="1555"/>
                    <a:pt x="1724" y="1409"/>
                  </a:cubicBezTo>
                  <a:lnTo>
                    <a:pt x="1157" y="1"/>
                  </a:lnTo>
                  <a:close/>
                </a:path>
              </a:pathLst>
            </a:custGeom>
            <a:solidFill>
              <a:srgbClr val="2943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" name="Google Shape;7846;p68">
              <a:extLst>
                <a:ext uri="{FF2B5EF4-FFF2-40B4-BE49-F238E27FC236}">
                  <a16:creationId xmlns:a16="http://schemas.microsoft.com/office/drawing/2014/main" id="{70CD7C33-F470-4024-A44B-7BF008BD2454}"/>
                </a:ext>
              </a:extLst>
            </p:cNvPr>
            <p:cNvSpPr/>
            <p:nvPr/>
          </p:nvSpPr>
          <p:spPr>
            <a:xfrm>
              <a:off x="3552047" y="1524984"/>
              <a:ext cx="68320" cy="68334"/>
            </a:xfrm>
            <a:custGeom>
              <a:avLst/>
              <a:gdLst/>
              <a:ahLst/>
              <a:cxnLst/>
              <a:rect l="l" t="t" r="r" b="b"/>
              <a:pathLst>
                <a:path w="4563" h="4564" extrusionOk="0">
                  <a:moveTo>
                    <a:pt x="3049" y="1"/>
                  </a:moveTo>
                  <a:lnTo>
                    <a:pt x="0" y="3070"/>
                  </a:lnTo>
                  <a:lnTo>
                    <a:pt x="1493" y="4563"/>
                  </a:lnTo>
                  <a:lnTo>
                    <a:pt x="4563" y="1494"/>
                  </a:lnTo>
                  <a:lnTo>
                    <a:pt x="3049" y="1"/>
                  </a:lnTo>
                  <a:close/>
                </a:path>
              </a:pathLst>
            </a:custGeom>
            <a:solidFill>
              <a:srgbClr val="2943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" name="Google Shape;7847;p68">
              <a:extLst>
                <a:ext uri="{FF2B5EF4-FFF2-40B4-BE49-F238E27FC236}">
                  <a16:creationId xmlns:a16="http://schemas.microsoft.com/office/drawing/2014/main" id="{A03FC9B6-45B6-4C27-B77C-E851D51CAAF9}"/>
                </a:ext>
              </a:extLst>
            </p:cNvPr>
            <p:cNvSpPr/>
            <p:nvPr/>
          </p:nvSpPr>
          <p:spPr>
            <a:xfrm>
              <a:off x="3593281" y="1566218"/>
              <a:ext cx="221623" cy="221952"/>
            </a:xfrm>
            <a:custGeom>
              <a:avLst/>
              <a:gdLst/>
              <a:ahLst/>
              <a:cxnLst/>
              <a:rect l="l" t="t" r="r" b="b"/>
              <a:pathLst>
                <a:path w="14802" h="14824" extrusionOk="0">
                  <a:moveTo>
                    <a:pt x="526" y="1"/>
                  </a:moveTo>
                  <a:lnTo>
                    <a:pt x="1" y="548"/>
                  </a:lnTo>
                  <a:lnTo>
                    <a:pt x="14276" y="14823"/>
                  </a:lnTo>
                  <a:lnTo>
                    <a:pt x="14802" y="14298"/>
                  </a:lnTo>
                  <a:lnTo>
                    <a:pt x="526" y="1"/>
                  </a:lnTo>
                  <a:close/>
                </a:path>
              </a:pathLst>
            </a:custGeom>
            <a:solidFill>
              <a:srgbClr val="BEC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3259655-21F4-49B4-9FE9-4A859B12C1EB}"/>
              </a:ext>
            </a:extLst>
          </p:cNvPr>
          <p:cNvCxnSpPr>
            <a:cxnSpLocks/>
          </p:cNvCxnSpPr>
          <p:nvPr/>
        </p:nvCxnSpPr>
        <p:spPr>
          <a:xfrm flipV="1">
            <a:off x="6742485" y="2950364"/>
            <a:ext cx="2266100" cy="9865"/>
          </a:xfrm>
          <a:prstGeom prst="straightConnector1">
            <a:avLst/>
          </a:prstGeom>
          <a:ln w="38100" cap="flat" cmpd="sng" algn="ctr">
            <a:solidFill>
              <a:srgbClr val="5C728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39" name="Text Placeholder 4">
            <a:extLst>
              <a:ext uri="{FF2B5EF4-FFF2-40B4-BE49-F238E27FC236}">
                <a16:creationId xmlns:a16="http://schemas.microsoft.com/office/drawing/2014/main" id="{27CD0EF0-F84A-4D59-8DFC-AB5392B4F920}"/>
              </a:ext>
            </a:extLst>
          </p:cNvPr>
          <p:cNvSpPr txBox="1">
            <a:spLocks/>
          </p:cNvSpPr>
          <p:nvPr/>
        </p:nvSpPr>
        <p:spPr>
          <a:xfrm>
            <a:off x="9909344" y="5938646"/>
            <a:ext cx="1901776" cy="533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 SemiBold"/>
              <a:buAutoNum type="arabicPeriod"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pPr marL="203195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200"/>
              <a:buFont typeface="Open Sans SemiBold"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nd Vadodara"/>
                <a:cs typeface="Hind Vadodara"/>
                <a:sym typeface="Hind Vadodara"/>
              </a:rPr>
              <a:t> 15 minutes</a:t>
            </a:r>
          </a:p>
        </p:txBody>
      </p:sp>
      <p:grpSp>
        <p:nvGrpSpPr>
          <p:cNvPr id="140" name="Google Shape;6077;p67">
            <a:extLst>
              <a:ext uri="{FF2B5EF4-FFF2-40B4-BE49-F238E27FC236}">
                <a16:creationId xmlns:a16="http://schemas.microsoft.com/office/drawing/2014/main" id="{69A1A7F0-B117-420F-A366-B9EB81FDAB15}"/>
              </a:ext>
            </a:extLst>
          </p:cNvPr>
          <p:cNvGrpSpPr/>
          <p:nvPr/>
        </p:nvGrpSpPr>
        <p:grpSpPr>
          <a:xfrm>
            <a:off x="9590741" y="5940667"/>
            <a:ext cx="537983" cy="537983"/>
            <a:chOff x="5873617" y="2309901"/>
            <a:chExt cx="345720" cy="345720"/>
          </a:xfrm>
        </p:grpSpPr>
        <p:sp>
          <p:nvSpPr>
            <p:cNvPr id="141" name="Google Shape;6078;p67">
              <a:extLst>
                <a:ext uri="{FF2B5EF4-FFF2-40B4-BE49-F238E27FC236}">
                  <a16:creationId xmlns:a16="http://schemas.microsoft.com/office/drawing/2014/main" id="{05BA03D2-B480-4481-A3D3-0B300AC008AA}"/>
                </a:ext>
              </a:extLst>
            </p:cNvPr>
            <p:cNvSpPr/>
            <p:nvPr/>
          </p:nvSpPr>
          <p:spPr>
            <a:xfrm>
              <a:off x="5873617" y="2309901"/>
              <a:ext cx="345720" cy="345720"/>
            </a:xfrm>
            <a:custGeom>
              <a:avLst/>
              <a:gdLst/>
              <a:ahLst/>
              <a:cxnLst/>
              <a:rect l="l" t="t" r="r" b="b"/>
              <a:pathLst>
                <a:path w="13159" h="13159" extrusionOk="0">
                  <a:moveTo>
                    <a:pt x="6583" y="1"/>
                  </a:moveTo>
                  <a:cubicBezTo>
                    <a:pt x="2949" y="1"/>
                    <a:pt x="1" y="2942"/>
                    <a:pt x="1" y="6576"/>
                  </a:cubicBezTo>
                  <a:cubicBezTo>
                    <a:pt x="1" y="10211"/>
                    <a:pt x="2949" y="13159"/>
                    <a:pt x="6583" y="13159"/>
                  </a:cubicBezTo>
                  <a:cubicBezTo>
                    <a:pt x="10218" y="13159"/>
                    <a:pt x="13159" y="10211"/>
                    <a:pt x="13159" y="6576"/>
                  </a:cubicBezTo>
                  <a:cubicBezTo>
                    <a:pt x="13159" y="2942"/>
                    <a:pt x="10218" y="1"/>
                    <a:pt x="6583" y="1"/>
                  </a:cubicBezTo>
                  <a:close/>
                </a:path>
              </a:pathLst>
            </a:custGeom>
            <a:solidFill>
              <a:srgbClr val="7988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6079;p67">
              <a:extLst>
                <a:ext uri="{FF2B5EF4-FFF2-40B4-BE49-F238E27FC236}">
                  <a16:creationId xmlns:a16="http://schemas.microsoft.com/office/drawing/2014/main" id="{6F0D97DD-4823-41D6-976B-5233426B5606}"/>
                </a:ext>
              </a:extLst>
            </p:cNvPr>
            <p:cNvSpPr/>
            <p:nvPr/>
          </p:nvSpPr>
          <p:spPr>
            <a:xfrm>
              <a:off x="5899496" y="2335779"/>
              <a:ext cx="293963" cy="293963"/>
            </a:xfrm>
            <a:custGeom>
              <a:avLst/>
              <a:gdLst/>
              <a:ahLst/>
              <a:cxnLst/>
              <a:rect l="l" t="t" r="r" b="b"/>
              <a:pathLst>
                <a:path w="11189" h="11189" extrusionOk="0">
                  <a:moveTo>
                    <a:pt x="5598" y="1"/>
                  </a:moveTo>
                  <a:cubicBezTo>
                    <a:pt x="2505" y="1"/>
                    <a:pt x="1" y="2504"/>
                    <a:pt x="1" y="5591"/>
                  </a:cubicBezTo>
                  <a:cubicBezTo>
                    <a:pt x="1" y="8685"/>
                    <a:pt x="2505" y="11189"/>
                    <a:pt x="5598" y="11189"/>
                  </a:cubicBezTo>
                  <a:cubicBezTo>
                    <a:pt x="8685" y="11189"/>
                    <a:pt x="11189" y="8685"/>
                    <a:pt x="11189" y="5591"/>
                  </a:cubicBezTo>
                  <a:cubicBezTo>
                    <a:pt x="11189" y="2504"/>
                    <a:pt x="8685" y="1"/>
                    <a:pt x="5598" y="1"/>
                  </a:cubicBezTo>
                  <a:close/>
                </a:path>
              </a:pathLst>
            </a:custGeom>
            <a:solidFill>
              <a:srgbClr val="F2F4F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6080;p67">
              <a:extLst>
                <a:ext uri="{FF2B5EF4-FFF2-40B4-BE49-F238E27FC236}">
                  <a16:creationId xmlns:a16="http://schemas.microsoft.com/office/drawing/2014/main" id="{A39D49AF-CD55-4A79-B978-88926CCB56D7}"/>
                </a:ext>
              </a:extLst>
            </p:cNvPr>
            <p:cNvSpPr/>
            <p:nvPr/>
          </p:nvSpPr>
          <p:spPr>
            <a:xfrm>
              <a:off x="6041288" y="2356088"/>
              <a:ext cx="10404" cy="131888"/>
            </a:xfrm>
            <a:custGeom>
              <a:avLst/>
              <a:gdLst/>
              <a:ahLst/>
              <a:cxnLst/>
              <a:rect l="l" t="t" r="r" b="b"/>
              <a:pathLst>
                <a:path w="396" h="5020" extrusionOk="0">
                  <a:moveTo>
                    <a:pt x="198" y="1"/>
                  </a:moveTo>
                  <a:cubicBezTo>
                    <a:pt x="99" y="1"/>
                    <a:pt x="0" y="67"/>
                    <a:pt x="0" y="199"/>
                  </a:cubicBezTo>
                  <a:lnTo>
                    <a:pt x="0" y="4818"/>
                  </a:lnTo>
                  <a:cubicBezTo>
                    <a:pt x="0" y="4929"/>
                    <a:pt x="90" y="5019"/>
                    <a:pt x="201" y="5019"/>
                  </a:cubicBezTo>
                  <a:cubicBezTo>
                    <a:pt x="305" y="5019"/>
                    <a:pt x="395" y="4929"/>
                    <a:pt x="395" y="4818"/>
                  </a:cubicBezTo>
                  <a:lnTo>
                    <a:pt x="395" y="199"/>
                  </a:lnTo>
                  <a:cubicBezTo>
                    <a:pt x="395" y="67"/>
                    <a:pt x="297" y="1"/>
                    <a:pt x="198" y="1"/>
                  </a:cubicBezTo>
                  <a:close/>
                </a:path>
              </a:pathLst>
            </a:custGeom>
            <a:solidFill>
              <a:srgbClr val="A3AD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6081;p67">
              <a:extLst>
                <a:ext uri="{FF2B5EF4-FFF2-40B4-BE49-F238E27FC236}">
                  <a16:creationId xmlns:a16="http://schemas.microsoft.com/office/drawing/2014/main" id="{43890253-3ED1-4FF6-8B56-BB627E81FE80}"/>
                </a:ext>
              </a:extLst>
            </p:cNvPr>
            <p:cNvSpPr/>
            <p:nvPr/>
          </p:nvSpPr>
          <p:spPr>
            <a:xfrm>
              <a:off x="6039449" y="2477546"/>
              <a:ext cx="135435" cy="10430"/>
            </a:xfrm>
            <a:custGeom>
              <a:avLst/>
              <a:gdLst/>
              <a:ahLst/>
              <a:cxnLst/>
              <a:rect l="l" t="t" r="r" b="b"/>
              <a:pathLst>
                <a:path w="5155" h="397" extrusionOk="0">
                  <a:moveTo>
                    <a:pt x="271" y="1"/>
                  </a:moveTo>
                  <a:cubicBezTo>
                    <a:pt x="1" y="1"/>
                    <a:pt x="1" y="396"/>
                    <a:pt x="271" y="396"/>
                  </a:cubicBezTo>
                  <a:lnTo>
                    <a:pt x="4891" y="396"/>
                  </a:lnTo>
                  <a:cubicBezTo>
                    <a:pt x="5154" y="396"/>
                    <a:pt x="5154" y="1"/>
                    <a:pt x="4891" y="1"/>
                  </a:cubicBezTo>
                  <a:close/>
                </a:path>
              </a:pathLst>
            </a:custGeom>
            <a:solidFill>
              <a:srgbClr val="A3AD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6082;p67">
              <a:extLst>
                <a:ext uri="{FF2B5EF4-FFF2-40B4-BE49-F238E27FC236}">
                  <a16:creationId xmlns:a16="http://schemas.microsoft.com/office/drawing/2014/main" id="{32326706-E8F4-45CA-9A56-20D6BA4B1598}"/>
                </a:ext>
              </a:extLst>
            </p:cNvPr>
            <p:cNvSpPr/>
            <p:nvPr/>
          </p:nvSpPr>
          <p:spPr>
            <a:xfrm>
              <a:off x="5935778" y="2372035"/>
              <a:ext cx="275178" cy="257970"/>
            </a:xfrm>
            <a:custGeom>
              <a:avLst/>
              <a:gdLst/>
              <a:ahLst/>
              <a:cxnLst/>
              <a:rect l="l" t="t" r="r" b="b"/>
              <a:pathLst>
                <a:path w="10474" h="9819" extrusionOk="0">
                  <a:moveTo>
                    <a:pt x="7893" y="1"/>
                  </a:moveTo>
                  <a:cubicBezTo>
                    <a:pt x="9815" y="2213"/>
                    <a:pt x="9697" y="5543"/>
                    <a:pt x="7623" y="7617"/>
                  </a:cubicBezTo>
                  <a:cubicBezTo>
                    <a:pt x="6532" y="8704"/>
                    <a:pt x="5100" y="9254"/>
                    <a:pt x="3664" y="9254"/>
                  </a:cubicBezTo>
                  <a:cubicBezTo>
                    <a:pt x="2361" y="9254"/>
                    <a:pt x="1056" y="8801"/>
                    <a:pt x="0" y="7887"/>
                  </a:cubicBezTo>
                  <a:lnTo>
                    <a:pt x="0" y="7887"/>
                  </a:lnTo>
                  <a:cubicBezTo>
                    <a:pt x="1112" y="9170"/>
                    <a:pt x="2669" y="9818"/>
                    <a:pt x="4229" y="9818"/>
                  </a:cubicBezTo>
                  <a:cubicBezTo>
                    <a:pt x="5657" y="9818"/>
                    <a:pt x="7088" y="9275"/>
                    <a:pt x="8185" y="8179"/>
                  </a:cubicBezTo>
                  <a:cubicBezTo>
                    <a:pt x="10474" y="5883"/>
                    <a:pt x="10342" y="2123"/>
                    <a:pt x="7893" y="1"/>
                  </a:cubicBezTo>
                  <a:close/>
                </a:path>
              </a:pathLst>
            </a:custGeom>
            <a:solidFill>
              <a:srgbClr val="BCCAD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6083;p67">
              <a:extLst>
                <a:ext uri="{FF2B5EF4-FFF2-40B4-BE49-F238E27FC236}">
                  <a16:creationId xmlns:a16="http://schemas.microsoft.com/office/drawing/2014/main" id="{2A45AA7D-C49D-465B-84F8-A11B1FED79EC}"/>
                </a:ext>
              </a:extLst>
            </p:cNvPr>
            <p:cNvSpPr/>
            <p:nvPr/>
          </p:nvSpPr>
          <p:spPr>
            <a:xfrm>
              <a:off x="5918097" y="2477546"/>
              <a:ext cx="21333" cy="10430"/>
            </a:xfrm>
            <a:custGeom>
              <a:avLst/>
              <a:gdLst/>
              <a:ahLst/>
              <a:cxnLst/>
              <a:rect l="l" t="t" r="r" b="b"/>
              <a:pathLst>
                <a:path w="812" h="397" extrusionOk="0">
                  <a:moveTo>
                    <a:pt x="264" y="1"/>
                  </a:moveTo>
                  <a:cubicBezTo>
                    <a:pt x="0" y="1"/>
                    <a:pt x="0" y="396"/>
                    <a:pt x="264" y="396"/>
                  </a:cubicBezTo>
                  <a:lnTo>
                    <a:pt x="548" y="396"/>
                  </a:lnTo>
                  <a:cubicBezTo>
                    <a:pt x="812" y="396"/>
                    <a:pt x="812" y="1"/>
                    <a:pt x="548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6084;p67">
              <a:extLst>
                <a:ext uri="{FF2B5EF4-FFF2-40B4-BE49-F238E27FC236}">
                  <a16:creationId xmlns:a16="http://schemas.microsoft.com/office/drawing/2014/main" id="{CC2FA77A-7005-4D07-80E4-A9E54613333B}"/>
                </a:ext>
              </a:extLst>
            </p:cNvPr>
            <p:cNvSpPr/>
            <p:nvPr/>
          </p:nvSpPr>
          <p:spPr>
            <a:xfrm>
              <a:off x="6041288" y="2591542"/>
              <a:ext cx="10404" cy="17970"/>
            </a:xfrm>
            <a:custGeom>
              <a:avLst/>
              <a:gdLst/>
              <a:ahLst/>
              <a:cxnLst/>
              <a:rect l="l" t="t" r="r" b="b"/>
              <a:pathLst>
                <a:path w="396" h="684" extrusionOk="0">
                  <a:moveTo>
                    <a:pt x="198" y="0"/>
                  </a:moveTo>
                  <a:cubicBezTo>
                    <a:pt x="99" y="0"/>
                    <a:pt x="0" y="66"/>
                    <a:pt x="0" y="198"/>
                  </a:cubicBezTo>
                  <a:lnTo>
                    <a:pt x="0" y="483"/>
                  </a:lnTo>
                  <a:cubicBezTo>
                    <a:pt x="0" y="594"/>
                    <a:pt x="90" y="684"/>
                    <a:pt x="201" y="684"/>
                  </a:cubicBezTo>
                  <a:cubicBezTo>
                    <a:pt x="305" y="684"/>
                    <a:pt x="395" y="594"/>
                    <a:pt x="395" y="483"/>
                  </a:cubicBezTo>
                  <a:lnTo>
                    <a:pt x="395" y="198"/>
                  </a:lnTo>
                  <a:cubicBezTo>
                    <a:pt x="395" y="66"/>
                    <a:pt x="297" y="0"/>
                    <a:pt x="198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6085;p67">
              <a:extLst>
                <a:ext uri="{FF2B5EF4-FFF2-40B4-BE49-F238E27FC236}">
                  <a16:creationId xmlns:a16="http://schemas.microsoft.com/office/drawing/2014/main" id="{4D21261D-4102-401C-9DA0-A8D35BC5D74B}"/>
                </a:ext>
              </a:extLst>
            </p:cNvPr>
            <p:cNvSpPr/>
            <p:nvPr/>
          </p:nvSpPr>
          <p:spPr>
            <a:xfrm>
              <a:off x="5953144" y="2391556"/>
              <a:ext cx="19836" cy="15869"/>
            </a:xfrm>
            <a:custGeom>
              <a:avLst/>
              <a:gdLst/>
              <a:ahLst/>
              <a:cxnLst/>
              <a:rect l="l" t="t" r="r" b="b"/>
              <a:pathLst>
                <a:path w="755" h="604" extrusionOk="0">
                  <a:moveTo>
                    <a:pt x="285" y="0"/>
                  </a:moveTo>
                  <a:cubicBezTo>
                    <a:pt x="133" y="0"/>
                    <a:pt x="0" y="196"/>
                    <a:pt x="144" y="340"/>
                  </a:cubicBezTo>
                  <a:lnTo>
                    <a:pt x="345" y="541"/>
                  </a:lnTo>
                  <a:cubicBezTo>
                    <a:pt x="379" y="583"/>
                    <a:pt x="435" y="603"/>
                    <a:pt x="484" y="603"/>
                  </a:cubicBezTo>
                  <a:cubicBezTo>
                    <a:pt x="664" y="603"/>
                    <a:pt x="754" y="388"/>
                    <a:pt x="629" y="264"/>
                  </a:cubicBezTo>
                  <a:lnTo>
                    <a:pt x="421" y="62"/>
                  </a:lnTo>
                  <a:cubicBezTo>
                    <a:pt x="379" y="19"/>
                    <a:pt x="331" y="0"/>
                    <a:pt x="285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6086;p67">
              <a:extLst>
                <a:ext uri="{FF2B5EF4-FFF2-40B4-BE49-F238E27FC236}">
                  <a16:creationId xmlns:a16="http://schemas.microsoft.com/office/drawing/2014/main" id="{3C141D2C-66B6-4955-92BB-0633A5DFA9D1}"/>
                </a:ext>
              </a:extLst>
            </p:cNvPr>
            <p:cNvSpPr/>
            <p:nvPr/>
          </p:nvSpPr>
          <p:spPr>
            <a:xfrm>
              <a:off x="6119686" y="2557939"/>
              <a:ext cx="19652" cy="15869"/>
            </a:xfrm>
            <a:custGeom>
              <a:avLst/>
              <a:gdLst/>
              <a:ahLst/>
              <a:cxnLst/>
              <a:rect l="l" t="t" r="r" b="b"/>
              <a:pathLst>
                <a:path w="748" h="604" extrusionOk="0">
                  <a:moveTo>
                    <a:pt x="285" y="1"/>
                  </a:moveTo>
                  <a:cubicBezTo>
                    <a:pt x="131" y="1"/>
                    <a:pt x="0" y="202"/>
                    <a:pt x="144" y="347"/>
                  </a:cubicBezTo>
                  <a:lnTo>
                    <a:pt x="345" y="548"/>
                  </a:lnTo>
                  <a:cubicBezTo>
                    <a:pt x="380" y="582"/>
                    <a:pt x="429" y="603"/>
                    <a:pt x="484" y="603"/>
                  </a:cubicBezTo>
                  <a:cubicBezTo>
                    <a:pt x="658" y="603"/>
                    <a:pt x="748" y="388"/>
                    <a:pt x="623" y="263"/>
                  </a:cubicBezTo>
                  <a:lnTo>
                    <a:pt x="422" y="62"/>
                  </a:lnTo>
                  <a:cubicBezTo>
                    <a:pt x="379" y="19"/>
                    <a:pt x="331" y="1"/>
                    <a:pt x="28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6087;p67">
              <a:extLst>
                <a:ext uri="{FF2B5EF4-FFF2-40B4-BE49-F238E27FC236}">
                  <a16:creationId xmlns:a16="http://schemas.microsoft.com/office/drawing/2014/main" id="{1949726C-4CB9-482B-9FDB-72F89F8BA0CB}"/>
                </a:ext>
              </a:extLst>
            </p:cNvPr>
            <p:cNvSpPr/>
            <p:nvPr/>
          </p:nvSpPr>
          <p:spPr>
            <a:xfrm>
              <a:off x="6120185" y="2391556"/>
              <a:ext cx="19652" cy="15869"/>
            </a:xfrm>
            <a:custGeom>
              <a:avLst/>
              <a:gdLst/>
              <a:ahLst/>
              <a:cxnLst/>
              <a:rect l="l" t="t" r="r" b="b"/>
              <a:pathLst>
                <a:path w="748" h="604" extrusionOk="0">
                  <a:moveTo>
                    <a:pt x="466" y="0"/>
                  </a:moveTo>
                  <a:cubicBezTo>
                    <a:pt x="419" y="0"/>
                    <a:pt x="370" y="19"/>
                    <a:pt x="326" y="62"/>
                  </a:cubicBezTo>
                  <a:lnTo>
                    <a:pt x="125" y="264"/>
                  </a:lnTo>
                  <a:cubicBezTo>
                    <a:pt x="0" y="388"/>
                    <a:pt x="84" y="603"/>
                    <a:pt x="264" y="603"/>
                  </a:cubicBezTo>
                  <a:cubicBezTo>
                    <a:pt x="313" y="603"/>
                    <a:pt x="368" y="583"/>
                    <a:pt x="403" y="541"/>
                  </a:cubicBezTo>
                  <a:lnTo>
                    <a:pt x="604" y="340"/>
                  </a:lnTo>
                  <a:cubicBezTo>
                    <a:pt x="747" y="196"/>
                    <a:pt x="618" y="0"/>
                    <a:pt x="466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6088;p67">
              <a:extLst>
                <a:ext uri="{FF2B5EF4-FFF2-40B4-BE49-F238E27FC236}">
                  <a16:creationId xmlns:a16="http://schemas.microsoft.com/office/drawing/2014/main" id="{8EECED90-BF97-4E7D-A2A2-0B2D0D152F62}"/>
                </a:ext>
              </a:extLst>
            </p:cNvPr>
            <p:cNvSpPr/>
            <p:nvPr/>
          </p:nvSpPr>
          <p:spPr>
            <a:xfrm>
              <a:off x="5953617" y="2557939"/>
              <a:ext cx="19862" cy="15869"/>
            </a:xfrm>
            <a:custGeom>
              <a:avLst/>
              <a:gdLst/>
              <a:ahLst/>
              <a:cxnLst/>
              <a:rect l="l" t="t" r="r" b="b"/>
              <a:pathLst>
                <a:path w="756" h="604" extrusionOk="0">
                  <a:moveTo>
                    <a:pt x="465" y="1"/>
                  </a:moveTo>
                  <a:cubicBezTo>
                    <a:pt x="418" y="1"/>
                    <a:pt x="370" y="19"/>
                    <a:pt x="327" y="62"/>
                  </a:cubicBezTo>
                  <a:lnTo>
                    <a:pt x="126" y="263"/>
                  </a:lnTo>
                  <a:cubicBezTo>
                    <a:pt x="1" y="388"/>
                    <a:pt x="91" y="603"/>
                    <a:pt x="264" y="603"/>
                  </a:cubicBezTo>
                  <a:cubicBezTo>
                    <a:pt x="320" y="603"/>
                    <a:pt x="368" y="582"/>
                    <a:pt x="403" y="548"/>
                  </a:cubicBezTo>
                  <a:lnTo>
                    <a:pt x="611" y="347"/>
                  </a:lnTo>
                  <a:cubicBezTo>
                    <a:pt x="755" y="202"/>
                    <a:pt x="620" y="1"/>
                    <a:pt x="46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6089;p67">
              <a:extLst>
                <a:ext uri="{FF2B5EF4-FFF2-40B4-BE49-F238E27FC236}">
                  <a16:creationId xmlns:a16="http://schemas.microsoft.com/office/drawing/2014/main" id="{19E59D90-BF82-4DA6-8EB8-6F9EBF700ED4}"/>
                </a:ext>
              </a:extLst>
            </p:cNvPr>
            <p:cNvSpPr/>
            <p:nvPr/>
          </p:nvSpPr>
          <p:spPr>
            <a:xfrm>
              <a:off x="5927056" y="2429887"/>
              <a:ext cx="21859" cy="13425"/>
            </a:xfrm>
            <a:custGeom>
              <a:avLst/>
              <a:gdLst/>
              <a:ahLst/>
              <a:cxnLst/>
              <a:rect l="l" t="t" r="r" b="b"/>
              <a:pathLst>
                <a:path w="832" h="511" extrusionOk="0">
                  <a:moveTo>
                    <a:pt x="289" y="0"/>
                  </a:moveTo>
                  <a:cubicBezTo>
                    <a:pt x="98" y="0"/>
                    <a:pt x="1" y="295"/>
                    <a:pt x="214" y="386"/>
                  </a:cubicBezTo>
                  <a:lnTo>
                    <a:pt x="478" y="497"/>
                  </a:lnTo>
                  <a:cubicBezTo>
                    <a:pt x="499" y="504"/>
                    <a:pt x="526" y="511"/>
                    <a:pt x="554" y="511"/>
                  </a:cubicBezTo>
                  <a:cubicBezTo>
                    <a:pt x="769" y="511"/>
                    <a:pt x="831" y="213"/>
                    <a:pt x="630" y="129"/>
                  </a:cubicBezTo>
                  <a:lnTo>
                    <a:pt x="374" y="18"/>
                  </a:lnTo>
                  <a:cubicBezTo>
                    <a:pt x="344" y="6"/>
                    <a:pt x="316" y="0"/>
                    <a:pt x="289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6090;p67">
              <a:extLst>
                <a:ext uri="{FF2B5EF4-FFF2-40B4-BE49-F238E27FC236}">
                  <a16:creationId xmlns:a16="http://schemas.microsoft.com/office/drawing/2014/main" id="{56AF77CE-0D92-44D8-83C4-C655BC755024}"/>
                </a:ext>
              </a:extLst>
            </p:cNvPr>
            <p:cNvSpPr/>
            <p:nvPr/>
          </p:nvSpPr>
          <p:spPr>
            <a:xfrm>
              <a:off x="6143751" y="2522077"/>
              <a:ext cx="21832" cy="13452"/>
            </a:xfrm>
            <a:custGeom>
              <a:avLst/>
              <a:gdLst/>
              <a:ahLst/>
              <a:cxnLst/>
              <a:rect l="l" t="t" r="r" b="b"/>
              <a:pathLst>
                <a:path w="831" h="512" extrusionOk="0">
                  <a:moveTo>
                    <a:pt x="287" y="0"/>
                  </a:moveTo>
                  <a:cubicBezTo>
                    <a:pt x="97" y="0"/>
                    <a:pt x="1" y="289"/>
                    <a:pt x="213" y="380"/>
                  </a:cubicBezTo>
                  <a:lnTo>
                    <a:pt x="477" y="491"/>
                  </a:lnTo>
                  <a:cubicBezTo>
                    <a:pt x="498" y="505"/>
                    <a:pt x="525" y="512"/>
                    <a:pt x="553" y="512"/>
                  </a:cubicBezTo>
                  <a:cubicBezTo>
                    <a:pt x="768" y="512"/>
                    <a:pt x="831" y="213"/>
                    <a:pt x="629" y="130"/>
                  </a:cubicBezTo>
                  <a:lnTo>
                    <a:pt x="373" y="19"/>
                  </a:lnTo>
                  <a:cubicBezTo>
                    <a:pt x="343" y="6"/>
                    <a:pt x="314" y="0"/>
                    <a:pt x="28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6091;p67">
              <a:extLst>
                <a:ext uri="{FF2B5EF4-FFF2-40B4-BE49-F238E27FC236}">
                  <a16:creationId xmlns:a16="http://schemas.microsoft.com/office/drawing/2014/main" id="{9EA9FADF-5F62-4F35-BAF0-C1CF3F051B08}"/>
                </a:ext>
              </a:extLst>
            </p:cNvPr>
            <p:cNvSpPr/>
            <p:nvPr/>
          </p:nvSpPr>
          <p:spPr>
            <a:xfrm>
              <a:off x="6084822" y="2365730"/>
              <a:ext cx="15816" cy="17261"/>
            </a:xfrm>
            <a:custGeom>
              <a:avLst/>
              <a:gdLst/>
              <a:ahLst/>
              <a:cxnLst/>
              <a:rect l="l" t="t" r="r" b="b"/>
              <a:pathLst>
                <a:path w="602" h="657" extrusionOk="0">
                  <a:moveTo>
                    <a:pt x="345" y="0"/>
                  </a:moveTo>
                  <a:cubicBezTo>
                    <a:pt x="275" y="0"/>
                    <a:pt x="204" y="37"/>
                    <a:pt x="167" y="123"/>
                  </a:cubicBezTo>
                  <a:lnTo>
                    <a:pt x="56" y="386"/>
                  </a:lnTo>
                  <a:cubicBezTo>
                    <a:pt x="1" y="511"/>
                    <a:pt x="98" y="657"/>
                    <a:pt x="237" y="657"/>
                  </a:cubicBezTo>
                  <a:cubicBezTo>
                    <a:pt x="320" y="657"/>
                    <a:pt x="389" y="608"/>
                    <a:pt x="424" y="539"/>
                  </a:cubicBezTo>
                  <a:lnTo>
                    <a:pt x="535" y="276"/>
                  </a:lnTo>
                  <a:cubicBezTo>
                    <a:pt x="602" y="119"/>
                    <a:pt x="473" y="0"/>
                    <a:pt x="345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6092;p67">
              <a:extLst>
                <a:ext uri="{FF2B5EF4-FFF2-40B4-BE49-F238E27FC236}">
                  <a16:creationId xmlns:a16="http://schemas.microsoft.com/office/drawing/2014/main" id="{0F65EB76-5C42-48FF-9FE8-9B6253AC01EC}"/>
                </a:ext>
              </a:extLst>
            </p:cNvPr>
            <p:cNvSpPr/>
            <p:nvPr/>
          </p:nvSpPr>
          <p:spPr>
            <a:xfrm>
              <a:off x="5992632" y="2582399"/>
              <a:ext cx="15816" cy="17287"/>
            </a:xfrm>
            <a:custGeom>
              <a:avLst/>
              <a:gdLst/>
              <a:ahLst/>
              <a:cxnLst/>
              <a:rect l="l" t="t" r="r" b="b"/>
              <a:pathLst>
                <a:path w="602" h="658" extrusionOk="0">
                  <a:moveTo>
                    <a:pt x="350" y="0"/>
                  </a:moveTo>
                  <a:cubicBezTo>
                    <a:pt x="280" y="0"/>
                    <a:pt x="211" y="37"/>
                    <a:pt x="174" y="123"/>
                  </a:cubicBezTo>
                  <a:lnTo>
                    <a:pt x="56" y="387"/>
                  </a:lnTo>
                  <a:cubicBezTo>
                    <a:pt x="0" y="511"/>
                    <a:pt x="97" y="657"/>
                    <a:pt x="243" y="657"/>
                  </a:cubicBezTo>
                  <a:cubicBezTo>
                    <a:pt x="319" y="657"/>
                    <a:pt x="396" y="609"/>
                    <a:pt x="423" y="539"/>
                  </a:cubicBezTo>
                  <a:lnTo>
                    <a:pt x="534" y="276"/>
                  </a:lnTo>
                  <a:cubicBezTo>
                    <a:pt x="601" y="119"/>
                    <a:pt x="475" y="0"/>
                    <a:pt x="350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6093;p67">
              <a:extLst>
                <a:ext uri="{FF2B5EF4-FFF2-40B4-BE49-F238E27FC236}">
                  <a16:creationId xmlns:a16="http://schemas.microsoft.com/office/drawing/2014/main" id="{C6C58187-5A64-4F16-8510-90B38BD7C1E6}"/>
                </a:ext>
              </a:extLst>
            </p:cNvPr>
            <p:cNvSpPr/>
            <p:nvPr/>
          </p:nvSpPr>
          <p:spPr>
            <a:xfrm>
              <a:off x="5994445" y="2364758"/>
              <a:ext cx="15527" cy="17524"/>
            </a:xfrm>
            <a:custGeom>
              <a:avLst/>
              <a:gdLst/>
              <a:ahLst/>
              <a:cxnLst/>
              <a:rect l="l" t="t" r="r" b="b"/>
              <a:pathLst>
                <a:path w="591" h="667" extrusionOk="0">
                  <a:moveTo>
                    <a:pt x="255" y="1"/>
                  </a:moveTo>
                  <a:cubicBezTo>
                    <a:pt x="129" y="1"/>
                    <a:pt x="1" y="118"/>
                    <a:pt x="63" y="278"/>
                  </a:cubicBezTo>
                  <a:lnTo>
                    <a:pt x="174" y="541"/>
                  </a:lnTo>
                  <a:cubicBezTo>
                    <a:pt x="202" y="611"/>
                    <a:pt x="271" y="659"/>
                    <a:pt x="354" y="666"/>
                  </a:cubicBezTo>
                  <a:cubicBezTo>
                    <a:pt x="493" y="666"/>
                    <a:pt x="590" y="521"/>
                    <a:pt x="542" y="389"/>
                  </a:cubicBezTo>
                  <a:lnTo>
                    <a:pt x="431" y="125"/>
                  </a:lnTo>
                  <a:cubicBezTo>
                    <a:pt x="396" y="38"/>
                    <a:pt x="326" y="1"/>
                    <a:pt x="25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6094;p67">
              <a:extLst>
                <a:ext uri="{FF2B5EF4-FFF2-40B4-BE49-F238E27FC236}">
                  <a16:creationId xmlns:a16="http://schemas.microsoft.com/office/drawing/2014/main" id="{945A2D23-9D84-4EA0-AD52-D00DA2402B6E}"/>
                </a:ext>
              </a:extLst>
            </p:cNvPr>
            <p:cNvSpPr/>
            <p:nvPr/>
          </p:nvSpPr>
          <p:spPr>
            <a:xfrm>
              <a:off x="6082641" y="2583161"/>
              <a:ext cx="15527" cy="17419"/>
            </a:xfrm>
            <a:custGeom>
              <a:avLst/>
              <a:gdLst/>
              <a:ahLst/>
              <a:cxnLst/>
              <a:rect l="l" t="t" r="r" b="b"/>
              <a:pathLst>
                <a:path w="591" h="663" extrusionOk="0">
                  <a:moveTo>
                    <a:pt x="254" y="1"/>
                  </a:moveTo>
                  <a:cubicBezTo>
                    <a:pt x="129" y="1"/>
                    <a:pt x="1" y="119"/>
                    <a:pt x="63" y="274"/>
                  </a:cubicBezTo>
                  <a:lnTo>
                    <a:pt x="174" y="538"/>
                  </a:lnTo>
                  <a:cubicBezTo>
                    <a:pt x="202" y="614"/>
                    <a:pt x="271" y="663"/>
                    <a:pt x="354" y="663"/>
                  </a:cubicBezTo>
                  <a:cubicBezTo>
                    <a:pt x="493" y="663"/>
                    <a:pt x="590" y="524"/>
                    <a:pt x="542" y="392"/>
                  </a:cubicBezTo>
                  <a:lnTo>
                    <a:pt x="431" y="129"/>
                  </a:lnTo>
                  <a:cubicBezTo>
                    <a:pt x="396" y="39"/>
                    <a:pt x="325" y="1"/>
                    <a:pt x="254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6095;p67">
              <a:extLst>
                <a:ext uri="{FF2B5EF4-FFF2-40B4-BE49-F238E27FC236}">
                  <a16:creationId xmlns:a16="http://schemas.microsoft.com/office/drawing/2014/main" id="{94695391-3121-4EC4-9380-22012955D5B4}"/>
                </a:ext>
              </a:extLst>
            </p:cNvPr>
            <p:cNvSpPr/>
            <p:nvPr/>
          </p:nvSpPr>
          <p:spPr>
            <a:xfrm>
              <a:off x="6144776" y="2431936"/>
              <a:ext cx="22069" cy="13399"/>
            </a:xfrm>
            <a:custGeom>
              <a:avLst/>
              <a:gdLst/>
              <a:ahLst/>
              <a:cxnLst/>
              <a:rect l="l" t="t" r="r" b="b"/>
              <a:pathLst>
                <a:path w="840" h="510" extrusionOk="0">
                  <a:moveTo>
                    <a:pt x="552" y="1"/>
                  </a:moveTo>
                  <a:cubicBezTo>
                    <a:pt x="527" y="1"/>
                    <a:pt x="500" y="6"/>
                    <a:pt x="473" y="17"/>
                  </a:cubicBezTo>
                  <a:lnTo>
                    <a:pt x="209" y="128"/>
                  </a:lnTo>
                  <a:cubicBezTo>
                    <a:pt x="1" y="204"/>
                    <a:pt x="63" y="509"/>
                    <a:pt x="285" y="509"/>
                  </a:cubicBezTo>
                  <a:cubicBezTo>
                    <a:pt x="306" y="509"/>
                    <a:pt x="334" y="502"/>
                    <a:pt x="355" y="495"/>
                  </a:cubicBezTo>
                  <a:lnTo>
                    <a:pt x="618" y="384"/>
                  </a:lnTo>
                  <a:cubicBezTo>
                    <a:pt x="839" y="298"/>
                    <a:pt x="745" y="1"/>
                    <a:pt x="552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6096;p67">
              <a:extLst>
                <a:ext uri="{FF2B5EF4-FFF2-40B4-BE49-F238E27FC236}">
                  <a16:creationId xmlns:a16="http://schemas.microsoft.com/office/drawing/2014/main" id="{3C3E3DA7-638E-4884-A1E2-F854F0BE1C74}"/>
                </a:ext>
              </a:extLst>
            </p:cNvPr>
            <p:cNvSpPr/>
            <p:nvPr/>
          </p:nvSpPr>
          <p:spPr>
            <a:xfrm>
              <a:off x="5926530" y="2520081"/>
              <a:ext cx="21964" cy="13268"/>
            </a:xfrm>
            <a:custGeom>
              <a:avLst/>
              <a:gdLst/>
              <a:ahLst/>
              <a:cxnLst/>
              <a:rect l="l" t="t" r="r" b="b"/>
              <a:pathLst>
                <a:path w="836" h="505" extrusionOk="0">
                  <a:moveTo>
                    <a:pt x="553" y="1"/>
                  </a:moveTo>
                  <a:cubicBezTo>
                    <a:pt x="527" y="1"/>
                    <a:pt x="499" y="6"/>
                    <a:pt x="470" y="19"/>
                  </a:cubicBezTo>
                  <a:lnTo>
                    <a:pt x="206" y="123"/>
                  </a:lnTo>
                  <a:cubicBezTo>
                    <a:pt x="1" y="205"/>
                    <a:pt x="59" y="504"/>
                    <a:pt x="275" y="504"/>
                  </a:cubicBezTo>
                  <a:cubicBezTo>
                    <a:pt x="278" y="504"/>
                    <a:pt x="280" y="504"/>
                    <a:pt x="283" y="504"/>
                  </a:cubicBezTo>
                  <a:lnTo>
                    <a:pt x="276" y="504"/>
                  </a:lnTo>
                  <a:cubicBezTo>
                    <a:pt x="303" y="504"/>
                    <a:pt x="331" y="504"/>
                    <a:pt x="352" y="490"/>
                  </a:cubicBezTo>
                  <a:lnTo>
                    <a:pt x="616" y="386"/>
                  </a:lnTo>
                  <a:cubicBezTo>
                    <a:pt x="835" y="301"/>
                    <a:pt x="744" y="1"/>
                    <a:pt x="553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60" name="Google Shape;662;p43">
            <a:extLst>
              <a:ext uri="{FF2B5EF4-FFF2-40B4-BE49-F238E27FC236}">
                <a16:creationId xmlns:a16="http://schemas.microsoft.com/office/drawing/2014/main" id="{C1DA5F5D-DA4E-4DFE-9249-ACAA9C7213CB}"/>
              </a:ext>
            </a:extLst>
          </p:cNvPr>
          <p:cNvSpPr/>
          <p:nvPr/>
        </p:nvSpPr>
        <p:spPr>
          <a:xfrm>
            <a:off x="10652880" y="287492"/>
            <a:ext cx="1158240" cy="1158240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10800025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177D7EB0-706F-42C4-9AEB-117AC43E9068}"/>
              </a:ext>
            </a:extLst>
          </p:cNvPr>
          <p:cNvGrpSpPr/>
          <p:nvPr/>
        </p:nvGrpSpPr>
        <p:grpSpPr>
          <a:xfrm>
            <a:off x="10828882" y="519101"/>
            <a:ext cx="806237" cy="674497"/>
            <a:chOff x="5927593" y="419031"/>
            <a:chExt cx="2451625" cy="2051026"/>
          </a:xfrm>
        </p:grpSpPr>
        <p:grpSp>
          <p:nvGrpSpPr>
            <p:cNvPr id="162" name="Google Shape;16036;p73">
              <a:extLst>
                <a:ext uri="{FF2B5EF4-FFF2-40B4-BE49-F238E27FC236}">
                  <a16:creationId xmlns:a16="http://schemas.microsoft.com/office/drawing/2014/main" id="{0FF16710-DDB0-4F77-B00D-A0535EB447DF}"/>
                </a:ext>
              </a:extLst>
            </p:cNvPr>
            <p:cNvGrpSpPr/>
            <p:nvPr/>
          </p:nvGrpSpPr>
          <p:grpSpPr>
            <a:xfrm>
              <a:off x="5927593" y="1181807"/>
              <a:ext cx="1725126" cy="1286091"/>
              <a:chOff x="1798763" y="3395401"/>
              <a:chExt cx="376185" cy="280448"/>
            </a:xfrm>
          </p:grpSpPr>
          <p:sp>
            <p:nvSpPr>
              <p:cNvPr id="185" name="Google Shape;16037;p73">
                <a:extLst>
                  <a:ext uri="{FF2B5EF4-FFF2-40B4-BE49-F238E27FC236}">
                    <a16:creationId xmlns:a16="http://schemas.microsoft.com/office/drawing/2014/main" id="{BACDA57B-8BCC-4EC2-A753-D800917AF4BD}"/>
                  </a:ext>
                </a:extLst>
              </p:cNvPr>
              <p:cNvSpPr/>
              <p:nvPr/>
            </p:nvSpPr>
            <p:spPr>
              <a:xfrm>
                <a:off x="2097352" y="3478660"/>
                <a:ext cx="47711" cy="42023"/>
              </a:xfrm>
              <a:custGeom>
                <a:avLst/>
                <a:gdLst/>
                <a:ahLst/>
                <a:cxnLst/>
                <a:rect l="l" t="t" r="r" b="b"/>
                <a:pathLst>
                  <a:path w="1820" h="1603" extrusionOk="0">
                    <a:moveTo>
                      <a:pt x="910" y="1"/>
                    </a:moveTo>
                    <a:cubicBezTo>
                      <a:pt x="405" y="1"/>
                      <a:pt x="0" y="361"/>
                      <a:pt x="0" y="809"/>
                    </a:cubicBezTo>
                    <a:cubicBezTo>
                      <a:pt x="0" y="1242"/>
                      <a:pt x="405" y="1603"/>
                      <a:pt x="910" y="1603"/>
                    </a:cubicBezTo>
                    <a:cubicBezTo>
                      <a:pt x="1401" y="1603"/>
                      <a:pt x="1819" y="1242"/>
                      <a:pt x="1819" y="809"/>
                    </a:cubicBezTo>
                    <a:cubicBezTo>
                      <a:pt x="1819" y="361"/>
                      <a:pt x="1401" y="1"/>
                      <a:pt x="910" y="1"/>
                    </a:cubicBezTo>
                    <a:close/>
                  </a:path>
                </a:pathLst>
              </a:custGeom>
              <a:solidFill>
                <a:srgbClr val="92A9B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16038;p73">
                <a:extLst>
                  <a:ext uri="{FF2B5EF4-FFF2-40B4-BE49-F238E27FC236}">
                    <a16:creationId xmlns:a16="http://schemas.microsoft.com/office/drawing/2014/main" id="{D6A6E9E4-74BB-411C-97A7-707293B757F9}"/>
                  </a:ext>
                </a:extLst>
              </p:cNvPr>
              <p:cNvSpPr/>
              <p:nvPr/>
            </p:nvSpPr>
            <p:spPr>
              <a:xfrm>
                <a:off x="2097352" y="3478660"/>
                <a:ext cx="32559" cy="42023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603" extrusionOk="0">
                    <a:moveTo>
                      <a:pt x="910" y="1"/>
                    </a:moveTo>
                    <a:cubicBezTo>
                      <a:pt x="405" y="1"/>
                      <a:pt x="0" y="361"/>
                      <a:pt x="0" y="809"/>
                    </a:cubicBezTo>
                    <a:cubicBezTo>
                      <a:pt x="0" y="1242"/>
                      <a:pt x="405" y="1603"/>
                      <a:pt x="910" y="1603"/>
                    </a:cubicBezTo>
                    <a:cubicBezTo>
                      <a:pt x="1025" y="1603"/>
                      <a:pt x="1141" y="1574"/>
                      <a:pt x="1242" y="1545"/>
                    </a:cubicBezTo>
                    <a:cubicBezTo>
                      <a:pt x="924" y="1444"/>
                      <a:pt x="693" y="1141"/>
                      <a:pt x="679" y="809"/>
                    </a:cubicBezTo>
                    <a:cubicBezTo>
                      <a:pt x="693" y="462"/>
                      <a:pt x="924" y="159"/>
                      <a:pt x="1242" y="73"/>
                    </a:cubicBezTo>
                    <a:cubicBezTo>
                      <a:pt x="1141" y="29"/>
                      <a:pt x="1025" y="1"/>
                      <a:pt x="910" y="1"/>
                    </a:cubicBezTo>
                    <a:close/>
                  </a:path>
                </a:pathLst>
              </a:custGeom>
              <a:solidFill>
                <a:srgbClr val="5C728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16039;p73">
                <a:extLst>
                  <a:ext uri="{FF2B5EF4-FFF2-40B4-BE49-F238E27FC236}">
                    <a16:creationId xmlns:a16="http://schemas.microsoft.com/office/drawing/2014/main" id="{2A395F24-655D-4371-BB13-1D3686FDE3EA}"/>
                  </a:ext>
                </a:extLst>
              </p:cNvPr>
              <p:cNvSpPr/>
              <p:nvPr/>
            </p:nvSpPr>
            <p:spPr>
              <a:xfrm>
                <a:off x="2067441" y="3580452"/>
                <a:ext cx="107508" cy="95396"/>
              </a:xfrm>
              <a:custGeom>
                <a:avLst/>
                <a:gdLst/>
                <a:ahLst/>
                <a:cxnLst/>
                <a:rect l="l" t="t" r="r" b="b"/>
                <a:pathLst>
                  <a:path w="4101" h="3639" extrusionOk="0">
                    <a:moveTo>
                      <a:pt x="1358" y="1"/>
                    </a:moveTo>
                    <a:lnTo>
                      <a:pt x="1358" y="679"/>
                    </a:lnTo>
                    <a:cubicBezTo>
                      <a:pt x="1358" y="852"/>
                      <a:pt x="1271" y="1011"/>
                      <a:pt x="1113" y="1083"/>
                    </a:cubicBezTo>
                    <a:lnTo>
                      <a:pt x="376" y="1444"/>
                    </a:lnTo>
                    <a:cubicBezTo>
                      <a:pt x="145" y="1560"/>
                      <a:pt x="1" y="1805"/>
                      <a:pt x="1" y="2065"/>
                    </a:cubicBezTo>
                    <a:lnTo>
                      <a:pt x="1" y="3407"/>
                    </a:lnTo>
                    <a:cubicBezTo>
                      <a:pt x="1" y="3523"/>
                      <a:pt x="102" y="3638"/>
                      <a:pt x="232" y="3638"/>
                    </a:cubicBezTo>
                    <a:lnTo>
                      <a:pt x="3870" y="3638"/>
                    </a:lnTo>
                    <a:cubicBezTo>
                      <a:pt x="3985" y="3638"/>
                      <a:pt x="4101" y="3523"/>
                      <a:pt x="4101" y="3407"/>
                    </a:cubicBezTo>
                    <a:lnTo>
                      <a:pt x="4101" y="2065"/>
                    </a:lnTo>
                    <a:cubicBezTo>
                      <a:pt x="4086" y="1805"/>
                      <a:pt x="3942" y="1560"/>
                      <a:pt x="3711" y="1444"/>
                    </a:cubicBezTo>
                    <a:lnTo>
                      <a:pt x="2975" y="1083"/>
                    </a:lnTo>
                    <a:cubicBezTo>
                      <a:pt x="2830" y="1011"/>
                      <a:pt x="2729" y="852"/>
                      <a:pt x="2729" y="679"/>
                    </a:cubicBez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Google Shape;16040;p73">
                <a:extLst>
                  <a:ext uri="{FF2B5EF4-FFF2-40B4-BE49-F238E27FC236}">
                    <a16:creationId xmlns:a16="http://schemas.microsoft.com/office/drawing/2014/main" id="{D278009D-FCAD-4EF9-A890-729C2F2924F2}"/>
                  </a:ext>
                </a:extLst>
              </p:cNvPr>
              <p:cNvSpPr/>
              <p:nvPr/>
            </p:nvSpPr>
            <p:spPr>
              <a:xfrm>
                <a:off x="2103014" y="3580085"/>
                <a:ext cx="36360" cy="23856"/>
              </a:xfrm>
              <a:custGeom>
                <a:avLst/>
                <a:gdLst/>
                <a:ahLst/>
                <a:cxnLst/>
                <a:rect l="l" t="t" r="r" b="b"/>
                <a:pathLst>
                  <a:path w="1387" h="910" extrusionOk="0">
                    <a:moveTo>
                      <a:pt x="1" y="0"/>
                    </a:moveTo>
                    <a:lnTo>
                      <a:pt x="1" y="693"/>
                    </a:lnTo>
                    <a:cubicBezTo>
                      <a:pt x="1" y="722"/>
                      <a:pt x="1" y="751"/>
                      <a:pt x="1" y="780"/>
                    </a:cubicBezTo>
                    <a:cubicBezTo>
                      <a:pt x="217" y="866"/>
                      <a:pt x="448" y="910"/>
                      <a:pt x="694" y="910"/>
                    </a:cubicBezTo>
                    <a:cubicBezTo>
                      <a:pt x="925" y="910"/>
                      <a:pt x="1170" y="866"/>
                      <a:pt x="1387" y="780"/>
                    </a:cubicBezTo>
                    <a:cubicBezTo>
                      <a:pt x="1372" y="751"/>
                      <a:pt x="1372" y="722"/>
                      <a:pt x="1372" y="693"/>
                    </a:cubicBez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94A5B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16041;p73">
                <a:extLst>
                  <a:ext uri="{FF2B5EF4-FFF2-40B4-BE49-F238E27FC236}">
                    <a16:creationId xmlns:a16="http://schemas.microsoft.com/office/drawing/2014/main" id="{A3CEBD1C-DEF8-4A6E-8CEA-A65459E9EE36}"/>
                  </a:ext>
                </a:extLst>
              </p:cNvPr>
              <p:cNvSpPr/>
              <p:nvPr/>
            </p:nvSpPr>
            <p:spPr>
              <a:xfrm>
                <a:off x="2067441" y="3611491"/>
                <a:ext cx="107141" cy="64358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2455" extrusionOk="0">
                    <a:moveTo>
                      <a:pt x="896" y="0"/>
                    </a:moveTo>
                    <a:lnTo>
                      <a:pt x="376" y="260"/>
                    </a:lnTo>
                    <a:cubicBezTo>
                      <a:pt x="145" y="376"/>
                      <a:pt x="1" y="621"/>
                      <a:pt x="1" y="881"/>
                    </a:cubicBezTo>
                    <a:lnTo>
                      <a:pt x="1" y="2223"/>
                    </a:lnTo>
                    <a:cubicBezTo>
                      <a:pt x="1" y="2339"/>
                      <a:pt x="102" y="2454"/>
                      <a:pt x="218" y="2454"/>
                    </a:cubicBezTo>
                    <a:lnTo>
                      <a:pt x="3870" y="2454"/>
                    </a:lnTo>
                    <a:cubicBezTo>
                      <a:pt x="3985" y="2454"/>
                      <a:pt x="4086" y="2339"/>
                      <a:pt x="4086" y="2223"/>
                    </a:cubicBezTo>
                    <a:lnTo>
                      <a:pt x="4086" y="881"/>
                    </a:lnTo>
                    <a:cubicBezTo>
                      <a:pt x="4086" y="621"/>
                      <a:pt x="3942" y="376"/>
                      <a:pt x="3711" y="260"/>
                    </a:cubicBezTo>
                    <a:lnTo>
                      <a:pt x="3191" y="0"/>
                    </a:lnTo>
                    <a:cubicBezTo>
                      <a:pt x="2924" y="419"/>
                      <a:pt x="2484" y="628"/>
                      <a:pt x="2044" y="628"/>
                    </a:cubicBezTo>
                    <a:cubicBezTo>
                      <a:pt x="1603" y="628"/>
                      <a:pt x="1163" y="419"/>
                      <a:pt x="896" y="0"/>
                    </a:cubicBezTo>
                    <a:close/>
                  </a:path>
                </a:pathLst>
              </a:custGeom>
              <a:solidFill>
                <a:srgbClr val="37A76F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16042;p73">
                <a:extLst>
                  <a:ext uri="{FF2B5EF4-FFF2-40B4-BE49-F238E27FC236}">
                    <a16:creationId xmlns:a16="http://schemas.microsoft.com/office/drawing/2014/main" id="{21666AD1-F1FF-4227-80C5-2811CF4E7B22}"/>
                  </a:ext>
                </a:extLst>
              </p:cNvPr>
              <p:cNvSpPr/>
              <p:nvPr/>
            </p:nvSpPr>
            <p:spPr>
              <a:xfrm>
                <a:off x="2079185" y="3496827"/>
                <a:ext cx="83652" cy="83285"/>
              </a:xfrm>
              <a:custGeom>
                <a:avLst/>
                <a:gdLst/>
                <a:ahLst/>
                <a:cxnLst/>
                <a:rect l="l" t="t" r="r" b="b"/>
                <a:pathLst>
                  <a:path w="3191" h="3177" extrusionOk="0">
                    <a:moveTo>
                      <a:pt x="1603" y="0"/>
                    </a:moveTo>
                    <a:cubicBezTo>
                      <a:pt x="722" y="0"/>
                      <a:pt x="0" y="708"/>
                      <a:pt x="0" y="1588"/>
                    </a:cubicBezTo>
                    <a:cubicBezTo>
                      <a:pt x="0" y="2469"/>
                      <a:pt x="722" y="3176"/>
                      <a:pt x="1603" y="3176"/>
                    </a:cubicBezTo>
                    <a:cubicBezTo>
                      <a:pt x="2483" y="3176"/>
                      <a:pt x="3191" y="2469"/>
                      <a:pt x="3191" y="1588"/>
                    </a:cubicBezTo>
                    <a:cubicBezTo>
                      <a:pt x="3191" y="708"/>
                      <a:pt x="2483" y="0"/>
                      <a:pt x="1603" y="0"/>
                    </a:cubicBezTo>
                    <a:close/>
                  </a:path>
                </a:pathLst>
              </a:custGeom>
              <a:solidFill>
                <a:srgbClr val="667A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16043;p73">
                <a:extLst>
                  <a:ext uri="{FF2B5EF4-FFF2-40B4-BE49-F238E27FC236}">
                    <a16:creationId xmlns:a16="http://schemas.microsoft.com/office/drawing/2014/main" id="{0805BE9F-A8A8-44E6-8CAB-0377070370D4}"/>
                  </a:ext>
                </a:extLst>
              </p:cNvPr>
              <p:cNvSpPr/>
              <p:nvPr/>
            </p:nvSpPr>
            <p:spPr>
              <a:xfrm>
                <a:off x="2095071" y="3496827"/>
                <a:ext cx="69653" cy="75342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874" extrusionOk="0">
                    <a:moveTo>
                      <a:pt x="997" y="0"/>
                    </a:moveTo>
                    <a:cubicBezTo>
                      <a:pt x="246" y="0"/>
                      <a:pt x="1" y="1025"/>
                      <a:pt x="665" y="1372"/>
                    </a:cubicBezTo>
                    <a:cubicBezTo>
                      <a:pt x="694" y="1386"/>
                      <a:pt x="708" y="1401"/>
                      <a:pt x="737" y="1401"/>
                    </a:cubicBezTo>
                    <a:lnTo>
                      <a:pt x="1516" y="2844"/>
                    </a:lnTo>
                    <a:cubicBezTo>
                      <a:pt x="1516" y="2844"/>
                      <a:pt x="1733" y="2859"/>
                      <a:pt x="1950" y="2873"/>
                    </a:cubicBezTo>
                    <a:cubicBezTo>
                      <a:pt x="2411" y="2527"/>
                      <a:pt x="2657" y="1949"/>
                      <a:pt x="2570" y="1372"/>
                    </a:cubicBezTo>
                    <a:cubicBezTo>
                      <a:pt x="2484" y="708"/>
                      <a:pt x="1993" y="188"/>
                      <a:pt x="1343" y="29"/>
                    </a:cubicBezTo>
                    <a:cubicBezTo>
                      <a:pt x="1228" y="15"/>
                      <a:pt x="1112" y="0"/>
                      <a:pt x="997" y="0"/>
                    </a:cubicBezTo>
                    <a:close/>
                  </a:path>
                </a:pathLst>
              </a:custGeom>
              <a:solidFill>
                <a:srgbClr val="5C728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16044;p73">
                <a:extLst>
                  <a:ext uri="{FF2B5EF4-FFF2-40B4-BE49-F238E27FC236}">
                    <a16:creationId xmlns:a16="http://schemas.microsoft.com/office/drawing/2014/main" id="{B5BB7A7D-D2B1-40D9-9662-A6D8CD70606B}"/>
                  </a:ext>
                </a:extLst>
              </p:cNvPr>
              <p:cNvSpPr/>
              <p:nvPr/>
            </p:nvSpPr>
            <p:spPr>
              <a:xfrm>
                <a:off x="2085241" y="3533449"/>
                <a:ext cx="71541" cy="58774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2242" extrusionOk="0">
                    <a:moveTo>
                      <a:pt x="1060" y="1"/>
                    </a:moveTo>
                    <a:cubicBezTo>
                      <a:pt x="972" y="1"/>
                      <a:pt x="890" y="45"/>
                      <a:pt x="852" y="134"/>
                    </a:cubicBezTo>
                    <a:cubicBezTo>
                      <a:pt x="766" y="292"/>
                      <a:pt x="664" y="422"/>
                      <a:pt x="535" y="538"/>
                    </a:cubicBezTo>
                    <a:cubicBezTo>
                      <a:pt x="419" y="653"/>
                      <a:pt x="275" y="740"/>
                      <a:pt x="130" y="812"/>
                    </a:cubicBezTo>
                    <a:cubicBezTo>
                      <a:pt x="44" y="855"/>
                      <a:pt x="0" y="956"/>
                      <a:pt x="15" y="1057"/>
                    </a:cubicBezTo>
                    <a:cubicBezTo>
                      <a:pt x="102" y="1736"/>
                      <a:pt x="679" y="2241"/>
                      <a:pt x="1372" y="2241"/>
                    </a:cubicBezTo>
                    <a:cubicBezTo>
                      <a:pt x="2079" y="2241"/>
                      <a:pt x="2671" y="1693"/>
                      <a:pt x="2729" y="985"/>
                    </a:cubicBezTo>
                    <a:cubicBezTo>
                      <a:pt x="2729" y="913"/>
                      <a:pt x="2700" y="841"/>
                      <a:pt x="2642" y="798"/>
                    </a:cubicBezTo>
                    <a:cubicBezTo>
                      <a:pt x="2195" y="422"/>
                      <a:pt x="1675" y="148"/>
                      <a:pt x="1098" y="4"/>
                    </a:cubicBezTo>
                    <a:cubicBezTo>
                      <a:pt x="1085" y="2"/>
                      <a:pt x="1072" y="1"/>
                      <a:pt x="1060" y="1"/>
                    </a:cubicBezTo>
                    <a:close/>
                  </a:path>
                </a:pathLst>
              </a:custGeom>
              <a:solidFill>
                <a:srgbClr val="BCC9D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16045;p73">
                <a:extLst>
                  <a:ext uri="{FF2B5EF4-FFF2-40B4-BE49-F238E27FC236}">
                    <a16:creationId xmlns:a16="http://schemas.microsoft.com/office/drawing/2014/main" id="{888270B4-F708-496E-91FD-5EDB34E6D25A}"/>
                  </a:ext>
                </a:extLst>
              </p:cNvPr>
              <p:cNvSpPr/>
              <p:nvPr/>
            </p:nvSpPr>
            <p:spPr>
              <a:xfrm>
                <a:off x="2085608" y="3533449"/>
                <a:ext cx="71567" cy="58381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2227" extrusionOk="0">
                    <a:moveTo>
                      <a:pt x="1060" y="1"/>
                    </a:moveTo>
                    <a:cubicBezTo>
                      <a:pt x="969" y="1"/>
                      <a:pt x="876" y="45"/>
                      <a:pt x="838" y="134"/>
                    </a:cubicBezTo>
                    <a:cubicBezTo>
                      <a:pt x="780" y="249"/>
                      <a:pt x="723" y="350"/>
                      <a:pt x="636" y="437"/>
                    </a:cubicBezTo>
                    <a:cubicBezTo>
                      <a:pt x="607" y="480"/>
                      <a:pt x="564" y="509"/>
                      <a:pt x="535" y="538"/>
                    </a:cubicBezTo>
                    <a:cubicBezTo>
                      <a:pt x="405" y="653"/>
                      <a:pt x="275" y="740"/>
                      <a:pt x="131" y="812"/>
                    </a:cubicBezTo>
                    <a:cubicBezTo>
                      <a:pt x="44" y="855"/>
                      <a:pt x="1" y="956"/>
                      <a:pt x="1" y="1057"/>
                    </a:cubicBezTo>
                    <a:cubicBezTo>
                      <a:pt x="88" y="1649"/>
                      <a:pt x="549" y="2126"/>
                      <a:pt x="1156" y="2227"/>
                    </a:cubicBezTo>
                    <a:cubicBezTo>
                      <a:pt x="838" y="2025"/>
                      <a:pt x="665" y="1693"/>
                      <a:pt x="679" y="1332"/>
                    </a:cubicBezTo>
                    <a:lnTo>
                      <a:pt x="679" y="1000"/>
                    </a:lnTo>
                    <a:cubicBezTo>
                      <a:pt x="737" y="971"/>
                      <a:pt x="780" y="928"/>
                      <a:pt x="838" y="884"/>
                    </a:cubicBezTo>
                    <a:cubicBezTo>
                      <a:pt x="954" y="769"/>
                      <a:pt x="1069" y="639"/>
                      <a:pt x="1156" y="494"/>
                    </a:cubicBezTo>
                    <a:cubicBezTo>
                      <a:pt x="1589" y="624"/>
                      <a:pt x="1993" y="855"/>
                      <a:pt x="2339" y="1144"/>
                    </a:cubicBezTo>
                    <a:cubicBezTo>
                      <a:pt x="2383" y="1173"/>
                      <a:pt x="2498" y="1274"/>
                      <a:pt x="2614" y="1389"/>
                    </a:cubicBezTo>
                    <a:cubicBezTo>
                      <a:pt x="2671" y="1260"/>
                      <a:pt x="2715" y="1130"/>
                      <a:pt x="2715" y="985"/>
                    </a:cubicBezTo>
                    <a:cubicBezTo>
                      <a:pt x="2729" y="913"/>
                      <a:pt x="2700" y="841"/>
                      <a:pt x="2643" y="798"/>
                    </a:cubicBezTo>
                    <a:cubicBezTo>
                      <a:pt x="2195" y="422"/>
                      <a:pt x="1661" y="148"/>
                      <a:pt x="1098" y="4"/>
                    </a:cubicBezTo>
                    <a:cubicBezTo>
                      <a:pt x="1085" y="2"/>
                      <a:pt x="1072" y="1"/>
                      <a:pt x="1060" y="1"/>
                    </a:cubicBez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16046;p73">
                <a:extLst>
                  <a:ext uri="{FF2B5EF4-FFF2-40B4-BE49-F238E27FC236}">
                    <a16:creationId xmlns:a16="http://schemas.microsoft.com/office/drawing/2014/main" id="{91001D08-7AE9-4385-A2AA-6D1D049F6D53}"/>
                  </a:ext>
                </a:extLst>
              </p:cNvPr>
              <p:cNvSpPr/>
              <p:nvPr/>
            </p:nvSpPr>
            <p:spPr>
              <a:xfrm>
                <a:off x="2150699" y="3623969"/>
                <a:ext cx="24249" cy="51879"/>
              </a:xfrm>
              <a:custGeom>
                <a:avLst/>
                <a:gdLst/>
                <a:ahLst/>
                <a:cxnLst/>
                <a:rect l="l" t="t" r="r" b="b"/>
                <a:pathLst>
                  <a:path w="925" h="1979" extrusionOk="0">
                    <a:moveTo>
                      <a:pt x="780" y="1"/>
                    </a:moveTo>
                    <a:lnTo>
                      <a:pt x="174" y="463"/>
                    </a:lnTo>
                    <a:cubicBezTo>
                      <a:pt x="73" y="549"/>
                      <a:pt x="1" y="694"/>
                      <a:pt x="15" y="824"/>
                    </a:cubicBezTo>
                    <a:lnTo>
                      <a:pt x="15" y="1978"/>
                    </a:lnTo>
                    <a:lnTo>
                      <a:pt x="694" y="1978"/>
                    </a:lnTo>
                    <a:cubicBezTo>
                      <a:pt x="809" y="1978"/>
                      <a:pt x="925" y="1877"/>
                      <a:pt x="925" y="1747"/>
                    </a:cubicBezTo>
                    <a:lnTo>
                      <a:pt x="925" y="405"/>
                    </a:lnTo>
                    <a:cubicBezTo>
                      <a:pt x="910" y="261"/>
                      <a:pt x="867" y="116"/>
                      <a:pt x="780" y="1"/>
                    </a:cubicBezTo>
                    <a:close/>
                  </a:path>
                </a:pathLst>
              </a:custGeom>
              <a:solidFill>
                <a:srgbClr val="37A76F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16047;p73">
                <a:extLst>
                  <a:ext uri="{FF2B5EF4-FFF2-40B4-BE49-F238E27FC236}">
                    <a16:creationId xmlns:a16="http://schemas.microsoft.com/office/drawing/2014/main" id="{02E47979-DBB1-41CC-B906-AED879A11858}"/>
                  </a:ext>
                </a:extLst>
              </p:cNvPr>
              <p:cNvSpPr/>
              <p:nvPr/>
            </p:nvSpPr>
            <p:spPr>
              <a:xfrm>
                <a:off x="1816930" y="3502882"/>
                <a:ext cx="29938" cy="65485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2498" extrusionOk="0">
                    <a:moveTo>
                      <a:pt x="679" y="0"/>
                    </a:moveTo>
                    <a:cubicBezTo>
                      <a:pt x="304" y="0"/>
                      <a:pt x="1" y="304"/>
                      <a:pt x="1" y="679"/>
                    </a:cubicBezTo>
                    <a:lnTo>
                      <a:pt x="1" y="838"/>
                    </a:lnTo>
                    <a:cubicBezTo>
                      <a:pt x="1" y="1025"/>
                      <a:pt x="30" y="1227"/>
                      <a:pt x="87" y="1415"/>
                    </a:cubicBezTo>
                    <a:lnTo>
                      <a:pt x="448" y="2498"/>
                    </a:lnTo>
                    <a:lnTo>
                      <a:pt x="1141" y="2498"/>
                    </a:lnTo>
                    <a:lnTo>
                      <a:pt x="1141" y="0"/>
                    </a:lnTo>
                    <a:close/>
                  </a:path>
                </a:pathLst>
              </a:custGeom>
              <a:solidFill>
                <a:srgbClr val="667A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16048;p73">
                <a:extLst>
                  <a:ext uri="{FF2B5EF4-FFF2-40B4-BE49-F238E27FC236}">
                    <a16:creationId xmlns:a16="http://schemas.microsoft.com/office/drawing/2014/main" id="{6B862DBC-9CD6-40AF-8219-C1A6604F2EA6}"/>
                  </a:ext>
                </a:extLst>
              </p:cNvPr>
              <p:cNvSpPr/>
              <p:nvPr/>
            </p:nvSpPr>
            <p:spPr>
              <a:xfrm>
                <a:off x="1828674" y="3496827"/>
                <a:ext cx="71541" cy="71541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2729" extrusionOk="0">
                    <a:moveTo>
                      <a:pt x="693" y="0"/>
                    </a:moveTo>
                    <a:cubicBezTo>
                      <a:pt x="318" y="0"/>
                      <a:pt x="0" y="304"/>
                      <a:pt x="0" y="679"/>
                    </a:cubicBezTo>
                    <a:cubicBezTo>
                      <a:pt x="0" y="939"/>
                      <a:pt x="202" y="1141"/>
                      <a:pt x="462" y="1141"/>
                    </a:cubicBezTo>
                    <a:lnTo>
                      <a:pt x="2281" y="2729"/>
                    </a:lnTo>
                    <a:lnTo>
                      <a:pt x="2671" y="1386"/>
                    </a:lnTo>
                    <a:cubicBezTo>
                      <a:pt x="2714" y="1213"/>
                      <a:pt x="2729" y="1040"/>
                      <a:pt x="2729" y="881"/>
                    </a:cubicBezTo>
                    <a:lnTo>
                      <a:pt x="2729" y="448"/>
                    </a:lnTo>
                    <a:cubicBezTo>
                      <a:pt x="2729" y="203"/>
                      <a:pt x="2526" y="0"/>
                      <a:pt x="2281" y="0"/>
                    </a:cubicBezTo>
                    <a:close/>
                  </a:path>
                </a:pathLst>
              </a:custGeom>
              <a:solidFill>
                <a:srgbClr val="5C728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7" name="Google Shape;16049;p73">
                <a:extLst>
                  <a:ext uri="{FF2B5EF4-FFF2-40B4-BE49-F238E27FC236}">
                    <a16:creationId xmlns:a16="http://schemas.microsoft.com/office/drawing/2014/main" id="{E8C0CA91-B2A3-4DCA-A4EC-0B387068CF54}"/>
                  </a:ext>
                </a:extLst>
              </p:cNvPr>
              <p:cNvSpPr/>
              <p:nvPr/>
            </p:nvSpPr>
            <p:spPr>
              <a:xfrm>
                <a:off x="1840786" y="3586141"/>
                <a:ext cx="35967" cy="26503"/>
              </a:xfrm>
              <a:custGeom>
                <a:avLst/>
                <a:gdLst/>
                <a:ahLst/>
                <a:cxnLst/>
                <a:rect l="l" t="t" r="r" b="b"/>
                <a:pathLst>
                  <a:path w="1372" h="1011" extrusionOk="0">
                    <a:moveTo>
                      <a:pt x="0" y="0"/>
                    </a:moveTo>
                    <a:lnTo>
                      <a:pt x="0" y="1011"/>
                    </a:lnTo>
                    <a:lnTo>
                      <a:pt x="1372" y="1011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8" name="Google Shape;16050;p73">
                <a:extLst>
                  <a:ext uri="{FF2B5EF4-FFF2-40B4-BE49-F238E27FC236}">
                    <a16:creationId xmlns:a16="http://schemas.microsoft.com/office/drawing/2014/main" id="{45B45D6A-3738-491A-8182-A3DDEFFBDEF9}"/>
                  </a:ext>
                </a:extLst>
              </p:cNvPr>
              <p:cNvSpPr/>
              <p:nvPr/>
            </p:nvSpPr>
            <p:spPr>
              <a:xfrm>
                <a:off x="1840786" y="3586141"/>
                <a:ext cx="35967" cy="14392"/>
              </a:xfrm>
              <a:custGeom>
                <a:avLst/>
                <a:gdLst/>
                <a:ahLst/>
                <a:cxnLst/>
                <a:rect l="l" t="t" r="r" b="b"/>
                <a:pathLst>
                  <a:path w="1372" h="549" extrusionOk="0">
                    <a:moveTo>
                      <a:pt x="0" y="0"/>
                    </a:moveTo>
                    <a:lnTo>
                      <a:pt x="0" y="419"/>
                    </a:lnTo>
                    <a:cubicBezTo>
                      <a:pt x="217" y="505"/>
                      <a:pt x="448" y="549"/>
                      <a:pt x="680" y="549"/>
                    </a:cubicBezTo>
                    <a:cubicBezTo>
                      <a:pt x="913" y="549"/>
                      <a:pt x="1148" y="505"/>
                      <a:pt x="1372" y="419"/>
                    </a:cubicBez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94A5B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9" name="Google Shape;16051;p73">
                <a:extLst>
                  <a:ext uri="{FF2B5EF4-FFF2-40B4-BE49-F238E27FC236}">
                    <a16:creationId xmlns:a16="http://schemas.microsoft.com/office/drawing/2014/main" id="{15FC8D3A-18E2-44C3-9B2F-538D18F4A373}"/>
                  </a:ext>
                </a:extLst>
              </p:cNvPr>
              <p:cNvSpPr/>
              <p:nvPr/>
            </p:nvSpPr>
            <p:spPr>
              <a:xfrm>
                <a:off x="1799156" y="3600507"/>
                <a:ext cx="119226" cy="75342"/>
              </a:xfrm>
              <a:custGeom>
                <a:avLst/>
                <a:gdLst/>
                <a:ahLst/>
                <a:cxnLst/>
                <a:rect l="l" t="t" r="r" b="b"/>
                <a:pathLst>
                  <a:path w="4548" h="2874" extrusionOk="0">
                    <a:moveTo>
                      <a:pt x="1588" y="1"/>
                    </a:moveTo>
                    <a:lnTo>
                      <a:pt x="491" y="318"/>
                    </a:lnTo>
                    <a:cubicBezTo>
                      <a:pt x="202" y="405"/>
                      <a:pt x="0" y="679"/>
                      <a:pt x="0" y="982"/>
                    </a:cubicBezTo>
                    <a:lnTo>
                      <a:pt x="0" y="2642"/>
                    </a:lnTo>
                    <a:cubicBezTo>
                      <a:pt x="0" y="2772"/>
                      <a:pt x="87" y="2873"/>
                      <a:pt x="217" y="2873"/>
                    </a:cubicBezTo>
                    <a:lnTo>
                      <a:pt x="4316" y="2873"/>
                    </a:lnTo>
                    <a:cubicBezTo>
                      <a:pt x="4446" y="2873"/>
                      <a:pt x="4547" y="2772"/>
                      <a:pt x="4547" y="2642"/>
                    </a:cubicBezTo>
                    <a:lnTo>
                      <a:pt x="4547" y="968"/>
                    </a:lnTo>
                    <a:cubicBezTo>
                      <a:pt x="4547" y="665"/>
                      <a:pt x="4345" y="405"/>
                      <a:pt x="4057" y="318"/>
                    </a:cubicBezTo>
                    <a:lnTo>
                      <a:pt x="2960" y="1"/>
                    </a:lnTo>
                    <a:lnTo>
                      <a:pt x="2267" y="463"/>
                    </a:lnTo>
                    <a:lnTo>
                      <a:pt x="1588" y="1"/>
                    </a:lnTo>
                    <a:close/>
                  </a:path>
                </a:pathLst>
              </a:custGeom>
              <a:solidFill>
                <a:srgbClr val="EFF2F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0" name="Google Shape;16052;p73">
                <a:extLst>
                  <a:ext uri="{FF2B5EF4-FFF2-40B4-BE49-F238E27FC236}">
                    <a16:creationId xmlns:a16="http://schemas.microsoft.com/office/drawing/2014/main" id="{E5EE1224-B00D-4FAC-B608-704BFB454A3E}"/>
                  </a:ext>
                </a:extLst>
              </p:cNvPr>
              <p:cNvSpPr/>
              <p:nvPr/>
            </p:nvSpPr>
            <p:spPr>
              <a:xfrm>
                <a:off x="1852897" y="3612618"/>
                <a:ext cx="11744" cy="63231"/>
              </a:xfrm>
              <a:custGeom>
                <a:avLst/>
                <a:gdLst/>
                <a:ahLst/>
                <a:cxnLst/>
                <a:rect l="l" t="t" r="r" b="b"/>
                <a:pathLst>
                  <a:path w="448" h="2412" extrusionOk="0">
                    <a:moveTo>
                      <a:pt x="101" y="1"/>
                    </a:moveTo>
                    <a:lnTo>
                      <a:pt x="0" y="2411"/>
                    </a:lnTo>
                    <a:lnTo>
                      <a:pt x="448" y="2411"/>
                    </a:lnTo>
                    <a:lnTo>
                      <a:pt x="332" y="1"/>
                    </a:lnTo>
                    <a:close/>
                  </a:path>
                </a:pathLst>
              </a:custGeom>
              <a:solidFill>
                <a:srgbClr val="37A76F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1" name="Google Shape;16053;p73">
                <a:extLst>
                  <a:ext uri="{FF2B5EF4-FFF2-40B4-BE49-F238E27FC236}">
                    <a16:creationId xmlns:a16="http://schemas.microsoft.com/office/drawing/2014/main" id="{4B4A8E28-7B9A-4FBD-A15C-B1CE5E751816}"/>
                  </a:ext>
                </a:extLst>
              </p:cNvPr>
              <p:cNvSpPr/>
              <p:nvPr/>
            </p:nvSpPr>
            <p:spPr>
              <a:xfrm>
                <a:off x="1822986" y="3526712"/>
                <a:ext cx="71541" cy="65511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2499" extrusionOk="0">
                    <a:moveTo>
                      <a:pt x="881" y="1"/>
                    </a:moveTo>
                    <a:cubicBezTo>
                      <a:pt x="751" y="1"/>
                      <a:pt x="636" y="44"/>
                      <a:pt x="549" y="131"/>
                    </a:cubicBezTo>
                    <a:lnTo>
                      <a:pt x="131" y="549"/>
                    </a:lnTo>
                    <a:cubicBezTo>
                      <a:pt x="44" y="636"/>
                      <a:pt x="1" y="751"/>
                      <a:pt x="1" y="867"/>
                    </a:cubicBezTo>
                    <a:lnTo>
                      <a:pt x="1" y="1127"/>
                    </a:lnTo>
                    <a:cubicBezTo>
                      <a:pt x="1" y="1892"/>
                      <a:pt x="607" y="2498"/>
                      <a:pt x="1358" y="2498"/>
                    </a:cubicBezTo>
                    <a:cubicBezTo>
                      <a:pt x="2123" y="2498"/>
                      <a:pt x="2729" y="1892"/>
                      <a:pt x="2729" y="1127"/>
                    </a:cubicBezTo>
                    <a:lnTo>
                      <a:pt x="2729" y="838"/>
                    </a:lnTo>
                    <a:cubicBezTo>
                      <a:pt x="2729" y="723"/>
                      <a:pt x="2686" y="607"/>
                      <a:pt x="2599" y="520"/>
                    </a:cubicBezTo>
                    <a:cubicBezTo>
                      <a:pt x="2253" y="174"/>
                      <a:pt x="1603" y="15"/>
                      <a:pt x="881" y="1"/>
                    </a:cubicBezTo>
                    <a:close/>
                  </a:path>
                </a:pathLst>
              </a:custGeom>
              <a:solidFill>
                <a:srgbClr val="BCC9D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2" name="Google Shape;16054;p73">
                <a:extLst>
                  <a:ext uri="{FF2B5EF4-FFF2-40B4-BE49-F238E27FC236}">
                    <a16:creationId xmlns:a16="http://schemas.microsoft.com/office/drawing/2014/main" id="{95CD25C7-065A-4C67-8490-14E490E08E25}"/>
                  </a:ext>
                </a:extLst>
              </p:cNvPr>
              <p:cNvSpPr/>
              <p:nvPr/>
            </p:nvSpPr>
            <p:spPr>
              <a:xfrm>
                <a:off x="1822986" y="3526712"/>
                <a:ext cx="71174" cy="63991"/>
              </a:xfrm>
              <a:custGeom>
                <a:avLst/>
                <a:gdLst/>
                <a:ahLst/>
                <a:cxnLst/>
                <a:rect l="l" t="t" r="r" b="b"/>
                <a:pathLst>
                  <a:path w="2715" h="2441" extrusionOk="0">
                    <a:moveTo>
                      <a:pt x="867" y="1"/>
                    </a:moveTo>
                    <a:cubicBezTo>
                      <a:pt x="751" y="1"/>
                      <a:pt x="636" y="44"/>
                      <a:pt x="535" y="131"/>
                    </a:cubicBezTo>
                    <a:lnTo>
                      <a:pt x="131" y="549"/>
                    </a:lnTo>
                    <a:cubicBezTo>
                      <a:pt x="44" y="636"/>
                      <a:pt x="1" y="751"/>
                      <a:pt x="1" y="867"/>
                    </a:cubicBezTo>
                    <a:lnTo>
                      <a:pt x="1" y="1127"/>
                    </a:lnTo>
                    <a:cubicBezTo>
                      <a:pt x="1" y="1733"/>
                      <a:pt x="405" y="2267"/>
                      <a:pt x="982" y="2440"/>
                    </a:cubicBezTo>
                    <a:cubicBezTo>
                      <a:pt x="780" y="2195"/>
                      <a:pt x="679" y="1892"/>
                      <a:pt x="679" y="1589"/>
                    </a:cubicBezTo>
                    <a:lnTo>
                      <a:pt x="679" y="925"/>
                    </a:lnTo>
                    <a:cubicBezTo>
                      <a:pt x="679" y="673"/>
                      <a:pt x="882" y="462"/>
                      <a:pt x="1131" y="462"/>
                    </a:cubicBezTo>
                    <a:cubicBezTo>
                      <a:pt x="1139" y="462"/>
                      <a:pt x="1147" y="462"/>
                      <a:pt x="1156" y="463"/>
                    </a:cubicBezTo>
                    <a:cubicBezTo>
                      <a:pt x="1617" y="492"/>
                      <a:pt x="2296" y="578"/>
                      <a:pt x="2715" y="780"/>
                    </a:cubicBezTo>
                    <a:cubicBezTo>
                      <a:pt x="2715" y="679"/>
                      <a:pt x="2657" y="593"/>
                      <a:pt x="2599" y="520"/>
                    </a:cubicBezTo>
                    <a:cubicBezTo>
                      <a:pt x="2238" y="174"/>
                      <a:pt x="1603" y="15"/>
                      <a:pt x="867" y="1"/>
                    </a:cubicBez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3" name="Google Shape;16055;p73">
                <a:extLst>
                  <a:ext uri="{FF2B5EF4-FFF2-40B4-BE49-F238E27FC236}">
                    <a16:creationId xmlns:a16="http://schemas.microsoft.com/office/drawing/2014/main" id="{D8297CD9-AC30-4C99-AC8E-191077F8FD96}"/>
                  </a:ext>
                </a:extLst>
              </p:cNvPr>
              <p:cNvSpPr/>
              <p:nvPr/>
            </p:nvSpPr>
            <p:spPr>
              <a:xfrm>
                <a:off x="1798763" y="3616026"/>
                <a:ext cx="24249" cy="59823"/>
              </a:xfrm>
              <a:custGeom>
                <a:avLst/>
                <a:gdLst/>
                <a:ahLst/>
                <a:cxnLst/>
                <a:rect l="l" t="t" r="r" b="b"/>
                <a:pathLst>
                  <a:path w="925" h="2282" extrusionOk="0">
                    <a:moveTo>
                      <a:pt x="131" y="1"/>
                    </a:moveTo>
                    <a:cubicBezTo>
                      <a:pt x="59" y="102"/>
                      <a:pt x="15" y="246"/>
                      <a:pt x="15" y="390"/>
                    </a:cubicBezTo>
                    <a:lnTo>
                      <a:pt x="15" y="2050"/>
                    </a:lnTo>
                    <a:cubicBezTo>
                      <a:pt x="1" y="2180"/>
                      <a:pt x="102" y="2281"/>
                      <a:pt x="232" y="2281"/>
                    </a:cubicBezTo>
                    <a:lnTo>
                      <a:pt x="910" y="2281"/>
                    </a:lnTo>
                    <a:lnTo>
                      <a:pt x="925" y="1069"/>
                    </a:lnTo>
                    <a:cubicBezTo>
                      <a:pt x="925" y="881"/>
                      <a:pt x="852" y="708"/>
                      <a:pt x="723" y="578"/>
                    </a:cubicBezTo>
                    <a:lnTo>
                      <a:pt x="131" y="1"/>
                    </a:lnTo>
                    <a:close/>
                  </a:path>
                </a:pathLst>
              </a:custGeom>
              <a:solidFill>
                <a:srgbClr val="E9EDF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4" name="Google Shape;16056;p73">
                <a:extLst>
                  <a:ext uri="{FF2B5EF4-FFF2-40B4-BE49-F238E27FC236}">
                    <a16:creationId xmlns:a16="http://schemas.microsoft.com/office/drawing/2014/main" id="{C64D5A44-77C7-4206-A974-57E37269A22D}"/>
                  </a:ext>
                </a:extLst>
              </p:cNvPr>
              <p:cNvSpPr/>
              <p:nvPr/>
            </p:nvSpPr>
            <p:spPr>
              <a:xfrm>
                <a:off x="1852504" y="3612618"/>
                <a:ext cx="12138" cy="11771"/>
              </a:xfrm>
              <a:custGeom>
                <a:avLst/>
                <a:gdLst/>
                <a:ahLst/>
                <a:cxnLst/>
                <a:rect l="l" t="t" r="r" b="b"/>
                <a:pathLst>
                  <a:path w="463" h="449" extrusionOk="0">
                    <a:moveTo>
                      <a:pt x="1" y="1"/>
                    </a:moveTo>
                    <a:lnTo>
                      <a:pt x="1" y="347"/>
                    </a:lnTo>
                    <a:cubicBezTo>
                      <a:pt x="1" y="405"/>
                      <a:pt x="58" y="448"/>
                      <a:pt x="116" y="448"/>
                    </a:cubicBezTo>
                    <a:lnTo>
                      <a:pt x="347" y="448"/>
                    </a:lnTo>
                    <a:cubicBezTo>
                      <a:pt x="405" y="448"/>
                      <a:pt x="463" y="405"/>
                      <a:pt x="463" y="347"/>
                    </a:cubicBezTo>
                    <a:lnTo>
                      <a:pt x="463" y="1"/>
                    </a:lnTo>
                    <a:close/>
                  </a:path>
                </a:pathLst>
              </a:custGeom>
              <a:solidFill>
                <a:srgbClr val="37A76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5" name="Google Shape;16057;p73">
                <a:extLst>
                  <a:ext uri="{FF2B5EF4-FFF2-40B4-BE49-F238E27FC236}">
                    <a16:creationId xmlns:a16="http://schemas.microsoft.com/office/drawing/2014/main" id="{F884120F-7A80-45D1-89C6-7AB31119C780}"/>
                  </a:ext>
                </a:extLst>
              </p:cNvPr>
              <p:cNvSpPr/>
              <p:nvPr/>
            </p:nvSpPr>
            <p:spPr>
              <a:xfrm>
                <a:off x="1834337" y="3595919"/>
                <a:ext cx="24249" cy="25114"/>
              </a:xfrm>
              <a:custGeom>
                <a:avLst/>
                <a:gdLst/>
                <a:ahLst/>
                <a:cxnLst/>
                <a:rect l="l" t="t" r="r" b="b"/>
                <a:pathLst>
                  <a:path w="925" h="958" extrusionOk="0">
                    <a:moveTo>
                      <a:pt x="203" y="0"/>
                    </a:moveTo>
                    <a:cubicBezTo>
                      <a:pt x="174" y="0"/>
                      <a:pt x="146" y="15"/>
                      <a:pt x="131" y="46"/>
                    </a:cubicBezTo>
                    <a:lnTo>
                      <a:pt x="1" y="248"/>
                    </a:lnTo>
                    <a:lnTo>
                      <a:pt x="347" y="883"/>
                    </a:lnTo>
                    <a:cubicBezTo>
                      <a:pt x="365" y="929"/>
                      <a:pt x="413" y="957"/>
                      <a:pt x="463" y="957"/>
                    </a:cubicBezTo>
                    <a:cubicBezTo>
                      <a:pt x="492" y="957"/>
                      <a:pt x="523" y="948"/>
                      <a:pt x="549" y="926"/>
                    </a:cubicBezTo>
                    <a:lnTo>
                      <a:pt x="925" y="638"/>
                    </a:lnTo>
                    <a:lnTo>
                      <a:pt x="275" y="31"/>
                    </a:lnTo>
                    <a:cubicBezTo>
                      <a:pt x="255" y="11"/>
                      <a:pt x="229" y="0"/>
                      <a:pt x="203" y="0"/>
                    </a:cubicBezTo>
                    <a:close/>
                  </a:path>
                </a:pathLst>
              </a:custGeom>
              <a:solidFill>
                <a:srgbClr val="E9EDF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" name="Google Shape;16058;p73">
                <a:extLst>
                  <a:ext uri="{FF2B5EF4-FFF2-40B4-BE49-F238E27FC236}">
                    <a16:creationId xmlns:a16="http://schemas.microsoft.com/office/drawing/2014/main" id="{BF174832-D9C9-478A-ADB4-3D2D0575C923}"/>
                  </a:ext>
                </a:extLst>
              </p:cNvPr>
              <p:cNvSpPr/>
              <p:nvPr/>
            </p:nvSpPr>
            <p:spPr>
              <a:xfrm>
                <a:off x="1858559" y="3595919"/>
                <a:ext cx="24616" cy="25114"/>
              </a:xfrm>
              <a:custGeom>
                <a:avLst/>
                <a:gdLst/>
                <a:ahLst/>
                <a:cxnLst/>
                <a:rect l="l" t="t" r="r" b="b"/>
                <a:pathLst>
                  <a:path w="939" h="958" extrusionOk="0">
                    <a:moveTo>
                      <a:pt x="730" y="0"/>
                    </a:moveTo>
                    <a:cubicBezTo>
                      <a:pt x="708" y="0"/>
                      <a:pt x="685" y="11"/>
                      <a:pt x="665" y="31"/>
                    </a:cubicBezTo>
                    <a:lnTo>
                      <a:pt x="1" y="638"/>
                    </a:lnTo>
                    <a:lnTo>
                      <a:pt x="390" y="926"/>
                    </a:lnTo>
                    <a:cubicBezTo>
                      <a:pt x="417" y="948"/>
                      <a:pt x="445" y="957"/>
                      <a:pt x="473" y="957"/>
                    </a:cubicBezTo>
                    <a:cubicBezTo>
                      <a:pt x="520" y="957"/>
                      <a:pt x="565" y="929"/>
                      <a:pt x="592" y="883"/>
                    </a:cubicBezTo>
                    <a:lnTo>
                      <a:pt x="939" y="248"/>
                    </a:lnTo>
                    <a:lnTo>
                      <a:pt x="795" y="46"/>
                    </a:lnTo>
                    <a:cubicBezTo>
                      <a:pt x="779" y="15"/>
                      <a:pt x="755" y="0"/>
                      <a:pt x="730" y="0"/>
                    </a:cubicBezTo>
                    <a:close/>
                  </a:path>
                </a:pathLst>
              </a:custGeom>
              <a:solidFill>
                <a:srgbClr val="E9EDF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7" name="Google Shape;16059;p73">
                <a:extLst>
                  <a:ext uri="{FF2B5EF4-FFF2-40B4-BE49-F238E27FC236}">
                    <a16:creationId xmlns:a16="http://schemas.microsoft.com/office/drawing/2014/main" id="{378D2B0E-D704-4326-805A-3C8855DEABFB}"/>
                  </a:ext>
                </a:extLst>
              </p:cNvPr>
              <p:cNvSpPr/>
              <p:nvPr/>
            </p:nvSpPr>
            <p:spPr>
              <a:xfrm>
                <a:off x="1900556" y="3395401"/>
                <a:ext cx="178288" cy="208540"/>
              </a:xfrm>
              <a:custGeom>
                <a:avLst/>
                <a:gdLst/>
                <a:ahLst/>
                <a:cxnLst/>
                <a:rect l="l" t="t" r="r" b="b"/>
                <a:pathLst>
                  <a:path w="6801" h="7955" extrusionOk="0">
                    <a:moveTo>
                      <a:pt x="3408" y="1"/>
                    </a:moveTo>
                    <a:cubicBezTo>
                      <a:pt x="1777" y="1"/>
                      <a:pt x="578" y="1141"/>
                      <a:pt x="448" y="2960"/>
                    </a:cubicBezTo>
                    <a:cubicBezTo>
                      <a:pt x="290" y="5212"/>
                      <a:pt x="88" y="6468"/>
                      <a:pt x="30" y="6886"/>
                    </a:cubicBezTo>
                    <a:cubicBezTo>
                      <a:pt x="1" y="6987"/>
                      <a:pt x="59" y="7089"/>
                      <a:pt x="145" y="7132"/>
                    </a:cubicBezTo>
                    <a:cubicBezTo>
                      <a:pt x="578" y="7348"/>
                      <a:pt x="1921" y="7955"/>
                      <a:pt x="3408" y="7955"/>
                    </a:cubicBezTo>
                    <a:cubicBezTo>
                      <a:pt x="4895" y="7955"/>
                      <a:pt x="6237" y="7348"/>
                      <a:pt x="6670" y="7132"/>
                    </a:cubicBezTo>
                    <a:cubicBezTo>
                      <a:pt x="6757" y="7089"/>
                      <a:pt x="6800" y="6987"/>
                      <a:pt x="6786" y="6886"/>
                    </a:cubicBezTo>
                    <a:cubicBezTo>
                      <a:pt x="6728" y="6468"/>
                      <a:pt x="6526" y="5212"/>
                      <a:pt x="6367" y="2960"/>
                    </a:cubicBezTo>
                    <a:cubicBezTo>
                      <a:pt x="6237" y="1127"/>
                      <a:pt x="5039" y="1"/>
                      <a:pt x="3408" y="1"/>
                    </a:cubicBezTo>
                    <a:close/>
                  </a:path>
                </a:pathLst>
              </a:custGeom>
              <a:solidFill>
                <a:srgbClr val="667A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8" name="Google Shape;16060;p73">
                <a:extLst>
                  <a:ext uri="{FF2B5EF4-FFF2-40B4-BE49-F238E27FC236}">
                    <a16:creationId xmlns:a16="http://schemas.microsoft.com/office/drawing/2014/main" id="{655AA07A-B762-49FA-82E7-439DE0A18E64}"/>
                  </a:ext>
                </a:extLst>
              </p:cNvPr>
              <p:cNvSpPr/>
              <p:nvPr/>
            </p:nvSpPr>
            <p:spPr>
              <a:xfrm>
                <a:off x="1942579" y="3395401"/>
                <a:ext cx="136266" cy="208593"/>
              </a:xfrm>
              <a:custGeom>
                <a:avLst/>
                <a:gdLst/>
                <a:ahLst/>
                <a:cxnLst/>
                <a:rect l="l" t="t" r="r" b="b"/>
                <a:pathLst>
                  <a:path w="5198" h="7957" extrusionOk="0">
                    <a:moveTo>
                      <a:pt x="1805" y="1"/>
                    </a:moveTo>
                    <a:cubicBezTo>
                      <a:pt x="1689" y="1"/>
                      <a:pt x="1574" y="1"/>
                      <a:pt x="1473" y="15"/>
                    </a:cubicBezTo>
                    <a:cubicBezTo>
                      <a:pt x="202" y="145"/>
                      <a:pt x="0" y="1935"/>
                      <a:pt x="1227" y="2310"/>
                    </a:cubicBezTo>
                    <a:lnTo>
                      <a:pt x="1256" y="2310"/>
                    </a:lnTo>
                    <a:lnTo>
                      <a:pt x="1718" y="7955"/>
                    </a:lnTo>
                    <a:cubicBezTo>
                      <a:pt x="1768" y="7956"/>
                      <a:pt x="1817" y="7957"/>
                      <a:pt x="1867" y="7957"/>
                    </a:cubicBezTo>
                    <a:cubicBezTo>
                      <a:pt x="3324" y="7957"/>
                      <a:pt x="4634" y="7355"/>
                      <a:pt x="5067" y="7132"/>
                    </a:cubicBezTo>
                    <a:cubicBezTo>
                      <a:pt x="5154" y="7089"/>
                      <a:pt x="5197" y="6987"/>
                      <a:pt x="5183" y="6886"/>
                    </a:cubicBezTo>
                    <a:cubicBezTo>
                      <a:pt x="5125" y="6468"/>
                      <a:pt x="4923" y="5212"/>
                      <a:pt x="4764" y="2960"/>
                    </a:cubicBezTo>
                    <a:cubicBezTo>
                      <a:pt x="4634" y="1127"/>
                      <a:pt x="3436" y="1"/>
                      <a:pt x="1805" y="1"/>
                    </a:cubicBezTo>
                    <a:close/>
                  </a:path>
                </a:pathLst>
              </a:custGeom>
              <a:solidFill>
                <a:srgbClr val="5C728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9" name="Google Shape;16061;p73">
                <a:extLst>
                  <a:ext uri="{FF2B5EF4-FFF2-40B4-BE49-F238E27FC236}">
                    <a16:creationId xmlns:a16="http://schemas.microsoft.com/office/drawing/2014/main" id="{9EAFA466-EF67-44CA-A979-E63E87708B77}"/>
                  </a:ext>
                </a:extLst>
              </p:cNvPr>
              <p:cNvSpPr/>
              <p:nvPr/>
            </p:nvSpPr>
            <p:spPr>
              <a:xfrm>
                <a:off x="1888471" y="3556230"/>
                <a:ext cx="202852" cy="119619"/>
              </a:xfrm>
              <a:custGeom>
                <a:avLst/>
                <a:gdLst/>
                <a:ahLst/>
                <a:cxnLst/>
                <a:rect l="l" t="t" r="r" b="b"/>
                <a:pathLst>
                  <a:path w="7738" h="4563" extrusionOk="0">
                    <a:moveTo>
                      <a:pt x="2728" y="1"/>
                    </a:moveTo>
                    <a:lnTo>
                      <a:pt x="2728" y="1011"/>
                    </a:lnTo>
                    <a:cubicBezTo>
                      <a:pt x="2728" y="1184"/>
                      <a:pt x="2627" y="1343"/>
                      <a:pt x="2454" y="1430"/>
                    </a:cubicBezTo>
                    <a:lnTo>
                      <a:pt x="549" y="2267"/>
                    </a:lnTo>
                    <a:cubicBezTo>
                      <a:pt x="217" y="2411"/>
                      <a:pt x="0" y="2744"/>
                      <a:pt x="0" y="3104"/>
                    </a:cubicBezTo>
                    <a:lnTo>
                      <a:pt x="0" y="4331"/>
                    </a:lnTo>
                    <a:cubicBezTo>
                      <a:pt x="0" y="4447"/>
                      <a:pt x="101" y="4562"/>
                      <a:pt x="231" y="4562"/>
                    </a:cubicBezTo>
                    <a:lnTo>
                      <a:pt x="7506" y="4562"/>
                    </a:lnTo>
                    <a:cubicBezTo>
                      <a:pt x="7636" y="4562"/>
                      <a:pt x="7737" y="4447"/>
                      <a:pt x="7737" y="4331"/>
                    </a:cubicBezTo>
                    <a:lnTo>
                      <a:pt x="7737" y="3104"/>
                    </a:lnTo>
                    <a:cubicBezTo>
                      <a:pt x="7737" y="2744"/>
                      <a:pt x="7521" y="2411"/>
                      <a:pt x="7189" y="2267"/>
                    </a:cubicBezTo>
                    <a:lnTo>
                      <a:pt x="5269" y="1430"/>
                    </a:lnTo>
                    <a:cubicBezTo>
                      <a:pt x="5110" y="1343"/>
                      <a:pt x="5009" y="1184"/>
                      <a:pt x="5009" y="1011"/>
                    </a:cubicBezTo>
                    <a:lnTo>
                      <a:pt x="5009" y="1"/>
                    </a:ln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0" name="Google Shape;16062;p73">
                <a:extLst>
                  <a:ext uri="{FF2B5EF4-FFF2-40B4-BE49-F238E27FC236}">
                    <a16:creationId xmlns:a16="http://schemas.microsoft.com/office/drawing/2014/main" id="{8E38B1F7-8C1A-4A70-99AE-0E9D880F84BF}"/>
                  </a:ext>
                </a:extLst>
              </p:cNvPr>
              <p:cNvSpPr/>
              <p:nvPr/>
            </p:nvSpPr>
            <p:spPr>
              <a:xfrm>
                <a:off x="1888471" y="3599380"/>
                <a:ext cx="202852" cy="76469"/>
              </a:xfrm>
              <a:custGeom>
                <a:avLst/>
                <a:gdLst/>
                <a:ahLst/>
                <a:cxnLst/>
                <a:rect l="l" t="t" r="r" b="b"/>
                <a:pathLst>
                  <a:path w="7738" h="2917" extrusionOk="0">
                    <a:moveTo>
                      <a:pt x="1963" y="0"/>
                    </a:moveTo>
                    <a:lnTo>
                      <a:pt x="549" y="621"/>
                    </a:lnTo>
                    <a:cubicBezTo>
                      <a:pt x="217" y="765"/>
                      <a:pt x="0" y="1098"/>
                      <a:pt x="0" y="1458"/>
                    </a:cubicBezTo>
                    <a:lnTo>
                      <a:pt x="0" y="2685"/>
                    </a:lnTo>
                    <a:cubicBezTo>
                      <a:pt x="0" y="2801"/>
                      <a:pt x="101" y="2916"/>
                      <a:pt x="231" y="2916"/>
                    </a:cubicBezTo>
                    <a:lnTo>
                      <a:pt x="7506" y="2916"/>
                    </a:lnTo>
                    <a:cubicBezTo>
                      <a:pt x="7636" y="2916"/>
                      <a:pt x="7737" y="2801"/>
                      <a:pt x="7737" y="2685"/>
                    </a:cubicBezTo>
                    <a:lnTo>
                      <a:pt x="7737" y="1458"/>
                    </a:lnTo>
                    <a:cubicBezTo>
                      <a:pt x="7737" y="1098"/>
                      <a:pt x="7521" y="765"/>
                      <a:pt x="7189" y="621"/>
                    </a:cubicBezTo>
                    <a:lnTo>
                      <a:pt x="5774" y="0"/>
                    </a:lnTo>
                    <a:cubicBezTo>
                      <a:pt x="5442" y="881"/>
                      <a:pt x="4655" y="1321"/>
                      <a:pt x="3869" y="1321"/>
                    </a:cubicBezTo>
                    <a:cubicBezTo>
                      <a:pt x="3082" y="1321"/>
                      <a:pt x="2295" y="881"/>
                      <a:pt x="1963" y="0"/>
                    </a:cubicBezTo>
                    <a:close/>
                  </a:path>
                </a:pathLst>
              </a:custGeom>
              <a:solidFill>
                <a:srgbClr val="63A53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1" name="Google Shape;16063;p73">
                <a:extLst>
                  <a:ext uri="{FF2B5EF4-FFF2-40B4-BE49-F238E27FC236}">
                    <a16:creationId xmlns:a16="http://schemas.microsoft.com/office/drawing/2014/main" id="{697917FB-6C18-44CC-8089-D8245A3EB70A}"/>
                  </a:ext>
                </a:extLst>
              </p:cNvPr>
              <p:cNvSpPr/>
              <p:nvPr/>
            </p:nvSpPr>
            <p:spPr>
              <a:xfrm>
                <a:off x="1959985" y="3556230"/>
                <a:ext cx="59823" cy="23961"/>
              </a:xfrm>
              <a:custGeom>
                <a:avLst/>
                <a:gdLst/>
                <a:ahLst/>
                <a:cxnLst/>
                <a:rect l="l" t="t" r="r" b="b"/>
                <a:pathLst>
                  <a:path w="2282" h="914" extrusionOk="0">
                    <a:moveTo>
                      <a:pt x="0" y="1"/>
                    </a:moveTo>
                    <a:lnTo>
                      <a:pt x="0" y="665"/>
                    </a:lnTo>
                    <a:cubicBezTo>
                      <a:pt x="361" y="831"/>
                      <a:pt x="751" y="914"/>
                      <a:pt x="1141" y="914"/>
                    </a:cubicBezTo>
                    <a:cubicBezTo>
                      <a:pt x="1530" y="914"/>
                      <a:pt x="1920" y="831"/>
                      <a:pt x="2281" y="665"/>
                    </a:cubicBezTo>
                    <a:lnTo>
                      <a:pt x="2281" y="1"/>
                    </a:lnTo>
                    <a:close/>
                  </a:path>
                </a:pathLst>
              </a:custGeom>
              <a:solidFill>
                <a:srgbClr val="94A5B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2" name="Google Shape;16064;p73">
                <a:extLst>
                  <a:ext uri="{FF2B5EF4-FFF2-40B4-BE49-F238E27FC236}">
                    <a16:creationId xmlns:a16="http://schemas.microsoft.com/office/drawing/2014/main" id="{997B7B79-FA58-4764-923A-ABB5506C2D62}"/>
                  </a:ext>
                </a:extLst>
              </p:cNvPr>
              <p:cNvSpPr/>
              <p:nvPr/>
            </p:nvSpPr>
            <p:spPr>
              <a:xfrm>
                <a:off x="1929707" y="3456062"/>
                <a:ext cx="119619" cy="112069"/>
              </a:xfrm>
              <a:custGeom>
                <a:avLst/>
                <a:gdLst/>
                <a:ahLst/>
                <a:cxnLst/>
                <a:rect l="l" t="t" r="r" b="b"/>
                <a:pathLst>
                  <a:path w="4563" h="4275" extrusionOk="0">
                    <a:moveTo>
                      <a:pt x="1655" y="1"/>
                    </a:moveTo>
                    <a:cubicBezTo>
                      <a:pt x="1489" y="1"/>
                      <a:pt x="1344" y="98"/>
                      <a:pt x="1271" y="256"/>
                    </a:cubicBezTo>
                    <a:cubicBezTo>
                      <a:pt x="1025" y="733"/>
                      <a:pt x="665" y="1137"/>
                      <a:pt x="203" y="1426"/>
                    </a:cubicBezTo>
                    <a:cubicBezTo>
                      <a:pt x="87" y="1512"/>
                      <a:pt x="15" y="1642"/>
                      <a:pt x="15" y="1786"/>
                    </a:cubicBezTo>
                    <a:lnTo>
                      <a:pt x="15" y="1916"/>
                    </a:lnTo>
                    <a:cubicBezTo>
                      <a:pt x="0" y="3143"/>
                      <a:pt x="924" y="4168"/>
                      <a:pt x="2137" y="4269"/>
                    </a:cubicBezTo>
                    <a:cubicBezTo>
                      <a:pt x="2188" y="4273"/>
                      <a:pt x="2239" y="4274"/>
                      <a:pt x="2290" y="4274"/>
                    </a:cubicBezTo>
                    <a:cubicBezTo>
                      <a:pt x="3536" y="4274"/>
                      <a:pt x="4562" y="3265"/>
                      <a:pt x="4562" y="2003"/>
                    </a:cubicBezTo>
                    <a:lnTo>
                      <a:pt x="4562" y="1599"/>
                    </a:lnTo>
                    <a:cubicBezTo>
                      <a:pt x="4562" y="1411"/>
                      <a:pt x="4490" y="1223"/>
                      <a:pt x="4346" y="1093"/>
                    </a:cubicBezTo>
                    <a:cubicBezTo>
                      <a:pt x="3985" y="776"/>
                      <a:pt x="3162" y="213"/>
                      <a:pt x="1747" y="11"/>
                    </a:cubicBezTo>
                    <a:cubicBezTo>
                      <a:pt x="1716" y="4"/>
                      <a:pt x="1685" y="1"/>
                      <a:pt x="1655" y="1"/>
                    </a:cubicBezTo>
                    <a:close/>
                  </a:path>
                </a:pathLst>
              </a:custGeom>
              <a:solidFill>
                <a:srgbClr val="BCC9D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3" name="Google Shape;16065;p73">
                <a:extLst>
                  <a:ext uri="{FF2B5EF4-FFF2-40B4-BE49-F238E27FC236}">
                    <a16:creationId xmlns:a16="http://schemas.microsoft.com/office/drawing/2014/main" id="{FEBCF280-F6B4-470B-AD86-7B9E58504C68}"/>
                  </a:ext>
                </a:extLst>
              </p:cNvPr>
              <p:cNvSpPr/>
              <p:nvPr/>
            </p:nvSpPr>
            <p:spPr>
              <a:xfrm>
                <a:off x="1929707" y="3456062"/>
                <a:ext cx="116971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4462" h="4270" extrusionOk="0">
                    <a:moveTo>
                      <a:pt x="1655" y="1"/>
                    </a:moveTo>
                    <a:cubicBezTo>
                      <a:pt x="1489" y="1"/>
                      <a:pt x="1344" y="98"/>
                      <a:pt x="1271" y="256"/>
                    </a:cubicBezTo>
                    <a:cubicBezTo>
                      <a:pt x="1227" y="328"/>
                      <a:pt x="1184" y="415"/>
                      <a:pt x="1126" y="487"/>
                    </a:cubicBezTo>
                    <a:cubicBezTo>
                      <a:pt x="895" y="863"/>
                      <a:pt x="578" y="1180"/>
                      <a:pt x="217" y="1426"/>
                    </a:cubicBezTo>
                    <a:cubicBezTo>
                      <a:pt x="87" y="1512"/>
                      <a:pt x="15" y="1656"/>
                      <a:pt x="15" y="1801"/>
                    </a:cubicBezTo>
                    <a:lnTo>
                      <a:pt x="15" y="1931"/>
                    </a:lnTo>
                    <a:cubicBezTo>
                      <a:pt x="0" y="3100"/>
                      <a:pt x="852" y="4096"/>
                      <a:pt x="2021" y="4269"/>
                    </a:cubicBezTo>
                    <a:cubicBezTo>
                      <a:pt x="1603" y="3836"/>
                      <a:pt x="1386" y="3273"/>
                      <a:pt x="1386" y="2696"/>
                    </a:cubicBezTo>
                    <a:lnTo>
                      <a:pt x="1386" y="1267"/>
                    </a:lnTo>
                    <a:cubicBezTo>
                      <a:pt x="1386" y="1021"/>
                      <a:pt x="1560" y="834"/>
                      <a:pt x="1790" y="805"/>
                    </a:cubicBezTo>
                    <a:cubicBezTo>
                      <a:pt x="1953" y="789"/>
                      <a:pt x="2115" y="782"/>
                      <a:pt x="2278" y="782"/>
                    </a:cubicBezTo>
                    <a:cubicBezTo>
                      <a:pt x="3027" y="782"/>
                      <a:pt x="3773" y="944"/>
                      <a:pt x="4461" y="1252"/>
                    </a:cubicBezTo>
                    <a:cubicBezTo>
                      <a:pt x="4432" y="1195"/>
                      <a:pt x="4389" y="1137"/>
                      <a:pt x="4346" y="1093"/>
                    </a:cubicBezTo>
                    <a:cubicBezTo>
                      <a:pt x="3985" y="776"/>
                      <a:pt x="3147" y="213"/>
                      <a:pt x="1747" y="11"/>
                    </a:cubicBezTo>
                    <a:cubicBezTo>
                      <a:pt x="1716" y="4"/>
                      <a:pt x="1685" y="1"/>
                      <a:pt x="1655" y="1"/>
                    </a:cubicBez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4" name="Google Shape;16066;p73">
                <a:extLst>
                  <a:ext uri="{FF2B5EF4-FFF2-40B4-BE49-F238E27FC236}">
                    <a16:creationId xmlns:a16="http://schemas.microsoft.com/office/drawing/2014/main" id="{1E8F319C-47B2-41BA-8F80-541EF2E9D81B}"/>
                  </a:ext>
                </a:extLst>
              </p:cNvPr>
              <p:cNvSpPr/>
              <p:nvPr/>
            </p:nvSpPr>
            <p:spPr>
              <a:xfrm>
                <a:off x="1888471" y="3619067"/>
                <a:ext cx="41629" cy="56782"/>
              </a:xfrm>
              <a:custGeom>
                <a:avLst/>
                <a:gdLst/>
                <a:ahLst/>
                <a:cxnLst/>
                <a:rect l="l" t="t" r="r" b="b"/>
                <a:pathLst>
                  <a:path w="1588" h="2166" extrusionOk="0">
                    <a:moveTo>
                      <a:pt x="346" y="0"/>
                    </a:moveTo>
                    <a:cubicBezTo>
                      <a:pt x="130" y="173"/>
                      <a:pt x="0" y="433"/>
                      <a:pt x="0" y="707"/>
                    </a:cubicBezTo>
                    <a:lnTo>
                      <a:pt x="0" y="1934"/>
                    </a:lnTo>
                    <a:cubicBezTo>
                      <a:pt x="0" y="2064"/>
                      <a:pt x="101" y="2165"/>
                      <a:pt x="231" y="2165"/>
                    </a:cubicBezTo>
                    <a:lnTo>
                      <a:pt x="1588" y="2165"/>
                    </a:lnTo>
                    <a:lnTo>
                      <a:pt x="1588" y="1530"/>
                    </a:lnTo>
                    <a:cubicBezTo>
                      <a:pt x="1588" y="1357"/>
                      <a:pt x="1516" y="1184"/>
                      <a:pt x="1386" y="1054"/>
                    </a:cubicBezTo>
                    <a:lnTo>
                      <a:pt x="346" y="0"/>
                    </a:ln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5" name="Google Shape;16067;p73">
                <a:extLst>
                  <a:ext uri="{FF2B5EF4-FFF2-40B4-BE49-F238E27FC236}">
                    <a16:creationId xmlns:a16="http://schemas.microsoft.com/office/drawing/2014/main" id="{9A9132E1-B89D-4D14-8948-317B9B582B70}"/>
                  </a:ext>
                </a:extLst>
              </p:cNvPr>
              <p:cNvSpPr/>
              <p:nvPr/>
            </p:nvSpPr>
            <p:spPr>
              <a:xfrm>
                <a:off x="2049667" y="3619067"/>
                <a:ext cx="41656" cy="56782"/>
              </a:xfrm>
              <a:custGeom>
                <a:avLst/>
                <a:gdLst/>
                <a:ahLst/>
                <a:cxnLst/>
                <a:rect l="l" t="t" r="r" b="b"/>
                <a:pathLst>
                  <a:path w="1589" h="2166" extrusionOk="0">
                    <a:moveTo>
                      <a:pt x="1242" y="0"/>
                    </a:moveTo>
                    <a:lnTo>
                      <a:pt x="203" y="1054"/>
                    </a:lnTo>
                    <a:cubicBezTo>
                      <a:pt x="73" y="1184"/>
                      <a:pt x="1" y="1357"/>
                      <a:pt x="1" y="1530"/>
                    </a:cubicBezTo>
                    <a:lnTo>
                      <a:pt x="1" y="2165"/>
                    </a:lnTo>
                    <a:lnTo>
                      <a:pt x="1357" y="2165"/>
                    </a:lnTo>
                    <a:cubicBezTo>
                      <a:pt x="1487" y="2165"/>
                      <a:pt x="1588" y="2064"/>
                      <a:pt x="1588" y="1934"/>
                    </a:cubicBezTo>
                    <a:lnTo>
                      <a:pt x="1588" y="707"/>
                    </a:lnTo>
                    <a:cubicBezTo>
                      <a:pt x="1588" y="433"/>
                      <a:pt x="1459" y="173"/>
                      <a:pt x="1242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63" name="Google Shape;9682;p69">
              <a:extLst>
                <a:ext uri="{FF2B5EF4-FFF2-40B4-BE49-F238E27FC236}">
                  <a16:creationId xmlns:a16="http://schemas.microsoft.com/office/drawing/2014/main" id="{4EB0F558-BB75-4E41-B859-21999C4527C9}"/>
                </a:ext>
              </a:extLst>
            </p:cNvPr>
            <p:cNvGrpSpPr/>
            <p:nvPr/>
          </p:nvGrpSpPr>
          <p:grpSpPr>
            <a:xfrm>
              <a:off x="6661321" y="419031"/>
              <a:ext cx="1717897" cy="2051026"/>
              <a:chOff x="7159964" y="1971904"/>
              <a:chExt cx="291564" cy="348103"/>
            </a:xfrm>
          </p:grpSpPr>
          <p:sp>
            <p:nvSpPr>
              <p:cNvPr id="164" name="Google Shape;9683;p69">
                <a:extLst>
                  <a:ext uri="{FF2B5EF4-FFF2-40B4-BE49-F238E27FC236}">
                    <a16:creationId xmlns:a16="http://schemas.microsoft.com/office/drawing/2014/main" id="{50D0A0B2-2F95-44B2-B2A4-43FADBEA5118}"/>
                  </a:ext>
                </a:extLst>
              </p:cNvPr>
              <p:cNvSpPr/>
              <p:nvPr/>
            </p:nvSpPr>
            <p:spPr>
              <a:xfrm>
                <a:off x="7204947" y="1994277"/>
                <a:ext cx="167906" cy="153752"/>
              </a:xfrm>
              <a:custGeom>
                <a:avLst/>
                <a:gdLst/>
                <a:ahLst/>
                <a:cxnLst/>
                <a:rect l="l" t="t" r="r" b="b"/>
                <a:pathLst>
                  <a:path w="6394" h="5855" extrusionOk="0">
                    <a:moveTo>
                      <a:pt x="642" y="1"/>
                    </a:moveTo>
                    <a:cubicBezTo>
                      <a:pt x="288" y="1"/>
                      <a:pt x="1" y="288"/>
                      <a:pt x="1" y="642"/>
                    </a:cubicBezTo>
                    <a:lnTo>
                      <a:pt x="1" y="4058"/>
                    </a:lnTo>
                    <a:cubicBezTo>
                      <a:pt x="1" y="4413"/>
                      <a:pt x="288" y="4700"/>
                      <a:pt x="642" y="4700"/>
                    </a:cubicBezTo>
                    <a:lnTo>
                      <a:pt x="2345" y="4700"/>
                    </a:lnTo>
                    <a:lnTo>
                      <a:pt x="4059" y="5839"/>
                    </a:lnTo>
                    <a:cubicBezTo>
                      <a:pt x="4076" y="5850"/>
                      <a:pt x="4095" y="5855"/>
                      <a:pt x="4114" y="5855"/>
                    </a:cubicBezTo>
                    <a:cubicBezTo>
                      <a:pt x="4177" y="5855"/>
                      <a:pt x="4236" y="5800"/>
                      <a:pt x="4221" y="5733"/>
                    </a:cubicBezTo>
                    <a:lnTo>
                      <a:pt x="4049" y="4700"/>
                    </a:lnTo>
                    <a:lnTo>
                      <a:pt x="5752" y="4700"/>
                    </a:lnTo>
                    <a:cubicBezTo>
                      <a:pt x="6107" y="4700"/>
                      <a:pt x="6394" y="4413"/>
                      <a:pt x="6394" y="4058"/>
                    </a:cubicBezTo>
                    <a:lnTo>
                      <a:pt x="6394" y="642"/>
                    </a:lnTo>
                    <a:cubicBezTo>
                      <a:pt x="6394" y="288"/>
                      <a:pt x="6107" y="1"/>
                      <a:pt x="5752" y="1"/>
                    </a:cubicBezTo>
                    <a:close/>
                  </a:path>
                </a:pathLst>
              </a:custGeom>
              <a:solidFill>
                <a:srgbClr val="C5D1D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5" name="Google Shape;9684;p69">
                <a:extLst>
                  <a:ext uri="{FF2B5EF4-FFF2-40B4-BE49-F238E27FC236}">
                    <a16:creationId xmlns:a16="http://schemas.microsoft.com/office/drawing/2014/main" id="{B36A9671-8371-427D-A9ED-04E08DE6280C}"/>
                  </a:ext>
                </a:extLst>
              </p:cNvPr>
              <p:cNvSpPr/>
              <p:nvPr/>
            </p:nvSpPr>
            <p:spPr>
              <a:xfrm>
                <a:off x="7204711" y="1994277"/>
                <a:ext cx="156851" cy="112130"/>
              </a:xfrm>
              <a:custGeom>
                <a:avLst/>
                <a:gdLst/>
                <a:ahLst/>
                <a:cxnLst/>
                <a:rect l="l" t="t" r="r" b="b"/>
                <a:pathLst>
                  <a:path w="5973" h="4270" extrusionOk="0">
                    <a:moveTo>
                      <a:pt x="641" y="1"/>
                    </a:moveTo>
                    <a:cubicBezTo>
                      <a:pt x="297" y="1"/>
                      <a:pt x="0" y="288"/>
                      <a:pt x="10" y="642"/>
                    </a:cubicBezTo>
                    <a:lnTo>
                      <a:pt x="10" y="4058"/>
                    </a:lnTo>
                    <a:cubicBezTo>
                      <a:pt x="10" y="4125"/>
                      <a:pt x="19" y="4202"/>
                      <a:pt x="48" y="4269"/>
                    </a:cubicBezTo>
                    <a:lnTo>
                      <a:pt x="4910" y="4269"/>
                    </a:lnTo>
                    <a:cubicBezTo>
                      <a:pt x="5503" y="4269"/>
                      <a:pt x="5972" y="3791"/>
                      <a:pt x="5972" y="3207"/>
                    </a:cubicBezTo>
                    <a:lnTo>
                      <a:pt x="5972" y="39"/>
                    </a:lnTo>
                    <a:cubicBezTo>
                      <a:pt x="5905" y="20"/>
                      <a:pt x="5838" y="1"/>
                      <a:pt x="5761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6" name="Google Shape;9694;p69">
                <a:extLst>
                  <a:ext uri="{FF2B5EF4-FFF2-40B4-BE49-F238E27FC236}">
                    <a16:creationId xmlns:a16="http://schemas.microsoft.com/office/drawing/2014/main" id="{0CE4867C-53C6-4155-9F83-75CFDA2C06E6}"/>
                  </a:ext>
                </a:extLst>
              </p:cNvPr>
              <p:cNvSpPr/>
              <p:nvPr/>
            </p:nvSpPr>
            <p:spPr>
              <a:xfrm>
                <a:off x="7337140" y="2141806"/>
                <a:ext cx="33718" cy="73922"/>
              </a:xfrm>
              <a:custGeom>
                <a:avLst/>
                <a:gdLst/>
                <a:ahLst/>
                <a:cxnLst/>
                <a:rect l="l" t="t" r="r" b="b"/>
                <a:pathLst>
                  <a:path w="1284" h="2815" extrusionOk="0">
                    <a:moveTo>
                      <a:pt x="776" y="0"/>
                    </a:moveTo>
                    <a:cubicBezTo>
                      <a:pt x="345" y="0"/>
                      <a:pt x="1" y="345"/>
                      <a:pt x="1" y="776"/>
                    </a:cubicBezTo>
                    <a:lnTo>
                      <a:pt x="1" y="948"/>
                    </a:lnTo>
                    <a:cubicBezTo>
                      <a:pt x="1" y="1168"/>
                      <a:pt x="39" y="1388"/>
                      <a:pt x="106" y="1599"/>
                    </a:cubicBezTo>
                    <a:lnTo>
                      <a:pt x="518" y="2814"/>
                    </a:lnTo>
                    <a:lnTo>
                      <a:pt x="1283" y="2814"/>
                    </a:lnTo>
                    <a:lnTo>
                      <a:pt x="1283" y="0"/>
                    </a:lnTo>
                    <a:close/>
                  </a:path>
                </a:pathLst>
              </a:cu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7" name="Google Shape;9695;p69">
                <a:extLst>
                  <a:ext uri="{FF2B5EF4-FFF2-40B4-BE49-F238E27FC236}">
                    <a16:creationId xmlns:a16="http://schemas.microsoft.com/office/drawing/2014/main" id="{6B63E647-1105-4341-8CBA-75013EEC1B6F}"/>
                  </a:ext>
                </a:extLst>
              </p:cNvPr>
              <p:cNvSpPr/>
              <p:nvPr/>
            </p:nvSpPr>
            <p:spPr>
              <a:xfrm>
                <a:off x="7350717" y="2135031"/>
                <a:ext cx="80697" cy="80697"/>
              </a:xfrm>
              <a:custGeom>
                <a:avLst/>
                <a:gdLst/>
                <a:ahLst/>
                <a:cxnLst/>
                <a:rect l="l" t="t" r="r" b="b"/>
                <a:pathLst>
                  <a:path w="3073" h="3073" extrusionOk="0">
                    <a:moveTo>
                      <a:pt x="766" y="0"/>
                    </a:moveTo>
                    <a:cubicBezTo>
                      <a:pt x="345" y="0"/>
                      <a:pt x="1" y="345"/>
                      <a:pt x="1" y="766"/>
                    </a:cubicBezTo>
                    <a:cubicBezTo>
                      <a:pt x="1" y="1053"/>
                      <a:pt x="230" y="1282"/>
                      <a:pt x="508" y="1282"/>
                    </a:cubicBezTo>
                    <a:lnTo>
                      <a:pt x="2556" y="3072"/>
                    </a:lnTo>
                    <a:lnTo>
                      <a:pt x="2986" y="1560"/>
                    </a:lnTo>
                    <a:cubicBezTo>
                      <a:pt x="3044" y="1378"/>
                      <a:pt x="3073" y="1187"/>
                      <a:pt x="3073" y="995"/>
                    </a:cubicBezTo>
                    <a:lnTo>
                      <a:pt x="3073" y="517"/>
                    </a:lnTo>
                    <a:cubicBezTo>
                      <a:pt x="3073" y="230"/>
                      <a:pt x="2843" y="0"/>
                      <a:pt x="2556" y="0"/>
                    </a:cubicBezTo>
                    <a:close/>
                  </a:path>
                </a:pathLst>
              </a:cu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" name="Google Shape;9696;p69">
                <a:extLst>
                  <a:ext uri="{FF2B5EF4-FFF2-40B4-BE49-F238E27FC236}">
                    <a16:creationId xmlns:a16="http://schemas.microsoft.com/office/drawing/2014/main" id="{A889A7BF-BDAF-40C5-8D2D-57C58368FD93}"/>
                  </a:ext>
                </a:extLst>
              </p:cNvPr>
              <p:cNvSpPr/>
              <p:nvPr/>
            </p:nvSpPr>
            <p:spPr>
              <a:xfrm>
                <a:off x="7364030" y="2235791"/>
                <a:ext cx="40493" cy="29936"/>
              </a:xfrm>
              <a:custGeom>
                <a:avLst/>
                <a:gdLst/>
                <a:ahLst/>
                <a:cxnLst/>
                <a:rect l="l" t="t" r="r" b="b"/>
                <a:pathLst>
                  <a:path w="1542" h="1140" extrusionOk="0">
                    <a:moveTo>
                      <a:pt x="1" y="1"/>
                    </a:moveTo>
                    <a:lnTo>
                      <a:pt x="1" y="1140"/>
                    </a:lnTo>
                    <a:lnTo>
                      <a:pt x="1542" y="1140"/>
                    </a:lnTo>
                    <a:lnTo>
                      <a:pt x="1542" y="1"/>
                    </a:lnTo>
                    <a:close/>
                  </a:path>
                </a:pathLst>
              </a:custGeom>
              <a:solidFill>
                <a:srgbClr val="ACBD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9" name="Google Shape;9697;p69">
                <a:extLst>
                  <a:ext uri="{FF2B5EF4-FFF2-40B4-BE49-F238E27FC236}">
                    <a16:creationId xmlns:a16="http://schemas.microsoft.com/office/drawing/2014/main" id="{B5340F25-040D-4084-BDF1-E89765C4C717}"/>
                  </a:ext>
                </a:extLst>
              </p:cNvPr>
              <p:cNvSpPr/>
              <p:nvPr/>
            </p:nvSpPr>
            <p:spPr>
              <a:xfrm>
                <a:off x="7364030" y="2236053"/>
                <a:ext cx="40493" cy="16281"/>
              </a:xfrm>
              <a:custGeom>
                <a:avLst/>
                <a:gdLst/>
                <a:ahLst/>
                <a:cxnLst/>
                <a:rect l="l" t="t" r="r" b="b"/>
                <a:pathLst>
                  <a:path w="1542" h="620" extrusionOk="0">
                    <a:moveTo>
                      <a:pt x="1" y="0"/>
                    </a:moveTo>
                    <a:lnTo>
                      <a:pt x="1" y="469"/>
                    </a:lnTo>
                    <a:cubicBezTo>
                      <a:pt x="250" y="570"/>
                      <a:pt x="510" y="620"/>
                      <a:pt x="771" y="620"/>
                    </a:cubicBezTo>
                    <a:cubicBezTo>
                      <a:pt x="1032" y="620"/>
                      <a:pt x="1293" y="570"/>
                      <a:pt x="1542" y="469"/>
                    </a:cubicBezTo>
                    <a:lnTo>
                      <a:pt x="1542" y="0"/>
                    </a:lnTo>
                    <a:close/>
                  </a:path>
                </a:pathLst>
              </a:custGeom>
              <a:solidFill>
                <a:srgbClr val="96ABB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0" name="Google Shape;9698;p69">
                <a:extLst>
                  <a:ext uri="{FF2B5EF4-FFF2-40B4-BE49-F238E27FC236}">
                    <a16:creationId xmlns:a16="http://schemas.microsoft.com/office/drawing/2014/main" id="{809A3BA6-AFE8-4E5A-934C-C2A4741C732C}"/>
                  </a:ext>
                </a:extLst>
              </p:cNvPr>
              <p:cNvSpPr/>
              <p:nvPr/>
            </p:nvSpPr>
            <p:spPr>
              <a:xfrm>
                <a:off x="7317051" y="2252124"/>
                <a:ext cx="134477" cy="67882"/>
              </a:xfrm>
              <a:custGeom>
                <a:avLst/>
                <a:gdLst/>
                <a:ahLst/>
                <a:cxnLst/>
                <a:rect l="l" t="t" r="r" b="b"/>
                <a:pathLst>
                  <a:path w="5121" h="2585" extrusionOk="0">
                    <a:moveTo>
                      <a:pt x="1790" y="1"/>
                    </a:moveTo>
                    <a:lnTo>
                      <a:pt x="555" y="355"/>
                    </a:lnTo>
                    <a:cubicBezTo>
                      <a:pt x="230" y="451"/>
                      <a:pt x="0" y="757"/>
                      <a:pt x="0" y="1092"/>
                    </a:cubicBezTo>
                    <a:lnTo>
                      <a:pt x="0" y="2326"/>
                    </a:lnTo>
                    <a:cubicBezTo>
                      <a:pt x="0" y="2470"/>
                      <a:pt x="115" y="2585"/>
                      <a:pt x="258" y="2585"/>
                    </a:cubicBezTo>
                    <a:lnTo>
                      <a:pt x="4862" y="2585"/>
                    </a:lnTo>
                    <a:cubicBezTo>
                      <a:pt x="5005" y="2585"/>
                      <a:pt x="5120" y="2470"/>
                      <a:pt x="5120" y="2326"/>
                    </a:cubicBezTo>
                    <a:lnTo>
                      <a:pt x="5120" y="1092"/>
                    </a:lnTo>
                    <a:cubicBezTo>
                      <a:pt x="5120" y="757"/>
                      <a:pt x="4891" y="451"/>
                      <a:pt x="4565" y="355"/>
                    </a:cubicBezTo>
                    <a:lnTo>
                      <a:pt x="3331" y="1"/>
                    </a:lnTo>
                    <a:lnTo>
                      <a:pt x="2555" y="518"/>
                    </a:lnTo>
                    <a:lnTo>
                      <a:pt x="1790" y="1"/>
                    </a:lnTo>
                    <a:close/>
                  </a:path>
                </a:pathLst>
              </a:custGeom>
              <a:solidFill>
                <a:srgbClr val="6E829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1" name="Google Shape;9699;p69">
                <a:extLst>
                  <a:ext uri="{FF2B5EF4-FFF2-40B4-BE49-F238E27FC236}">
                    <a16:creationId xmlns:a16="http://schemas.microsoft.com/office/drawing/2014/main" id="{E9586103-A718-408B-AAC8-D98A33E0D2BF}"/>
                  </a:ext>
                </a:extLst>
              </p:cNvPr>
              <p:cNvSpPr/>
              <p:nvPr/>
            </p:nvSpPr>
            <p:spPr>
              <a:xfrm>
                <a:off x="7377607" y="2265701"/>
                <a:ext cx="13340" cy="54306"/>
              </a:xfrm>
              <a:custGeom>
                <a:avLst/>
                <a:gdLst/>
                <a:ahLst/>
                <a:cxnLst/>
                <a:rect l="l" t="t" r="r" b="b"/>
                <a:pathLst>
                  <a:path w="508" h="2068" extrusionOk="0">
                    <a:moveTo>
                      <a:pt x="125" y="1"/>
                    </a:moveTo>
                    <a:lnTo>
                      <a:pt x="1" y="2068"/>
                    </a:lnTo>
                    <a:lnTo>
                      <a:pt x="508" y="2068"/>
                    </a:lnTo>
                    <a:lnTo>
                      <a:pt x="383" y="1"/>
                    </a:lnTo>
                    <a:close/>
                  </a:path>
                </a:pathLst>
              </a:custGeom>
              <a:solidFill>
                <a:srgbClr val="63A53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2" name="Google Shape;9700;p69">
                <a:extLst>
                  <a:ext uri="{FF2B5EF4-FFF2-40B4-BE49-F238E27FC236}">
                    <a16:creationId xmlns:a16="http://schemas.microsoft.com/office/drawing/2014/main" id="{118297AC-4EC6-4DA1-AF09-EADD83A05244}"/>
                  </a:ext>
                </a:extLst>
              </p:cNvPr>
              <p:cNvSpPr/>
              <p:nvPr/>
            </p:nvSpPr>
            <p:spPr>
              <a:xfrm>
                <a:off x="7343941" y="2168906"/>
                <a:ext cx="80697" cy="73712"/>
              </a:xfrm>
              <a:custGeom>
                <a:avLst/>
                <a:gdLst/>
                <a:ahLst/>
                <a:cxnLst/>
                <a:rect l="l" t="t" r="r" b="b"/>
                <a:pathLst>
                  <a:path w="3073" h="2807" extrusionOk="0">
                    <a:moveTo>
                      <a:pt x="955" y="1"/>
                    </a:moveTo>
                    <a:cubicBezTo>
                      <a:pt x="823" y="1"/>
                      <a:pt x="701" y="57"/>
                      <a:pt x="613" y="155"/>
                    </a:cubicBezTo>
                    <a:lnTo>
                      <a:pt x="153" y="615"/>
                    </a:lnTo>
                    <a:cubicBezTo>
                      <a:pt x="58" y="710"/>
                      <a:pt x="0" y="835"/>
                      <a:pt x="0" y="978"/>
                    </a:cubicBezTo>
                    <a:lnTo>
                      <a:pt x="0" y="1275"/>
                    </a:lnTo>
                    <a:cubicBezTo>
                      <a:pt x="0" y="2117"/>
                      <a:pt x="689" y="2806"/>
                      <a:pt x="1531" y="2806"/>
                    </a:cubicBezTo>
                    <a:cubicBezTo>
                      <a:pt x="2383" y="2806"/>
                      <a:pt x="3072" y="2117"/>
                      <a:pt x="3072" y="1275"/>
                    </a:cubicBezTo>
                    <a:lnTo>
                      <a:pt x="3072" y="949"/>
                    </a:lnTo>
                    <a:cubicBezTo>
                      <a:pt x="3072" y="815"/>
                      <a:pt x="3015" y="682"/>
                      <a:pt x="2919" y="586"/>
                    </a:cubicBezTo>
                    <a:cubicBezTo>
                      <a:pt x="2527" y="203"/>
                      <a:pt x="1799" y="31"/>
                      <a:pt x="986" y="2"/>
                    </a:cubicBezTo>
                    <a:cubicBezTo>
                      <a:pt x="975" y="1"/>
                      <a:pt x="965" y="1"/>
                      <a:pt x="955" y="1"/>
                    </a:cubicBezTo>
                    <a:close/>
                  </a:path>
                </a:pathLst>
              </a:custGeom>
              <a:solidFill>
                <a:srgbClr val="BECBD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" name="Google Shape;9701;p69">
                <a:extLst>
                  <a:ext uri="{FF2B5EF4-FFF2-40B4-BE49-F238E27FC236}">
                    <a16:creationId xmlns:a16="http://schemas.microsoft.com/office/drawing/2014/main" id="{149EA599-705B-44F1-8772-EF5F3EBE666C}"/>
                  </a:ext>
                </a:extLst>
              </p:cNvPr>
              <p:cNvSpPr/>
              <p:nvPr/>
            </p:nvSpPr>
            <p:spPr>
              <a:xfrm>
                <a:off x="7343941" y="2168906"/>
                <a:ext cx="80434" cy="72189"/>
              </a:xfrm>
              <a:custGeom>
                <a:avLst/>
                <a:gdLst/>
                <a:ahLst/>
                <a:cxnLst/>
                <a:rect l="l" t="t" r="r" b="b"/>
                <a:pathLst>
                  <a:path w="3063" h="2749" extrusionOk="0">
                    <a:moveTo>
                      <a:pt x="955" y="1"/>
                    </a:moveTo>
                    <a:cubicBezTo>
                      <a:pt x="823" y="1"/>
                      <a:pt x="701" y="57"/>
                      <a:pt x="613" y="146"/>
                    </a:cubicBezTo>
                    <a:lnTo>
                      <a:pt x="153" y="615"/>
                    </a:lnTo>
                    <a:cubicBezTo>
                      <a:pt x="58" y="710"/>
                      <a:pt x="0" y="835"/>
                      <a:pt x="0" y="969"/>
                    </a:cubicBezTo>
                    <a:lnTo>
                      <a:pt x="0" y="1275"/>
                    </a:lnTo>
                    <a:cubicBezTo>
                      <a:pt x="0" y="1954"/>
                      <a:pt x="450" y="2557"/>
                      <a:pt x="1110" y="2749"/>
                    </a:cubicBezTo>
                    <a:cubicBezTo>
                      <a:pt x="890" y="2471"/>
                      <a:pt x="766" y="2136"/>
                      <a:pt x="766" y="1792"/>
                    </a:cubicBezTo>
                    <a:lnTo>
                      <a:pt x="766" y="1036"/>
                    </a:lnTo>
                    <a:cubicBezTo>
                      <a:pt x="766" y="751"/>
                      <a:pt x="996" y="527"/>
                      <a:pt x="1277" y="527"/>
                    </a:cubicBezTo>
                    <a:cubicBezTo>
                      <a:pt x="1288" y="527"/>
                      <a:pt x="1300" y="528"/>
                      <a:pt x="1311" y="528"/>
                    </a:cubicBezTo>
                    <a:cubicBezTo>
                      <a:pt x="1828" y="557"/>
                      <a:pt x="2594" y="643"/>
                      <a:pt x="3063" y="873"/>
                    </a:cubicBezTo>
                    <a:cubicBezTo>
                      <a:pt x="3053" y="768"/>
                      <a:pt x="2996" y="662"/>
                      <a:pt x="2919" y="586"/>
                    </a:cubicBezTo>
                    <a:cubicBezTo>
                      <a:pt x="2527" y="203"/>
                      <a:pt x="1799" y="21"/>
                      <a:pt x="986" y="2"/>
                    </a:cubicBezTo>
                    <a:cubicBezTo>
                      <a:pt x="975" y="1"/>
                      <a:pt x="965" y="1"/>
                      <a:pt x="955" y="1"/>
                    </a:cubicBezTo>
                    <a:close/>
                  </a:path>
                </a:pathLst>
              </a:custGeom>
              <a:solidFill>
                <a:srgbClr val="ACBD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" name="Google Shape;9702;p69">
                <a:extLst>
                  <a:ext uri="{FF2B5EF4-FFF2-40B4-BE49-F238E27FC236}">
                    <a16:creationId xmlns:a16="http://schemas.microsoft.com/office/drawing/2014/main" id="{259BDE03-B6A5-4E3F-B9B1-01D81F91C400}"/>
                  </a:ext>
                </a:extLst>
              </p:cNvPr>
              <p:cNvSpPr/>
              <p:nvPr/>
            </p:nvSpPr>
            <p:spPr>
              <a:xfrm>
                <a:off x="7317051" y="2269482"/>
                <a:ext cx="26916" cy="50524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1924" extrusionOk="0">
                    <a:moveTo>
                      <a:pt x="144" y="0"/>
                    </a:moveTo>
                    <a:cubicBezTo>
                      <a:pt x="48" y="125"/>
                      <a:pt x="0" y="278"/>
                      <a:pt x="0" y="440"/>
                    </a:cubicBezTo>
                    <a:lnTo>
                      <a:pt x="0" y="1665"/>
                    </a:lnTo>
                    <a:cubicBezTo>
                      <a:pt x="0" y="1809"/>
                      <a:pt x="115" y="1924"/>
                      <a:pt x="258" y="1924"/>
                    </a:cubicBezTo>
                    <a:lnTo>
                      <a:pt x="1024" y="1924"/>
                    </a:lnTo>
                    <a:lnTo>
                      <a:pt x="1024" y="1206"/>
                    </a:lnTo>
                    <a:cubicBezTo>
                      <a:pt x="1024" y="995"/>
                      <a:pt x="948" y="804"/>
                      <a:pt x="804" y="660"/>
                    </a:cubicBezTo>
                    <a:lnTo>
                      <a:pt x="144" y="0"/>
                    </a:lnTo>
                    <a:close/>
                  </a:path>
                </a:pathLst>
              </a:custGeom>
              <a:solidFill>
                <a:srgbClr val="5F75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" name="Google Shape;9703;p69">
                <a:extLst>
                  <a:ext uri="{FF2B5EF4-FFF2-40B4-BE49-F238E27FC236}">
                    <a16:creationId xmlns:a16="http://schemas.microsoft.com/office/drawing/2014/main" id="{8E09DDDF-9C18-45C6-8E54-DC1BC32CD4FB}"/>
                  </a:ext>
                </a:extLst>
              </p:cNvPr>
              <p:cNvSpPr/>
              <p:nvPr/>
            </p:nvSpPr>
            <p:spPr>
              <a:xfrm>
                <a:off x="7424612" y="2269482"/>
                <a:ext cx="26916" cy="50524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1924" extrusionOk="0">
                    <a:moveTo>
                      <a:pt x="881" y="0"/>
                    </a:moveTo>
                    <a:lnTo>
                      <a:pt x="220" y="660"/>
                    </a:lnTo>
                    <a:cubicBezTo>
                      <a:pt x="77" y="804"/>
                      <a:pt x="0" y="995"/>
                      <a:pt x="0" y="1206"/>
                    </a:cubicBezTo>
                    <a:lnTo>
                      <a:pt x="0" y="1924"/>
                    </a:lnTo>
                    <a:lnTo>
                      <a:pt x="766" y="1924"/>
                    </a:lnTo>
                    <a:cubicBezTo>
                      <a:pt x="909" y="1924"/>
                      <a:pt x="1024" y="1809"/>
                      <a:pt x="1024" y="1665"/>
                    </a:cubicBezTo>
                    <a:lnTo>
                      <a:pt x="1024" y="440"/>
                    </a:lnTo>
                    <a:cubicBezTo>
                      <a:pt x="1024" y="278"/>
                      <a:pt x="976" y="125"/>
                      <a:pt x="881" y="0"/>
                    </a:cubicBezTo>
                    <a:close/>
                  </a:path>
                </a:pathLst>
              </a:custGeom>
              <a:solidFill>
                <a:srgbClr val="5F75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6" name="Google Shape;9704;p69">
                <a:extLst>
                  <a:ext uri="{FF2B5EF4-FFF2-40B4-BE49-F238E27FC236}">
                    <a16:creationId xmlns:a16="http://schemas.microsoft.com/office/drawing/2014/main" id="{D1FAF78B-8BC7-4167-86CF-DF844CED1455}"/>
                  </a:ext>
                </a:extLst>
              </p:cNvPr>
              <p:cNvSpPr/>
              <p:nvPr/>
            </p:nvSpPr>
            <p:spPr>
              <a:xfrm>
                <a:off x="7377607" y="2265701"/>
                <a:ext cx="13340" cy="13340"/>
              </a:xfrm>
              <a:custGeom>
                <a:avLst/>
                <a:gdLst/>
                <a:ahLst/>
                <a:cxnLst/>
                <a:rect l="l" t="t" r="r" b="b"/>
                <a:pathLst>
                  <a:path w="508" h="508" extrusionOk="0">
                    <a:moveTo>
                      <a:pt x="1" y="1"/>
                    </a:moveTo>
                    <a:lnTo>
                      <a:pt x="1" y="403"/>
                    </a:lnTo>
                    <a:cubicBezTo>
                      <a:pt x="1" y="460"/>
                      <a:pt x="48" y="508"/>
                      <a:pt x="106" y="508"/>
                    </a:cubicBezTo>
                    <a:lnTo>
                      <a:pt x="402" y="508"/>
                    </a:lnTo>
                    <a:cubicBezTo>
                      <a:pt x="460" y="508"/>
                      <a:pt x="508" y="460"/>
                      <a:pt x="508" y="403"/>
                    </a:cubicBezTo>
                    <a:lnTo>
                      <a:pt x="508" y="1"/>
                    </a:lnTo>
                    <a:close/>
                  </a:path>
                </a:pathLst>
              </a:custGeom>
              <a:solidFill>
                <a:srgbClr val="63A537">
                  <a:lumMod val="75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7" name="Google Shape;9705;p69">
                <a:extLst>
                  <a:ext uri="{FF2B5EF4-FFF2-40B4-BE49-F238E27FC236}">
                    <a16:creationId xmlns:a16="http://schemas.microsoft.com/office/drawing/2014/main" id="{194D941E-C513-432E-9987-4C143CDD9EC8}"/>
                  </a:ext>
                </a:extLst>
              </p:cNvPr>
              <p:cNvSpPr/>
              <p:nvPr/>
            </p:nvSpPr>
            <p:spPr>
              <a:xfrm>
                <a:off x="7356756" y="2246899"/>
                <a:ext cx="27415" cy="28229"/>
              </a:xfrm>
              <a:custGeom>
                <a:avLst/>
                <a:gdLst/>
                <a:ahLst/>
                <a:cxnLst/>
                <a:rect l="l" t="t" r="r" b="b"/>
                <a:pathLst>
                  <a:path w="1044" h="1075" extrusionOk="0">
                    <a:moveTo>
                      <a:pt x="235" y="1"/>
                    </a:moveTo>
                    <a:cubicBezTo>
                      <a:pt x="204" y="1"/>
                      <a:pt x="174" y="15"/>
                      <a:pt x="153" y="47"/>
                    </a:cubicBezTo>
                    <a:lnTo>
                      <a:pt x="0" y="286"/>
                    </a:lnTo>
                    <a:lnTo>
                      <a:pt x="383" y="994"/>
                    </a:lnTo>
                    <a:cubicBezTo>
                      <a:pt x="412" y="1047"/>
                      <a:pt x="464" y="1075"/>
                      <a:pt x="517" y="1075"/>
                    </a:cubicBezTo>
                    <a:cubicBezTo>
                      <a:pt x="550" y="1075"/>
                      <a:pt x="583" y="1064"/>
                      <a:pt x="613" y="1042"/>
                    </a:cubicBezTo>
                    <a:lnTo>
                      <a:pt x="1043" y="717"/>
                    </a:lnTo>
                    <a:lnTo>
                      <a:pt x="306" y="28"/>
                    </a:lnTo>
                    <a:cubicBezTo>
                      <a:pt x="285" y="10"/>
                      <a:pt x="260" y="1"/>
                      <a:pt x="235" y="1"/>
                    </a:cubicBezTo>
                    <a:close/>
                  </a:path>
                </a:pathLst>
              </a:custGeom>
              <a:solidFill>
                <a:srgbClr val="5F75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8" name="Google Shape;9706;p69">
                <a:extLst>
                  <a:ext uri="{FF2B5EF4-FFF2-40B4-BE49-F238E27FC236}">
                    <a16:creationId xmlns:a16="http://schemas.microsoft.com/office/drawing/2014/main" id="{CE92E929-4909-43A2-87CB-49C6A0A3113B}"/>
                  </a:ext>
                </a:extLst>
              </p:cNvPr>
              <p:cNvSpPr/>
              <p:nvPr/>
            </p:nvSpPr>
            <p:spPr>
              <a:xfrm>
                <a:off x="7384146" y="2246899"/>
                <a:ext cx="27678" cy="28229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1075" extrusionOk="0">
                    <a:moveTo>
                      <a:pt x="813" y="1"/>
                    </a:moveTo>
                    <a:cubicBezTo>
                      <a:pt x="786" y="1"/>
                      <a:pt x="759" y="10"/>
                      <a:pt x="737" y="28"/>
                    </a:cubicBezTo>
                    <a:lnTo>
                      <a:pt x="0" y="717"/>
                    </a:lnTo>
                    <a:lnTo>
                      <a:pt x="441" y="1042"/>
                    </a:lnTo>
                    <a:cubicBezTo>
                      <a:pt x="466" y="1064"/>
                      <a:pt x="499" y="1075"/>
                      <a:pt x="532" y="1075"/>
                    </a:cubicBezTo>
                    <a:cubicBezTo>
                      <a:pt x="585" y="1075"/>
                      <a:pt x="637" y="1047"/>
                      <a:pt x="661" y="994"/>
                    </a:cubicBezTo>
                    <a:lnTo>
                      <a:pt x="1053" y="286"/>
                    </a:lnTo>
                    <a:lnTo>
                      <a:pt x="900" y="47"/>
                    </a:lnTo>
                    <a:cubicBezTo>
                      <a:pt x="879" y="15"/>
                      <a:pt x="846" y="1"/>
                      <a:pt x="813" y="1"/>
                    </a:cubicBezTo>
                    <a:close/>
                  </a:path>
                </a:pathLst>
              </a:custGeom>
              <a:solidFill>
                <a:srgbClr val="5F75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9" name="Google Shape;9707;p69">
                <a:extLst>
                  <a:ext uri="{FF2B5EF4-FFF2-40B4-BE49-F238E27FC236}">
                    <a16:creationId xmlns:a16="http://schemas.microsoft.com/office/drawing/2014/main" id="{BF165193-CFC9-47DC-A0FA-21FB332DF498}"/>
                  </a:ext>
                </a:extLst>
              </p:cNvPr>
              <p:cNvSpPr/>
              <p:nvPr/>
            </p:nvSpPr>
            <p:spPr>
              <a:xfrm>
                <a:off x="7159964" y="1971904"/>
                <a:ext cx="190516" cy="164151"/>
              </a:xfrm>
              <a:custGeom>
                <a:avLst/>
                <a:gdLst/>
                <a:ahLst/>
                <a:cxnLst/>
                <a:rect l="l" t="t" r="r" b="b"/>
                <a:pathLst>
                  <a:path w="7255" h="6251" extrusionOk="0">
                    <a:moveTo>
                      <a:pt x="642" y="1"/>
                    </a:moveTo>
                    <a:cubicBezTo>
                      <a:pt x="288" y="1"/>
                      <a:pt x="1" y="288"/>
                      <a:pt x="1" y="642"/>
                    </a:cubicBezTo>
                    <a:lnTo>
                      <a:pt x="1" y="4059"/>
                    </a:lnTo>
                    <a:cubicBezTo>
                      <a:pt x="1" y="4413"/>
                      <a:pt x="288" y="4700"/>
                      <a:pt x="642" y="4700"/>
                    </a:cubicBezTo>
                    <a:lnTo>
                      <a:pt x="2987" y="4700"/>
                    </a:lnTo>
                    <a:lnTo>
                      <a:pt x="2632" y="6116"/>
                    </a:lnTo>
                    <a:cubicBezTo>
                      <a:pt x="2611" y="6189"/>
                      <a:pt x="2672" y="6251"/>
                      <a:pt x="2736" y="6251"/>
                    </a:cubicBezTo>
                    <a:cubicBezTo>
                      <a:pt x="2756" y="6251"/>
                      <a:pt x="2777" y="6245"/>
                      <a:pt x="2795" y="6231"/>
                    </a:cubicBezTo>
                    <a:lnTo>
                      <a:pt x="4901" y="4700"/>
                    </a:lnTo>
                    <a:lnTo>
                      <a:pt x="6614" y="4700"/>
                    </a:lnTo>
                    <a:cubicBezTo>
                      <a:pt x="6968" y="4700"/>
                      <a:pt x="7255" y="4413"/>
                      <a:pt x="7255" y="4059"/>
                    </a:cubicBezTo>
                    <a:lnTo>
                      <a:pt x="7255" y="642"/>
                    </a:lnTo>
                    <a:cubicBezTo>
                      <a:pt x="7255" y="288"/>
                      <a:pt x="6968" y="1"/>
                      <a:pt x="6614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9708;p69">
                <a:extLst>
                  <a:ext uri="{FF2B5EF4-FFF2-40B4-BE49-F238E27FC236}">
                    <a16:creationId xmlns:a16="http://schemas.microsoft.com/office/drawing/2014/main" id="{FB41CDB3-1991-4A5B-B265-1F02C623C1CE}"/>
                  </a:ext>
                </a:extLst>
              </p:cNvPr>
              <p:cNvSpPr/>
              <p:nvPr/>
            </p:nvSpPr>
            <p:spPr>
              <a:xfrm>
                <a:off x="7191896" y="2000055"/>
                <a:ext cx="31670" cy="11082"/>
              </a:xfrm>
              <a:custGeom>
                <a:avLst/>
                <a:gdLst/>
                <a:ahLst/>
                <a:cxnLst/>
                <a:rect l="l" t="t" r="r" b="b"/>
                <a:pathLst>
                  <a:path w="1206" h="422" extrusionOk="0">
                    <a:moveTo>
                      <a:pt x="287" y="1"/>
                    </a:moveTo>
                    <a:cubicBezTo>
                      <a:pt x="0" y="1"/>
                      <a:pt x="0" y="422"/>
                      <a:pt x="287" y="422"/>
                    </a:cubicBezTo>
                    <a:lnTo>
                      <a:pt x="919" y="422"/>
                    </a:lnTo>
                    <a:cubicBezTo>
                      <a:pt x="1206" y="422"/>
                      <a:pt x="1206" y="1"/>
                      <a:pt x="919" y="1"/>
                    </a:cubicBezTo>
                    <a:close/>
                  </a:path>
                </a:pathLst>
              </a:cu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9709;p69">
                <a:extLst>
                  <a:ext uri="{FF2B5EF4-FFF2-40B4-BE49-F238E27FC236}">
                    <a16:creationId xmlns:a16="http://schemas.microsoft.com/office/drawing/2014/main" id="{38B374AC-1685-4034-8A30-C7D6149698AA}"/>
                  </a:ext>
                </a:extLst>
              </p:cNvPr>
              <p:cNvSpPr/>
              <p:nvPr/>
            </p:nvSpPr>
            <p:spPr>
              <a:xfrm>
                <a:off x="7231102" y="2000055"/>
                <a:ext cx="87735" cy="11082"/>
              </a:xfrm>
              <a:custGeom>
                <a:avLst/>
                <a:gdLst/>
                <a:ahLst/>
                <a:cxnLst/>
                <a:rect l="l" t="t" r="r" b="b"/>
                <a:pathLst>
                  <a:path w="3341" h="422" extrusionOk="0">
                    <a:moveTo>
                      <a:pt x="278" y="1"/>
                    </a:moveTo>
                    <a:cubicBezTo>
                      <a:pt x="0" y="1"/>
                      <a:pt x="0" y="422"/>
                      <a:pt x="278" y="422"/>
                    </a:cubicBezTo>
                    <a:lnTo>
                      <a:pt x="3053" y="422"/>
                    </a:lnTo>
                    <a:cubicBezTo>
                      <a:pt x="3340" y="422"/>
                      <a:pt x="3340" y="1"/>
                      <a:pt x="3053" y="1"/>
                    </a:cubicBezTo>
                    <a:close/>
                  </a:path>
                </a:pathLst>
              </a:cu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9710;p69">
                <a:extLst>
                  <a:ext uri="{FF2B5EF4-FFF2-40B4-BE49-F238E27FC236}">
                    <a16:creationId xmlns:a16="http://schemas.microsoft.com/office/drawing/2014/main" id="{AE4D2A27-690F-439B-932F-EC20C1A54BD8}"/>
                  </a:ext>
                </a:extLst>
              </p:cNvPr>
              <p:cNvSpPr/>
              <p:nvPr/>
            </p:nvSpPr>
            <p:spPr>
              <a:xfrm>
                <a:off x="7191896" y="2027969"/>
                <a:ext cx="126941" cy="11318"/>
              </a:xfrm>
              <a:custGeom>
                <a:avLst/>
                <a:gdLst/>
                <a:ahLst/>
                <a:cxnLst/>
                <a:rect l="l" t="t" r="r" b="b"/>
                <a:pathLst>
                  <a:path w="4834" h="431" extrusionOk="0">
                    <a:moveTo>
                      <a:pt x="287" y="0"/>
                    </a:moveTo>
                    <a:cubicBezTo>
                      <a:pt x="0" y="0"/>
                      <a:pt x="0" y="431"/>
                      <a:pt x="287" y="431"/>
                    </a:cubicBezTo>
                    <a:lnTo>
                      <a:pt x="4546" y="431"/>
                    </a:lnTo>
                    <a:cubicBezTo>
                      <a:pt x="4833" y="431"/>
                      <a:pt x="4833" y="0"/>
                      <a:pt x="4546" y="0"/>
                    </a:cubicBezTo>
                    <a:close/>
                  </a:path>
                </a:pathLst>
              </a:custGeom>
              <a:solidFill>
                <a:srgbClr val="76899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9711;p69">
                <a:extLst>
                  <a:ext uri="{FF2B5EF4-FFF2-40B4-BE49-F238E27FC236}">
                    <a16:creationId xmlns:a16="http://schemas.microsoft.com/office/drawing/2014/main" id="{FD0A729E-37D9-4864-94C9-75A87AAA344C}"/>
                  </a:ext>
                </a:extLst>
              </p:cNvPr>
              <p:cNvSpPr/>
              <p:nvPr/>
            </p:nvSpPr>
            <p:spPr>
              <a:xfrm>
                <a:off x="7191896" y="2056093"/>
                <a:ext cx="87735" cy="11108"/>
              </a:xfrm>
              <a:custGeom>
                <a:avLst/>
                <a:gdLst/>
                <a:ahLst/>
                <a:cxnLst/>
                <a:rect l="l" t="t" r="r" b="b"/>
                <a:pathLst>
                  <a:path w="3341" h="423" extrusionOk="0">
                    <a:moveTo>
                      <a:pt x="287" y="1"/>
                    </a:moveTo>
                    <a:cubicBezTo>
                      <a:pt x="0" y="1"/>
                      <a:pt x="0" y="422"/>
                      <a:pt x="287" y="422"/>
                    </a:cubicBezTo>
                    <a:lnTo>
                      <a:pt x="3053" y="422"/>
                    </a:lnTo>
                    <a:cubicBezTo>
                      <a:pt x="3340" y="422"/>
                      <a:pt x="3340" y="1"/>
                      <a:pt x="3053" y="1"/>
                    </a:cubicBezTo>
                    <a:close/>
                  </a:path>
                </a:pathLst>
              </a:custGeom>
              <a:solidFill>
                <a:srgbClr val="6379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9712;p69">
                <a:extLst>
                  <a:ext uri="{FF2B5EF4-FFF2-40B4-BE49-F238E27FC236}">
                    <a16:creationId xmlns:a16="http://schemas.microsoft.com/office/drawing/2014/main" id="{6E84D432-7E2D-4632-9501-01E1A021A6BF}"/>
                  </a:ext>
                </a:extLst>
              </p:cNvPr>
              <p:cNvSpPr/>
              <p:nvPr/>
            </p:nvSpPr>
            <p:spPr>
              <a:xfrm>
                <a:off x="7286878" y="2056093"/>
                <a:ext cx="31958" cy="11108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423" extrusionOk="0">
                    <a:moveTo>
                      <a:pt x="288" y="1"/>
                    </a:moveTo>
                    <a:cubicBezTo>
                      <a:pt x="1" y="1"/>
                      <a:pt x="1" y="422"/>
                      <a:pt x="288" y="422"/>
                    </a:cubicBezTo>
                    <a:lnTo>
                      <a:pt x="929" y="422"/>
                    </a:lnTo>
                    <a:cubicBezTo>
                      <a:pt x="1216" y="422"/>
                      <a:pt x="1216" y="1"/>
                      <a:pt x="929" y="1"/>
                    </a:cubicBezTo>
                    <a:close/>
                  </a:path>
                </a:pathLst>
              </a:custGeom>
              <a:solidFill>
                <a:srgbClr val="76899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16" name="Google Shape;6464;p67">
            <a:extLst>
              <a:ext uri="{FF2B5EF4-FFF2-40B4-BE49-F238E27FC236}">
                <a16:creationId xmlns:a16="http://schemas.microsoft.com/office/drawing/2014/main" id="{1AA0B861-34E4-4309-814F-1F4F0D6B8DDF}"/>
              </a:ext>
            </a:extLst>
          </p:cNvPr>
          <p:cNvGrpSpPr/>
          <p:nvPr/>
        </p:nvGrpSpPr>
        <p:grpSpPr>
          <a:xfrm>
            <a:off x="6361863" y="6012540"/>
            <a:ext cx="495955" cy="495955"/>
            <a:chOff x="4674908" y="3682271"/>
            <a:chExt cx="371966" cy="371966"/>
          </a:xfrm>
        </p:grpSpPr>
        <p:sp>
          <p:nvSpPr>
            <p:cNvPr id="217" name="Google Shape;6465;p67">
              <a:extLst>
                <a:ext uri="{FF2B5EF4-FFF2-40B4-BE49-F238E27FC236}">
                  <a16:creationId xmlns:a16="http://schemas.microsoft.com/office/drawing/2014/main" id="{CCA440EE-E286-420C-99F9-55CEECEC6836}"/>
                </a:ext>
              </a:extLst>
            </p:cNvPr>
            <p:cNvSpPr/>
            <p:nvPr/>
          </p:nvSpPr>
          <p:spPr>
            <a:xfrm>
              <a:off x="4674908" y="3682271"/>
              <a:ext cx="371966" cy="371966"/>
            </a:xfrm>
            <a:custGeom>
              <a:avLst/>
              <a:gdLst/>
              <a:ahLst/>
              <a:cxnLst/>
              <a:rect l="l" t="t" r="r" b="b"/>
              <a:pathLst>
                <a:path w="14158" h="14158" extrusionOk="0">
                  <a:moveTo>
                    <a:pt x="2394" y="1"/>
                  </a:moveTo>
                  <a:cubicBezTo>
                    <a:pt x="1069" y="1"/>
                    <a:pt x="1" y="1076"/>
                    <a:pt x="1" y="2401"/>
                  </a:cubicBezTo>
                  <a:lnTo>
                    <a:pt x="1" y="11765"/>
                  </a:lnTo>
                  <a:cubicBezTo>
                    <a:pt x="1" y="13083"/>
                    <a:pt x="1076" y="14158"/>
                    <a:pt x="2394" y="14158"/>
                  </a:cubicBezTo>
                  <a:lnTo>
                    <a:pt x="11757" y="14158"/>
                  </a:lnTo>
                  <a:cubicBezTo>
                    <a:pt x="13082" y="14158"/>
                    <a:pt x="14157" y="13083"/>
                    <a:pt x="14157" y="11758"/>
                  </a:cubicBezTo>
                  <a:lnTo>
                    <a:pt x="14157" y="2394"/>
                  </a:lnTo>
                  <a:cubicBezTo>
                    <a:pt x="14150" y="1076"/>
                    <a:pt x="13082" y="1"/>
                    <a:pt x="11757" y="1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6466;p67">
              <a:extLst>
                <a:ext uri="{FF2B5EF4-FFF2-40B4-BE49-F238E27FC236}">
                  <a16:creationId xmlns:a16="http://schemas.microsoft.com/office/drawing/2014/main" id="{9801CB16-ABBD-499B-A025-81ECF98CC8A5}"/>
                </a:ext>
              </a:extLst>
            </p:cNvPr>
            <p:cNvSpPr/>
            <p:nvPr/>
          </p:nvSpPr>
          <p:spPr>
            <a:xfrm>
              <a:off x="4690934" y="3698140"/>
              <a:ext cx="339887" cy="340071"/>
            </a:xfrm>
            <a:custGeom>
              <a:avLst/>
              <a:gdLst/>
              <a:ahLst/>
              <a:cxnLst/>
              <a:rect l="l" t="t" r="r" b="b"/>
              <a:pathLst>
                <a:path w="12937" h="12944" extrusionOk="0">
                  <a:moveTo>
                    <a:pt x="1784" y="0"/>
                  </a:moveTo>
                  <a:cubicBezTo>
                    <a:pt x="799" y="0"/>
                    <a:pt x="1" y="805"/>
                    <a:pt x="1" y="1790"/>
                  </a:cubicBezTo>
                  <a:lnTo>
                    <a:pt x="1" y="11154"/>
                  </a:lnTo>
                  <a:cubicBezTo>
                    <a:pt x="1" y="12139"/>
                    <a:pt x="799" y="12943"/>
                    <a:pt x="1784" y="12943"/>
                  </a:cubicBezTo>
                  <a:lnTo>
                    <a:pt x="11147" y="12943"/>
                  </a:lnTo>
                  <a:cubicBezTo>
                    <a:pt x="12139" y="12943"/>
                    <a:pt x="12937" y="12146"/>
                    <a:pt x="12937" y="11154"/>
                  </a:cubicBezTo>
                  <a:lnTo>
                    <a:pt x="12937" y="1790"/>
                  </a:lnTo>
                  <a:cubicBezTo>
                    <a:pt x="12937" y="805"/>
                    <a:pt x="12139" y="0"/>
                    <a:pt x="11147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" name="Google Shape;6467;p67">
              <a:extLst>
                <a:ext uri="{FF2B5EF4-FFF2-40B4-BE49-F238E27FC236}">
                  <a16:creationId xmlns:a16="http://schemas.microsoft.com/office/drawing/2014/main" id="{86AEC98F-2DFD-4064-B8BA-E595DFD13920}"/>
                </a:ext>
              </a:extLst>
            </p:cNvPr>
            <p:cNvSpPr/>
            <p:nvPr/>
          </p:nvSpPr>
          <p:spPr>
            <a:xfrm>
              <a:off x="4802829" y="3742409"/>
              <a:ext cx="103908" cy="89169"/>
            </a:xfrm>
            <a:custGeom>
              <a:avLst/>
              <a:gdLst/>
              <a:ahLst/>
              <a:cxnLst/>
              <a:rect l="l" t="t" r="r" b="b"/>
              <a:pathLst>
                <a:path w="3955" h="3394" extrusionOk="0">
                  <a:moveTo>
                    <a:pt x="2262" y="1"/>
                  </a:moveTo>
                  <a:cubicBezTo>
                    <a:pt x="757" y="1"/>
                    <a:pt x="1" y="1825"/>
                    <a:pt x="1069" y="2893"/>
                  </a:cubicBezTo>
                  <a:cubicBezTo>
                    <a:pt x="1414" y="3239"/>
                    <a:pt x="1838" y="3393"/>
                    <a:pt x="2254" y="3393"/>
                  </a:cubicBezTo>
                  <a:cubicBezTo>
                    <a:pt x="3122" y="3393"/>
                    <a:pt x="3954" y="2716"/>
                    <a:pt x="3954" y="1693"/>
                  </a:cubicBezTo>
                  <a:cubicBezTo>
                    <a:pt x="3954" y="764"/>
                    <a:pt x="3198" y="1"/>
                    <a:pt x="2262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" name="Google Shape;6468;p67">
              <a:extLst>
                <a:ext uri="{FF2B5EF4-FFF2-40B4-BE49-F238E27FC236}">
                  <a16:creationId xmlns:a16="http://schemas.microsoft.com/office/drawing/2014/main" id="{00AEEF49-0263-46B3-9280-981A36E39CA1}"/>
                </a:ext>
              </a:extLst>
            </p:cNvPr>
            <p:cNvSpPr/>
            <p:nvPr/>
          </p:nvSpPr>
          <p:spPr>
            <a:xfrm>
              <a:off x="4789167" y="3855591"/>
              <a:ext cx="143448" cy="138509"/>
            </a:xfrm>
            <a:custGeom>
              <a:avLst/>
              <a:gdLst/>
              <a:ahLst/>
              <a:cxnLst/>
              <a:rect l="l" t="t" r="r" b="b"/>
              <a:pathLst>
                <a:path w="5460" h="5272" extrusionOk="0">
                  <a:moveTo>
                    <a:pt x="403" y="0"/>
                  </a:moveTo>
                  <a:cubicBezTo>
                    <a:pt x="181" y="0"/>
                    <a:pt x="1" y="181"/>
                    <a:pt x="1" y="403"/>
                  </a:cubicBezTo>
                  <a:lnTo>
                    <a:pt x="1" y="957"/>
                  </a:lnTo>
                  <a:cubicBezTo>
                    <a:pt x="1" y="1179"/>
                    <a:pt x="181" y="1360"/>
                    <a:pt x="403" y="1360"/>
                  </a:cubicBezTo>
                  <a:lnTo>
                    <a:pt x="764" y="1360"/>
                  </a:lnTo>
                  <a:cubicBezTo>
                    <a:pt x="986" y="1360"/>
                    <a:pt x="1166" y="1533"/>
                    <a:pt x="1166" y="1755"/>
                  </a:cubicBezTo>
                  <a:lnTo>
                    <a:pt x="1166" y="3517"/>
                  </a:lnTo>
                  <a:cubicBezTo>
                    <a:pt x="1166" y="3732"/>
                    <a:pt x="986" y="3912"/>
                    <a:pt x="764" y="3912"/>
                  </a:cubicBezTo>
                  <a:lnTo>
                    <a:pt x="514" y="3912"/>
                  </a:lnTo>
                  <a:cubicBezTo>
                    <a:pt x="292" y="3912"/>
                    <a:pt x="112" y="4093"/>
                    <a:pt x="112" y="4315"/>
                  </a:cubicBezTo>
                  <a:lnTo>
                    <a:pt x="112" y="4869"/>
                  </a:lnTo>
                  <a:cubicBezTo>
                    <a:pt x="112" y="5091"/>
                    <a:pt x="292" y="5272"/>
                    <a:pt x="514" y="5272"/>
                  </a:cubicBezTo>
                  <a:lnTo>
                    <a:pt x="5057" y="5272"/>
                  </a:lnTo>
                  <a:cubicBezTo>
                    <a:pt x="5279" y="5272"/>
                    <a:pt x="5459" y="5091"/>
                    <a:pt x="5459" y="4869"/>
                  </a:cubicBezTo>
                  <a:lnTo>
                    <a:pt x="5459" y="4321"/>
                  </a:lnTo>
                  <a:cubicBezTo>
                    <a:pt x="5459" y="4100"/>
                    <a:pt x="5279" y="3919"/>
                    <a:pt x="5057" y="3919"/>
                  </a:cubicBezTo>
                  <a:lnTo>
                    <a:pt x="4807" y="3919"/>
                  </a:lnTo>
                  <a:cubicBezTo>
                    <a:pt x="4585" y="3919"/>
                    <a:pt x="4405" y="3739"/>
                    <a:pt x="4405" y="3517"/>
                  </a:cubicBezTo>
                  <a:lnTo>
                    <a:pt x="4405" y="403"/>
                  </a:lnTo>
                  <a:cubicBezTo>
                    <a:pt x="4405" y="181"/>
                    <a:pt x="4225" y="0"/>
                    <a:pt x="4003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21" name="Text Placeholder 4">
            <a:extLst>
              <a:ext uri="{FF2B5EF4-FFF2-40B4-BE49-F238E27FC236}">
                <a16:creationId xmlns:a16="http://schemas.microsoft.com/office/drawing/2014/main" id="{48F02CC4-CFD1-4B00-A490-58A56AC1C531}"/>
              </a:ext>
            </a:extLst>
          </p:cNvPr>
          <p:cNvSpPr txBox="1">
            <a:spLocks/>
          </p:cNvSpPr>
          <p:nvPr/>
        </p:nvSpPr>
        <p:spPr>
          <a:xfrm>
            <a:off x="6742485" y="5888039"/>
            <a:ext cx="3104375" cy="565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 SemiBold"/>
              <a:buAutoNum type="arabicPeriod"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pPr marL="203195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200"/>
              <a:buFont typeface="Open Sans SemiBold"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nd Vadodara"/>
                <a:cs typeface="Hind Vadodara"/>
                <a:sym typeface="Hind Vadodara"/>
              </a:rPr>
              <a:t>Consider and discuss</a:t>
            </a:r>
          </a:p>
        </p:txBody>
      </p:sp>
    </p:spTree>
    <p:extLst>
      <p:ext uri="{BB962C8B-B14F-4D97-AF65-F5344CB8AC3E}">
        <p14:creationId xmlns:p14="http://schemas.microsoft.com/office/powerpoint/2010/main" val="13701905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13656BD-692E-4E1A-9B33-A8BFA25CA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ACTIVITY: ATTENDANCE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5B2C9F-C2F8-40E8-8EF9-4DF407966056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4678667" y="1410218"/>
            <a:ext cx="7127875" cy="4559300"/>
          </a:xfrm>
        </p:spPr>
        <p:txBody>
          <a:bodyPr/>
          <a:lstStyle/>
          <a:p>
            <a:pPr>
              <a:spcAft>
                <a:spcPts val="1800"/>
              </a:spcAft>
              <a:buClr>
                <a:schemeClr val="bg1"/>
              </a:buClr>
              <a:buSzPct val="100000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Scan QR code on the left or follow the URL posted in the chat to access the online attendance survey Follow prompts to enter attendance information</a:t>
            </a:r>
          </a:p>
          <a:p>
            <a:pPr>
              <a:spcAft>
                <a:spcPts val="1800"/>
              </a:spcAft>
              <a:buClr>
                <a:schemeClr val="bg1"/>
              </a:buClr>
              <a:buSzPct val="100000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Notify trainers if you require assistance (e.g., identifying your cohort or cohort group)</a:t>
            </a:r>
          </a:p>
          <a:p>
            <a:pPr>
              <a:spcAft>
                <a:spcPts val="1800"/>
              </a:spcAft>
              <a:buClr>
                <a:schemeClr val="bg1"/>
              </a:buClr>
              <a:buSzPct val="100000"/>
            </a:pP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Certificates of Attendance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will be sent in February and June.  Attendance records and Zoom log in will be use as verification </a:t>
            </a:r>
          </a:p>
          <a:p>
            <a:pPr marL="203190" indent="0" algn="r">
              <a:lnSpc>
                <a:spcPct val="150000"/>
              </a:lnSpc>
              <a:buClr>
                <a:schemeClr val="bg1"/>
              </a:buClr>
              <a:buNone/>
            </a:pPr>
            <a:r>
              <a:rPr lang="en-US" sz="2133" dirty="0">
                <a:solidFill>
                  <a:schemeClr val="bg1"/>
                </a:solidFill>
              </a:rPr>
              <a:t>	  </a:t>
            </a:r>
          </a:p>
          <a:p>
            <a:pPr marL="203190" indent="0" algn="r">
              <a:lnSpc>
                <a:spcPct val="150000"/>
              </a:lnSpc>
              <a:buClr>
                <a:schemeClr val="bg1"/>
              </a:buClr>
              <a:buNone/>
            </a:pPr>
            <a:endParaRPr lang="en-US" sz="2133" dirty="0">
              <a:solidFill>
                <a:schemeClr val="bg1"/>
              </a:solidFill>
            </a:endParaRPr>
          </a:p>
        </p:txBody>
      </p:sp>
      <p:grpSp>
        <p:nvGrpSpPr>
          <p:cNvPr id="6" name="Group 5" descr="pencil and ruler">
            <a:extLst>
              <a:ext uri="{FF2B5EF4-FFF2-40B4-BE49-F238E27FC236}">
                <a16:creationId xmlns:a16="http://schemas.microsoft.com/office/drawing/2014/main" id="{1A61BB3F-A561-4650-AB31-80BE6A096FC9}"/>
              </a:ext>
            </a:extLst>
          </p:cNvPr>
          <p:cNvGrpSpPr/>
          <p:nvPr/>
        </p:nvGrpSpPr>
        <p:grpSpPr>
          <a:xfrm>
            <a:off x="10652880" y="287492"/>
            <a:ext cx="1158240" cy="1158240"/>
            <a:chOff x="7429182" y="2594804"/>
            <a:chExt cx="868680" cy="868680"/>
          </a:xfrm>
        </p:grpSpPr>
        <p:sp>
          <p:nvSpPr>
            <p:cNvPr id="7" name="Google Shape;662;p43">
              <a:extLst>
                <a:ext uri="{FF2B5EF4-FFF2-40B4-BE49-F238E27FC236}">
                  <a16:creationId xmlns:a16="http://schemas.microsoft.com/office/drawing/2014/main" id="{8F922E58-9678-40F5-9EA1-A7258612794C}"/>
                </a:ext>
              </a:extLst>
            </p:cNvPr>
            <p:cNvSpPr/>
            <p:nvPr/>
          </p:nvSpPr>
          <p:spPr>
            <a:xfrm>
              <a:off x="7429182" y="2594804"/>
              <a:ext cx="868680" cy="868680"/>
            </a:xfrm>
            <a:prstGeom prst="ellipse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8" name="Google Shape;7825;p68">
              <a:extLst>
                <a:ext uri="{FF2B5EF4-FFF2-40B4-BE49-F238E27FC236}">
                  <a16:creationId xmlns:a16="http://schemas.microsoft.com/office/drawing/2014/main" id="{BA210673-EF27-47A9-B2DE-0A6577FCF113}"/>
                </a:ext>
              </a:extLst>
            </p:cNvPr>
            <p:cNvGrpSpPr/>
            <p:nvPr/>
          </p:nvGrpSpPr>
          <p:grpSpPr>
            <a:xfrm>
              <a:off x="7695803" y="2835669"/>
              <a:ext cx="354145" cy="351869"/>
              <a:chOff x="3514900" y="1489020"/>
              <a:chExt cx="354145" cy="351869"/>
            </a:xfrm>
          </p:grpSpPr>
          <p:sp>
            <p:nvSpPr>
              <p:cNvPr id="9" name="Google Shape;7826;p68">
                <a:extLst>
                  <a:ext uri="{FF2B5EF4-FFF2-40B4-BE49-F238E27FC236}">
                    <a16:creationId xmlns:a16="http://schemas.microsoft.com/office/drawing/2014/main" id="{E83D9B99-F43E-4D73-B125-512387751B34}"/>
                  </a:ext>
                </a:extLst>
              </p:cNvPr>
              <p:cNvSpPr/>
              <p:nvPr/>
            </p:nvSpPr>
            <p:spPr>
              <a:xfrm>
                <a:off x="3514900" y="1489020"/>
                <a:ext cx="354145" cy="351869"/>
              </a:xfrm>
              <a:custGeom>
                <a:avLst/>
                <a:gdLst/>
                <a:ahLst/>
                <a:cxnLst/>
                <a:rect l="l" t="t" r="r" b="b"/>
                <a:pathLst>
                  <a:path w="23653" h="23501" extrusionOk="0">
                    <a:moveTo>
                      <a:pt x="19698" y="1"/>
                    </a:moveTo>
                    <a:cubicBezTo>
                      <a:pt x="19495" y="1"/>
                      <a:pt x="19290" y="80"/>
                      <a:pt x="19133" y="237"/>
                    </a:cubicBezTo>
                    <a:lnTo>
                      <a:pt x="316" y="19075"/>
                    </a:lnTo>
                    <a:cubicBezTo>
                      <a:pt x="0" y="19369"/>
                      <a:pt x="0" y="19874"/>
                      <a:pt x="316" y="20168"/>
                    </a:cubicBezTo>
                    <a:lnTo>
                      <a:pt x="3406" y="23280"/>
                    </a:lnTo>
                    <a:cubicBezTo>
                      <a:pt x="3564" y="23427"/>
                      <a:pt x="3764" y="23501"/>
                      <a:pt x="3964" y="23501"/>
                    </a:cubicBezTo>
                    <a:cubicBezTo>
                      <a:pt x="4163" y="23501"/>
                      <a:pt x="4363" y="23427"/>
                      <a:pt x="4521" y="23280"/>
                    </a:cubicBezTo>
                    <a:lnTo>
                      <a:pt x="23358" y="4442"/>
                    </a:lnTo>
                    <a:cubicBezTo>
                      <a:pt x="23653" y="4148"/>
                      <a:pt x="23653" y="3643"/>
                      <a:pt x="23358" y="3328"/>
                    </a:cubicBezTo>
                    <a:lnTo>
                      <a:pt x="20247" y="237"/>
                    </a:lnTo>
                    <a:cubicBezTo>
                      <a:pt x="20100" y="80"/>
                      <a:pt x="19900" y="1"/>
                      <a:pt x="19698" y="1"/>
                    </a:cubicBezTo>
                    <a:close/>
                  </a:path>
                </a:pathLst>
              </a:custGeom>
              <a:solidFill>
                <a:srgbClr val="BECBD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" name="Google Shape;7827;p68">
                <a:extLst>
                  <a:ext uri="{FF2B5EF4-FFF2-40B4-BE49-F238E27FC236}">
                    <a16:creationId xmlns:a16="http://schemas.microsoft.com/office/drawing/2014/main" id="{B1E3BB45-79CD-4C32-9BCB-F5A36F99BC0C}"/>
                  </a:ext>
                </a:extLst>
              </p:cNvPr>
              <p:cNvSpPr/>
              <p:nvPr/>
            </p:nvSpPr>
            <p:spPr>
              <a:xfrm>
                <a:off x="3619094" y="1759498"/>
                <a:ext cx="24570" cy="24884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662" extrusionOk="0">
                    <a:moveTo>
                      <a:pt x="526" y="1"/>
                    </a:moveTo>
                    <a:lnTo>
                      <a:pt x="1" y="548"/>
                    </a:lnTo>
                    <a:lnTo>
                      <a:pt x="1115" y="1662"/>
                    </a:lnTo>
                    <a:lnTo>
                      <a:pt x="1640" y="1136"/>
                    </a:lnTo>
                    <a:lnTo>
                      <a:pt x="526" y="1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" name="Google Shape;7828;p68">
                <a:extLst>
                  <a:ext uri="{FF2B5EF4-FFF2-40B4-BE49-F238E27FC236}">
                    <a16:creationId xmlns:a16="http://schemas.microsoft.com/office/drawing/2014/main" id="{BBD68F72-108A-4DF2-85DE-67491B34D323}"/>
                  </a:ext>
                </a:extLst>
              </p:cNvPr>
              <p:cNvSpPr/>
              <p:nvPr/>
            </p:nvSpPr>
            <p:spPr>
              <a:xfrm>
                <a:off x="3623181" y="1722052"/>
                <a:ext cx="41249" cy="41249"/>
              </a:xfrm>
              <a:custGeom>
                <a:avLst/>
                <a:gdLst/>
                <a:ahLst/>
                <a:cxnLst/>
                <a:rect l="l" t="t" r="r" b="b"/>
                <a:pathLst>
                  <a:path w="2755" h="2755" extrusionOk="0">
                    <a:moveTo>
                      <a:pt x="526" y="0"/>
                    </a:moveTo>
                    <a:lnTo>
                      <a:pt x="1" y="526"/>
                    </a:lnTo>
                    <a:lnTo>
                      <a:pt x="2229" y="2754"/>
                    </a:lnTo>
                    <a:lnTo>
                      <a:pt x="2755" y="2229"/>
                    </a:lnTo>
                    <a:lnTo>
                      <a:pt x="526" y="0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" name="Google Shape;7829;p68">
                <a:extLst>
                  <a:ext uri="{FF2B5EF4-FFF2-40B4-BE49-F238E27FC236}">
                    <a16:creationId xmlns:a16="http://schemas.microsoft.com/office/drawing/2014/main" id="{7044CE38-B734-4AC8-99B2-5BD16475D4A2}"/>
                  </a:ext>
                </a:extLst>
              </p:cNvPr>
              <p:cNvSpPr/>
              <p:nvPr/>
            </p:nvSpPr>
            <p:spPr>
              <a:xfrm>
                <a:off x="3560536" y="1784682"/>
                <a:ext cx="41264" cy="41579"/>
              </a:xfrm>
              <a:custGeom>
                <a:avLst/>
                <a:gdLst/>
                <a:ahLst/>
                <a:cxnLst/>
                <a:rect l="l" t="t" r="r" b="b"/>
                <a:pathLst>
                  <a:path w="2756" h="2777" extrusionOk="0">
                    <a:moveTo>
                      <a:pt x="527" y="1"/>
                    </a:moveTo>
                    <a:lnTo>
                      <a:pt x="1" y="548"/>
                    </a:lnTo>
                    <a:lnTo>
                      <a:pt x="2230" y="2776"/>
                    </a:lnTo>
                    <a:lnTo>
                      <a:pt x="2755" y="2251"/>
                    </a:lnTo>
                    <a:lnTo>
                      <a:pt x="527" y="1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" name="Google Shape;7830;p68">
                <a:extLst>
                  <a:ext uri="{FF2B5EF4-FFF2-40B4-BE49-F238E27FC236}">
                    <a16:creationId xmlns:a16="http://schemas.microsoft.com/office/drawing/2014/main" id="{1BDAE948-3AB9-4D52-ADF6-7CD8A0B740E4}"/>
                  </a:ext>
                </a:extLst>
              </p:cNvPr>
              <p:cNvSpPr/>
              <p:nvPr/>
            </p:nvSpPr>
            <p:spPr>
              <a:xfrm>
                <a:off x="3660957" y="1717635"/>
                <a:ext cx="24570" cy="24884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662" extrusionOk="0">
                    <a:moveTo>
                      <a:pt x="526" y="1"/>
                    </a:moveTo>
                    <a:lnTo>
                      <a:pt x="1" y="547"/>
                    </a:lnTo>
                    <a:lnTo>
                      <a:pt x="1115" y="1662"/>
                    </a:lnTo>
                    <a:lnTo>
                      <a:pt x="1641" y="1136"/>
                    </a:lnTo>
                    <a:lnTo>
                      <a:pt x="526" y="1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" name="Google Shape;7831;p68">
                <a:extLst>
                  <a:ext uri="{FF2B5EF4-FFF2-40B4-BE49-F238E27FC236}">
                    <a16:creationId xmlns:a16="http://schemas.microsoft.com/office/drawing/2014/main" id="{2CF165C3-9F5A-40CC-8E1A-57276BB026EA}"/>
                  </a:ext>
                </a:extLst>
              </p:cNvPr>
              <p:cNvSpPr/>
              <p:nvPr/>
            </p:nvSpPr>
            <p:spPr>
              <a:xfrm>
                <a:off x="3681739" y="1696868"/>
                <a:ext cx="24570" cy="24555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640" extrusionOk="0">
                    <a:moveTo>
                      <a:pt x="526" y="0"/>
                    </a:moveTo>
                    <a:lnTo>
                      <a:pt x="0" y="526"/>
                    </a:lnTo>
                    <a:lnTo>
                      <a:pt x="1115" y="1640"/>
                    </a:lnTo>
                    <a:lnTo>
                      <a:pt x="1640" y="1114"/>
                    </a:lnTo>
                    <a:lnTo>
                      <a:pt x="526" y="0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" name="Google Shape;7832;p68">
                <a:extLst>
                  <a:ext uri="{FF2B5EF4-FFF2-40B4-BE49-F238E27FC236}">
                    <a16:creationId xmlns:a16="http://schemas.microsoft.com/office/drawing/2014/main" id="{051AC3A3-5FD0-4162-B78A-08FC0AA998D3}"/>
                  </a:ext>
                </a:extLst>
              </p:cNvPr>
              <p:cNvSpPr/>
              <p:nvPr/>
            </p:nvSpPr>
            <p:spPr>
              <a:xfrm>
                <a:off x="3686141" y="1659092"/>
                <a:ext cx="41249" cy="41564"/>
              </a:xfrm>
              <a:custGeom>
                <a:avLst/>
                <a:gdLst/>
                <a:ahLst/>
                <a:cxnLst/>
                <a:rect l="l" t="t" r="r" b="b"/>
                <a:pathLst>
                  <a:path w="2755" h="2776" extrusionOk="0">
                    <a:moveTo>
                      <a:pt x="526" y="0"/>
                    </a:moveTo>
                    <a:lnTo>
                      <a:pt x="1" y="547"/>
                    </a:lnTo>
                    <a:lnTo>
                      <a:pt x="2229" y="2775"/>
                    </a:lnTo>
                    <a:lnTo>
                      <a:pt x="2755" y="2250"/>
                    </a:lnTo>
                    <a:lnTo>
                      <a:pt x="526" y="0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" name="Google Shape;7833;p68">
                <a:extLst>
                  <a:ext uri="{FF2B5EF4-FFF2-40B4-BE49-F238E27FC236}">
                    <a16:creationId xmlns:a16="http://schemas.microsoft.com/office/drawing/2014/main" id="{3E61AA81-FFE5-43B7-9D9E-86C33377A184}"/>
                  </a:ext>
                </a:extLst>
              </p:cNvPr>
              <p:cNvSpPr/>
              <p:nvPr/>
            </p:nvSpPr>
            <p:spPr>
              <a:xfrm>
                <a:off x="3723602" y="1654990"/>
                <a:ext cx="24884" cy="24570"/>
              </a:xfrm>
              <a:custGeom>
                <a:avLst/>
                <a:gdLst/>
                <a:ahLst/>
                <a:cxnLst/>
                <a:rect l="l" t="t" r="r" b="b"/>
                <a:pathLst>
                  <a:path w="1662" h="1641" extrusionOk="0">
                    <a:moveTo>
                      <a:pt x="526" y="1"/>
                    </a:moveTo>
                    <a:lnTo>
                      <a:pt x="1" y="526"/>
                    </a:lnTo>
                    <a:lnTo>
                      <a:pt x="1115" y="1641"/>
                    </a:lnTo>
                    <a:lnTo>
                      <a:pt x="1662" y="1115"/>
                    </a:lnTo>
                    <a:lnTo>
                      <a:pt x="526" y="1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" name="Google Shape;7834;p68">
                <a:extLst>
                  <a:ext uri="{FF2B5EF4-FFF2-40B4-BE49-F238E27FC236}">
                    <a16:creationId xmlns:a16="http://schemas.microsoft.com/office/drawing/2014/main" id="{A18DA078-94DA-41BE-B3A7-09A63A60D4BD}"/>
                  </a:ext>
                </a:extLst>
              </p:cNvPr>
              <p:cNvSpPr/>
              <p:nvPr/>
            </p:nvSpPr>
            <p:spPr>
              <a:xfrm>
                <a:off x="3744698" y="1633909"/>
                <a:ext cx="24570" cy="24884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662" extrusionOk="0">
                    <a:moveTo>
                      <a:pt x="526" y="0"/>
                    </a:moveTo>
                    <a:lnTo>
                      <a:pt x="0" y="547"/>
                    </a:lnTo>
                    <a:lnTo>
                      <a:pt x="1115" y="1661"/>
                    </a:lnTo>
                    <a:lnTo>
                      <a:pt x="1640" y="1115"/>
                    </a:lnTo>
                    <a:lnTo>
                      <a:pt x="526" y="0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" name="Google Shape;7835;p68">
                <a:extLst>
                  <a:ext uri="{FF2B5EF4-FFF2-40B4-BE49-F238E27FC236}">
                    <a16:creationId xmlns:a16="http://schemas.microsoft.com/office/drawing/2014/main" id="{1A28F0CE-ACD8-4CC5-ABB8-99937EE472F6}"/>
                  </a:ext>
                </a:extLst>
              </p:cNvPr>
              <p:cNvSpPr/>
              <p:nvPr/>
            </p:nvSpPr>
            <p:spPr>
              <a:xfrm>
                <a:off x="3748786" y="1596447"/>
                <a:ext cx="41564" cy="41249"/>
              </a:xfrm>
              <a:custGeom>
                <a:avLst/>
                <a:gdLst/>
                <a:ahLst/>
                <a:cxnLst/>
                <a:rect l="l" t="t" r="r" b="b"/>
                <a:pathLst>
                  <a:path w="2776" h="2755" extrusionOk="0">
                    <a:moveTo>
                      <a:pt x="526" y="0"/>
                    </a:moveTo>
                    <a:lnTo>
                      <a:pt x="1" y="526"/>
                    </a:lnTo>
                    <a:lnTo>
                      <a:pt x="2229" y="2755"/>
                    </a:lnTo>
                    <a:lnTo>
                      <a:pt x="2776" y="2229"/>
                    </a:lnTo>
                    <a:lnTo>
                      <a:pt x="526" y="0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7836;p68">
                <a:extLst>
                  <a:ext uri="{FF2B5EF4-FFF2-40B4-BE49-F238E27FC236}">
                    <a16:creationId xmlns:a16="http://schemas.microsoft.com/office/drawing/2014/main" id="{FD3B88F4-CA42-478F-B7E8-367730F2E8D9}"/>
                  </a:ext>
                </a:extLst>
              </p:cNvPr>
              <p:cNvSpPr/>
              <p:nvPr/>
            </p:nvSpPr>
            <p:spPr>
              <a:xfrm>
                <a:off x="3786561" y="1592030"/>
                <a:ext cx="24570" cy="24884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662" extrusionOk="0">
                    <a:moveTo>
                      <a:pt x="526" y="1"/>
                    </a:moveTo>
                    <a:lnTo>
                      <a:pt x="0" y="548"/>
                    </a:lnTo>
                    <a:lnTo>
                      <a:pt x="1115" y="1662"/>
                    </a:lnTo>
                    <a:lnTo>
                      <a:pt x="1640" y="1136"/>
                    </a:lnTo>
                    <a:lnTo>
                      <a:pt x="526" y="1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" name="Google Shape;7837;p68">
                <a:extLst>
                  <a:ext uri="{FF2B5EF4-FFF2-40B4-BE49-F238E27FC236}">
                    <a16:creationId xmlns:a16="http://schemas.microsoft.com/office/drawing/2014/main" id="{C8131860-F9AF-4BFD-A04F-F8FBF9FDB39C}"/>
                  </a:ext>
                </a:extLst>
              </p:cNvPr>
              <p:cNvSpPr/>
              <p:nvPr/>
            </p:nvSpPr>
            <p:spPr>
              <a:xfrm>
                <a:off x="3807343" y="1571264"/>
                <a:ext cx="24869" cy="24570"/>
              </a:xfrm>
              <a:custGeom>
                <a:avLst/>
                <a:gdLst/>
                <a:ahLst/>
                <a:cxnLst/>
                <a:rect l="l" t="t" r="r" b="b"/>
                <a:pathLst>
                  <a:path w="1661" h="1641" extrusionOk="0">
                    <a:moveTo>
                      <a:pt x="526" y="0"/>
                    </a:moveTo>
                    <a:lnTo>
                      <a:pt x="0" y="526"/>
                    </a:lnTo>
                    <a:lnTo>
                      <a:pt x="1114" y="1640"/>
                    </a:lnTo>
                    <a:lnTo>
                      <a:pt x="1661" y="1115"/>
                    </a:lnTo>
                    <a:lnTo>
                      <a:pt x="526" y="0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7838;p68">
                <a:extLst>
                  <a:ext uri="{FF2B5EF4-FFF2-40B4-BE49-F238E27FC236}">
                    <a16:creationId xmlns:a16="http://schemas.microsoft.com/office/drawing/2014/main" id="{A75E7C0C-00B7-449B-8FC8-87BE8F66A825}"/>
                  </a:ext>
                </a:extLst>
              </p:cNvPr>
              <p:cNvSpPr/>
              <p:nvPr/>
            </p:nvSpPr>
            <p:spPr>
              <a:xfrm>
                <a:off x="3811745" y="1533488"/>
                <a:ext cx="41249" cy="41564"/>
              </a:xfrm>
              <a:custGeom>
                <a:avLst/>
                <a:gdLst/>
                <a:ahLst/>
                <a:cxnLst/>
                <a:rect l="l" t="t" r="r" b="b"/>
                <a:pathLst>
                  <a:path w="2755" h="2776" extrusionOk="0">
                    <a:moveTo>
                      <a:pt x="526" y="0"/>
                    </a:moveTo>
                    <a:lnTo>
                      <a:pt x="0" y="526"/>
                    </a:lnTo>
                    <a:lnTo>
                      <a:pt x="2229" y="2776"/>
                    </a:lnTo>
                    <a:lnTo>
                      <a:pt x="2755" y="2229"/>
                    </a:lnTo>
                    <a:lnTo>
                      <a:pt x="526" y="0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" name="Google Shape;7839;p68">
                <a:extLst>
                  <a:ext uri="{FF2B5EF4-FFF2-40B4-BE49-F238E27FC236}">
                    <a16:creationId xmlns:a16="http://schemas.microsoft.com/office/drawing/2014/main" id="{F6424179-C46C-4799-A15B-74B59B080D5F}"/>
                  </a:ext>
                </a:extLst>
              </p:cNvPr>
              <p:cNvSpPr/>
              <p:nvPr/>
            </p:nvSpPr>
            <p:spPr>
              <a:xfrm>
                <a:off x="3597998" y="1780594"/>
                <a:ext cx="24570" cy="2457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641" extrusionOk="0">
                    <a:moveTo>
                      <a:pt x="526" y="1"/>
                    </a:moveTo>
                    <a:lnTo>
                      <a:pt x="1" y="526"/>
                    </a:lnTo>
                    <a:lnTo>
                      <a:pt x="1115" y="1640"/>
                    </a:lnTo>
                    <a:lnTo>
                      <a:pt x="1641" y="1115"/>
                    </a:lnTo>
                    <a:lnTo>
                      <a:pt x="526" y="1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7840;p68">
                <a:extLst>
                  <a:ext uri="{FF2B5EF4-FFF2-40B4-BE49-F238E27FC236}">
                    <a16:creationId xmlns:a16="http://schemas.microsoft.com/office/drawing/2014/main" id="{ADA67211-35EA-47DA-90F2-5B53FA87CAF1}"/>
                  </a:ext>
                </a:extLst>
              </p:cNvPr>
              <p:cNvSpPr/>
              <p:nvPr/>
            </p:nvSpPr>
            <p:spPr>
              <a:xfrm>
                <a:off x="3623181" y="1625090"/>
                <a:ext cx="108940" cy="108925"/>
              </a:xfrm>
              <a:custGeom>
                <a:avLst/>
                <a:gdLst/>
                <a:ahLst/>
                <a:cxnLst/>
                <a:rect l="l" t="t" r="r" b="b"/>
                <a:pathLst>
                  <a:path w="7276" h="7275" extrusionOk="0">
                    <a:moveTo>
                      <a:pt x="3070" y="1"/>
                    </a:moveTo>
                    <a:lnTo>
                      <a:pt x="1" y="3049"/>
                    </a:lnTo>
                    <a:lnTo>
                      <a:pt x="4206" y="7275"/>
                    </a:lnTo>
                    <a:lnTo>
                      <a:pt x="7275" y="4205"/>
                    </a:lnTo>
                    <a:lnTo>
                      <a:pt x="3070" y="1"/>
                    </a:lnTo>
                    <a:close/>
                  </a:path>
                </a:pathLst>
              </a:custGeom>
              <a:solidFill>
                <a:srgbClr val="B2C2C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" name="Google Shape;7841;p68">
                <a:extLst>
                  <a:ext uri="{FF2B5EF4-FFF2-40B4-BE49-F238E27FC236}">
                    <a16:creationId xmlns:a16="http://schemas.microsoft.com/office/drawing/2014/main" id="{2052BC9A-BF9F-4C91-8715-B559C66DEF81}"/>
                  </a:ext>
                </a:extLst>
              </p:cNvPr>
              <p:cNvSpPr/>
              <p:nvPr/>
            </p:nvSpPr>
            <p:spPr>
              <a:xfrm>
                <a:off x="3517416" y="1493826"/>
                <a:ext cx="316698" cy="313225"/>
              </a:xfrm>
              <a:custGeom>
                <a:avLst/>
                <a:gdLst/>
                <a:ahLst/>
                <a:cxnLst/>
                <a:rect l="l" t="t" r="r" b="b"/>
                <a:pathLst>
                  <a:path w="21152" h="20920" extrusionOk="0">
                    <a:moveTo>
                      <a:pt x="2387" y="0"/>
                    </a:moveTo>
                    <a:cubicBezTo>
                      <a:pt x="1835" y="0"/>
                      <a:pt x="1283" y="211"/>
                      <a:pt x="863" y="631"/>
                    </a:cubicBezTo>
                    <a:cubicBezTo>
                      <a:pt x="1" y="1472"/>
                      <a:pt x="1" y="2839"/>
                      <a:pt x="863" y="3701"/>
                    </a:cubicBezTo>
                    <a:lnTo>
                      <a:pt x="18082" y="20920"/>
                    </a:lnTo>
                    <a:lnTo>
                      <a:pt x="21151" y="17871"/>
                    </a:lnTo>
                    <a:lnTo>
                      <a:pt x="3911" y="631"/>
                    </a:lnTo>
                    <a:cubicBezTo>
                      <a:pt x="3491" y="211"/>
                      <a:pt x="2939" y="0"/>
                      <a:pt x="2387" y="0"/>
                    </a:cubicBezTo>
                    <a:close/>
                  </a:path>
                </a:pathLst>
              </a:custGeom>
              <a:solidFill>
                <a:srgbClr val="6B83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7842;p68">
                <a:extLst>
                  <a:ext uri="{FF2B5EF4-FFF2-40B4-BE49-F238E27FC236}">
                    <a16:creationId xmlns:a16="http://schemas.microsoft.com/office/drawing/2014/main" id="{EF55AD48-AAF7-4487-A58D-33E10F3BCFAE}"/>
                  </a:ext>
                </a:extLst>
              </p:cNvPr>
              <p:cNvSpPr/>
              <p:nvPr/>
            </p:nvSpPr>
            <p:spPr>
              <a:xfrm>
                <a:off x="3788133" y="1761399"/>
                <a:ext cx="73230" cy="72287"/>
              </a:xfrm>
              <a:custGeom>
                <a:avLst/>
                <a:gdLst/>
                <a:ahLst/>
                <a:cxnLst/>
                <a:rect l="l" t="t" r="r" b="b"/>
                <a:pathLst>
                  <a:path w="4891" h="4828" extrusionOk="0">
                    <a:moveTo>
                      <a:pt x="3070" y="0"/>
                    </a:moveTo>
                    <a:lnTo>
                      <a:pt x="1" y="3049"/>
                    </a:lnTo>
                    <a:lnTo>
                      <a:pt x="4521" y="4815"/>
                    </a:lnTo>
                    <a:cubicBezTo>
                      <a:pt x="4546" y="4823"/>
                      <a:pt x="4572" y="4827"/>
                      <a:pt x="4597" y="4827"/>
                    </a:cubicBezTo>
                    <a:cubicBezTo>
                      <a:pt x="4756" y="4827"/>
                      <a:pt x="4891" y="4666"/>
                      <a:pt x="4836" y="4520"/>
                    </a:cubicBezTo>
                    <a:lnTo>
                      <a:pt x="3070" y="0"/>
                    </a:lnTo>
                    <a:close/>
                  </a:path>
                </a:pathLst>
              </a:custGeom>
              <a:solidFill>
                <a:srgbClr val="BECBD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" name="Google Shape;7843;p68">
                <a:extLst>
                  <a:ext uri="{FF2B5EF4-FFF2-40B4-BE49-F238E27FC236}">
                    <a16:creationId xmlns:a16="http://schemas.microsoft.com/office/drawing/2014/main" id="{9E60AB6E-4922-4CF2-B0CD-6E840A2ED3A8}"/>
                  </a:ext>
                </a:extLst>
              </p:cNvPr>
              <p:cNvSpPr/>
              <p:nvPr/>
            </p:nvSpPr>
            <p:spPr>
              <a:xfrm>
                <a:off x="3822136" y="1761399"/>
                <a:ext cx="39198" cy="72407"/>
              </a:xfrm>
              <a:custGeom>
                <a:avLst/>
                <a:gdLst/>
                <a:ahLst/>
                <a:cxnLst/>
                <a:rect l="l" t="t" r="r" b="b"/>
                <a:pathLst>
                  <a:path w="2618" h="4836" extrusionOk="0">
                    <a:moveTo>
                      <a:pt x="799" y="0"/>
                    </a:moveTo>
                    <a:lnTo>
                      <a:pt x="0" y="778"/>
                    </a:lnTo>
                    <a:lnTo>
                      <a:pt x="1451" y="4499"/>
                    </a:lnTo>
                    <a:lnTo>
                      <a:pt x="2250" y="4815"/>
                    </a:lnTo>
                    <a:cubicBezTo>
                      <a:pt x="2282" y="4829"/>
                      <a:pt x="2313" y="4835"/>
                      <a:pt x="2344" y="4835"/>
                    </a:cubicBezTo>
                    <a:cubicBezTo>
                      <a:pt x="2495" y="4835"/>
                      <a:pt x="2618" y="4678"/>
                      <a:pt x="2565" y="4520"/>
                    </a:cubicBezTo>
                    <a:lnTo>
                      <a:pt x="799" y="0"/>
                    </a:lnTo>
                    <a:close/>
                  </a:path>
                </a:pathLst>
              </a:custGeom>
              <a:solidFill>
                <a:srgbClr val="9FB3C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7844;p68">
                <a:extLst>
                  <a:ext uri="{FF2B5EF4-FFF2-40B4-BE49-F238E27FC236}">
                    <a16:creationId xmlns:a16="http://schemas.microsoft.com/office/drawing/2014/main" id="{9380EF8D-B88C-49BB-A40A-15C0B04A2AE1}"/>
                  </a:ext>
                </a:extLst>
              </p:cNvPr>
              <p:cNvSpPr/>
              <p:nvPr/>
            </p:nvSpPr>
            <p:spPr>
              <a:xfrm>
                <a:off x="3541656" y="1493781"/>
                <a:ext cx="292458" cy="313270"/>
              </a:xfrm>
              <a:custGeom>
                <a:avLst/>
                <a:gdLst/>
                <a:ahLst/>
                <a:cxnLst/>
                <a:rect l="l" t="t" r="r" b="b"/>
                <a:pathLst>
                  <a:path w="19533" h="20923" extrusionOk="0">
                    <a:moveTo>
                      <a:pt x="789" y="0"/>
                    </a:moveTo>
                    <a:cubicBezTo>
                      <a:pt x="524" y="0"/>
                      <a:pt x="257" y="49"/>
                      <a:pt x="1" y="151"/>
                    </a:cubicBezTo>
                    <a:cubicBezTo>
                      <a:pt x="295" y="256"/>
                      <a:pt x="547" y="424"/>
                      <a:pt x="778" y="634"/>
                    </a:cubicBezTo>
                    <a:lnTo>
                      <a:pt x="15706" y="15561"/>
                    </a:lnTo>
                    <a:cubicBezTo>
                      <a:pt x="16967" y="16844"/>
                      <a:pt x="16967" y="18904"/>
                      <a:pt x="15706" y="20166"/>
                    </a:cubicBezTo>
                    <a:lnTo>
                      <a:pt x="16463" y="20923"/>
                    </a:lnTo>
                    <a:lnTo>
                      <a:pt x="19532" y="17874"/>
                    </a:lnTo>
                    <a:lnTo>
                      <a:pt x="2292" y="634"/>
                    </a:lnTo>
                    <a:cubicBezTo>
                      <a:pt x="1893" y="220"/>
                      <a:pt x="1348" y="0"/>
                      <a:pt x="789" y="0"/>
                    </a:cubicBezTo>
                    <a:close/>
                  </a:path>
                </a:pathLst>
              </a:custGeom>
              <a:solidFill>
                <a:srgbClr val="4E677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" name="Google Shape;7845;p68">
                <a:extLst>
                  <a:ext uri="{FF2B5EF4-FFF2-40B4-BE49-F238E27FC236}">
                    <a16:creationId xmlns:a16="http://schemas.microsoft.com/office/drawing/2014/main" id="{11C085F3-029C-4305-8243-E0AB68B83CA3}"/>
                  </a:ext>
                </a:extLst>
              </p:cNvPr>
              <p:cNvSpPr/>
              <p:nvPr/>
            </p:nvSpPr>
            <p:spPr>
              <a:xfrm>
                <a:off x="3834728" y="1807979"/>
                <a:ext cx="26636" cy="25708"/>
              </a:xfrm>
              <a:custGeom>
                <a:avLst/>
                <a:gdLst/>
                <a:ahLst/>
                <a:cxnLst/>
                <a:rect l="l" t="t" r="r" b="b"/>
                <a:pathLst>
                  <a:path w="1779" h="1717" extrusionOk="0">
                    <a:moveTo>
                      <a:pt x="1157" y="1"/>
                    </a:moveTo>
                    <a:lnTo>
                      <a:pt x="0" y="1157"/>
                    </a:lnTo>
                    <a:lnTo>
                      <a:pt x="1409" y="1704"/>
                    </a:lnTo>
                    <a:cubicBezTo>
                      <a:pt x="1434" y="1712"/>
                      <a:pt x="1460" y="1716"/>
                      <a:pt x="1485" y="1716"/>
                    </a:cubicBezTo>
                    <a:cubicBezTo>
                      <a:pt x="1644" y="1716"/>
                      <a:pt x="1779" y="1555"/>
                      <a:pt x="1724" y="1409"/>
                    </a:cubicBezTo>
                    <a:lnTo>
                      <a:pt x="1157" y="1"/>
                    </a:lnTo>
                    <a:close/>
                  </a:path>
                </a:pathLst>
              </a:custGeom>
              <a:solidFill>
                <a:srgbClr val="2943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7846;p68">
                <a:extLst>
                  <a:ext uri="{FF2B5EF4-FFF2-40B4-BE49-F238E27FC236}">
                    <a16:creationId xmlns:a16="http://schemas.microsoft.com/office/drawing/2014/main" id="{57732370-041E-428E-BD4A-6AA5EAF87317}"/>
                  </a:ext>
                </a:extLst>
              </p:cNvPr>
              <p:cNvSpPr/>
              <p:nvPr/>
            </p:nvSpPr>
            <p:spPr>
              <a:xfrm>
                <a:off x="3552047" y="1524984"/>
                <a:ext cx="68320" cy="68334"/>
              </a:xfrm>
              <a:custGeom>
                <a:avLst/>
                <a:gdLst/>
                <a:ahLst/>
                <a:cxnLst/>
                <a:rect l="l" t="t" r="r" b="b"/>
                <a:pathLst>
                  <a:path w="4563" h="4564" extrusionOk="0">
                    <a:moveTo>
                      <a:pt x="3049" y="1"/>
                    </a:moveTo>
                    <a:lnTo>
                      <a:pt x="0" y="3070"/>
                    </a:lnTo>
                    <a:lnTo>
                      <a:pt x="1493" y="4563"/>
                    </a:lnTo>
                    <a:lnTo>
                      <a:pt x="4563" y="1494"/>
                    </a:lnTo>
                    <a:lnTo>
                      <a:pt x="3049" y="1"/>
                    </a:lnTo>
                    <a:close/>
                  </a:path>
                </a:pathLst>
              </a:custGeom>
              <a:solidFill>
                <a:srgbClr val="2943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" name="Google Shape;7847;p68">
                <a:extLst>
                  <a:ext uri="{FF2B5EF4-FFF2-40B4-BE49-F238E27FC236}">
                    <a16:creationId xmlns:a16="http://schemas.microsoft.com/office/drawing/2014/main" id="{CFF4EC09-AA47-4BF9-B6DD-BAFD3D676D58}"/>
                  </a:ext>
                </a:extLst>
              </p:cNvPr>
              <p:cNvSpPr/>
              <p:nvPr/>
            </p:nvSpPr>
            <p:spPr>
              <a:xfrm>
                <a:off x="3593281" y="1566218"/>
                <a:ext cx="221623" cy="221952"/>
              </a:xfrm>
              <a:custGeom>
                <a:avLst/>
                <a:gdLst/>
                <a:ahLst/>
                <a:cxnLst/>
                <a:rect l="l" t="t" r="r" b="b"/>
                <a:pathLst>
                  <a:path w="14802" h="14824" extrusionOk="0">
                    <a:moveTo>
                      <a:pt x="526" y="1"/>
                    </a:moveTo>
                    <a:lnTo>
                      <a:pt x="1" y="548"/>
                    </a:lnTo>
                    <a:lnTo>
                      <a:pt x="14276" y="14823"/>
                    </a:lnTo>
                    <a:lnTo>
                      <a:pt x="14802" y="14298"/>
                    </a:lnTo>
                    <a:lnTo>
                      <a:pt x="526" y="1"/>
                    </a:lnTo>
                    <a:close/>
                  </a:path>
                </a:pathLst>
              </a:custGeom>
              <a:solidFill>
                <a:srgbClr val="BECBD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2" name="Google Shape;6077;p67" descr="clock">
            <a:extLst>
              <a:ext uri="{FF2B5EF4-FFF2-40B4-BE49-F238E27FC236}">
                <a16:creationId xmlns:a16="http://schemas.microsoft.com/office/drawing/2014/main" id="{7E9AEA36-D448-4F7F-BF42-74D8C366DEF5}"/>
              </a:ext>
            </a:extLst>
          </p:cNvPr>
          <p:cNvGrpSpPr/>
          <p:nvPr/>
        </p:nvGrpSpPr>
        <p:grpSpPr>
          <a:xfrm>
            <a:off x="9176260" y="6014033"/>
            <a:ext cx="537983" cy="537983"/>
            <a:chOff x="5873617" y="2309901"/>
            <a:chExt cx="345720" cy="345720"/>
          </a:xfrm>
        </p:grpSpPr>
        <p:sp>
          <p:nvSpPr>
            <p:cNvPr id="33" name="Google Shape;6078;p67">
              <a:extLst>
                <a:ext uri="{FF2B5EF4-FFF2-40B4-BE49-F238E27FC236}">
                  <a16:creationId xmlns:a16="http://schemas.microsoft.com/office/drawing/2014/main" id="{DFAE6B64-CBBA-482A-814D-A62C5DB3FD51}"/>
                </a:ext>
              </a:extLst>
            </p:cNvPr>
            <p:cNvSpPr/>
            <p:nvPr/>
          </p:nvSpPr>
          <p:spPr>
            <a:xfrm>
              <a:off x="5873617" y="2309901"/>
              <a:ext cx="345720" cy="345720"/>
            </a:xfrm>
            <a:custGeom>
              <a:avLst/>
              <a:gdLst/>
              <a:ahLst/>
              <a:cxnLst/>
              <a:rect l="l" t="t" r="r" b="b"/>
              <a:pathLst>
                <a:path w="13159" h="13159" extrusionOk="0">
                  <a:moveTo>
                    <a:pt x="6583" y="1"/>
                  </a:moveTo>
                  <a:cubicBezTo>
                    <a:pt x="2949" y="1"/>
                    <a:pt x="1" y="2942"/>
                    <a:pt x="1" y="6576"/>
                  </a:cubicBezTo>
                  <a:cubicBezTo>
                    <a:pt x="1" y="10211"/>
                    <a:pt x="2949" y="13159"/>
                    <a:pt x="6583" y="13159"/>
                  </a:cubicBezTo>
                  <a:cubicBezTo>
                    <a:pt x="10218" y="13159"/>
                    <a:pt x="13159" y="10211"/>
                    <a:pt x="13159" y="6576"/>
                  </a:cubicBezTo>
                  <a:cubicBezTo>
                    <a:pt x="13159" y="2942"/>
                    <a:pt x="10218" y="1"/>
                    <a:pt x="6583" y="1"/>
                  </a:cubicBezTo>
                  <a:close/>
                </a:path>
              </a:pathLst>
            </a:custGeom>
            <a:solidFill>
              <a:srgbClr val="7988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6079;p67">
              <a:extLst>
                <a:ext uri="{FF2B5EF4-FFF2-40B4-BE49-F238E27FC236}">
                  <a16:creationId xmlns:a16="http://schemas.microsoft.com/office/drawing/2014/main" id="{4A0C0596-40E9-4BC7-BBE5-38F138CD806B}"/>
                </a:ext>
              </a:extLst>
            </p:cNvPr>
            <p:cNvSpPr/>
            <p:nvPr/>
          </p:nvSpPr>
          <p:spPr>
            <a:xfrm>
              <a:off x="5899496" y="2335779"/>
              <a:ext cx="293963" cy="293963"/>
            </a:xfrm>
            <a:custGeom>
              <a:avLst/>
              <a:gdLst/>
              <a:ahLst/>
              <a:cxnLst/>
              <a:rect l="l" t="t" r="r" b="b"/>
              <a:pathLst>
                <a:path w="11189" h="11189" extrusionOk="0">
                  <a:moveTo>
                    <a:pt x="5598" y="1"/>
                  </a:moveTo>
                  <a:cubicBezTo>
                    <a:pt x="2505" y="1"/>
                    <a:pt x="1" y="2504"/>
                    <a:pt x="1" y="5591"/>
                  </a:cubicBezTo>
                  <a:cubicBezTo>
                    <a:pt x="1" y="8685"/>
                    <a:pt x="2505" y="11189"/>
                    <a:pt x="5598" y="11189"/>
                  </a:cubicBezTo>
                  <a:cubicBezTo>
                    <a:pt x="8685" y="11189"/>
                    <a:pt x="11189" y="8685"/>
                    <a:pt x="11189" y="5591"/>
                  </a:cubicBezTo>
                  <a:cubicBezTo>
                    <a:pt x="11189" y="2504"/>
                    <a:pt x="8685" y="1"/>
                    <a:pt x="5598" y="1"/>
                  </a:cubicBezTo>
                  <a:close/>
                </a:path>
              </a:pathLst>
            </a:custGeom>
            <a:solidFill>
              <a:srgbClr val="F2F4F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6080;p67">
              <a:extLst>
                <a:ext uri="{FF2B5EF4-FFF2-40B4-BE49-F238E27FC236}">
                  <a16:creationId xmlns:a16="http://schemas.microsoft.com/office/drawing/2014/main" id="{E54246DA-CDA7-44D5-A9D8-BA91A2DD050A}"/>
                </a:ext>
              </a:extLst>
            </p:cNvPr>
            <p:cNvSpPr/>
            <p:nvPr/>
          </p:nvSpPr>
          <p:spPr>
            <a:xfrm>
              <a:off x="6041288" y="2356088"/>
              <a:ext cx="10404" cy="131888"/>
            </a:xfrm>
            <a:custGeom>
              <a:avLst/>
              <a:gdLst/>
              <a:ahLst/>
              <a:cxnLst/>
              <a:rect l="l" t="t" r="r" b="b"/>
              <a:pathLst>
                <a:path w="396" h="5020" extrusionOk="0">
                  <a:moveTo>
                    <a:pt x="198" y="1"/>
                  </a:moveTo>
                  <a:cubicBezTo>
                    <a:pt x="99" y="1"/>
                    <a:pt x="0" y="67"/>
                    <a:pt x="0" y="199"/>
                  </a:cubicBezTo>
                  <a:lnTo>
                    <a:pt x="0" y="4818"/>
                  </a:lnTo>
                  <a:cubicBezTo>
                    <a:pt x="0" y="4929"/>
                    <a:pt x="90" y="5019"/>
                    <a:pt x="201" y="5019"/>
                  </a:cubicBezTo>
                  <a:cubicBezTo>
                    <a:pt x="305" y="5019"/>
                    <a:pt x="395" y="4929"/>
                    <a:pt x="395" y="4818"/>
                  </a:cubicBezTo>
                  <a:lnTo>
                    <a:pt x="395" y="199"/>
                  </a:lnTo>
                  <a:cubicBezTo>
                    <a:pt x="395" y="67"/>
                    <a:pt x="297" y="1"/>
                    <a:pt x="198" y="1"/>
                  </a:cubicBezTo>
                  <a:close/>
                </a:path>
              </a:pathLst>
            </a:custGeom>
            <a:solidFill>
              <a:srgbClr val="A3AD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6081;p67">
              <a:extLst>
                <a:ext uri="{FF2B5EF4-FFF2-40B4-BE49-F238E27FC236}">
                  <a16:creationId xmlns:a16="http://schemas.microsoft.com/office/drawing/2014/main" id="{B6094AA4-5509-4632-99C6-1CB0D9303EBB}"/>
                </a:ext>
              </a:extLst>
            </p:cNvPr>
            <p:cNvSpPr/>
            <p:nvPr/>
          </p:nvSpPr>
          <p:spPr>
            <a:xfrm>
              <a:off x="6039449" y="2477546"/>
              <a:ext cx="135435" cy="10430"/>
            </a:xfrm>
            <a:custGeom>
              <a:avLst/>
              <a:gdLst/>
              <a:ahLst/>
              <a:cxnLst/>
              <a:rect l="l" t="t" r="r" b="b"/>
              <a:pathLst>
                <a:path w="5155" h="397" extrusionOk="0">
                  <a:moveTo>
                    <a:pt x="271" y="1"/>
                  </a:moveTo>
                  <a:cubicBezTo>
                    <a:pt x="1" y="1"/>
                    <a:pt x="1" y="396"/>
                    <a:pt x="271" y="396"/>
                  </a:cubicBezTo>
                  <a:lnTo>
                    <a:pt x="4891" y="396"/>
                  </a:lnTo>
                  <a:cubicBezTo>
                    <a:pt x="5154" y="396"/>
                    <a:pt x="5154" y="1"/>
                    <a:pt x="4891" y="1"/>
                  </a:cubicBezTo>
                  <a:close/>
                </a:path>
              </a:pathLst>
            </a:custGeom>
            <a:solidFill>
              <a:srgbClr val="A3AD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6082;p67">
              <a:extLst>
                <a:ext uri="{FF2B5EF4-FFF2-40B4-BE49-F238E27FC236}">
                  <a16:creationId xmlns:a16="http://schemas.microsoft.com/office/drawing/2014/main" id="{65843CFF-3437-4FDF-81F5-9946F0196092}"/>
                </a:ext>
              </a:extLst>
            </p:cNvPr>
            <p:cNvSpPr/>
            <p:nvPr/>
          </p:nvSpPr>
          <p:spPr>
            <a:xfrm>
              <a:off x="5935778" y="2372035"/>
              <a:ext cx="275178" cy="257970"/>
            </a:xfrm>
            <a:custGeom>
              <a:avLst/>
              <a:gdLst/>
              <a:ahLst/>
              <a:cxnLst/>
              <a:rect l="l" t="t" r="r" b="b"/>
              <a:pathLst>
                <a:path w="10474" h="9819" extrusionOk="0">
                  <a:moveTo>
                    <a:pt x="7893" y="1"/>
                  </a:moveTo>
                  <a:cubicBezTo>
                    <a:pt x="9815" y="2213"/>
                    <a:pt x="9697" y="5543"/>
                    <a:pt x="7623" y="7617"/>
                  </a:cubicBezTo>
                  <a:cubicBezTo>
                    <a:pt x="6532" y="8704"/>
                    <a:pt x="5100" y="9254"/>
                    <a:pt x="3664" y="9254"/>
                  </a:cubicBezTo>
                  <a:cubicBezTo>
                    <a:pt x="2361" y="9254"/>
                    <a:pt x="1056" y="8801"/>
                    <a:pt x="0" y="7887"/>
                  </a:cubicBezTo>
                  <a:lnTo>
                    <a:pt x="0" y="7887"/>
                  </a:lnTo>
                  <a:cubicBezTo>
                    <a:pt x="1112" y="9170"/>
                    <a:pt x="2669" y="9818"/>
                    <a:pt x="4229" y="9818"/>
                  </a:cubicBezTo>
                  <a:cubicBezTo>
                    <a:pt x="5657" y="9818"/>
                    <a:pt x="7088" y="9275"/>
                    <a:pt x="8185" y="8179"/>
                  </a:cubicBezTo>
                  <a:cubicBezTo>
                    <a:pt x="10474" y="5883"/>
                    <a:pt x="10342" y="2123"/>
                    <a:pt x="7893" y="1"/>
                  </a:cubicBezTo>
                  <a:close/>
                </a:path>
              </a:pathLst>
            </a:custGeom>
            <a:solidFill>
              <a:srgbClr val="BCCAD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6083;p67">
              <a:extLst>
                <a:ext uri="{FF2B5EF4-FFF2-40B4-BE49-F238E27FC236}">
                  <a16:creationId xmlns:a16="http://schemas.microsoft.com/office/drawing/2014/main" id="{80FCCCDC-5147-4161-A906-6547943D4922}"/>
                </a:ext>
              </a:extLst>
            </p:cNvPr>
            <p:cNvSpPr/>
            <p:nvPr/>
          </p:nvSpPr>
          <p:spPr>
            <a:xfrm>
              <a:off x="5918097" y="2477546"/>
              <a:ext cx="21333" cy="10430"/>
            </a:xfrm>
            <a:custGeom>
              <a:avLst/>
              <a:gdLst/>
              <a:ahLst/>
              <a:cxnLst/>
              <a:rect l="l" t="t" r="r" b="b"/>
              <a:pathLst>
                <a:path w="812" h="397" extrusionOk="0">
                  <a:moveTo>
                    <a:pt x="264" y="1"/>
                  </a:moveTo>
                  <a:cubicBezTo>
                    <a:pt x="0" y="1"/>
                    <a:pt x="0" y="396"/>
                    <a:pt x="264" y="396"/>
                  </a:cubicBezTo>
                  <a:lnTo>
                    <a:pt x="548" y="396"/>
                  </a:lnTo>
                  <a:cubicBezTo>
                    <a:pt x="812" y="396"/>
                    <a:pt x="812" y="1"/>
                    <a:pt x="548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6084;p67">
              <a:extLst>
                <a:ext uri="{FF2B5EF4-FFF2-40B4-BE49-F238E27FC236}">
                  <a16:creationId xmlns:a16="http://schemas.microsoft.com/office/drawing/2014/main" id="{DB6B1A19-236B-46D1-8142-47C674B8A0E2}"/>
                </a:ext>
              </a:extLst>
            </p:cNvPr>
            <p:cNvSpPr/>
            <p:nvPr/>
          </p:nvSpPr>
          <p:spPr>
            <a:xfrm>
              <a:off x="6041288" y="2591542"/>
              <a:ext cx="10404" cy="17970"/>
            </a:xfrm>
            <a:custGeom>
              <a:avLst/>
              <a:gdLst/>
              <a:ahLst/>
              <a:cxnLst/>
              <a:rect l="l" t="t" r="r" b="b"/>
              <a:pathLst>
                <a:path w="396" h="684" extrusionOk="0">
                  <a:moveTo>
                    <a:pt x="198" y="0"/>
                  </a:moveTo>
                  <a:cubicBezTo>
                    <a:pt x="99" y="0"/>
                    <a:pt x="0" y="66"/>
                    <a:pt x="0" y="198"/>
                  </a:cubicBezTo>
                  <a:lnTo>
                    <a:pt x="0" y="483"/>
                  </a:lnTo>
                  <a:cubicBezTo>
                    <a:pt x="0" y="594"/>
                    <a:pt x="90" y="684"/>
                    <a:pt x="201" y="684"/>
                  </a:cubicBezTo>
                  <a:cubicBezTo>
                    <a:pt x="305" y="684"/>
                    <a:pt x="395" y="594"/>
                    <a:pt x="395" y="483"/>
                  </a:cubicBezTo>
                  <a:lnTo>
                    <a:pt x="395" y="198"/>
                  </a:lnTo>
                  <a:cubicBezTo>
                    <a:pt x="395" y="66"/>
                    <a:pt x="297" y="0"/>
                    <a:pt x="198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6085;p67">
              <a:extLst>
                <a:ext uri="{FF2B5EF4-FFF2-40B4-BE49-F238E27FC236}">
                  <a16:creationId xmlns:a16="http://schemas.microsoft.com/office/drawing/2014/main" id="{9ABED8E4-A18F-404E-89ED-8D8C991EDC9B}"/>
                </a:ext>
              </a:extLst>
            </p:cNvPr>
            <p:cNvSpPr/>
            <p:nvPr/>
          </p:nvSpPr>
          <p:spPr>
            <a:xfrm>
              <a:off x="5953144" y="2391556"/>
              <a:ext cx="19836" cy="15869"/>
            </a:xfrm>
            <a:custGeom>
              <a:avLst/>
              <a:gdLst/>
              <a:ahLst/>
              <a:cxnLst/>
              <a:rect l="l" t="t" r="r" b="b"/>
              <a:pathLst>
                <a:path w="755" h="604" extrusionOk="0">
                  <a:moveTo>
                    <a:pt x="285" y="0"/>
                  </a:moveTo>
                  <a:cubicBezTo>
                    <a:pt x="133" y="0"/>
                    <a:pt x="0" y="196"/>
                    <a:pt x="144" y="340"/>
                  </a:cubicBezTo>
                  <a:lnTo>
                    <a:pt x="345" y="541"/>
                  </a:lnTo>
                  <a:cubicBezTo>
                    <a:pt x="379" y="583"/>
                    <a:pt x="435" y="603"/>
                    <a:pt x="484" y="603"/>
                  </a:cubicBezTo>
                  <a:cubicBezTo>
                    <a:pt x="664" y="603"/>
                    <a:pt x="754" y="388"/>
                    <a:pt x="629" y="264"/>
                  </a:cubicBezTo>
                  <a:lnTo>
                    <a:pt x="421" y="62"/>
                  </a:lnTo>
                  <a:cubicBezTo>
                    <a:pt x="379" y="19"/>
                    <a:pt x="331" y="0"/>
                    <a:pt x="285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6086;p67">
              <a:extLst>
                <a:ext uri="{FF2B5EF4-FFF2-40B4-BE49-F238E27FC236}">
                  <a16:creationId xmlns:a16="http://schemas.microsoft.com/office/drawing/2014/main" id="{6A14F321-6F11-4037-BF60-7DA5A01567D9}"/>
                </a:ext>
              </a:extLst>
            </p:cNvPr>
            <p:cNvSpPr/>
            <p:nvPr/>
          </p:nvSpPr>
          <p:spPr>
            <a:xfrm>
              <a:off x="6119686" y="2557939"/>
              <a:ext cx="19652" cy="15869"/>
            </a:xfrm>
            <a:custGeom>
              <a:avLst/>
              <a:gdLst/>
              <a:ahLst/>
              <a:cxnLst/>
              <a:rect l="l" t="t" r="r" b="b"/>
              <a:pathLst>
                <a:path w="748" h="604" extrusionOk="0">
                  <a:moveTo>
                    <a:pt x="285" y="1"/>
                  </a:moveTo>
                  <a:cubicBezTo>
                    <a:pt x="131" y="1"/>
                    <a:pt x="0" y="202"/>
                    <a:pt x="144" y="347"/>
                  </a:cubicBezTo>
                  <a:lnTo>
                    <a:pt x="345" y="548"/>
                  </a:lnTo>
                  <a:cubicBezTo>
                    <a:pt x="380" y="582"/>
                    <a:pt x="429" y="603"/>
                    <a:pt x="484" y="603"/>
                  </a:cubicBezTo>
                  <a:cubicBezTo>
                    <a:pt x="658" y="603"/>
                    <a:pt x="748" y="388"/>
                    <a:pt x="623" y="263"/>
                  </a:cubicBezTo>
                  <a:lnTo>
                    <a:pt x="422" y="62"/>
                  </a:lnTo>
                  <a:cubicBezTo>
                    <a:pt x="379" y="19"/>
                    <a:pt x="331" y="1"/>
                    <a:pt x="28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6087;p67">
              <a:extLst>
                <a:ext uri="{FF2B5EF4-FFF2-40B4-BE49-F238E27FC236}">
                  <a16:creationId xmlns:a16="http://schemas.microsoft.com/office/drawing/2014/main" id="{F9A616D1-8BB0-45C6-99FA-E439A535E5B0}"/>
                </a:ext>
              </a:extLst>
            </p:cNvPr>
            <p:cNvSpPr/>
            <p:nvPr/>
          </p:nvSpPr>
          <p:spPr>
            <a:xfrm>
              <a:off x="6120185" y="2391556"/>
              <a:ext cx="19652" cy="15869"/>
            </a:xfrm>
            <a:custGeom>
              <a:avLst/>
              <a:gdLst/>
              <a:ahLst/>
              <a:cxnLst/>
              <a:rect l="l" t="t" r="r" b="b"/>
              <a:pathLst>
                <a:path w="748" h="604" extrusionOk="0">
                  <a:moveTo>
                    <a:pt x="466" y="0"/>
                  </a:moveTo>
                  <a:cubicBezTo>
                    <a:pt x="419" y="0"/>
                    <a:pt x="370" y="19"/>
                    <a:pt x="326" y="62"/>
                  </a:cubicBezTo>
                  <a:lnTo>
                    <a:pt x="125" y="264"/>
                  </a:lnTo>
                  <a:cubicBezTo>
                    <a:pt x="0" y="388"/>
                    <a:pt x="84" y="603"/>
                    <a:pt x="264" y="603"/>
                  </a:cubicBezTo>
                  <a:cubicBezTo>
                    <a:pt x="313" y="603"/>
                    <a:pt x="368" y="583"/>
                    <a:pt x="403" y="541"/>
                  </a:cubicBezTo>
                  <a:lnTo>
                    <a:pt x="604" y="340"/>
                  </a:lnTo>
                  <a:cubicBezTo>
                    <a:pt x="747" y="196"/>
                    <a:pt x="618" y="0"/>
                    <a:pt x="466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6088;p67">
              <a:extLst>
                <a:ext uri="{FF2B5EF4-FFF2-40B4-BE49-F238E27FC236}">
                  <a16:creationId xmlns:a16="http://schemas.microsoft.com/office/drawing/2014/main" id="{301623FF-FCC9-4113-9C87-BBAE1575FAF1}"/>
                </a:ext>
              </a:extLst>
            </p:cNvPr>
            <p:cNvSpPr/>
            <p:nvPr/>
          </p:nvSpPr>
          <p:spPr>
            <a:xfrm>
              <a:off x="5953617" y="2557939"/>
              <a:ext cx="19862" cy="15869"/>
            </a:xfrm>
            <a:custGeom>
              <a:avLst/>
              <a:gdLst/>
              <a:ahLst/>
              <a:cxnLst/>
              <a:rect l="l" t="t" r="r" b="b"/>
              <a:pathLst>
                <a:path w="756" h="604" extrusionOk="0">
                  <a:moveTo>
                    <a:pt x="465" y="1"/>
                  </a:moveTo>
                  <a:cubicBezTo>
                    <a:pt x="418" y="1"/>
                    <a:pt x="370" y="19"/>
                    <a:pt x="327" y="62"/>
                  </a:cubicBezTo>
                  <a:lnTo>
                    <a:pt x="126" y="263"/>
                  </a:lnTo>
                  <a:cubicBezTo>
                    <a:pt x="1" y="388"/>
                    <a:pt x="91" y="603"/>
                    <a:pt x="264" y="603"/>
                  </a:cubicBezTo>
                  <a:cubicBezTo>
                    <a:pt x="320" y="603"/>
                    <a:pt x="368" y="582"/>
                    <a:pt x="403" y="548"/>
                  </a:cubicBezTo>
                  <a:lnTo>
                    <a:pt x="611" y="347"/>
                  </a:lnTo>
                  <a:cubicBezTo>
                    <a:pt x="755" y="202"/>
                    <a:pt x="620" y="1"/>
                    <a:pt x="46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6089;p67">
              <a:extLst>
                <a:ext uri="{FF2B5EF4-FFF2-40B4-BE49-F238E27FC236}">
                  <a16:creationId xmlns:a16="http://schemas.microsoft.com/office/drawing/2014/main" id="{AD788C01-35EA-4508-B478-4E1BA4980E60}"/>
                </a:ext>
              </a:extLst>
            </p:cNvPr>
            <p:cNvSpPr/>
            <p:nvPr/>
          </p:nvSpPr>
          <p:spPr>
            <a:xfrm>
              <a:off x="5927056" y="2429887"/>
              <a:ext cx="21859" cy="13425"/>
            </a:xfrm>
            <a:custGeom>
              <a:avLst/>
              <a:gdLst/>
              <a:ahLst/>
              <a:cxnLst/>
              <a:rect l="l" t="t" r="r" b="b"/>
              <a:pathLst>
                <a:path w="832" h="511" extrusionOk="0">
                  <a:moveTo>
                    <a:pt x="289" y="0"/>
                  </a:moveTo>
                  <a:cubicBezTo>
                    <a:pt x="98" y="0"/>
                    <a:pt x="1" y="295"/>
                    <a:pt x="214" y="386"/>
                  </a:cubicBezTo>
                  <a:lnTo>
                    <a:pt x="478" y="497"/>
                  </a:lnTo>
                  <a:cubicBezTo>
                    <a:pt x="499" y="504"/>
                    <a:pt x="526" y="511"/>
                    <a:pt x="554" y="511"/>
                  </a:cubicBezTo>
                  <a:cubicBezTo>
                    <a:pt x="769" y="511"/>
                    <a:pt x="831" y="213"/>
                    <a:pt x="630" y="129"/>
                  </a:cubicBezTo>
                  <a:lnTo>
                    <a:pt x="374" y="18"/>
                  </a:lnTo>
                  <a:cubicBezTo>
                    <a:pt x="344" y="6"/>
                    <a:pt x="316" y="0"/>
                    <a:pt x="289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6090;p67">
              <a:extLst>
                <a:ext uri="{FF2B5EF4-FFF2-40B4-BE49-F238E27FC236}">
                  <a16:creationId xmlns:a16="http://schemas.microsoft.com/office/drawing/2014/main" id="{AB67AA51-5433-48AC-A3BF-36687F3A76D1}"/>
                </a:ext>
              </a:extLst>
            </p:cNvPr>
            <p:cNvSpPr/>
            <p:nvPr/>
          </p:nvSpPr>
          <p:spPr>
            <a:xfrm>
              <a:off x="6143751" y="2522077"/>
              <a:ext cx="21832" cy="13452"/>
            </a:xfrm>
            <a:custGeom>
              <a:avLst/>
              <a:gdLst/>
              <a:ahLst/>
              <a:cxnLst/>
              <a:rect l="l" t="t" r="r" b="b"/>
              <a:pathLst>
                <a:path w="831" h="512" extrusionOk="0">
                  <a:moveTo>
                    <a:pt x="287" y="0"/>
                  </a:moveTo>
                  <a:cubicBezTo>
                    <a:pt x="97" y="0"/>
                    <a:pt x="1" y="289"/>
                    <a:pt x="213" y="380"/>
                  </a:cubicBezTo>
                  <a:lnTo>
                    <a:pt x="477" y="491"/>
                  </a:lnTo>
                  <a:cubicBezTo>
                    <a:pt x="498" y="505"/>
                    <a:pt x="525" y="512"/>
                    <a:pt x="553" y="512"/>
                  </a:cubicBezTo>
                  <a:cubicBezTo>
                    <a:pt x="768" y="512"/>
                    <a:pt x="831" y="213"/>
                    <a:pt x="629" y="130"/>
                  </a:cubicBezTo>
                  <a:lnTo>
                    <a:pt x="373" y="19"/>
                  </a:lnTo>
                  <a:cubicBezTo>
                    <a:pt x="343" y="6"/>
                    <a:pt x="314" y="0"/>
                    <a:pt x="28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6091;p67">
              <a:extLst>
                <a:ext uri="{FF2B5EF4-FFF2-40B4-BE49-F238E27FC236}">
                  <a16:creationId xmlns:a16="http://schemas.microsoft.com/office/drawing/2014/main" id="{F5B2CBAB-65A6-4126-9B01-0DEADA9E4EBE}"/>
                </a:ext>
              </a:extLst>
            </p:cNvPr>
            <p:cNvSpPr/>
            <p:nvPr/>
          </p:nvSpPr>
          <p:spPr>
            <a:xfrm>
              <a:off x="6084822" y="2365730"/>
              <a:ext cx="15816" cy="17261"/>
            </a:xfrm>
            <a:custGeom>
              <a:avLst/>
              <a:gdLst/>
              <a:ahLst/>
              <a:cxnLst/>
              <a:rect l="l" t="t" r="r" b="b"/>
              <a:pathLst>
                <a:path w="602" h="657" extrusionOk="0">
                  <a:moveTo>
                    <a:pt x="345" y="0"/>
                  </a:moveTo>
                  <a:cubicBezTo>
                    <a:pt x="275" y="0"/>
                    <a:pt x="204" y="37"/>
                    <a:pt x="167" y="123"/>
                  </a:cubicBezTo>
                  <a:lnTo>
                    <a:pt x="56" y="386"/>
                  </a:lnTo>
                  <a:cubicBezTo>
                    <a:pt x="1" y="511"/>
                    <a:pt x="98" y="657"/>
                    <a:pt x="237" y="657"/>
                  </a:cubicBezTo>
                  <a:cubicBezTo>
                    <a:pt x="320" y="657"/>
                    <a:pt x="389" y="608"/>
                    <a:pt x="424" y="539"/>
                  </a:cubicBezTo>
                  <a:lnTo>
                    <a:pt x="535" y="276"/>
                  </a:lnTo>
                  <a:cubicBezTo>
                    <a:pt x="602" y="119"/>
                    <a:pt x="473" y="0"/>
                    <a:pt x="345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6092;p67">
              <a:extLst>
                <a:ext uri="{FF2B5EF4-FFF2-40B4-BE49-F238E27FC236}">
                  <a16:creationId xmlns:a16="http://schemas.microsoft.com/office/drawing/2014/main" id="{E7F0B039-BB1E-49A2-922C-861C6DA56C82}"/>
                </a:ext>
              </a:extLst>
            </p:cNvPr>
            <p:cNvSpPr/>
            <p:nvPr/>
          </p:nvSpPr>
          <p:spPr>
            <a:xfrm>
              <a:off x="5992632" y="2582399"/>
              <a:ext cx="15816" cy="17287"/>
            </a:xfrm>
            <a:custGeom>
              <a:avLst/>
              <a:gdLst/>
              <a:ahLst/>
              <a:cxnLst/>
              <a:rect l="l" t="t" r="r" b="b"/>
              <a:pathLst>
                <a:path w="602" h="658" extrusionOk="0">
                  <a:moveTo>
                    <a:pt x="350" y="0"/>
                  </a:moveTo>
                  <a:cubicBezTo>
                    <a:pt x="280" y="0"/>
                    <a:pt x="211" y="37"/>
                    <a:pt x="174" y="123"/>
                  </a:cubicBezTo>
                  <a:lnTo>
                    <a:pt x="56" y="387"/>
                  </a:lnTo>
                  <a:cubicBezTo>
                    <a:pt x="0" y="511"/>
                    <a:pt x="97" y="657"/>
                    <a:pt x="243" y="657"/>
                  </a:cubicBezTo>
                  <a:cubicBezTo>
                    <a:pt x="319" y="657"/>
                    <a:pt x="396" y="609"/>
                    <a:pt x="423" y="539"/>
                  </a:cubicBezTo>
                  <a:lnTo>
                    <a:pt x="534" y="276"/>
                  </a:lnTo>
                  <a:cubicBezTo>
                    <a:pt x="601" y="119"/>
                    <a:pt x="475" y="0"/>
                    <a:pt x="350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6093;p67">
              <a:extLst>
                <a:ext uri="{FF2B5EF4-FFF2-40B4-BE49-F238E27FC236}">
                  <a16:creationId xmlns:a16="http://schemas.microsoft.com/office/drawing/2014/main" id="{CDA3C80F-B444-43A9-B650-76ACD3014E1A}"/>
                </a:ext>
              </a:extLst>
            </p:cNvPr>
            <p:cNvSpPr/>
            <p:nvPr/>
          </p:nvSpPr>
          <p:spPr>
            <a:xfrm>
              <a:off x="5994445" y="2364758"/>
              <a:ext cx="15527" cy="17524"/>
            </a:xfrm>
            <a:custGeom>
              <a:avLst/>
              <a:gdLst/>
              <a:ahLst/>
              <a:cxnLst/>
              <a:rect l="l" t="t" r="r" b="b"/>
              <a:pathLst>
                <a:path w="591" h="667" extrusionOk="0">
                  <a:moveTo>
                    <a:pt x="255" y="1"/>
                  </a:moveTo>
                  <a:cubicBezTo>
                    <a:pt x="129" y="1"/>
                    <a:pt x="1" y="118"/>
                    <a:pt x="63" y="278"/>
                  </a:cubicBezTo>
                  <a:lnTo>
                    <a:pt x="174" y="541"/>
                  </a:lnTo>
                  <a:cubicBezTo>
                    <a:pt x="202" y="611"/>
                    <a:pt x="271" y="659"/>
                    <a:pt x="354" y="666"/>
                  </a:cubicBezTo>
                  <a:cubicBezTo>
                    <a:pt x="493" y="666"/>
                    <a:pt x="590" y="521"/>
                    <a:pt x="542" y="389"/>
                  </a:cubicBezTo>
                  <a:lnTo>
                    <a:pt x="431" y="125"/>
                  </a:lnTo>
                  <a:cubicBezTo>
                    <a:pt x="396" y="38"/>
                    <a:pt x="326" y="1"/>
                    <a:pt x="25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6094;p67">
              <a:extLst>
                <a:ext uri="{FF2B5EF4-FFF2-40B4-BE49-F238E27FC236}">
                  <a16:creationId xmlns:a16="http://schemas.microsoft.com/office/drawing/2014/main" id="{D2BAADA8-E759-43CE-A3D8-71E03C626F29}"/>
                </a:ext>
              </a:extLst>
            </p:cNvPr>
            <p:cNvSpPr/>
            <p:nvPr/>
          </p:nvSpPr>
          <p:spPr>
            <a:xfrm>
              <a:off x="6082641" y="2583161"/>
              <a:ext cx="15527" cy="17419"/>
            </a:xfrm>
            <a:custGeom>
              <a:avLst/>
              <a:gdLst/>
              <a:ahLst/>
              <a:cxnLst/>
              <a:rect l="l" t="t" r="r" b="b"/>
              <a:pathLst>
                <a:path w="591" h="663" extrusionOk="0">
                  <a:moveTo>
                    <a:pt x="254" y="1"/>
                  </a:moveTo>
                  <a:cubicBezTo>
                    <a:pt x="129" y="1"/>
                    <a:pt x="1" y="119"/>
                    <a:pt x="63" y="274"/>
                  </a:cubicBezTo>
                  <a:lnTo>
                    <a:pt x="174" y="538"/>
                  </a:lnTo>
                  <a:cubicBezTo>
                    <a:pt x="202" y="614"/>
                    <a:pt x="271" y="663"/>
                    <a:pt x="354" y="663"/>
                  </a:cubicBezTo>
                  <a:cubicBezTo>
                    <a:pt x="493" y="663"/>
                    <a:pt x="590" y="524"/>
                    <a:pt x="542" y="392"/>
                  </a:cubicBezTo>
                  <a:lnTo>
                    <a:pt x="431" y="129"/>
                  </a:lnTo>
                  <a:cubicBezTo>
                    <a:pt x="396" y="39"/>
                    <a:pt x="325" y="1"/>
                    <a:pt x="254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6095;p67">
              <a:extLst>
                <a:ext uri="{FF2B5EF4-FFF2-40B4-BE49-F238E27FC236}">
                  <a16:creationId xmlns:a16="http://schemas.microsoft.com/office/drawing/2014/main" id="{5D4C3ECD-F635-4B6E-B294-CAFA9729E7F9}"/>
                </a:ext>
              </a:extLst>
            </p:cNvPr>
            <p:cNvSpPr/>
            <p:nvPr/>
          </p:nvSpPr>
          <p:spPr>
            <a:xfrm>
              <a:off x="6144776" y="2431936"/>
              <a:ext cx="22069" cy="13399"/>
            </a:xfrm>
            <a:custGeom>
              <a:avLst/>
              <a:gdLst/>
              <a:ahLst/>
              <a:cxnLst/>
              <a:rect l="l" t="t" r="r" b="b"/>
              <a:pathLst>
                <a:path w="840" h="510" extrusionOk="0">
                  <a:moveTo>
                    <a:pt x="552" y="1"/>
                  </a:moveTo>
                  <a:cubicBezTo>
                    <a:pt x="527" y="1"/>
                    <a:pt x="500" y="6"/>
                    <a:pt x="473" y="17"/>
                  </a:cubicBezTo>
                  <a:lnTo>
                    <a:pt x="209" y="128"/>
                  </a:lnTo>
                  <a:cubicBezTo>
                    <a:pt x="1" y="204"/>
                    <a:pt x="63" y="509"/>
                    <a:pt x="285" y="509"/>
                  </a:cubicBezTo>
                  <a:cubicBezTo>
                    <a:pt x="306" y="509"/>
                    <a:pt x="334" y="502"/>
                    <a:pt x="355" y="495"/>
                  </a:cubicBezTo>
                  <a:lnTo>
                    <a:pt x="618" y="384"/>
                  </a:lnTo>
                  <a:cubicBezTo>
                    <a:pt x="839" y="298"/>
                    <a:pt x="745" y="1"/>
                    <a:pt x="552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6096;p67">
              <a:extLst>
                <a:ext uri="{FF2B5EF4-FFF2-40B4-BE49-F238E27FC236}">
                  <a16:creationId xmlns:a16="http://schemas.microsoft.com/office/drawing/2014/main" id="{162ADBCE-35D3-432C-9701-198894247B0D}"/>
                </a:ext>
              </a:extLst>
            </p:cNvPr>
            <p:cNvSpPr/>
            <p:nvPr/>
          </p:nvSpPr>
          <p:spPr>
            <a:xfrm>
              <a:off x="5926530" y="2520081"/>
              <a:ext cx="21964" cy="13268"/>
            </a:xfrm>
            <a:custGeom>
              <a:avLst/>
              <a:gdLst/>
              <a:ahLst/>
              <a:cxnLst/>
              <a:rect l="l" t="t" r="r" b="b"/>
              <a:pathLst>
                <a:path w="836" h="505" extrusionOk="0">
                  <a:moveTo>
                    <a:pt x="553" y="1"/>
                  </a:moveTo>
                  <a:cubicBezTo>
                    <a:pt x="527" y="1"/>
                    <a:pt x="499" y="6"/>
                    <a:pt x="470" y="19"/>
                  </a:cubicBezTo>
                  <a:lnTo>
                    <a:pt x="206" y="123"/>
                  </a:lnTo>
                  <a:cubicBezTo>
                    <a:pt x="1" y="205"/>
                    <a:pt x="59" y="504"/>
                    <a:pt x="275" y="504"/>
                  </a:cubicBezTo>
                  <a:cubicBezTo>
                    <a:pt x="278" y="504"/>
                    <a:pt x="280" y="504"/>
                    <a:pt x="283" y="504"/>
                  </a:cubicBezTo>
                  <a:lnTo>
                    <a:pt x="276" y="504"/>
                  </a:lnTo>
                  <a:cubicBezTo>
                    <a:pt x="303" y="504"/>
                    <a:pt x="331" y="504"/>
                    <a:pt x="352" y="490"/>
                  </a:cubicBezTo>
                  <a:lnTo>
                    <a:pt x="616" y="386"/>
                  </a:lnTo>
                  <a:cubicBezTo>
                    <a:pt x="835" y="301"/>
                    <a:pt x="744" y="1"/>
                    <a:pt x="553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7AF46D5-A3C1-3349-B335-4273B11969F0}"/>
              </a:ext>
            </a:extLst>
          </p:cNvPr>
          <p:cNvSpPr txBox="1"/>
          <p:nvPr/>
        </p:nvSpPr>
        <p:spPr>
          <a:xfrm>
            <a:off x="9740859" y="6048113"/>
            <a:ext cx="13660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 minute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BB168538-94DC-6BAD-80B1-2E447E2BA0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349" y="1522997"/>
            <a:ext cx="3578836" cy="357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246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38"/>
          <p:cNvSpPr/>
          <p:nvPr/>
        </p:nvSpPr>
        <p:spPr>
          <a:xfrm>
            <a:off x="684646" y="1188983"/>
            <a:ext cx="7260474" cy="4877349"/>
          </a:xfrm>
          <a:prstGeom prst="donut">
            <a:avLst>
              <a:gd name="adj" fmla="val 4516"/>
            </a:avLst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0" name="Google Shape;480;p38"/>
          <p:cNvSpPr txBox="1">
            <a:spLocks noGrp="1"/>
          </p:cNvSpPr>
          <p:nvPr>
            <p:ph type="title"/>
          </p:nvPr>
        </p:nvSpPr>
        <p:spPr>
          <a:xfrm rot="21599706">
            <a:off x="800284" y="2558691"/>
            <a:ext cx="7029196" cy="2137931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4800" b="1" dirty="0"/>
              <a:t>Resource Spotlight:</a:t>
            </a:r>
            <a:br>
              <a:rPr lang="en-US" sz="4800" b="1" dirty="0"/>
            </a:b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Coaches Year at a Glance Document</a:t>
            </a:r>
            <a:endParaRPr lang="en-US" sz="32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69406C-0E34-4163-8B3C-9A7B3412C29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82381" y="6066333"/>
            <a:ext cx="2833687" cy="70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7461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2F89F54-09E3-54F3-8DBB-87B91EFBB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349" y="467463"/>
            <a:ext cx="7493743" cy="845600"/>
          </a:xfrm>
        </p:spPr>
        <p:txBody>
          <a:bodyPr/>
          <a:lstStyle/>
          <a:p>
            <a:r>
              <a:rPr lang="en-US" dirty="0"/>
              <a:t>Coaches Year at a Glance</a:t>
            </a:r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6D00BBD6-4C39-B228-66C9-81FEFBD5EC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960" y="1642822"/>
            <a:ext cx="6395446" cy="4870950"/>
          </a:xfrm>
          <a:prstGeom prst="rect">
            <a:avLst/>
          </a:prstGeom>
          <a:ln>
            <a:solidFill>
              <a:srgbClr val="36611F"/>
            </a:solidFill>
          </a:ln>
        </p:spPr>
      </p:pic>
      <p:sp>
        <p:nvSpPr>
          <p:cNvPr id="6" name="Google Shape;1010;p31">
            <a:extLst>
              <a:ext uri="{FF2B5EF4-FFF2-40B4-BE49-F238E27FC236}">
                <a16:creationId xmlns:a16="http://schemas.microsoft.com/office/drawing/2014/main" id="{2E736FA1-8264-F12E-10E8-C026F6014DB2}"/>
              </a:ext>
            </a:extLst>
          </p:cNvPr>
          <p:cNvSpPr txBox="1"/>
          <p:nvPr/>
        </p:nvSpPr>
        <p:spPr>
          <a:xfrm>
            <a:off x="7092869" y="1623783"/>
            <a:ext cx="4727171" cy="4870949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1F38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Month by month resources for coaches: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3864"/>
              </a:buClr>
              <a:buSzPts val="2160"/>
              <a:buFont typeface="Arial"/>
              <a:buChar char="•"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Organizes what data should be reviewed when (for planning purposes)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3864"/>
              </a:buClr>
              <a:buSzPts val="2160"/>
              <a:buFont typeface="Arial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Prompts for coaches’ and team activities that support planning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3864"/>
              </a:buClr>
              <a:buSzPts val="2160"/>
              <a:buFont typeface="Arial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What practices should be conducted across the year.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3864"/>
              </a:buClr>
              <a:buSzPts val="2160"/>
              <a:buFont typeface="Arial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Ideas for communicating with Staff, Families, and Community.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3864"/>
              </a:buClr>
              <a:buSzPts val="2160"/>
              <a:buFont typeface="Arial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Create your own coaches’ plan!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3864"/>
              </a:buClr>
              <a:buSzPts val="2160"/>
              <a:buFont typeface="Arial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74643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937D1-A0B0-CF46-8301-C56A0F0AE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PBIS ROLLOUT CHECKLIST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04708C-3191-9F41-B726-BACBFF493E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81742"/>
            <a:ext cx="5740721" cy="32173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4E2A34-631A-F61C-7078-F15F952469D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24323" y="2560320"/>
            <a:ext cx="6009735" cy="4138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5368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9900E1-52DF-4869-AC2D-AC9A9D6C8B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1729" y="1547281"/>
            <a:ext cx="7561719" cy="4113167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vert="horz" wrap="square" lIns="91440" tIns="45720" rIns="91440" bIns="45720" rtlCol="0" anchor="ctr" anchorCtr="0">
            <a:noAutofit/>
          </a:bodyPr>
          <a:lstStyle/>
          <a:p>
            <a:pPr marL="186055" indent="0">
              <a:buNone/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</a:rPr>
              <a:t>R</a:t>
            </a:r>
            <a:r>
              <a:rPr lang="en-US" sz="2600" dirty="0">
                <a:solidFill>
                  <a:schemeClr val="accent2">
                    <a:lumMod val="50000"/>
                  </a:schemeClr>
                </a:solidFill>
              </a:rPr>
              <a:t>eview Coaches Year at a Glance and </a:t>
            </a:r>
            <a:r>
              <a:rPr lang="en-US" sz="2600" dirty="0" err="1">
                <a:solidFill>
                  <a:schemeClr val="accent2">
                    <a:lumMod val="50000"/>
                  </a:schemeClr>
                </a:solidFill>
              </a:rPr>
              <a:t>Rolout</a:t>
            </a:r>
            <a:r>
              <a:rPr lang="en-US" sz="2600" dirty="0">
                <a:solidFill>
                  <a:schemeClr val="accent2">
                    <a:lumMod val="50000"/>
                  </a:schemeClr>
                </a:solidFill>
              </a:rPr>
              <a:t> Checklist</a:t>
            </a:r>
          </a:p>
          <a:p>
            <a:pPr marL="186055" indent="0">
              <a:buNone/>
            </a:pPr>
            <a:endParaRPr lang="en-US" sz="2600" dirty="0">
              <a:solidFill>
                <a:schemeClr val="accent2">
                  <a:lumMod val="50000"/>
                </a:schemeClr>
              </a:solidFill>
            </a:endParaRPr>
          </a:p>
          <a:p>
            <a:pPr marL="186055" indent="0">
              <a:buNone/>
            </a:pPr>
            <a:r>
              <a:rPr lang="en-US" sz="2600" dirty="0">
                <a:solidFill>
                  <a:schemeClr val="accent2">
                    <a:lumMod val="50000"/>
                  </a:schemeClr>
                </a:solidFill>
              </a:rPr>
              <a:t>What activities are relevant to your team’s goals?</a:t>
            </a:r>
          </a:p>
          <a:p>
            <a:pPr marL="186055" indent="0">
              <a:buNone/>
            </a:pPr>
            <a:endParaRPr lang="en-US" sz="2600" dirty="0">
              <a:solidFill>
                <a:schemeClr val="accent2">
                  <a:lumMod val="50000"/>
                </a:schemeClr>
              </a:solidFill>
            </a:endParaRPr>
          </a:p>
          <a:p>
            <a:pPr marL="186055" indent="0">
              <a:buNone/>
            </a:pPr>
            <a:r>
              <a:rPr lang="en-US" sz="2600" dirty="0">
                <a:solidFill>
                  <a:schemeClr val="accent2">
                    <a:lumMod val="50000"/>
                  </a:schemeClr>
                </a:solidFill>
              </a:rPr>
              <a:t>How could you modify this document, so you have a personal coaching guide for your school?</a:t>
            </a:r>
          </a:p>
          <a:p>
            <a:pPr marL="186055" indent="0">
              <a:buNone/>
            </a:pPr>
            <a:endParaRPr lang="en-US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63E907-7F3B-407B-9675-B2EF94C7C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349" y="447708"/>
            <a:ext cx="9378000" cy="845600"/>
          </a:xfrm>
        </p:spPr>
        <p:txBody>
          <a:bodyPr>
            <a:noAutofit/>
          </a:bodyPr>
          <a:lstStyle/>
          <a:p>
            <a:r>
              <a:rPr lang="en-US" sz="3700" b="1" dirty="0">
                <a:solidFill>
                  <a:schemeClr val="bg1"/>
                </a:solidFill>
                <a:cs typeface="Calibri Light"/>
              </a:rPr>
              <a:t>RESOURCE SPOTLIGHT:</a:t>
            </a:r>
            <a:endParaRPr lang="en-US" sz="3733" dirty="0">
              <a:solidFill>
                <a:schemeClr val="bg1"/>
              </a:solidFill>
            </a:endParaRPr>
          </a:p>
        </p:txBody>
      </p:sp>
      <p:grpSp>
        <p:nvGrpSpPr>
          <p:cNvPr id="82" name="Google Shape;16036;p73">
            <a:extLst>
              <a:ext uri="{FF2B5EF4-FFF2-40B4-BE49-F238E27FC236}">
                <a16:creationId xmlns:a16="http://schemas.microsoft.com/office/drawing/2014/main" id="{CD718688-6DFD-4A92-BEFA-9D2926C20B17}"/>
              </a:ext>
            </a:extLst>
          </p:cNvPr>
          <p:cNvGrpSpPr/>
          <p:nvPr/>
        </p:nvGrpSpPr>
        <p:grpSpPr>
          <a:xfrm>
            <a:off x="8751492" y="3389790"/>
            <a:ext cx="2300168" cy="1714788"/>
            <a:chOff x="1798763" y="3395401"/>
            <a:chExt cx="376185" cy="280448"/>
          </a:xfrm>
        </p:grpSpPr>
        <p:sp>
          <p:nvSpPr>
            <p:cNvPr id="83" name="Google Shape;16037;p73">
              <a:extLst>
                <a:ext uri="{FF2B5EF4-FFF2-40B4-BE49-F238E27FC236}">
                  <a16:creationId xmlns:a16="http://schemas.microsoft.com/office/drawing/2014/main" id="{1F512D5B-411D-4442-97CF-3BA7BC887833}"/>
                </a:ext>
              </a:extLst>
            </p:cNvPr>
            <p:cNvSpPr/>
            <p:nvPr/>
          </p:nvSpPr>
          <p:spPr>
            <a:xfrm>
              <a:off x="2097352" y="3478660"/>
              <a:ext cx="47711" cy="42023"/>
            </a:xfrm>
            <a:custGeom>
              <a:avLst/>
              <a:gdLst/>
              <a:ahLst/>
              <a:cxnLst/>
              <a:rect l="l" t="t" r="r" b="b"/>
              <a:pathLst>
                <a:path w="1820" h="1603" extrusionOk="0">
                  <a:moveTo>
                    <a:pt x="910" y="1"/>
                  </a:moveTo>
                  <a:cubicBezTo>
                    <a:pt x="405" y="1"/>
                    <a:pt x="0" y="361"/>
                    <a:pt x="0" y="809"/>
                  </a:cubicBezTo>
                  <a:cubicBezTo>
                    <a:pt x="0" y="1242"/>
                    <a:pt x="405" y="1603"/>
                    <a:pt x="910" y="1603"/>
                  </a:cubicBezTo>
                  <a:cubicBezTo>
                    <a:pt x="1401" y="1603"/>
                    <a:pt x="1819" y="1242"/>
                    <a:pt x="1819" y="809"/>
                  </a:cubicBezTo>
                  <a:cubicBezTo>
                    <a:pt x="1819" y="361"/>
                    <a:pt x="1401" y="1"/>
                    <a:pt x="910" y="1"/>
                  </a:cubicBezTo>
                  <a:close/>
                </a:path>
              </a:pathLst>
            </a:custGeom>
            <a:solidFill>
              <a:srgbClr val="92A9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16038;p73">
              <a:extLst>
                <a:ext uri="{FF2B5EF4-FFF2-40B4-BE49-F238E27FC236}">
                  <a16:creationId xmlns:a16="http://schemas.microsoft.com/office/drawing/2014/main" id="{1A76D813-18CC-423A-929E-A27BFB00D04F}"/>
                </a:ext>
              </a:extLst>
            </p:cNvPr>
            <p:cNvSpPr/>
            <p:nvPr/>
          </p:nvSpPr>
          <p:spPr>
            <a:xfrm>
              <a:off x="2097352" y="3478660"/>
              <a:ext cx="32559" cy="42023"/>
            </a:xfrm>
            <a:custGeom>
              <a:avLst/>
              <a:gdLst/>
              <a:ahLst/>
              <a:cxnLst/>
              <a:rect l="l" t="t" r="r" b="b"/>
              <a:pathLst>
                <a:path w="1242" h="1603" extrusionOk="0">
                  <a:moveTo>
                    <a:pt x="910" y="1"/>
                  </a:moveTo>
                  <a:cubicBezTo>
                    <a:pt x="405" y="1"/>
                    <a:pt x="0" y="361"/>
                    <a:pt x="0" y="809"/>
                  </a:cubicBezTo>
                  <a:cubicBezTo>
                    <a:pt x="0" y="1242"/>
                    <a:pt x="405" y="1603"/>
                    <a:pt x="910" y="1603"/>
                  </a:cubicBezTo>
                  <a:cubicBezTo>
                    <a:pt x="1025" y="1603"/>
                    <a:pt x="1141" y="1574"/>
                    <a:pt x="1242" y="1545"/>
                  </a:cubicBezTo>
                  <a:cubicBezTo>
                    <a:pt x="924" y="1444"/>
                    <a:pt x="693" y="1141"/>
                    <a:pt x="679" y="809"/>
                  </a:cubicBezTo>
                  <a:cubicBezTo>
                    <a:pt x="693" y="462"/>
                    <a:pt x="924" y="159"/>
                    <a:pt x="1242" y="73"/>
                  </a:cubicBezTo>
                  <a:cubicBezTo>
                    <a:pt x="1141" y="29"/>
                    <a:pt x="1025" y="1"/>
                    <a:pt x="910" y="1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16039;p73">
              <a:extLst>
                <a:ext uri="{FF2B5EF4-FFF2-40B4-BE49-F238E27FC236}">
                  <a16:creationId xmlns:a16="http://schemas.microsoft.com/office/drawing/2014/main" id="{6F4A14BA-71BB-41E1-9DA1-82DC41B529AF}"/>
                </a:ext>
              </a:extLst>
            </p:cNvPr>
            <p:cNvSpPr/>
            <p:nvPr/>
          </p:nvSpPr>
          <p:spPr>
            <a:xfrm>
              <a:off x="2067441" y="3580452"/>
              <a:ext cx="107508" cy="95396"/>
            </a:xfrm>
            <a:custGeom>
              <a:avLst/>
              <a:gdLst/>
              <a:ahLst/>
              <a:cxnLst/>
              <a:rect l="l" t="t" r="r" b="b"/>
              <a:pathLst>
                <a:path w="4101" h="3639" extrusionOk="0">
                  <a:moveTo>
                    <a:pt x="1358" y="1"/>
                  </a:moveTo>
                  <a:lnTo>
                    <a:pt x="1358" y="679"/>
                  </a:lnTo>
                  <a:cubicBezTo>
                    <a:pt x="1358" y="852"/>
                    <a:pt x="1271" y="1011"/>
                    <a:pt x="1113" y="1083"/>
                  </a:cubicBezTo>
                  <a:lnTo>
                    <a:pt x="376" y="1444"/>
                  </a:lnTo>
                  <a:cubicBezTo>
                    <a:pt x="145" y="1560"/>
                    <a:pt x="1" y="1805"/>
                    <a:pt x="1" y="2065"/>
                  </a:cubicBezTo>
                  <a:lnTo>
                    <a:pt x="1" y="3407"/>
                  </a:lnTo>
                  <a:cubicBezTo>
                    <a:pt x="1" y="3523"/>
                    <a:pt x="102" y="3638"/>
                    <a:pt x="232" y="3638"/>
                  </a:cubicBezTo>
                  <a:lnTo>
                    <a:pt x="3870" y="3638"/>
                  </a:lnTo>
                  <a:cubicBezTo>
                    <a:pt x="3985" y="3638"/>
                    <a:pt x="4101" y="3523"/>
                    <a:pt x="4101" y="3407"/>
                  </a:cubicBezTo>
                  <a:lnTo>
                    <a:pt x="4101" y="2065"/>
                  </a:lnTo>
                  <a:cubicBezTo>
                    <a:pt x="4086" y="1805"/>
                    <a:pt x="3942" y="1560"/>
                    <a:pt x="3711" y="1444"/>
                  </a:cubicBezTo>
                  <a:lnTo>
                    <a:pt x="2975" y="1083"/>
                  </a:lnTo>
                  <a:cubicBezTo>
                    <a:pt x="2830" y="1011"/>
                    <a:pt x="2729" y="852"/>
                    <a:pt x="2729" y="679"/>
                  </a:cubicBezTo>
                  <a:lnTo>
                    <a:pt x="2729" y="1"/>
                  </a:ln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16040;p73">
              <a:extLst>
                <a:ext uri="{FF2B5EF4-FFF2-40B4-BE49-F238E27FC236}">
                  <a16:creationId xmlns:a16="http://schemas.microsoft.com/office/drawing/2014/main" id="{1B4F88CA-C05B-4773-8D79-2964B31C0D0D}"/>
                </a:ext>
              </a:extLst>
            </p:cNvPr>
            <p:cNvSpPr/>
            <p:nvPr/>
          </p:nvSpPr>
          <p:spPr>
            <a:xfrm>
              <a:off x="2103014" y="3580085"/>
              <a:ext cx="36360" cy="23856"/>
            </a:xfrm>
            <a:custGeom>
              <a:avLst/>
              <a:gdLst/>
              <a:ahLst/>
              <a:cxnLst/>
              <a:rect l="l" t="t" r="r" b="b"/>
              <a:pathLst>
                <a:path w="1387" h="910" extrusionOk="0">
                  <a:moveTo>
                    <a:pt x="1" y="0"/>
                  </a:moveTo>
                  <a:lnTo>
                    <a:pt x="1" y="693"/>
                  </a:lnTo>
                  <a:cubicBezTo>
                    <a:pt x="1" y="722"/>
                    <a:pt x="1" y="751"/>
                    <a:pt x="1" y="780"/>
                  </a:cubicBezTo>
                  <a:cubicBezTo>
                    <a:pt x="217" y="866"/>
                    <a:pt x="448" y="910"/>
                    <a:pt x="694" y="910"/>
                  </a:cubicBezTo>
                  <a:cubicBezTo>
                    <a:pt x="925" y="910"/>
                    <a:pt x="1170" y="866"/>
                    <a:pt x="1387" y="780"/>
                  </a:cubicBezTo>
                  <a:cubicBezTo>
                    <a:pt x="1372" y="751"/>
                    <a:pt x="1372" y="722"/>
                    <a:pt x="1372" y="693"/>
                  </a:cubicBezTo>
                  <a:lnTo>
                    <a:pt x="1372" y="0"/>
                  </a:lnTo>
                  <a:close/>
                </a:path>
              </a:pathLst>
            </a:custGeom>
            <a:solidFill>
              <a:srgbClr val="94A5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16041;p73">
              <a:extLst>
                <a:ext uri="{FF2B5EF4-FFF2-40B4-BE49-F238E27FC236}">
                  <a16:creationId xmlns:a16="http://schemas.microsoft.com/office/drawing/2014/main" id="{3672D5C6-D37D-4628-97F5-7321464B05A0}"/>
                </a:ext>
              </a:extLst>
            </p:cNvPr>
            <p:cNvSpPr/>
            <p:nvPr/>
          </p:nvSpPr>
          <p:spPr>
            <a:xfrm>
              <a:off x="2067441" y="3611491"/>
              <a:ext cx="107141" cy="64358"/>
            </a:xfrm>
            <a:custGeom>
              <a:avLst/>
              <a:gdLst/>
              <a:ahLst/>
              <a:cxnLst/>
              <a:rect l="l" t="t" r="r" b="b"/>
              <a:pathLst>
                <a:path w="4087" h="2455" extrusionOk="0">
                  <a:moveTo>
                    <a:pt x="896" y="0"/>
                  </a:moveTo>
                  <a:lnTo>
                    <a:pt x="376" y="260"/>
                  </a:lnTo>
                  <a:cubicBezTo>
                    <a:pt x="145" y="376"/>
                    <a:pt x="1" y="621"/>
                    <a:pt x="1" y="881"/>
                  </a:cubicBezTo>
                  <a:lnTo>
                    <a:pt x="1" y="2223"/>
                  </a:lnTo>
                  <a:cubicBezTo>
                    <a:pt x="1" y="2339"/>
                    <a:pt x="102" y="2454"/>
                    <a:pt x="218" y="2454"/>
                  </a:cubicBezTo>
                  <a:lnTo>
                    <a:pt x="3870" y="2454"/>
                  </a:lnTo>
                  <a:cubicBezTo>
                    <a:pt x="3985" y="2454"/>
                    <a:pt x="4086" y="2339"/>
                    <a:pt x="4086" y="2223"/>
                  </a:cubicBezTo>
                  <a:lnTo>
                    <a:pt x="4086" y="881"/>
                  </a:lnTo>
                  <a:cubicBezTo>
                    <a:pt x="4086" y="621"/>
                    <a:pt x="3942" y="376"/>
                    <a:pt x="3711" y="260"/>
                  </a:cubicBezTo>
                  <a:lnTo>
                    <a:pt x="3191" y="0"/>
                  </a:lnTo>
                  <a:cubicBezTo>
                    <a:pt x="2924" y="419"/>
                    <a:pt x="2484" y="628"/>
                    <a:pt x="2044" y="628"/>
                  </a:cubicBezTo>
                  <a:cubicBezTo>
                    <a:pt x="1603" y="628"/>
                    <a:pt x="1163" y="419"/>
                    <a:pt x="896" y="0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16042;p73">
              <a:extLst>
                <a:ext uri="{FF2B5EF4-FFF2-40B4-BE49-F238E27FC236}">
                  <a16:creationId xmlns:a16="http://schemas.microsoft.com/office/drawing/2014/main" id="{B5D496CA-8BCD-4C29-BB88-560CE002C077}"/>
                </a:ext>
              </a:extLst>
            </p:cNvPr>
            <p:cNvSpPr/>
            <p:nvPr/>
          </p:nvSpPr>
          <p:spPr>
            <a:xfrm>
              <a:off x="2079185" y="3496827"/>
              <a:ext cx="83652" cy="83285"/>
            </a:xfrm>
            <a:custGeom>
              <a:avLst/>
              <a:gdLst/>
              <a:ahLst/>
              <a:cxnLst/>
              <a:rect l="l" t="t" r="r" b="b"/>
              <a:pathLst>
                <a:path w="3191" h="3177" extrusionOk="0">
                  <a:moveTo>
                    <a:pt x="1603" y="0"/>
                  </a:moveTo>
                  <a:cubicBezTo>
                    <a:pt x="722" y="0"/>
                    <a:pt x="0" y="708"/>
                    <a:pt x="0" y="1588"/>
                  </a:cubicBezTo>
                  <a:cubicBezTo>
                    <a:pt x="0" y="2469"/>
                    <a:pt x="722" y="3176"/>
                    <a:pt x="1603" y="3176"/>
                  </a:cubicBezTo>
                  <a:cubicBezTo>
                    <a:pt x="2483" y="3176"/>
                    <a:pt x="3191" y="2469"/>
                    <a:pt x="3191" y="1588"/>
                  </a:cubicBezTo>
                  <a:cubicBezTo>
                    <a:pt x="3191" y="708"/>
                    <a:pt x="2483" y="0"/>
                    <a:pt x="1603" y="0"/>
                  </a:cubicBezTo>
                  <a:close/>
                </a:path>
              </a:pathLst>
            </a:custGeom>
            <a:solidFill>
              <a:srgbClr val="667A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16043;p73">
              <a:extLst>
                <a:ext uri="{FF2B5EF4-FFF2-40B4-BE49-F238E27FC236}">
                  <a16:creationId xmlns:a16="http://schemas.microsoft.com/office/drawing/2014/main" id="{A649B921-0A18-4B1F-8766-4B7D4C72982D}"/>
                </a:ext>
              </a:extLst>
            </p:cNvPr>
            <p:cNvSpPr/>
            <p:nvPr/>
          </p:nvSpPr>
          <p:spPr>
            <a:xfrm>
              <a:off x="2095071" y="3496827"/>
              <a:ext cx="69653" cy="75342"/>
            </a:xfrm>
            <a:custGeom>
              <a:avLst/>
              <a:gdLst/>
              <a:ahLst/>
              <a:cxnLst/>
              <a:rect l="l" t="t" r="r" b="b"/>
              <a:pathLst>
                <a:path w="2657" h="2874" extrusionOk="0">
                  <a:moveTo>
                    <a:pt x="997" y="0"/>
                  </a:moveTo>
                  <a:cubicBezTo>
                    <a:pt x="246" y="0"/>
                    <a:pt x="1" y="1025"/>
                    <a:pt x="665" y="1372"/>
                  </a:cubicBezTo>
                  <a:cubicBezTo>
                    <a:pt x="694" y="1386"/>
                    <a:pt x="708" y="1401"/>
                    <a:pt x="737" y="1401"/>
                  </a:cubicBezTo>
                  <a:lnTo>
                    <a:pt x="1516" y="2844"/>
                  </a:lnTo>
                  <a:cubicBezTo>
                    <a:pt x="1516" y="2844"/>
                    <a:pt x="1733" y="2859"/>
                    <a:pt x="1950" y="2873"/>
                  </a:cubicBezTo>
                  <a:cubicBezTo>
                    <a:pt x="2411" y="2527"/>
                    <a:pt x="2657" y="1949"/>
                    <a:pt x="2570" y="1372"/>
                  </a:cubicBezTo>
                  <a:cubicBezTo>
                    <a:pt x="2484" y="708"/>
                    <a:pt x="1993" y="188"/>
                    <a:pt x="1343" y="29"/>
                  </a:cubicBezTo>
                  <a:cubicBezTo>
                    <a:pt x="1228" y="15"/>
                    <a:pt x="1112" y="0"/>
                    <a:pt x="997" y="0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16044;p73">
              <a:extLst>
                <a:ext uri="{FF2B5EF4-FFF2-40B4-BE49-F238E27FC236}">
                  <a16:creationId xmlns:a16="http://schemas.microsoft.com/office/drawing/2014/main" id="{84AF3D5E-0101-40D4-AA9E-C298DA6A558A}"/>
                </a:ext>
              </a:extLst>
            </p:cNvPr>
            <p:cNvSpPr/>
            <p:nvPr/>
          </p:nvSpPr>
          <p:spPr>
            <a:xfrm>
              <a:off x="2085241" y="3533449"/>
              <a:ext cx="71541" cy="58774"/>
            </a:xfrm>
            <a:custGeom>
              <a:avLst/>
              <a:gdLst/>
              <a:ahLst/>
              <a:cxnLst/>
              <a:rect l="l" t="t" r="r" b="b"/>
              <a:pathLst>
                <a:path w="2729" h="2242" extrusionOk="0">
                  <a:moveTo>
                    <a:pt x="1060" y="1"/>
                  </a:moveTo>
                  <a:cubicBezTo>
                    <a:pt x="972" y="1"/>
                    <a:pt x="890" y="45"/>
                    <a:pt x="852" y="134"/>
                  </a:cubicBezTo>
                  <a:cubicBezTo>
                    <a:pt x="766" y="292"/>
                    <a:pt x="664" y="422"/>
                    <a:pt x="535" y="538"/>
                  </a:cubicBezTo>
                  <a:cubicBezTo>
                    <a:pt x="419" y="653"/>
                    <a:pt x="275" y="740"/>
                    <a:pt x="130" y="812"/>
                  </a:cubicBezTo>
                  <a:cubicBezTo>
                    <a:pt x="44" y="855"/>
                    <a:pt x="0" y="956"/>
                    <a:pt x="15" y="1057"/>
                  </a:cubicBezTo>
                  <a:cubicBezTo>
                    <a:pt x="102" y="1736"/>
                    <a:pt x="679" y="2241"/>
                    <a:pt x="1372" y="2241"/>
                  </a:cubicBezTo>
                  <a:cubicBezTo>
                    <a:pt x="2079" y="2241"/>
                    <a:pt x="2671" y="1693"/>
                    <a:pt x="2729" y="985"/>
                  </a:cubicBezTo>
                  <a:cubicBezTo>
                    <a:pt x="2729" y="913"/>
                    <a:pt x="2700" y="841"/>
                    <a:pt x="2642" y="798"/>
                  </a:cubicBezTo>
                  <a:cubicBezTo>
                    <a:pt x="2195" y="422"/>
                    <a:pt x="1675" y="148"/>
                    <a:pt x="1098" y="4"/>
                  </a:cubicBezTo>
                  <a:cubicBezTo>
                    <a:pt x="1085" y="2"/>
                    <a:pt x="1072" y="1"/>
                    <a:pt x="1060" y="1"/>
                  </a:cubicBezTo>
                  <a:close/>
                </a:path>
              </a:pathLst>
            </a:custGeom>
            <a:solidFill>
              <a:srgbClr val="BCC9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16045;p73">
              <a:extLst>
                <a:ext uri="{FF2B5EF4-FFF2-40B4-BE49-F238E27FC236}">
                  <a16:creationId xmlns:a16="http://schemas.microsoft.com/office/drawing/2014/main" id="{8A7D3078-04B5-41FA-A75B-AFCDBCDC52B6}"/>
                </a:ext>
              </a:extLst>
            </p:cNvPr>
            <p:cNvSpPr/>
            <p:nvPr/>
          </p:nvSpPr>
          <p:spPr>
            <a:xfrm>
              <a:off x="2085608" y="3533449"/>
              <a:ext cx="71567" cy="58381"/>
            </a:xfrm>
            <a:custGeom>
              <a:avLst/>
              <a:gdLst/>
              <a:ahLst/>
              <a:cxnLst/>
              <a:rect l="l" t="t" r="r" b="b"/>
              <a:pathLst>
                <a:path w="2730" h="2227" extrusionOk="0">
                  <a:moveTo>
                    <a:pt x="1060" y="1"/>
                  </a:moveTo>
                  <a:cubicBezTo>
                    <a:pt x="969" y="1"/>
                    <a:pt x="876" y="45"/>
                    <a:pt x="838" y="134"/>
                  </a:cubicBezTo>
                  <a:cubicBezTo>
                    <a:pt x="780" y="249"/>
                    <a:pt x="723" y="350"/>
                    <a:pt x="636" y="437"/>
                  </a:cubicBezTo>
                  <a:cubicBezTo>
                    <a:pt x="607" y="480"/>
                    <a:pt x="564" y="509"/>
                    <a:pt x="535" y="538"/>
                  </a:cubicBezTo>
                  <a:cubicBezTo>
                    <a:pt x="405" y="653"/>
                    <a:pt x="275" y="740"/>
                    <a:pt x="131" y="812"/>
                  </a:cubicBezTo>
                  <a:cubicBezTo>
                    <a:pt x="44" y="855"/>
                    <a:pt x="1" y="956"/>
                    <a:pt x="1" y="1057"/>
                  </a:cubicBezTo>
                  <a:cubicBezTo>
                    <a:pt x="88" y="1649"/>
                    <a:pt x="549" y="2126"/>
                    <a:pt x="1156" y="2227"/>
                  </a:cubicBezTo>
                  <a:cubicBezTo>
                    <a:pt x="838" y="2025"/>
                    <a:pt x="665" y="1693"/>
                    <a:pt x="679" y="1332"/>
                  </a:cubicBezTo>
                  <a:lnTo>
                    <a:pt x="679" y="1000"/>
                  </a:lnTo>
                  <a:cubicBezTo>
                    <a:pt x="737" y="971"/>
                    <a:pt x="780" y="928"/>
                    <a:pt x="838" y="884"/>
                  </a:cubicBezTo>
                  <a:cubicBezTo>
                    <a:pt x="954" y="769"/>
                    <a:pt x="1069" y="639"/>
                    <a:pt x="1156" y="494"/>
                  </a:cubicBezTo>
                  <a:cubicBezTo>
                    <a:pt x="1589" y="624"/>
                    <a:pt x="1993" y="855"/>
                    <a:pt x="2339" y="1144"/>
                  </a:cubicBezTo>
                  <a:cubicBezTo>
                    <a:pt x="2383" y="1173"/>
                    <a:pt x="2498" y="1274"/>
                    <a:pt x="2614" y="1389"/>
                  </a:cubicBezTo>
                  <a:cubicBezTo>
                    <a:pt x="2671" y="1260"/>
                    <a:pt x="2715" y="1130"/>
                    <a:pt x="2715" y="985"/>
                  </a:cubicBezTo>
                  <a:cubicBezTo>
                    <a:pt x="2729" y="913"/>
                    <a:pt x="2700" y="841"/>
                    <a:pt x="2643" y="798"/>
                  </a:cubicBezTo>
                  <a:cubicBezTo>
                    <a:pt x="2195" y="422"/>
                    <a:pt x="1661" y="148"/>
                    <a:pt x="1098" y="4"/>
                  </a:cubicBezTo>
                  <a:cubicBezTo>
                    <a:pt x="1085" y="2"/>
                    <a:pt x="1072" y="1"/>
                    <a:pt x="1060" y="1"/>
                  </a:cubicBez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16046;p73">
              <a:extLst>
                <a:ext uri="{FF2B5EF4-FFF2-40B4-BE49-F238E27FC236}">
                  <a16:creationId xmlns:a16="http://schemas.microsoft.com/office/drawing/2014/main" id="{FE927DF6-04A9-4556-8AFA-A883E31FD645}"/>
                </a:ext>
              </a:extLst>
            </p:cNvPr>
            <p:cNvSpPr/>
            <p:nvPr/>
          </p:nvSpPr>
          <p:spPr>
            <a:xfrm>
              <a:off x="2150699" y="3623969"/>
              <a:ext cx="24249" cy="51879"/>
            </a:xfrm>
            <a:custGeom>
              <a:avLst/>
              <a:gdLst/>
              <a:ahLst/>
              <a:cxnLst/>
              <a:rect l="l" t="t" r="r" b="b"/>
              <a:pathLst>
                <a:path w="925" h="1979" extrusionOk="0">
                  <a:moveTo>
                    <a:pt x="780" y="1"/>
                  </a:moveTo>
                  <a:lnTo>
                    <a:pt x="174" y="463"/>
                  </a:lnTo>
                  <a:cubicBezTo>
                    <a:pt x="73" y="549"/>
                    <a:pt x="1" y="694"/>
                    <a:pt x="15" y="824"/>
                  </a:cubicBezTo>
                  <a:lnTo>
                    <a:pt x="15" y="1978"/>
                  </a:lnTo>
                  <a:lnTo>
                    <a:pt x="694" y="1978"/>
                  </a:lnTo>
                  <a:cubicBezTo>
                    <a:pt x="809" y="1978"/>
                    <a:pt x="925" y="1877"/>
                    <a:pt x="925" y="1747"/>
                  </a:cubicBezTo>
                  <a:lnTo>
                    <a:pt x="925" y="405"/>
                  </a:lnTo>
                  <a:cubicBezTo>
                    <a:pt x="910" y="261"/>
                    <a:pt x="867" y="116"/>
                    <a:pt x="780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16047;p73">
              <a:extLst>
                <a:ext uri="{FF2B5EF4-FFF2-40B4-BE49-F238E27FC236}">
                  <a16:creationId xmlns:a16="http://schemas.microsoft.com/office/drawing/2014/main" id="{8968929A-8FAA-4F5C-A24D-0EA8E3B781FE}"/>
                </a:ext>
              </a:extLst>
            </p:cNvPr>
            <p:cNvSpPr/>
            <p:nvPr/>
          </p:nvSpPr>
          <p:spPr>
            <a:xfrm>
              <a:off x="1816930" y="3502882"/>
              <a:ext cx="29938" cy="65485"/>
            </a:xfrm>
            <a:custGeom>
              <a:avLst/>
              <a:gdLst/>
              <a:ahLst/>
              <a:cxnLst/>
              <a:rect l="l" t="t" r="r" b="b"/>
              <a:pathLst>
                <a:path w="1142" h="2498" extrusionOk="0">
                  <a:moveTo>
                    <a:pt x="679" y="0"/>
                  </a:moveTo>
                  <a:cubicBezTo>
                    <a:pt x="304" y="0"/>
                    <a:pt x="1" y="304"/>
                    <a:pt x="1" y="679"/>
                  </a:cubicBezTo>
                  <a:lnTo>
                    <a:pt x="1" y="838"/>
                  </a:lnTo>
                  <a:cubicBezTo>
                    <a:pt x="1" y="1025"/>
                    <a:pt x="30" y="1227"/>
                    <a:pt x="87" y="1415"/>
                  </a:cubicBezTo>
                  <a:lnTo>
                    <a:pt x="448" y="2498"/>
                  </a:lnTo>
                  <a:lnTo>
                    <a:pt x="1141" y="2498"/>
                  </a:lnTo>
                  <a:lnTo>
                    <a:pt x="1141" y="0"/>
                  </a:lnTo>
                  <a:close/>
                </a:path>
              </a:pathLst>
            </a:custGeom>
            <a:solidFill>
              <a:srgbClr val="667A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16048;p73">
              <a:extLst>
                <a:ext uri="{FF2B5EF4-FFF2-40B4-BE49-F238E27FC236}">
                  <a16:creationId xmlns:a16="http://schemas.microsoft.com/office/drawing/2014/main" id="{F3A6CFB4-C982-4CEE-8736-9631E1379DFD}"/>
                </a:ext>
              </a:extLst>
            </p:cNvPr>
            <p:cNvSpPr/>
            <p:nvPr/>
          </p:nvSpPr>
          <p:spPr>
            <a:xfrm>
              <a:off x="1828674" y="3496827"/>
              <a:ext cx="71541" cy="71541"/>
            </a:xfrm>
            <a:custGeom>
              <a:avLst/>
              <a:gdLst/>
              <a:ahLst/>
              <a:cxnLst/>
              <a:rect l="l" t="t" r="r" b="b"/>
              <a:pathLst>
                <a:path w="2729" h="2729" extrusionOk="0">
                  <a:moveTo>
                    <a:pt x="693" y="0"/>
                  </a:moveTo>
                  <a:cubicBezTo>
                    <a:pt x="318" y="0"/>
                    <a:pt x="0" y="304"/>
                    <a:pt x="0" y="679"/>
                  </a:cubicBezTo>
                  <a:cubicBezTo>
                    <a:pt x="0" y="939"/>
                    <a:pt x="202" y="1141"/>
                    <a:pt x="462" y="1141"/>
                  </a:cubicBezTo>
                  <a:lnTo>
                    <a:pt x="2281" y="2729"/>
                  </a:lnTo>
                  <a:lnTo>
                    <a:pt x="2671" y="1386"/>
                  </a:lnTo>
                  <a:cubicBezTo>
                    <a:pt x="2714" y="1213"/>
                    <a:pt x="2729" y="1040"/>
                    <a:pt x="2729" y="881"/>
                  </a:cubicBezTo>
                  <a:lnTo>
                    <a:pt x="2729" y="448"/>
                  </a:lnTo>
                  <a:cubicBezTo>
                    <a:pt x="2729" y="203"/>
                    <a:pt x="2526" y="0"/>
                    <a:pt x="2281" y="0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16049;p73">
              <a:extLst>
                <a:ext uri="{FF2B5EF4-FFF2-40B4-BE49-F238E27FC236}">
                  <a16:creationId xmlns:a16="http://schemas.microsoft.com/office/drawing/2014/main" id="{D7010C81-EE62-46E8-96FC-F048B08AC74E}"/>
                </a:ext>
              </a:extLst>
            </p:cNvPr>
            <p:cNvSpPr/>
            <p:nvPr/>
          </p:nvSpPr>
          <p:spPr>
            <a:xfrm>
              <a:off x="1840786" y="3586141"/>
              <a:ext cx="35967" cy="26503"/>
            </a:xfrm>
            <a:custGeom>
              <a:avLst/>
              <a:gdLst/>
              <a:ahLst/>
              <a:cxnLst/>
              <a:rect l="l" t="t" r="r" b="b"/>
              <a:pathLst>
                <a:path w="1372" h="1011" extrusionOk="0">
                  <a:moveTo>
                    <a:pt x="0" y="0"/>
                  </a:moveTo>
                  <a:lnTo>
                    <a:pt x="0" y="1011"/>
                  </a:lnTo>
                  <a:lnTo>
                    <a:pt x="1372" y="1011"/>
                  </a:lnTo>
                  <a:lnTo>
                    <a:pt x="1372" y="0"/>
                  </a:ln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16050;p73">
              <a:extLst>
                <a:ext uri="{FF2B5EF4-FFF2-40B4-BE49-F238E27FC236}">
                  <a16:creationId xmlns:a16="http://schemas.microsoft.com/office/drawing/2014/main" id="{29D1EAC8-FE22-4EB8-8029-771F416CF554}"/>
                </a:ext>
              </a:extLst>
            </p:cNvPr>
            <p:cNvSpPr/>
            <p:nvPr/>
          </p:nvSpPr>
          <p:spPr>
            <a:xfrm>
              <a:off x="1840786" y="3586141"/>
              <a:ext cx="35967" cy="14392"/>
            </a:xfrm>
            <a:custGeom>
              <a:avLst/>
              <a:gdLst/>
              <a:ahLst/>
              <a:cxnLst/>
              <a:rect l="l" t="t" r="r" b="b"/>
              <a:pathLst>
                <a:path w="1372" h="549" extrusionOk="0">
                  <a:moveTo>
                    <a:pt x="0" y="0"/>
                  </a:moveTo>
                  <a:lnTo>
                    <a:pt x="0" y="419"/>
                  </a:lnTo>
                  <a:cubicBezTo>
                    <a:pt x="217" y="505"/>
                    <a:pt x="448" y="549"/>
                    <a:pt x="680" y="549"/>
                  </a:cubicBezTo>
                  <a:cubicBezTo>
                    <a:pt x="913" y="549"/>
                    <a:pt x="1148" y="505"/>
                    <a:pt x="1372" y="419"/>
                  </a:cubicBezTo>
                  <a:lnTo>
                    <a:pt x="1372" y="0"/>
                  </a:lnTo>
                  <a:close/>
                </a:path>
              </a:pathLst>
            </a:custGeom>
            <a:solidFill>
              <a:srgbClr val="94A5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Google Shape;16051;p73">
              <a:extLst>
                <a:ext uri="{FF2B5EF4-FFF2-40B4-BE49-F238E27FC236}">
                  <a16:creationId xmlns:a16="http://schemas.microsoft.com/office/drawing/2014/main" id="{88B0C7E6-36BB-406F-B768-94F8D0A1B5C2}"/>
                </a:ext>
              </a:extLst>
            </p:cNvPr>
            <p:cNvSpPr/>
            <p:nvPr/>
          </p:nvSpPr>
          <p:spPr>
            <a:xfrm>
              <a:off x="1799156" y="3600507"/>
              <a:ext cx="119226" cy="75342"/>
            </a:xfrm>
            <a:custGeom>
              <a:avLst/>
              <a:gdLst/>
              <a:ahLst/>
              <a:cxnLst/>
              <a:rect l="l" t="t" r="r" b="b"/>
              <a:pathLst>
                <a:path w="4548" h="2874" extrusionOk="0">
                  <a:moveTo>
                    <a:pt x="1588" y="1"/>
                  </a:moveTo>
                  <a:lnTo>
                    <a:pt x="491" y="318"/>
                  </a:lnTo>
                  <a:cubicBezTo>
                    <a:pt x="202" y="405"/>
                    <a:pt x="0" y="679"/>
                    <a:pt x="0" y="982"/>
                  </a:cubicBezTo>
                  <a:lnTo>
                    <a:pt x="0" y="2642"/>
                  </a:lnTo>
                  <a:cubicBezTo>
                    <a:pt x="0" y="2772"/>
                    <a:pt x="87" y="2873"/>
                    <a:pt x="217" y="2873"/>
                  </a:cubicBezTo>
                  <a:lnTo>
                    <a:pt x="4316" y="2873"/>
                  </a:lnTo>
                  <a:cubicBezTo>
                    <a:pt x="4446" y="2873"/>
                    <a:pt x="4547" y="2772"/>
                    <a:pt x="4547" y="2642"/>
                  </a:cubicBezTo>
                  <a:lnTo>
                    <a:pt x="4547" y="968"/>
                  </a:lnTo>
                  <a:cubicBezTo>
                    <a:pt x="4547" y="665"/>
                    <a:pt x="4345" y="405"/>
                    <a:pt x="4057" y="318"/>
                  </a:cubicBezTo>
                  <a:lnTo>
                    <a:pt x="2960" y="1"/>
                  </a:lnTo>
                  <a:lnTo>
                    <a:pt x="2267" y="463"/>
                  </a:lnTo>
                  <a:lnTo>
                    <a:pt x="1588" y="1"/>
                  </a:lnTo>
                  <a:close/>
                </a:path>
              </a:pathLst>
            </a:custGeom>
            <a:solidFill>
              <a:srgbClr val="EFF2F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16052;p73">
              <a:extLst>
                <a:ext uri="{FF2B5EF4-FFF2-40B4-BE49-F238E27FC236}">
                  <a16:creationId xmlns:a16="http://schemas.microsoft.com/office/drawing/2014/main" id="{537DAD99-BBE5-4B41-AC4C-484F07E3F5D7}"/>
                </a:ext>
              </a:extLst>
            </p:cNvPr>
            <p:cNvSpPr/>
            <p:nvPr/>
          </p:nvSpPr>
          <p:spPr>
            <a:xfrm>
              <a:off x="1852897" y="3612618"/>
              <a:ext cx="11744" cy="63231"/>
            </a:xfrm>
            <a:custGeom>
              <a:avLst/>
              <a:gdLst/>
              <a:ahLst/>
              <a:cxnLst/>
              <a:rect l="l" t="t" r="r" b="b"/>
              <a:pathLst>
                <a:path w="448" h="2412" extrusionOk="0">
                  <a:moveTo>
                    <a:pt x="101" y="1"/>
                  </a:moveTo>
                  <a:lnTo>
                    <a:pt x="0" y="2411"/>
                  </a:lnTo>
                  <a:lnTo>
                    <a:pt x="448" y="2411"/>
                  </a:lnTo>
                  <a:lnTo>
                    <a:pt x="332" y="1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16053;p73">
              <a:extLst>
                <a:ext uri="{FF2B5EF4-FFF2-40B4-BE49-F238E27FC236}">
                  <a16:creationId xmlns:a16="http://schemas.microsoft.com/office/drawing/2014/main" id="{ECAB1227-5616-40E3-A003-AB2826A69583}"/>
                </a:ext>
              </a:extLst>
            </p:cNvPr>
            <p:cNvSpPr/>
            <p:nvPr/>
          </p:nvSpPr>
          <p:spPr>
            <a:xfrm>
              <a:off x="1822986" y="3526712"/>
              <a:ext cx="71541" cy="65511"/>
            </a:xfrm>
            <a:custGeom>
              <a:avLst/>
              <a:gdLst/>
              <a:ahLst/>
              <a:cxnLst/>
              <a:rect l="l" t="t" r="r" b="b"/>
              <a:pathLst>
                <a:path w="2729" h="2499" extrusionOk="0">
                  <a:moveTo>
                    <a:pt x="881" y="1"/>
                  </a:moveTo>
                  <a:cubicBezTo>
                    <a:pt x="751" y="1"/>
                    <a:pt x="636" y="44"/>
                    <a:pt x="549" y="131"/>
                  </a:cubicBezTo>
                  <a:lnTo>
                    <a:pt x="131" y="549"/>
                  </a:lnTo>
                  <a:cubicBezTo>
                    <a:pt x="44" y="636"/>
                    <a:pt x="1" y="751"/>
                    <a:pt x="1" y="867"/>
                  </a:cubicBezTo>
                  <a:lnTo>
                    <a:pt x="1" y="1127"/>
                  </a:lnTo>
                  <a:cubicBezTo>
                    <a:pt x="1" y="1892"/>
                    <a:pt x="607" y="2498"/>
                    <a:pt x="1358" y="2498"/>
                  </a:cubicBezTo>
                  <a:cubicBezTo>
                    <a:pt x="2123" y="2498"/>
                    <a:pt x="2729" y="1892"/>
                    <a:pt x="2729" y="1127"/>
                  </a:cubicBezTo>
                  <a:lnTo>
                    <a:pt x="2729" y="838"/>
                  </a:lnTo>
                  <a:cubicBezTo>
                    <a:pt x="2729" y="723"/>
                    <a:pt x="2686" y="607"/>
                    <a:pt x="2599" y="520"/>
                  </a:cubicBezTo>
                  <a:cubicBezTo>
                    <a:pt x="2253" y="174"/>
                    <a:pt x="1603" y="15"/>
                    <a:pt x="881" y="1"/>
                  </a:cubicBezTo>
                  <a:close/>
                </a:path>
              </a:pathLst>
            </a:custGeom>
            <a:solidFill>
              <a:srgbClr val="BCC9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16054;p73">
              <a:extLst>
                <a:ext uri="{FF2B5EF4-FFF2-40B4-BE49-F238E27FC236}">
                  <a16:creationId xmlns:a16="http://schemas.microsoft.com/office/drawing/2014/main" id="{F9E7516E-D33E-46CA-85F2-70B2D9FAE0DD}"/>
                </a:ext>
              </a:extLst>
            </p:cNvPr>
            <p:cNvSpPr/>
            <p:nvPr/>
          </p:nvSpPr>
          <p:spPr>
            <a:xfrm>
              <a:off x="1822986" y="3526712"/>
              <a:ext cx="71174" cy="63991"/>
            </a:xfrm>
            <a:custGeom>
              <a:avLst/>
              <a:gdLst/>
              <a:ahLst/>
              <a:cxnLst/>
              <a:rect l="l" t="t" r="r" b="b"/>
              <a:pathLst>
                <a:path w="2715" h="2441" extrusionOk="0">
                  <a:moveTo>
                    <a:pt x="867" y="1"/>
                  </a:moveTo>
                  <a:cubicBezTo>
                    <a:pt x="751" y="1"/>
                    <a:pt x="636" y="44"/>
                    <a:pt x="535" y="131"/>
                  </a:cubicBezTo>
                  <a:lnTo>
                    <a:pt x="131" y="549"/>
                  </a:lnTo>
                  <a:cubicBezTo>
                    <a:pt x="44" y="636"/>
                    <a:pt x="1" y="751"/>
                    <a:pt x="1" y="867"/>
                  </a:cubicBezTo>
                  <a:lnTo>
                    <a:pt x="1" y="1127"/>
                  </a:lnTo>
                  <a:cubicBezTo>
                    <a:pt x="1" y="1733"/>
                    <a:pt x="405" y="2267"/>
                    <a:pt x="982" y="2440"/>
                  </a:cubicBezTo>
                  <a:cubicBezTo>
                    <a:pt x="780" y="2195"/>
                    <a:pt x="679" y="1892"/>
                    <a:pt x="679" y="1589"/>
                  </a:cubicBezTo>
                  <a:lnTo>
                    <a:pt x="679" y="925"/>
                  </a:lnTo>
                  <a:cubicBezTo>
                    <a:pt x="679" y="673"/>
                    <a:pt x="882" y="462"/>
                    <a:pt x="1131" y="462"/>
                  </a:cubicBezTo>
                  <a:cubicBezTo>
                    <a:pt x="1139" y="462"/>
                    <a:pt x="1147" y="462"/>
                    <a:pt x="1156" y="463"/>
                  </a:cubicBezTo>
                  <a:cubicBezTo>
                    <a:pt x="1617" y="492"/>
                    <a:pt x="2296" y="578"/>
                    <a:pt x="2715" y="780"/>
                  </a:cubicBezTo>
                  <a:cubicBezTo>
                    <a:pt x="2715" y="679"/>
                    <a:pt x="2657" y="593"/>
                    <a:pt x="2599" y="520"/>
                  </a:cubicBezTo>
                  <a:cubicBezTo>
                    <a:pt x="2238" y="174"/>
                    <a:pt x="1603" y="15"/>
                    <a:pt x="867" y="1"/>
                  </a:cubicBez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16055;p73">
              <a:extLst>
                <a:ext uri="{FF2B5EF4-FFF2-40B4-BE49-F238E27FC236}">
                  <a16:creationId xmlns:a16="http://schemas.microsoft.com/office/drawing/2014/main" id="{54BA7F3A-7A27-4484-8D92-2F1AD0A4C543}"/>
                </a:ext>
              </a:extLst>
            </p:cNvPr>
            <p:cNvSpPr/>
            <p:nvPr/>
          </p:nvSpPr>
          <p:spPr>
            <a:xfrm>
              <a:off x="1798763" y="3616026"/>
              <a:ext cx="24249" cy="59823"/>
            </a:xfrm>
            <a:custGeom>
              <a:avLst/>
              <a:gdLst/>
              <a:ahLst/>
              <a:cxnLst/>
              <a:rect l="l" t="t" r="r" b="b"/>
              <a:pathLst>
                <a:path w="925" h="2282" extrusionOk="0">
                  <a:moveTo>
                    <a:pt x="131" y="1"/>
                  </a:moveTo>
                  <a:cubicBezTo>
                    <a:pt x="59" y="102"/>
                    <a:pt x="15" y="246"/>
                    <a:pt x="15" y="390"/>
                  </a:cubicBezTo>
                  <a:lnTo>
                    <a:pt x="15" y="2050"/>
                  </a:lnTo>
                  <a:cubicBezTo>
                    <a:pt x="1" y="2180"/>
                    <a:pt x="102" y="2281"/>
                    <a:pt x="232" y="2281"/>
                  </a:cubicBezTo>
                  <a:lnTo>
                    <a:pt x="910" y="2281"/>
                  </a:lnTo>
                  <a:lnTo>
                    <a:pt x="925" y="1069"/>
                  </a:lnTo>
                  <a:cubicBezTo>
                    <a:pt x="925" y="881"/>
                    <a:pt x="852" y="708"/>
                    <a:pt x="723" y="578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E9EDF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16056;p73">
              <a:extLst>
                <a:ext uri="{FF2B5EF4-FFF2-40B4-BE49-F238E27FC236}">
                  <a16:creationId xmlns:a16="http://schemas.microsoft.com/office/drawing/2014/main" id="{89EB1491-B2E6-4DF1-81F4-D95B952799CE}"/>
                </a:ext>
              </a:extLst>
            </p:cNvPr>
            <p:cNvSpPr/>
            <p:nvPr/>
          </p:nvSpPr>
          <p:spPr>
            <a:xfrm>
              <a:off x="1852504" y="3612618"/>
              <a:ext cx="12138" cy="11771"/>
            </a:xfrm>
            <a:custGeom>
              <a:avLst/>
              <a:gdLst/>
              <a:ahLst/>
              <a:cxnLst/>
              <a:rect l="l" t="t" r="r" b="b"/>
              <a:pathLst>
                <a:path w="463" h="449" extrusionOk="0">
                  <a:moveTo>
                    <a:pt x="1" y="1"/>
                  </a:moveTo>
                  <a:lnTo>
                    <a:pt x="1" y="347"/>
                  </a:lnTo>
                  <a:cubicBezTo>
                    <a:pt x="1" y="405"/>
                    <a:pt x="58" y="448"/>
                    <a:pt x="116" y="448"/>
                  </a:cubicBezTo>
                  <a:lnTo>
                    <a:pt x="347" y="448"/>
                  </a:lnTo>
                  <a:cubicBezTo>
                    <a:pt x="405" y="448"/>
                    <a:pt x="463" y="405"/>
                    <a:pt x="463" y="347"/>
                  </a:cubicBezTo>
                  <a:lnTo>
                    <a:pt x="4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16057;p73">
              <a:extLst>
                <a:ext uri="{FF2B5EF4-FFF2-40B4-BE49-F238E27FC236}">
                  <a16:creationId xmlns:a16="http://schemas.microsoft.com/office/drawing/2014/main" id="{CBE983F6-15CF-4AF5-9B31-89128BAAFD6D}"/>
                </a:ext>
              </a:extLst>
            </p:cNvPr>
            <p:cNvSpPr/>
            <p:nvPr/>
          </p:nvSpPr>
          <p:spPr>
            <a:xfrm>
              <a:off x="1834337" y="3595919"/>
              <a:ext cx="24249" cy="25114"/>
            </a:xfrm>
            <a:custGeom>
              <a:avLst/>
              <a:gdLst/>
              <a:ahLst/>
              <a:cxnLst/>
              <a:rect l="l" t="t" r="r" b="b"/>
              <a:pathLst>
                <a:path w="925" h="958" extrusionOk="0">
                  <a:moveTo>
                    <a:pt x="203" y="0"/>
                  </a:moveTo>
                  <a:cubicBezTo>
                    <a:pt x="174" y="0"/>
                    <a:pt x="146" y="15"/>
                    <a:pt x="131" y="46"/>
                  </a:cubicBezTo>
                  <a:lnTo>
                    <a:pt x="1" y="248"/>
                  </a:lnTo>
                  <a:lnTo>
                    <a:pt x="347" y="883"/>
                  </a:lnTo>
                  <a:cubicBezTo>
                    <a:pt x="365" y="929"/>
                    <a:pt x="413" y="957"/>
                    <a:pt x="463" y="957"/>
                  </a:cubicBezTo>
                  <a:cubicBezTo>
                    <a:pt x="492" y="957"/>
                    <a:pt x="523" y="948"/>
                    <a:pt x="549" y="926"/>
                  </a:cubicBezTo>
                  <a:lnTo>
                    <a:pt x="925" y="638"/>
                  </a:lnTo>
                  <a:lnTo>
                    <a:pt x="275" y="31"/>
                  </a:lnTo>
                  <a:cubicBezTo>
                    <a:pt x="255" y="11"/>
                    <a:pt x="229" y="0"/>
                    <a:pt x="203" y="0"/>
                  </a:cubicBezTo>
                  <a:close/>
                </a:path>
              </a:pathLst>
            </a:custGeom>
            <a:solidFill>
              <a:srgbClr val="E9EDF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" name="Google Shape;16058;p73">
              <a:extLst>
                <a:ext uri="{FF2B5EF4-FFF2-40B4-BE49-F238E27FC236}">
                  <a16:creationId xmlns:a16="http://schemas.microsoft.com/office/drawing/2014/main" id="{4B896ECC-F230-4E05-ADAD-3AAF62D62314}"/>
                </a:ext>
              </a:extLst>
            </p:cNvPr>
            <p:cNvSpPr/>
            <p:nvPr/>
          </p:nvSpPr>
          <p:spPr>
            <a:xfrm>
              <a:off x="1858559" y="3595919"/>
              <a:ext cx="24616" cy="25114"/>
            </a:xfrm>
            <a:custGeom>
              <a:avLst/>
              <a:gdLst/>
              <a:ahLst/>
              <a:cxnLst/>
              <a:rect l="l" t="t" r="r" b="b"/>
              <a:pathLst>
                <a:path w="939" h="958" extrusionOk="0">
                  <a:moveTo>
                    <a:pt x="730" y="0"/>
                  </a:moveTo>
                  <a:cubicBezTo>
                    <a:pt x="708" y="0"/>
                    <a:pt x="685" y="11"/>
                    <a:pt x="665" y="31"/>
                  </a:cubicBezTo>
                  <a:lnTo>
                    <a:pt x="1" y="638"/>
                  </a:lnTo>
                  <a:lnTo>
                    <a:pt x="390" y="926"/>
                  </a:lnTo>
                  <a:cubicBezTo>
                    <a:pt x="417" y="948"/>
                    <a:pt x="445" y="957"/>
                    <a:pt x="473" y="957"/>
                  </a:cubicBezTo>
                  <a:cubicBezTo>
                    <a:pt x="520" y="957"/>
                    <a:pt x="565" y="929"/>
                    <a:pt x="592" y="883"/>
                  </a:cubicBezTo>
                  <a:lnTo>
                    <a:pt x="939" y="248"/>
                  </a:lnTo>
                  <a:lnTo>
                    <a:pt x="795" y="46"/>
                  </a:lnTo>
                  <a:cubicBezTo>
                    <a:pt x="779" y="15"/>
                    <a:pt x="755" y="0"/>
                    <a:pt x="730" y="0"/>
                  </a:cubicBezTo>
                  <a:close/>
                </a:path>
              </a:pathLst>
            </a:custGeom>
            <a:solidFill>
              <a:srgbClr val="E9EDF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16059;p73">
              <a:extLst>
                <a:ext uri="{FF2B5EF4-FFF2-40B4-BE49-F238E27FC236}">
                  <a16:creationId xmlns:a16="http://schemas.microsoft.com/office/drawing/2014/main" id="{6430A9A8-2EBD-43B9-B16D-851A2D54E73B}"/>
                </a:ext>
              </a:extLst>
            </p:cNvPr>
            <p:cNvSpPr/>
            <p:nvPr/>
          </p:nvSpPr>
          <p:spPr>
            <a:xfrm>
              <a:off x="1900556" y="3395401"/>
              <a:ext cx="178288" cy="208540"/>
            </a:xfrm>
            <a:custGeom>
              <a:avLst/>
              <a:gdLst/>
              <a:ahLst/>
              <a:cxnLst/>
              <a:rect l="l" t="t" r="r" b="b"/>
              <a:pathLst>
                <a:path w="6801" h="7955" extrusionOk="0">
                  <a:moveTo>
                    <a:pt x="3408" y="1"/>
                  </a:moveTo>
                  <a:cubicBezTo>
                    <a:pt x="1777" y="1"/>
                    <a:pt x="578" y="1141"/>
                    <a:pt x="448" y="2960"/>
                  </a:cubicBezTo>
                  <a:cubicBezTo>
                    <a:pt x="290" y="5212"/>
                    <a:pt x="88" y="6468"/>
                    <a:pt x="30" y="6886"/>
                  </a:cubicBezTo>
                  <a:cubicBezTo>
                    <a:pt x="1" y="6987"/>
                    <a:pt x="59" y="7089"/>
                    <a:pt x="145" y="7132"/>
                  </a:cubicBezTo>
                  <a:cubicBezTo>
                    <a:pt x="578" y="7348"/>
                    <a:pt x="1921" y="7955"/>
                    <a:pt x="3408" y="7955"/>
                  </a:cubicBezTo>
                  <a:cubicBezTo>
                    <a:pt x="4895" y="7955"/>
                    <a:pt x="6237" y="7348"/>
                    <a:pt x="6670" y="7132"/>
                  </a:cubicBezTo>
                  <a:cubicBezTo>
                    <a:pt x="6757" y="7089"/>
                    <a:pt x="6800" y="6987"/>
                    <a:pt x="6786" y="6886"/>
                  </a:cubicBezTo>
                  <a:cubicBezTo>
                    <a:pt x="6728" y="6468"/>
                    <a:pt x="6526" y="5212"/>
                    <a:pt x="6367" y="2960"/>
                  </a:cubicBezTo>
                  <a:cubicBezTo>
                    <a:pt x="6237" y="1127"/>
                    <a:pt x="5039" y="1"/>
                    <a:pt x="3408" y="1"/>
                  </a:cubicBezTo>
                  <a:close/>
                </a:path>
              </a:pathLst>
            </a:custGeom>
            <a:solidFill>
              <a:srgbClr val="667A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16060;p73">
              <a:extLst>
                <a:ext uri="{FF2B5EF4-FFF2-40B4-BE49-F238E27FC236}">
                  <a16:creationId xmlns:a16="http://schemas.microsoft.com/office/drawing/2014/main" id="{A1A83D41-52B3-43D7-AE0F-E91A4908B967}"/>
                </a:ext>
              </a:extLst>
            </p:cNvPr>
            <p:cNvSpPr/>
            <p:nvPr/>
          </p:nvSpPr>
          <p:spPr>
            <a:xfrm>
              <a:off x="1942579" y="3395401"/>
              <a:ext cx="136266" cy="208593"/>
            </a:xfrm>
            <a:custGeom>
              <a:avLst/>
              <a:gdLst/>
              <a:ahLst/>
              <a:cxnLst/>
              <a:rect l="l" t="t" r="r" b="b"/>
              <a:pathLst>
                <a:path w="5198" h="7957" extrusionOk="0">
                  <a:moveTo>
                    <a:pt x="1805" y="1"/>
                  </a:moveTo>
                  <a:cubicBezTo>
                    <a:pt x="1689" y="1"/>
                    <a:pt x="1574" y="1"/>
                    <a:pt x="1473" y="15"/>
                  </a:cubicBezTo>
                  <a:cubicBezTo>
                    <a:pt x="202" y="145"/>
                    <a:pt x="0" y="1935"/>
                    <a:pt x="1227" y="2310"/>
                  </a:cubicBezTo>
                  <a:lnTo>
                    <a:pt x="1256" y="2310"/>
                  </a:lnTo>
                  <a:lnTo>
                    <a:pt x="1718" y="7955"/>
                  </a:lnTo>
                  <a:cubicBezTo>
                    <a:pt x="1768" y="7956"/>
                    <a:pt x="1817" y="7957"/>
                    <a:pt x="1867" y="7957"/>
                  </a:cubicBezTo>
                  <a:cubicBezTo>
                    <a:pt x="3324" y="7957"/>
                    <a:pt x="4634" y="7355"/>
                    <a:pt x="5067" y="7132"/>
                  </a:cubicBezTo>
                  <a:cubicBezTo>
                    <a:pt x="5154" y="7089"/>
                    <a:pt x="5197" y="6987"/>
                    <a:pt x="5183" y="6886"/>
                  </a:cubicBezTo>
                  <a:cubicBezTo>
                    <a:pt x="5125" y="6468"/>
                    <a:pt x="4923" y="5212"/>
                    <a:pt x="4764" y="2960"/>
                  </a:cubicBezTo>
                  <a:cubicBezTo>
                    <a:pt x="4634" y="1127"/>
                    <a:pt x="3436" y="1"/>
                    <a:pt x="1805" y="1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16061;p73">
              <a:extLst>
                <a:ext uri="{FF2B5EF4-FFF2-40B4-BE49-F238E27FC236}">
                  <a16:creationId xmlns:a16="http://schemas.microsoft.com/office/drawing/2014/main" id="{EA265D70-C699-4DC5-912A-1FA3F0D0AC1D}"/>
                </a:ext>
              </a:extLst>
            </p:cNvPr>
            <p:cNvSpPr/>
            <p:nvPr/>
          </p:nvSpPr>
          <p:spPr>
            <a:xfrm>
              <a:off x="1888471" y="3556230"/>
              <a:ext cx="202852" cy="119619"/>
            </a:xfrm>
            <a:custGeom>
              <a:avLst/>
              <a:gdLst/>
              <a:ahLst/>
              <a:cxnLst/>
              <a:rect l="l" t="t" r="r" b="b"/>
              <a:pathLst>
                <a:path w="7738" h="4563" extrusionOk="0">
                  <a:moveTo>
                    <a:pt x="2728" y="1"/>
                  </a:moveTo>
                  <a:lnTo>
                    <a:pt x="2728" y="1011"/>
                  </a:lnTo>
                  <a:cubicBezTo>
                    <a:pt x="2728" y="1184"/>
                    <a:pt x="2627" y="1343"/>
                    <a:pt x="2454" y="1430"/>
                  </a:cubicBezTo>
                  <a:lnTo>
                    <a:pt x="549" y="2267"/>
                  </a:lnTo>
                  <a:cubicBezTo>
                    <a:pt x="217" y="2411"/>
                    <a:pt x="0" y="2744"/>
                    <a:pt x="0" y="3104"/>
                  </a:cubicBezTo>
                  <a:lnTo>
                    <a:pt x="0" y="4331"/>
                  </a:lnTo>
                  <a:cubicBezTo>
                    <a:pt x="0" y="4447"/>
                    <a:pt x="101" y="4562"/>
                    <a:pt x="231" y="4562"/>
                  </a:cubicBezTo>
                  <a:lnTo>
                    <a:pt x="7506" y="4562"/>
                  </a:lnTo>
                  <a:cubicBezTo>
                    <a:pt x="7636" y="4562"/>
                    <a:pt x="7737" y="4447"/>
                    <a:pt x="7737" y="4331"/>
                  </a:cubicBezTo>
                  <a:lnTo>
                    <a:pt x="7737" y="3104"/>
                  </a:lnTo>
                  <a:cubicBezTo>
                    <a:pt x="7737" y="2744"/>
                    <a:pt x="7521" y="2411"/>
                    <a:pt x="7189" y="2267"/>
                  </a:cubicBezTo>
                  <a:lnTo>
                    <a:pt x="5269" y="1430"/>
                  </a:lnTo>
                  <a:cubicBezTo>
                    <a:pt x="5110" y="1343"/>
                    <a:pt x="5009" y="1184"/>
                    <a:pt x="5009" y="1011"/>
                  </a:cubicBezTo>
                  <a:lnTo>
                    <a:pt x="5009" y="1"/>
                  </a:ln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16062;p73">
              <a:extLst>
                <a:ext uri="{FF2B5EF4-FFF2-40B4-BE49-F238E27FC236}">
                  <a16:creationId xmlns:a16="http://schemas.microsoft.com/office/drawing/2014/main" id="{F5D44425-D065-43B0-9691-50AA17E9E83B}"/>
                </a:ext>
              </a:extLst>
            </p:cNvPr>
            <p:cNvSpPr/>
            <p:nvPr/>
          </p:nvSpPr>
          <p:spPr>
            <a:xfrm>
              <a:off x="1888471" y="3599380"/>
              <a:ext cx="202852" cy="76469"/>
            </a:xfrm>
            <a:custGeom>
              <a:avLst/>
              <a:gdLst/>
              <a:ahLst/>
              <a:cxnLst/>
              <a:rect l="l" t="t" r="r" b="b"/>
              <a:pathLst>
                <a:path w="7738" h="2917" extrusionOk="0">
                  <a:moveTo>
                    <a:pt x="1963" y="0"/>
                  </a:moveTo>
                  <a:lnTo>
                    <a:pt x="549" y="621"/>
                  </a:lnTo>
                  <a:cubicBezTo>
                    <a:pt x="217" y="765"/>
                    <a:pt x="0" y="1098"/>
                    <a:pt x="0" y="1458"/>
                  </a:cubicBezTo>
                  <a:lnTo>
                    <a:pt x="0" y="2685"/>
                  </a:lnTo>
                  <a:cubicBezTo>
                    <a:pt x="0" y="2801"/>
                    <a:pt x="101" y="2916"/>
                    <a:pt x="231" y="2916"/>
                  </a:cubicBezTo>
                  <a:lnTo>
                    <a:pt x="7506" y="2916"/>
                  </a:lnTo>
                  <a:cubicBezTo>
                    <a:pt x="7636" y="2916"/>
                    <a:pt x="7737" y="2801"/>
                    <a:pt x="7737" y="2685"/>
                  </a:cubicBezTo>
                  <a:lnTo>
                    <a:pt x="7737" y="1458"/>
                  </a:lnTo>
                  <a:cubicBezTo>
                    <a:pt x="7737" y="1098"/>
                    <a:pt x="7521" y="765"/>
                    <a:pt x="7189" y="621"/>
                  </a:cubicBezTo>
                  <a:lnTo>
                    <a:pt x="5774" y="0"/>
                  </a:lnTo>
                  <a:cubicBezTo>
                    <a:pt x="5442" y="881"/>
                    <a:pt x="4655" y="1321"/>
                    <a:pt x="3869" y="1321"/>
                  </a:cubicBezTo>
                  <a:cubicBezTo>
                    <a:pt x="3082" y="1321"/>
                    <a:pt x="2295" y="881"/>
                    <a:pt x="19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16063;p73">
              <a:extLst>
                <a:ext uri="{FF2B5EF4-FFF2-40B4-BE49-F238E27FC236}">
                  <a16:creationId xmlns:a16="http://schemas.microsoft.com/office/drawing/2014/main" id="{C9C48439-5B33-4E28-89D6-609979ACDD9C}"/>
                </a:ext>
              </a:extLst>
            </p:cNvPr>
            <p:cNvSpPr/>
            <p:nvPr/>
          </p:nvSpPr>
          <p:spPr>
            <a:xfrm>
              <a:off x="1959985" y="3556230"/>
              <a:ext cx="59823" cy="23961"/>
            </a:xfrm>
            <a:custGeom>
              <a:avLst/>
              <a:gdLst/>
              <a:ahLst/>
              <a:cxnLst/>
              <a:rect l="l" t="t" r="r" b="b"/>
              <a:pathLst>
                <a:path w="2282" h="914" extrusionOk="0">
                  <a:moveTo>
                    <a:pt x="0" y="1"/>
                  </a:moveTo>
                  <a:lnTo>
                    <a:pt x="0" y="665"/>
                  </a:lnTo>
                  <a:cubicBezTo>
                    <a:pt x="361" y="831"/>
                    <a:pt x="751" y="914"/>
                    <a:pt x="1141" y="914"/>
                  </a:cubicBezTo>
                  <a:cubicBezTo>
                    <a:pt x="1530" y="914"/>
                    <a:pt x="1920" y="831"/>
                    <a:pt x="2281" y="665"/>
                  </a:cubicBezTo>
                  <a:lnTo>
                    <a:pt x="2281" y="1"/>
                  </a:lnTo>
                  <a:close/>
                </a:path>
              </a:pathLst>
            </a:custGeom>
            <a:solidFill>
              <a:srgbClr val="94A5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16064;p73">
              <a:extLst>
                <a:ext uri="{FF2B5EF4-FFF2-40B4-BE49-F238E27FC236}">
                  <a16:creationId xmlns:a16="http://schemas.microsoft.com/office/drawing/2014/main" id="{0F865036-04B4-4D3B-B373-D119CB56FCD0}"/>
                </a:ext>
              </a:extLst>
            </p:cNvPr>
            <p:cNvSpPr/>
            <p:nvPr/>
          </p:nvSpPr>
          <p:spPr>
            <a:xfrm>
              <a:off x="1929707" y="3456062"/>
              <a:ext cx="119619" cy="112069"/>
            </a:xfrm>
            <a:custGeom>
              <a:avLst/>
              <a:gdLst/>
              <a:ahLst/>
              <a:cxnLst/>
              <a:rect l="l" t="t" r="r" b="b"/>
              <a:pathLst>
                <a:path w="4563" h="4275" extrusionOk="0">
                  <a:moveTo>
                    <a:pt x="1655" y="1"/>
                  </a:moveTo>
                  <a:cubicBezTo>
                    <a:pt x="1489" y="1"/>
                    <a:pt x="1344" y="98"/>
                    <a:pt x="1271" y="256"/>
                  </a:cubicBezTo>
                  <a:cubicBezTo>
                    <a:pt x="1025" y="733"/>
                    <a:pt x="665" y="1137"/>
                    <a:pt x="203" y="1426"/>
                  </a:cubicBezTo>
                  <a:cubicBezTo>
                    <a:pt x="87" y="1512"/>
                    <a:pt x="15" y="1642"/>
                    <a:pt x="15" y="1786"/>
                  </a:cubicBezTo>
                  <a:lnTo>
                    <a:pt x="15" y="1916"/>
                  </a:lnTo>
                  <a:cubicBezTo>
                    <a:pt x="0" y="3143"/>
                    <a:pt x="924" y="4168"/>
                    <a:pt x="2137" y="4269"/>
                  </a:cubicBezTo>
                  <a:cubicBezTo>
                    <a:pt x="2188" y="4273"/>
                    <a:pt x="2239" y="4274"/>
                    <a:pt x="2290" y="4274"/>
                  </a:cubicBezTo>
                  <a:cubicBezTo>
                    <a:pt x="3536" y="4274"/>
                    <a:pt x="4562" y="3265"/>
                    <a:pt x="4562" y="2003"/>
                  </a:cubicBezTo>
                  <a:lnTo>
                    <a:pt x="4562" y="1599"/>
                  </a:lnTo>
                  <a:cubicBezTo>
                    <a:pt x="4562" y="1411"/>
                    <a:pt x="4490" y="1223"/>
                    <a:pt x="4346" y="1093"/>
                  </a:cubicBezTo>
                  <a:cubicBezTo>
                    <a:pt x="3985" y="776"/>
                    <a:pt x="3162" y="213"/>
                    <a:pt x="1747" y="11"/>
                  </a:cubicBezTo>
                  <a:cubicBezTo>
                    <a:pt x="1716" y="4"/>
                    <a:pt x="1685" y="1"/>
                    <a:pt x="1655" y="1"/>
                  </a:cubicBezTo>
                  <a:close/>
                </a:path>
              </a:pathLst>
            </a:custGeom>
            <a:solidFill>
              <a:srgbClr val="BCC9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16065;p73">
              <a:extLst>
                <a:ext uri="{FF2B5EF4-FFF2-40B4-BE49-F238E27FC236}">
                  <a16:creationId xmlns:a16="http://schemas.microsoft.com/office/drawing/2014/main" id="{0FC78BBA-E27C-4410-A9D4-AD08E3C17FAE}"/>
                </a:ext>
              </a:extLst>
            </p:cNvPr>
            <p:cNvSpPr/>
            <p:nvPr/>
          </p:nvSpPr>
          <p:spPr>
            <a:xfrm>
              <a:off x="1929707" y="3456062"/>
              <a:ext cx="116971" cy="111938"/>
            </a:xfrm>
            <a:custGeom>
              <a:avLst/>
              <a:gdLst/>
              <a:ahLst/>
              <a:cxnLst/>
              <a:rect l="l" t="t" r="r" b="b"/>
              <a:pathLst>
                <a:path w="4462" h="4270" extrusionOk="0">
                  <a:moveTo>
                    <a:pt x="1655" y="1"/>
                  </a:moveTo>
                  <a:cubicBezTo>
                    <a:pt x="1489" y="1"/>
                    <a:pt x="1344" y="98"/>
                    <a:pt x="1271" y="256"/>
                  </a:cubicBezTo>
                  <a:cubicBezTo>
                    <a:pt x="1227" y="328"/>
                    <a:pt x="1184" y="415"/>
                    <a:pt x="1126" y="487"/>
                  </a:cubicBezTo>
                  <a:cubicBezTo>
                    <a:pt x="895" y="863"/>
                    <a:pt x="578" y="1180"/>
                    <a:pt x="217" y="1426"/>
                  </a:cubicBezTo>
                  <a:cubicBezTo>
                    <a:pt x="87" y="1512"/>
                    <a:pt x="15" y="1656"/>
                    <a:pt x="15" y="1801"/>
                  </a:cubicBezTo>
                  <a:lnTo>
                    <a:pt x="15" y="1931"/>
                  </a:lnTo>
                  <a:cubicBezTo>
                    <a:pt x="0" y="3100"/>
                    <a:pt x="852" y="4096"/>
                    <a:pt x="2021" y="4269"/>
                  </a:cubicBezTo>
                  <a:cubicBezTo>
                    <a:pt x="1603" y="3836"/>
                    <a:pt x="1386" y="3273"/>
                    <a:pt x="1386" y="2696"/>
                  </a:cubicBezTo>
                  <a:lnTo>
                    <a:pt x="1386" y="1267"/>
                  </a:lnTo>
                  <a:cubicBezTo>
                    <a:pt x="1386" y="1021"/>
                    <a:pt x="1560" y="834"/>
                    <a:pt x="1790" y="805"/>
                  </a:cubicBezTo>
                  <a:cubicBezTo>
                    <a:pt x="1953" y="789"/>
                    <a:pt x="2115" y="782"/>
                    <a:pt x="2278" y="782"/>
                  </a:cubicBezTo>
                  <a:cubicBezTo>
                    <a:pt x="3027" y="782"/>
                    <a:pt x="3773" y="944"/>
                    <a:pt x="4461" y="1252"/>
                  </a:cubicBezTo>
                  <a:cubicBezTo>
                    <a:pt x="4432" y="1195"/>
                    <a:pt x="4389" y="1137"/>
                    <a:pt x="4346" y="1093"/>
                  </a:cubicBezTo>
                  <a:cubicBezTo>
                    <a:pt x="3985" y="776"/>
                    <a:pt x="3147" y="213"/>
                    <a:pt x="1747" y="11"/>
                  </a:cubicBezTo>
                  <a:cubicBezTo>
                    <a:pt x="1716" y="4"/>
                    <a:pt x="1685" y="1"/>
                    <a:pt x="1655" y="1"/>
                  </a:cubicBez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16066;p73">
              <a:extLst>
                <a:ext uri="{FF2B5EF4-FFF2-40B4-BE49-F238E27FC236}">
                  <a16:creationId xmlns:a16="http://schemas.microsoft.com/office/drawing/2014/main" id="{C590FD08-C17D-40F7-99DD-DE2A3C4DBF43}"/>
                </a:ext>
              </a:extLst>
            </p:cNvPr>
            <p:cNvSpPr/>
            <p:nvPr/>
          </p:nvSpPr>
          <p:spPr>
            <a:xfrm>
              <a:off x="1888471" y="3619067"/>
              <a:ext cx="41629" cy="56782"/>
            </a:xfrm>
            <a:custGeom>
              <a:avLst/>
              <a:gdLst/>
              <a:ahLst/>
              <a:cxnLst/>
              <a:rect l="l" t="t" r="r" b="b"/>
              <a:pathLst>
                <a:path w="1588" h="2166" extrusionOk="0">
                  <a:moveTo>
                    <a:pt x="346" y="0"/>
                  </a:moveTo>
                  <a:cubicBezTo>
                    <a:pt x="130" y="173"/>
                    <a:pt x="0" y="433"/>
                    <a:pt x="0" y="707"/>
                  </a:cubicBezTo>
                  <a:lnTo>
                    <a:pt x="0" y="1934"/>
                  </a:lnTo>
                  <a:cubicBezTo>
                    <a:pt x="0" y="2064"/>
                    <a:pt x="101" y="2165"/>
                    <a:pt x="231" y="2165"/>
                  </a:cubicBezTo>
                  <a:lnTo>
                    <a:pt x="1588" y="2165"/>
                  </a:lnTo>
                  <a:lnTo>
                    <a:pt x="1588" y="1530"/>
                  </a:lnTo>
                  <a:cubicBezTo>
                    <a:pt x="1588" y="1357"/>
                    <a:pt x="1516" y="1184"/>
                    <a:pt x="1386" y="1054"/>
                  </a:cubicBezTo>
                  <a:lnTo>
                    <a:pt x="346" y="0"/>
                  </a:ln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16067;p73">
              <a:extLst>
                <a:ext uri="{FF2B5EF4-FFF2-40B4-BE49-F238E27FC236}">
                  <a16:creationId xmlns:a16="http://schemas.microsoft.com/office/drawing/2014/main" id="{1E7B5342-60C3-456D-978C-EB90E2822D74}"/>
                </a:ext>
              </a:extLst>
            </p:cNvPr>
            <p:cNvSpPr/>
            <p:nvPr/>
          </p:nvSpPr>
          <p:spPr>
            <a:xfrm>
              <a:off x="2049667" y="3619067"/>
              <a:ext cx="41656" cy="56782"/>
            </a:xfrm>
            <a:custGeom>
              <a:avLst/>
              <a:gdLst/>
              <a:ahLst/>
              <a:cxnLst/>
              <a:rect l="l" t="t" r="r" b="b"/>
              <a:pathLst>
                <a:path w="1589" h="2166" extrusionOk="0">
                  <a:moveTo>
                    <a:pt x="1242" y="0"/>
                  </a:moveTo>
                  <a:lnTo>
                    <a:pt x="203" y="1054"/>
                  </a:lnTo>
                  <a:cubicBezTo>
                    <a:pt x="73" y="1184"/>
                    <a:pt x="1" y="1357"/>
                    <a:pt x="1" y="1530"/>
                  </a:cubicBezTo>
                  <a:lnTo>
                    <a:pt x="1" y="2165"/>
                  </a:lnTo>
                  <a:lnTo>
                    <a:pt x="1357" y="2165"/>
                  </a:lnTo>
                  <a:cubicBezTo>
                    <a:pt x="1487" y="2165"/>
                    <a:pt x="1588" y="2064"/>
                    <a:pt x="1588" y="1934"/>
                  </a:cubicBezTo>
                  <a:lnTo>
                    <a:pt x="1588" y="707"/>
                  </a:lnTo>
                  <a:cubicBezTo>
                    <a:pt x="1588" y="433"/>
                    <a:pt x="1459" y="173"/>
                    <a:pt x="1242" y="0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" name="Google Shape;9682;p69">
            <a:extLst>
              <a:ext uri="{FF2B5EF4-FFF2-40B4-BE49-F238E27FC236}">
                <a16:creationId xmlns:a16="http://schemas.microsoft.com/office/drawing/2014/main" id="{A4A9399B-077A-4D6C-ACD0-37D1456A4DDA}"/>
              </a:ext>
            </a:extLst>
          </p:cNvPr>
          <p:cNvGrpSpPr/>
          <p:nvPr/>
        </p:nvGrpSpPr>
        <p:grpSpPr>
          <a:xfrm>
            <a:off x="9729797" y="2372755"/>
            <a:ext cx="2290529" cy="2734701"/>
            <a:chOff x="7159964" y="1971904"/>
            <a:chExt cx="291564" cy="348103"/>
          </a:xfrm>
        </p:grpSpPr>
        <p:sp>
          <p:nvSpPr>
            <p:cNvPr id="18" name="Google Shape;9683;p69">
              <a:extLst>
                <a:ext uri="{FF2B5EF4-FFF2-40B4-BE49-F238E27FC236}">
                  <a16:creationId xmlns:a16="http://schemas.microsoft.com/office/drawing/2014/main" id="{A3C55E67-049C-48F6-8759-3B6D5030785F}"/>
                </a:ext>
              </a:extLst>
            </p:cNvPr>
            <p:cNvSpPr/>
            <p:nvPr/>
          </p:nvSpPr>
          <p:spPr>
            <a:xfrm>
              <a:off x="7204947" y="1994277"/>
              <a:ext cx="167906" cy="153752"/>
            </a:xfrm>
            <a:custGeom>
              <a:avLst/>
              <a:gdLst/>
              <a:ahLst/>
              <a:cxnLst/>
              <a:rect l="l" t="t" r="r" b="b"/>
              <a:pathLst>
                <a:path w="6394" h="5855" extrusionOk="0">
                  <a:moveTo>
                    <a:pt x="642" y="1"/>
                  </a:moveTo>
                  <a:cubicBezTo>
                    <a:pt x="288" y="1"/>
                    <a:pt x="1" y="288"/>
                    <a:pt x="1" y="642"/>
                  </a:cubicBezTo>
                  <a:lnTo>
                    <a:pt x="1" y="4058"/>
                  </a:lnTo>
                  <a:cubicBezTo>
                    <a:pt x="1" y="4413"/>
                    <a:pt x="288" y="4700"/>
                    <a:pt x="642" y="4700"/>
                  </a:cubicBezTo>
                  <a:lnTo>
                    <a:pt x="2345" y="4700"/>
                  </a:lnTo>
                  <a:lnTo>
                    <a:pt x="4059" y="5839"/>
                  </a:lnTo>
                  <a:cubicBezTo>
                    <a:pt x="4076" y="5850"/>
                    <a:pt x="4095" y="5855"/>
                    <a:pt x="4114" y="5855"/>
                  </a:cubicBezTo>
                  <a:cubicBezTo>
                    <a:pt x="4177" y="5855"/>
                    <a:pt x="4236" y="5800"/>
                    <a:pt x="4221" y="5733"/>
                  </a:cubicBezTo>
                  <a:lnTo>
                    <a:pt x="4049" y="4700"/>
                  </a:lnTo>
                  <a:lnTo>
                    <a:pt x="5752" y="4700"/>
                  </a:lnTo>
                  <a:cubicBezTo>
                    <a:pt x="6107" y="4700"/>
                    <a:pt x="6394" y="4413"/>
                    <a:pt x="6394" y="4058"/>
                  </a:cubicBezTo>
                  <a:lnTo>
                    <a:pt x="6394" y="642"/>
                  </a:lnTo>
                  <a:cubicBezTo>
                    <a:pt x="6394" y="288"/>
                    <a:pt x="6107" y="1"/>
                    <a:pt x="5752" y="1"/>
                  </a:cubicBezTo>
                  <a:close/>
                </a:path>
              </a:pathLst>
            </a:custGeom>
            <a:solidFill>
              <a:srgbClr val="C5D1D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9684;p69">
              <a:extLst>
                <a:ext uri="{FF2B5EF4-FFF2-40B4-BE49-F238E27FC236}">
                  <a16:creationId xmlns:a16="http://schemas.microsoft.com/office/drawing/2014/main" id="{95C7360F-A7F4-41F1-A4D9-5D4E23165E1A}"/>
                </a:ext>
              </a:extLst>
            </p:cNvPr>
            <p:cNvSpPr/>
            <p:nvPr/>
          </p:nvSpPr>
          <p:spPr>
            <a:xfrm>
              <a:off x="7204711" y="1994277"/>
              <a:ext cx="156851" cy="112130"/>
            </a:xfrm>
            <a:custGeom>
              <a:avLst/>
              <a:gdLst/>
              <a:ahLst/>
              <a:cxnLst/>
              <a:rect l="l" t="t" r="r" b="b"/>
              <a:pathLst>
                <a:path w="5973" h="4270" extrusionOk="0">
                  <a:moveTo>
                    <a:pt x="641" y="1"/>
                  </a:moveTo>
                  <a:cubicBezTo>
                    <a:pt x="297" y="1"/>
                    <a:pt x="0" y="288"/>
                    <a:pt x="10" y="642"/>
                  </a:cubicBezTo>
                  <a:lnTo>
                    <a:pt x="10" y="4058"/>
                  </a:lnTo>
                  <a:cubicBezTo>
                    <a:pt x="10" y="4125"/>
                    <a:pt x="19" y="4202"/>
                    <a:pt x="48" y="4269"/>
                  </a:cubicBezTo>
                  <a:lnTo>
                    <a:pt x="4910" y="4269"/>
                  </a:lnTo>
                  <a:cubicBezTo>
                    <a:pt x="5503" y="4269"/>
                    <a:pt x="5972" y="3791"/>
                    <a:pt x="5972" y="3207"/>
                  </a:cubicBezTo>
                  <a:lnTo>
                    <a:pt x="5972" y="39"/>
                  </a:lnTo>
                  <a:cubicBezTo>
                    <a:pt x="5905" y="20"/>
                    <a:pt x="5838" y="1"/>
                    <a:pt x="5761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9694;p69">
              <a:extLst>
                <a:ext uri="{FF2B5EF4-FFF2-40B4-BE49-F238E27FC236}">
                  <a16:creationId xmlns:a16="http://schemas.microsoft.com/office/drawing/2014/main" id="{5D0B62D9-2C06-4AB7-A518-7191DCD3BE46}"/>
                </a:ext>
              </a:extLst>
            </p:cNvPr>
            <p:cNvSpPr/>
            <p:nvPr/>
          </p:nvSpPr>
          <p:spPr>
            <a:xfrm>
              <a:off x="7337140" y="2141806"/>
              <a:ext cx="33718" cy="73922"/>
            </a:xfrm>
            <a:custGeom>
              <a:avLst/>
              <a:gdLst/>
              <a:ahLst/>
              <a:cxnLst/>
              <a:rect l="l" t="t" r="r" b="b"/>
              <a:pathLst>
                <a:path w="1284" h="2815" extrusionOk="0">
                  <a:moveTo>
                    <a:pt x="776" y="0"/>
                  </a:moveTo>
                  <a:cubicBezTo>
                    <a:pt x="345" y="0"/>
                    <a:pt x="1" y="345"/>
                    <a:pt x="1" y="776"/>
                  </a:cubicBezTo>
                  <a:lnTo>
                    <a:pt x="1" y="948"/>
                  </a:lnTo>
                  <a:cubicBezTo>
                    <a:pt x="1" y="1168"/>
                    <a:pt x="39" y="1388"/>
                    <a:pt x="106" y="1599"/>
                  </a:cubicBezTo>
                  <a:lnTo>
                    <a:pt x="518" y="2814"/>
                  </a:lnTo>
                  <a:lnTo>
                    <a:pt x="1283" y="2814"/>
                  </a:lnTo>
                  <a:lnTo>
                    <a:pt x="1283" y="0"/>
                  </a:ln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9695;p69">
              <a:extLst>
                <a:ext uri="{FF2B5EF4-FFF2-40B4-BE49-F238E27FC236}">
                  <a16:creationId xmlns:a16="http://schemas.microsoft.com/office/drawing/2014/main" id="{4407E2A8-112C-4645-95C1-F351B27A5933}"/>
                </a:ext>
              </a:extLst>
            </p:cNvPr>
            <p:cNvSpPr/>
            <p:nvPr/>
          </p:nvSpPr>
          <p:spPr>
            <a:xfrm>
              <a:off x="7350717" y="2135031"/>
              <a:ext cx="80697" cy="80697"/>
            </a:xfrm>
            <a:custGeom>
              <a:avLst/>
              <a:gdLst/>
              <a:ahLst/>
              <a:cxnLst/>
              <a:rect l="l" t="t" r="r" b="b"/>
              <a:pathLst>
                <a:path w="3073" h="3073" extrusionOk="0">
                  <a:moveTo>
                    <a:pt x="766" y="0"/>
                  </a:moveTo>
                  <a:cubicBezTo>
                    <a:pt x="345" y="0"/>
                    <a:pt x="1" y="345"/>
                    <a:pt x="1" y="766"/>
                  </a:cubicBezTo>
                  <a:cubicBezTo>
                    <a:pt x="1" y="1053"/>
                    <a:pt x="230" y="1282"/>
                    <a:pt x="508" y="1282"/>
                  </a:cubicBezTo>
                  <a:lnTo>
                    <a:pt x="2556" y="3072"/>
                  </a:lnTo>
                  <a:lnTo>
                    <a:pt x="2986" y="1560"/>
                  </a:lnTo>
                  <a:cubicBezTo>
                    <a:pt x="3044" y="1378"/>
                    <a:pt x="3073" y="1187"/>
                    <a:pt x="3073" y="995"/>
                  </a:cubicBezTo>
                  <a:lnTo>
                    <a:pt x="3073" y="517"/>
                  </a:lnTo>
                  <a:cubicBezTo>
                    <a:pt x="3073" y="230"/>
                    <a:pt x="2843" y="0"/>
                    <a:pt x="255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9696;p69">
              <a:extLst>
                <a:ext uri="{FF2B5EF4-FFF2-40B4-BE49-F238E27FC236}">
                  <a16:creationId xmlns:a16="http://schemas.microsoft.com/office/drawing/2014/main" id="{339C105F-8EE8-4926-8C7D-56753BF1A556}"/>
                </a:ext>
              </a:extLst>
            </p:cNvPr>
            <p:cNvSpPr/>
            <p:nvPr/>
          </p:nvSpPr>
          <p:spPr>
            <a:xfrm>
              <a:off x="7364030" y="2235791"/>
              <a:ext cx="40493" cy="29936"/>
            </a:xfrm>
            <a:custGeom>
              <a:avLst/>
              <a:gdLst/>
              <a:ahLst/>
              <a:cxnLst/>
              <a:rect l="l" t="t" r="r" b="b"/>
              <a:pathLst>
                <a:path w="1542" h="1140" extrusionOk="0">
                  <a:moveTo>
                    <a:pt x="1" y="1"/>
                  </a:moveTo>
                  <a:lnTo>
                    <a:pt x="1" y="1140"/>
                  </a:lnTo>
                  <a:lnTo>
                    <a:pt x="1542" y="1140"/>
                  </a:lnTo>
                  <a:lnTo>
                    <a:pt x="1542" y="1"/>
                  </a:lnTo>
                  <a:close/>
                </a:path>
              </a:pathLst>
            </a:custGeom>
            <a:solidFill>
              <a:srgbClr val="ACBD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9697;p69">
              <a:extLst>
                <a:ext uri="{FF2B5EF4-FFF2-40B4-BE49-F238E27FC236}">
                  <a16:creationId xmlns:a16="http://schemas.microsoft.com/office/drawing/2014/main" id="{525207EF-3E4C-489D-A2F0-B18C1463D6CA}"/>
                </a:ext>
              </a:extLst>
            </p:cNvPr>
            <p:cNvSpPr/>
            <p:nvPr/>
          </p:nvSpPr>
          <p:spPr>
            <a:xfrm>
              <a:off x="7364030" y="2236053"/>
              <a:ext cx="40493" cy="16281"/>
            </a:xfrm>
            <a:custGeom>
              <a:avLst/>
              <a:gdLst/>
              <a:ahLst/>
              <a:cxnLst/>
              <a:rect l="l" t="t" r="r" b="b"/>
              <a:pathLst>
                <a:path w="1542" h="620" extrusionOk="0">
                  <a:moveTo>
                    <a:pt x="1" y="0"/>
                  </a:moveTo>
                  <a:lnTo>
                    <a:pt x="1" y="469"/>
                  </a:lnTo>
                  <a:cubicBezTo>
                    <a:pt x="250" y="570"/>
                    <a:pt x="510" y="620"/>
                    <a:pt x="771" y="620"/>
                  </a:cubicBezTo>
                  <a:cubicBezTo>
                    <a:pt x="1032" y="620"/>
                    <a:pt x="1293" y="570"/>
                    <a:pt x="1542" y="469"/>
                  </a:cubicBezTo>
                  <a:lnTo>
                    <a:pt x="1542" y="0"/>
                  </a:lnTo>
                  <a:close/>
                </a:path>
              </a:pathLst>
            </a:custGeom>
            <a:solidFill>
              <a:srgbClr val="96ABB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9698;p69">
              <a:extLst>
                <a:ext uri="{FF2B5EF4-FFF2-40B4-BE49-F238E27FC236}">
                  <a16:creationId xmlns:a16="http://schemas.microsoft.com/office/drawing/2014/main" id="{C89472BC-8221-4E71-9769-C09BD7B055AD}"/>
                </a:ext>
              </a:extLst>
            </p:cNvPr>
            <p:cNvSpPr/>
            <p:nvPr/>
          </p:nvSpPr>
          <p:spPr>
            <a:xfrm>
              <a:off x="7317051" y="2252124"/>
              <a:ext cx="134477" cy="67882"/>
            </a:xfrm>
            <a:custGeom>
              <a:avLst/>
              <a:gdLst/>
              <a:ahLst/>
              <a:cxnLst/>
              <a:rect l="l" t="t" r="r" b="b"/>
              <a:pathLst>
                <a:path w="5121" h="2585" extrusionOk="0">
                  <a:moveTo>
                    <a:pt x="1790" y="1"/>
                  </a:moveTo>
                  <a:lnTo>
                    <a:pt x="555" y="355"/>
                  </a:lnTo>
                  <a:cubicBezTo>
                    <a:pt x="230" y="451"/>
                    <a:pt x="0" y="757"/>
                    <a:pt x="0" y="1092"/>
                  </a:cubicBezTo>
                  <a:lnTo>
                    <a:pt x="0" y="2326"/>
                  </a:lnTo>
                  <a:cubicBezTo>
                    <a:pt x="0" y="2470"/>
                    <a:pt x="115" y="2585"/>
                    <a:pt x="258" y="2585"/>
                  </a:cubicBezTo>
                  <a:lnTo>
                    <a:pt x="4862" y="2585"/>
                  </a:lnTo>
                  <a:cubicBezTo>
                    <a:pt x="5005" y="2585"/>
                    <a:pt x="5120" y="2470"/>
                    <a:pt x="5120" y="2326"/>
                  </a:cubicBezTo>
                  <a:lnTo>
                    <a:pt x="5120" y="1092"/>
                  </a:lnTo>
                  <a:cubicBezTo>
                    <a:pt x="5120" y="757"/>
                    <a:pt x="4891" y="451"/>
                    <a:pt x="4565" y="355"/>
                  </a:cubicBezTo>
                  <a:lnTo>
                    <a:pt x="3331" y="1"/>
                  </a:lnTo>
                  <a:lnTo>
                    <a:pt x="2555" y="518"/>
                  </a:lnTo>
                  <a:lnTo>
                    <a:pt x="1790" y="1"/>
                  </a:lnTo>
                  <a:close/>
                </a:path>
              </a:pathLst>
            </a:custGeom>
            <a:solidFill>
              <a:srgbClr val="6E829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9699;p69">
              <a:extLst>
                <a:ext uri="{FF2B5EF4-FFF2-40B4-BE49-F238E27FC236}">
                  <a16:creationId xmlns:a16="http://schemas.microsoft.com/office/drawing/2014/main" id="{B99A042A-014F-446E-83E2-AFE06AB50C68}"/>
                </a:ext>
              </a:extLst>
            </p:cNvPr>
            <p:cNvSpPr/>
            <p:nvPr/>
          </p:nvSpPr>
          <p:spPr>
            <a:xfrm>
              <a:off x="7377607" y="2265701"/>
              <a:ext cx="13340" cy="54306"/>
            </a:xfrm>
            <a:custGeom>
              <a:avLst/>
              <a:gdLst/>
              <a:ahLst/>
              <a:cxnLst/>
              <a:rect l="l" t="t" r="r" b="b"/>
              <a:pathLst>
                <a:path w="508" h="2068" extrusionOk="0">
                  <a:moveTo>
                    <a:pt x="125" y="1"/>
                  </a:moveTo>
                  <a:lnTo>
                    <a:pt x="1" y="2068"/>
                  </a:lnTo>
                  <a:lnTo>
                    <a:pt x="508" y="2068"/>
                  </a:lnTo>
                  <a:lnTo>
                    <a:pt x="38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9700;p69">
              <a:extLst>
                <a:ext uri="{FF2B5EF4-FFF2-40B4-BE49-F238E27FC236}">
                  <a16:creationId xmlns:a16="http://schemas.microsoft.com/office/drawing/2014/main" id="{28BEF6F6-8813-4A60-883A-2D5C2708AFF2}"/>
                </a:ext>
              </a:extLst>
            </p:cNvPr>
            <p:cNvSpPr/>
            <p:nvPr/>
          </p:nvSpPr>
          <p:spPr>
            <a:xfrm>
              <a:off x="7343941" y="2168906"/>
              <a:ext cx="80697" cy="73712"/>
            </a:xfrm>
            <a:custGeom>
              <a:avLst/>
              <a:gdLst/>
              <a:ahLst/>
              <a:cxnLst/>
              <a:rect l="l" t="t" r="r" b="b"/>
              <a:pathLst>
                <a:path w="3073" h="2807" extrusionOk="0">
                  <a:moveTo>
                    <a:pt x="955" y="1"/>
                  </a:moveTo>
                  <a:cubicBezTo>
                    <a:pt x="823" y="1"/>
                    <a:pt x="701" y="57"/>
                    <a:pt x="613" y="155"/>
                  </a:cubicBezTo>
                  <a:lnTo>
                    <a:pt x="153" y="615"/>
                  </a:lnTo>
                  <a:cubicBezTo>
                    <a:pt x="58" y="710"/>
                    <a:pt x="0" y="835"/>
                    <a:pt x="0" y="978"/>
                  </a:cubicBezTo>
                  <a:lnTo>
                    <a:pt x="0" y="1275"/>
                  </a:lnTo>
                  <a:cubicBezTo>
                    <a:pt x="0" y="2117"/>
                    <a:pt x="689" y="2806"/>
                    <a:pt x="1531" y="2806"/>
                  </a:cubicBezTo>
                  <a:cubicBezTo>
                    <a:pt x="2383" y="2806"/>
                    <a:pt x="3072" y="2117"/>
                    <a:pt x="3072" y="1275"/>
                  </a:cubicBezTo>
                  <a:lnTo>
                    <a:pt x="3072" y="949"/>
                  </a:lnTo>
                  <a:cubicBezTo>
                    <a:pt x="3072" y="815"/>
                    <a:pt x="3015" y="682"/>
                    <a:pt x="2919" y="586"/>
                  </a:cubicBezTo>
                  <a:cubicBezTo>
                    <a:pt x="2527" y="203"/>
                    <a:pt x="1799" y="31"/>
                    <a:pt x="986" y="2"/>
                  </a:cubicBezTo>
                  <a:cubicBezTo>
                    <a:pt x="975" y="1"/>
                    <a:pt x="965" y="1"/>
                    <a:pt x="955" y="1"/>
                  </a:cubicBezTo>
                  <a:close/>
                </a:path>
              </a:pathLst>
            </a:custGeom>
            <a:solidFill>
              <a:srgbClr val="BEC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9701;p69">
              <a:extLst>
                <a:ext uri="{FF2B5EF4-FFF2-40B4-BE49-F238E27FC236}">
                  <a16:creationId xmlns:a16="http://schemas.microsoft.com/office/drawing/2014/main" id="{90C52496-61D3-4C99-94AE-C70237A35B62}"/>
                </a:ext>
              </a:extLst>
            </p:cNvPr>
            <p:cNvSpPr/>
            <p:nvPr/>
          </p:nvSpPr>
          <p:spPr>
            <a:xfrm>
              <a:off x="7343941" y="2168906"/>
              <a:ext cx="80434" cy="72189"/>
            </a:xfrm>
            <a:custGeom>
              <a:avLst/>
              <a:gdLst/>
              <a:ahLst/>
              <a:cxnLst/>
              <a:rect l="l" t="t" r="r" b="b"/>
              <a:pathLst>
                <a:path w="3063" h="2749" extrusionOk="0">
                  <a:moveTo>
                    <a:pt x="955" y="1"/>
                  </a:moveTo>
                  <a:cubicBezTo>
                    <a:pt x="823" y="1"/>
                    <a:pt x="701" y="57"/>
                    <a:pt x="613" y="146"/>
                  </a:cubicBezTo>
                  <a:lnTo>
                    <a:pt x="153" y="615"/>
                  </a:lnTo>
                  <a:cubicBezTo>
                    <a:pt x="58" y="710"/>
                    <a:pt x="0" y="835"/>
                    <a:pt x="0" y="969"/>
                  </a:cubicBezTo>
                  <a:lnTo>
                    <a:pt x="0" y="1275"/>
                  </a:lnTo>
                  <a:cubicBezTo>
                    <a:pt x="0" y="1954"/>
                    <a:pt x="450" y="2557"/>
                    <a:pt x="1110" y="2749"/>
                  </a:cubicBezTo>
                  <a:cubicBezTo>
                    <a:pt x="890" y="2471"/>
                    <a:pt x="766" y="2136"/>
                    <a:pt x="766" y="1792"/>
                  </a:cubicBezTo>
                  <a:lnTo>
                    <a:pt x="766" y="1036"/>
                  </a:lnTo>
                  <a:cubicBezTo>
                    <a:pt x="766" y="751"/>
                    <a:pt x="996" y="527"/>
                    <a:pt x="1277" y="527"/>
                  </a:cubicBezTo>
                  <a:cubicBezTo>
                    <a:pt x="1288" y="527"/>
                    <a:pt x="1300" y="528"/>
                    <a:pt x="1311" y="528"/>
                  </a:cubicBezTo>
                  <a:cubicBezTo>
                    <a:pt x="1828" y="557"/>
                    <a:pt x="2594" y="643"/>
                    <a:pt x="3063" y="873"/>
                  </a:cubicBezTo>
                  <a:cubicBezTo>
                    <a:pt x="3053" y="768"/>
                    <a:pt x="2996" y="662"/>
                    <a:pt x="2919" y="586"/>
                  </a:cubicBezTo>
                  <a:cubicBezTo>
                    <a:pt x="2527" y="203"/>
                    <a:pt x="1799" y="21"/>
                    <a:pt x="986" y="2"/>
                  </a:cubicBezTo>
                  <a:cubicBezTo>
                    <a:pt x="975" y="1"/>
                    <a:pt x="965" y="1"/>
                    <a:pt x="955" y="1"/>
                  </a:cubicBezTo>
                  <a:close/>
                </a:path>
              </a:pathLst>
            </a:custGeom>
            <a:solidFill>
              <a:srgbClr val="ACBD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9702;p69">
              <a:extLst>
                <a:ext uri="{FF2B5EF4-FFF2-40B4-BE49-F238E27FC236}">
                  <a16:creationId xmlns:a16="http://schemas.microsoft.com/office/drawing/2014/main" id="{75C20D3D-C04D-462E-9F1D-362885741722}"/>
                </a:ext>
              </a:extLst>
            </p:cNvPr>
            <p:cNvSpPr/>
            <p:nvPr/>
          </p:nvSpPr>
          <p:spPr>
            <a:xfrm>
              <a:off x="7317051" y="2269482"/>
              <a:ext cx="26916" cy="50524"/>
            </a:xfrm>
            <a:custGeom>
              <a:avLst/>
              <a:gdLst/>
              <a:ahLst/>
              <a:cxnLst/>
              <a:rect l="l" t="t" r="r" b="b"/>
              <a:pathLst>
                <a:path w="1025" h="1924" extrusionOk="0">
                  <a:moveTo>
                    <a:pt x="144" y="0"/>
                  </a:moveTo>
                  <a:cubicBezTo>
                    <a:pt x="48" y="125"/>
                    <a:pt x="0" y="278"/>
                    <a:pt x="0" y="440"/>
                  </a:cubicBezTo>
                  <a:lnTo>
                    <a:pt x="0" y="1665"/>
                  </a:lnTo>
                  <a:cubicBezTo>
                    <a:pt x="0" y="1809"/>
                    <a:pt x="115" y="1924"/>
                    <a:pt x="258" y="1924"/>
                  </a:cubicBezTo>
                  <a:lnTo>
                    <a:pt x="1024" y="1924"/>
                  </a:lnTo>
                  <a:lnTo>
                    <a:pt x="1024" y="1206"/>
                  </a:lnTo>
                  <a:cubicBezTo>
                    <a:pt x="1024" y="995"/>
                    <a:pt x="948" y="804"/>
                    <a:pt x="804" y="660"/>
                  </a:cubicBezTo>
                  <a:lnTo>
                    <a:pt x="144" y="0"/>
                  </a:lnTo>
                  <a:close/>
                </a:path>
              </a:pathLst>
            </a:custGeom>
            <a:solidFill>
              <a:srgbClr val="5F75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9703;p69">
              <a:extLst>
                <a:ext uri="{FF2B5EF4-FFF2-40B4-BE49-F238E27FC236}">
                  <a16:creationId xmlns:a16="http://schemas.microsoft.com/office/drawing/2014/main" id="{E616DD9F-4CB7-42B2-B42D-EE157E8E11AF}"/>
                </a:ext>
              </a:extLst>
            </p:cNvPr>
            <p:cNvSpPr/>
            <p:nvPr/>
          </p:nvSpPr>
          <p:spPr>
            <a:xfrm>
              <a:off x="7424612" y="2269482"/>
              <a:ext cx="26916" cy="50524"/>
            </a:xfrm>
            <a:custGeom>
              <a:avLst/>
              <a:gdLst/>
              <a:ahLst/>
              <a:cxnLst/>
              <a:rect l="l" t="t" r="r" b="b"/>
              <a:pathLst>
                <a:path w="1025" h="1924" extrusionOk="0">
                  <a:moveTo>
                    <a:pt x="881" y="0"/>
                  </a:moveTo>
                  <a:lnTo>
                    <a:pt x="220" y="660"/>
                  </a:lnTo>
                  <a:cubicBezTo>
                    <a:pt x="77" y="804"/>
                    <a:pt x="0" y="995"/>
                    <a:pt x="0" y="1206"/>
                  </a:cubicBezTo>
                  <a:lnTo>
                    <a:pt x="0" y="1924"/>
                  </a:lnTo>
                  <a:lnTo>
                    <a:pt x="766" y="1924"/>
                  </a:lnTo>
                  <a:cubicBezTo>
                    <a:pt x="909" y="1924"/>
                    <a:pt x="1024" y="1809"/>
                    <a:pt x="1024" y="1665"/>
                  </a:cubicBezTo>
                  <a:lnTo>
                    <a:pt x="1024" y="440"/>
                  </a:lnTo>
                  <a:cubicBezTo>
                    <a:pt x="1024" y="278"/>
                    <a:pt x="976" y="125"/>
                    <a:pt x="881" y="0"/>
                  </a:cubicBezTo>
                  <a:close/>
                </a:path>
              </a:pathLst>
            </a:custGeom>
            <a:solidFill>
              <a:srgbClr val="5F75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9704;p69">
              <a:extLst>
                <a:ext uri="{FF2B5EF4-FFF2-40B4-BE49-F238E27FC236}">
                  <a16:creationId xmlns:a16="http://schemas.microsoft.com/office/drawing/2014/main" id="{A354D697-1D95-4518-BAB5-4C280FD9919B}"/>
                </a:ext>
              </a:extLst>
            </p:cNvPr>
            <p:cNvSpPr/>
            <p:nvPr/>
          </p:nvSpPr>
          <p:spPr>
            <a:xfrm>
              <a:off x="7377607" y="2265701"/>
              <a:ext cx="13340" cy="13340"/>
            </a:xfrm>
            <a:custGeom>
              <a:avLst/>
              <a:gdLst/>
              <a:ahLst/>
              <a:cxnLst/>
              <a:rect l="l" t="t" r="r" b="b"/>
              <a:pathLst>
                <a:path w="508" h="508" extrusionOk="0">
                  <a:moveTo>
                    <a:pt x="1" y="1"/>
                  </a:moveTo>
                  <a:lnTo>
                    <a:pt x="1" y="403"/>
                  </a:lnTo>
                  <a:cubicBezTo>
                    <a:pt x="1" y="460"/>
                    <a:pt x="48" y="508"/>
                    <a:pt x="106" y="508"/>
                  </a:cubicBezTo>
                  <a:lnTo>
                    <a:pt x="402" y="508"/>
                  </a:lnTo>
                  <a:cubicBezTo>
                    <a:pt x="460" y="508"/>
                    <a:pt x="508" y="460"/>
                    <a:pt x="508" y="403"/>
                  </a:cubicBezTo>
                  <a:lnTo>
                    <a:pt x="508" y="1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9705;p69">
              <a:extLst>
                <a:ext uri="{FF2B5EF4-FFF2-40B4-BE49-F238E27FC236}">
                  <a16:creationId xmlns:a16="http://schemas.microsoft.com/office/drawing/2014/main" id="{1C9B22CC-8105-435F-8502-1B8205A70266}"/>
                </a:ext>
              </a:extLst>
            </p:cNvPr>
            <p:cNvSpPr/>
            <p:nvPr/>
          </p:nvSpPr>
          <p:spPr>
            <a:xfrm>
              <a:off x="7356756" y="2246899"/>
              <a:ext cx="27415" cy="28229"/>
            </a:xfrm>
            <a:custGeom>
              <a:avLst/>
              <a:gdLst/>
              <a:ahLst/>
              <a:cxnLst/>
              <a:rect l="l" t="t" r="r" b="b"/>
              <a:pathLst>
                <a:path w="1044" h="1075" extrusionOk="0">
                  <a:moveTo>
                    <a:pt x="235" y="1"/>
                  </a:moveTo>
                  <a:cubicBezTo>
                    <a:pt x="204" y="1"/>
                    <a:pt x="174" y="15"/>
                    <a:pt x="153" y="47"/>
                  </a:cubicBezTo>
                  <a:lnTo>
                    <a:pt x="0" y="286"/>
                  </a:lnTo>
                  <a:lnTo>
                    <a:pt x="383" y="994"/>
                  </a:lnTo>
                  <a:cubicBezTo>
                    <a:pt x="412" y="1047"/>
                    <a:pt x="464" y="1075"/>
                    <a:pt x="517" y="1075"/>
                  </a:cubicBezTo>
                  <a:cubicBezTo>
                    <a:pt x="550" y="1075"/>
                    <a:pt x="583" y="1064"/>
                    <a:pt x="613" y="1042"/>
                  </a:cubicBezTo>
                  <a:lnTo>
                    <a:pt x="1043" y="717"/>
                  </a:lnTo>
                  <a:lnTo>
                    <a:pt x="306" y="28"/>
                  </a:lnTo>
                  <a:cubicBezTo>
                    <a:pt x="285" y="10"/>
                    <a:pt x="260" y="1"/>
                    <a:pt x="235" y="1"/>
                  </a:cubicBezTo>
                  <a:close/>
                </a:path>
              </a:pathLst>
            </a:custGeom>
            <a:solidFill>
              <a:srgbClr val="5F75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9706;p69">
              <a:extLst>
                <a:ext uri="{FF2B5EF4-FFF2-40B4-BE49-F238E27FC236}">
                  <a16:creationId xmlns:a16="http://schemas.microsoft.com/office/drawing/2014/main" id="{61CE34C8-177C-45DB-A4A8-9950BB2ED81B}"/>
                </a:ext>
              </a:extLst>
            </p:cNvPr>
            <p:cNvSpPr/>
            <p:nvPr/>
          </p:nvSpPr>
          <p:spPr>
            <a:xfrm>
              <a:off x="7384146" y="2246899"/>
              <a:ext cx="27678" cy="28229"/>
            </a:xfrm>
            <a:custGeom>
              <a:avLst/>
              <a:gdLst/>
              <a:ahLst/>
              <a:cxnLst/>
              <a:rect l="l" t="t" r="r" b="b"/>
              <a:pathLst>
                <a:path w="1054" h="1075" extrusionOk="0">
                  <a:moveTo>
                    <a:pt x="813" y="1"/>
                  </a:moveTo>
                  <a:cubicBezTo>
                    <a:pt x="786" y="1"/>
                    <a:pt x="759" y="10"/>
                    <a:pt x="737" y="28"/>
                  </a:cubicBezTo>
                  <a:lnTo>
                    <a:pt x="0" y="717"/>
                  </a:lnTo>
                  <a:lnTo>
                    <a:pt x="441" y="1042"/>
                  </a:lnTo>
                  <a:cubicBezTo>
                    <a:pt x="466" y="1064"/>
                    <a:pt x="499" y="1075"/>
                    <a:pt x="532" y="1075"/>
                  </a:cubicBezTo>
                  <a:cubicBezTo>
                    <a:pt x="585" y="1075"/>
                    <a:pt x="637" y="1047"/>
                    <a:pt x="661" y="994"/>
                  </a:cubicBezTo>
                  <a:lnTo>
                    <a:pt x="1053" y="286"/>
                  </a:lnTo>
                  <a:lnTo>
                    <a:pt x="900" y="47"/>
                  </a:lnTo>
                  <a:cubicBezTo>
                    <a:pt x="879" y="15"/>
                    <a:pt x="846" y="1"/>
                    <a:pt x="813" y="1"/>
                  </a:cubicBezTo>
                  <a:close/>
                </a:path>
              </a:pathLst>
            </a:custGeom>
            <a:solidFill>
              <a:srgbClr val="5F75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9707;p69">
              <a:extLst>
                <a:ext uri="{FF2B5EF4-FFF2-40B4-BE49-F238E27FC236}">
                  <a16:creationId xmlns:a16="http://schemas.microsoft.com/office/drawing/2014/main" id="{C329F901-AC87-4564-BC77-0BECABA7C168}"/>
                </a:ext>
              </a:extLst>
            </p:cNvPr>
            <p:cNvSpPr/>
            <p:nvPr/>
          </p:nvSpPr>
          <p:spPr>
            <a:xfrm>
              <a:off x="7159964" y="1971904"/>
              <a:ext cx="190516" cy="164151"/>
            </a:xfrm>
            <a:custGeom>
              <a:avLst/>
              <a:gdLst/>
              <a:ahLst/>
              <a:cxnLst/>
              <a:rect l="l" t="t" r="r" b="b"/>
              <a:pathLst>
                <a:path w="7255" h="6251" extrusionOk="0">
                  <a:moveTo>
                    <a:pt x="642" y="1"/>
                  </a:moveTo>
                  <a:cubicBezTo>
                    <a:pt x="288" y="1"/>
                    <a:pt x="1" y="288"/>
                    <a:pt x="1" y="642"/>
                  </a:cubicBezTo>
                  <a:lnTo>
                    <a:pt x="1" y="4059"/>
                  </a:lnTo>
                  <a:cubicBezTo>
                    <a:pt x="1" y="4413"/>
                    <a:pt x="288" y="4700"/>
                    <a:pt x="642" y="4700"/>
                  </a:cubicBezTo>
                  <a:lnTo>
                    <a:pt x="2987" y="4700"/>
                  </a:lnTo>
                  <a:lnTo>
                    <a:pt x="2632" y="6116"/>
                  </a:lnTo>
                  <a:cubicBezTo>
                    <a:pt x="2611" y="6189"/>
                    <a:pt x="2672" y="6251"/>
                    <a:pt x="2736" y="6251"/>
                  </a:cubicBezTo>
                  <a:cubicBezTo>
                    <a:pt x="2756" y="6251"/>
                    <a:pt x="2777" y="6245"/>
                    <a:pt x="2795" y="6231"/>
                  </a:cubicBezTo>
                  <a:lnTo>
                    <a:pt x="4901" y="4700"/>
                  </a:lnTo>
                  <a:lnTo>
                    <a:pt x="6614" y="4700"/>
                  </a:lnTo>
                  <a:cubicBezTo>
                    <a:pt x="6968" y="4700"/>
                    <a:pt x="7255" y="4413"/>
                    <a:pt x="7255" y="4059"/>
                  </a:cubicBezTo>
                  <a:lnTo>
                    <a:pt x="7255" y="642"/>
                  </a:lnTo>
                  <a:cubicBezTo>
                    <a:pt x="7255" y="288"/>
                    <a:pt x="6968" y="1"/>
                    <a:pt x="6614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9708;p69">
              <a:extLst>
                <a:ext uri="{FF2B5EF4-FFF2-40B4-BE49-F238E27FC236}">
                  <a16:creationId xmlns:a16="http://schemas.microsoft.com/office/drawing/2014/main" id="{7E94097D-C2A6-4DA2-B29C-B646F1F03FA3}"/>
                </a:ext>
              </a:extLst>
            </p:cNvPr>
            <p:cNvSpPr/>
            <p:nvPr/>
          </p:nvSpPr>
          <p:spPr>
            <a:xfrm>
              <a:off x="7191896" y="2000055"/>
              <a:ext cx="31670" cy="11082"/>
            </a:xfrm>
            <a:custGeom>
              <a:avLst/>
              <a:gdLst/>
              <a:ahLst/>
              <a:cxnLst/>
              <a:rect l="l" t="t" r="r" b="b"/>
              <a:pathLst>
                <a:path w="1206" h="422" extrusionOk="0">
                  <a:moveTo>
                    <a:pt x="287" y="1"/>
                  </a:moveTo>
                  <a:cubicBezTo>
                    <a:pt x="0" y="1"/>
                    <a:pt x="0" y="422"/>
                    <a:pt x="287" y="422"/>
                  </a:cubicBezTo>
                  <a:lnTo>
                    <a:pt x="919" y="422"/>
                  </a:lnTo>
                  <a:cubicBezTo>
                    <a:pt x="1206" y="422"/>
                    <a:pt x="1206" y="1"/>
                    <a:pt x="91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9709;p69">
              <a:extLst>
                <a:ext uri="{FF2B5EF4-FFF2-40B4-BE49-F238E27FC236}">
                  <a16:creationId xmlns:a16="http://schemas.microsoft.com/office/drawing/2014/main" id="{EEB37D43-CA72-4318-877F-6E8E13470B91}"/>
                </a:ext>
              </a:extLst>
            </p:cNvPr>
            <p:cNvSpPr/>
            <p:nvPr/>
          </p:nvSpPr>
          <p:spPr>
            <a:xfrm>
              <a:off x="7231102" y="2000055"/>
              <a:ext cx="87735" cy="11082"/>
            </a:xfrm>
            <a:custGeom>
              <a:avLst/>
              <a:gdLst/>
              <a:ahLst/>
              <a:cxnLst/>
              <a:rect l="l" t="t" r="r" b="b"/>
              <a:pathLst>
                <a:path w="3341" h="422" extrusionOk="0">
                  <a:moveTo>
                    <a:pt x="278" y="1"/>
                  </a:moveTo>
                  <a:cubicBezTo>
                    <a:pt x="0" y="1"/>
                    <a:pt x="0" y="422"/>
                    <a:pt x="278" y="422"/>
                  </a:cubicBezTo>
                  <a:lnTo>
                    <a:pt x="3053" y="422"/>
                  </a:lnTo>
                  <a:cubicBezTo>
                    <a:pt x="3340" y="422"/>
                    <a:pt x="3340" y="1"/>
                    <a:pt x="305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9710;p69">
              <a:extLst>
                <a:ext uri="{FF2B5EF4-FFF2-40B4-BE49-F238E27FC236}">
                  <a16:creationId xmlns:a16="http://schemas.microsoft.com/office/drawing/2014/main" id="{06F8E62C-58A3-4FB9-A23C-928890CE616B}"/>
                </a:ext>
              </a:extLst>
            </p:cNvPr>
            <p:cNvSpPr/>
            <p:nvPr/>
          </p:nvSpPr>
          <p:spPr>
            <a:xfrm>
              <a:off x="7191896" y="2027969"/>
              <a:ext cx="126941" cy="11318"/>
            </a:xfrm>
            <a:custGeom>
              <a:avLst/>
              <a:gdLst/>
              <a:ahLst/>
              <a:cxnLst/>
              <a:rect l="l" t="t" r="r" b="b"/>
              <a:pathLst>
                <a:path w="4834" h="431" extrusionOk="0">
                  <a:moveTo>
                    <a:pt x="287" y="0"/>
                  </a:moveTo>
                  <a:cubicBezTo>
                    <a:pt x="0" y="0"/>
                    <a:pt x="0" y="431"/>
                    <a:pt x="287" y="431"/>
                  </a:cubicBezTo>
                  <a:lnTo>
                    <a:pt x="4546" y="431"/>
                  </a:lnTo>
                  <a:cubicBezTo>
                    <a:pt x="4833" y="431"/>
                    <a:pt x="4833" y="0"/>
                    <a:pt x="4546" y="0"/>
                  </a:cubicBezTo>
                  <a:close/>
                </a:path>
              </a:pathLst>
            </a:custGeom>
            <a:solidFill>
              <a:srgbClr val="7689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9711;p69">
              <a:extLst>
                <a:ext uri="{FF2B5EF4-FFF2-40B4-BE49-F238E27FC236}">
                  <a16:creationId xmlns:a16="http://schemas.microsoft.com/office/drawing/2014/main" id="{F480DFAD-42BD-4408-8275-74A731CFDFDD}"/>
                </a:ext>
              </a:extLst>
            </p:cNvPr>
            <p:cNvSpPr/>
            <p:nvPr/>
          </p:nvSpPr>
          <p:spPr>
            <a:xfrm>
              <a:off x="7191896" y="2056093"/>
              <a:ext cx="87735" cy="11108"/>
            </a:xfrm>
            <a:custGeom>
              <a:avLst/>
              <a:gdLst/>
              <a:ahLst/>
              <a:cxnLst/>
              <a:rect l="l" t="t" r="r" b="b"/>
              <a:pathLst>
                <a:path w="3341" h="423" extrusionOk="0">
                  <a:moveTo>
                    <a:pt x="287" y="1"/>
                  </a:moveTo>
                  <a:cubicBezTo>
                    <a:pt x="0" y="1"/>
                    <a:pt x="0" y="422"/>
                    <a:pt x="287" y="422"/>
                  </a:cubicBezTo>
                  <a:lnTo>
                    <a:pt x="3053" y="422"/>
                  </a:lnTo>
                  <a:cubicBezTo>
                    <a:pt x="3340" y="422"/>
                    <a:pt x="3340" y="1"/>
                    <a:pt x="3053" y="1"/>
                  </a:cubicBezTo>
                  <a:close/>
                </a:path>
              </a:pathLst>
            </a:custGeom>
            <a:solidFill>
              <a:srgbClr val="6379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9712;p69">
              <a:extLst>
                <a:ext uri="{FF2B5EF4-FFF2-40B4-BE49-F238E27FC236}">
                  <a16:creationId xmlns:a16="http://schemas.microsoft.com/office/drawing/2014/main" id="{BDBCFAAC-F36F-49B2-BAC9-0911C6A1C389}"/>
                </a:ext>
              </a:extLst>
            </p:cNvPr>
            <p:cNvSpPr/>
            <p:nvPr/>
          </p:nvSpPr>
          <p:spPr>
            <a:xfrm>
              <a:off x="7286878" y="2056093"/>
              <a:ext cx="31958" cy="11108"/>
            </a:xfrm>
            <a:custGeom>
              <a:avLst/>
              <a:gdLst/>
              <a:ahLst/>
              <a:cxnLst/>
              <a:rect l="l" t="t" r="r" b="b"/>
              <a:pathLst>
                <a:path w="1217" h="423" extrusionOk="0">
                  <a:moveTo>
                    <a:pt x="288" y="1"/>
                  </a:moveTo>
                  <a:cubicBezTo>
                    <a:pt x="1" y="1"/>
                    <a:pt x="1" y="422"/>
                    <a:pt x="288" y="422"/>
                  </a:cubicBezTo>
                  <a:lnTo>
                    <a:pt x="929" y="422"/>
                  </a:lnTo>
                  <a:cubicBezTo>
                    <a:pt x="1216" y="422"/>
                    <a:pt x="1216" y="1"/>
                    <a:pt x="929" y="1"/>
                  </a:cubicBezTo>
                  <a:close/>
                </a:path>
              </a:pathLst>
            </a:custGeom>
            <a:solidFill>
              <a:srgbClr val="7689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3259655-21F4-49B4-9FE9-4A859B12C1EB}"/>
              </a:ext>
            </a:extLst>
          </p:cNvPr>
          <p:cNvCxnSpPr>
            <a:cxnSpLocks/>
          </p:cNvCxnSpPr>
          <p:nvPr/>
        </p:nvCxnSpPr>
        <p:spPr>
          <a:xfrm>
            <a:off x="7973448" y="2875845"/>
            <a:ext cx="1733810" cy="0"/>
          </a:xfrm>
          <a:prstGeom prst="straightConnector1">
            <a:avLst/>
          </a:prstGeom>
          <a:ln w="38100" cap="flat" cmpd="sng" algn="ctr">
            <a:solidFill>
              <a:srgbClr val="5C728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39" name="Text Placeholder 4">
            <a:extLst>
              <a:ext uri="{FF2B5EF4-FFF2-40B4-BE49-F238E27FC236}">
                <a16:creationId xmlns:a16="http://schemas.microsoft.com/office/drawing/2014/main" id="{27CD0EF0-F84A-4D59-8DFC-AB5392B4F920}"/>
              </a:ext>
            </a:extLst>
          </p:cNvPr>
          <p:cNvSpPr txBox="1">
            <a:spLocks/>
          </p:cNvSpPr>
          <p:nvPr/>
        </p:nvSpPr>
        <p:spPr>
          <a:xfrm>
            <a:off x="10115616" y="5660449"/>
            <a:ext cx="1894299" cy="874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 SemiBold"/>
              <a:buAutoNum type="arabicPeriod"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pPr marL="203195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200"/>
              <a:buFont typeface="Open Sans SemiBold"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nd Vadodara"/>
                <a:cs typeface="Hind Vadodara"/>
                <a:sym typeface="Hind Vadodara"/>
              </a:rPr>
              <a:t> 10 minutes</a:t>
            </a:r>
          </a:p>
          <a:p>
            <a:pPr marL="203195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200"/>
              <a:buFont typeface="Open Sans SemiBold"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nd Vadodara"/>
                <a:cs typeface="Hind Vadodara"/>
                <a:sym typeface="Hind Vadodara"/>
              </a:rPr>
              <a:t>5 minutes</a:t>
            </a:r>
          </a:p>
        </p:txBody>
      </p:sp>
      <p:grpSp>
        <p:nvGrpSpPr>
          <p:cNvPr id="140" name="Google Shape;6077;p67">
            <a:extLst>
              <a:ext uri="{FF2B5EF4-FFF2-40B4-BE49-F238E27FC236}">
                <a16:creationId xmlns:a16="http://schemas.microsoft.com/office/drawing/2014/main" id="{69A1A7F0-B117-420F-A366-B9EB81FDAB15}"/>
              </a:ext>
            </a:extLst>
          </p:cNvPr>
          <p:cNvGrpSpPr/>
          <p:nvPr/>
        </p:nvGrpSpPr>
        <p:grpSpPr>
          <a:xfrm>
            <a:off x="7704456" y="5824614"/>
            <a:ext cx="537983" cy="537983"/>
            <a:chOff x="5873617" y="2309901"/>
            <a:chExt cx="345720" cy="345720"/>
          </a:xfrm>
        </p:grpSpPr>
        <p:sp>
          <p:nvSpPr>
            <p:cNvPr id="141" name="Google Shape;6078;p67">
              <a:extLst>
                <a:ext uri="{FF2B5EF4-FFF2-40B4-BE49-F238E27FC236}">
                  <a16:creationId xmlns:a16="http://schemas.microsoft.com/office/drawing/2014/main" id="{05BA03D2-B480-4481-A3D3-0B300AC008AA}"/>
                </a:ext>
              </a:extLst>
            </p:cNvPr>
            <p:cNvSpPr/>
            <p:nvPr/>
          </p:nvSpPr>
          <p:spPr>
            <a:xfrm>
              <a:off x="5873617" y="2309901"/>
              <a:ext cx="345720" cy="345720"/>
            </a:xfrm>
            <a:custGeom>
              <a:avLst/>
              <a:gdLst/>
              <a:ahLst/>
              <a:cxnLst/>
              <a:rect l="l" t="t" r="r" b="b"/>
              <a:pathLst>
                <a:path w="13159" h="13159" extrusionOk="0">
                  <a:moveTo>
                    <a:pt x="6583" y="1"/>
                  </a:moveTo>
                  <a:cubicBezTo>
                    <a:pt x="2949" y="1"/>
                    <a:pt x="1" y="2942"/>
                    <a:pt x="1" y="6576"/>
                  </a:cubicBezTo>
                  <a:cubicBezTo>
                    <a:pt x="1" y="10211"/>
                    <a:pt x="2949" y="13159"/>
                    <a:pt x="6583" y="13159"/>
                  </a:cubicBezTo>
                  <a:cubicBezTo>
                    <a:pt x="10218" y="13159"/>
                    <a:pt x="13159" y="10211"/>
                    <a:pt x="13159" y="6576"/>
                  </a:cubicBezTo>
                  <a:cubicBezTo>
                    <a:pt x="13159" y="2942"/>
                    <a:pt x="10218" y="1"/>
                    <a:pt x="6583" y="1"/>
                  </a:cubicBezTo>
                  <a:close/>
                </a:path>
              </a:pathLst>
            </a:custGeom>
            <a:solidFill>
              <a:srgbClr val="7988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6079;p67">
              <a:extLst>
                <a:ext uri="{FF2B5EF4-FFF2-40B4-BE49-F238E27FC236}">
                  <a16:creationId xmlns:a16="http://schemas.microsoft.com/office/drawing/2014/main" id="{6F0D97DD-4823-41D6-976B-5233426B5606}"/>
                </a:ext>
              </a:extLst>
            </p:cNvPr>
            <p:cNvSpPr/>
            <p:nvPr/>
          </p:nvSpPr>
          <p:spPr>
            <a:xfrm>
              <a:off x="5899496" y="2335779"/>
              <a:ext cx="293963" cy="293963"/>
            </a:xfrm>
            <a:custGeom>
              <a:avLst/>
              <a:gdLst/>
              <a:ahLst/>
              <a:cxnLst/>
              <a:rect l="l" t="t" r="r" b="b"/>
              <a:pathLst>
                <a:path w="11189" h="11189" extrusionOk="0">
                  <a:moveTo>
                    <a:pt x="5598" y="1"/>
                  </a:moveTo>
                  <a:cubicBezTo>
                    <a:pt x="2505" y="1"/>
                    <a:pt x="1" y="2504"/>
                    <a:pt x="1" y="5591"/>
                  </a:cubicBezTo>
                  <a:cubicBezTo>
                    <a:pt x="1" y="8685"/>
                    <a:pt x="2505" y="11189"/>
                    <a:pt x="5598" y="11189"/>
                  </a:cubicBezTo>
                  <a:cubicBezTo>
                    <a:pt x="8685" y="11189"/>
                    <a:pt x="11189" y="8685"/>
                    <a:pt x="11189" y="5591"/>
                  </a:cubicBezTo>
                  <a:cubicBezTo>
                    <a:pt x="11189" y="2504"/>
                    <a:pt x="8685" y="1"/>
                    <a:pt x="5598" y="1"/>
                  </a:cubicBezTo>
                  <a:close/>
                </a:path>
              </a:pathLst>
            </a:custGeom>
            <a:solidFill>
              <a:srgbClr val="F2F4F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6080;p67">
              <a:extLst>
                <a:ext uri="{FF2B5EF4-FFF2-40B4-BE49-F238E27FC236}">
                  <a16:creationId xmlns:a16="http://schemas.microsoft.com/office/drawing/2014/main" id="{A39D49AF-CD55-4A79-B978-88926CCB56D7}"/>
                </a:ext>
              </a:extLst>
            </p:cNvPr>
            <p:cNvSpPr/>
            <p:nvPr/>
          </p:nvSpPr>
          <p:spPr>
            <a:xfrm>
              <a:off x="6041288" y="2356088"/>
              <a:ext cx="10404" cy="131888"/>
            </a:xfrm>
            <a:custGeom>
              <a:avLst/>
              <a:gdLst/>
              <a:ahLst/>
              <a:cxnLst/>
              <a:rect l="l" t="t" r="r" b="b"/>
              <a:pathLst>
                <a:path w="396" h="5020" extrusionOk="0">
                  <a:moveTo>
                    <a:pt x="198" y="1"/>
                  </a:moveTo>
                  <a:cubicBezTo>
                    <a:pt x="99" y="1"/>
                    <a:pt x="0" y="67"/>
                    <a:pt x="0" y="199"/>
                  </a:cubicBezTo>
                  <a:lnTo>
                    <a:pt x="0" y="4818"/>
                  </a:lnTo>
                  <a:cubicBezTo>
                    <a:pt x="0" y="4929"/>
                    <a:pt x="90" y="5019"/>
                    <a:pt x="201" y="5019"/>
                  </a:cubicBezTo>
                  <a:cubicBezTo>
                    <a:pt x="305" y="5019"/>
                    <a:pt x="395" y="4929"/>
                    <a:pt x="395" y="4818"/>
                  </a:cubicBezTo>
                  <a:lnTo>
                    <a:pt x="395" y="199"/>
                  </a:lnTo>
                  <a:cubicBezTo>
                    <a:pt x="395" y="67"/>
                    <a:pt x="297" y="1"/>
                    <a:pt x="198" y="1"/>
                  </a:cubicBezTo>
                  <a:close/>
                </a:path>
              </a:pathLst>
            </a:custGeom>
            <a:solidFill>
              <a:srgbClr val="A3AD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6081;p67">
              <a:extLst>
                <a:ext uri="{FF2B5EF4-FFF2-40B4-BE49-F238E27FC236}">
                  <a16:creationId xmlns:a16="http://schemas.microsoft.com/office/drawing/2014/main" id="{43890253-3ED1-4FF6-8B56-BB627E81FE80}"/>
                </a:ext>
              </a:extLst>
            </p:cNvPr>
            <p:cNvSpPr/>
            <p:nvPr/>
          </p:nvSpPr>
          <p:spPr>
            <a:xfrm>
              <a:off x="6039449" y="2477546"/>
              <a:ext cx="135435" cy="10430"/>
            </a:xfrm>
            <a:custGeom>
              <a:avLst/>
              <a:gdLst/>
              <a:ahLst/>
              <a:cxnLst/>
              <a:rect l="l" t="t" r="r" b="b"/>
              <a:pathLst>
                <a:path w="5155" h="397" extrusionOk="0">
                  <a:moveTo>
                    <a:pt x="271" y="1"/>
                  </a:moveTo>
                  <a:cubicBezTo>
                    <a:pt x="1" y="1"/>
                    <a:pt x="1" y="396"/>
                    <a:pt x="271" y="396"/>
                  </a:cubicBezTo>
                  <a:lnTo>
                    <a:pt x="4891" y="396"/>
                  </a:lnTo>
                  <a:cubicBezTo>
                    <a:pt x="5154" y="396"/>
                    <a:pt x="5154" y="1"/>
                    <a:pt x="4891" y="1"/>
                  </a:cubicBezTo>
                  <a:close/>
                </a:path>
              </a:pathLst>
            </a:custGeom>
            <a:solidFill>
              <a:srgbClr val="A3AD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6082;p67">
              <a:extLst>
                <a:ext uri="{FF2B5EF4-FFF2-40B4-BE49-F238E27FC236}">
                  <a16:creationId xmlns:a16="http://schemas.microsoft.com/office/drawing/2014/main" id="{32326706-E8F4-45CA-9A56-20D6BA4B1598}"/>
                </a:ext>
              </a:extLst>
            </p:cNvPr>
            <p:cNvSpPr/>
            <p:nvPr/>
          </p:nvSpPr>
          <p:spPr>
            <a:xfrm>
              <a:off x="5935778" y="2372035"/>
              <a:ext cx="275178" cy="257970"/>
            </a:xfrm>
            <a:custGeom>
              <a:avLst/>
              <a:gdLst/>
              <a:ahLst/>
              <a:cxnLst/>
              <a:rect l="l" t="t" r="r" b="b"/>
              <a:pathLst>
                <a:path w="10474" h="9819" extrusionOk="0">
                  <a:moveTo>
                    <a:pt x="7893" y="1"/>
                  </a:moveTo>
                  <a:cubicBezTo>
                    <a:pt x="9815" y="2213"/>
                    <a:pt x="9697" y="5543"/>
                    <a:pt x="7623" y="7617"/>
                  </a:cubicBezTo>
                  <a:cubicBezTo>
                    <a:pt x="6532" y="8704"/>
                    <a:pt x="5100" y="9254"/>
                    <a:pt x="3664" y="9254"/>
                  </a:cubicBezTo>
                  <a:cubicBezTo>
                    <a:pt x="2361" y="9254"/>
                    <a:pt x="1056" y="8801"/>
                    <a:pt x="0" y="7887"/>
                  </a:cubicBezTo>
                  <a:lnTo>
                    <a:pt x="0" y="7887"/>
                  </a:lnTo>
                  <a:cubicBezTo>
                    <a:pt x="1112" y="9170"/>
                    <a:pt x="2669" y="9818"/>
                    <a:pt x="4229" y="9818"/>
                  </a:cubicBezTo>
                  <a:cubicBezTo>
                    <a:pt x="5657" y="9818"/>
                    <a:pt x="7088" y="9275"/>
                    <a:pt x="8185" y="8179"/>
                  </a:cubicBezTo>
                  <a:cubicBezTo>
                    <a:pt x="10474" y="5883"/>
                    <a:pt x="10342" y="2123"/>
                    <a:pt x="7893" y="1"/>
                  </a:cubicBezTo>
                  <a:close/>
                </a:path>
              </a:pathLst>
            </a:custGeom>
            <a:solidFill>
              <a:srgbClr val="BCCAD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6083;p67">
              <a:extLst>
                <a:ext uri="{FF2B5EF4-FFF2-40B4-BE49-F238E27FC236}">
                  <a16:creationId xmlns:a16="http://schemas.microsoft.com/office/drawing/2014/main" id="{2A45AA7D-C49D-465B-84F8-A11B1FED79EC}"/>
                </a:ext>
              </a:extLst>
            </p:cNvPr>
            <p:cNvSpPr/>
            <p:nvPr/>
          </p:nvSpPr>
          <p:spPr>
            <a:xfrm>
              <a:off x="5918097" y="2477546"/>
              <a:ext cx="21333" cy="10430"/>
            </a:xfrm>
            <a:custGeom>
              <a:avLst/>
              <a:gdLst/>
              <a:ahLst/>
              <a:cxnLst/>
              <a:rect l="l" t="t" r="r" b="b"/>
              <a:pathLst>
                <a:path w="812" h="397" extrusionOk="0">
                  <a:moveTo>
                    <a:pt x="264" y="1"/>
                  </a:moveTo>
                  <a:cubicBezTo>
                    <a:pt x="0" y="1"/>
                    <a:pt x="0" y="396"/>
                    <a:pt x="264" y="396"/>
                  </a:cubicBezTo>
                  <a:lnTo>
                    <a:pt x="548" y="396"/>
                  </a:lnTo>
                  <a:cubicBezTo>
                    <a:pt x="812" y="396"/>
                    <a:pt x="812" y="1"/>
                    <a:pt x="548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6084;p67">
              <a:extLst>
                <a:ext uri="{FF2B5EF4-FFF2-40B4-BE49-F238E27FC236}">
                  <a16:creationId xmlns:a16="http://schemas.microsoft.com/office/drawing/2014/main" id="{CC2FA77A-7005-4D07-80E4-A9E54613333B}"/>
                </a:ext>
              </a:extLst>
            </p:cNvPr>
            <p:cNvSpPr/>
            <p:nvPr/>
          </p:nvSpPr>
          <p:spPr>
            <a:xfrm>
              <a:off x="6041288" y="2591542"/>
              <a:ext cx="10404" cy="17970"/>
            </a:xfrm>
            <a:custGeom>
              <a:avLst/>
              <a:gdLst/>
              <a:ahLst/>
              <a:cxnLst/>
              <a:rect l="l" t="t" r="r" b="b"/>
              <a:pathLst>
                <a:path w="396" h="684" extrusionOk="0">
                  <a:moveTo>
                    <a:pt x="198" y="0"/>
                  </a:moveTo>
                  <a:cubicBezTo>
                    <a:pt x="99" y="0"/>
                    <a:pt x="0" y="66"/>
                    <a:pt x="0" y="198"/>
                  </a:cubicBezTo>
                  <a:lnTo>
                    <a:pt x="0" y="483"/>
                  </a:lnTo>
                  <a:cubicBezTo>
                    <a:pt x="0" y="594"/>
                    <a:pt x="90" y="684"/>
                    <a:pt x="201" y="684"/>
                  </a:cubicBezTo>
                  <a:cubicBezTo>
                    <a:pt x="305" y="684"/>
                    <a:pt x="395" y="594"/>
                    <a:pt x="395" y="483"/>
                  </a:cubicBezTo>
                  <a:lnTo>
                    <a:pt x="395" y="198"/>
                  </a:lnTo>
                  <a:cubicBezTo>
                    <a:pt x="395" y="66"/>
                    <a:pt x="297" y="0"/>
                    <a:pt x="198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6085;p67">
              <a:extLst>
                <a:ext uri="{FF2B5EF4-FFF2-40B4-BE49-F238E27FC236}">
                  <a16:creationId xmlns:a16="http://schemas.microsoft.com/office/drawing/2014/main" id="{4D21261D-4102-401C-9DA0-A8D35BC5D74B}"/>
                </a:ext>
              </a:extLst>
            </p:cNvPr>
            <p:cNvSpPr/>
            <p:nvPr/>
          </p:nvSpPr>
          <p:spPr>
            <a:xfrm>
              <a:off x="5953144" y="2391556"/>
              <a:ext cx="19836" cy="15869"/>
            </a:xfrm>
            <a:custGeom>
              <a:avLst/>
              <a:gdLst/>
              <a:ahLst/>
              <a:cxnLst/>
              <a:rect l="l" t="t" r="r" b="b"/>
              <a:pathLst>
                <a:path w="755" h="604" extrusionOk="0">
                  <a:moveTo>
                    <a:pt x="285" y="0"/>
                  </a:moveTo>
                  <a:cubicBezTo>
                    <a:pt x="133" y="0"/>
                    <a:pt x="0" y="196"/>
                    <a:pt x="144" y="340"/>
                  </a:cubicBezTo>
                  <a:lnTo>
                    <a:pt x="345" y="541"/>
                  </a:lnTo>
                  <a:cubicBezTo>
                    <a:pt x="379" y="583"/>
                    <a:pt x="435" y="603"/>
                    <a:pt x="484" y="603"/>
                  </a:cubicBezTo>
                  <a:cubicBezTo>
                    <a:pt x="664" y="603"/>
                    <a:pt x="754" y="388"/>
                    <a:pt x="629" y="264"/>
                  </a:cubicBezTo>
                  <a:lnTo>
                    <a:pt x="421" y="62"/>
                  </a:lnTo>
                  <a:cubicBezTo>
                    <a:pt x="379" y="19"/>
                    <a:pt x="331" y="0"/>
                    <a:pt x="285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6086;p67">
              <a:extLst>
                <a:ext uri="{FF2B5EF4-FFF2-40B4-BE49-F238E27FC236}">
                  <a16:creationId xmlns:a16="http://schemas.microsoft.com/office/drawing/2014/main" id="{3C141D2C-66B6-4955-92BB-0633A5DFA9D1}"/>
                </a:ext>
              </a:extLst>
            </p:cNvPr>
            <p:cNvSpPr/>
            <p:nvPr/>
          </p:nvSpPr>
          <p:spPr>
            <a:xfrm>
              <a:off x="6119686" y="2557939"/>
              <a:ext cx="19652" cy="15869"/>
            </a:xfrm>
            <a:custGeom>
              <a:avLst/>
              <a:gdLst/>
              <a:ahLst/>
              <a:cxnLst/>
              <a:rect l="l" t="t" r="r" b="b"/>
              <a:pathLst>
                <a:path w="748" h="604" extrusionOk="0">
                  <a:moveTo>
                    <a:pt x="285" y="1"/>
                  </a:moveTo>
                  <a:cubicBezTo>
                    <a:pt x="131" y="1"/>
                    <a:pt x="0" y="202"/>
                    <a:pt x="144" y="347"/>
                  </a:cubicBezTo>
                  <a:lnTo>
                    <a:pt x="345" y="548"/>
                  </a:lnTo>
                  <a:cubicBezTo>
                    <a:pt x="380" y="582"/>
                    <a:pt x="429" y="603"/>
                    <a:pt x="484" y="603"/>
                  </a:cubicBezTo>
                  <a:cubicBezTo>
                    <a:pt x="658" y="603"/>
                    <a:pt x="748" y="388"/>
                    <a:pt x="623" y="263"/>
                  </a:cubicBezTo>
                  <a:lnTo>
                    <a:pt x="422" y="62"/>
                  </a:lnTo>
                  <a:cubicBezTo>
                    <a:pt x="379" y="19"/>
                    <a:pt x="331" y="1"/>
                    <a:pt x="28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6087;p67">
              <a:extLst>
                <a:ext uri="{FF2B5EF4-FFF2-40B4-BE49-F238E27FC236}">
                  <a16:creationId xmlns:a16="http://schemas.microsoft.com/office/drawing/2014/main" id="{1949726C-4CB9-482B-9FDB-72F89F8BA0CB}"/>
                </a:ext>
              </a:extLst>
            </p:cNvPr>
            <p:cNvSpPr/>
            <p:nvPr/>
          </p:nvSpPr>
          <p:spPr>
            <a:xfrm>
              <a:off x="6120185" y="2391556"/>
              <a:ext cx="19652" cy="15869"/>
            </a:xfrm>
            <a:custGeom>
              <a:avLst/>
              <a:gdLst/>
              <a:ahLst/>
              <a:cxnLst/>
              <a:rect l="l" t="t" r="r" b="b"/>
              <a:pathLst>
                <a:path w="748" h="604" extrusionOk="0">
                  <a:moveTo>
                    <a:pt x="466" y="0"/>
                  </a:moveTo>
                  <a:cubicBezTo>
                    <a:pt x="419" y="0"/>
                    <a:pt x="370" y="19"/>
                    <a:pt x="326" y="62"/>
                  </a:cubicBezTo>
                  <a:lnTo>
                    <a:pt x="125" y="264"/>
                  </a:lnTo>
                  <a:cubicBezTo>
                    <a:pt x="0" y="388"/>
                    <a:pt x="84" y="603"/>
                    <a:pt x="264" y="603"/>
                  </a:cubicBezTo>
                  <a:cubicBezTo>
                    <a:pt x="313" y="603"/>
                    <a:pt x="368" y="583"/>
                    <a:pt x="403" y="541"/>
                  </a:cubicBezTo>
                  <a:lnTo>
                    <a:pt x="604" y="340"/>
                  </a:lnTo>
                  <a:cubicBezTo>
                    <a:pt x="747" y="196"/>
                    <a:pt x="618" y="0"/>
                    <a:pt x="466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6088;p67">
              <a:extLst>
                <a:ext uri="{FF2B5EF4-FFF2-40B4-BE49-F238E27FC236}">
                  <a16:creationId xmlns:a16="http://schemas.microsoft.com/office/drawing/2014/main" id="{8EECED90-BF97-4E7D-A2A2-0B2D0D152F62}"/>
                </a:ext>
              </a:extLst>
            </p:cNvPr>
            <p:cNvSpPr/>
            <p:nvPr/>
          </p:nvSpPr>
          <p:spPr>
            <a:xfrm>
              <a:off x="5953617" y="2557939"/>
              <a:ext cx="19862" cy="15869"/>
            </a:xfrm>
            <a:custGeom>
              <a:avLst/>
              <a:gdLst/>
              <a:ahLst/>
              <a:cxnLst/>
              <a:rect l="l" t="t" r="r" b="b"/>
              <a:pathLst>
                <a:path w="756" h="604" extrusionOk="0">
                  <a:moveTo>
                    <a:pt x="465" y="1"/>
                  </a:moveTo>
                  <a:cubicBezTo>
                    <a:pt x="418" y="1"/>
                    <a:pt x="370" y="19"/>
                    <a:pt x="327" y="62"/>
                  </a:cubicBezTo>
                  <a:lnTo>
                    <a:pt x="126" y="263"/>
                  </a:lnTo>
                  <a:cubicBezTo>
                    <a:pt x="1" y="388"/>
                    <a:pt x="91" y="603"/>
                    <a:pt x="264" y="603"/>
                  </a:cubicBezTo>
                  <a:cubicBezTo>
                    <a:pt x="320" y="603"/>
                    <a:pt x="368" y="582"/>
                    <a:pt x="403" y="548"/>
                  </a:cubicBezTo>
                  <a:lnTo>
                    <a:pt x="611" y="347"/>
                  </a:lnTo>
                  <a:cubicBezTo>
                    <a:pt x="755" y="202"/>
                    <a:pt x="620" y="1"/>
                    <a:pt x="46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6089;p67">
              <a:extLst>
                <a:ext uri="{FF2B5EF4-FFF2-40B4-BE49-F238E27FC236}">
                  <a16:creationId xmlns:a16="http://schemas.microsoft.com/office/drawing/2014/main" id="{19E59D90-BF82-4DA6-8EB8-6F9EBF700ED4}"/>
                </a:ext>
              </a:extLst>
            </p:cNvPr>
            <p:cNvSpPr/>
            <p:nvPr/>
          </p:nvSpPr>
          <p:spPr>
            <a:xfrm>
              <a:off x="5927056" y="2429887"/>
              <a:ext cx="21859" cy="13425"/>
            </a:xfrm>
            <a:custGeom>
              <a:avLst/>
              <a:gdLst/>
              <a:ahLst/>
              <a:cxnLst/>
              <a:rect l="l" t="t" r="r" b="b"/>
              <a:pathLst>
                <a:path w="832" h="511" extrusionOk="0">
                  <a:moveTo>
                    <a:pt x="289" y="0"/>
                  </a:moveTo>
                  <a:cubicBezTo>
                    <a:pt x="98" y="0"/>
                    <a:pt x="1" y="295"/>
                    <a:pt x="214" y="386"/>
                  </a:cubicBezTo>
                  <a:lnTo>
                    <a:pt x="478" y="497"/>
                  </a:lnTo>
                  <a:cubicBezTo>
                    <a:pt x="499" y="504"/>
                    <a:pt x="526" y="511"/>
                    <a:pt x="554" y="511"/>
                  </a:cubicBezTo>
                  <a:cubicBezTo>
                    <a:pt x="769" y="511"/>
                    <a:pt x="831" y="213"/>
                    <a:pt x="630" y="129"/>
                  </a:cubicBezTo>
                  <a:lnTo>
                    <a:pt x="374" y="18"/>
                  </a:lnTo>
                  <a:cubicBezTo>
                    <a:pt x="344" y="6"/>
                    <a:pt x="316" y="0"/>
                    <a:pt x="289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6090;p67">
              <a:extLst>
                <a:ext uri="{FF2B5EF4-FFF2-40B4-BE49-F238E27FC236}">
                  <a16:creationId xmlns:a16="http://schemas.microsoft.com/office/drawing/2014/main" id="{56AF77CE-0D92-44D8-83C4-C655BC755024}"/>
                </a:ext>
              </a:extLst>
            </p:cNvPr>
            <p:cNvSpPr/>
            <p:nvPr/>
          </p:nvSpPr>
          <p:spPr>
            <a:xfrm>
              <a:off x="6143751" y="2522077"/>
              <a:ext cx="21832" cy="13452"/>
            </a:xfrm>
            <a:custGeom>
              <a:avLst/>
              <a:gdLst/>
              <a:ahLst/>
              <a:cxnLst/>
              <a:rect l="l" t="t" r="r" b="b"/>
              <a:pathLst>
                <a:path w="831" h="512" extrusionOk="0">
                  <a:moveTo>
                    <a:pt x="287" y="0"/>
                  </a:moveTo>
                  <a:cubicBezTo>
                    <a:pt x="97" y="0"/>
                    <a:pt x="1" y="289"/>
                    <a:pt x="213" y="380"/>
                  </a:cubicBezTo>
                  <a:lnTo>
                    <a:pt x="477" y="491"/>
                  </a:lnTo>
                  <a:cubicBezTo>
                    <a:pt x="498" y="505"/>
                    <a:pt x="525" y="512"/>
                    <a:pt x="553" y="512"/>
                  </a:cubicBezTo>
                  <a:cubicBezTo>
                    <a:pt x="768" y="512"/>
                    <a:pt x="831" y="213"/>
                    <a:pt x="629" y="130"/>
                  </a:cubicBezTo>
                  <a:lnTo>
                    <a:pt x="373" y="19"/>
                  </a:lnTo>
                  <a:cubicBezTo>
                    <a:pt x="343" y="6"/>
                    <a:pt x="314" y="0"/>
                    <a:pt x="28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6091;p67">
              <a:extLst>
                <a:ext uri="{FF2B5EF4-FFF2-40B4-BE49-F238E27FC236}">
                  <a16:creationId xmlns:a16="http://schemas.microsoft.com/office/drawing/2014/main" id="{9EA9FADF-5F62-4F35-BAF0-C1CF3F051B08}"/>
                </a:ext>
              </a:extLst>
            </p:cNvPr>
            <p:cNvSpPr/>
            <p:nvPr/>
          </p:nvSpPr>
          <p:spPr>
            <a:xfrm>
              <a:off x="6084822" y="2365730"/>
              <a:ext cx="15816" cy="17261"/>
            </a:xfrm>
            <a:custGeom>
              <a:avLst/>
              <a:gdLst/>
              <a:ahLst/>
              <a:cxnLst/>
              <a:rect l="l" t="t" r="r" b="b"/>
              <a:pathLst>
                <a:path w="602" h="657" extrusionOk="0">
                  <a:moveTo>
                    <a:pt x="345" y="0"/>
                  </a:moveTo>
                  <a:cubicBezTo>
                    <a:pt x="275" y="0"/>
                    <a:pt x="204" y="37"/>
                    <a:pt x="167" y="123"/>
                  </a:cubicBezTo>
                  <a:lnTo>
                    <a:pt x="56" y="386"/>
                  </a:lnTo>
                  <a:cubicBezTo>
                    <a:pt x="1" y="511"/>
                    <a:pt x="98" y="657"/>
                    <a:pt x="237" y="657"/>
                  </a:cubicBezTo>
                  <a:cubicBezTo>
                    <a:pt x="320" y="657"/>
                    <a:pt x="389" y="608"/>
                    <a:pt x="424" y="539"/>
                  </a:cubicBezTo>
                  <a:lnTo>
                    <a:pt x="535" y="276"/>
                  </a:lnTo>
                  <a:cubicBezTo>
                    <a:pt x="602" y="119"/>
                    <a:pt x="473" y="0"/>
                    <a:pt x="345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6092;p67">
              <a:extLst>
                <a:ext uri="{FF2B5EF4-FFF2-40B4-BE49-F238E27FC236}">
                  <a16:creationId xmlns:a16="http://schemas.microsoft.com/office/drawing/2014/main" id="{0F65EB76-5C42-48FF-9FE8-9B6253AC01EC}"/>
                </a:ext>
              </a:extLst>
            </p:cNvPr>
            <p:cNvSpPr/>
            <p:nvPr/>
          </p:nvSpPr>
          <p:spPr>
            <a:xfrm>
              <a:off x="5992632" y="2582399"/>
              <a:ext cx="15816" cy="17287"/>
            </a:xfrm>
            <a:custGeom>
              <a:avLst/>
              <a:gdLst/>
              <a:ahLst/>
              <a:cxnLst/>
              <a:rect l="l" t="t" r="r" b="b"/>
              <a:pathLst>
                <a:path w="602" h="658" extrusionOk="0">
                  <a:moveTo>
                    <a:pt x="350" y="0"/>
                  </a:moveTo>
                  <a:cubicBezTo>
                    <a:pt x="280" y="0"/>
                    <a:pt x="211" y="37"/>
                    <a:pt x="174" y="123"/>
                  </a:cubicBezTo>
                  <a:lnTo>
                    <a:pt x="56" y="387"/>
                  </a:lnTo>
                  <a:cubicBezTo>
                    <a:pt x="0" y="511"/>
                    <a:pt x="97" y="657"/>
                    <a:pt x="243" y="657"/>
                  </a:cubicBezTo>
                  <a:cubicBezTo>
                    <a:pt x="319" y="657"/>
                    <a:pt x="396" y="609"/>
                    <a:pt x="423" y="539"/>
                  </a:cubicBezTo>
                  <a:lnTo>
                    <a:pt x="534" y="276"/>
                  </a:lnTo>
                  <a:cubicBezTo>
                    <a:pt x="601" y="119"/>
                    <a:pt x="475" y="0"/>
                    <a:pt x="350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6093;p67">
              <a:extLst>
                <a:ext uri="{FF2B5EF4-FFF2-40B4-BE49-F238E27FC236}">
                  <a16:creationId xmlns:a16="http://schemas.microsoft.com/office/drawing/2014/main" id="{C6C58187-5A64-4F16-8510-90B38BD7C1E6}"/>
                </a:ext>
              </a:extLst>
            </p:cNvPr>
            <p:cNvSpPr/>
            <p:nvPr/>
          </p:nvSpPr>
          <p:spPr>
            <a:xfrm>
              <a:off x="5994445" y="2364758"/>
              <a:ext cx="15527" cy="17524"/>
            </a:xfrm>
            <a:custGeom>
              <a:avLst/>
              <a:gdLst/>
              <a:ahLst/>
              <a:cxnLst/>
              <a:rect l="l" t="t" r="r" b="b"/>
              <a:pathLst>
                <a:path w="591" h="667" extrusionOk="0">
                  <a:moveTo>
                    <a:pt x="255" y="1"/>
                  </a:moveTo>
                  <a:cubicBezTo>
                    <a:pt x="129" y="1"/>
                    <a:pt x="1" y="118"/>
                    <a:pt x="63" y="278"/>
                  </a:cubicBezTo>
                  <a:lnTo>
                    <a:pt x="174" y="541"/>
                  </a:lnTo>
                  <a:cubicBezTo>
                    <a:pt x="202" y="611"/>
                    <a:pt x="271" y="659"/>
                    <a:pt x="354" y="666"/>
                  </a:cubicBezTo>
                  <a:cubicBezTo>
                    <a:pt x="493" y="666"/>
                    <a:pt x="590" y="521"/>
                    <a:pt x="542" y="389"/>
                  </a:cubicBezTo>
                  <a:lnTo>
                    <a:pt x="431" y="125"/>
                  </a:lnTo>
                  <a:cubicBezTo>
                    <a:pt x="396" y="38"/>
                    <a:pt x="326" y="1"/>
                    <a:pt x="25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6094;p67">
              <a:extLst>
                <a:ext uri="{FF2B5EF4-FFF2-40B4-BE49-F238E27FC236}">
                  <a16:creationId xmlns:a16="http://schemas.microsoft.com/office/drawing/2014/main" id="{945A2D23-9D84-4EA0-AD52-D00DA2402B6E}"/>
                </a:ext>
              </a:extLst>
            </p:cNvPr>
            <p:cNvSpPr/>
            <p:nvPr/>
          </p:nvSpPr>
          <p:spPr>
            <a:xfrm>
              <a:off x="6082641" y="2583161"/>
              <a:ext cx="15527" cy="17419"/>
            </a:xfrm>
            <a:custGeom>
              <a:avLst/>
              <a:gdLst/>
              <a:ahLst/>
              <a:cxnLst/>
              <a:rect l="l" t="t" r="r" b="b"/>
              <a:pathLst>
                <a:path w="591" h="663" extrusionOk="0">
                  <a:moveTo>
                    <a:pt x="254" y="1"/>
                  </a:moveTo>
                  <a:cubicBezTo>
                    <a:pt x="129" y="1"/>
                    <a:pt x="1" y="119"/>
                    <a:pt x="63" y="274"/>
                  </a:cubicBezTo>
                  <a:lnTo>
                    <a:pt x="174" y="538"/>
                  </a:lnTo>
                  <a:cubicBezTo>
                    <a:pt x="202" y="614"/>
                    <a:pt x="271" y="663"/>
                    <a:pt x="354" y="663"/>
                  </a:cubicBezTo>
                  <a:cubicBezTo>
                    <a:pt x="493" y="663"/>
                    <a:pt x="590" y="524"/>
                    <a:pt x="542" y="392"/>
                  </a:cubicBezTo>
                  <a:lnTo>
                    <a:pt x="431" y="129"/>
                  </a:lnTo>
                  <a:cubicBezTo>
                    <a:pt x="396" y="39"/>
                    <a:pt x="325" y="1"/>
                    <a:pt x="254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6095;p67">
              <a:extLst>
                <a:ext uri="{FF2B5EF4-FFF2-40B4-BE49-F238E27FC236}">
                  <a16:creationId xmlns:a16="http://schemas.microsoft.com/office/drawing/2014/main" id="{94695391-3121-4EC4-9380-22012955D5B4}"/>
                </a:ext>
              </a:extLst>
            </p:cNvPr>
            <p:cNvSpPr/>
            <p:nvPr/>
          </p:nvSpPr>
          <p:spPr>
            <a:xfrm>
              <a:off x="6144776" y="2431936"/>
              <a:ext cx="22069" cy="13399"/>
            </a:xfrm>
            <a:custGeom>
              <a:avLst/>
              <a:gdLst/>
              <a:ahLst/>
              <a:cxnLst/>
              <a:rect l="l" t="t" r="r" b="b"/>
              <a:pathLst>
                <a:path w="840" h="510" extrusionOk="0">
                  <a:moveTo>
                    <a:pt x="552" y="1"/>
                  </a:moveTo>
                  <a:cubicBezTo>
                    <a:pt x="527" y="1"/>
                    <a:pt x="500" y="6"/>
                    <a:pt x="473" y="17"/>
                  </a:cubicBezTo>
                  <a:lnTo>
                    <a:pt x="209" y="128"/>
                  </a:lnTo>
                  <a:cubicBezTo>
                    <a:pt x="1" y="204"/>
                    <a:pt x="63" y="509"/>
                    <a:pt x="285" y="509"/>
                  </a:cubicBezTo>
                  <a:cubicBezTo>
                    <a:pt x="306" y="509"/>
                    <a:pt x="334" y="502"/>
                    <a:pt x="355" y="495"/>
                  </a:cubicBezTo>
                  <a:lnTo>
                    <a:pt x="618" y="384"/>
                  </a:lnTo>
                  <a:cubicBezTo>
                    <a:pt x="839" y="298"/>
                    <a:pt x="745" y="1"/>
                    <a:pt x="552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6096;p67">
              <a:extLst>
                <a:ext uri="{FF2B5EF4-FFF2-40B4-BE49-F238E27FC236}">
                  <a16:creationId xmlns:a16="http://schemas.microsoft.com/office/drawing/2014/main" id="{3C3E3DA7-638E-4884-A1E2-F854F0BE1C74}"/>
                </a:ext>
              </a:extLst>
            </p:cNvPr>
            <p:cNvSpPr/>
            <p:nvPr/>
          </p:nvSpPr>
          <p:spPr>
            <a:xfrm>
              <a:off x="5926530" y="2520081"/>
              <a:ext cx="21964" cy="13268"/>
            </a:xfrm>
            <a:custGeom>
              <a:avLst/>
              <a:gdLst/>
              <a:ahLst/>
              <a:cxnLst/>
              <a:rect l="l" t="t" r="r" b="b"/>
              <a:pathLst>
                <a:path w="836" h="505" extrusionOk="0">
                  <a:moveTo>
                    <a:pt x="553" y="1"/>
                  </a:moveTo>
                  <a:cubicBezTo>
                    <a:pt x="527" y="1"/>
                    <a:pt x="499" y="6"/>
                    <a:pt x="470" y="19"/>
                  </a:cubicBezTo>
                  <a:lnTo>
                    <a:pt x="206" y="123"/>
                  </a:lnTo>
                  <a:cubicBezTo>
                    <a:pt x="1" y="205"/>
                    <a:pt x="59" y="504"/>
                    <a:pt x="275" y="504"/>
                  </a:cubicBezTo>
                  <a:cubicBezTo>
                    <a:pt x="278" y="504"/>
                    <a:pt x="280" y="504"/>
                    <a:pt x="283" y="504"/>
                  </a:cubicBezTo>
                  <a:lnTo>
                    <a:pt x="276" y="504"/>
                  </a:lnTo>
                  <a:cubicBezTo>
                    <a:pt x="303" y="504"/>
                    <a:pt x="331" y="504"/>
                    <a:pt x="352" y="490"/>
                  </a:cubicBezTo>
                  <a:lnTo>
                    <a:pt x="616" y="386"/>
                  </a:lnTo>
                  <a:cubicBezTo>
                    <a:pt x="835" y="301"/>
                    <a:pt x="744" y="1"/>
                    <a:pt x="553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41" name="Text Placeholder 4">
            <a:extLst>
              <a:ext uri="{FF2B5EF4-FFF2-40B4-BE49-F238E27FC236}">
                <a16:creationId xmlns:a16="http://schemas.microsoft.com/office/drawing/2014/main" id="{3C1DC97C-E581-4F24-9244-C03FBF9E0D27}"/>
              </a:ext>
            </a:extLst>
          </p:cNvPr>
          <p:cNvSpPr txBox="1">
            <a:spLocks/>
          </p:cNvSpPr>
          <p:nvPr/>
        </p:nvSpPr>
        <p:spPr>
          <a:xfrm>
            <a:off x="8161951" y="5831696"/>
            <a:ext cx="2419731" cy="595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 SemiBold"/>
              <a:buAutoNum type="arabicPeriod"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pPr marL="203195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200"/>
              <a:buFont typeface="Open Sans SemiBold"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nd Vadodara"/>
                <a:cs typeface="Hind Vadodara"/>
                <a:sym typeface="Hind Vadodara"/>
              </a:rPr>
              <a:t>Coach Review</a:t>
            </a:r>
          </a:p>
          <a:p>
            <a:pPr marL="203195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200"/>
              <a:buFont typeface="Open Sans SemiBold"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ind Vadodara"/>
              <a:cs typeface="Hind Vadodara"/>
              <a:sym typeface="Hind Vadodara"/>
            </a:endParaRPr>
          </a:p>
          <a:p>
            <a:pPr marL="203195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200"/>
              <a:buFont typeface="Open Sans SemiBold"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nd Vadodara"/>
                <a:cs typeface="Hind Vadodara"/>
                <a:sym typeface="Hind Vadodara"/>
              </a:rPr>
              <a:t>Whole Group</a:t>
            </a:r>
          </a:p>
        </p:txBody>
      </p:sp>
      <p:sp>
        <p:nvSpPr>
          <p:cNvPr id="163" name="Google Shape;662;p43">
            <a:extLst>
              <a:ext uri="{FF2B5EF4-FFF2-40B4-BE49-F238E27FC236}">
                <a16:creationId xmlns:a16="http://schemas.microsoft.com/office/drawing/2014/main" id="{D6A72235-AE78-47C2-B0A0-92101730CB31}"/>
              </a:ext>
            </a:extLst>
          </p:cNvPr>
          <p:cNvSpPr/>
          <p:nvPr/>
        </p:nvSpPr>
        <p:spPr>
          <a:xfrm>
            <a:off x="10710443" y="467463"/>
            <a:ext cx="1158240" cy="11582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4C62F00B-97A2-4F7F-83B5-1073905E4159}"/>
              </a:ext>
            </a:extLst>
          </p:cNvPr>
          <p:cNvGrpSpPr/>
          <p:nvPr/>
        </p:nvGrpSpPr>
        <p:grpSpPr>
          <a:xfrm>
            <a:off x="10869680" y="698188"/>
            <a:ext cx="806237" cy="674497"/>
            <a:chOff x="5927593" y="419031"/>
            <a:chExt cx="2451625" cy="2051026"/>
          </a:xfrm>
        </p:grpSpPr>
        <p:grpSp>
          <p:nvGrpSpPr>
            <p:cNvPr id="165" name="Google Shape;16036;p73">
              <a:extLst>
                <a:ext uri="{FF2B5EF4-FFF2-40B4-BE49-F238E27FC236}">
                  <a16:creationId xmlns:a16="http://schemas.microsoft.com/office/drawing/2014/main" id="{0252F135-6FD8-4434-835E-E8743467AA3D}"/>
                </a:ext>
              </a:extLst>
            </p:cNvPr>
            <p:cNvGrpSpPr/>
            <p:nvPr/>
          </p:nvGrpSpPr>
          <p:grpSpPr>
            <a:xfrm>
              <a:off x="5927593" y="1181807"/>
              <a:ext cx="1725126" cy="1286091"/>
              <a:chOff x="1798763" y="3395401"/>
              <a:chExt cx="376185" cy="280448"/>
            </a:xfrm>
          </p:grpSpPr>
          <p:sp>
            <p:nvSpPr>
              <p:cNvPr id="188" name="Google Shape;16037;p73">
                <a:extLst>
                  <a:ext uri="{FF2B5EF4-FFF2-40B4-BE49-F238E27FC236}">
                    <a16:creationId xmlns:a16="http://schemas.microsoft.com/office/drawing/2014/main" id="{CDDA60AD-1837-48AA-B2F1-7BA60CF9053F}"/>
                  </a:ext>
                </a:extLst>
              </p:cNvPr>
              <p:cNvSpPr/>
              <p:nvPr/>
            </p:nvSpPr>
            <p:spPr>
              <a:xfrm>
                <a:off x="2097352" y="3478660"/>
                <a:ext cx="47711" cy="42023"/>
              </a:xfrm>
              <a:custGeom>
                <a:avLst/>
                <a:gdLst/>
                <a:ahLst/>
                <a:cxnLst/>
                <a:rect l="l" t="t" r="r" b="b"/>
                <a:pathLst>
                  <a:path w="1820" h="1603" extrusionOk="0">
                    <a:moveTo>
                      <a:pt x="910" y="1"/>
                    </a:moveTo>
                    <a:cubicBezTo>
                      <a:pt x="405" y="1"/>
                      <a:pt x="0" y="361"/>
                      <a:pt x="0" y="809"/>
                    </a:cubicBezTo>
                    <a:cubicBezTo>
                      <a:pt x="0" y="1242"/>
                      <a:pt x="405" y="1603"/>
                      <a:pt x="910" y="1603"/>
                    </a:cubicBezTo>
                    <a:cubicBezTo>
                      <a:pt x="1401" y="1603"/>
                      <a:pt x="1819" y="1242"/>
                      <a:pt x="1819" y="809"/>
                    </a:cubicBezTo>
                    <a:cubicBezTo>
                      <a:pt x="1819" y="361"/>
                      <a:pt x="1401" y="1"/>
                      <a:pt x="910" y="1"/>
                    </a:cubicBezTo>
                    <a:close/>
                  </a:path>
                </a:pathLst>
              </a:custGeom>
              <a:solidFill>
                <a:srgbClr val="92A9B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16038;p73">
                <a:extLst>
                  <a:ext uri="{FF2B5EF4-FFF2-40B4-BE49-F238E27FC236}">
                    <a16:creationId xmlns:a16="http://schemas.microsoft.com/office/drawing/2014/main" id="{D04E1C8D-D836-4DF9-B965-93B7CC321655}"/>
                  </a:ext>
                </a:extLst>
              </p:cNvPr>
              <p:cNvSpPr/>
              <p:nvPr/>
            </p:nvSpPr>
            <p:spPr>
              <a:xfrm>
                <a:off x="2097352" y="3478660"/>
                <a:ext cx="32559" cy="42023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603" extrusionOk="0">
                    <a:moveTo>
                      <a:pt x="910" y="1"/>
                    </a:moveTo>
                    <a:cubicBezTo>
                      <a:pt x="405" y="1"/>
                      <a:pt x="0" y="361"/>
                      <a:pt x="0" y="809"/>
                    </a:cubicBezTo>
                    <a:cubicBezTo>
                      <a:pt x="0" y="1242"/>
                      <a:pt x="405" y="1603"/>
                      <a:pt x="910" y="1603"/>
                    </a:cubicBezTo>
                    <a:cubicBezTo>
                      <a:pt x="1025" y="1603"/>
                      <a:pt x="1141" y="1574"/>
                      <a:pt x="1242" y="1545"/>
                    </a:cubicBezTo>
                    <a:cubicBezTo>
                      <a:pt x="924" y="1444"/>
                      <a:pt x="693" y="1141"/>
                      <a:pt x="679" y="809"/>
                    </a:cubicBezTo>
                    <a:cubicBezTo>
                      <a:pt x="693" y="462"/>
                      <a:pt x="924" y="159"/>
                      <a:pt x="1242" y="73"/>
                    </a:cubicBezTo>
                    <a:cubicBezTo>
                      <a:pt x="1141" y="29"/>
                      <a:pt x="1025" y="1"/>
                      <a:pt x="910" y="1"/>
                    </a:cubicBezTo>
                    <a:close/>
                  </a:path>
                </a:pathLst>
              </a:custGeom>
              <a:solidFill>
                <a:srgbClr val="5C728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16039;p73">
                <a:extLst>
                  <a:ext uri="{FF2B5EF4-FFF2-40B4-BE49-F238E27FC236}">
                    <a16:creationId xmlns:a16="http://schemas.microsoft.com/office/drawing/2014/main" id="{3F035DC2-0EC7-4602-9CF7-E3ACD6751D07}"/>
                  </a:ext>
                </a:extLst>
              </p:cNvPr>
              <p:cNvSpPr/>
              <p:nvPr/>
            </p:nvSpPr>
            <p:spPr>
              <a:xfrm>
                <a:off x="2067441" y="3580452"/>
                <a:ext cx="107508" cy="95396"/>
              </a:xfrm>
              <a:custGeom>
                <a:avLst/>
                <a:gdLst/>
                <a:ahLst/>
                <a:cxnLst/>
                <a:rect l="l" t="t" r="r" b="b"/>
                <a:pathLst>
                  <a:path w="4101" h="3639" extrusionOk="0">
                    <a:moveTo>
                      <a:pt x="1358" y="1"/>
                    </a:moveTo>
                    <a:lnTo>
                      <a:pt x="1358" y="679"/>
                    </a:lnTo>
                    <a:cubicBezTo>
                      <a:pt x="1358" y="852"/>
                      <a:pt x="1271" y="1011"/>
                      <a:pt x="1113" y="1083"/>
                    </a:cubicBezTo>
                    <a:lnTo>
                      <a:pt x="376" y="1444"/>
                    </a:lnTo>
                    <a:cubicBezTo>
                      <a:pt x="145" y="1560"/>
                      <a:pt x="1" y="1805"/>
                      <a:pt x="1" y="2065"/>
                    </a:cubicBezTo>
                    <a:lnTo>
                      <a:pt x="1" y="3407"/>
                    </a:lnTo>
                    <a:cubicBezTo>
                      <a:pt x="1" y="3523"/>
                      <a:pt x="102" y="3638"/>
                      <a:pt x="232" y="3638"/>
                    </a:cubicBezTo>
                    <a:lnTo>
                      <a:pt x="3870" y="3638"/>
                    </a:lnTo>
                    <a:cubicBezTo>
                      <a:pt x="3985" y="3638"/>
                      <a:pt x="4101" y="3523"/>
                      <a:pt x="4101" y="3407"/>
                    </a:cubicBezTo>
                    <a:lnTo>
                      <a:pt x="4101" y="2065"/>
                    </a:lnTo>
                    <a:cubicBezTo>
                      <a:pt x="4086" y="1805"/>
                      <a:pt x="3942" y="1560"/>
                      <a:pt x="3711" y="1444"/>
                    </a:cubicBezTo>
                    <a:lnTo>
                      <a:pt x="2975" y="1083"/>
                    </a:lnTo>
                    <a:cubicBezTo>
                      <a:pt x="2830" y="1011"/>
                      <a:pt x="2729" y="852"/>
                      <a:pt x="2729" y="679"/>
                    </a:cubicBez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16040;p73">
                <a:extLst>
                  <a:ext uri="{FF2B5EF4-FFF2-40B4-BE49-F238E27FC236}">
                    <a16:creationId xmlns:a16="http://schemas.microsoft.com/office/drawing/2014/main" id="{35C1A7B4-3C8C-47B1-9F50-764281743DEA}"/>
                  </a:ext>
                </a:extLst>
              </p:cNvPr>
              <p:cNvSpPr/>
              <p:nvPr/>
            </p:nvSpPr>
            <p:spPr>
              <a:xfrm>
                <a:off x="2103014" y="3580085"/>
                <a:ext cx="36360" cy="23856"/>
              </a:xfrm>
              <a:custGeom>
                <a:avLst/>
                <a:gdLst/>
                <a:ahLst/>
                <a:cxnLst/>
                <a:rect l="l" t="t" r="r" b="b"/>
                <a:pathLst>
                  <a:path w="1387" h="910" extrusionOk="0">
                    <a:moveTo>
                      <a:pt x="1" y="0"/>
                    </a:moveTo>
                    <a:lnTo>
                      <a:pt x="1" y="693"/>
                    </a:lnTo>
                    <a:cubicBezTo>
                      <a:pt x="1" y="722"/>
                      <a:pt x="1" y="751"/>
                      <a:pt x="1" y="780"/>
                    </a:cubicBezTo>
                    <a:cubicBezTo>
                      <a:pt x="217" y="866"/>
                      <a:pt x="448" y="910"/>
                      <a:pt x="694" y="910"/>
                    </a:cubicBezTo>
                    <a:cubicBezTo>
                      <a:pt x="925" y="910"/>
                      <a:pt x="1170" y="866"/>
                      <a:pt x="1387" y="780"/>
                    </a:cubicBezTo>
                    <a:cubicBezTo>
                      <a:pt x="1372" y="751"/>
                      <a:pt x="1372" y="722"/>
                      <a:pt x="1372" y="693"/>
                    </a:cubicBez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94A5B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16041;p73">
                <a:extLst>
                  <a:ext uri="{FF2B5EF4-FFF2-40B4-BE49-F238E27FC236}">
                    <a16:creationId xmlns:a16="http://schemas.microsoft.com/office/drawing/2014/main" id="{D2EE2643-CEB5-4CFD-A16D-383887D901B2}"/>
                  </a:ext>
                </a:extLst>
              </p:cNvPr>
              <p:cNvSpPr/>
              <p:nvPr/>
            </p:nvSpPr>
            <p:spPr>
              <a:xfrm>
                <a:off x="2067441" y="3611491"/>
                <a:ext cx="107141" cy="64358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2455" extrusionOk="0">
                    <a:moveTo>
                      <a:pt x="896" y="0"/>
                    </a:moveTo>
                    <a:lnTo>
                      <a:pt x="376" y="260"/>
                    </a:lnTo>
                    <a:cubicBezTo>
                      <a:pt x="145" y="376"/>
                      <a:pt x="1" y="621"/>
                      <a:pt x="1" y="881"/>
                    </a:cubicBezTo>
                    <a:lnTo>
                      <a:pt x="1" y="2223"/>
                    </a:lnTo>
                    <a:cubicBezTo>
                      <a:pt x="1" y="2339"/>
                      <a:pt x="102" y="2454"/>
                      <a:pt x="218" y="2454"/>
                    </a:cubicBezTo>
                    <a:lnTo>
                      <a:pt x="3870" y="2454"/>
                    </a:lnTo>
                    <a:cubicBezTo>
                      <a:pt x="3985" y="2454"/>
                      <a:pt x="4086" y="2339"/>
                      <a:pt x="4086" y="2223"/>
                    </a:cubicBezTo>
                    <a:lnTo>
                      <a:pt x="4086" y="881"/>
                    </a:lnTo>
                    <a:cubicBezTo>
                      <a:pt x="4086" y="621"/>
                      <a:pt x="3942" y="376"/>
                      <a:pt x="3711" y="260"/>
                    </a:cubicBezTo>
                    <a:lnTo>
                      <a:pt x="3191" y="0"/>
                    </a:lnTo>
                    <a:cubicBezTo>
                      <a:pt x="2924" y="419"/>
                      <a:pt x="2484" y="628"/>
                      <a:pt x="2044" y="628"/>
                    </a:cubicBezTo>
                    <a:cubicBezTo>
                      <a:pt x="1603" y="628"/>
                      <a:pt x="1163" y="419"/>
                      <a:pt x="896" y="0"/>
                    </a:cubicBezTo>
                    <a:close/>
                  </a:path>
                </a:pathLst>
              </a:custGeom>
              <a:solidFill>
                <a:srgbClr val="37A76F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16042;p73">
                <a:extLst>
                  <a:ext uri="{FF2B5EF4-FFF2-40B4-BE49-F238E27FC236}">
                    <a16:creationId xmlns:a16="http://schemas.microsoft.com/office/drawing/2014/main" id="{F813BCBF-D845-414A-B3D6-C35D0E412591}"/>
                  </a:ext>
                </a:extLst>
              </p:cNvPr>
              <p:cNvSpPr/>
              <p:nvPr/>
            </p:nvSpPr>
            <p:spPr>
              <a:xfrm>
                <a:off x="2079185" y="3496827"/>
                <a:ext cx="83652" cy="83285"/>
              </a:xfrm>
              <a:custGeom>
                <a:avLst/>
                <a:gdLst/>
                <a:ahLst/>
                <a:cxnLst/>
                <a:rect l="l" t="t" r="r" b="b"/>
                <a:pathLst>
                  <a:path w="3191" h="3177" extrusionOk="0">
                    <a:moveTo>
                      <a:pt x="1603" y="0"/>
                    </a:moveTo>
                    <a:cubicBezTo>
                      <a:pt x="722" y="0"/>
                      <a:pt x="0" y="708"/>
                      <a:pt x="0" y="1588"/>
                    </a:cubicBezTo>
                    <a:cubicBezTo>
                      <a:pt x="0" y="2469"/>
                      <a:pt x="722" y="3176"/>
                      <a:pt x="1603" y="3176"/>
                    </a:cubicBezTo>
                    <a:cubicBezTo>
                      <a:pt x="2483" y="3176"/>
                      <a:pt x="3191" y="2469"/>
                      <a:pt x="3191" y="1588"/>
                    </a:cubicBezTo>
                    <a:cubicBezTo>
                      <a:pt x="3191" y="708"/>
                      <a:pt x="2483" y="0"/>
                      <a:pt x="1603" y="0"/>
                    </a:cubicBezTo>
                    <a:close/>
                  </a:path>
                </a:pathLst>
              </a:custGeom>
              <a:solidFill>
                <a:srgbClr val="667A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16043;p73">
                <a:extLst>
                  <a:ext uri="{FF2B5EF4-FFF2-40B4-BE49-F238E27FC236}">
                    <a16:creationId xmlns:a16="http://schemas.microsoft.com/office/drawing/2014/main" id="{84BBF8B7-5423-4B9C-9BE2-4167460AB947}"/>
                  </a:ext>
                </a:extLst>
              </p:cNvPr>
              <p:cNvSpPr/>
              <p:nvPr/>
            </p:nvSpPr>
            <p:spPr>
              <a:xfrm>
                <a:off x="2095071" y="3496827"/>
                <a:ext cx="69653" cy="75342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874" extrusionOk="0">
                    <a:moveTo>
                      <a:pt x="997" y="0"/>
                    </a:moveTo>
                    <a:cubicBezTo>
                      <a:pt x="246" y="0"/>
                      <a:pt x="1" y="1025"/>
                      <a:pt x="665" y="1372"/>
                    </a:cubicBezTo>
                    <a:cubicBezTo>
                      <a:pt x="694" y="1386"/>
                      <a:pt x="708" y="1401"/>
                      <a:pt x="737" y="1401"/>
                    </a:cubicBezTo>
                    <a:lnTo>
                      <a:pt x="1516" y="2844"/>
                    </a:lnTo>
                    <a:cubicBezTo>
                      <a:pt x="1516" y="2844"/>
                      <a:pt x="1733" y="2859"/>
                      <a:pt x="1950" y="2873"/>
                    </a:cubicBezTo>
                    <a:cubicBezTo>
                      <a:pt x="2411" y="2527"/>
                      <a:pt x="2657" y="1949"/>
                      <a:pt x="2570" y="1372"/>
                    </a:cubicBezTo>
                    <a:cubicBezTo>
                      <a:pt x="2484" y="708"/>
                      <a:pt x="1993" y="188"/>
                      <a:pt x="1343" y="29"/>
                    </a:cubicBezTo>
                    <a:cubicBezTo>
                      <a:pt x="1228" y="15"/>
                      <a:pt x="1112" y="0"/>
                      <a:pt x="997" y="0"/>
                    </a:cubicBezTo>
                    <a:close/>
                  </a:path>
                </a:pathLst>
              </a:custGeom>
              <a:solidFill>
                <a:srgbClr val="5C728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16044;p73">
                <a:extLst>
                  <a:ext uri="{FF2B5EF4-FFF2-40B4-BE49-F238E27FC236}">
                    <a16:creationId xmlns:a16="http://schemas.microsoft.com/office/drawing/2014/main" id="{680A64C8-9A15-4E9A-8142-9CD921D5AB28}"/>
                  </a:ext>
                </a:extLst>
              </p:cNvPr>
              <p:cNvSpPr/>
              <p:nvPr/>
            </p:nvSpPr>
            <p:spPr>
              <a:xfrm>
                <a:off x="2085241" y="3533449"/>
                <a:ext cx="71541" cy="58774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2242" extrusionOk="0">
                    <a:moveTo>
                      <a:pt x="1060" y="1"/>
                    </a:moveTo>
                    <a:cubicBezTo>
                      <a:pt x="972" y="1"/>
                      <a:pt x="890" y="45"/>
                      <a:pt x="852" y="134"/>
                    </a:cubicBezTo>
                    <a:cubicBezTo>
                      <a:pt x="766" y="292"/>
                      <a:pt x="664" y="422"/>
                      <a:pt x="535" y="538"/>
                    </a:cubicBezTo>
                    <a:cubicBezTo>
                      <a:pt x="419" y="653"/>
                      <a:pt x="275" y="740"/>
                      <a:pt x="130" y="812"/>
                    </a:cubicBezTo>
                    <a:cubicBezTo>
                      <a:pt x="44" y="855"/>
                      <a:pt x="0" y="956"/>
                      <a:pt x="15" y="1057"/>
                    </a:cubicBezTo>
                    <a:cubicBezTo>
                      <a:pt x="102" y="1736"/>
                      <a:pt x="679" y="2241"/>
                      <a:pt x="1372" y="2241"/>
                    </a:cubicBezTo>
                    <a:cubicBezTo>
                      <a:pt x="2079" y="2241"/>
                      <a:pt x="2671" y="1693"/>
                      <a:pt x="2729" y="985"/>
                    </a:cubicBezTo>
                    <a:cubicBezTo>
                      <a:pt x="2729" y="913"/>
                      <a:pt x="2700" y="841"/>
                      <a:pt x="2642" y="798"/>
                    </a:cubicBezTo>
                    <a:cubicBezTo>
                      <a:pt x="2195" y="422"/>
                      <a:pt x="1675" y="148"/>
                      <a:pt x="1098" y="4"/>
                    </a:cubicBezTo>
                    <a:cubicBezTo>
                      <a:pt x="1085" y="2"/>
                      <a:pt x="1072" y="1"/>
                      <a:pt x="1060" y="1"/>
                    </a:cubicBezTo>
                    <a:close/>
                  </a:path>
                </a:pathLst>
              </a:custGeom>
              <a:solidFill>
                <a:srgbClr val="BCC9D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16045;p73">
                <a:extLst>
                  <a:ext uri="{FF2B5EF4-FFF2-40B4-BE49-F238E27FC236}">
                    <a16:creationId xmlns:a16="http://schemas.microsoft.com/office/drawing/2014/main" id="{6F5CE203-6278-4C49-A3B1-99B0907CD86C}"/>
                  </a:ext>
                </a:extLst>
              </p:cNvPr>
              <p:cNvSpPr/>
              <p:nvPr/>
            </p:nvSpPr>
            <p:spPr>
              <a:xfrm>
                <a:off x="2085608" y="3533449"/>
                <a:ext cx="71567" cy="58381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2227" extrusionOk="0">
                    <a:moveTo>
                      <a:pt x="1060" y="1"/>
                    </a:moveTo>
                    <a:cubicBezTo>
                      <a:pt x="969" y="1"/>
                      <a:pt x="876" y="45"/>
                      <a:pt x="838" y="134"/>
                    </a:cubicBezTo>
                    <a:cubicBezTo>
                      <a:pt x="780" y="249"/>
                      <a:pt x="723" y="350"/>
                      <a:pt x="636" y="437"/>
                    </a:cubicBezTo>
                    <a:cubicBezTo>
                      <a:pt x="607" y="480"/>
                      <a:pt x="564" y="509"/>
                      <a:pt x="535" y="538"/>
                    </a:cubicBezTo>
                    <a:cubicBezTo>
                      <a:pt x="405" y="653"/>
                      <a:pt x="275" y="740"/>
                      <a:pt x="131" y="812"/>
                    </a:cubicBezTo>
                    <a:cubicBezTo>
                      <a:pt x="44" y="855"/>
                      <a:pt x="1" y="956"/>
                      <a:pt x="1" y="1057"/>
                    </a:cubicBezTo>
                    <a:cubicBezTo>
                      <a:pt x="88" y="1649"/>
                      <a:pt x="549" y="2126"/>
                      <a:pt x="1156" y="2227"/>
                    </a:cubicBezTo>
                    <a:cubicBezTo>
                      <a:pt x="838" y="2025"/>
                      <a:pt x="665" y="1693"/>
                      <a:pt x="679" y="1332"/>
                    </a:cubicBezTo>
                    <a:lnTo>
                      <a:pt x="679" y="1000"/>
                    </a:lnTo>
                    <a:cubicBezTo>
                      <a:pt x="737" y="971"/>
                      <a:pt x="780" y="928"/>
                      <a:pt x="838" y="884"/>
                    </a:cubicBezTo>
                    <a:cubicBezTo>
                      <a:pt x="954" y="769"/>
                      <a:pt x="1069" y="639"/>
                      <a:pt x="1156" y="494"/>
                    </a:cubicBezTo>
                    <a:cubicBezTo>
                      <a:pt x="1589" y="624"/>
                      <a:pt x="1993" y="855"/>
                      <a:pt x="2339" y="1144"/>
                    </a:cubicBezTo>
                    <a:cubicBezTo>
                      <a:pt x="2383" y="1173"/>
                      <a:pt x="2498" y="1274"/>
                      <a:pt x="2614" y="1389"/>
                    </a:cubicBezTo>
                    <a:cubicBezTo>
                      <a:pt x="2671" y="1260"/>
                      <a:pt x="2715" y="1130"/>
                      <a:pt x="2715" y="985"/>
                    </a:cubicBezTo>
                    <a:cubicBezTo>
                      <a:pt x="2729" y="913"/>
                      <a:pt x="2700" y="841"/>
                      <a:pt x="2643" y="798"/>
                    </a:cubicBezTo>
                    <a:cubicBezTo>
                      <a:pt x="2195" y="422"/>
                      <a:pt x="1661" y="148"/>
                      <a:pt x="1098" y="4"/>
                    </a:cubicBezTo>
                    <a:cubicBezTo>
                      <a:pt x="1085" y="2"/>
                      <a:pt x="1072" y="1"/>
                      <a:pt x="1060" y="1"/>
                    </a:cubicBez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7" name="Google Shape;16046;p73">
                <a:extLst>
                  <a:ext uri="{FF2B5EF4-FFF2-40B4-BE49-F238E27FC236}">
                    <a16:creationId xmlns:a16="http://schemas.microsoft.com/office/drawing/2014/main" id="{BF57A928-997F-44F6-A60A-2ECEA76370A6}"/>
                  </a:ext>
                </a:extLst>
              </p:cNvPr>
              <p:cNvSpPr/>
              <p:nvPr/>
            </p:nvSpPr>
            <p:spPr>
              <a:xfrm>
                <a:off x="2150699" y="3623969"/>
                <a:ext cx="24249" cy="51879"/>
              </a:xfrm>
              <a:custGeom>
                <a:avLst/>
                <a:gdLst/>
                <a:ahLst/>
                <a:cxnLst/>
                <a:rect l="l" t="t" r="r" b="b"/>
                <a:pathLst>
                  <a:path w="925" h="1979" extrusionOk="0">
                    <a:moveTo>
                      <a:pt x="780" y="1"/>
                    </a:moveTo>
                    <a:lnTo>
                      <a:pt x="174" y="463"/>
                    </a:lnTo>
                    <a:cubicBezTo>
                      <a:pt x="73" y="549"/>
                      <a:pt x="1" y="694"/>
                      <a:pt x="15" y="824"/>
                    </a:cubicBezTo>
                    <a:lnTo>
                      <a:pt x="15" y="1978"/>
                    </a:lnTo>
                    <a:lnTo>
                      <a:pt x="694" y="1978"/>
                    </a:lnTo>
                    <a:cubicBezTo>
                      <a:pt x="809" y="1978"/>
                      <a:pt x="925" y="1877"/>
                      <a:pt x="925" y="1747"/>
                    </a:cubicBezTo>
                    <a:lnTo>
                      <a:pt x="925" y="405"/>
                    </a:lnTo>
                    <a:cubicBezTo>
                      <a:pt x="910" y="261"/>
                      <a:pt x="867" y="116"/>
                      <a:pt x="780" y="1"/>
                    </a:cubicBezTo>
                    <a:close/>
                  </a:path>
                </a:pathLst>
              </a:custGeom>
              <a:solidFill>
                <a:srgbClr val="37A76F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8" name="Google Shape;16047;p73">
                <a:extLst>
                  <a:ext uri="{FF2B5EF4-FFF2-40B4-BE49-F238E27FC236}">
                    <a16:creationId xmlns:a16="http://schemas.microsoft.com/office/drawing/2014/main" id="{D580831F-D69B-429A-B825-03A8AA678F10}"/>
                  </a:ext>
                </a:extLst>
              </p:cNvPr>
              <p:cNvSpPr/>
              <p:nvPr/>
            </p:nvSpPr>
            <p:spPr>
              <a:xfrm>
                <a:off x="1816930" y="3502882"/>
                <a:ext cx="29938" cy="65485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2498" extrusionOk="0">
                    <a:moveTo>
                      <a:pt x="679" y="0"/>
                    </a:moveTo>
                    <a:cubicBezTo>
                      <a:pt x="304" y="0"/>
                      <a:pt x="1" y="304"/>
                      <a:pt x="1" y="679"/>
                    </a:cubicBezTo>
                    <a:lnTo>
                      <a:pt x="1" y="838"/>
                    </a:lnTo>
                    <a:cubicBezTo>
                      <a:pt x="1" y="1025"/>
                      <a:pt x="30" y="1227"/>
                      <a:pt x="87" y="1415"/>
                    </a:cubicBezTo>
                    <a:lnTo>
                      <a:pt x="448" y="2498"/>
                    </a:lnTo>
                    <a:lnTo>
                      <a:pt x="1141" y="2498"/>
                    </a:lnTo>
                    <a:lnTo>
                      <a:pt x="1141" y="0"/>
                    </a:lnTo>
                    <a:close/>
                  </a:path>
                </a:pathLst>
              </a:custGeom>
              <a:solidFill>
                <a:srgbClr val="667A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9" name="Google Shape;16048;p73">
                <a:extLst>
                  <a:ext uri="{FF2B5EF4-FFF2-40B4-BE49-F238E27FC236}">
                    <a16:creationId xmlns:a16="http://schemas.microsoft.com/office/drawing/2014/main" id="{1EFD721C-6421-47BA-A0E7-47A07C8843BE}"/>
                  </a:ext>
                </a:extLst>
              </p:cNvPr>
              <p:cNvSpPr/>
              <p:nvPr/>
            </p:nvSpPr>
            <p:spPr>
              <a:xfrm>
                <a:off x="1828674" y="3496827"/>
                <a:ext cx="71541" cy="71541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2729" extrusionOk="0">
                    <a:moveTo>
                      <a:pt x="693" y="0"/>
                    </a:moveTo>
                    <a:cubicBezTo>
                      <a:pt x="318" y="0"/>
                      <a:pt x="0" y="304"/>
                      <a:pt x="0" y="679"/>
                    </a:cubicBezTo>
                    <a:cubicBezTo>
                      <a:pt x="0" y="939"/>
                      <a:pt x="202" y="1141"/>
                      <a:pt x="462" y="1141"/>
                    </a:cubicBezTo>
                    <a:lnTo>
                      <a:pt x="2281" y="2729"/>
                    </a:lnTo>
                    <a:lnTo>
                      <a:pt x="2671" y="1386"/>
                    </a:lnTo>
                    <a:cubicBezTo>
                      <a:pt x="2714" y="1213"/>
                      <a:pt x="2729" y="1040"/>
                      <a:pt x="2729" y="881"/>
                    </a:cubicBezTo>
                    <a:lnTo>
                      <a:pt x="2729" y="448"/>
                    </a:lnTo>
                    <a:cubicBezTo>
                      <a:pt x="2729" y="203"/>
                      <a:pt x="2526" y="0"/>
                      <a:pt x="2281" y="0"/>
                    </a:cubicBezTo>
                    <a:close/>
                  </a:path>
                </a:pathLst>
              </a:custGeom>
              <a:solidFill>
                <a:srgbClr val="5C728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0" name="Google Shape;16049;p73">
                <a:extLst>
                  <a:ext uri="{FF2B5EF4-FFF2-40B4-BE49-F238E27FC236}">
                    <a16:creationId xmlns:a16="http://schemas.microsoft.com/office/drawing/2014/main" id="{23055E72-A13F-4924-8158-DDBEC4874557}"/>
                  </a:ext>
                </a:extLst>
              </p:cNvPr>
              <p:cNvSpPr/>
              <p:nvPr/>
            </p:nvSpPr>
            <p:spPr>
              <a:xfrm>
                <a:off x="1840786" y="3586141"/>
                <a:ext cx="35967" cy="26503"/>
              </a:xfrm>
              <a:custGeom>
                <a:avLst/>
                <a:gdLst/>
                <a:ahLst/>
                <a:cxnLst/>
                <a:rect l="l" t="t" r="r" b="b"/>
                <a:pathLst>
                  <a:path w="1372" h="1011" extrusionOk="0">
                    <a:moveTo>
                      <a:pt x="0" y="0"/>
                    </a:moveTo>
                    <a:lnTo>
                      <a:pt x="0" y="1011"/>
                    </a:lnTo>
                    <a:lnTo>
                      <a:pt x="1372" y="1011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1" name="Google Shape;16050;p73">
                <a:extLst>
                  <a:ext uri="{FF2B5EF4-FFF2-40B4-BE49-F238E27FC236}">
                    <a16:creationId xmlns:a16="http://schemas.microsoft.com/office/drawing/2014/main" id="{EB444240-B280-4C12-AC06-123B02ED1ABD}"/>
                  </a:ext>
                </a:extLst>
              </p:cNvPr>
              <p:cNvSpPr/>
              <p:nvPr/>
            </p:nvSpPr>
            <p:spPr>
              <a:xfrm>
                <a:off x="1840786" y="3586141"/>
                <a:ext cx="35967" cy="14392"/>
              </a:xfrm>
              <a:custGeom>
                <a:avLst/>
                <a:gdLst/>
                <a:ahLst/>
                <a:cxnLst/>
                <a:rect l="l" t="t" r="r" b="b"/>
                <a:pathLst>
                  <a:path w="1372" h="549" extrusionOk="0">
                    <a:moveTo>
                      <a:pt x="0" y="0"/>
                    </a:moveTo>
                    <a:lnTo>
                      <a:pt x="0" y="419"/>
                    </a:lnTo>
                    <a:cubicBezTo>
                      <a:pt x="217" y="505"/>
                      <a:pt x="448" y="549"/>
                      <a:pt x="680" y="549"/>
                    </a:cubicBezTo>
                    <a:cubicBezTo>
                      <a:pt x="913" y="549"/>
                      <a:pt x="1148" y="505"/>
                      <a:pt x="1372" y="419"/>
                    </a:cubicBez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94A5B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2" name="Google Shape;16051;p73">
                <a:extLst>
                  <a:ext uri="{FF2B5EF4-FFF2-40B4-BE49-F238E27FC236}">
                    <a16:creationId xmlns:a16="http://schemas.microsoft.com/office/drawing/2014/main" id="{64635754-CA24-4B0A-8B64-6B3747752D5D}"/>
                  </a:ext>
                </a:extLst>
              </p:cNvPr>
              <p:cNvSpPr/>
              <p:nvPr/>
            </p:nvSpPr>
            <p:spPr>
              <a:xfrm>
                <a:off x="1799156" y="3600507"/>
                <a:ext cx="119226" cy="75342"/>
              </a:xfrm>
              <a:custGeom>
                <a:avLst/>
                <a:gdLst/>
                <a:ahLst/>
                <a:cxnLst/>
                <a:rect l="l" t="t" r="r" b="b"/>
                <a:pathLst>
                  <a:path w="4548" h="2874" extrusionOk="0">
                    <a:moveTo>
                      <a:pt x="1588" y="1"/>
                    </a:moveTo>
                    <a:lnTo>
                      <a:pt x="491" y="318"/>
                    </a:lnTo>
                    <a:cubicBezTo>
                      <a:pt x="202" y="405"/>
                      <a:pt x="0" y="679"/>
                      <a:pt x="0" y="982"/>
                    </a:cubicBezTo>
                    <a:lnTo>
                      <a:pt x="0" y="2642"/>
                    </a:lnTo>
                    <a:cubicBezTo>
                      <a:pt x="0" y="2772"/>
                      <a:pt x="87" y="2873"/>
                      <a:pt x="217" y="2873"/>
                    </a:cubicBezTo>
                    <a:lnTo>
                      <a:pt x="4316" y="2873"/>
                    </a:lnTo>
                    <a:cubicBezTo>
                      <a:pt x="4446" y="2873"/>
                      <a:pt x="4547" y="2772"/>
                      <a:pt x="4547" y="2642"/>
                    </a:cubicBezTo>
                    <a:lnTo>
                      <a:pt x="4547" y="968"/>
                    </a:lnTo>
                    <a:cubicBezTo>
                      <a:pt x="4547" y="665"/>
                      <a:pt x="4345" y="405"/>
                      <a:pt x="4057" y="318"/>
                    </a:cubicBezTo>
                    <a:lnTo>
                      <a:pt x="2960" y="1"/>
                    </a:lnTo>
                    <a:lnTo>
                      <a:pt x="2267" y="463"/>
                    </a:lnTo>
                    <a:lnTo>
                      <a:pt x="1588" y="1"/>
                    </a:lnTo>
                    <a:close/>
                  </a:path>
                </a:pathLst>
              </a:custGeom>
              <a:solidFill>
                <a:srgbClr val="EFF2F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3" name="Google Shape;16052;p73">
                <a:extLst>
                  <a:ext uri="{FF2B5EF4-FFF2-40B4-BE49-F238E27FC236}">
                    <a16:creationId xmlns:a16="http://schemas.microsoft.com/office/drawing/2014/main" id="{B0F6E564-5A5C-4127-955C-C559D6D4C611}"/>
                  </a:ext>
                </a:extLst>
              </p:cNvPr>
              <p:cNvSpPr/>
              <p:nvPr/>
            </p:nvSpPr>
            <p:spPr>
              <a:xfrm>
                <a:off x="1852897" y="3612618"/>
                <a:ext cx="11744" cy="63231"/>
              </a:xfrm>
              <a:custGeom>
                <a:avLst/>
                <a:gdLst/>
                <a:ahLst/>
                <a:cxnLst/>
                <a:rect l="l" t="t" r="r" b="b"/>
                <a:pathLst>
                  <a:path w="448" h="2412" extrusionOk="0">
                    <a:moveTo>
                      <a:pt x="101" y="1"/>
                    </a:moveTo>
                    <a:lnTo>
                      <a:pt x="0" y="2411"/>
                    </a:lnTo>
                    <a:lnTo>
                      <a:pt x="448" y="2411"/>
                    </a:lnTo>
                    <a:lnTo>
                      <a:pt x="332" y="1"/>
                    </a:lnTo>
                    <a:close/>
                  </a:path>
                </a:pathLst>
              </a:custGeom>
              <a:solidFill>
                <a:srgbClr val="37A76F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4" name="Google Shape;16053;p73">
                <a:extLst>
                  <a:ext uri="{FF2B5EF4-FFF2-40B4-BE49-F238E27FC236}">
                    <a16:creationId xmlns:a16="http://schemas.microsoft.com/office/drawing/2014/main" id="{594B1F87-BB6F-408B-AAC9-0CEF7B878DB2}"/>
                  </a:ext>
                </a:extLst>
              </p:cNvPr>
              <p:cNvSpPr/>
              <p:nvPr/>
            </p:nvSpPr>
            <p:spPr>
              <a:xfrm>
                <a:off x="1822986" y="3526712"/>
                <a:ext cx="71541" cy="65511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2499" extrusionOk="0">
                    <a:moveTo>
                      <a:pt x="881" y="1"/>
                    </a:moveTo>
                    <a:cubicBezTo>
                      <a:pt x="751" y="1"/>
                      <a:pt x="636" y="44"/>
                      <a:pt x="549" y="131"/>
                    </a:cubicBezTo>
                    <a:lnTo>
                      <a:pt x="131" y="549"/>
                    </a:lnTo>
                    <a:cubicBezTo>
                      <a:pt x="44" y="636"/>
                      <a:pt x="1" y="751"/>
                      <a:pt x="1" y="867"/>
                    </a:cubicBezTo>
                    <a:lnTo>
                      <a:pt x="1" y="1127"/>
                    </a:lnTo>
                    <a:cubicBezTo>
                      <a:pt x="1" y="1892"/>
                      <a:pt x="607" y="2498"/>
                      <a:pt x="1358" y="2498"/>
                    </a:cubicBezTo>
                    <a:cubicBezTo>
                      <a:pt x="2123" y="2498"/>
                      <a:pt x="2729" y="1892"/>
                      <a:pt x="2729" y="1127"/>
                    </a:cubicBezTo>
                    <a:lnTo>
                      <a:pt x="2729" y="838"/>
                    </a:lnTo>
                    <a:cubicBezTo>
                      <a:pt x="2729" y="723"/>
                      <a:pt x="2686" y="607"/>
                      <a:pt x="2599" y="520"/>
                    </a:cubicBezTo>
                    <a:cubicBezTo>
                      <a:pt x="2253" y="174"/>
                      <a:pt x="1603" y="15"/>
                      <a:pt x="881" y="1"/>
                    </a:cubicBezTo>
                    <a:close/>
                  </a:path>
                </a:pathLst>
              </a:custGeom>
              <a:solidFill>
                <a:srgbClr val="BCC9D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5" name="Google Shape;16054;p73">
                <a:extLst>
                  <a:ext uri="{FF2B5EF4-FFF2-40B4-BE49-F238E27FC236}">
                    <a16:creationId xmlns:a16="http://schemas.microsoft.com/office/drawing/2014/main" id="{B869D487-C0FC-4DE8-A030-C836F1580945}"/>
                  </a:ext>
                </a:extLst>
              </p:cNvPr>
              <p:cNvSpPr/>
              <p:nvPr/>
            </p:nvSpPr>
            <p:spPr>
              <a:xfrm>
                <a:off x="1822986" y="3526712"/>
                <a:ext cx="71174" cy="63991"/>
              </a:xfrm>
              <a:custGeom>
                <a:avLst/>
                <a:gdLst/>
                <a:ahLst/>
                <a:cxnLst/>
                <a:rect l="l" t="t" r="r" b="b"/>
                <a:pathLst>
                  <a:path w="2715" h="2441" extrusionOk="0">
                    <a:moveTo>
                      <a:pt x="867" y="1"/>
                    </a:moveTo>
                    <a:cubicBezTo>
                      <a:pt x="751" y="1"/>
                      <a:pt x="636" y="44"/>
                      <a:pt x="535" y="131"/>
                    </a:cubicBezTo>
                    <a:lnTo>
                      <a:pt x="131" y="549"/>
                    </a:lnTo>
                    <a:cubicBezTo>
                      <a:pt x="44" y="636"/>
                      <a:pt x="1" y="751"/>
                      <a:pt x="1" y="867"/>
                    </a:cubicBezTo>
                    <a:lnTo>
                      <a:pt x="1" y="1127"/>
                    </a:lnTo>
                    <a:cubicBezTo>
                      <a:pt x="1" y="1733"/>
                      <a:pt x="405" y="2267"/>
                      <a:pt x="982" y="2440"/>
                    </a:cubicBezTo>
                    <a:cubicBezTo>
                      <a:pt x="780" y="2195"/>
                      <a:pt x="679" y="1892"/>
                      <a:pt x="679" y="1589"/>
                    </a:cubicBezTo>
                    <a:lnTo>
                      <a:pt x="679" y="925"/>
                    </a:lnTo>
                    <a:cubicBezTo>
                      <a:pt x="679" y="673"/>
                      <a:pt x="882" y="462"/>
                      <a:pt x="1131" y="462"/>
                    </a:cubicBezTo>
                    <a:cubicBezTo>
                      <a:pt x="1139" y="462"/>
                      <a:pt x="1147" y="462"/>
                      <a:pt x="1156" y="463"/>
                    </a:cubicBezTo>
                    <a:cubicBezTo>
                      <a:pt x="1617" y="492"/>
                      <a:pt x="2296" y="578"/>
                      <a:pt x="2715" y="780"/>
                    </a:cubicBezTo>
                    <a:cubicBezTo>
                      <a:pt x="2715" y="679"/>
                      <a:pt x="2657" y="593"/>
                      <a:pt x="2599" y="520"/>
                    </a:cubicBezTo>
                    <a:cubicBezTo>
                      <a:pt x="2238" y="174"/>
                      <a:pt x="1603" y="15"/>
                      <a:pt x="867" y="1"/>
                    </a:cubicBez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" name="Google Shape;16055;p73">
                <a:extLst>
                  <a:ext uri="{FF2B5EF4-FFF2-40B4-BE49-F238E27FC236}">
                    <a16:creationId xmlns:a16="http://schemas.microsoft.com/office/drawing/2014/main" id="{8A5B79CB-689B-499A-A0A6-5C41055F291E}"/>
                  </a:ext>
                </a:extLst>
              </p:cNvPr>
              <p:cNvSpPr/>
              <p:nvPr/>
            </p:nvSpPr>
            <p:spPr>
              <a:xfrm>
                <a:off x="1798763" y="3616026"/>
                <a:ext cx="24249" cy="59823"/>
              </a:xfrm>
              <a:custGeom>
                <a:avLst/>
                <a:gdLst/>
                <a:ahLst/>
                <a:cxnLst/>
                <a:rect l="l" t="t" r="r" b="b"/>
                <a:pathLst>
                  <a:path w="925" h="2282" extrusionOk="0">
                    <a:moveTo>
                      <a:pt x="131" y="1"/>
                    </a:moveTo>
                    <a:cubicBezTo>
                      <a:pt x="59" y="102"/>
                      <a:pt x="15" y="246"/>
                      <a:pt x="15" y="390"/>
                    </a:cubicBezTo>
                    <a:lnTo>
                      <a:pt x="15" y="2050"/>
                    </a:lnTo>
                    <a:cubicBezTo>
                      <a:pt x="1" y="2180"/>
                      <a:pt x="102" y="2281"/>
                      <a:pt x="232" y="2281"/>
                    </a:cubicBezTo>
                    <a:lnTo>
                      <a:pt x="910" y="2281"/>
                    </a:lnTo>
                    <a:lnTo>
                      <a:pt x="925" y="1069"/>
                    </a:lnTo>
                    <a:cubicBezTo>
                      <a:pt x="925" y="881"/>
                      <a:pt x="852" y="708"/>
                      <a:pt x="723" y="578"/>
                    </a:cubicBezTo>
                    <a:lnTo>
                      <a:pt x="131" y="1"/>
                    </a:lnTo>
                    <a:close/>
                  </a:path>
                </a:pathLst>
              </a:custGeom>
              <a:solidFill>
                <a:srgbClr val="E9EDF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7" name="Google Shape;16056;p73">
                <a:extLst>
                  <a:ext uri="{FF2B5EF4-FFF2-40B4-BE49-F238E27FC236}">
                    <a16:creationId xmlns:a16="http://schemas.microsoft.com/office/drawing/2014/main" id="{36F82D27-B39C-400B-98F0-EE0CB158586C}"/>
                  </a:ext>
                </a:extLst>
              </p:cNvPr>
              <p:cNvSpPr/>
              <p:nvPr/>
            </p:nvSpPr>
            <p:spPr>
              <a:xfrm>
                <a:off x="1852504" y="3612618"/>
                <a:ext cx="12138" cy="11771"/>
              </a:xfrm>
              <a:custGeom>
                <a:avLst/>
                <a:gdLst/>
                <a:ahLst/>
                <a:cxnLst/>
                <a:rect l="l" t="t" r="r" b="b"/>
                <a:pathLst>
                  <a:path w="463" h="449" extrusionOk="0">
                    <a:moveTo>
                      <a:pt x="1" y="1"/>
                    </a:moveTo>
                    <a:lnTo>
                      <a:pt x="1" y="347"/>
                    </a:lnTo>
                    <a:cubicBezTo>
                      <a:pt x="1" y="405"/>
                      <a:pt x="58" y="448"/>
                      <a:pt x="116" y="448"/>
                    </a:cubicBezTo>
                    <a:lnTo>
                      <a:pt x="347" y="448"/>
                    </a:lnTo>
                    <a:cubicBezTo>
                      <a:pt x="405" y="448"/>
                      <a:pt x="463" y="405"/>
                      <a:pt x="463" y="347"/>
                    </a:cubicBezTo>
                    <a:lnTo>
                      <a:pt x="463" y="1"/>
                    </a:lnTo>
                    <a:close/>
                  </a:path>
                </a:pathLst>
              </a:custGeom>
              <a:solidFill>
                <a:srgbClr val="37A76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8" name="Google Shape;16057;p73">
                <a:extLst>
                  <a:ext uri="{FF2B5EF4-FFF2-40B4-BE49-F238E27FC236}">
                    <a16:creationId xmlns:a16="http://schemas.microsoft.com/office/drawing/2014/main" id="{728609DE-6CA9-4B5F-AD65-ADFAAA4A2700}"/>
                  </a:ext>
                </a:extLst>
              </p:cNvPr>
              <p:cNvSpPr/>
              <p:nvPr/>
            </p:nvSpPr>
            <p:spPr>
              <a:xfrm>
                <a:off x="1834337" y="3595919"/>
                <a:ext cx="24249" cy="25114"/>
              </a:xfrm>
              <a:custGeom>
                <a:avLst/>
                <a:gdLst/>
                <a:ahLst/>
                <a:cxnLst/>
                <a:rect l="l" t="t" r="r" b="b"/>
                <a:pathLst>
                  <a:path w="925" h="958" extrusionOk="0">
                    <a:moveTo>
                      <a:pt x="203" y="0"/>
                    </a:moveTo>
                    <a:cubicBezTo>
                      <a:pt x="174" y="0"/>
                      <a:pt x="146" y="15"/>
                      <a:pt x="131" y="46"/>
                    </a:cubicBezTo>
                    <a:lnTo>
                      <a:pt x="1" y="248"/>
                    </a:lnTo>
                    <a:lnTo>
                      <a:pt x="347" y="883"/>
                    </a:lnTo>
                    <a:cubicBezTo>
                      <a:pt x="365" y="929"/>
                      <a:pt x="413" y="957"/>
                      <a:pt x="463" y="957"/>
                    </a:cubicBezTo>
                    <a:cubicBezTo>
                      <a:pt x="492" y="957"/>
                      <a:pt x="523" y="948"/>
                      <a:pt x="549" y="926"/>
                    </a:cubicBezTo>
                    <a:lnTo>
                      <a:pt x="925" y="638"/>
                    </a:lnTo>
                    <a:lnTo>
                      <a:pt x="275" y="31"/>
                    </a:lnTo>
                    <a:cubicBezTo>
                      <a:pt x="255" y="11"/>
                      <a:pt x="229" y="0"/>
                      <a:pt x="203" y="0"/>
                    </a:cubicBezTo>
                    <a:close/>
                  </a:path>
                </a:pathLst>
              </a:custGeom>
              <a:solidFill>
                <a:srgbClr val="E9EDF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9" name="Google Shape;16058;p73">
                <a:extLst>
                  <a:ext uri="{FF2B5EF4-FFF2-40B4-BE49-F238E27FC236}">
                    <a16:creationId xmlns:a16="http://schemas.microsoft.com/office/drawing/2014/main" id="{85A04BF0-7D23-4003-B51C-9474A7254FE1}"/>
                  </a:ext>
                </a:extLst>
              </p:cNvPr>
              <p:cNvSpPr/>
              <p:nvPr/>
            </p:nvSpPr>
            <p:spPr>
              <a:xfrm>
                <a:off x="1858559" y="3595919"/>
                <a:ext cx="24616" cy="25114"/>
              </a:xfrm>
              <a:custGeom>
                <a:avLst/>
                <a:gdLst/>
                <a:ahLst/>
                <a:cxnLst/>
                <a:rect l="l" t="t" r="r" b="b"/>
                <a:pathLst>
                  <a:path w="939" h="958" extrusionOk="0">
                    <a:moveTo>
                      <a:pt x="730" y="0"/>
                    </a:moveTo>
                    <a:cubicBezTo>
                      <a:pt x="708" y="0"/>
                      <a:pt x="685" y="11"/>
                      <a:pt x="665" y="31"/>
                    </a:cubicBezTo>
                    <a:lnTo>
                      <a:pt x="1" y="638"/>
                    </a:lnTo>
                    <a:lnTo>
                      <a:pt x="390" y="926"/>
                    </a:lnTo>
                    <a:cubicBezTo>
                      <a:pt x="417" y="948"/>
                      <a:pt x="445" y="957"/>
                      <a:pt x="473" y="957"/>
                    </a:cubicBezTo>
                    <a:cubicBezTo>
                      <a:pt x="520" y="957"/>
                      <a:pt x="565" y="929"/>
                      <a:pt x="592" y="883"/>
                    </a:cubicBezTo>
                    <a:lnTo>
                      <a:pt x="939" y="248"/>
                    </a:lnTo>
                    <a:lnTo>
                      <a:pt x="795" y="46"/>
                    </a:lnTo>
                    <a:cubicBezTo>
                      <a:pt x="779" y="15"/>
                      <a:pt x="755" y="0"/>
                      <a:pt x="730" y="0"/>
                    </a:cubicBezTo>
                    <a:close/>
                  </a:path>
                </a:pathLst>
              </a:custGeom>
              <a:solidFill>
                <a:srgbClr val="E9EDF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0" name="Google Shape;16059;p73">
                <a:extLst>
                  <a:ext uri="{FF2B5EF4-FFF2-40B4-BE49-F238E27FC236}">
                    <a16:creationId xmlns:a16="http://schemas.microsoft.com/office/drawing/2014/main" id="{8F4662D6-C875-43C0-A6F2-7BB151B050CC}"/>
                  </a:ext>
                </a:extLst>
              </p:cNvPr>
              <p:cNvSpPr/>
              <p:nvPr/>
            </p:nvSpPr>
            <p:spPr>
              <a:xfrm>
                <a:off x="1900556" y="3395401"/>
                <a:ext cx="178288" cy="208540"/>
              </a:xfrm>
              <a:custGeom>
                <a:avLst/>
                <a:gdLst/>
                <a:ahLst/>
                <a:cxnLst/>
                <a:rect l="l" t="t" r="r" b="b"/>
                <a:pathLst>
                  <a:path w="6801" h="7955" extrusionOk="0">
                    <a:moveTo>
                      <a:pt x="3408" y="1"/>
                    </a:moveTo>
                    <a:cubicBezTo>
                      <a:pt x="1777" y="1"/>
                      <a:pt x="578" y="1141"/>
                      <a:pt x="448" y="2960"/>
                    </a:cubicBezTo>
                    <a:cubicBezTo>
                      <a:pt x="290" y="5212"/>
                      <a:pt x="88" y="6468"/>
                      <a:pt x="30" y="6886"/>
                    </a:cubicBezTo>
                    <a:cubicBezTo>
                      <a:pt x="1" y="6987"/>
                      <a:pt x="59" y="7089"/>
                      <a:pt x="145" y="7132"/>
                    </a:cubicBezTo>
                    <a:cubicBezTo>
                      <a:pt x="578" y="7348"/>
                      <a:pt x="1921" y="7955"/>
                      <a:pt x="3408" y="7955"/>
                    </a:cubicBezTo>
                    <a:cubicBezTo>
                      <a:pt x="4895" y="7955"/>
                      <a:pt x="6237" y="7348"/>
                      <a:pt x="6670" y="7132"/>
                    </a:cubicBezTo>
                    <a:cubicBezTo>
                      <a:pt x="6757" y="7089"/>
                      <a:pt x="6800" y="6987"/>
                      <a:pt x="6786" y="6886"/>
                    </a:cubicBezTo>
                    <a:cubicBezTo>
                      <a:pt x="6728" y="6468"/>
                      <a:pt x="6526" y="5212"/>
                      <a:pt x="6367" y="2960"/>
                    </a:cubicBezTo>
                    <a:cubicBezTo>
                      <a:pt x="6237" y="1127"/>
                      <a:pt x="5039" y="1"/>
                      <a:pt x="3408" y="1"/>
                    </a:cubicBezTo>
                    <a:close/>
                  </a:path>
                </a:pathLst>
              </a:custGeom>
              <a:solidFill>
                <a:srgbClr val="667A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1" name="Google Shape;16060;p73">
                <a:extLst>
                  <a:ext uri="{FF2B5EF4-FFF2-40B4-BE49-F238E27FC236}">
                    <a16:creationId xmlns:a16="http://schemas.microsoft.com/office/drawing/2014/main" id="{3C7F8523-2C4D-4859-B8E5-557E0FC8694F}"/>
                  </a:ext>
                </a:extLst>
              </p:cNvPr>
              <p:cNvSpPr/>
              <p:nvPr/>
            </p:nvSpPr>
            <p:spPr>
              <a:xfrm>
                <a:off x="1942579" y="3395401"/>
                <a:ext cx="136266" cy="208593"/>
              </a:xfrm>
              <a:custGeom>
                <a:avLst/>
                <a:gdLst/>
                <a:ahLst/>
                <a:cxnLst/>
                <a:rect l="l" t="t" r="r" b="b"/>
                <a:pathLst>
                  <a:path w="5198" h="7957" extrusionOk="0">
                    <a:moveTo>
                      <a:pt x="1805" y="1"/>
                    </a:moveTo>
                    <a:cubicBezTo>
                      <a:pt x="1689" y="1"/>
                      <a:pt x="1574" y="1"/>
                      <a:pt x="1473" y="15"/>
                    </a:cubicBezTo>
                    <a:cubicBezTo>
                      <a:pt x="202" y="145"/>
                      <a:pt x="0" y="1935"/>
                      <a:pt x="1227" y="2310"/>
                    </a:cubicBezTo>
                    <a:lnTo>
                      <a:pt x="1256" y="2310"/>
                    </a:lnTo>
                    <a:lnTo>
                      <a:pt x="1718" y="7955"/>
                    </a:lnTo>
                    <a:cubicBezTo>
                      <a:pt x="1768" y="7956"/>
                      <a:pt x="1817" y="7957"/>
                      <a:pt x="1867" y="7957"/>
                    </a:cubicBezTo>
                    <a:cubicBezTo>
                      <a:pt x="3324" y="7957"/>
                      <a:pt x="4634" y="7355"/>
                      <a:pt x="5067" y="7132"/>
                    </a:cubicBezTo>
                    <a:cubicBezTo>
                      <a:pt x="5154" y="7089"/>
                      <a:pt x="5197" y="6987"/>
                      <a:pt x="5183" y="6886"/>
                    </a:cubicBezTo>
                    <a:cubicBezTo>
                      <a:pt x="5125" y="6468"/>
                      <a:pt x="4923" y="5212"/>
                      <a:pt x="4764" y="2960"/>
                    </a:cubicBezTo>
                    <a:cubicBezTo>
                      <a:pt x="4634" y="1127"/>
                      <a:pt x="3436" y="1"/>
                      <a:pt x="1805" y="1"/>
                    </a:cubicBezTo>
                    <a:close/>
                  </a:path>
                </a:pathLst>
              </a:custGeom>
              <a:solidFill>
                <a:srgbClr val="5C728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2" name="Google Shape;16061;p73">
                <a:extLst>
                  <a:ext uri="{FF2B5EF4-FFF2-40B4-BE49-F238E27FC236}">
                    <a16:creationId xmlns:a16="http://schemas.microsoft.com/office/drawing/2014/main" id="{35CD06AC-21D9-4D2D-95EF-CB4F3E12F20E}"/>
                  </a:ext>
                </a:extLst>
              </p:cNvPr>
              <p:cNvSpPr/>
              <p:nvPr/>
            </p:nvSpPr>
            <p:spPr>
              <a:xfrm>
                <a:off x="1888471" y="3556230"/>
                <a:ext cx="202852" cy="119619"/>
              </a:xfrm>
              <a:custGeom>
                <a:avLst/>
                <a:gdLst/>
                <a:ahLst/>
                <a:cxnLst/>
                <a:rect l="l" t="t" r="r" b="b"/>
                <a:pathLst>
                  <a:path w="7738" h="4563" extrusionOk="0">
                    <a:moveTo>
                      <a:pt x="2728" y="1"/>
                    </a:moveTo>
                    <a:lnTo>
                      <a:pt x="2728" y="1011"/>
                    </a:lnTo>
                    <a:cubicBezTo>
                      <a:pt x="2728" y="1184"/>
                      <a:pt x="2627" y="1343"/>
                      <a:pt x="2454" y="1430"/>
                    </a:cubicBezTo>
                    <a:lnTo>
                      <a:pt x="549" y="2267"/>
                    </a:lnTo>
                    <a:cubicBezTo>
                      <a:pt x="217" y="2411"/>
                      <a:pt x="0" y="2744"/>
                      <a:pt x="0" y="3104"/>
                    </a:cubicBezTo>
                    <a:lnTo>
                      <a:pt x="0" y="4331"/>
                    </a:lnTo>
                    <a:cubicBezTo>
                      <a:pt x="0" y="4447"/>
                      <a:pt x="101" y="4562"/>
                      <a:pt x="231" y="4562"/>
                    </a:cubicBezTo>
                    <a:lnTo>
                      <a:pt x="7506" y="4562"/>
                    </a:lnTo>
                    <a:cubicBezTo>
                      <a:pt x="7636" y="4562"/>
                      <a:pt x="7737" y="4447"/>
                      <a:pt x="7737" y="4331"/>
                    </a:cubicBezTo>
                    <a:lnTo>
                      <a:pt x="7737" y="3104"/>
                    </a:lnTo>
                    <a:cubicBezTo>
                      <a:pt x="7737" y="2744"/>
                      <a:pt x="7521" y="2411"/>
                      <a:pt x="7189" y="2267"/>
                    </a:cubicBezTo>
                    <a:lnTo>
                      <a:pt x="5269" y="1430"/>
                    </a:lnTo>
                    <a:cubicBezTo>
                      <a:pt x="5110" y="1343"/>
                      <a:pt x="5009" y="1184"/>
                      <a:pt x="5009" y="1011"/>
                    </a:cubicBezTo>
                    <a:lnTo>
                      <a:pt x="5009" y="1"/>
                    </a:ln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3" name="Google Shape;16062;p73">
                <a:extLst>
                  <a:ext uri="{FF2B5EF4-FFF2-40B4-BE49-F238E27FC236}">
                    <a16:creationId xmlns:a16="http://schemas.microsoft.com/office/drawing/2014/main" id="{2C393050-EA06-4C86-BF18-C57AEBDED640}"/>
                  </a:ext>
                </a:extLst>
              </p:cNvPr>
              <p:cNvSpPr/>
              <p:nvPr/>
            </p:nvSpPr>
            <p:spPr>
              <a:xfrm>
                <a:off x="1888471" y="3599380"/>
                <a:ext cx="202852" cy="76469"/>
              </a:xfrm>
              <a:custGeom>
                <a:avLst/>
                <a:gdLst/>
                <a:ahLst/>
                <a:cxnLst/>
                <a:rect l="l" t="t" r="r" b="b"/>
                <a:pathLst>
                  <a:path w="7738" h="2917" extrusionOk="0">
                    <a:moveTo>
                      <a:pt x="1963" y="0"/>
                    </a:moveTo>
                    <a:lnTo>
                      <a:pt x="549" y="621"/>
                    </a:lnTo>
                    <a:cubicBezTo>
                      <a:pt x="217" y="765"/>
                      <a:pt x="0" y="1098"/>
                      <a:pt x="0" y="1458"/>
                    </a:cubicBezTo>
                    <a:lnTo>
                      <a:pt x="0" y="2685"/>
                    </a:lnTo>
                    <a:cubicBezTo>
                      <a:pt x="0" y="2801"/>
                      <a:pt x="101" y="2916"/>
                      <a:pt x="231" y="2916"/>
                    </a:cubicBezTo>
                    <a:lnTo>
                      <a:pt x="7506" y="2916"/>
                    </a:lnTo>
                    <a:cubicBezTo>
                      <a:pt x="7636" y="2916"/>
                      <a:pt x="7737" y="2801"/>
                      <a:pt x="7737" y="2685"/>
                    </a:cubicBezTo>
                    <a:lnTo>
                      <a:pt x="7737" y="1458"/>
                    </a:lnTo>
                    <a:cubicBezTo>
                      <a:pt x="7737" y="1098"/>
                      <a:pt x="7521" y="765"/>
                      <a:pt x="7189" y="621"/>
                    </a:cubicBezTo>
                    <a:lnTo>
                      <a:pt x="5774" y="0"/>
                    </a:lnTo>
                    <a:cubicBezTo>
                      <a:pt x="5442" y="881"/>
                      <a:pt x="4655" y="1321"/>
                      <a:pt x="3869" y="1321"/>
                    </a:cubicBezTo>
                    <a:cubicBezTo>
                      <a:pt x="3082" y="1321"/>
                      <a:pt x="2295" y="881"/>
                      <a:pt x="1963" y="0"/>
                    </a:cubicBezTo>
                    <a:close/>
                  </a:path>
                </a:pathLst>
              </a:custGeom>
              <a:solidFill>
                <a:srgbClr val="63A53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4" name="Google Shape;16063;p73">
                <a:extLst>
                  <a:ext uri="{FF2B5EF4-FFF2-40B4-BE49-F238E27FC236}">
                    <a16:creationId xmlns:a16="http://schemas.microsoft.com/office/drawing/2014/main" id="{CDEE17DC-80C0-4756-B892-8577AB8F9E40}"/>
                  </a:ext>
                </a:extLst>
              </p:cNvPr>
              <p:cNvSpPr/>
              <p:nvPr/>
            </p:nvSpPr>
            <p:spPr>
              <a:xfrm>
                <a:off x="1959985" y="3556230"/>
                <a:ext cx="59823" cy="23961"/>
              </a:xfrm>
              <a:custGeom>
                <a:avLst/>
                <a:gdLst/>
                <a:ahLst/>
                <a:cxnLst/>
                <a:rect l="l" t="t" r="r" b="b"/>
                <a:pathLst>
                  <a:path w="2282" h="914" extrusionOk="0">
                    <a:moveTo>
                      <a:pt x="0" y="1"/>
                    </a:moveTo>
                    <a:lnTo>
                      <a:pt x="0" y="665"/>
                    </a:lnTo>
                    <a:cubicBezTo>
                      <a:pt x="361" y="831"/>
                      <a:pt x="751" y="914"/>
                      <a:pt x="1141" y="914"/>
                    </a:cubicBezTo>
                    <a:cubicBezTo>
                      <a:pt x="1530" y="914"/>
                      <a:pt x="1920" y="831"/>
                      <a:pt x="2281" y="665"/>
                    </a:cubicBezTo>
                    <a:lnTo>
                      <a:pt x="2281" y="1"/>
                    </a:lnTo>
                    <a:close/>
                  </a:path>
                </a:pathLst>
              </a:custGeom>
              <a:solidFill>
                <a:srgbClr val="94A5B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5" name="Google Shape;16064;p73">
                <a:extLst>
                  <a:ext uri="{FF2B5EF4-FFF2-40B4-BE49-F238E27FC236}">
                    <a16:creationId xmlns:a16="http://schemas.microsoft.com/office/drawing/2014/main" id="{85429E91-42A6-4032-85BB-F71574B01CB5}"/>
                  </a:ext>
                </a:extLst>
              </p:cNvPr>
              <p:cNvSpPr/>
              <p:nvPr/>
            </p:nvSpPr>
            <p:spPr>
              <a:xfrm>
                <a:off x="1929707" y="3456062"/>
                <a:ext cx="119619" cy="112069"/>
              </a:xfrm>
              <a:custGeom>
                <a:avLst/>
                <a:gdLst/>
                <a:ahLst/>
                <a:cxnLst/>
                <a:rect l="l" t="t" r="r" b="b"/>
                <a:pathLst>
                  <a:path w="4563" h="4275" extrusionOk="0">
                    <a:moveTo>
                      <a:pt x="1655" y="1"/>
                    </a:moveTo>
                    <a:cubicBezTo>
                      <a:pt x="1489" y="1"/>
                      <a:pt x="1344" y="98"/>
                      <a:pt x="1271" y="256"/>
                    </a:cubicBezTo>
                    <a:cubicBezTo>
                      <a:pt x="1025" y="733"/>
                      <a:pt x="665" y="1137"/>
                      <a:pt x="203" y="1426"/>
                    </a:cubicBezTo>
                    <a:cubicBezTo>
                      <a:pt x="87" y="1512"/>
                      <a:pt x="15" y="1642"/>
                      <a:pt x="15" y="1786"/>
                    </a:cubicBezTo>
                    <a:lnTo>
                      <a:pt x="15" y="1916"/>
                    </a:lnTo>
                    <a:cubicBezTo>
                      <a:pt x="0" y="3143"/>
                      <a:pt x="924" y="4168"/>
                      <a:pt x="2137" y="4269"/>
                    </a:cubicBezTo>
                    <a:cubicBezTo>
                      <a:pt x="2188" y="4273"/>
                      <a:pt x="2239" y="4274"/>
                      <a:pt x="2290" y="4274"/>
                    </a:cubicBezTo>
                    <a:cubicBezTo>
                      <a:pt x="3536" y="4274"/>
                      <a:pt x="4562" y="3265"/>
                      <a:pt x="4562" y="2003"/>
                    </a:cubicBezTo>
                    <a:lnTo>
                      <a:pt x="4562" y="1599"/>
                    </a:lnTo>
                    <a:cubicBezTo>
                      <a:pt x="4562" y="1411"/>
                      <a:pt x="4490" y="1223"/>
                      <a:pt x="4346" y="1093"/>
                    </a:cubicBezTo>
                    <a:cubicBezTo>
                      <a:pt x="3985" y="776"/>
                      <a:pt x="3162" y="213"/>
                      <a:pt x="1747" y="11"/>
                    </a:cubicBezTo>
                    <a:cubicBezTo>
                      <a:pt x="1716" y="4"/>
                      <a:pt x="1685" y="1"/>
                      <a:pt x="1655" y="1"/>
                    </a:cubicBezTo>
                    <a:close/>
                  </a:path>
                </a:pathLst>
              </a:custGeom>
              <a:solidFill>
                <a:srgbClr val="BCC9D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6" name="Google Shape;16065;p73">
                <a:extLst>
                  <a:ext uri="{FF2B5EF4-FFF2-40B4-BE49-F238E27FC236}">
                    <a16:creationId xmlns:a16="http://schemas.microsoft.com/office/drawing/2014/main" id="{A2747919-97AB-4266-9060-13423F10ED97}"/>
                  </a:ext>
                </a:extLst>
              </p:cNvPr>
              <p:cNvSpPr/>
              <p:nvPr/>
            </p:nvSpPr>
            <p:spPr>
              <a:xfrm>
                <a:off x="1929707" y="3456062"/>
                <a:ext cx="116971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4462" h="4270" extrusionOk="0">
                    <a:moveTo>
                      <a:pt x="1655" y="1"/>
                    </a:moveTo>
                    <a:cubicBezTo>
                      <a:pt x="1489" y="1"/>
                      <a:pt x="1344" y="98"/>
                      <a:pt x="1271" y="256"/>
                    </a:cubicBezTo>
                    <a:cubicBezTo>
                      <a:pt x="1227" y="328"/>
                      <a:pt x="1184" y="415"/>
                      <a:pt x="1126" y="487"/>
                    </a:cubicBezTo>
                    <a:cubicBezTo>
                      <a:pt x="895" y="863"/>
                      <a:pt x="578" y="1180"/>
                      <a:pt x="217" y="1426"/>
                    </a:cubicBezTo>
                    <a:cubicBezTo>
                      <a:pt x="87" y="1512"/>
                      <a:pt x="15" y="1656"/>
                      <a:pt x="15" y="1801"/>
                    </a:cubicBezTo>
                    <a:lnTo>
                      <a:pt x="15" y="1931"/>
                    </a:lnTo>
                    <a:cubicBezTo>
                      <a:pt x="0" y="3100"/>
                      <a:pt x="852" y="4096"/>
                      <a:pt x="2021" y="4269"/>
                    </a:cubicBezTo>
                    <a:cubicBezTo>
                      <a:pt x="1603" y="3836"/>
                      <a:pt x="1386" y="3273"/>
                      <a:pt x="1386" y="2696"/>
                    </a:cubicBezTo>
                    <a:lnTo>
                      <a:pt x="1386" y="1267"/>
                    </a:lnTo>
                    <a:cubicBezTo>
                      <a:pt x="1386" y="1021"/>
                      <a:pt x="1560" y="834"/>
                      <a:pt x="1790" y="805"/>
                    </a:cubicBezTo>
                    <a:cubicBezTo>
                      <a:pt x="1953" y="789"/>
                      <a:pt x="2115" y="782"/>
                      <a:pt x="2278" y="782"/>
                    </a:cubicBezTo>
                    <a:cubicBezTo>
                      <a:pt x="3027" y="782"/>
                      <a:pt x="3773" y="944"/>
                      <a:pt x="4461" y="1252"/>
                    </a:cubicBezTo>
                    <a:cubicBezTo>
                      <a:pt x="4432" y="1195"/>
                      <a:pt x="4389" y="1137"/>
                      <a:pt x="4346" y="1093"/>
                    </a:cubicBezTo>
                    <a:cubicBezTo>
                      <a:pt x="3985" y="776"/>
                      <a:pt x="3147" y="213"/>
                      <a:pt x="1747" y="11"/>
                    </a:cubicBezTo>
                    <a:cubicBezTo>
                      <a:pt x="1716" y="4"/>
                      <a:pt x="1685" y="1"/>
                      <a:pt x="1655" y="1"/>
                    </a:cubicBez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7" name="Google Shape;16066;p73">
                <a:extLst>
                  <a:ext uri="{FF2B5EF4-FFF2-40B4-BE49-F238E27FC236}">
                    <a16:creationId xmlns:a16="http://schemas.microsoft.com/office/drawing/2014/main" id="{385E2AD8-2490-46A5-BAD7-064B522AA99E}"/>
                  </a:ext>
                </a:extLst>
              </p:cNvPr>
              <p:cNvSpPr/>
              <p:nvPr/>
            </p:nvSpPr>
            <p:spPr>
              <a:xfrm>
                <a:off x="1888471" y="3619067"/>
                <a:ext cx="41629" cy="56782"/>
              </a:xfrm>
              <a:custGeom>
                <a:avLst/>
                <a:gdLst/>
                <a:ahLst/>
                <a:cxnLst/>
                <a:rect l="l" t="t" r="r" b="b"/>
                <a:pathLst>
                  <a:path w="1588" h="2166" extrusionOk="0">
                    <a:moveTo>
                      <a:pt x="346" y="0"/>
                    </a:moveTo>
                    <a:cubicBezTo>
                      <a:pt x="130" y="173"/>
                      <a:pt x="0" y="433"/>
                      <a:pt x="0" y="707"/>
                    </a:cubicBezTo>
                    <a:lnTo>
                      <a:pt x="0" y="1934"/>
                    </a:lnTo>
                    <a:cubicBezTo>
                      <a:pt x="0" y="2064"/>
                      <a:pt x="101" y="2165"/>
                      <a:pt x="231" y="2165"/>
                    </a:cubicBezTo>
                    <a:lnTo>
                      <a:pt x="1588" y="2165"/>
                    </a:lnTo>
                    <a:lnTo>
                      <a:pt x="1588" y="1530"/>
                    </a:lnTo>
                    <a:cubicBezTo>
                      <a:pt x="1588" y="1357"/>
                      <a:pt x="1516" y="1184"/>
                      <a:pt x="1386" y="1054"/>
                    </a:cubicBezTo>
                    <a:lnTo>
                      <a:pt x="346" y="0"/>
                    </a:ln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8" name="Google Shape;16067;p73">
                <a:extLst>
                  <a:ext uri="{FF2B5EF4-FFF2-40B4-BE49-F238E27FC236}">
                    <a16:creationId xmlns:a16="http://schemas.microsoft.com/office/drawing/2014/main" id="{4F864B22-382D-4FB4-9710-98CE415C9DAC}"/>
                  </a:ext>
                </a:extLst>
              </p:cNvPr>
              <p:cNvSpPr/>
              <p:nvPr/>
            </p:nvSpPr>
            <p:spPr>
              <a:xfrm>
                <a:off x="2049667" y="3619067"/>
                <a:ext cx="41656" cy="56782"/>
              </a:xfrm>
              <a:custGeom>
                <a:avLst/>
                <a:gdLst/>
                <a:ahLst/>
                <a:cxnLst/>
                <a:rect l="l" t="t" r="r" b="b"/>
                <a:pathLst>
                  <a:path w="1589" h="2166" extrusionOk="0">
                    <a:moveTo>
                      <a:pt x="1242" y="0"/>
                    </a:moveTo>
                    <a:lnTo>
                      <a:pt x="203" y="1054"/>
                    </a:lnTo>
                    <a:cubicBezTo>
                      <a:pt x="73" y="1184"/>
                      <a:pt x="1" y="1357"/>
                      <a:pt x="1" y="1530"/>
                    </a:cubicBezTo>
                    <a:lnTo>
                      <a:pt x="1" y="2165"/>
                    </a:lnTo>
                    <a:lnTo>
                      <a:pt x="1357" y="2165"/>
                    </a:lnTo>
                    <a:cubicBezTo>
                      <a:pt x="1487" y="2165"/>
                      <a:pt x="1588" y="2064"/>
                      <a:pt x="1588" y="1934"/>
                    </a:cubicBezTo>
                    <a:lnTo>
                      <a:pt x="1588" y="707"/>
                    </a:lnTo>
                    <a:cubicBezTo>
                      <a:pt x="1588" y="433"/>
                      <a:pt x="1459" y="173"/>
                      <a:pt x="1242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66" name="Google Shape;9682;p69">
              <a:extLst>
                <a:ext uri="{FF2B5EF4-FFF2-40B4-BE49-F238E27FC236}">
                  <a16:creationId xmlns:a16="http://schemas.microsoft.com/office/drawing/2014/main" id="{84F4A6CB-CE7A-4254-A33B-A32B63CADE82}"/>
                </a:ext>
              </a:extLst>
            </p:cNvPr>
            <p:cNvGrpSpPr/>
            <p:nvPr/>
          </p:nvGrpSpPr>
          <p:grpSpPr>
            <a:xfrm>
              <a:off x="6661321" y="419031"/>
              <a:ext cx="1717897" cy="2051026"/>
              <a:chOff x="7159964" y="1971904"/>
              <a:chExt cx="291564" cy="348103"/>
            </a:xfrm>
          </p:grpSpPr>
          <p:sp>
            <p:nvSpPr>
              <p:cNvPr id="167" name="Google Shape;9683;p69">
                <a:extLst>
                  <a:ext uri="{FF2B5EF4-FFF2-40B4-BE49-F238E27FC236}">
                    <a16:creationId xmlns:a16="http://schemas.microsoft.com/office/drawing/2014/main" id="{19C78E83-5A24-4155-934A-7E1244B9F686}"/>
                  </a:ext>
                </a:extLst>
              </p:cNvPr>
              <p:cNvSpPr/>
              <p:nvPr/>
            </p:nvSpPr>
            <p:spPr>
              <a:xfrm>
                <a:off x="7204947" y="1994277"/>
                <a:ext cx="167906" cy="153752"/>
              </a:xfrm>
              <a:custGeom>
                <a:avLst/>
                <a:gdLst/>
                <a:ahLst/>
                <a:cxnLst/>
                <a:rect l="l" t="t" r="r" b="b"/>
                <a:pathLst>
                  <a:path w="6394" h="5855" extrusionOk="0">
                    <a:moveTo>
                      <a:pt x="642" y="1"/>
                    </a:moveTo>
                    <a:cubicBezTo>
                      <a:pt x="288" y="1"/>
                      <a:pt x="1" y="288"/>
                      <a:pt x="1" y="642"/>
                    </a:cubicBezTo>
                    <a:lnTo>
                      <a:pt x="1" y="4058"/>
                    </a:lnTo>
                    <a:cubicBezTo>
                      <a:pt x="1" y="4413"/>
                      <a:pt x="288" y="4700"/>
                      <a:pt x="642" y="4700"/>
                    </a:cubicBezTo>
                    <a:lnTo>
                      <a:pt x="2345" y="4700"/>
                    </a:lnTo>
                    <a:lnTo>
                      <a:pt x="4059" y="5839"/>
                    </a:lnTo>
                    <a:cubicBezTo>
                      <a:pt x="4076" y="5850"/>
                      <a:pt x="4095" y="5855"/>
                      <a:pt x="4114" y="5855"/>
                    </a:cubicBezTo>
                    <a:cubicBezTo>
                      <a:pt x="4177" y="5855"/>
                      <a:pt x="4236" y="5800"/>
                      <a:pt x="4221" y="5733"/>
                    </a:cubicBezTo>
                    <a:lnTo>
                      <a:pt x="4049" y="4700"/>
                    </a:lnTo>
                    <a:lnTo>
                      <a:pt x="5752" y="4700"/>
                    </a:lnTo>
                    <a:cubicBezTo>
                      <a:pt x="6107" y="4700"/>
                      <a:pt x="6394" y="4413"/>
                      <a:pt x="6394" y="4058"/>
                    </a:cubicBezTo>
                    <a:lnTo>
                      <a:pt x="6394" y="642"/>
                    </a:lnTo>
                    <a:cubicBezTo>
                      <a:pt x="6394" y="288"/>
                      <a:pt x="6107" y="1"/>
                      <a:pt x="5752" y="1"/>
                    </a:cubicBezTo>
                    <a:close/>
                  </a:path>
                </a:pathLst>
              </a:custGeom>
              <a:solidFill>
                <a:srgbClr val="C5D1D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" name="Google Shape;9684;p69">
                <a:extLst>
                  <a:ext uri="{FF2B5EF4-FFF2-40B4-BE49-F238E27FC236}">
                    <a16:creationId xmlns:a16="http://schemas.microsoft.com/office/drawing/2014/main" id="{C06E2220-AF4F-4228-AFA7-19192FDADDD7}"/>
                  </a:ext>
                </a:extLst>
              </p:cNvPr>
              <p:cNvSpPr/>
              <p:nvPr/>
            </p:nvSpPr>
            <p:spPr>
              <a:xfrm>
                <a:off x="7204711" y="1994277"/>
                <a:ext cx="156851" cy="112130"/>
              </a:xfrm>
              <a:custGeom>
                <a:avLst/>
                <a:gdLst/>
                <a:ahLst/>
                <a:cxnLst/>
                <a:rect l="l" t="t" r="r" b="b"/>
                <a:pathLst>
                  <a:path w="5973" h="4270" extrusionOk="0">
                    <a:moveTo>
                      <a:pt x="641" y="1"/>
                    </a:moveTo>
                    <a:cubicBezTo>
                      <a:pt x="297" y="1"/>
                      <a:pt x="0" y="288"/>
                      <a:pt x="10" y="642"/>
                    </a:cubicBezTo>
                    <a:lnTo>
                      <a:pt x="10" y="4058"/>
                    </a:lnTo>
                    <a:cubicBezTo>
                      <a:pt x="10" y="4125"/>
                      <a:pt x="19" y="4202"/>
                      <a:pt x="48" y="4269"/>
                    </a:cubicBezTo>
                    <a:lnTo>
                      <a:pt x="4910" y="4269"/>
                    </a:lnTo>
                    <a:cubicBezTo>
                      <a:pt x="5503" y="4269"/>
                      <a:pt x="5972" y="3791"/>
                      <a:pt x="5972" y="3207"/>
                    </a:cubicBezTo>
                    <a:lnTo>
                      <a:pt x="5972" y="39"/>
                    </a:lnTo>
                    <a:cubicBezTo>
                      <a:pt x="5905" y="20"/>
                      <a:pt x="5838" y="1"/>
                      <a:pt x="5761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9" name="Google Shape;9694;p69">
                <a:extLst>
                  <a:ext uri="{FF2B5EF4-FFF2-40B4-BE49-F238E27FC236}">
                    <a16:creationId xmlns:a16="http://schemas.microsoft.com/office/drawing/2014/main" id="{FF5AADD0-EE37-4E9A-ACF1-E361277445E4}"/>
                  </a:ext>
                </a:extLst>
              </p:cNvPr>
              <p:cNvSpPr/>
              <p:nvPr/>
            </p:nvSpPr>
            <p:spPr>
              <a:xfrm>
                <a:off x="7337140" y="2141806"/>
                <a:ext cx="33718" cy="73922"/>
              </a:xfrm>
              <a:custGeom>
                <a:avLst/>
                <a:gdLst/>
                <a:ahLst/>
                <a:cxnLst/>
                <a:rect l="l" t="t" r="r" b="b"/>
                <a:pathLst>
                  <a:path w="1284" h="2815" extrusionOk="0">
                    <a:moveTo>
                      <a:pt x="776" y="0"/>
                    </a:moveTo>
                    <a:cubicBezTo>
                      <a:pt x="345" y="0"/>
                      <a:pt x="1" y="345"/>
                      <a:pt x="1" y="776"/>
                    </a:cubicBezTo>
                    <a:lnTo>
                      <a:pt x="1" y="948"/>
                    </a:lnTo>
                    <a:cubicBezTo>
                      <a:pt x="1" y="1168"/>
                      <a:pt x="39" y="1388"/>
                      <a:pt x="106" y="1599"/>
                    </a:cubicBezTo>
                    <a:lnTo>
                      <a:pt x="518" y="2814"/>
                    </a:lnTo>
                    <a:lnTo>
                      <a:pt x="1283" y="2814"/>
                    </a:lnTo>
                    <a:lnTo>
                      <a:pt x="1283" y="0"/>
                    </a:lnTo>
                    <a:close/>
                  </a:path>
                </a:pathLst>
              </a:cu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0" name="Google Shape;9695;p69">
                <a:extLst>
                  <a:ext uri="{FF2B5EF4-FFF2-40B4-BE49-F238E27FC236}">
                    <a16:creationId xmlns:a16="http://schemas.microsoft.com/office/drawing/2014/main" id="{2B1C8523-5864-452A-A151-273B1DE38E43}"/>
                  </a:ext>
                </a:extLst>
              </p:cNvPr>
              <p:cNvSpPr/>
              <p:nvPr/>
            </p:nvSpPr>
            <p:spPr>
              <a:xfrm>
                <a:off x="7350717" y="2135031"/>
                <a:ext cx="80697" cy="80697"/>
              </a:xfrm>
              <a:custGeom>
                <a:avLst/>
                <a:gdLst/>
                <a:ahLst/>
                <a:cxnLst/>
                <a:rect l="l" t="t" r="r" b="b"/>
                <a:pathLst>
                  <a:path w="3073" h="3073" extrusionOk="0">
                    <a:moveTo>
                      <a:pt x="766" y="0"/>
                    </a:moveTo>
                    <a:cubicBezTo>
                      <a:pt x="345" y="0"/>
                      <a:pt x="1" y="345"/>
                      <a:pt x="1" y="766"/>
                    </a:cubicBezTo>
                    <a:cubicBezTo>
                      <a:pt x="1" y="1053"/>
                      <a:pt x="230" y="1282"/>
                      <a:pt x="508" y="1282"/>
                    </a:cubicBezTo>
                    <a:lnTo>
                      <a:pt x="2556" y="3072"/>
                    </a:lnTo>
                    <a:lnTo>
                      <a:pt x="2986" y="1560"/>
                    </a:lnTo>
                    <a:cubicBezTo>
                      <a:pt x="3044" y="1378"/>
                      <a:pt x="3073" y="1187"/>
                      <a:pt x="3073" y="995"/>
                    </a:cubicBezTo>
                    <a:lnTo>
                      <a:pt x="3073" y="517"/>
                    </a:lnTo>
                    <a:cubicBezTo>
                      <a:pt x="3073" y="230"/>
                      <a:pt x="2843" y="0"/>
                      <a:pt x="2556" y="0"/>
                    </a:cubicBezTo>
                    <a:close/>
                  </a:path>
                </a:pathLst>
              </a:cu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1" name="Google Shape;9696;p69">
                <a:extLst>
                  <a:ext uri="{FF2B5EF4-FFF2-40B4-BE49-F238E27FC236}">
                    <a16:creationId xmlns:a16="http://schemas.microsoft.com/office/drawing/2014/main" id="{D22AFB3A-4672-4A85-B4A3-0DEBE8FA811C}"/>
                  </a:ext>
                </a:extLst>
              </p:cNvPr>
              <p:cNvSpPr/>
              <p:nvPr/>
            </p:nvSpPr>
            <p:spPr>
              <a:xfrm>
                <a:off x="7364030" y="2235791"/>
                <a:ext cx="40493" cy="29936"/>
              </a:xfrm>
              <a:custGeom>
                <a:avLst/>
                <a:gdLst/>
                <a:ahLst/>
                <a:cxnLst/>
                <a:rect l="l" t="t" r="r" b="b"/>
                <a:pathLst>
                  <a:path w="1542" h="1140" extrusionOk="0">
                    <a:moveTo>
                      <a:pt x="1" y="1"/>
                    </a:moveTo>
                    <a:lnTo>
                      <a:pt x="1" y="1140"/>
                    </a:lnTo>
                    <a:lnTo>
                      <a:pt x="1542" y="1140"/>
                    </a:lnTo>
                    <a:lnTo>
                      <a:pt x="1542" y="1"/>
                    </a:lnTo>
                    <a:close/>
                  </a:path>
                </a:pathLst>
              </a:custGeom>
              <a:solidFill>
                <a:srgbClr val="ACBD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2" name="Google Shape;9697;p69">
                <a:extLst>
                  <a:ext uri="{FF2B5EF4-FFF2-40B4-BE49-F238E27FC236}">
                    <a16:creationId xmlns:a16="http://schemas.microsoft.com/office/drawing/2014/main" id="{D2B86695-3473-44AC-8A8D-E33EE525BC96}"/>
                  </a:ext>
                </a:extLst>
              </p:cNvPr>
              <p:cNvSpPr/>
              <p:nvPr/>
            </p:nvSpPr>
            <p:spPr>
              <a:xfrm>
                <a:off x="7364030" y="2236053"/>
                <a:ext cx="40493" cy="16281"/>
              </a:xfrm>
              <a:custGeom>
                <a:avLst/>
                <a:gdLst/>
                <a:ahLst/>
                <a:cxnLst/>
                <a:rect l="l" t="t" r="r" b="b"/>
                <a:pathLst>
                  <a:path w="1542" h="620" extrusionOk="0">
                    <a:moveTo>
                      <a:pt x="1" y="0"/>
                    </a:moveTo>
                    <a:lnTo>
                      <a:pt x="1" y="469"/>
                    </a:lnTo>
                    <a:cubicBezTo>
                      <a:pt x="250" y="570"/>
                      <a:pt x="510" y="620"/>
                      <a:pt x="771" y="620"/>
                    </a:cubicBezTo>
                    <a:cubicBezTo>
                      <a:pt x="1032" y="620"/>
                      <a:pt x="1293" y="570"/>
                      <a:pt x="1542" y="469"/>
                    </a:cubicBezTo>
                    <a:lnTo>
                      <a:pt x="1542" y="0"/>
                    </a:lnTo>
                    <a:close/>
                  </a:path>
                </a:pathLst>
              </a:custGeom>
              <a:solidFill>
                <a:srgbClr val="96ABB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" name="Google Shape;9698;p69">
                <a:extLst>
                  <a:ext uri="{FF2B5EF4-FFF2-40B4-BE49-F238E27FC236}">
                    <a16:creationId xmlns:a16="http://schemas.microsoft.com/office/drawing/2014/main" id="{403C34BF-6858-4B5A-9436-878620CD6B5D}"/>
                  </a:ext>
                </a:extLst>
              </p:cNvPr>
              <p:cNvSpPr/>
              <p:nvPr/>
            </p:nvSpPr>
            <p:spPr>
              <a:xfrm>
                <a:off x="7317051" y="2252124"/>
                <a:ext cx="134477" cy="67882"/>
              </a:xfrm>
              <a:custGeom>
                <a:avLst/>
                <a:gdLst/>
                <a:ahLst/>
                <a:cxnLst/>
                <a:rect l="l" t="t" r="r" b="b"/>
                <a:pathLst>
                  <a:path w="5121" h="2585" extrusionOk="0">
                    <a:moveTo>
                      <a:pt x="1790" y="1"/>
                    </a:moveTo>
                    <a:lnTo>
                      <a:pt x="555" y="355"/>
                    </a:lnTo>
                    <a:cubicBezTo>
                      <a:pt x="230" y="451"/>
                      <a:pt x="0" y="757"/>
                      <a:pt x="0" y="1092"/>
                    </a:cubicBezTo>
                    <a:lnTo>
                      <a:pt x="0" y="2326"/>
                    </a:lnTo>
                    <a:cubicBezTo>
                      <a:pt x="0" y="2470"/>
                      <a:pt x="115" y="2585"/>
                      <a:pt x="258" y="2585"/>
                    </a:cubicBezTo>
                    <a:lnTo>
                      <a:pt x="4862" y="2585"/>
                    </a:lnTo>
                    <a:cubicBezTo>
                      <a:pt x="5005" y="2585"/>
                      <a:pt x="5120" y="2470"/>
                      <a:pt x="5120" y="2326"/>
                    </a:cubicBezTo>
                    <a:lnTo>
                      <a:pt x="5120" y="1092"/>
                    </a:lnTo>
                    <a:cubicBezTo>
                      <a:pt x="5120" y="757"/>
                      <a:pt x="4891" y="451"/>
                      <a:pt x="4565" y="355"/>
                    </a:cubicBezTo>
                    <a:lnTo>
                      <a:pt x="3331" y="1"/>
                    </a:lnTo>
                    <a:lnTo>
                      <a:pt x="2555" y="518"/>
                    </a:lnTo>
                    <a:lnTo>
                      <a:pt x="1790" y="1"/>
                    </a:lnTo>
                    <a:close/>
                  </a:path>
                </a:pathLst>
              </a:custGeom>
              <a:solidFill>
                <a:srgbClr val="6E829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" name="Google Shape;9699;p69">
                <a:extLst>
                  <a:ext uri="{FF2B5EF4-FFF2-40B4-BE49-F238E27FC236}">
                    <a16:creationId xmlns:a16="http://schemas.microsoft.com/office/drawing/2014/main" id="{4799154A-3631-4E08-A30C-5CE57528D8CB}"/>
                  </a:ext>
                </a:extLst>
              </p:cNvPr>
              <p:cNvSpPr/>
              <p:nvPr/>
            </p:nvSpPr>
            <p:spPr>
              <a:xfrm>
                <a:off x="7377607" y="2265701"/>
                <a:ext cx="13340" cy="54306"/>
              </a:xfrm>
              <a:custGeom>
                <a:avLst/>
                <a:gdLst/>
                <a:ahLst/>
                <a:cxnLst/>
                <a:rect l="l" t="t" r="r" b="b"/>
                <a:pathLst>
                  <a:path w="508" h="2068" extrusionOk="0">
                    <a:moveTo>
                      <a:pt x="125" y="1"/>
                    </a:moveTo>
                    <a:lnTo>
                      <a:pt x="1" y="2068"/>
                    </a:lnTo>
                    <a:lnTo>
                      <a:pt x="508" y="2068"/>
                    </a:lnTo>
                    <a:lnTo>
                      <a:pt x="383" y="1"/>
                    </a:lnTo>
                    <a:close/>
                  </a:path>
                </a:pathLst>
              </a:custGeom>
              <a:solidFill>
                <a:srgbClr val="63A53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" name="Google Shape;9700;p69">
                <a:extLst>
                  <a:ext uri="{FF2B5EF4-FFF2-40B4-BE49-F238E27FC236}">
                    <a16:creationId xmlns:a16="http://schemas.microsoft.com/office/drawing/2014/main" id="{34D283B0-372B-491A-B964-E21D35992845}"/>
                  </a:ext>
                </a:extLst>
              </p:cNvPr>
              <p:cNvSpPr/>
              <p:nvPr/>
            </p:nvSpPr>
            <p:spPr>
              <a:xfrm>
                <a:off x="7343941" y="2168906"/>
                <a:ext cx="80697" cy="73712"/>
              </a:xfrm>
              <a:custGeom>
                <a:avLst/>
                <a:gdLst/>
                <a:ahLst/>
                <a:cxnLst/>
                <a:rect l="l" t="t" r="r" b="b"/>
                <a:pathLst>
                  <a:path w="3073" h="2807" extrusionOk="0">
                    <a:moveTo>
                      <a:pt x="955" y="1"/>
                    </a:moveTo>
                    <a:cubicBezTo>
                      <a:pt x="823" y="1"/>
                      <a:pt x="701" y="57"/>
                      <a:pt x="613" y="155"/>
                    </a:cubicBezTo>
                    <a:lnTo>
                      <a:pt x="153" y="615"/>
                    </a:lnTo>
                    <a:cubicBezTo>
                      <a:pt x="58" y="710"/>
                      <a:pt x="0" y="835"/>
                      <a:pt x="0" y="978"/>
                    </a:cubicBezTo>
                    <a:lnTo>
                      <a:pt x="0" y="1275"/>
                    </a:lnTo>
                    <a:cubicBezTo>
                      <a:pt x="0" y="2117"/>
                      <a:pt x="689" y="2806"/>
                      <a:pt x="1531" y="2806"/>
                    </a:cubicBezTo>
                    <a:cubicBezTo>
                      <a:pt x="2383" y="2806"/>
                      <a:pt x="3072" y="2117"/>
                      <a:pt x="3072" y="1275"/>
                    </a:cubicBezTo>
                    <a:lnTo>
                      <a:pt x="3072" y="949"/>
                    </a:lnTo>
                    <a:cubicBezTo>
                      <a:pt x="3072" y="815"/>
                      <a:pt x="3015" y="682"/>
                      <a:pt x="2919" y="586"/>
                    </a:cubicBezTo>
                    <a:cubicBezTo>
                      <a:pt x="2527" y="203"/>
                      <a:pt x="1799" y="31"/>
                      <a:pt x="986" y="2"/>
                    </a:cubicBezTo>
                    <a:cubicBezTo>
                      <a:pt x="975" y="1"/>
                      <a:pt x="965" y="1"/>
                      <a:pt x="955" y="1"/>
                    </a:cubicBezTo>
                    <a:close/>
                  </a:path>
                </a:pathLst>
              </a:custGeom>
              <a:solidFill>
                <a:srgbClr val="BECBD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6" name="Google Shape;9701;p69">
                <a:extLst>
                  <a:ext uri="{FF2B5EF4-FFF2-40B4-BE49-F238E27FC236}">
                    <a16:creationId xmlns:a16="http://schemas.microsoft.com/office/drawing/2014/main" id="{A89AAB7B-DADD-4A25-95F1-5603688230F1}"/>
                  </a:ext>
                </a:extLst>
              </p:cNvPr>
              <p:cNvSpPr/>
              <p:nvPr/>
            </p:nvSpPr>
            <p:spPr>
              <a:xfrm>
                <a:off x="7343941" y="2168906"/>
                <a:ext cx="80434" cy="72189"/>
              </a:xfrm>
              <a:custGeom>
                <a:avLst/>
                <a:gdLst/>
                <a:ahLst/>
                <a:cxnLst/>
                <a:rect l="l" t="t" r="r" b="b"/>
                <a:pathLst>
                  <a:path w="3063" h="2749" extrusionOk="0">
                    <a:moveTo>
                      <a:pt x="955" y="1"/>
                    </a:moveTo>
                    <a:cubicBezTo>
                      <a:pt x="823" y="1"/>
                      <a:pt x="701" y="57"/>
                      <a:pt x="613" y="146"/>
                    </a:cubicBezTo>
                    <a:lnTo>
                      <a:pt x="153" y="615"/>
                    </a:lnTo>
                    <a:cubicBezTo>
                      <a:pt x="58" y="710"/>
                      <a:pt x="0" y="835"/>
                      <a:pt x="0" y="969"/>
                    </a:cubicBezTo>
                    <a:lnTo>
                      <a:pt x="0" y="1275"/>
                    </a:lnTo>
                    <a:cubicBezTo>
                      <a:pt x="0" y="1954"/>
                      <a:pt x="450" y="2557"/>
                      <a:pt x="1110" y="2749"/>
                    </a:cubicBezTo>
                    <a:cubicBezTo>
                      <a:pt x="890" y="2471"/>
                      <a:pt x="766" y="2136"/>
                      <a:pt x="766" y="1792"/>
                    </a:cubicBezTo>
                    <a:lnTo>
                      <a:pt x="766" y="1036"/>
                    </a:lnTo>
                    <a:cubicBezTo>
                      <a:pt x="766" y="751"/>
                      <a:pt x="996" y="527"/>
                      <a:pt x="1277" y="527"/>
                    </a:cubicBezTo>
                    <a:cubicBezTo>
                      <a:pt x="1288" y="527"/>
                      <a:pt x="1300" y="528"/>
                      <a:pt x="1311" y="528"/>
                    </a:cubicBezTo>
                    <a:cubicBezTo>
                      <a:pt x="1828" y="557"/>
                      <a:pt x="2594" y="643"/>
                      <a:pt x="3063" y="873"/>
                    </a:cubicBezTo>
                    <a:cubicBezTo>
                      <a:pt x="3053" y="768"/>
                      <a:pt x="2996" y="662"/>
                      <a:pt x="2919" y="586"/>
                    </a:cubicBezTo>
                    <a:cubicBezTo>
                      <a:pt x="2527" y="203"/>
                      <a:pt x="1799" y="21"/>
                      <a:pt x="986" y="2"/>
                    </a:cubicBezTo>
                    <a:cubicBezTo>
                      <a:pt x="975" y="1"/>
                      <a:pt x="965" y="1"/>
                      <a:pt x="955" y="1"/>
                    </a:cubicBezTo>
                    <a:close/>
                  </a:path>
                </a:pathLst>
              </a:custGeom>
              <a:solidFill>
                <a:srgbClr val="ACBD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7" name="Google Shape;9702;p69">
                <a:extLst>
                  <a:ext uri="{FF2B5EF4-FFF2-40B4-BE49-F238E27FC236}">
                    <a16:creationId xmlns:a16="http://schemas.microsoft.com/office/drawing/2014/main" id="{83417B86-4EC9-4677-839E-46F27C39BB20}"/>
                  </a:ext>
                </a:extLst>
              </p:cNvPr>
              <p:cNvSpPr/>
              <p:nvPr/>
            </p:nvSpPr>
            <p:spPr>
              <a:xfrm>
                <a:off x="7317051" y="2269482"/>
                <a:ext cx="26916" cy="50524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1924" extrusionOk="0">
                    <a:moveTo>
                      <a:pt x="144" y="0"/>
                    </a:moveTo>
                    <a:cubicBezTo>
                      <a:pt x="48" y="125"/>
                      <a:pt x="0" y="278"/>
                      <a:pt x="0" y="440"/>
                    </a:cubicBezTo>
                    <a:lnTo>
                      <a:pt x="0" y="1665"/>
                    </a:lnTo>
                    <a:cubicBezTo>
                      <a:pt x="0" y="1809"/>
                      <a:pt x="115" y="1924"/>
                      <a:pt x="258" y="1924"/>
                    </a:cubicBezTo>
                    <a:lnTo>
                      <a:pt x="1024" y="1924"/>
                    </a:lnTo>
                    <a:lnTo>
                      <a:pt x="1024" y="1206"/>
                    </a:lnTo>
                    <a:cubicBezTo>
                      <a:pt x="1024" y="995"/>
                      <a:pt x="948" y="804"/>
                      <a:pt x="804" y="660"/>
                    </a:cubicBezTo>
                    <a:lnTo>
                      <a:pt x="144" y="0"/>
                    </a:lnTo>
                    <a:close/>
                  </a:path>
                </a:pathLst>
              </a:custGeom>
              <a:solidFill>
                <a:srgbClr val="5F75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8" name="Google Shape;9703;p69">
                <a:extLst>
                  <a:ext uri="{FF2B5EF4-FFF2-40B4-BE49-F238E27FC236}">
                    <a16:creationId xmlns:a16="http://schemas.microsoft.com/office/drawing/2014/main" id="{D47CB38A-E30A-415B-8AF1-6C889E518045}"/>
                  </a:ext>
                </a:extLst>
              </p:cNvPr>
              <p:cNvSpPr/>
              <p:nvPr/>
            </p:nvSpPr>
            <p:spPr>
              <a:xfrm>
                <a:off x="7424612" y="2269482"/>
                <a:ext cx="26916" cy="50524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1924" extrusionOk="0">
                    <a:moveTo>
                      <a:pt x="881" y="0"/>
                    </a:moveTo>
                    <a:lnTo>
                      <a:pt x="220" y="660"/>
                    </a:lnTo>
                    <a:cubicBezTo>
                      <a:pt x="77" y="804"/>
                      <a:pt x="0" y="995"/>
                      <a:pt x="0" y="1206"/>
                    </a:cubicBezTo>
                    <a:lnTo>
                      <a:pt x="0" y="1924"/>
                    </a:lnTo>
                    <a:lnTo>
                      <a:pt x="766" y="1924"/>
                    </a:lnTo>
                    <a:cubicBezTo>
                      <a:pt x="909" y="1924"/>
                      <a:pt x="1024" y="1809"/>
                      <a:pt x="1024" y="1665"/>
                    </a:cubicBezTo>
                    <a:lnTo>
                      <a:pt x="1024" y="440"/>
                    </a:lnTo>
                    <a:cubicBezTo>
                      <a:pt x="1024" y="278"/>
                      <a:pt x="976" y="125"/>
                      <a:pt x="881" y="0"/>
                    </a:cubicBezTo>
                    <a:close/>
                  </a:path>
                </a:pathLst>
              </a:custGeom>
              <a:solidFill>
                <a:srgbClr val="5F75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9" name="Google Shape;9704;p69">
                <a:extLst>
                  <a:ext uri="{FF2B5EF4-FFF2-40B4-BE49-F238E27FC236}">
                    <a16:creationId xmlns:a16="http://schemas.microsoft.com/office/drawing/2014/main" id="{FAF49E3B-9277-45BF-9810-46B34FC47F90}"/>
                  </a:ext>
                </a:extLst>
              </p:cNvPr>
              <p:cNvSpPr/>
              <p:nvPr/>
            </p:nvSpPr>
            <p:spPr>
              <a:xfrm>
                <a:off x="7377607" y="2265701"/>
                <a:ext cx="13340" cy="13340"/>
              </a:xfrm>
              <a:custGeom>
                <a:avLst/>
                <a:gdLst/>
                <a:ahLst/>
                <a:cxnLst/>
                <a:rect l="l" t="t" r="r" b="b"/>
                <a:pathLst>
                  <a:path w="508" h="508" extrusionOk="0">
                    <a:moveTo>
                      <a:pt x="1" y="1"/>
                    </a:moveTo>
                    <a:lnTo>
                      <a:pt x="1" y="403"/>
                    </a:lnTo>
                    <a:cubicBezTo>
                      <a:pt x="1" y="460"/>
                      <a:pt x="48" y="508"/>
                      <a:pt x="106" y="508"/>
                    </a:cubicBezTo>
                    <a:lnTo>
                      <a:pt x="402" y="508"/>
                    </a:lnTo>
                    <a:cubicBezTo>
                      <a:pt x="460" y="508"/>
                      <a:pt x="508" y="460"/>
                      <a:pt x="508" y="403"/>
                    </a:cubicBezTo>
                    <a:lnTo>
                      <a:pt x="508" y="1"/>
                    </a:lnTo>
                    <a:close/>
                  </a:path>
                </a:pathLst>
              </a:custGeom>
              <a:solidFill>
                <a:srgbClr val="63A537">
                  <a:lumMod val="75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9705;p69">
                <a:extLst>
                  <a:ext uri="{FF2B5EF4-FFF2-40B4-BE49-F238E27FC236}">
                    <a16:creationId xmlns:a16="http://schemas.microsoft.com/office/drawing/2014/main" id="{6EA2B194-1482-46AA-A286-F319953CF28D}"/>
                  </a:ext>
                </a:extLst>
              </p:cNvPr>
              <p:cNvSpPr/>
              <p:nvPr/>
            </p:nvSpPr>
            <p:spPr>
              <a:xfrm>
                <a:off x="7356756" y="2246899"/>
                <a:ext cx="27415" cy="28229"/>
              </a:xfrm>
              <a:custGeom>
                <a:avLst/>
                <a:gdLst/>
                <a:ahLst/>
                <a:cxnLst/>
                <a:rect l="l" t="t" r="r" b="b"/>
                <a:pathLst>
                  <a:path w="1044" h="1075" extrusionOk="0">
                    <a:moveTo>
                      <a:pt x="235" y="1"/>
                    </a:moveTo>
                    <a:cubicBezTo>
                      <a:pt x="204" y="1"/>
                      <a:pt x="174" y="15"/>
                      <a:pt x="153" y="47"/>
                    </a:cubicBezTo>
                    <a:lnTo>
                      <a:pt x="0" y="286"/>
                    </a:lnTo>
                    <a:lnTo>
                      <a:pt x="383" y="994"/>
                    </a:lnTo>
                    <a:cubicBezTo>
                      <a:pt x="412" y="1047"/>
                      <a:pt x="464" y="1075"/>
                      <a:pt x="517" y="1075"/>
                    </a:cubicBezTo>
                    <a:cubicBezTo>
                      <a:pt x="550" y="1075"/>
                      <a:pt x="583" y="1064"/>
                      <a:pt x="613" y="1042"/>
                    </a:cubicBezTo>
                    <a:lnTo>
                      <a:pt x="1043" y="717"/>
                    </a:lnTo>
                    <a:lnTo>
                      <a:pt x="306" y="28"/>
                    </a:lnTo>
                    <a:cubicBezTo>
                      <a:pt x="285" y="10"/>
                      <a:pt x="260" y="1"/>
                      <a:pt x="235" y="1"/>
                    </a:cubicBezTo>
                    <a:close/>
                  </a:path>
                </a:pathLst>
              </a:custGeom>
              <a:solidFill>
                <a:srgbClr val="5F75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9706;p69">
                <a:extLst>
                  <a:ext uri="{FF2B5EF4-FFF2-40B4-BE49-F238E27FC236}">
                    <a16:creationId xmlns:a16="http://schemas.microsoft.com/office/drawing/2014/main" id="{136C6650-9612-46FC-AE7A-221C95053DED}"/>
                  </a:ext>
                </a:extLst>
              </p:cNvPr>
              <p:cNvSpPr/>
              <p:nvPr/>
            </p:nvSpPr>
            <p:spPr>
              <a:xfrm>
                <a:off x="7384146" y="2246899"/>
                <a:ext cx="27678" cy="28229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1075" extrusionOk="0">
                    <a:moveTo>
                      <a:pt x="813" y="1"/>
                    </a:moveTo>
                    <a:cubicBezTo>
                      <a:pt x="786" y="1"/>
                      <a:pt x="759" y="10"/>
                      <a:pt x="737" y="28"/>
                    </a:cubicBezTo>
                    <a:lnTo>
                      <a:pt x="0" y="717"/>
                    </a:lnTo>
                    <a:lnTo>
                      <a:pt x="441" y="1042"/>
                    </a:lnTo>
                    <a:cubicBezTo>
                      <a:pt x="466" y="1064"/>
                      <a:pt x="499" y="1075"/>
                      <a:pt x="532" y="1075"/>
                    </a:cubicBezTo>
                    <a:cubicBezTo>
                      <a:pt x="585" y="1075"/>
                      <a:pt x="637" y="1047"/>
                      <a:pt x="661" y="994"/>
                    </a:cubicBezTo>
                    <a:lnTo>
                      <a:pt x="1053" y="286"/>
                    </a:lnTo>
                    <a:lnTo>
                      <a:pt x="900" y="47"/>
                    </a:lnTo>
                    <a:cubicBezTo>
                      <a:pt x="879" y="15"/>
                      <a:pt x="846" y="1"/>
                      <a:pt x="813" y="1"/>
                    </a:cubicBezTo>
                    <a:close/>
                  </a:path>
                </a:pathLst>
              </a:custGeom>
              <a:solidFill>
                <a:srgbClr val="5F75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9707;p69">
                <a:extLst>
                  <a:ext uri="{FF2B5EF4-FFF2-40B4-BE49-F238E27FC236}">
                    <a16:creationId xmlns:a16="http://schemas.microsoft.com/office/drawing/2014/main" id="{2D83C3C2-2C8B-4306-B864-DA26E0CBBD54}"/>
                  </a:ext>
                </a:extLst>
              </p:cNvPr>
              <p:cNvSpPr/>
              <p:nvPr/>
            </p:nvSpPr>
            <p:spPr>
              <a:xfrm>
                <a:off x="7159964" y="1971904"/>
                <a:ext cx="190516" cy="164151"/>
              </a:xfrm>
              <a:custGeom>
                <a:avLst/>
                <a:gdLst/>
                <a:ahLst/>
                <a:cxnLst/>
                <a:rect l="l" t="t" r="r" b="b"/>
                <a:pathLst>
                  <a:path w="7255" h="6251" extrusionOk="0">
                    <a:moveTo>
                      <a:pt x="642" y="1"/>
                    </a:moveTo>
                    <a:cubicBezTo>
                      <a:pt x="288" y="1"/>
                      <a:pt x="1" y="288"/>
                      <a:pt x="1" y="642"/>
                    </a:cubicBezTo>
                    <a:lnTo>
                      <a:pt x="1" y="4059"/>
                    </a:lnTo>
                    <a:cubicBezTo>
                      <a:pt x="1" y="4413"/>
                      <a:pt x="288" y="4700"/>
                      <a:pt x="642" y="4700"/>
                    </a:cubicBezTo>
                    <a:lnTo>
                      <a:pt x="2987" y="4700"/>
                    </a:lnTo>
                    <a:lnTo>
                      <a:pt x="2632" y="6116"/>
                    </a:lnTo>
                    <a:cubicBezTo>
                      <a:pt x="2611" y="6189"/>
                      <a:pt x="2672" y="6251"/>
                      <a:pt x="2736" y="6251"/>
                    </a:cubicBezTo>
                    <a:cubicBezTo>
                      <a:pt x="2756" y="6251"/>
                      <a:pt x="2777" y="6245"/>
                      <a:pt x="2795" y="6231"/>
                    </a:cubicBezTo>
                    <a:lnTo>
                      <a:pt x="4901" y="4700"/>
                    </a:lnTo>
                    <a:lnTo>
                      <a:pt x="6614" y="4700"/>
                    </a:lnTo>
                    <a:cubicBezTo>
                      <a:pt x="6968" y="4700"/>
                      <a:pt x="7255" y="4413"/>
                      <a:pt x="7255" y="4059"/>
                    </a:cubicBezTo>
                    <a:lnTo>
                      <a:pt x="7255" y="642"/>
                    </a:lnTo>
                    <a:cubicBezTo>
                      <a:pt x="7255" y="288"/>
                      <a:pt x="6968" y="1"/>
                      <a:pt x="6614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9708;p69">
                <a:extLst>
                  <a:ext uri="{FF2B5EF4-FFF2-40B4-BE49-F238E27FC236}">
                    <a16:creationId xmlns:a16="http://schemas.microsoft.com/office/drawing/2014/main" id="{5A08CDE2-9325-4775-9986-F9CB8382E210}"/>
                  </a:ext>
                </a:extLst>
              </p:cNvPr>
              <p:cNvSpPr/>
              <p:nvPr/>
            </p:nvSpPr>
            <p:spPr>
              <a:xfrm>
                <a:off x="7191896" y="2000055"/>
                <a:ext cx="31670" cy="11082"/>
              </a:xfrm>
              <a:custGeom>
                <a:avLst/>
                <a:gdLst/>
                <a:ahLst/>
                <a:cxnLst/>
                <a:rect l="l" t="t" r="r" b="b"/>
                <a:pathLst>
                  <a:path w="1206" h="422" extrusionOk="0">
                    <a:moveTo>
                      <a:pt x="287" y="1"/>
                    </a:moveTo>
                    <a:cubicBezTo>
                      <a:pt x="0" y="1"/>
                      <a:pt x="0" y="422"/>
                      <a:pt x="287" y="422"/>
                    </a:cubicBezTo>
                    <a:lnTo>
                      <a:pt x="919" y="422"/>
                    </a:lnTo>
                    <a:cubicBezTo>
                      <a:pt x="1206" y="422"/>
                      <a:pt x="1206" y="1"/>
                      <a:pt x="919" y="1"/>
                    </a:cubicBezTo>
                    <a:close/>
                  </a:path>
                </a:pathLst>
              </a:cu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9709;p69">
                <a:extLst>
                  <a:ext uri="{FF2B5EF4-FFF2-40B4-BE49-F238E27FC236}">
                    <a16:creationId xmlns:a16="http://schemas.microsoft.com/office/drawing/2014/main" id="{25CBD067-46D2-424E-ADF5-999638968438}"/>
                  </a:ext>
                </a:extLst>
              </p:cNvPr>
              <p:cNvSpPr/>
              <p:nvPr/>
            </p:nvSpPr>
            <p:spPr>
              <a:xfrm>
                <a:off x="7231102" y="2000055"/>
                <a:ext cx="87735" cy="11082"/>
              </a:xfrm>
              <a:custGeom>
                <a:avLst/>
                <a:gdLst/>
                <a:ahLst/>
                <a:cxnLst/>
                <a:rect l="l" t="t" r="r" b="b"/>
                <a:pathLst>
                  <a:path w="3341" h="422" extrusionOk="0">
                    <a:moveTo>
                      <a:pt x="278" y="1"/>
                    </a:moveTo>
                    <a:cubicBezTo>
                      <a:pt x="0" y="1"/>
                      <a:pt x="0" y="422"/>
                      <a:pt x="278" y="422"/>
                    </a:cubicBezTo>
                    <a:lnTo>
                      <a:pt x="3053" y="422"/>
                    </a:lnTo>
                    <a:cubicBezTo>
                      <a:pt x="3340" y="422"/>
                      <a:pt x="3340" y="1"/>
                      <a:pt x="3053" y="1"/>
                    </a:cubicBezTo>
                    <a:close/>
                  </a:path>
                </a:pathLst>
              </a:cu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9710;p69">
                <a:extLst>
                  <a:ext uri="{FF2B5EF4-FFF2-40B4-BE49-F238E27FC236}">
                    <a16:creationId xmlns:a16="http://schemas.microsoft.com/office/drawing/2014/main" id="{358A144E-A06C-447A-97F9-F8B3E5D20F85}"/>
                  </a:ext>
                </a:extLst>
              </p:cNvPr>
              <p:cNvSpPr/>
              <p:nvPr/>
            </p:nvSpPr>
            <p:spPr>
              <a:xfrm>
                <a:off x="7191896" y="2027969"/>
                <a:ext cx="126941" cy="11318"/>
              </a:xfrm>
              <a:custGeom>
                <a:avLst/>
                <a:gdLst/>
                <a:ahLst/>
                <a:cxnLst/>
                <a:rect l="l" t="t" r="r" b="b"/>
                <a:pathLst>
                  <a:path w="4834" h="431" extrusionOk="0">
                    <a:moveTo>
                      <a:pt x="287" y="0"/>
                    </a:moveTo>
                    <a:cubicBezTo>
                      <a:pt x="0" y="0"/>
                      <a:pt x="0" y="431"/>
                      <a:pt x="287" y="431"/>
                    </a:cubicBezTo>
                    <a:lnTo>
                      <a:pt x="4546" y="431"/>
                    </a:lnTo>
                    <a:cubicBezTo>
                      <a:pt x="4833" y="431"/>
                      <a:pt x="4833" y="0"/>
                      <a:pt x="4546" y="0"/>
                    </a:cubicBezTo>
                    <a:close/>
                  </a:path>
                </a:pathLst>
              </a:custGeom>
              <a:solidFill>
                <a:srgbClr val="76899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9711;p69">
                <a:extLst>
                  <a:ext uri="{FF2B5EF4-FFF2-40B4-BE49-F238E27FC236}">
                    <a16:creationId xmlns:a16="http://schemas.microsoft.com/office/drawing/2014/main" id="{F53231B4-DAA1-4294-8828-CCCB95A81872}"/>
                  </a:ext>
                </a:extLst>
              </p:cNvPr>
              <p:cNvSpPr/>
              <p:nvPr/>
            </p:nvSpPr>
            <p:spPr>
              <a:xfrm>
                <a:off x="7191896" y="2056093"/>
                <a:ext cx="87735" cy="11108"/>
              </a:xfrm>
              <a:custGeom>
                <a:avLst/>
                <a:gdLst/>
                <a:ahLst/>
                <a:cxnLst/>
                <a:rect l="l" t="t" r="r" b="b"/>
                <a:pathLst>
                  <a:path w="3341" h="423" extrusionOk="0">
                    <a:moveTo>
                      <a:pt x="287" y="1"/>
                    </a:moveTo>
                    <a:cubicBezTo>
                      <a:pt x="0" y="1"/>
                      <a:pt x="0" y="422"/>
                      <a:pt x="287" y="422"/>
                    </a:cubicBezTo>
                    <a:lnTo>
                      <a:pt x="3053" y="422"/>
                    </a:lnTo>
                    <a:cubicBezTo>
                      <a:pt x="3340" y="422"/>
                      <a:pt x="3340" y="1"/>
                      <a:pt x="3053" y="1"/>
                    </a:cubicBezTo>
                    <a:close/>
                  </a:path>
                </a:pathLst>
              </a:custGeom>
              <a:solidFill>
                <a:srgbClr val="6379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9712;p69">
                <a:extLst>
                  <a:ext uri="{FF2B5EF4-FFF2-40B4-BE49-F238E27FC236}">
                    <a16:creationId xmlns:a16="http://schemas.microsoft.com/office/drawing/2014/main" id="{72E6EEC9-2F6A-424E-B2C9-176D5C0B61A0}"/>
                  </a:ext>
                </a:extLst>
              </p:cNvPr>
              <p:cNvSpPr/>
              <p:nvPr/>
            </p:nvSpPr>
            <p:spPr>
              <a:xfrm>
                <a:off x="7286878" y="2056093"/>
                <a:ext cx="31958" cy="11108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423" extrusionOk="0">
                    <a:moveTo>
                      <a:pt x="288" y="1"/>
                    </a:moveTo>
                    <a:cubicBezTo>
                      <a:pt x="1" y="1"/>
                      <a:pt x="1" y="422"/>
                      <a:pt x="288" y="422"/>
                    </a:cubicBezTo>
                    <a:lnTo>
                      <a:pt x="929" y="422"/>
                    </a:lnTo>
                    <a:cubicBezTo>
                      <a:pt x="1216" y="422"/>
                      <a:pt x="1216" y="1"/>
                      <a:pt x="929" y="1"/>
                    </a:cubicBezTo>
                    <a:close/>
                  </a:path>
                </a:pathLst>
              </a:custGeom>
              <a:solidFill>
                <a:srgbClr val="76899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36716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38"/>
          <p:cNvSpPr/>
          <p:nvPr/>
        </p:nvSpPr>
        <p:spPr>
          <a:xfrm>
            <a:off x="684646" y="1188983"/>
            <a:ext cx="6894714" cy="4877349"/>
          </a:xfrm>
          <a:prstGeom prst="donut">
            <a:avLst>
              <a:gd name="adj" fmla="val 4516"/>
            </a:avLst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0" name="Google Shape;480;p38"/>
          <p:cNvSpPr txBox="1">
            <a:spLocks noGrp="1"/>
          </p:cNvSpPr>
          <p:nvPr>
            <p:ph type="title"/>
          </p:nvPr>
        </p:nvSpPr>
        <p:spPr>
          <a:xfrm rot="-294">
            <a:off x="695640" y="2351618"/>
            <a:ext cx="7029196" cy="2154763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4800" b="1" dirty="0"/>
              <a:t>REVIEW:</a:t>
            </a:r>
            <a:br>
              <a:rPr lang="en" sz="4800" b="1" dirty="0"/>
            </a:br>
            <a:r>
              <a:rPr lang="en" sz="3600" b="1" dirty="0"/>
              <a:t>Sustainablity</a:t>
            </a:r>
            <a:br>
              <a:rPr lang="en" sz="3600" b="1" dirty="0"/>
            </a:br>
            <a:r>
              <a:rPr lang="en" sz="3600" b="1" dirty="0"/>
              <a:t>Factors</a:t>
            </a:r>
            <a:endParaRPr lang="en-US" sz="32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69406C-0E34-4163-8B3C-9A7B3412C29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82381" y="6066333"/>
            <a:ext cx="2833687" cy="70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7583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D19F2C-79A2-A4EA-AB8D-879339945E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832" y="1847400"/>
            <a:ext cx="5402167" cy="3163200"/>
          </a:xfrm>
        </p:spPr>
        <p:txBody>
          <a:bodyPr/>
          <a:lstStyle/>
          <a:p>
            <a:pPr marL="626529" indent="-457200">
              <a:spcAft>
                <a:spcPts val="1200"/>
              </a:spcAft>
              <a:buSzPct val="125000"/>
              <a:buFont typeface="+mj-lt"/>
              <a:buAutoNum type="arabicPeriod"/>
            </a:pPr>
            <a:r>
              <a:rPr lang="en-US" sz="3200" b="1" dirty="0"/>
              <a:t>Strong Leadership Team</a:t>
            </a:r>
          </a:p>
          <a:p>
            <a:pPr marL="626529" indent="-457200">
              <a:spcAft>
                <a:spcPts val="1200"/>
              </a:spcAft>
              <a:buSzPct val="125000"/>
              <a:buFont typeface="+mj-lt"/>
              <a:buAutoNum type="arabicPeriod"/>
            </a:pPr>
            <a:r>
              <a:rPr lang="en-US" sz="3200" b="1" dirty="0"/>
              <a:t>Use fidelity data to </a:t>
            </a:r>
            <a:br>
              <a:rPr lang="en-US" sz="3200" b="1" dirty="0"/>
            </a:br>
            <a:r>
              <a:rPr lang="en-US" sz="3200" b="1" dirty="0"/>
              <a:t>improve support</a:t>
            </a:r>
          </a:p>
          <a:p>
            <a:pPr marL="626529" indent="-457200">
              <a:spcAft>
                <a:spcPts val="1200"/>
              </a:spcAft>
              <a:buSzPct val="125000"/>
              <a:buFont typeface="+mj-lt"/>
              <a:buAutoNum type="arabicPeriod"/>
            </a:pPr>
            <a:r>
              <a:rPr lang="en-US" sz="3200" b="1" dirty="0"/>
              <a:t>Use your school’s </a:t>
            </a:r>
            <a:br>
              <a:rPr lang="en-US" sz="3200" b="1" dirty="0"/>
            </a:br>
            <a:r>
              <a:rPr lang="en-US" sz="3200" b="1" dirty="0"/>
              <a:t>discipline data</a:t>
            </a:r>
          </a:p>
          <a:p>
            <a:pPr marL="626529" indent="-457200">
              <a:spcAft>
                <a:spcPts val="1200"/>
              </a:spcAft>
              <a:buSzPct val="125000"/>
              <a:buFont typeface="+mj-lt"/>
              <a:buAutoNum type="arabicPeriod"/>
            </a:pPr>
            <a:r>
              <a:rPr lang="en-US" sz="3200" b="1" dirty="0"/>
              <a:t>Implement PBIS in</a:t>
            </a:r>
            <a:br>
              <a:rPr lang="en-US" sz="3200" b="1" dirty="0"/>
            </a:br>
            <a:r>
              <a:rPr lang="en-US" sz="3200" b="1" dirty="0"/>
              <a:t>the classroom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F0B955D-25A1-DD9D-B4AA-8E2DBB33D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348" y="467463"/>
            <a:ext cx="10057851" cy="845600"/>
          </a:xfrm>
        </p:spPr>
        <p:txBody>
          <a:bodyPr/>
          <a:lstStyle/>
          <a:p>
            <a:r>
              <a:rPr lang="en-US" dirty="0"/>
              <a:t>Factors supporting </a:t>
            </a:r>
            <a:r>
              <a:rPr lang="en-US" u="sng" dirty="0"/>
              <a:t>sustaining</a:t>
            </a:r>
            <a:r>
              <a:rPr lang="en-US" dirty="0"/>
              <a:t> of PBIS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C6B6B0A-923E-C93F-33F9-C41D6D49D1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3840" y="1413518"/>
            <a:ext cx="4652097" cy="30975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7150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5D0FC-0556-F94B-ED3C-C348DEFA9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Coach Self Assessment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6E1E7F-4F2C-51F2-674D-6F43F0BCA5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9261" y="1409850"/>
            <a:ext cx="4989269" cy="50661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62754CE-4DB5-54E5-AC71-B4DBB40D4495}"/>
              </a:ext>
            </a:extLst>
          </p:cNvPr>
          <p:cNvSpPr txBox="1"/>
          <p:nvPr/>
        </p:nvSpPr>
        <p:spPr>
          <a:xfrm>
            <a:off x="887103" y="1958453"/>
            <a:ext cx="416939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Complete the Coach Self-Assessment.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Where do you still see gaps in your knowledge or confidence?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What more do you feel you need to be a successfully coach?</a:t>
            </a:r>
          </a:p>
        </p:txBody>
      </p:sp>
    </p:spTree>
    <p:extLst>
      <p:ext uri="{BB962C8B-B14F-4D97-AF65-F5344CB8AC3E}">
        <p14:creationId xmlns:p14="http://schemas.microsoft.com/office/powerpoint/2010/main" val="40014101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335B717-FE3B-FF1D-507A-35FCA042F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309" y="147845"/>
            <a:ext cx="10968878" cy="845600"/>
          </a:xfrm>
        </p:spPr>
        <p:txBody>
          <a:bodyPr/>
          <a:lstStyle/>
          <a:p>
            <a:r>
              <a:rPr lang="en-US" dirty="0"/>
              <a:t>Important and Helpful PBIS Websites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603B07-71AA-FFC7-02B4-2639699457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564" y="1037106"/>
            <a:ext cx="4159132" cy="2355872"/>
          </a:xfrm>
          <a:prstGeom prst="rect">
            <a:avLst/>
          </a:prstGeom>
          <a:ln>
            <a:solidFill>
              <a:schemeClr val="accent5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DF45C8E-8624-488D-5957-944D304F66C2}"/>
              </a:ext>
            </a:extLst>
          </p:cNvPr>
          <p:cNvSpPr txBox="1"/>
          <p:nvPr/>
        </p:nvSpPr>
        <p:spPr>
          <a:xfrm>
            <a:off x="1581770" y="3429000"/>
            <a:ext cx="24070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EDC Website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EDAAC62-F729-0452-B900-D0715E7FDB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451" y="3986105"/>
            <a:ext cx="2753024" cy="2214389"/>
          </a:xfrm>
          <a:prstGeom prst="rect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1141419-D9F1-7E87-8F31-F5FF260DB33B}"/>
              </a:ext>
            </a:extLst>
          </p:cNvPr>
          <p:cNvSpPr txBox="1"/>
          <p:nvPr/>
        </p:nvSpPr>
        <p:spPr>
          <a:xfrm>
            <a:off x="1581770" y="6244155"/>
            <a:ext cx="17019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NEPBIS.org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92E78CE-FAEE-B135-0FB8-D4F06D40E5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3786" y="3986105"/>
            <a:ext cx="2576574" cy="23402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C3A516C-CF06-03AA-0D4C-41C007155C4F}"/>
              </a:ext>
            </a:extLst>
          </p:cNvPr>
          <p:cNvSpPr txBox="1"/>
          <p:nvPr/>
        </p:nvSpPr>
        <p:spPr>
          <a:xfrm>
            <a:off x="5135696" y="6307172"/>
            <a:ext cx="15495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PBIS.org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8303D37-D630-4384-1C19-A08171BF2B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1255" y="954757"/>
            <a:ext cx="2717290" cy="21718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4B8EAE6-F574-8C85-5166-5315C4F8BF48}"/>
              </a:ext>
            </a:extLst>
          </p:cNvPr>
          <p:cNvSpPr txBox="1"/>
          <p:nvPr/>
        </p:nvSpPr>
        <p:spPr>
          <a:xfrm>
            <a:off x="5634380" y="3075057"/>
            <a:ext cx="50586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PBISApps.org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(SWIS and your TFI’s live here)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713CF7C-8E05-D465-0876-FA702EBF4F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35708" y="3829110"/>
            <a:ext cx="2977925" cy="23210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AC0C119-E5DF-01E6-9ADF-7E5924B31665}"/>
              </a:ext>
            </a:extLst>
          </p:cNvPr>
          <p:cNvSpPr txBox="1"/>
          <p:nvPr/>
        </p:nvSpPr>
        <p:spPr>
          <a:xfrm>
            <a:off x="9744309" y="6326366"/>
            <a:ext cx="19458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APBS.org</a:t>
            </a:r>
          </a:p>
        </p:txBody>
      </p:sp>
    </p:spTree>
    <p:extLst>
      <p:ext uri="{BB962C8B-B14F-4D97-AF65-F5344CB8AC3E}">
        <p14:creationId xmlns:p14="http://schemas.microsoft.com/office/powerpoint/2010/main" val="1787724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5" grpId="0"/>
      <p:bldP spid="18" grpId="0"/>
      <p:bldP spid="2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425AB927-CC44-E25E-A3BD-6A1B18934A2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78117" y="1786970"/>
            <a:ext cx="8978120" cy="37418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D73DCF9B-CCCB-055A-FF1C-6FE7BE9BF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Sustainability Resources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D69B92-B42E-8432-BF17-9FE4513FE9A3}"/>
              </a:ext>
            </a:extLst>
          </p:cNvPr>
          <p:cNvSpPr txBox="1"/>
          <p:nvPr/>
        </p:nvSpPr>
        <p:spPr>
          <a:xfrm>
            <a:off x="453100" y="5726354"/>
            <a:ext cx="23275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Advanced Yearly Planning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5AD51A9-669B-C7EF-1913-BADEE3F78C1E}"/>
              </a:ext>
            </a:extLst>
          </p:cNvPr>
          <p:cNvSpPr txBox="1"/>
          <p:nvPr/>
        </p:nvSpPr>
        <p:spPr>
          <a:xfrm>
            <a:off x="5717347" y="5903869"/>
            <a:ext cx="23275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Evaluation Schedule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8D13625-016F-82D8-DB3F-439A1A8AB0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5616" y="1669931"/>
            <a:ext cx="3285902" cy="4128066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DDD47D-797F-A197-017B-459CEC4D00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5957" y="1786970"/>
            <a:ext cx="5145392" cy="390515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637CC3E-6AC4-C03C-3C35-2B725169EE4F}"/>
              </a:ext>
            </a:extLst>
          </p:cNvPr>
          <p:cNvSpPr txBox="1"/>
          <p:nvPr/>
        </p:nvSpPr>
        <p:spPr>
          <a:xfrm>
            <a:off x="3174785" y="5949095"/>
            <a:ext cx="23275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Leadership Team Checklist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FF3B90E-6073-93F0-89CE-C30F7A63239D}"/>
              </a:ext>
            </a:extLst>
          </p:cNvPr>
          <p:cNvGrpSpPr/>
          <p:nvPr/>
        </p:nvGrpSpPr>
        <p:grpSpPr>
          <a:xfrm>
            <a:off x="7995472" y="1129470"/>
            <a:ext cx="3918411" cy="4774399"/>
            <a:chOff x="8479014" y="1712617"/>
            <a:chExt cx="3533604" cy="445198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B60BEFC-7642-738C-C9CF-418E69397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764140" y="3243856"/>
              <a:ext cx="2248478" cy="2920742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7F1E40A-0932-F6D5-3073-149B8BDB3C3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479014" y="1712617"/>
              <a:ext cx="2258610" cy="2920743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75C8E578-4CBC-D4B5-67EB-14D261B9F256}"/>
              </a:ext>
            </a:extLst>
          </p:cNvPr>
          <p:cNvSpPr txBox="1"/>
          <p:nvPr/>
        </p:nvSpPr>
        <p:spPr>
          <a:xfrm>
            <a:off x="8913889" y="6036594"/>
            <a:ext cx="28250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Climate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and Feedback Surveys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4138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  <p:bldP spid="2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D73DCF9B-CCCB-055A-FF1C-6FE7BE9BF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Sustainability Resources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5AD51A9-669B-C7EF-1913-BADEE3F78C1E}"/>
              </a:ext>
            </a:extLst>
          </p:cNvPr>
          <p:cNvSpPr txBox="1"/>
          <p:nvPr/>
        </p:nvSpPr>
        <p:spPr>
          <a:xfrm>
            <a:off x="139556" y="5684132"/>
            <a:ext cx="37537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TFI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/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Integrated Companion Guide / Culturally Responsive Field Guide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F1B6A1-C403-45FE-02F0-7EA66F9E4909}"/>
              </a:ext>
            </a:extLst>
          </p:cNvPr>
          <p:cNvSpPr txBox="1"/>
          <p:nvPr/>
        </p:nvSpPr>
        <p:spPr>
          <a:xfrm>
            <a:off x="4808588" y="5987713"/>
            <a:ext cx="23275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Sustainability Checklist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D888E1-F61D-F23C-8825-FA2FB23AB94B}"/>
              </a:ext>
            </a:extLst>
          </p:cNvPr>
          <p:cNvSpPr txBox="1"/>
          <p:nvPr/>
        </p:nvSpPr>
        <p:spPr>
          <a:xfrm>
            <a:off x="7327849" y="4755399"/>
            <a:ext cx="2082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Classroom Practices Brief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E4EBB8-6FCA-23AC-7193-FD3432232A41}"/>
              </a:ext>
            </a:extLst>
          </p:cNvPr>
          <p:cNvSpPr txBox="1"/>
          <p:nvPr/>
        </p:nvSpPr>
        <p:spPr>
          <a:xfrm>
            <a:off x="9683249" y="5703578"/>
            <a:ext cx="25292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Classroom Systems &amp;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Data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Brief - Teachers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56B1E3E-BF5B-F071-F98B-ADD27E6F6A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3086" y="2197721"/>
            <a:ext cx="3121170" cy="3789992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DC5A6591-C065-2778-F21A-4D21D28F7520}"/>
              </a:ext>
            </a:extLst>
          </p:cNvPr>
          <p:cNvGrpSpPr/>
          <p:nvPr/>
        </p:nvGrpSpPr>
        <p:grpSpPr>
          <a:xfrm>
            <a:off x="71141" y="1224294"/>
            <a:ext cx="4541596" cy="4398505"/>
            <a:chOff x="95385" y="1191711"/>
            <a:chExt cx="4541596" cy="4398505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B1B9AA9-07FB-7E11-18DE-8D54B51487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5869" y="1191711"/>
              <a:ext cx="3866400" cy="35800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5EAC225-3205-D84E-E965-9FA8C3CCBD84}"/>
                </a:ext>
              </a:extLst>
            </p:cNvPr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5385" y="2538876"/>
              <a:ext cx="2510612" cy="3051340"/>
            </a:xfrm>
            <a:prstGeom prst="rect">
              <a:avLst/>
            </a:prstGeom>
            <a:ln>
              <a:solidFill>
                <a:srgbClr val="0070C0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4E41F52-D1EA-2379-9534-BAC3BBC4D9E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21286" y="2791431"/>
              <a:ext cx="2415695" cy="2558204"/>
            </a:xfrm>
            <a:prstGeom prst="rect">
              <a:avLst/>
            </a:prstGeom>
          </p:spPr>
        </p:pic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40860F9C-82D6-84F2-799C-04B334AC03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06451" y="2502760"/>
            <a:ext cx="3244445" cy="34284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A9CCF30-DA77-0481-35E3-7303F39E2266}"/>
              </a:ext>
            </a:extLst>
          </p:cNvPr>
          <p:cNvPicPr>
            <a:picLocks/>
          </p:cNvPicPr>
          <p:nvPr/>
        </p:nvPicPr>
        <p:blipFill rotWithShape="1">
          <a:blip r:embed="rId8"/>
          <a:srcRect b="49879"/>
          <a:stretch/>
        </p:blipFill>
        <p:spPr>
          <a:xfrm>
            <a:off x="6636266" y="1191711"/>
            <a:ext cx="2617977" cy="33032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3256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0" name="Google Shape;330;p32"/>
          <p:cNvGrpSpPr/>
          <p:nvPr/>
        </p:nvGrpSpPr>
        <p:grpSpPr>
          <a:xfrm>
            <a:off x="9405521" y="-17"/>
            <a:ext cx="2786500" cy="3101017"/>
            <a:chOff x="7054140" y="-13"/>
            <a:chExt cx="2089875" cy="2325763"/>
          </a:xfrm>
        </p:grpSpPr>
        <p:sp>
          <p:nvSpPr>
            <p:cNvPr id="331" name="Google Shape;331;p32"/>
            <p:cNvSpPr/>
            <p:nvPr/>
          </p:nvSpPr>
          <p:spPr>
            <a:xfrm rot="10800000" flipH="1">
              <a:off x="7054140" y="1027"/>
              <a:ext cx="2089855" cy="2324723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2" name="Google Shape;332;p32"/>
            <p:cNvSpPr/>
            <p:nvPr/>
          </p:nvSpPr>
          <p:spPr>
            <a:xfrm rot="10800000" flipH="1">
              <a:off x="7105902" y="-13"/>
              <a:ext cx="2038095" cy="226712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3" name="Google Shape;333;p32"/>
            <p:cNvSpPr/>
            <p:nvPr/>
          </p:nvSpPr>
          <p:spPr>
            <a:xfrm rot="10800000" flipH="1">
              <a:off x="7655173" y="-13"/>
              <a:ext cx="1488842" cy="168214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26" name="Google Shape;326;p32"/>
          <p:cNvGrpSpPr/>
          <p:nvPr/>
        </p:nvGrpSpPr>
        <p:grpSpPr>
          <a:xfrm>
            <a:off x="-572003" y="4254339"/>
            <a:ext cx="2339700" cy="2603661"/>
            <a:chOff x="-488378" y="3190879"/>
            <a:chExt cx="1754775" cy="1952746"/>
          </a:xfrm>
        </p:grpSpPr>
        <p:sp>
          <p:nvSpPr>
            <p:cNvPr id="327" name="Google Shape;327;p32"/>
            <p:cNvSpPr/>
            <p:nvPr/>
          </p:nvSpPr>
          <p:spPr>
            <a:xfrm flipH="1">
              <a:off x="-488369" y="3190879"/>
              <a:ext cx="1754765" cy="1951990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gradFill>
              <a:gsLst>
                <a:gs pos="0">
                  <a:srgbClr val="00ACC2">
                    <a:alpha val="30588"/>
                    <a:alpha val="54189"/>
                  </a:srgbClr>
                </a:gs>
                <a:gs pos="100000">
                  <a:srgbClr val="00A791">
                    <a:alpha val="29411"/>
                    <a:alpha val="54189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8" name="Google Shape;328;p32"/>
            <p:cNvSpPr/>
            <p:nvPr/>
          </p:nvSpPr>
          <p:spPr>
            <a:xfrm flipH="1">
              <a:off x="-488371" y="3525889"/>
              <a:ext cx="1454283" cy="16177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9" name="Google Shape;329;p32"/>
            <p:cNvSpPr/>
            <p:nvPr/>
          </p:nvSpPr>
          <p:spPr>
            <a:xfrm flipH="1">
              <a:off x="-488378" y="3943296"/>
              <a:ext cx="1062363" cy="12003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63B24D00-2905-428E-AB35-01C8365E60D3}"/>
              </a:ext>
            </a:extLst>
          </p:cNvPr>
          <p:cNvGraphicFramePr/>
          <p:nvPr/>
        </p:nvGraphicFramePr>
        <p:xfrm>
          <a:off x="359428" y="-1220571"/>
          <a:ext cx="11984199" cy="8486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25" name="Google Shape;325;p32"/>
          <p:cNvSpPr txBox="1">
            <a:spLocks noGrp="1"/>
          </p:cNvSpPr>
          <p:nvPr>
            <p:ph type="title"/>
          </p:nvPr>
        </p:nvSpPr>
        <p:spPr>
          <a:xfrm>
            <a:off x="6102340" y="5851226"/>
            <a:ext cx="5279600" cy="845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EXPECTATIONS</a:t>
            </a:r>
            <a:endParaRPr dirty="0"/>
          </a:p>
        </p:txBody>
      </p:sp>
      <p:pic>
        <p:nvPicPr>
          <p:cNvPr id="323" name="Google Shape;323;p32"/>
          <p:cNvPicPr preferRelativeResize="0"/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rcRect/>
          <a:stretch/>
        </p:blipFill>
        <p:spPr>
          <a:xfrm flipH="1">
            <a:off x="-3700781" y="3260300"/>
            <a:ext cx="8120417" cy="45907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50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13656BD-692E-4E1A-9B33-A8BFA25CA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678" y="232205"/>
            <a:ext cx="10477798" cy="845600"/>
          </a:xfrm>
        </p:spPr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  <a:cs typeface="Calibri Light"/>
              </a:rPr>
              <a:t>DISCUSSION: </a:t>
            </a:r>
            <a:r>
              <a:rPr lang="en-US" sz="3600" dirty="0">
                <a:solidFill>
                  <a:schemeClr val="bg1"/>
                </a:solidFill>
                <a:cs typeface="Calibri Light"/>
              </a:rPr>
              <a:t>SUSTAINABILITY FACTORS</a:t>
            </a:r>
            <a:endParaRPr lang="en-US" sz="3600" dirty="0"/>
          </a:p>
        </p:txBody>
      </p:sp>
      <p:sp>
        <p:nvSpPr>
          <p:cNvPr id="114" name="Content Placeholder 2">
            <a:extLst>
              <a:ext uri="{FF2B5EF4-FFF2-40B4-BE49-F238E27FC236}">
                <a16:creationId xmlns:a16="http://schemas.microsoft.com/office/drawing/2014/main" id="{2B60AD10-5A25-1BE3-4374-E6B9AD0975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371" y="1351962"/>
            <a:ext cx="6688954" cy="4389994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vert="horz" wrap="square" lIns="91440" tIns="45720" rIns="91440" bIns="45720" rtlCol="0" anchor="ctr" anchorCtr="0">
            <a:noAutofit/>
          </a:bodyPr>
          <a:lstStyle/>
          <a:p>
            <a:pPr marL="186262" indent="0">
              <a:buNone/>
            </a:pPr>
            <a:r>
              <a:rPr lang="en-US" sz="2800" dirty="0">
                <a:solidFill>
                  <a:schemeClr val="tx1"/>
                </a:solidFill>
              </a:rPr>
              <a:t>What is something to </a:t>
            </a:r>
            <a:r>
              <a:rPr lang="en-US" sz="2800" b="1" dirty="0">
                <a:solidFill>
                  <a:schemeClr val="tx1"/>
                </a:solidFill>
              </a:rPr>
              <a:t>celebrate</a:t>
            </a:r>
            <a:r>
              <a:rPr lang="en-US" sz="2800" dirty="0">
                <a:solidFill>
                  <a:schemeClr val="tx1"/>
                </a:solidFill>
              </a:rPr>
              <a:t> &amp; something you’re </a:t>
            </a:r>
            <a:r>
              <a:rPr lang="en-US" sz="2800" b="1" dirty="0">
                <a:solidFill>
                  <a:schemeClr val="tx1"/>
                </a:solidFill>
              </a:rPr>
              <a:t>working on </a:t>
            </a:r>
            <a:r>
              <a:rPr lang="en-US" sz="2800" dirty="0">
                <a:solidFill>
                  <a:schemeClr val="tx1"/>
                </a:solidFill>
              </a:rPr>
              <a:t>related to Sustainability Factors of:</a:t>
            </a:r>
          </a:p>
          <a:p>
            <a:pPr marL="186262" indent="0">
              <a:buNone/>
            </a:pPr>
            <a:endParaRPr lang="en-US" sz="2800" dirty="0">
              <a:solidFill>
                <a:schemeClr val="tx1"/>
              </a:solidFill>
            </a:endParaRPr>
          </a:p>
          <a:p>
            <a:pPr marL="643462" indent="-457200">
              <a:buClr>
                <a:schemeClr val="bg1"/>
              </a:buClr>
              <a:buSzPct val="75000"/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tx1"/>
                </a:solidFill>
              </a:rPr>
              <a:t>Team functioning</a:t>
            </a:r>
          </a:p>
          <a:p>
            <a:pPr marL="643462" indent="-457200">
              <a:buClr>
                <a:schemeClr val="bg1"/>
              </a:buClr>
              <a:buSzPct val="75000"/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tx1"/>
                </a:solidFill>
              </a:rPr>
              <a:t>Using implementation data</a:t>
            </a:r>
          </a:p>
          <a:p>
            <a:pPr marL="643462" indent="-457200">
              <a:buClr>
                <a:schemeClr val="bg1"/>
              </a:buClr>
              <a:buSzPct val="75000"/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tx1"/>
                </a:solidFill>
              </a:rPr>
              <a:t>Using discipline data</a:t>
            </a:r>
          </a:p>
          <a:p>
            <a:pPr marL="643462" indent="-457200">
              <a:buClr>
                <a:schemeClr val="bg1"/>
              </a:buClr>
              <a:buSzPct val="75000"/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tx1"/>
                </a:solidFill>
              </a:rPr>
              <a:t>Positive classroom practices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CB2191ED-F40B-BF12-3FAA-25A1F6AB926F}"/>
              </a:ext>
            </a:extLst>
          </p:cNvPr>
          <p:cNvSpPr txBox="1">
            <a:spLocks/>
          </p:cNvSpPr>
          <p:nvPr/>
        </p:nvSpPr>
        <p:spPr>
          <a:xfrm>
            <a:off x="9910756" y="5332668"/>
            <a:ext cx="1901776" cy="874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 SemiBold"/>
              <a:buAutoNum type="arabicPeriod"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pPr marL="203195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200"/>
              <a:buFont typeface="Open Sans SemiBold"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nd Vadodara"/>
                <a:cs typeface="Hind Vadodara"/>
                <a:sym typeface="Hind Vadodara"/>
              </a:rPr>
              <a:t>10 minutes</a:t>
            </a:r>
          </a:p>
          <a:p>
            <a:pPr marL="203195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200"/>
              <a:buFont typeface="Open Sans SemiBold"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nd Vadodara"/>
                <a:cs typeface="Hind Vadodara"/>
                <a:sym typeface="Hind Vadodara"/>
              </a:rPr>
              <a:t>10 minutes</a:t>
            </a:r>
          </a:p>
        </p:txBody>
      </p:sp>
      <p:grpSp>
        <p:nvGrpSpPr>
          <p:cNvPr id="33" name="Google Shape;6077;p67">
            <a:extLst>
              <a:ext uri="{FF2B5EF4-FFF2-40B4-BE49-F238E27FC236}">
                <a16:creationId xmlns:a16="http://schemas.microsoft.com/office/drawing/2014/main" id="{25D30B0E-5FF9-CB23-A7B2-41732EB61030}"/>
              </a:ext>
            </a:extLst>
          </p:cNvPr>
          <p:cNvGrpSpPr/>
          <p:nvPr/>
        </p:nvGrpSpPr>
        <p:grpSpPr>
          <a:xfrm>
            <a:off x="7734913" y="5590197"/>
            <a:ext cx="537983" cy="537983"/>
            <a:chOff x="5873617" y="2309901"/>
            <a:chExt cx="345720" cy="345720"/>
          </a:xfrm>
        </p:grpSpPr>
        <p:sp>
          <p:nvSpPr>
            <p:cNvPr id="34" name="Google Shape;6078;p67">
              <a:extLst>
                <a:ext uri="{FF2B5EF4-FFF2-40B4-BE49-F238E27FC236}">
                  <a16:creationId xmlns:a16="http://schemas.microsoft.com/office/drawing/2014/main" id="{97CF28B7-D4DB-5BEA-1852-6CAD4AA69396}"/>
                </a:ext>
              </a:extLst>
            </p:cNvPr>
            <p:cNvSpPr/>
            <p:nvPr/>
          </p:nvSpPr>
          <p:spPr>
            <a:xfrm>
              <a:off x="5873617" y="2309901"/>
              <a:ext cx="345720" cy="345720"/>
            </a:xfrm>
            <a:custGeom>
              <a:avLst/>
              <a:gdLst/>
              <a:ahLst/>
              <a:cxnLst/>
              <a:rect l="l" t="t" r="r" b="b"/>
              <a:pathLst>
                <a:path w="13159" h="13159" extrusionOk="0">
                  <a:moveTo>
                    <a:pt x="6583" y="1"/>
                  </a:moveTo>
                  <a:cubicBezTo>
                    <a:pt x="2949" y="1"/>
                    <a:pt x="1" y="2942"/>
                    <a:pt x="1" y="6576"/>
                  </a:cubicBezTo>
                  <a:cubicBezTo>
                    <a:pt x="1" y="10211"/>
                    <a:pt x="2949" y="13159"/>
                    <a:pt x="6583" y="13159"/>
                  </a:cubicBezTo>
                  <a:cubicBezTo>
                    <a:pt x="10218" y="13159"/>
                    <a:pt x="13159" y="10211"/>
                    <a:pt x="13159" y="6576"/>
                  </a:cubicBezTo>
                  <a:cubicBezTo>
                    <a:pt x="13159" y="2942"/>
                    <a:pt x="10218" y="1"/>
                    <a:pt x="6583" y="1"/>
                  </a:cubicBezTo>
                  <a:close/>
                </a:path>
              </a:pathLst>
            </a:custGeom>
            <a:solidFill>
              <a:srgbClr val="7988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6079;p67">
              <a:extLst>
                <a:ext uri="{FF2B5EF4-FFF2-40B4-BE49-F238E27FC236}">
                  <a16:creationId xmlns:a16="http://schemas.microsoft.com/office/drawing/2014/main" id="{159F434C-C482-2D16-3C27-52081366C496}"/>
                </a:ext>
              </a:extLst>
            </p:cNvPr>
            <p:cNvSpPr/>
            <p:nvPr/>
          </p:nvSpPr>
          <p:spPr>
            <a:xfrm>
              <a:off x="5899496" y="2335779"/>
              <a:ext cx="293963" cy="293963"/>
            </a:xfrm>
            <a:custGeom>
              <a:avLst/>
              <a:gdLst/>
              <a:ahLst/>
              <a:cxnLst/>
              <a:rect l="l" t="t" r="r" b="b"/>
              <a:pathLst>
                <a:path w="11189" h="11189" extrusionOk="0">
                  <a:moveTo>
                    <a:pt x="5598" y="1"/>
                  </a:moveTo>
                  <a:cubicBezTo>
                    <a:pt x="2505" y="1"/>
                    <a:pt x="1" y="2504"/>
                    <a:pt x="1" y="5591"/>
                  </a:cubicBezTo>
                  <a:cubicBezTo>
                    <a:pt x="1" y="8685"/>
                    <a:pt x="2505" y="11189"/>
                    <a:pt x="5598" y="11189"/>
                  </a:cubicBezTo>
                  <a:cubicBezTo>
                    <a:pt x="8685" y="11189"/>
                    <a:pt x="11189" y="8685"/>
                    <a:pt x="11189" y="5591"/>
                  </a:cubicBezTo>
                  <a:cubicBezTo>
                    <a:pt x="11189" y="2504"/>
                    <a:pt x="8685" y="1"/>
                    <a:pt x="5598" y="1"/>
                  </a:cubicBezTo>
                  <a:close/>
                </a:path>
              </a:pathLst>
            </a:custGeom>
            <a:solidFill>
              <a:srgbClr val="F2F4F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6080;p67">
              <a:extLst>
                <a:ext uri="{FF2B5EF4-FFF2-40B4-BE49-F238E27FC236}">
                  <a16:creationId xmlns:a16="http://schemas.microsoft.com/office/drawing/2014/main" id="{6F608FF8-3D37-0B4B-8995-60CAD62FE95A}"/>
                </a:ext>
              </a:extLst>
            </p:cNvPr>
            <p:cNvSpPr/>
            <p:nvPr/>
          </p:nvSpPr>
          <p:spPr>
            <a:xfrm>
              <a:off x="6041288" y="2356088"/>
              <a:ext cx="10404" cy="131888"/>
            </a:xfrm>
            <a:custGeom>
              <a:avLst/>
              <a:gdLst/>
              <a:ahLst/>
              <a:cxnLst/>
              <a:rect l="l" t="t" r="r" b="b"/>
              <a:pathLst>
                <a:path w="396" h="5020" extrusionOk="0">
                  <a:moveTo>
                    <a:pt x="198" y="1"/>
                  </a:moveTo>
                  <a:cubicBezTo>
                    <a:pt x="99" y="1"/>
                    <a:pt x="0" y="67"/>
                    <a:pt x="0" y="199"/>
                  </a:cubicBezTo>
                  <a:lnTo>
                    <a:pt x="0" y="4818"/>
                  </a:lnTo>
                  <a:cubicBezTo>
                    <a:pt x="0" y="4929"/>
                    <a:pt x="90" y="5019"/>
                    <a:pt x="201" y="5019"/>
                  </a:cubicBezTo>
                  <a:cubicBezTo>
                    <a:pt x="305" y="5019"/>
                    <a:pt x="395" y="4929"/>
                    <a:pt x="395" y="4818"/>
                  </a:cubicBezTo>
                  <a:lnTo>
                    <a:pt x="395" y="199"/>
                  </a:lnTo>
                  <a:cubicBezTo>
                    <a:pt x="395" y="67"/>
                    <a:pt x="297" y="1"/>
                    <a:pt x="198" y="1"/>
                  </a:cubicBezTo>
                  <a:close/>
                </a:path>
              </a:pathLst>
            </a:custGeom>
            <a:solidFill>
              <a:srgbClr val="A3AD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6081;p67">
              <a:extLst>
                <a:ext uri="{FF2B5EF4-FFF2-40B4-BE49-F238E27FC236}">
                  <a16:creationId xmlns:a16="http://schemas.microsoft.com/office/drawing/2014/main" id="{0EBF1F26-D982-9040-A6C3-A97735D8D3DD}"/>
                </a:ext>
              </a:extLst>
            </p:cNvPr>
            <p:cNvSpPr/>
            <p:nvPr/>
          </p:nvSpPr>
          <p:spPr>
            <a:xfrm>
              <a:off x="6039449" y="2477546"/>
              <a:ext cx="135435" cy="10430"/>
            </a:xfrm>
            <a:custGeom>
              <a:avLst/>
              <a:gdLst/>
              <a:ahLst/>
              <a:cxnLst/>
              <a:rect l="l" t="t" r="r" b="b"/>
              <a:pathLst>
                <a:path w="5155" h="397" extrusionOk="0">
                  <a:moveTo>
                    <a:pt x="271" y="1"/>
                  </a:moveTo>
                  <a:cubicBezTo>
                    <a:pt x="1" y="1"/>
                    <a:pt x="1" y="396"/>
                    <a:pt x="271" y="396"/>
                  </a:cubicBezTo>
                  <a:lnTo>
                    <a:pt x="4891" y="396"/>
                  </a:lnTo>
                  <a:cubicBezTo>
                    <a:pt x="5154" y="396"/>
                    <a:pt x="5154" y="1"/>
                    <a:pt x="4891" y="1"/>
                  </a:cubicBezTo>
                  <a:close/>
                </a:path>
              </a:pathLst>
            </a:custGeom>
            <a:solidFill>
              <a:srgbClr val="A3AD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6082;p67">
              <a:extLst>
                <a:ext uri="{FF2B5EF4-FFF2-40B4-BE49-F238E27FC236}">
                  <a16:creationId xmlns:a16="http://schemas.microsoft.com/office/drawing/2014/main" id="{59D2EA26-CA10-9008-800D-9157D066E4C6}"/>
                </a:ext>
              </a:extLst>
            </p:cNvPr>
            <p:cNvSpPr/>
            <p:nvPr/>
          </p:nvSpPr>
          <p:spPr>
            <a:xfrm>
              <a:off x="5935778" y="2372035"/>
              <a:ext cx="275178" cy="257970"/>
            </a:xfrm>
            <a:custGeom>
              <a:avLst/>
              <a:gdLst/>
              <a:ahLst/>
              <a:cxnLst/>
              <a:rect l="l" t="t" r="r" b="b"/>
              <a:pathLst>
                <a:path w="10474" h="9819" extrusionOk="0">
                  <a:moveTo>
                    <a:pt x="7893" y="1"/>
                  </a:moveTo>
                  <a:cubicBezTo>
                    <a:pt x="9815" y="2213"/>
                    <a:pt x="9697" y="5543"/>
                    <a:pt x="7623" y="7617"/>
                  </a:cubicBezTo>
                  <a:cubicBezTo>
                    <a:pt x="6532" y="8704"/>
                    <a:pt x="5100" y="9254"/>
                    <a:pt x="3664" y="9254"/>
                  </a:cubicBezTo>
                  <a:cubicBezTo>
                    <a:pt x="2361" y="9254"/>
                    <a:pt x="1056" y="8801"/>
                    <a:pt x="0" y="7887"/>
                  </a:cubicBezTo>
                  <a:lnTo>
                    <a:pt x="0" y="7887"/>
                  </a:lnTo>
                  <a:cubicBezTo>
                    <a:pt x="1112" y="9170"/>
                    <a:pt x="2669" y="9818"/>
                    <a:pt x="4229" y="9818"/>
                  </a:cubicBezTo>
                  <a:cubicBezTo>
                    <a:pt x="5657" y="9818"/>
                    <a:pt x="7088" y="9275"/>
                    <a:pt x="8185" y="8179"/>
                  </a:cubicBezTo>
                  <a:cubicBezTo>
                    <a:pt x="10474" y="5883"/>
                    <a:pt x="10342" y="2123"/>
                    <a:pt x="7893" y="1"/>
                  </a:cubicBezTo>
                  <a:close/>
                </a:path>
              </a:pathLst>
            </a:custGeom>
            <a:solidFill>
              <a:srgbClr val="BCCAD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6083;p67">
              <a:extLst>
                <a:ext uri="{FF2B5EF4-FFF2-40B4-BE49-F238E27FC236}">
                  <a16:creationId xmlns:a16="http://schemas.microsoft.com/office/drawing/2014/main" id="{CC14E40D-D328-E4B8-2CB0-DECA5F50EF6C}"/>
                </a:ext>
              </a:extLst>
            </p:cNvPr>
            <p:cNvSpPr/>
            <p:nvPr/>
          </p:nvSpPr>
          <p:spPr>
            <a:xfrm>
              <a:off x="5918097" y="2477546"/>
              <a:ext cx="21333" cy="10430"/>
            </a:xfrm>
            <a:custGeom>
              <a:avLst/>
              <a:gdLst/>
              <a:ahLst/>
              <a:cxnLst/>
              <a:rect l="l" t="t" r="r" b="b"/>
              <a:pathLst>
                <a:path w="812" h="397" extrusionOk="0">
                  <a:moveTo>
                    <a:pt x="264" y="1"/>
                  </a:moveTo>
                  <a:cubicBezTo>
                    <a:pt x="0" y="1"/>
                    <a:pt x="0" y="396"/>
                    <a:pt x="264" y="396"/>
                  </a:cubicBezTo>
                  <a:lnTo>
                    <a:pt x="548" y="396"/>
                  </a:lnTo>
                  <a:cubicBezTo>
                    <a:pt x="812" y="396"/>
                    <a:pt x="812" y="1"/>
                    <a:pt x="548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6084;p67">
              <a:extLst>
                <a:ext uri="{FF2B5EF4-FFF2-40B4-BE49-F238E27FC236}">
                  <a16:creationId xmlns:a16="http://schemas.microsoft.com/office/drawing/2014/main" id="{3A4657A4-9271-BAF1-7B88-62BAA1DBAA5D}"/>
                </a:ext>
              </a:extLst>
            </p:cNvPr>
            <p:cNvSpPr/>
            <p:nvPr/>
          </p:nvSpPr>
          <p:spPr>
            <a:xfrm>
              <a:off x="6041288" y="2591542"/>
              <a:ext cx="10404" cy="17970"/>
            </a:xfrm>
            <a:custGeom>
              <a:avLst/>
              <a:gdLst/>
              <a:ahLst/>
              <a:cxnLst/>
              <a:rect l="l" t="t" r="r" b="b"/>
              <a:pathLst>
                <a:path w="396" h="684" extrusionOk="0">
                  <a:moveTo>
                    <a:pt x="198" y="0"/>
                  </a:moveTo>
                  <a:cubicBezTo>
                    <a:pt x="99" y="0"/>
                    <a:pt x="0" y="66"/>
                    <a:pt x="0" y="198"/>
                  </a:cubicBezTo>
                  <a:lnTo>
                    <a:pt x="0" y="483"/>
                  </a:lnTo>
                  <a:cubicBezTo>
                    <a:pt x="0" y="594"/>
                    <a:pt x="90" y="684"/>
                    <a:pt x="201" y="684"/>
                  </a:cubicBezTo>
                  <a:cubicBezTo>
                    <a:pt x="305" y="684"/>
                    <a:pt x="395" y="594"/>
                    <a:pt x="395" y="483"/>
                  </a:cubicBezTo>
                  <a:lnTo>
                    <a:pt x="395" y="198"/>
                  </a:lnTo>
                  <a:cubicBezTo>
                    <a:pt x="395" y="66"/>
                    <a:pt x="297" y="0"/>
                    <a:pt x="198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6085;p67">
              <a:extLst>
                <a:ext uri="{FF2B5EF4-FFF2-40B4-BE49-F238E27FC236}">
                  <a16:creationId xmlns:a16="http://schemas.microsoft.com/office/drawing/2014/main" id="{D2E39AFF-37FA-3B60-C478-45054F9ED919}"/>
                </a:ext>
              </a:extLst>
            </p:cNvPr>
            <p:cNvSpPr/>
            <p:nvPr/>
          </p:nvSpPr>
          <p:spPr>
            <a:xfrm>
              <a:off x="5953144" y="2391556"/>
              <a:ext cx="19836" cy="15869"/>
            </a:xfrm>
            <a:custGeom>
              <a:avLst/>
              <a:gdLst/>
              <a:ahLst/>
              <a:cxnLst/>
              <a:rect l="l" t="t" r="r" b="b"/>
              <a:pathLst>
                <a:path w="755" h="604" extrusionOk="0">
                  <a:moveTo>
                    <a:pt x="285" y="0"/>
                  </a:moveTo>
                  <a:cubicBezTo>
                    <a:pt x="133" y="0"/>
                    <a:pt x="0" y="196"/>
                    <a:pt x="144" y="340"/>
                  </a:cubicBezTo>
                  <a:lnTo>
                    <a:pt x="345" y="541"/>
                  </a:lnTo>
                  <a:cubicBezTo>
                    <a:pt x="379" y="583"/>
                    <a:pt x="435" y="603"/>
                    <a:pt x="484" y="603"/>
                  </a:cubicBezTo>
                  <a:cubicBezTo>
                    <a:pt x="664" y="603"/>
                    <a:pt x="754" y="388"/>
                    <a:pt x="629" y="264"/>
                  </a:cubicBezTo>
                  <a:lnTo>
                    <a:pt x="421" y="62"/>
                  </a:lnTo>
                  <a:cubicBezTo>
                    <a:pt x="379" y="19"/>
                    <a:pt x="331" y="0"/>
                    <a:pt x="285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6086;p67">
              <a:extLst>
                <a:ext uri="{FF2B5EF4-FFF2-40B4-BE49-F238E27FC236}">
                  <a16:creationId xmlns:a16="http://schemas.microsoft.com/office/drawing/2014/main" id="{962B548A-B75B-8816-8CE0-A8D9F8458061}"/>
                </a:ext>
              </a:extLst>
            </p:cNvPr>
            <p:cNvSpPr/>
            <p:nvPr/>
          </p:nvSpPr>
          <p:spPr>
            <a:xfrm>
              <a:off x="6119686" y="2557939"/>
              <a:ext cx="19652" cy="15869"/>
            </a:xfrm>
            <a:custGeom>
              <a:avLst/>
              <a:gdLst/>
              <a:ahLst/>
              <a:cxnLst/>
              <a:rect l="l" t="t" r="r" b="b"/>
              <a:pathLst>
                <a:path w="748" h="604" extrusionOk="0">
                  <a:moveTo>
                    <a:pt x="285" y="1"/>
                  </a:moveTo>
                  <a:cubicBezTo>
                    <a:pt x="131" y="1"/>
                    <a:pt x="0" y="202"/>
                    <a:pt x="144" y="347"/>
                  </a:cubicBezTo>
                  <a:lnTo>
                    <a:pt x="345" y="548"/>
                  </a:lnTo>
                  <a:cubicBezTo>
                    <a:pt x="380" y="582"/>
                    <a:pt x="429" y="603"/>
                    <a:pt x="484" y="603"/>
                  </a:cubicBezTo>
                  <a:cubicBezTo>
                    <a:pt x="658" y="603"/>
                    <a:pt x="748" y="388"/>
                    <a:pt x="623" y="263"/>
                  </a:cubicBezTo>
                  <a:lnTo>
                    <a:pt x="422" y="62"/>
                  </a:lnTo>
                  <a:cubicBezTo>
                    <a:pt x="379" y="19"/>
                    <a:pt x="331" y="1"/>
                    <a:pt x="28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6087;p67">
              <a:extLst>
                <a:ext uri="{FF2B5EF4-FFF2-40B4-BE49-F238E27FC236}">
                  <a16:creationId xmlns:a16="http://schemas.microsoft.com/office/drawing/2014/main" id="{E7B9A5BD-A9D8-60F3-06C3-9CBC7C483A30}"/>
                </a:ext>
              </a:extLst>
            </p:cNvPr>
            <p:cNvSpPr/>
            <p:nvPr/>
          </p:nvSpPr>
          <p:spPr>
            <a:xfrm>
              <a:off x="6120185" y="2391556"/>
              <a:ext cx="19652" cy="15869"/>
            </a:xfrm>
            <a:custGeom>
              <a:avLst/>
              <a:gdLst/>
              <a:ahLst/>
              <a:cxnLst/>
              <a:rect l="l" t="t" r="r" b="b"/>
              <a:pathLst>
                <a:path w="748" h="604" extrusionOk="0">
                  <a:moveTo>
                    <a:pt x="466" y="0"/>
                  </a:moveTo>
                  <a:cubicBezTo>
                    <a:pt x="419" y="0"/>
                    <a:pt x="370" y="19"/>
                    <a:pt x="326" y="62"/>
                  </a:cubicBezTo>
                  <a:lnTo>
                    <a:pt x="125" y="264"/>
                  </a:lnTo>
                  <a:cubicBezTo>
                    <a:pt x="0" y="388"/>
                    <a:pt x="84" y="603"/>
                    <a:pt x="264" y="603"/>
                  </a:cubicBezTo>
                  <a:cubicBezTo>
                    <a:pt x="313" y="603"/>
                    <a:pt x="368" y="583"/>
                    <a:pt x="403" y="541"/>
                  </a:cubicBezTo>
                  <a:lnTo>
                    <a:pt x="604" y="340"/>
                  </a:lnTo>
                  <a:cubicBezTo>
                    <a:pt x="747" y="196"/>
                    <a:pt x="618" y="0"/>
                    <a:pt x="466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6088;p67">
              <a:extLst>
                <a:ext uri="{FF2B5EF4-FFF2-40B4-BE49-F238E27FC236}">
                  <a16:creationId xmlns:a16="http://schemas.microsoft.com/office/drawing/2014/main" id="{E795BCAB-04EE-9763-F5A9-68A6F5FAB3AD}"/>
                </a:ext>
              </a:extLst>
            </p:cNvPr>
            <p:cNvSpPr/>
            <p:nvPr/>
          </p:nvSpPr>
          <p:spPr>
            <a:xfrm>
              <a:off x="5953617" y="2557939"/>
              <a:ext cx="19862" cy="15869"/>
            </a:xfrm>
            <a:custGeom>
              <a:avLst/>
              <a:gdLst/>
              <a:ahLst/>
              <a:cxnLst/>
              <a:rect l="l" t="t" r="r" b="b"/>
              <a:pathLst>
                <a:path w="756" h="604" extrusionOk="0">
                  <a:moveTo>
                    <a:pt x="465" y="1"/>
                  </a:moveTo>
                  <a:cubicBezTo>
                    <a:pt x="418" y="1"/>
                    <a:pt x="370" y="19"/>
                    <a:pt x="327" y="62"/>
                  </a:cubicBezTo>
                  <a:lnTo>
                    <a:pt x="126" y="263"/>
                  </a:lnTo>
                  <a:cubicBezTo>
                    <a:pt x="1" y="388"/>
                    <a:pt x="91" y="603"/>
                    <a:pt x="264" y="603"/>
                  </a:cubicBezTo>
                  <a:cubicBezTo>
                    <a:pt x="320" y="603"/>
                    <a:pt x="368" y="582"/>
                    <a:pt x="403" y="548"/>
                  </a:cubicBezTo>
                  <a:lnTo>
                    <a:pt x="611" y="347"/>
                  </a:lnTo>
                  <a:cubicBezTo>
                    <a:pt x="755" y="202"/>
                    <a:pt x="620" y="1"/>
                    <a:pt x="46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6089;p67">
              <a:extLst>
                <a:ext uri="{FF2B5EF4-FFF2-40B4-BE49-F238E27FC236}">
                  <a16:creationId xmlns:a16="http://schemas.microsoft.com/office/drawing/2014/main" id="{D60C2D84-F1E4-FECA-28BA-170B385CC621}"/>
                </a:ext>
              </a:extLst>
            </p:cNvPr>
            <p:cNvSpPr/>
            <p:nvPr/>
          </p:nvSpPr>
          <p:spPr>
            <a:xfrm>
              <a:off x="5927056" y="2429887"/>
              <a:ext cx="21859" cy="13425"/>
            </a:xfrm>
            <a:custGeom>
              <a:avLst/>
              <a:gdLst/>
              <a:ahLst/>
              <a:cxnLst/>
              <a:rect l="l" t="t" r="r" b="b"/>
              <a:pathLst>
                <a:path w="832" h="511" extrusionOk="0">
                  <a:moveTo>
                    <a:pt x="289" y="0"/>
                  </a:moveTo>
                  <a:cubicBezTo>
                    <a:pt x="98" y="0"/>
                    <a:pt x="1" y="295"/>
                    <a:pt x="214" y="386"/>
                  </a:cubicBezTo>
                  <a:lnTo>
                    <a:pt x="478" y="497"/>
                  </a:lnTo>
                  <a:cubicBezTo>
                    <a:pt x="499" y="504"/>
                    <a:pt x="526" y="511"/>
                    <a:pt x="554" y="511"/>
                  </a:cubicBezTo>
                  <a:cubicBezTo>
                    <a:pt x="769" y="511"/>
                    <a:pt x="831" y="213"/>
                    <a:pt x="630" y="129"/>
                  </a:cubicBezTo>
                  <a:lnTo>
                    <a:pt x="374" y="18"/>
                  </a:lnTo>
                  <a:cubicBezTo>
                    <a:pt x="344" y="6"/>
                    <a:pt x="316" y="0"/>
                    <a:pt x="289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6090;p67">
              <a:extLst>
                <a:ext uri="{FF2B5EF4-FFF2-40B4-BE49-F238E27FC236}">
                  <a16:creationId xmlns:a16="http://schemas.microsoft.com/office/drawing/2014/main" id="{28B7A73E-674A-D740-1E0B-A6C3C534A5FA}"/>
                </a:ext>
              </a:extLst>
            </p:cNvPr>
            <p:cNvSpPr/>
            <p:nvPr/>
          </p:nvSpPr>
          <p:spPr>
            <a:xfrm>
              <a:off x="6143751" y="2522077"/>
              <a:ext cx="21832" cy="13452"/>
            </a:xfrm>
            <a:custGeom>
              <a:avLst/>
              <a:gdLst/>
              <a:ahLst/>
              <a:cxnLst/>
              <a:rect l="l" t="t" r="r" b="b"/>
              <a:pathLst>
                <a:path w="831" h="512" extrusionOk="0">
                  <a:moveTo>
                    <a:pt x="287" y="0"/>
                  </a:moveTo>
                  <a:cubicBezTo>
                    <a:pt x="97" y="0"/>
                    <a:pt x="1" y="289"/>
                    <a:pt x="213" y="380"/>
                  </a:cubicBezTo>
                  <a:lnTo>
                    <a:pt x="477" y="491"/>
                  </a:lnTo>
                  <a:cubicBezTo>
                    <a:pt x="498" y="505"/>
                    <a:pt x="525" y="512"/>
                    <a:pt x="553" y="512"/>
                  </a:cubicBezTo>
                  <a:cubicBezTo>
                    <a:pt x="768" y="512"/>
                    <a:pt x="831" y="213"/>
                    <a:pt x="629" y="130"/>
                  </a:cubicBezTo>
                  <a:lnTo>
                    <a:pt x="373" y="19"/>
                  </a:lnTo>
                  <a:cubicBezTo>
                    <a:pt x="343" y="6"/>
                    <a:pt x="314" y="0"/>
                    <a:pt x="28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6091;p67">
              <a:extLst>
                <a:ext uri="{FF2B5EF4-FFF2-40B4-BE49-F238E27FC236}">
                  <a16:creationId xmlns:a16="http://schemas.microsoft.com/office/drawing/2014/main" id="{8A91761E-E69F-BA24-E4C2-51DC1C28EE00}"/>
                </a:ext>
              </a:extLst>
            </p:cNvPr>
            <p:cNvSpPr/>
            <p:nvPr/>
          </p:nvSpPr>
          <p:spPr>
            <a:xfrm>
              <a:off x="6084822" y="2365730"/>
              <a:ext cx="15816" cy="17261"/>
            </a:xfrm>
            <a:custGeom>
              <a:avLst/>
              <a:gdLst/>
              <a:ahLst/>
              <a:cxnLst/>
              <a:rect l="l" t="t" r="r" b="b"/>
              <a:pathLst>
                <a:path w="602" h="657" extrusionOk="0">
                  <a:moveTo>
                    <a:pt x="345" y="0"/>
                  </a:moveTo>
                  <a:cubicBezTo>
                    <a:pt x="275" y="0"/>
                    <a:pt x="204" y="37"/>
                    <a:pt x="167" y="123"/>
                  </a:cubicBezTo>
                  <a:lnTo>
                    <a:pt x="56" y="386"/>
                  </a:lnTo>
                  <a:cubicBezTo>
                    <a:pt x="1" y="511"/>
                    <a:pt x="98" y="657"/>
                    <a:pt x="237" y="657"/>
                  </a:cubicBezTo>
                  <a:cubicBezTo>
                    <a:pt x="320" y="657"/>
                    <a:pt x="389" y="608"/>
                    <a:pt x="424" y="539"/>
                  </a:cubicBezTo>
                  <a:lnTo>
                    <a:pt x="535" y="276"/>
                  </a:lnTo>
                  <a:cubicBezTo>
                    <a:pt x="602" y="119"/>
                    <a:pt x="473" y="0"/>
                    <a:pt x="345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6092;p67">
              <a:extLst>
                <a:ext uri="{FF2B5EF4-FFF2-40B4-BE49-F238E27FC236}">
                  <a16:creationId xmlns:a16="http://schemas.microsoft.com/office/drawing/2014/main" id="{4D551C46-4988-2373-C6C8-2978EB4A8E79}"/>
                </a:ext>
              </a:extLst>
            </p:cNvPr>
            <p:cNvSpPr/>
            <p:nvPr/>
          </p:nvSpPr>
          <p:spPr>
            <a:xfrm>
              <a:off x="5992632" y="2582399"/>
              <a:ext cx="15816" cy="17287"/>
            </a:xfrm>
            <a:custGeom>
              <a:avLst/>
              <a:gdLst/>
              <a:ahLst/>
              <a:cxnLst/>
              <a:rect l="l" t="t" r="r" b="b"/>
              <a:pathLst>
                <a:path w="602" h="658" extrusionOk="0">
                  <a:moveTo>
                    <a:pt x="350" y="0"/>
                  </a:moveTo>
                  <a:cubicBezTo>
                    <a:pt x="280" y="0"/>
                    <a:pt x="211" y="37"/>
                    <a:pt x="174" y="123"/>
                  </a:cubicBezTo>
                  <a:lnTo>
                    <a:pt x="56" y="387"/>
                  </a:lnTo>
                  <a:cubicBezTo>
                    <a:pt x="0" y="511"/>
                    <a:pt x="97" y="657"/>
                    <a:pt x="243" y="657"/>
                  </a:cubicBezTo>
                  <a:cubicBezTo>
                    <a:pt x="319" y="657"/>
                    <a:pt x="396" y="609"/>
                    <a:pt x="423" y="539"/>
                  </a:cubicBezTo>
                  <a:lnTo>
                    <a:pt x="534" y="276"/>
                  </a:lnTo>
                  <a:cubicBezTo>
                    <a:pt x="601" y="119"/>
                    <a:pt x="475" y="0"/>
                    <a:pt x="350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6093;p67">
              <a:extLst>
                <a:ext uri="{FF2B5EF4-FFF2-40B4-BE49-F238E27FC236}">
                  <a16:creationId xmlns:a16="http://schemas.microsoft.com/office/drawing/2014/main" id="{D72B43BC-6290-A5AF-DBD6-9C165F0A76FF}"/>
                </a:ext>
              </a:extLst>
            </p:cNvPr>
            <p:cNvSpPr/>
            <p:nvPr/>
          </p:nvSpPr>
          <p:spPr>
            <a:xfrm>
              <a:off x="5994445" y="2364758"/>
              <a:ext cx="15527" cy="17524"/>
            </a:xfrm>
            <a:custGeom>
              <a:avLst/>
              <a:gdLst/>
              <a:ahLst/>
              <a:cxnLst/>
              <a:rect l="l" t="t" r="r" b="b"/>
              <a:pathLst>
                <a:path w="591" h="667" extrusionOk="0">
                  <a:moveTo>
                    <a:pt x="255" y="1"/>
                  </a:moveTo>
                  <a:cubicBezTo>
                    <a:pt x="129" y="1"/>
                    <a:pt x="1" y="118"/>
                    <a:pt x="63" y="278"/>
                  </a:cubicBezTo>
                  <a:lnTo>
                    <a:pt x="174" y="541"/>
                  </a:lnTo>
                  <a:cubicBezTo>
                    <a:pt x="202" y="611"/>
                    <a:pt x="271" y="659"/>
                    <a:pt x="354" y="666"/>
                  </a:cubicBezTo>
                  <a:cubicBezTo>
                    <a:pt x="493" y="666"/>
                    <a:pt x="590" y="521"/>
                    <a:pt x="542" y="389"/>
                  </a:cubicBezTo>
                  <a:lnTo>
                    <a:pt x="431" y="125"/>
                  </a:lnTo>
                  <a:cubicBezTo>
                    <a:pt x="396" y="38"/>
                    <a:pt x="326" y="1"/>
                    <a:pt x="25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6094;p67">
              <a:extLst>
                <a:ext uri="{FF2B5EF4-FFF2-40B4-BE49-F238E27FC236}">
                  <a16:creationId xmlns:a16="http://schemas.microsoft.com/office/drawing/2014/main" id="{9E52C242-4BA3-B0F6-48BA-9F12C93A2079}"/>
                </a:ext>
              </a:extLst>
            </p:cNvPr>
            <p:cNvSpPr/>
            <p:nvPr/>
          </p:nvSpPr>
          <p:spPr>
            <a:xfrm>
              <a:off x="6082641" y="2583161"/>
              <a:ext cx="15527" cy="17419"/>
            </a:xfrm>
            <a:custGeom>
              <a:avLst/>
              <a:gdLst/>
              <a:ahLst/>
              <a:cxnLst/>
              <a:rect l="l" t="t" r="r" b="b"/>
              <a:pathLst>
                <a:path w="591" h="663" extrusionOk="0">
                  <a:moveTo>
                    <a:pt x="254" y="1"/>
                  </a:moveTo>
                  <a:cubicBezTo>
                    <a:pt x="129" y="1"/>
                    <a:pt x="1" y="119"/>
                    <a:pt x="63" y="274"/>
                  </a:cubicBezTo>
                  <a:lnTo>
                    <a:pt x="174" y="538"/>
                  </a:lnTo>
                  <a:cubicBezTo>
                    <a:pt x="202" y="614"/>
                    <a:pt x="271" y="663"/>
                    <a:pt x="354" y="663"/>
                  </a:cubicBezTo>
                  <a:cubicBezTo>
                    <a:pt x="493" y="663"/>
                    <a:pt x="590" y="524"/>
                    <a:pt x="542" y="392"/>
                  </a:cubicBezTo>
                  <a:lnTo>
                    <a:pt x="431" y="129"/>
                  </a:lnTo>
                  <a:cubicBezTo>
                    <a:pt x="396" y="39"/>
                    <a:pt x="325" y="1"/>
                    <a:pt x="254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6095;p67">
              <a:extLst>
                <a:ext uri="{FF2B5EF4-FFF2-40B4-BE49-F238E27FC236}">
                  <a16:creationId xmlns:a16="http://schemas.microsoft.com/office/drawing/2014/main" id="{867C48CD-A22A-C457-79BA-380EDCD20BDC}"/>
                </a:ext>
              </a:extLst>
            </p:cNvPr>
            <p:cNvSpPr/>
            <p:nvPr/>
          </p:nvSpPr>
          <p:spPr>
            <a:xfrm>
              <a:off x="6144776" y="2431936"/>
              <a:ext cx="22069" cy="13399"/>
            </a:xfrm>
            <a:custGeom>
              <a:avLst/>
              <a:gdLst/>
              <a:ahLst/>
              <a:cxnLst/>
              <a:rect l="l" t="t" r="r" b="b"/>
              <a:pathLst>
                <a:path w="840" h="510" extrusionOk="0">
                  <a:moveTo>
                    <a:pt x="552" y="1"/>
                  </a:moveTo>
                  <a:cubicBezTo>
                    <a:pt x="527" y="1"/>
                    <a:pt x="500" y="6"/>
                    <a:pt x="473" y="17"/>
                  </a:cubicBezTo>
                  <a:lnTo>
                    <a:pt x="209" y="128"/>
                  </a:lnTo>
                  <a:cubicBezTo>
                    <a:pt x="1" y="204"/>
                    <a:pt x="63" y="509"/>
                    <a:pt x="285" y="509"/>
                  </a:cubicBezTo>
                  <a:cubicBezTo>
                    <a:pt x="306" y="509"/>
                    <a:pt x="334" y="502"/>
                    <a:pt x="355" y="495"/>
                  </a:cubicBezTo>
                  <a:lnTo>
                    <a:pt x="618" y="384"/>
                  </a:lnTo>
                  <a:cubicBezTo>
                    <a:pt x="839" y="298"/>
                    <a:pt x="745" y="1"/>
                    <a:pt x="552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6096;p67">
              <a:extLst>
                <a:ext uri="{FF2B5EF4-FFF2-40B4-BE49-F238E27FC236}">
                  <a16:creationId xmlns:a16="http://schemas.microsoft.com/office/drawing/2014/main" id="{34A51149-1FB3-0A94-6DD3-80CABE882959}"/>
                </a:ext>
              </a:extLst>
            </p:cNvPr>
            <p:cNvSpPr/>
            <p:nvPr/>
          </p:nvSpPr>
          <p:spPr>
            <a:xfrm>
              <a:off x="5926530" y="2520081"/>
              <a:ext cx="21964" cy="13268"/>
            </a:xfrm>
            <a:custGeom>
              <a:avLst/>
              <a:gdLst/>
              <a:ahLst/>
              <a:cxnLst/>
              <a:rect l="l" t="t" r="r" b="b"/>
              <a:pathLst>
                <a:path w="836" h="505" extrusionOk="0">
                  <a:moveTo>
                    <a:pt x="553" y="1"/>
                  </a:moveTo>
                  <a:cubicBezTo>
                    <a:pt x="527" y="1"/>
                    <a:pt x="499" y="6"/>
                    <a:pt x="470" y="19"/>
                  </a:cubicBezTo>
                  <a:lnTo>
                    <a:pt x="206" y="123"/>
                  </a:lnTo>
                  <a:cubicBezTo>
                    <a:pt x="1" y="205"/>
                    <a:pt x="59" y="504"/>
                    <a:pt x="275" y="504"/>
                  </a:cubicBezTo>
                  <a:cubicBezTo>
                    <a:pt x="278" y="504"/>
                    <a:pt x="280" y="504"/>
                    <a:pt x="283" y="504"/>
                  </a:cubicBezTo>
                  <a:lnTo>
                    <a:pt x="276" y="504"/>
                  </a:lnTo>
                  <a:cubicBezTo>
                    <a:pt x="303" y="504"/>
                    <a:pt x="331" y="504"/>
                    <a:pt x="352" y="490"/>
                  </a:cubicBezTo>
                  <a:lnTo>
                    <a:pt x="616" y="386"/>
                  </a:lnTo>
                  <a:cubicBezTo>
                    <a:pt x="835" y="301"/>
                    <a:pt x="744" y="1"/>
                    <a:pt x="553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8" name="Text Placeholder 4">
            <a:extLst>
              <a:ext uri="{FF2B5EF4-FFF2-40B4-BE49-F238E27FC236}">
                <a16:creationId xmlns:a16="http://schemas.microsoft.com/office/drawing/2014/main" id="{7FAB1C9A-0015-AB29-1F78-5F4D356825A6}"/>
              </a:ext>
            </a:extLst>
          </p:cNvPr>
          <p:cNvSpPr txBox="1">
            <a:spLocks/>
          </p:cNvSpPr>
          <p:nvPr/>
        </p:nvSpPr>
        <p:spPr>
          <a:xfrm>
            <a:off x="8110582" y="5514849"/>
            <a:ext cx="2419731" cy="595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 SemiBold"/>
              <a:buAutoNum type="arabicPeriod"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pPr marL="203195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200"/>
              <a:buFont typeface="Open Sans SemiBold"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nd Vadodara"/>
                <a:cs typeface="Hind Vadodara"/>
                <a:sym typeface="Hind Vadodara"/>
              </a:rPr>
              <a:t>Coach Review</a:t>
            </a:r>
          </a:p>
          <a:p>
            <a:pPr marL="203195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200"/>
              <a:buFont typeface="Open Sans SemiBold"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ind Vadodara"/>
              <a:cs typeface="Hind Vadodara"/>
              <a:sym typeface="Hind Vadodara"/>
            </a:endParaRPr>
          </a:p>
          <a:p>
            <a:pPr marL="203195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200"/>
              <a:buFont typeface="Open Sans SemiBold"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nd Vadodara"/>
                <a:cs typeface="Hind Vadodara"/>
                <a:sym typeface="Hind Vadodara"/>
              </a:rPr>
              <a:t>Whole Group</a:t>
            </a:r>
          </a:p>
        </p:txBody>
      </p:sp>
      <p:grpSp>
        <p:nvGrpSpPr>
          <p:cNvPr id="2" name="Google Shape;16036;p73">
            <a:extLst>
              <a:ext uri="{FF2B5EF4-FFF2-40B4-BE49-F238E27FC236}">
                <a16:creationId xmlns:a16="http://schemas.microsoft.com/office/drawing/2014/main" id="{5361B1B7-B262-B42B-0F96-552AA75B1706}"/>
              </a:ext>
            </a:extLst>
          </p:cNvPr>
          <p:cNvGrpSpPr/>
          <p:nvPr/>
        </p:nvGrpSpPr>
        <p:grpSpPr>
          <a:xfrm>
            <a:off x="8299583" y="3182004"/>
            <a:ext cx="2300168" cy="1714788"/>
            <a:chOff x="1798763" y="3395401"/>
            <a:chExt cx="376185" cy="280448"/>
          </a:xfrm>
        </p:grpSpPr>
        <p:sp>
          <p:nvSpPr>
            <p:cNvPr id="3" name="Google Shape;16037;p73">
              <a:extLst>
                <a:ext uri="{FF2B5EF4-FFF2-40B4-BE49-F238E27FC236}">
                  <a16:creationId xmlns:a16="http://schemas.microsoft.com/office/drawing/2014/main" id="{635B541C-79A1-1719-6751-250917FAA852}"/>
                </a:ext>
              </a:extLst>
            </p:cNvPr>
            <p:cNvSpPr/>
            <p:nvPr/>
          </p:nvSpPr>
          <p:spPr>
            <a:xfrm>
              <a:off x="2097352" y="3478660"/>
              <a:ext cx="47711" cy="42023"/>
            </a:xfrm>
            <a:custGeom>
              <a:avLst/>
              <a:gdLst/>
              <a:ahLst/>
              <a:cxnLst/>
              <a:rect l="l" t="t" r="r" b="b"/>
              <a:pathLst>
                <a:path w="1820" h="1603" extrusionOk="0">
                  <a:moveTo>
                    <a:pt x="910" y="1"/>
                  </a:moveTo>
                  <a:cubicBezTo>
                    <a:pt x="405" y="1"/>
                    <a:pt x="0" y="361"/>
                    <a:pt x="0" y="809"/>
                  </a:cubicBezTo>
                  <a:cubicBezTo>
                    <a:pt x="0" y="1242"/>
                    <a:pt x="405" y="1603"/>
                    <a:pt x="910" y="1603"/>
                  </a:cubicBezTo>
                  <a:cubicBezTo>
                    <a:pt x="1401" y="1603"/>
                    <a:pt x="1819" y="1242"/>
                    <a:pt x="1819" y="809"/>
                  </a:cubicBezTo>
                  <a:cubicBezTo>
                    <a:pt x="1819" y="361"/>
                    <a:pt x="1401" y="1"/>
                    <a:pt x="910" y="1"/>
                  </a:cubicBezTo>
                  <a:close/>
                </a:path>
              </a:pathLst>
            </a:custGeom>
            <a:solidFill>
              <a:srgbClr val="92A9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" name="Google Shape;16038;p73">
              <a:extLst>
                <a:ext uri="{FF2B5EF4-FFF2-40B4-BE49-F238E27FC236}">
                  <a16:creationId xmlns:a16="http://schemas.microsoft.com/office/drawing/2014/main" id="{8E881B37-FC4F-5E20-4F4F-28FEF204118E}"/>
                </a:ext>
              </a:extLst>
            </p:cNvPr>
            <p:cNvSpPr/>
            <p:nvPr/>
          </p:nvSpPr>
          <p:spPr>
            <a:xfrm>
              <a:off x="2097352" y="3478660"/>
              <a:ext cx="32559" cy="42023"/>
            </a:xfrm>
            <a:custGeom>
              <a:avLst/>
              <a:gdLst/>
              <a:ahLst/>
              <a:cxnLst/>
              <a:rect l="l" t="t" r="r" b="b"/>
              <a:pathLst>
                <a:path w="1242" h="1603" extrusionOk="0">
                  <a:moveTo>
                    <a:pt x="910" y="1"/>
                  </a:moveTo>
                  <a:cubicBezTo>
                    <a:pt x="405" y="1"/>
                    <a:pt x="0" y="361"/>
                    <a:pt x="0" y="809"/>
                  </a:cubicBezTo>
                  <a:cubicBezTo>
                    <a:pt x="0" y="1242"/>
                    <a:pt x="405" y="1603"/>
                    <a:pt x="910" y="1603"/>
                  </a:cubicBezTo>
                  <a:cubicBezTo>
                    <a:pt x="1025" y="1603"/>
                    <a:pt x="1141" y="1574"/>
                    <a:pt x="1242" y="1545"/>
                  </a:cubicBezTo>
                  <a:cubicBezTo>
                    <a:pt x="924" y="1444"/>
                    <a:pt x="693" y="1141"/>
                    <a:pt x="679" y="809"/>
                  </a:cubicBezTo>
                  <a:cubicBezTo>
                    <a:pt x="693" y="462"/>
                    <a:pt x="924" y="159"/>
                    <a:pt x="1242" y="73"/>
                  </a:cubicBezTo>
                  <a:cubicBezTo>
                    <a:pt x="1141" y="29"/>
                    <a:pt x="1025" y="1"/>
                    <a:pt x="910" y="1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" name="Google Shape;16039;p73">
              <a:extLst>
                <a:ext uri="{FF2B5EF4-FFF2-40B4-BE49-F238E27FC236}">
                  <a16:creationId xmlns:a16="http://schemas.microsoft.com/office/drawing/2014/main" id="{3C2DCFB1-D39D-29D4-17D8-B9CC82104709}"/>
                </a:ext>
              </a:extLst>
            </p:cNvPr>
            <p:cNvSpPr/>
            <p:nvPr/>
          </p:nvSpPr>
          <p:spPr>
            <a:xfrm>
              <a:off x="2067441" y="3580452"/>
              <a:ext cx="107508" cy="95396"/>
            </a:xfrm>
            <a:custGeom>
              <a:avLst/>
              <a:gdLst/>
              <a:ahLst/>
              <a:cxnLst/>
              <a:rect l="l" t="t" r="r" b="b"/>
              <a:pathLst>
                <a:path w="4101" h="3639" extrusionOk="0">
                  <a:moveTo>
                    <a:pt x="1358" y="1"/>
                  </a:moveTo>
                  <a:lnTo>
                    <a:pt x="1358" y="679"/>
                  </a:lnTo>
                  <a:cubicBezTo>
                    <a:pt x="1358" y="852"/>
                    <a:pt x="1271" y="1011"/>
                    <a:pt x="1113" y="1083"/>
                  </a:cubicBezTo>
                  <a:lnTo>
                    <a:pt x="376" y="1444"/>
                  </a:lnTo>
                  <a:cubicBezTo>
                    <a:pt x="145" y="1560"/>
                    <a:pt x="1" y="1805"/>
                    <a:pt x="1" y="2065"/>
                  </a:cubicBezTo>
                  <a:lnTo>
                    <a:pt x="1" y="3407"/>
                  </a:lnTo>
                  <a:cubicBezTo>
                    <a:pt x="1" y="3523"/>
                    <a:pt x="102" y="3638"/>
                    <a:pt x="232" y="3638"/>
                  </a:cubicBezTo>
                  <a:lnTo>
                    <a:pt x="3870" y="3638"/>
                  </a:lnTo>
                  <a:cubicBezTo>
                    <a:pt x="3985" y="3638"/>
                    <a:pt x="4101" y="3523"/>
                    <a:pt x="4101" y="3407"/>
                  </a:cubicBezTo>
                  <a:lnTo>
                    <a:pt x="4101" y="2065"/>
                  </a:lnTo>
                  <a:cubicBezTo>
                    <a:pt x="4086" y="1805"/>
                    <a:pt x="3942" y="1560"/>
                    <a:pt x="3711" y="1444"/>
                  </a:cubicBezTo>
                  <a:lnTo>
                    <a:pt x="2975" y="1083"/>
                  </a:lnTo>
                  <a:cubicBezTo>
                    <a:pt x="2830" y="1011"/>
                    <a:pt x="2729" y="852"/>
                    <a:pt x="2729" y="679"/>
                  </a:cubicBezTo>
                  <a:lnTo>
                    <a:pt x="2729" y="1"/>
                  </a:ln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Google Shape;16040;p73">
              <a:extLst>
                <a:ext uri="{FF2B5EF4-FFF2-40B4-BE49-F238E27FC236}">
                  <a16:creationId xmlns:a16="http://schemas.microsoft.com/office/drawing/2014/main" id="{9BA039F8-DE8C-8841-A472-891D5458AFB6}"/>
                </a:ext>
              </a:extLst>
            </p:cNvPr>
            <p:cNvSpPr/>
            <p:nvPr/>
          </p:nvSpPr>
          <p:spPr>
            <a:xfrm>
              <a:off x="2103014" y="3580085"/>
              <a:ext cx="36360" cy="23856"/>
            </a:xfrm>
            <a:custGeom>
              <a:avLst/>
              <a:gdLst/>
              <a:ahLst/>
              <a:cxnLst/>
              <a:rect l="l" t="t" r="r" b="b"/>
              <a:pathLst>
                <a:path w="1387" h="910" extrusionOk="0">
                  <a:moveTo>
                    <a:pt x="1" y="0"/>
                  </a:moveTo>
                  <a:lnTo>
                    <a:pt x="1" y="693"/>
                  </a:lnTo>
                  <a:cubicBezTo>
                    <a:pt x="1" y="722"/>
                    <a:pt x="1" y="751"/>
                    <a:pt x="1" y="780"/>
                  </a:cubicBezTo>
                  <a:cubicBezTo>
                    <a:pt x="217" y="866"/>
                    <a:pt x="448" y="910"/>
                    <a:pt x="694" y="910"/>
                  </a:cubicBezTo>
                  <a:cubicBezTo>
                    <a:pt x="925" y="910"/>
                    <a:pt x="1170" y="866"/>
                    <a:pt x="1387" y="780"/>
                  </a:cubicBezTo>
                  <a:cubicBezTo>
                    <a:pt x="1372" y="751"/>
                    <a:pt x="1372" y="722"/>
                    <a:pt x="1372" y="693"/>
                  </a:cubicBezTo>
                  <a:lnTo>
                    <a:pt x="1372" y="0"/>
                  </a:lnTo>
                  <a:close/>
                </a:path>
              </a:pathLst>
            </a:custGeom>
            <a:solidFill>
              <a:srgbClr val="94A5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16041;p73">
              <a:extLst>
                <a:ext uri="{FF2B5EF4-FFF2-40B4-BE49-F238E27FC236}">
                  <a16:creationId xmlns:a16="http://schemas.microsoft.com/office/drawing/2014/main" id="{CDDBDC66-BD57-A3C4-D5A4-E583FAAF925F}"/>
                </a:ext>
              </a:extLst>
            </p:cNvPr>
            <p:cNvSpPr/>
            <p:nvPr/>
          </p:nvSpPr>
          <p:spPr>
            <a:xfrm>
              <a:off x="2067441" y="3611491"/>
              <a:ext cx="107141" cy="64358"/>
            </a:xfrm>
            <a:custGeom>
              <a:avLst/>
              <a:gdLst/>
              <a:ahLst/>
              <a:cxnLst/>
              <a:rect l="l" t="t" r="r" b="b"/>
              <a:pathLst>
                <a:path w="4087" h="2455" extrusionOk="0">
                  <a:moveTo>
                    <a:pt x="896" y="0"/>
                  </a:moveTo>
                  <a:lnTo>
                    <a:pt x="376" y="260"/>
                  </a:lnTo>
                  <a:cubicBezTo>
                    <a:pt x="145" y="376"/>
                    <a:pt x="1" y="621"/>
                    <a:pt x="1" y="881"/>
                  </a:cubicBezTo>
                  <a:lnTo>
                    <a:pt x="1" y="2223"/>
                  </a:lnTo>
                  <a:cubicBezTo>
                    <a:pt x="1" y="2339"/>
                    <a:pt x="102" y="2454"/>
                    <a:pt x="218" y="2454"/>
                  </a:cubicBezTo>
                  <a:lnTo>
                    <a:pt x="3870" y="2454"/>
                  </a:lnTo>
                  <a:cubicBezTo>
                    <a:pt x="3985" y="2454"/>
                    <a:pt x="4086" y="2339"/>
                    <a:pt x="4086" y="2223"/>
                  </a:cubicBezTo>
                  <a:lnTo>
                    <a:pt x="4086" y="881"/>
                  </a:lnTo>
                  <a:cubicBezTo>
                    <a:pt x="4086" y="621"/>
                    <a:pt x="3942" y="376"/>
                    <a:pt x="3711" y="260"/>
                  </a:cubicBezTo>
                  <a:lnTo>
                    <a:pt x="3191" y="0"/>
                  </a:lnTo>
                  <a:cubicBezTo>
                    <a:pt x="2924" y="419"/>
                    <a:pt x="2484" y="628"/>
                    <a:pt x="2044" y="628"/>
                  </a:cubicBezTo>
                  <a:cubicBezTo>
                    <a:pt x="1603" y="628"/>
                    <a:pt x="1163" y="419"/>
                    <a:pt x="896" y="0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Google Shape;16042;p73">
              <a:extLst>
                <a:ext uri="{FF2B5EF4-FFF2-40B4-BE49-F238E27FC236}">
                  <a16:creationId xmlns:a16="http://schemas.microsoft.com/office/drawing/2014/main" id="{116608CC-1CA0-9BDA-B337-FD0DFAFDBE8F}"/>
                </a:ext>
              </a:extLst>
            </p:cNvPr>
            <p:cNvSpPr/>
            <p:nvPr/>
          </p:nvSpPr>
          <p:spPr>
            <a:xfrm>
              <a:off x="2079185" y="3496827"/>
              <a:ext cx="83652" cy="83285"/>
            </a:xfrm>
            <a:custGeom>
              <a:avLst/>
              <a:gdLst/>
              <a:ahLst/>
              <a:cxnLst/>
              <a:rect l="l" t="t" r="r" b="b"/>
              <a:pathLst>
                <a:path w="3191" h="3177" extrusionOk="0">
                  <a:moveTo>
                    <a:pt x="1603" y="0"/>
                  </a:moveTo>
                  <a:cubicBezTo>
                    <a:pt x="722" y="0"/>
                    <a:pt x="0" y="708"/>
                    <a:pt x="0" y="1588"/>
                  </a:cubicBezTo>
                  <a:cubicBezTo>
                    <a:pt x="0" y="2469"/>
                    <a:pt x="722" y="3176"/>
                    <a:pt x="1603" y="3176"/>
                  </a:cubicBezTo>
                  <a:cubicBezTo>
                    <a:pt x="2483" y="3176"/>
                    <a:pt x="3191" y="2469"/>
                    <a:pt x="3191" y="1588"/>
                  </a:cubicBezTo>
                  <a:cubicBezTo>
                    <a:pt x="3191" y="708"/>
                    <a:pt x="2483" y="0"/>
                    <a:pt x="1603" y="0"/>
                  </a:cubicBezTo>
                  <a:close/>
                </a:path>
              </a:pathLst>
            </a:custGeom>
            <a:solidFill>
              <a:srgbClr val="667A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16043;p73">
              <a:extLst>
                <a:ext uri="{FF2B5EF4-FFF2-40B4-BE49-F238E27FC236}">
                  <a16:creationId xmlns:a16="http://schemas.microsoft.com/office/drawing/2014/main" id="{FB76A505-E93A-24A9-3C42-E8B03865BA96}"/>
                </a:ext>
              </a:extLst>
            </p:cNvPr>
            <p:cNvSpPr/>
            <p:nvPr/>
          </p:nvSpPr>
          <p:spPr>
            <a:xfrm>
              <a:off x="2095071" y="3496827"/>
              <a:ext cx="69653" cy="75342"/>
            </a:xfrm>
            <a:custGeom>
              <a:avLst/>
              <a:gdLst/>
              <a:ahLst/>
              <a:cxnLst/>
              <a:rect l="l" t="t" r="r" b="b"/>
              <a:pathLst>
                <a:path w="2657" h="2874" extrusionOk="0">
                  <a:moveTo>
                    <a:pt x="997" y="0"/>
                  </a:moveTo>
                  <a:cubicBezTo>
                    <a:pt x="246" y="0"/>
                    <a:pt x="1" y="1025"/>
                    <a:pt x="665" y="1372"/>
                  </a:cubicBezTo>
                  <a:cubicBezTo>
                    <a:pt x="694" y="1386"/>
                    <a:pt x="708" y="1401"/>
                    <a:pt x="737" y="1401"/>
                  </a:cubicBezTo>
                  <a:lnTo>
                    <a:pt x="1516" y="2844"/>
                  </a:lnTo>
                  <a:cubicBezTo>
                    <a:pt x="1516" y="2844"/>
                    <a:pt x="1733" y="2859"/>
                    <a:pt x="1950" y="2873"/>
                  </a:cubicBezTo>
                  <a:cubicBezTo>
                    <a:pt x="2411" y="2527"/>
                    <a:pt x="2657" y="1949"/>
                    <a:pt x="2570" y="1372"/>
                  </a:cubicBezTo>
                  <a:cubicBezTo>
                    <a:pt x="2484" y="708"/>
                    <a:pt x="1993" y="188"/>
                    <a:pt x="1343" y="29"/>
                  </a:cubicBezTo>
                  <a:cubicBezTo>
                    <a:pt x="1228" y="15"/>
                    <a:pt x="1112" y="0"/>
                    <a:pt x="997" y="0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6044;p73">
              <a:extLst>
                <a:ext uri="{FF2B5EF4-FFF2-40B4-BE49-F238E27FC236}">
                  <a16:creationId xmlns:a16="http://schemas.microsoft.com/office/drawing/2014/main" id="{46F65EEA-7BCD-BC55-C350-D63EFF3782D8}"/>
                </a:ext>
              </a:extLst>
            </p:cNvPr>
            <p:cNvSpPr/>
            <p:nvPr/>
          </p:nvSpPr>
          <p:spPr>
            <a:xfrm>
              <a:off x="2085241" y="3533449"/>
              <a:ext cx="71541" cy="58774"/>
            </a:xfrm>
            <a:custGeom>
              <a:avLst/>
              <a:gdLst/>
              <a:ahLst/>
              <a:cxnLst/>
              <a:rect l="l" t="t" r="r" b="b"/>
              <a:pathLst>
                <a:path w="2729" h="2242" extrusionOk="0">
                  <a:moveTo>
                    <a:pt x="1060" y="1"/>
                  </a:moveTo>
                  <a:cubicBezTo>
                    <a:pt x="972" y="1"/>
                    <a:pt x="890" y="45"/>
                    <a:pt x="852" y="134"/>
                  </a:cubicBezTo>
                  <a:cubicBezTo>
                    <a:pt x="766" y="292"/>
                    <a:pt x="664" y="422"/>
                    <a:pt x="535" y="538"/>
                  </a:cubicBezTo>
                  <a:cubicBezTo>
                    <a:pt x="419" y="653"/>
                    <a:pt x="275" y="740"/>
                    <a:pt x="130" y="812"/>
                  </a:cubicBezTo>
                  <a:cubicBezTo>
                    <a:pt x="44" y="855"/>
                    <a:pt x="0" y="956"/>
                    <a:pt x="15" y="1057"/>
                  </a:cubicBezTo>
                  <a:cubicBezTo>
                    <a:pt x="102" y="1736"/>
                    <a:pt x="679" y="2241"/>
                    <a:pt x="1372" y="2241"/>
                  </a:cubicBezTo>
                  <a:cubicBezTo>
                    <a:pt x="2079" y="2241"/>
                    <a:pt x="2671" y="1693"/>
                    <a:pt x="2729" y="985"/>
                  </a:cubicBezTo>
                  <a:cubicBezTo>
                    <a:pt x="2729" y="913"/>
                    <a:pt x="2700" y="841"/>
                    <a:pt x="2642" y="798"/>
                  </a:cubicBezTo>
                  <a:cubicBezTo>
                    <a:pt x="2195" y="422"/>
                    <a:pt x="1675" y="148"/>
                    <a:pt x="1098" y="4"/>
                  </a:cubicBezTo>
                  <a:cubicBezTo>
                    <a:pt x="1085" y="2"/>
                    <a:pt x="1072" y="1"/>
                    <a:pt x="1060" y="1"/>
                  </a:cubicBezTo>
                  <a:close/>
                </a:path>
              </a:pathLst>
            </a:custGeom>
            <a:solidFill>
              <a:srgbClr val="BCC9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6045;p73">
              <a:extLst>
                <a:ext uri="{FF2B5EF4-FFF2-40B4-BE49-F238E27FC236}">
                  <a16:creationId xmlns:a16="http://schemas.microsoft.com/office/drawing/2014/main" id="{ADADBF28-2AF3-6C5A-FCED-5FC222D405C9}"/>
                </a:ext>
              </a:extLst>
            </p:cNvPr>
            <p:cNvSpPr/>
            <p:nvPr/>
          </p:nvSpPr>
          <p:spPr>
            <a:xfrm>
              <a:off x="2085608" y="3533449"/>
              <a:ext cx="71567" cy="58381"/>
            </a:xfrm>
            <a:custGeom>
              <a:avLst/>
              <a:gdLst/>
              <a:ahLst/>
              <a:cxnLst/>
              <a:rect l="l" t="t" r="r" b="b"/>
              <a:pathLst>
                <a:path w="2730" h="2227" extrusionOk="0">
                  <a:moveTo>
                    <a:pt x="1060" y="1"/>
                  </a:moveTo>
                  <a:cubicBezTo>
                    <a:pt x="969" y="1"/>
                    <a:pt x="876" y="45"/>
                    <a:pt x="838" y="134"/>
                  </a:cubicBezTo>
                  <a:cubicBezTo>
                    <a:pt x="780" y="249"/>
                    <a:pt x="723" y="350"/>
                    <a:pt x="636" y="437"/>
                  </a:cubicBezTo>
                  <a:cubicBezTo>
                    <a:pt x="607" y="480"/>
                    <a:pt x="564" y="509"/>
                    <a:pt x="535" y="538"/>
                  </a:cubicBezTo>
                  <a:cubicBezTo>
                    <a:pt x="405" y="653"/>
                    <a:pt x="275" y="740"/>
                    <a:pt x="131" y="812"/>
                  </a:cubicBezTo>
                  <a:cubicBezTo>
                    <a:pt x="44" y="855"/>
                    <a:pt x="1" y="956"/>
                    <a:pt x="1" y="1057"/>
                  </a:cubicBezTo>
                  <a:cubicBezTo>
                    <a:pt x="88" y="1649"/>
                    <a:pt x="549" y="2126"/>
                    <a:pt x="1156" y="2227"/>
                  </a:cubicBezTo>
                  <a:cubicBezTo>
                    <a:pt x="838" y="2025"/>
                    <a:pt x="665" y="1693"/>
                    <a:pt x="679" y="1332"/>
                  </a:cubicBezTo>
                  <a:lnTo>
                    <a:pt x="679" y="1000"/>
                  </a:lnTo>
                  <a:cubicBezTo>
                    <a:pt x="737" y="971"/>
                    <a:pt x="780" y="928"/>
                    <a:pt x="838" y="884"/>
                  </a:cubicBezTo>
                  <a:cubicBezTo>
                    <a:pt x="954" y="769"/>
                    <a:pt x="1069" y="639"/>
                    <a:pt x="1156" y="494"/>
                  </a:cubicBezTo>
                  <a:cubicBezTo>
                    <a:pt x="1589" y="624"/>
                    <a:pt x="1993" y="855"/>
                    <a:pt x="2339" y="1144"/>
                  </a:cubicBezTo>
                  <a:cubicBezTo>
                    <a:pt x="2383" y="1173"/>
                    <a:pt x="2498" y="1274"/>
                    <a:pt x="2614" y="1389"/>
                  </a:cubicBezTo>
                  <a:cubicBezTo>
                    <a:pt x="2671" y="1260"/>
                    <a:pt x="2715" y="1130"/>
                    <a:pt x="2715" y="985"/>
                  </a:cubicBezTo>
                  <a:cubicBezTo>
                    <a:pt x="2729" y="913"/>
                    <a:pt x="2700" y="841"/>
                    <a:pt x="2643" y="798"/>
                  </a:cubicBezTo>
                  <a:cubicBezTo>
                    <a:pt x="2195" y="422"/>
                    <a:pt x="1661" y="148"/>
                    <a:pt x="1098" y="4"/>
                  </a:cubicBezTo>
                  <a:cubicBezTo>
                    <a:pt x="1085" y="2"/>
                    <a:pt x="1072" y="1"/>
                    <a:pt x="1060" y="1"/>
                  </a:cubicBez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6046;p73">
              <a:extLst>
                <a:ext uri="{FF2B5EF4-FFF2-40B4-BE49-F238E27FC236}">
                  <a16:creationId xmlns:a16="http://schemas.microsoft.com/office/drawing/2014/main" id="{4C0973C0-727B-57E3-FE88-BA7DFDE13FEE}"/>
                </a:ext>
              </a:extLst>
            </p:cNvPr>
            <p:cNvSpPr/>
            <p:nvPr/>
          </p:nvSpPr>
          <p:spPr>
            <a:xfrm>
              <a:off x="2150699" y="3623969"/>
              <a:ext cx="24249" cy="51879"/>
            </a:xfrm>
            <a:custGeom>
              <a:avLst/>
              <a:gdLst/>
              <a:ahLst/>
              <a:cxnLst/>
              <a:rect l="l" t="t" r="r" b="b"/>
              <a:pathLst>
                <a:path w="925" h="1979" extrusionOk="0">
                  <a:moveTo>
                    <a:pt x="780" y="1"/>
                  </a:moveTo>
                  <a:lnTo>
                    <a:pt x="174" y="463"/>
                  </a:lnTo>
                  <a:cubicBezTo>
                    <a:pt x="73" y="549"/>
                    <a:pt x="1" y="694"/>
                    <a:pt x="15" y="824"/>
                  </a:cubicBezTo>
                  <a:lnTo>
                    <a:pt x="15" y="1978"/>
                  </a:lnTo>
                  <a:lnTo>
                    <a:pt x="694" y="1978"/>
                  </a:lnTo>
                  <a:cubicBezTo>
                    <a:pt x="809" y="1978"/>
                    <a:pt x="925" y="1877"/>
                    <a:pt x="925" y="1747"/>
                  </a:cubicBezTo>
                  <a:lnTo>
                    <a:pt x="925" y="405"/>
                  </a:lnTo>
                  <a:cubicBezTo>
                    <a:pt x="910" y="261"/>
                    <a:pt x="867" y="116"/>
                    <a:pt x="780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6047;p73">
              <a:extLst>
                <a:ext uri="{FF2B5EF4-FFF2-40B4-BE49-F238E27FC236}">
                  <a16:creationId xmlns:a16="http://schemas.microsoft.com/office/drawing/2014/main" id="{AE66B228-B21B-4421-2B68-EAFDD9F90793}"/>
                </a:ext>
              </a:extLst>
            </p:cNvPr>
            <p:cNvSpPr/>
            <p:nvPr/>
          </p:nvSpPr>
          <p:spPr>
            <a:xfrm>
              <a:off x="1816930" y="3502882"/>
              <a:ext cx="29938" cy="65485"/>
            </a:xfrm>
            <a:custGeom>
              <a:avLst/>
              <a:gdLst/>
              <a:ahLst/>
              <a:cxnLst/>
              <a:rect l="l" t="t" r="r" b="b"/>
              <a:pathLst>
                <a:path w="1142" h="2498" extrusionOk="0">
                  <a:moveTo>
                    <a:pt x="679" y="0"/>
                  </a:moveTo>
                  <a:cubicBezTo>
                    <a:pt x="304" y="0"/>
                    <a:pt x="1" y="304"/>
                    <a:pt x="1" y="679"/>
                  </a:cubicBezTo>
                  <a:lnTo>
                    <a:pt x="1" y="838"/>
                  </a:lnTo>
                  <a:cubicBezTo>
                    <a:pt x="1" y="1025"/>
                    <a:pt x="30" y="1227"/>
                    <a:pt x="87" y="1415"/>
                  </a:cubicBezTo>
                  <a:lnTo>
                    <a:pt x="448" y="2498"/>
                  </a:lnTo>
                  <a:lnTo>
                    <a:pt x="1141" y="2498"/>
                  </a:lnTo>
                  <a:lnTo>
                    <a:pt x="1141" y="0"/>
                  </a:lnTo>
                  <a:close/>
                </a:path>
              </a:pathLst>
            </a:custGeom>
            <a:solidFill>
              <a:srgbClr val="667A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6048;p73">
              <a:extLst>
                <a:ext uri="{FF2B5EF4-FFF2-40B4-BE49-F238E27FC236}">
                  <a16:creationId xmlns:a16="http://schemas.microsoft.com/office/drawing/2014/main" id="{7E226EA8-0BA7-CA40-8D6D-8C78AD1DCC8F}"/>
                </a:ext>
              </a:extLst>
            </p:cNvPr>
            <p:cNvSpPr/>
            <p:nvPr/>
          </p:nvSpPr>
          <p:spPr>
            <a:xfrm>
              <a:off x="1828674" y="3496827"/>
              <a:ext cx="71541" cy="71541"/>
            </a:xfrm>
            <a:custGeom>
              <a:avLst/>
              <a:gdLst/>
              <a:ahLst/>
              <a:cxnLst/>
              <a:rect l="l" t="t" r="r" b="b"/>
              <a:pathLst>
                <a:path w="2729" h="2729" extrusionOk="0">
                  <a:moveTo>
                    <a:pt x="693" y="0"/>
                  </a:moveTo>
                  <a:cubicBezTo>
                    <a:pt x="318" y="0"/>
                    <a:pt x="0" y="304"/>
                    <a:pt x="0" y="679"/>
                  </a:cubicBezTo>
                  <a:cubicBezTo>
                    <a:pt x="0" y="939"/>
                    <a:pt x="202" y="1141"/>
                    <a:pt x="462" y="1141"/>
                  </a:cubicBezTo>
                  <a:lnTo>
                    <a:pt x="2281" y="2729"/>
                  </a:lnTo>
                  <a:lnTo>
                    <a:pt x="2671" y="1386"/>
                  </a:lnTo>
                  <a:cubicBezTo>
                    <a:pt x="2714" y="1213"/>
                    <a:pt x="2729" y="1040"/>
                    <a:pt x="2729" y="881"/>
                  </a:cubicBezTo>
                  <a:lnTo>
                    <a:pt x="2729" y="448"/>
                  </a:lnTo>
                  <a:cubicBezTo>
                    <a:pt x="2729" y="203"/>
                    <a:pt x="2526" y="0"/>
                    <a:pt x="2281" y="0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6049;p73">
              <a:extLst>
                <a:ext uri="{FF2B5EF4-FFF2-40B4-BE49-F238E27FC236}">
                  <a16:creationId xmlns:a16="http://schemas.microsoft.com/office/drawing/2014/main" id="{DB922B34-0EA1-E866-4746-EEAA40EA618D}"/>
                </a:ext>
              </a:extLst>
            </p:cNvPr>
            <p:cNvSpPr/>
            <p:nvPr/>
          </p:nvSpPr>
          <p:spPr>
            <a:xfrm>
              <a:off x="1840786" y="3586141"/>
              <a:ext cx="35967" cy="26503"/>
            </a:xfrm>
            <a:custGeom>
              <a:avLst/>
              <a:gdLst/>
              <a:ahLst/>
              <a:cxnLst/>
              <a:rect l="l" t="t" r="r" b="b"/>
              <a:pathLst>
                <a:path w="1372" h="1011" extrusionOk="0">
                  <a:moveTo>
                    <a:pt x="0" y="0"/>
                  </a:moveTo>
                  <a:lnTo>
                    <a:pt x="0" y="1011"/>
                  </a:lnTo>
                  <a:lnTo>
                    <a:pt x="1372" y="1011"/>
                  </a:lnTo>
                  <a:lnTo>
                    <a:pt x="1372" y="0"/>
                  </a:ln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6050;p73">
              <a:extLst>
                <a:ext uri="{FF2B5EF4-FFF2-40B4-BE49-F238E27FC236}">
                  <a16:creationId xmlns:a16="http://schemas.microsoft.com/office/drawing/2014/main" id="{40638C49-A2E5-776E-5130-AFD290F0BB99}"/>
                </a:ext>
              </a:extLst>
            </p:cNvPr>
            <p:cNvSpPr/>
            <p:nvPr/>
          </p:nvSpPr>
          <p:spPr>
            <a:xfrm>
              <a:off x="1840786" y="3586141"/>
              <a:ext cx="35967" cy="14392"/>
            </a:xfrm>
            <a:custGeom>
              <a:avLst/>
              <a:gdLst/>
              <a:ahLst/>
              <a:cxnLst/>
              <a:rect l="l" t="t" r="r" b="b"/>
              <a:pathLst>
                <a:path w="1372" h="549" extrusionOk="0">
                  <a:moveTo>
                    <a:pt x="0" y="0"/>
                  </a:moveTo>
                  <a:lnTo>
                    <a:pt x="0" y="419"/>
                  </a:lnTo>
                  <a:cubicBezTo>
                    <a:pt x="217" y="505"/>
                    <a:pt x="448" y="549"/>
                    <a:pt x="680" y="549"/>
                  </a:cubicBezTo>
                  <a:cubicBezTo>
                    <a:pt x="913" y="549"/>
                    <a:pt x="1148" y="505"/>
                    <a:pt x="1372" y="419"/>
                  </a:cubicBezTo>
                  <a:lnTo>
                    <a:pt x="1372" y="0"/>
                  </a:lnTo>
                  <a:close/>
                </a:path>
              </a:pathLst>
            </a:custGeom>
            <a:solidFill>
              <a:srgbClr val="94A5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6051;p73">
              <a:extLst>
                <a:ext uri="{FF2B5EF4-FFF2-40B4-BE49-F238E27FC236}">
                  <a16:creationId xmlns:a16="http://schemas.microsoft.com/office/drawing/2014/main" id="{EAEC76AD-2059-A65F-7050-A97A3DF07229}"/>
                </a:ext>
              </a:extLst>
            </p:cNvPr>
            <p:cNvSpPr/>
            <p:nvPr/>
          </p:nvSpPr>
          <p:spPr>
            <a:xfrm>
              <a:off x="1799156" y="3600507"/>
              <a:ext cx="119226" cy="75342"/>
            </a:xfrm>
            <a:custGeom>
              <a:avLst/>
              <a:gdLst/>
              <a:ahLst/>
              <a:cxnLst/>
              <a:rect l="l" t="t" r="r" b="b"/>
              <a:pathLst>
                <a:path w="4548" h="2874" extrusionOk="0">
                  <a:moveTo>
                    <a:pt x="1588" y="1"/>
                  </a:moveTo>
                  <a:lnTo>
                    <a:pt x="491" y="318"/>
                  </a:lnTo>
                  <a:cubicBezTo>
                    <a:pt x="202" y="405"/>
                    <a:pt x="0" y="679"/>
                    <a:pt x="0" y="982"/>
                  </a:cubicBezTo>
                  <a:lnTo>
                    <a:pt x="0" y="2642"/>
                  </a:lnTo>
                  <a:cubicBezTo>
                    <a:pt x="0" y="2772"/>
                    <a:pt x="87" y="2873"/>
                    <a:pt x="217" y="2873"/>
                  </a:cubicBezTo>
                  <a:lnTo>
                    <a:pt x="4316" y="2873"/>
                  </a:lnTo>
                  <a:cubicBezTo>
                    <a:pt x="4446" y="2873"/>
                    <a:pt x="4547" y="2772"/>
                    <a:pt x="4547" y="2642"/>
                  </a:cubicBezTo>
                  <a:lnTo>
                    <a:pt x="4547" y="968"/>
                  </a:lnTo>
                  <a:cubicBezTo>
                    <a:pt x="4547" y="665"/>
                    <a:pt x="4345" y="405"/>
                    <a:pt x="4057" y="318"/>
                  </a:cubicBezTo>
                  <a:lnTo>
                    <a:pt x="2960" y="1"/>
                  </a:lnTo>
                  <a:lnTo>
                    <a:pt x="2267" y="463"/>
                  </a:lnTo>
                  <a:lnTo>
                    <a:pt x="1588" y="1"/>
                  </a:lnTo>
                  <a:close/>
                </a:path>
              </a:pathLst>
            </a:custGeom>
            <a:solidFill>
              <a:srgbClr val="EFF2F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16052;p73">
              <a:extLst>
                <a:ext uri="{FF2B5EF4-FFF2-40B4-BE49-F238E27FC236}">
                  <a16:creationId xmlns:a16="http://schemas.microsoft.com/office/drawing/2014/main" id="{2D553DC1-2E58-F46C-3F84-841A735B8364}"/>
                </a:ext>
              </a:extLst>
            </p:cNvPr>
            <p:cNvSpPr/>
            <p:nvPr/>
          </p:nvSpPr>
          <p:spPr>
            <a:xfrm>
              <a:off x="1852897" y="3612618"/>
              <a:ext cx="11744" cy="63231"/>
            </a:xfrm>
            <a:custGeom>
              <a:avLst/>
              <a:gdLst/>
              <a:ahLst/>
              <a:cxnLst/>
              <a:rect l="l" t="t" r="r" b="b"/>
              <a:pathLst>
                <a:path w="448" h="2412" extrusionOk="0">
                  <a:moveTo>
                    <a:pt x="101" y="1"/>
                  </a:moveTo>
                  <a:lnTo>
                    <a:pt x="0" y="2411"/>
                  </a:lnTo>
                  <a:lnTo>
                    <a:pt x="448" y="2411"/>
                  </a:lnTo>
                  <a:lnTo>
                    <a:pt x="332" y="1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16053;p73">
              <a:extLst>
                <a:ext uri="{FF2B5EF4-FFF2-40B4-BE49-F238E27FC236}">
                  <a16:creationId xmlns:a16="http://schemas.microsoft.com/office/drawing/2014/main" id="{C9187385-7AD0-1271-043C-3FEDD4A472F9}"/>
                </a:ext>
              </a:extLst>
            </p:cNvPr>
            <p:cNvSpPr/>
            <p:nvPr/>
          </p:nvSpPr>
          <p:spPr>
            <a:xfrm>
              <a:off x="1822986" y="3526712"/>
              <a:ext cx="71541" cy="65511"/>
            </a:xfrm>
            <a:custGeom>
              <a:avLst/>
              <a:gdLst/>
              <a:ahLst/>
              <a:cxnLst/>
              <a:rect l="l" t="t" r="r" b="b"/>
              <a:pathLst>
                <a:path w="2729" h="2499" extrusionOk="0">
                  <a:moveTo>
                    <a:pt x="881" y="1"/>
                  </a:moveTo>
                  <a:cubicBezTo>
                    <a:pt x="751" y="1"/>
                    <a:pt x="636" y="44"/>
                    <a:pt x="549" y="131"/>
                  </a:cubicBezTo>
                  <a:lnTo>
                    <a:pt x="131" y="549"/>
                  </a:lnTo>
                  <a:cubicBezTo>
                    <a:pt x="44" y="636"/>
                    <a:pt x="1" y="751"/>
                    <a:pt x="1" y="867"/>
                  </a:cubicBezTo>
                  <a:lnTo>
                    <a:pt x="1" y="1127"/>
                  </a:lnTo>
                  <a:cubicBezTo>
                    <a:pt x="1" y="1892"/>
                    <a:pt x="607" y="2498"/>
                    <a:pt x="1358" y="2498"/>
                  </a:cubicBezTo>
                  <a:cubicBezTo>
                    <a:pt x="2123" y="2498"/>
                    <a:pt x="2729" y="1892"/>
                    <a:pt x="2729" y="1127"/>
                  </a:cubicBezTo>
                  <a:lnTo>
                    <a:pt x="2729" y="838"/>
                  </a:lnTo>
                  <a:cubicBezTo>
                    <a:pt x="2729" y="723"/>
                    <a:pt x="2686" y="607"/>
                    <a:pt x="2599" y="520"/>
                  </a:cubicBezTo>
                  <a:cubicBezTo>
                    <a:pt x="2253" y="174"/>
                    <a:pt x="1603" y="15"/>
                    <a:pt x="881" y="1"/>
                  </a:cubicBezTo>
                  <a:close/>
                </a:path>
              </a:pathLst>
            </a:custGeom>
            <a:solidFill>
              <a:srgbClr val="BCC9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16054;p73">
              <a:extLst>
                <a:ext uri="{FF2B5EF4-FFF2-40B4-BE49-F238E27FC236}">
                  <a16:creationId xmlns:a16="http://schemas.microsoft.com/office/drawing/2014/main" id="{2EDF108F-5FBC-ED3A-EF6C-E575A22182E3}"/>
                </a:ext>
              </a:extLst>
            </p:cNvPr>
            <p:cNvSpPr/>
            <p:nvPr/>
          </p:nvSpPr>
          <p:spPr>
            <a:xfrm>
              <a:off x="1822986" y="3526712"/>
              <a:ext cx="71174" cy="63991"/>
            </a:xfrm>
            <a:custGeom>
              <a:avLst/>
              <a:gdLst/>
              <a:ahLst/>
              <a:cxnLst/>
              <a:rect l="l" t="t" r="r" b="b"/>
              <a:pathLst>
                <a:path w="2715" h="2441" extrusionOk="0">
                  <a:moveTo>
                    <a:pt x="867" y="1"/>
                  </a:moveTo>
                  <a:cubicBezTo>
                    <a:pt x="751" y="1"/>
                    <a:pt x="636" y="44"/>
                    <a:pt x="535" y="131"/>
                  </a:cubicBezTo>
                  <a:lnTo>
                    <a:pt x="131" y="549"/>
                  </a:lnTo>
                  <a:cubicBezTo>
                    <a:pt x="44" y="636"/>
                    <a:pt x="1" y="751"/>
                    <a:pt x="1" y="867"/>
                  </a:cubicBezTo>
                  <a:lnTo>
                    <a:pt x="1" y="1127"/>
                  </a:lnTo>
                  <a:cubicBezTo>
                    <a:pt x="1" y="1733"/>
                    <a:pt x="405" y="2267"/>
                    <a:pt x="982" y="2440"/>
                  </a:cubicBezTo>
                  <a:cubicBezTo>
                    <a:pt x="780" y="2195"/>
                    <a:pt x="679" y="1892"/>
                    <a:pt x="679" y="1589"/>
                  </a:cubicBezTo>
                  <a:lnTo>
                    <a:pt x="679" y="925"/>
                  </a:lnTo>
                  <a:cubicBezTo>
                    <a:pt x="679" y="673"/>
                    <a:pt x="882" y="462"/>
                    <a:pt x="1131" y="462"/>
                  </a:cubicBezTo>
                  <a:cubicBezTo>
                    <a:pt x="1139" y="462"/>
                    <a:pt x="1147" y="462"/>
                    <a:pt x="1156" y="463"/>
                  </a:cubicBezTo>
                  <a:cubicBezTo>
                    <a:pt x="1617" y="492"/>
                    <a:pt x="2296" y="578"/>
                    <a:pt x="2715" y="780"/>
                  </a:cubicBezTo>
                  <a:cubicBezTo>
                    <a:pt x="2715" y="679"/>
                    <a:pt x="2657" y="593"/>
                    <a:pt x="2599" y="520"/>
                  </a:cubicBezTo>
                  <a:cubicBezTo>
                    <a:pt x="2238" y="174"/>
                    <a:pt x="1603" y="15"/>
                    <a:pt x="867" y="1"/>
                  </a:cubicBez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16055;p73">
              <a:extLst>
                <a:ext uri="{FF2B5EF4-FFF2-40B4-BE49-F238E27FC236}">
                  <a16:creationId xmlns:a16="http://schemas.microsoft.com/office/drawing/2014/main" id="{D2D29785-0F68-06E5-7022-3FF5C32A574C}"/>
                </a:ext>
              </a:extLst>
            </p:cNvPr>
            <p:cNvSpPr/>
            <p:nvPr/>
          </p:nvSpPr>
          <p:spPr>
            <a:xfrm>
              <a:off x="1798763" y="3616026"/>
              <a:ext cx="24249" cy="59823"/>
            </a:xfrm>
            <a:custGeom>
              <a:avLst/>
              <a:gdLst/>
              <a:ahLst/>
              <a:cxnLst/>
              <a:rect l="l" t="t" r="r" b="b"/>
              <a:pathLst>
                <a:path w="925" h="2282" extrusionOk="0">
                  <a:moveTo>
                    <a:pt x="131" y="1"/>
                  </a:moveTo>
                  <a:cubicBezTo>
                    <a:pt x="59" y="102"/>
                    <a:pt x="15" y="246"/>
                    <a:pt x="15" y="390"/>
                  </a:cubicBezTo>
                  <a:lnTo>
                    <a:pt x="15" y="2050"/>
                  </a:lnTo>
                  <a:cubicBezTo>
                    <a:pt x="1" y="2180"/>
                    <a:pt x="102" y="2281"/>
                    <a:pt x="232" y="2281"/>
                  </a:cubicBezTo>
                  <a:lnTo>
                    <a:pt x="910" y="2281"/>
                  </a:lnTo>
                  <a:lnTo>
                    <a:pt x="925" y="1069"/>
                  </a:lnTo>
                  <a:cubicBezTo>
                    <a:pt x="925" y="881"/>
                    <a:pt x="852" y="708"/>
                    <a:pt x="723" y="578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E9EDF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16056;p73">
              <a:extLst>
                <a:ext uri="{FF2B5EF4-FFF2-40B4-BE49-F238E27FC236}">
                  <a16:creationId xmlns:a16="http://schemas.microsoft.com/office/drawing/2014/main" id="{215AC610-DAD0-2915-744E-59E74EBC99C9}"/>
                </a:ext>
              </a:extLst>
            </p:cNvPr>
            <p:cNvSpPr/>
            <p:nvPr/>
          </p:nvSpPr>
          <p:spPr>
            <a:xfrm>
              <a:off x="1852504" y="3612618"/>
              <a:ext cx="12138" cy="11771"/>
            </a:xfrm>
            <a:custGeom>
              <a:avLst/>
              <a:gdLst/>
              <a:ahLst/>
              <a:cxnLst/>
              <a:rect l="l" t="t" r="r" b="b"/>
              <a:pathLst>
                <a:path w="463" h="449" extrusionOk="0">
                  <a:moveTo>
                    <a:pt x="1" y="1"/>
                  </a:moveTo>
                  <a:lnTo>
                    <a:pt x="1" y="347"/>
                  </a:lnTo>
                  <a:cubicBezTo>
                    <a:pt x="1" y="405"/>
                    <a:pt x="58" y="448"/>
                    <a:pt x="116" y="448"/>
                  </a:cubicBezTo>
                  <a:lnTo>
                    <a:pt x="347" y="448"/>
                  </a:lnTo>
                  <a:cubicBezTo>
                    <a:pt x="405" y="448"/>
                    <a:pt x="463" y="405"/>
                    <a:pt x="463" y="347"/>
                  </a:cubicBezTo>
                  <a:lnTo>
                    <a:pt x="4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16057;p73">
              <a:extLst>
                <a:ext uri="{FF2B5EF4-FFF2-40B4-BE49-F238E27FC236}">
                  <a16:creationId xmlns:a16="http://schemas.microsoft.com/office/drawing/2014/main" id="{BFAADAF4-E88D-042A-4C48-1D5C38031FD6}"/>
                </a:ext>
              </a:extLst>
            </p:cNvPr>
            <p:cNvSpPr/>
            <p:nvPr/>
          </p:nvSpPr>
          <p:spPr>
            <a:xfrm>
              <a:off x="1834337" y="3595919"/>
              <a:ext cx="24249" cy="25114"/>
            </a:xfrm>
            <a:custGeom>
              <a:avLst/>
              <a:gdLst/>
              <a:ahLst/>
              <a:cxnLst/>
              <a:rect l="l" t="t" r="r" b="b"/>
              <a:pathLst>
                <a:path w="925" h="958" extrusionOk="0">
                  <a:moveTo>
                    <a:pt x="203" y="0"/>
                  </a:moveTo>
                  <a:cubicBezTo>
                    <a:pt x="174" y="0"/>
                    <a:pt x="146" y="15"/>
                    <a:pt x="131" y="46"/>
                  </a:cubicBezTo>
                  <a:lnTo>
                    <a:pt x="1" y="248"/>
                  </a:lnTo>
                  <a:lnTo>
                    <a:pt x="347" y="883"/>
                  </a:lnTo>
                  <a:cubicBezTo>
                    <a:pt x="365" y="929"/>
                    <a:pt x="413" y="957"/>
                    <a:pt x="463" y="957"/>
                  </a:cubicBezTo>
                  <a:cubicBezTo>
                    <a:pt x="492" y="957"/>
                    <a:pt x="523" y="948"/>
                    <a:pt x="549" y="926"/>
                  </a:cubicBezTo>
                  <a:lnTo>
                    <a:pt x="925" y="638"/>
                  </a:lnTo>
                  <a:lnTo>
                    <a:pt x="275" y="31"/>
                  </a:lnTo>
                  <a:cubicBezTo>
                    <a:pt x="255" y="11"/>
                    <a:pt x="229" y="0"/>
                    <a:pt x="203" y="0"/>
                  </a:cubicBezTo>
                  <a:close/>
                </a:path>
              </a:pathLst>
            </a:custGeom>
            <a:solidFill>
              <a:srgbClr val="E9EDF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16058;p73">
              <a:extLst>
                <a:ext uri="{FF2B5EF4-FFF2-40B4-BE49-F238E27FC236}">
                  <a16:creationId xmlns:a16="http://schemas.microsoft.com/office/drawing/2014/main" id="{F1A1BE2F-E241-A65B-B394-BFB9907ADDF8}"/>
                </a:ext>
              </a:extLst>
            </p:cNvPr>
            <p:cNvSpPr/>
            <p:nvPr/>
          </p:nvSpPr>
          <p:spPr>
            <a:xfrm>
              <a:off x="1858559" y="3595919"/>
              <a:ext cx="24616" cy="25114"/>
            </a:xfrm>
            <a:custGeom>
              <a:avLst/>
              <a:gdLst/>
              <a:ahLst/>
              <a:cxnLst/>
              <a:rect l="l" t="t" r="r" b="b"/>
              <a:pathLst>
                <a:path w="939" h="958" extrusionOk="0">
                  <a:moveTo>
                    <a:pt x="730" y="0"/>
                  </a:moveTo>
                  <a:cubicBezTo>
                    <a:pt x="708" y="0"/>
                    <a:pt x="685" y="11"/>
                    <a:pt x="665" y="31"/>
                  </a:cubicBezTo>
                  <a:lnTo>
                    <a:pt x="1" y="638"/>
                  </a:lnTo>
                  <a:lnTo>
                    <a:pt x="390" y="926"/>
                  </a:lnTo>
                  <a:cubicBezTo>
                    <a:pt x="417" y="948"/>
                    <a:pt x="445" y="957"/>
                    <a:pt x="473" y="957"/>
                  </a:cubicBezTo>
                  <a:cubicBezTo>
                    <a:pt x="520" y="957"/>
                    <a:pt x="565" y="929"/>
                    <a:pt x="592" y="883"/>
                  </a:cubicBezTo>
                  <a:lnTo>
                    <a:pt x="939" y="248"/>
                  </a:lnTo>
                  <a:lnTo>
                    <a:pt x="795" y="46"/>
                  </a:lnTo>
                  <a:cubicBezTo>
                    <a:pt x="779" y="15"/>
                    <a:pt x="755" y="0"/>
                    <a:pt x="730" y="0"/>
                  </a:cubicBezTo>
                  <a:close/>
                </a:path>
              </a:pathLst>
            </a:custGeom>
            <a:solidFill>
              <a:srgbClr val="E9EDF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16059;p73">
              <a:extLst>
                <a:ext uri="{FF2B5EF4-FFF2-40B4-BE49-F238E27FC236}">
                  <a16:creationId xmlns:a16="http://schemas.microsoft.com/office/drawing/2014/main" id="{E559E9A4-12B7-D1BB-ADEF-793EBCFF58F7}"/>
                </a:ext>
              </a:extLst>
            </p:cNvPr>
            <p:cNvSpPr/>
            <p:nvPr/>
          </p:nvSpPr>
          <p:spPr>
            <a:xfrm>
              <a:off x="1900556" y="3395401"/>
              <a:ext cx="178288" cy="208540"/>
            </a:xfrm>
            <a:custGeom>
              <a:avLst/>
              <a:gdLst/>
              <a:ahLst/>
              <a:cxnLst/>
              <a:rect l="l" t="t" r="r" b="b"/>
              <a:pathLst>
                <a:path w="6801" h="7955" extrusionOk="0">
                  <a:moveTo>
                    <a:pt x="3408" y="1"/>
                  </a:moveTo>
                  <a:cubicBezTo>
                    <a:pt x="1777" y="1"/>
                    <a:pt x="578" y="1141"/>
                    <a:pt x="448" y="2960"/>
                  </a:cubicBezTo>
                  <a:cubicBezTo>
                    <a:pt x="290" y="5212"/>
                    <a:pt x="88" y="6468"/>
                    <a:pt x="30" y="6886"/>
                  </a:cubicBezTo>
                  <a:cubicBezTo>
                    <a:pt x="1" y="6987"/>
                    <a:pt x="59" y="7089"/>
                    <a:pt x="145" y="7132"/>
                  </a:cubicBezTo>
                  <a:cubicBezTo>
                    <a:pt x="578" y="7348"/>
                    <a:pt x="1921" y="7955"/>
                    <a:pt x="3408" y="7955"/>
                  </a:cubicBezTo>
                  <a:cubicBezTo>
                    <a:pt x="4895" y="7955"/>
                    <a:pt x="6237" y="7348"/>
                    <a:pt x="6670" y="7132"/>
                  </a:cubicBezTo>
                  <a:cubicBezTo>
                    <a:pt x="6757" y="7089"/>
                    <a:pt x="6800" y="6987"/>
                    <a:pt x="6786" y="6886"/>
                  </a:cubicBezTo>
                  <a:cubicBezTo>
                    <a:pt x="6728" y="6468"/>
                    <a:pt x="6526" y="5212"/>
                    <a:pt x="6367" y="2960"/>
                  </a:cubicBezTo>
                  <a:cubicBezTo>
                    <a:pt x="6237" y="1127"/>
                    <a:pt x="5039" y="1"/>
                    <a:pt x="3408" y="1"/>
                  </a:cubicBezTo>
                  <a:close/>
                </a:path>
              </a:pathLst>
            </a:custGeom>
            <a:solidFill>
              <a:srgbClr val="667A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16060;p73">
              <a:extLst>
                <a:ext uri="{FF2B5EF4-FFF2-40B4-BE49-F238E27FC236}">
                  <a16:creationId xmlns:a16="http://schemas.microsoft.com/office/drawing/2014/main" id="{16ABE457-E971-FA17-70BF-EBBB05034532}"/>
                </a:ext>
              </a:extLst>
            </p:cNvPr>
            <p:cNvSpPr/>
            <p:nvPr/>
          </p:nvSpPr>
          <p:spPr>
            <a:xfrm>
              <a:off x="1942579" y="3395401"/>
              <a:ext cx="136266" cy="208593"/>
            </a:xfrm>
            <a:custGeom>
              <a:avLst/>
              <a:gdLst/>
              <a:ahLst/>
              <a:cxnLst/>
              <a:rect l="l" t="t" r="r" b="b"/>
              <a:pathLst>
                <a:path w="5198" h="7957" extrusionOk="0">
                  <a:moveTo>
                    <a:pt x="1805" y="1"/>
                  </a:moveTo>
                  <a:cubicBezTo>
                    <a:pt x="1689" y="1"/>
                    <a:pt x="1574" y="1"/>
                    <a:pt x="1473" y="15"/>
                  </a:cubicBezTo>
                  <a:cubicBezTo>
                    <a:pt x="202" y="145"/>
                    <a:pt x="0" y="1935"/>
                    <a:pt x="1227" y="2310"/>
                  </a:cubicBezTo>
                  <a:lnTo>
                    <a:pt x="1256" y="2310"/>
                  </a:lnTo>
                  <a:lnTo>
                    <a:pt x="1718" y="7955"/>
                  </a:lnTo>
                  <a:cubicBezTo>
                    <a:pt x="1768" y="7956"/>
                    <a:pt x="1817" y="7957"/>
                    <a:pt x="1867" y="7957"/>
                  </a:cubicBezTo>
                  <a:cubicBezTo>
                    <a:pt x="3324" y="7957"/>
                    <a:pt x="4634" y="7355"/>
                    <a:pt x="5067" y="7132"/>
                  </a:cubicBezTo>
                  <a:cubicBezTo>
                    <a:pt x="5154" y="7089"/>
                    <a:pt x="5197" y="6987"/>
                    <a:pt x="5183" y="6886"/>
                  </a:cubicBezTo>
                  <a:cubicBezTo>
                    <a:pt x="5125" y="6468"/>
                    <a:pt x="4923" y="5212"/>
                    <a:pt x="4764" y="2960"/>
                  </a:cubicBezTo>
                  <a:cubicBezTo>
                    <a:pt x="4634" y="1127"/>
                    <a:pt x="3436" y="1"/>
                    <a:pt x="1805" y="1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16061;p73">
              <a:extLst>
                <a:ext uri="{FF2B5EF4-FFF2-40B4-BE49-F238E27FC236}">
                  <a16:creationId xmlns:a16="http://schemas.microsoft.com/office/drawing/2014/main" id="{EB9926BC-68EE-F65E-6A15-92487DDCCA27}"/>
                </a:ext>
              </a:extLst>
            </p:cNvPr>
            <p:cNvSpPr/>
            <p:nvPr/>
          </p:nvSpPr>
          <p:spPr>
            <a:xfrm>
              <a:off x="1888471" y="3556230"/>
              <a:ext cx="202852" cy="119619"/>
            </a:xfrm>
            <a:custGeom>
              <a:avLst/>
              <a:gdLst/>
              <a:ahLst/>
              <a:cxnLst/>
              <a:rect l="l" t="t" r="r" b="b"/>
              <a:pathLst>
                <a:path w="7738" h="4563" extrusionOk="0">
                  <a:moveTo>
                    <a:pt x="2728" y="1"/>
                  </a:moveTo>
                  <a:lnTo>
                    <a:pt x="2728" y="1011"/>
                  </a:lnTo>
                  <a:cubicBezTo>
                    <a:pt x="2728" y="1184"/>
                    <a:pt x="2627" y="1343"/>
                    <a:pt x="2454" y="1430"/>
                  </a:cubicBezTo>
                  <a:lnTo>
                    <a:pt x="549" y="2267"/>
                  </a:lnTo>
                  <a:cubicBezTo>
                    <a:pt x="217" y="2411"/>
                    <a:pt x="0" y="2744"/>
                    <a:pt x="0" y="3104"/>
                  </a:cubicBezTo>
                  <a:lnTo>
                    <a:pt x="0" y="4331"/>
                  </a:lnTo>
                  <a:cubicBezTo>
                    <a:pt x="0" y="4447"/>
                    <a:pt x="101" y="4562"/>
                    <a:pt x="231" y="4562"/>
                  </a:cubicBezTo>
                  <a:lnTo>
                    <a:pt x="7506" y="4562"/>
                  </a:lnTo>
                  <a:cubicBezTo>
                    <a:pt x="7636" y="4562"/>
                    <a:pt x="7737" y="4447"/>
                    <a:pt x="7737" y="4331"/>
                  </a:cubicBezTo>
                  <a:lnTo>
                    <a:pt x="7737" y="3104"/>
                  </a:lnTo>
                  <a:cubicBezTo>
                    <a:pt x="7737" y="2744"/>
                    <a:pt x="7521" y="2411"/>
                    <a:pt x="7189" y="2267"/>
                  </a:cubicBezTo>
                  <a:lnTo>
                    <a:pt x="5269" y="1430"/>
                  </a:lnTo>
                  <a:cubicBezTo>
                    <a:pt x="5110" y="1343"/>
                    <a:pt x="5009" y="1184"/>
                    <a:pt x="5009" y="1011"/>
                  </a:cubicBezTo>
                  <a:lnTo>
                    <a:pt x="5009" y="1"/>
                  </a:ln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16062;p73">
              <a:extLst>
                <a:ext uri="{FF2B5EF4-FFF2-40B4-BE49-F238E27FC236}">
                  <a16:creationId xmlns:a16="http://schemas.microsoft.com/office/drawing/2014/main" id="{AF51A2C4-2561-E4C1-6132-E4728FDB9D3A}"/>
                </a:ext>
              </a:extLst>
            </p:cNvPr>
            <p:cNvSpPr/>
            <p:nvPr/>
          </p:nvSpPr>
          <p:spPr>
            <a:xfrm>
              <a:off x="1888471" y="3599380"/>
              <a:ext cx="202852" cy="76469"/>
            </a:xfrm>
            <a:custGeom>
              <a:avLst/>
              <a:gdLst/>
              <a:ahLst/>
              <a:cxnLst/>
              <a:rect l="l" t="t" r="r" b="b"/>
              <a:pathLst>
                <a:path w="7738" h="2917" extrusionOk="0">
                  <a:moveTo>
                    <a:pt x="1963" y="0"/>
                  </a:moveTo>
                  <a:lnTo>
                    <a:pt x="549" y="621"/>
                  </a:lnTo>
                  <a:cubicBezTo>
                    <a:pt x="217" y="765"/>
                    <a:pt x="0" y="1098"/>
                    <a:pt x="0" y="1458"/>
                  </a:cubicBezTo>
                  <a:lnTo>
                    <a:pt x="0" y="2685"/>
                  </a:lnTo>
                  <a:cubicBezTo>
                    <a:pt x="0" y="2801"/>
                    <a:pt x="101" y="2916"/>
                    <a:pt x="231" y="2916"/>
                  </a:cubicBezTo>
                  <a:lnTo>
                    <a:pt x="7506" y="2916"/>
                  </a:lnTo>
                  <a:cubicBezTo>
                    <a:pt x="7636" y="2916"/>
                    <a:pt x="7737" y="2801"/>
                    <a:pt x="7737" y="2685"/>
                  </a:cubicBezTo>
                  <a:lnTo>
                    <a:pt x="7737" y="1458"/>
                  </a:lnTo>
                  <a:cubicBezTo>
                    <a:pt x="7737" y="1098"/>
                    <a:pt x="7521" y="765"/>
                    <a:pt x="7189" y="621"/>
                  </a:cubicBezTo>
                  <a:lnTo>
                    <a:pt x="5774" y="0"/>
                  </a:lnTo>
                  <a:cubicBezTo>
                    <a:pt x="5442" y="881"/>
                    <a:pt x="4655" y="1321"/>
                    <a:pt x="3869" y="1321"/>
                  </a:cubicBezTo>
                  <a:cubicBezTo>
                    <a:pt x="3082" y="1321"/>
                    <a:pt x="2295" y="881"/>
                    <a:pt x="19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16063;p73">
              <a:extLst>
                <a:ext uri="{FF2B5EF4-FFF2-40B4-BE49-F238E27FC236}">
                  <a16:creationId xmlns:a16="http://schemas.microsoft.com/office/drawing/2014/main" id="{5263A611-9247-CEC3-71A2-07891F16EBB5}"/>
                </a:ext>
              </a:extLst>
            </p:cNvPr>
            <p:cNvSpPr/>
            <p:nvPr/>
          </p:nvSpPr>
          <p:spPr>
            <a:xfrm>
              <a:off x="1959985" y="3556230"/>
              <a:ext cx="59823" cy="23961"/>
            </a:xfrm>
            <a:custGeom>
              <a:avLst/>
              <a:gdLst/>
              <a:ahLst/>
              <a:cxnLst/>
              <a:rect l="l" t="t" r="r" b="b"/>
              <a:pathLst>
                <a:path w="2282" h="914" extrusionOk="0">
                  <a:moveTo>
                    <a:pt x="0" y="1"/>
                  </a:moveTo>
                  <a:lnTo>
                    <a:pt x="0" y="665"/>
                  </a:lnTo>
                  <a:cubicBezTo>
                    <a:pt x="361" y="831"/>
                    <a:pt x="751" y="914"/>
                    <a:pt x="1141" y="914"/>
                  </a:cubicBezTo>
                  <a:cubicBezTo>
                    <a:pt x="1530" y="914"/>
                    <a:pt x="1920" y="831"/>
                    <a:pt x="2281" y="665"/>
                  </a:cubicBezTo>
                  <a:lnTo>
                    <a:pt x="2281" y="1"/>
                  </a:lnTo>
                  <a:close/>
                </a:path>
              </a:pathLst>
            </a:custGeom>
            <a:solidFill>
              <a:srgbClr val="94A5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16064;p73">
              <a:extLst>
                <a:ext uri="{FF2B5EF4-FFF2-40B4-BE49-F238E27FC236}">
                  <a16:creationId xmlns:a16="http://schemas.microsoft.com/office/drawing/2014/main" id="{31B48B43-165B-55D4-E343-3541CB60E508}"/>
                </a:ext>
              </a:extLst>
            </p:cNvPr>
            <p:cNvSpPr/>
            <p:nvPr/>
          </p:nvSpPr>
          <p:spPr>
            <a:xfrm>
              <a:off x="1929707" y="3456062"/>
              <a:ext cx="119619" cy="112069"/>
            </a:xfrm>
            <a:custGeom>
              <a:avLst/>
              <a:gdLst/>
              <a:ahLst/>
              <a:cxnLst/>
              <a:rect l="l" t="t" r="r" b="b"/>
              <a:pathLst>
                <a:path w="4563" h="4275" extrusionOk="0">
                  <a:moveTo>
                    <a:pt x="1655" y="1"/>
                  </a:moveTo>
                  <a:cubicBezTo>
                    <a:pt x="1489" y="1"/>
                    <a:pt x="1344" y="98"/>
                    <a:pt x="1271" y="256"/>
                  </a:cubicBezTo>
                  <a:cubicBezTo>
                    <a:pt x="1025" y="733"/>
                    <a:pt x="665" y="1137"/>
                    <a:pt x="203" y="1426"/>
                  </a:cubicBezTo>
                  <a:cubicBezTo>
                    <a:pt x="87" y="1512"/>
                    <a:pt x="15" y="1642"/>
                    <a:pt x="15" y="1786"/>
                  </a:cubicBezTo>
                  <a:lnTo>
                    <a:pt x="15" y="1916"/>
                  </a:lnTo>
                  <a:cubicBezTo>
                    <a:pt x="0" y="3143"/>
                    <a:pt x="924" y="4168"/>
                    <a:pt x="2137" y="4269"/>
                  </a:cubicBezTo>
                  <a:cubicBezTo>
                    <a:pt x="2188" y="4273"/>
                    <a:pt x="2239" y="4274"/>
                    <a:pt x="2290" y="4274"/>
                  </a:cubicBezTo>
                  <a:cubicBezTo>
                    <a:pt x="3536" y="4274"/>
                    <a:pt x="4562" y="3265"/>
                    <a:pt x="4562" y="2003"/>
                  </a:cubicBezTo>
                  <a:lnTo>
                    <a:pt x="4562" y="1599"/>
                  </a:lnTo>
                  <a:cubicBezTo>
                    <a:pt x="4562" y="1411"/>
                    <a:pt x="4490" y="1223"/>
                    <a:pt x="4346" y="1093"/>
                  </a:cubicBezTo>
                  <a:cubicBezTo>
                    <a:pt x="3985" y="776"/>
                    <a:pt x="3162" y="213"/>
                    <a:pt x="1747" y="11"/>
                  </a:cubicBezTo>
                  <a:cubicBezTo>
                    <a:pt x="1716" y="4"/>
                    <a:pt x="1685" y="1"/>
                    <a:pt x="1655" y="1"/>
                  </a:cubicBezTo>
                  <a:close/>
                </a:path>
              </a:pathLst>
            </a:custGeom>
            <a:solidFill>
              <a:srgbClr val="BCC9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16065;p73">
              <a:extLst>
                <a:ext uri="{FF2B5EF4-FFF2-40B4-BE49-F238E27FC236}">
                  <a16:creationId xmlns:a16="http://schemas.microsoft.com/office/drawing/2014/main" id="{8399A531-DD28-0E84-8E3F-136FA7376E19}"/>
                </a:ext>
              </a:extLst>
            </p:cNvPr>
            <p:cNvSpPr/>
            <p:nvPr/>
          </p:nvSpPr>
          <p:spPr>
            <a:xfrm>
              <a:off x="1929707" y="3456062"/>
              <a:ext cx="116971" cy="111938"/>
            </a:xfrm>
            <a:custGeom>
              <a:avLst/>
              <a:gdLst/>
              <a:ahLst/>
              <a:cxnLst/>
              <a:rect l="l" t="t" r="r" b="b"/>
              <a:pathLst>
                <a:path w="4462" h="4270" extrusionOk="0">
                  <a:moveTo>
                    <a:pt x="1655" y="1"/>
                  </a:moveTo>
                  <a:cubicBezTo>
                    <a:pt x="1489" y="1"/>
                    <a:pt x="1344" y="98"/>
                    <a:pt x="1271" y="256"/>
                  </a:cubicBezTo>
                  <a:cubicBezTo>
                    <a:pt x="1227" y="328"/>
                    <a:pt x="1184" y="415"/>
                    <a:pt x="1126" y="487"/>
                  </a:cubicBezTo>
                  <a:cubicBezTo>
                    <a:pt x="895" y="863"/>
                    <a:pt x="578" y="1180"/>
                    <a:pt x="217" y="1426"/>
                  </a:cubicBezTo>
                  <a:cubicBezTo>
                    <a:pt x="87" y="1512"/>
                    <a:pt x="15" y="1656"/>
                    <a:pt x="15" y="1801"/>
                  </a:cubicBezTo>
                  <a:lnTo>
                    <a:pt x="15" y="1931"/>
                  </a:lnTo>
                  <a:cubicBezTo>
                    <a:pt x="0" y="3100"/>
                    <a:pt x="852" y="4096"/>
                    <a:pt x="2021" y="4269"/>
                  </a:cubicBezTo>
                  <a:cubicBezTo>
                    <a:pt x="1603" y="3836"/>
                    <a:pt x="1386" y="3273"/>
                    <a:pt x="1386" y="2696"/>
                  </a:cubicBezTo>
                  <a:lnTo>
                    <a:pt x="1386" y="1267"/>
                  </a:lnTo>
                  <a:cubicBezTo>
                    <a:pt x="1386" y="1021"/>
                    <a:pt x="1560" y="834"/>
                    <a:pt x="1790" y="805"/>
                  </a:cubicBezTo>
                  <a:cubicBezTo>
                    <a:pt x="1953" y="789"/>
                    <a:pt x="2115" y="782"/>
                    <a:pt x="2278" y="782"/>
                  </a:cubicBezTo>
                  <a:cubicBezTo>
                    <a:pt x="3027" y="782"/>
                    <a:pt x="3773" y="944"/>
                    <a:pt x="4461" y="1252"/>
                  </a:cubicBezTo>
                  <a:cubicBezTo>
                    <a:pt x="4432" y="1195"/>
                    <a:pt x="4389" y="1137"/>
                    <a:pt x="4346" y="1093"/>
                  </a:cubicBezTo>
                  <a:cubicBezTo>
                    <a:pt x="3985" y="776"/>
                    <a:pt x="3147" y="213"/>
                    <a:pt x="1747" y="11"/>
                  </a:cubicBezTo>
                  <a:cubicBezTo>
                    <a:pt x="1716" y="4"/>
                    <a:pt x="1685" y="1"/>
                    <a:pt x="1655" y="1"/>
                  </a:cubicBez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16066;p73">
              <a:extLst>
                <a:ext uri="{FF2B5EF4-FFF2-40B4-BE49-F238E27FC236}">
                  <a16:creationId xmlns:a16="http://schemas.microsoft.com/office/drawing/2014/main" id="{801124FF-2689-76DF-7C9A-5A4F43DEBAAA}"/>
                </a:ext>
              </a:extLst>
            </p:cNvPr>
            <p:cNvSpPr/>
            <p:nvPr/>
          </p:nvSpPr>
          <p:spPr>
            <a:xfrm>
              <a:off x="1888471" y="3619067"/>
              <a:ext cx="41629" cy="56782"/>
            </a:xfrm>
            <a:custGeom>
              <a:avLst/>
              <a:gdLst/>
              <a:ahLst/>
              <a:cxnLst/>
              <a:rect l="l" t="t" r="r" b="b"/>
              <a:pathLst>
                <a:path w="1588" h="2166" extrusionOk="0">
                  <a:moveTo>
                    <a:pt x="346" y="0"/>
                  </a:moveTo>
                  <a:cubicBezTo>
                    <a:pt x="130" y="173"/>
                    <a:pt x="0" y="433"/>
                    <a:pt x="0" y="707"/>
                  </a:cubicBezTo>
                  <a:lnTo>
                    <a:pt x="0" y="1934"/>
                  </a:lnTo>
                  <a:cubicBezTo>
                    <a:pt x="0" y="2064"/>
                    <a:pt x="101" y="2165"/>
                    <a:pt x="231" y="2165"/>
                  </a:cubicBezTo>
                  <a:lnTo>
                    <a:pt x="1588" y="2165"/>
                  </a:lnTo>
                  <a:lnTo>
                    <a:pt x="1588" y="1530"/>
                  </a:lnTo>
                  <a:cubicBezTo>
                    <a:pt x="1588" y="1357"/>
                    <a:pt x="1516" y="1184"/>
                    <a:pt x="1386" y="1054"/>
                  </a:cubicBezTo>
                  <a:lnTo>
                    <a:pt x="346" y="0"/>
                  </a:ln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16067;p73">
              <a:extLst>
                <a:ext uri="{FF2B5EF4-FFF2-40B4-BE49-F238E27FC236}">
                  <a16:creationId xmlns:a16="http://schemas.microsoft.com/office/drawing/2014/main" id="{994D8235-948E-05A4-303E-E80F5884A339}"/>
                </a:ext>
              </a:extLst>
            </p:cNvPr>
            <p:cNvSpPr/>
            <p:nvPr/>
          </p:nvSpPr>
          <p:spPr>
            <a:xfrm>
              <a:off x="2049667" y="3619067"/>
              <a:ext cx="41656" cy="56782"/>
            </a:xfrm>
            <a:custGeom>
              <a:avLst/>
              <a:gdLst/>
              <a:ahLst/>
              <a:cxnLst/>
              <a:rect l="l" t="t" r="r" b="b"/>
              <a:pathLst>
                <a:path w="1589" h="2166" extrusionOk="0">
                  <a:moveTo>
                    <a:pt x="1242" y="0"/>
                  </a:moveTo>
                  <a:lnTo>
                    <a:pt x="203" y="1054"/>
                  </a:lnTo>
                  <a:cubicBezTo>
                    <a:pt x="73" y="1184"/>
                    <a:pt x="1" y="1357"/>
                    <a:pt x="1" y="1530"/>
                  </a:cubicBezTo>
                  <a:lnTo>
                    <a:pt x="1" y="2165"/>
                  </a:lnTo>
                  <a:lnTo>
                    <a:pt x="1357" y="2165"/>
                  </a:lnTo>
                  <a:cubicBezTo>
                    <a:pt x="1487" y="2165"/>
                    <a:pt x="1588" y="2064"/>
                    <a:pt x="1588" y="1934"/>
                  </a:cubicBezTo>
                  <a:lnTo>
                    <a:pt x="1588" y="707"/>
                  </a:lnTo>
                  <a:cubicBezTo>
                    <a:pt x="1588" y="433"/>
                    <a:pt x="1459" y="173"/>
                    <a:pt x="1242" y="0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6" name="Google Shape;9682;p69">
            <a:extLst>
              <a:ext uri="{FF2B5EF4-FFF2-40B4-BE49-F238E27FC236}">
                <a16:creationId xmlns:a16="http://schemas.microsoft.com/office/drawing/2014/main" id="{5538EE3C-8647-F064-DD4D-76AC982748C9}"/>
              </a:ext>
            </a:extLst>
          </p:cNvPr>
          <p:cNvGrpSpPr/>
          <p:nvPr/>
        </p:nvGrpSpPr>
        <p:grpSpPr>
          <a:xfrm>
            <a:off x="9277888" y="2164969"/>
            <a:ext cx="2290529" cy="2734701"/>
            <a:chOff x="7159964" y="1971904"/>
            <a:chExt cx="291564" cy="348103"/>
          </a:xfrm>
        </p:grpSpPr>
        <p:sp>
          <p:nvSpPr>
            <p:cNvPr id="57" name="Google Shape;9683;p69">
              <a:extLst>
                <a:ext uri="{FF2B5EF4-FFF2-40B4-BE49-F238E27FC236}">
                  <a16:creationId xmlns:a16="http://schemas.microsoft.com/office/drawing/2014/main" id="{08F76344-8BD6-5F64-0D58-0E219D7E7631}"/>
                </a:ext>
              </a:extLst>
            </p:cNvPr>
            <p:cNvSpPr/>
            <p:nvPr/>
          </p:nvSpPr>
          <p:spPr>
            <a:xfrm>
              <a:off x="7204947" y="1994277"/>
              <a:ext cx="167906" cy="153752"/>
            </a:xfrm>
            <a:custGeom>
              <a:avLst/>
              <a:gdLst/>
              <a:ahLst/>
              <a:cxnLst/>
              <a:rect l="l" t="t" r="r" b="b"/>
              <a:pathLst>
                <a:path w="6394" h="5855" extrusionOk="0">
                  <a:moveTo>
                    <a:pt x="642" y="1"/>
                  </a:moveTo>
                  <a:cubicBezTo>
                    <a:pt x="288" y="1"/>
                    <a:pt x="1" y="288"/>
                    <a:pt x="1" y="642"/>
                  </a:cubicBezTo>
                  <a:lnTo>
                    <a:pt x="1" y="4058"/>
                  </a:lnTo>
                  <a:cubicBezTo>
                    <a:pt x="1" y="4413"/>
                    <a:pt x="288" y="4700"/>
                    <a:pt x="642" y="4700"/>
                  </a:cubicBezTo>
                  <a:lnTo>
                    <a:pt x="2345" y="4700"/>
                  </a:lnTo>
                  <a:lnTo>
                    <a:pt x="4059" y="5839"/>
                  </a:lnTo>
                  <a:cubicBezTo>
                    <a:pt x="4076" y="5850"/>
                    <a:pt x="4095" y="5855"/>
                    <a:pt x="4114" y="5855"/>
                  </a:cubicBezTo>
                  <a:cubicBezTo>
                    <a:pt x="4177" y="5855"/>
                    <a:pt x="4236" y="5800"/>
                    <a:pt x="4221" y="5733"/>
                  </a:cubicBezTo>
                  <a:lnTo>
                    <a:pt x="4049" y="4700"/>
                  </a:lnTo>
                  <a:lnTo>
                    <a:pt x="5752" y="4700"/>
                  </a:lnTo>
                  <a:cubicBezTo>
                    <a:pt x="6107" y="4700"/>
                    <a:pt x="6394" y="4413"/>
                    <a:pt x="6394" y="4058"/>
                  </a:cubicBezTo>
                  <a:lnTo>
                    <a:pt x="6394" y="642"/>
                  </a:lnTo>
                  <a:cubicBezTo>
                    <a:pt x="6394" y="288"/>
                    <a:pt x="6107" y="1"/>
                    <a:pt x="5752" y="1"/>
                  </a:cubicBezTo>
                  <a:close/>
                </a:path>
              </a:pathLst>
            </a:custGeom>
            <a:solidFill>
              <a:srgbClr val="C5D1D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9684;p69">
              <a:extLst>
                <a:ext uri="{FF2B5EF4-FFF2-40B4-BE49-F238E27FC236}">
                  <a16:creationId xmlns:a16="http://schemas.microsoft.com/office/drawing/2014/main" id="{274E9795-D293-8C8A-A836-66C8E39D5992}"/>
                </a:ext>
              </a:extLst>
            </p:cNvPr>
            <p:cNvSpPr/>
            <p:nvPr/>
          </p:nvSpPr>
          <p:spPr>
            <a:xfrm>
              <a:off x="7204711" y="1994277"/>
              <a:ext cx="156851" cy="112130"/>
            </a:xfrm>
            <a:custGeom>
              <a:avLst/>
              <a:gdLst/>
              <a:ahLst/>
              <a:cxnLst/>
              <a:rect l="l" t="t" r="r" b="b"/>
              <a:pathLst>
                <a:path w="5973" h="4270" extrusionOk="0">
                  <a:moveTo>
                    <a:pt x="641" y="1"/>
                  </a:moveTo>
                  <a:cubicBezTo>
                    <a:pt x="297" y="1"/>
                    <a:pt x="0" y="288"/>
                    <a:pt x="10" y="642"/>
                  </a:cubicBezTo>
                  <a:lnTo>
                    <a:pt x="10" y="4058"/>
                  </a:lnTo>
                  <a:cubicBezTo>
                    <a:pt x="10" y="4125"/>
                    <a:pt x="19" y="4202"/>
                    <a:pt x="48" y="4269"/>
                  </a:cubicBezTo>
                  <a:lnTo>
                    <a:pt x="4910" y="4269"/>
                  </a:lnTo>
                  <a:cubicBezTo>
                    <a:pt x="5503" y="4269"/>
                    <a:pt x="5972" y="3791"/>
                    <a:pt x="5972" y="3207"/>
                  </a:cubicBezTo>
                  <a:lnTo>
                    <a:pt x="5972" y="39"/>
                  </a:lnTo>
                  <a:cubicBezTo>
                    <a:pt x="5905" y="20"/>
                    <a:pt x="5838" y="1"/>
                    <a:pt x="5761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9694;p69">
              <a:extLst>
                <a:ext uri="{FF2B5EF4-FFF2-40B4-BE49-F238E27FC236}">
                  <a16:creationId xmlns:a16="http://schemas.microsoft.com/office/drawing/2014/main" id="{D8512E94-B6EC-4E27-0337-2DDA29FF0A3E}"/>
                </a:ext>
              </a:extLst>
            </p:cNvPr>
            <p:cNvSpPr/>
            <p:nvPr/>
          </p:nvSpPr>
          <p:spPr>
            <a:xfrm>
              <a:off x="7337140" y="2141806"/>
              <a:ext cx="33718" cy="73922"/>
            </a:xfrm>
            <a:custGeom>
              <a:avLst/>
              <a:gdLst/>
              <a:ahLst/>
              <a:cxnLst/>
              <a:rect l="l" t="t" r="r" b="b"/>
              <a:pathLst>
                <a:path w="1284" h="2815" extrusionOk="0">
                  <a:moveTo>
                    <a:pt x="776" y="0"/>
                  </a:moveTo>
                  <a:cubicBezTo>
                    <a:pt x="345" y="0"/>
                    <a:pt x="1" y="345"/>
                    <a:pt x="1" y="776"/>
                  </a:cubicBezTo>
                  <a:lnTo>
                    <a:pt x="1" y="948"/>
                  </a:lnTo>
                  <a:cubicBezTo>
                    <a:pt x="1" y="1168"/>
                    <a:pt x="39" y="1388"/>
                    <a:pt x="106" y="1599"/>
                  </a:cubicBezTo>
                  <a:lnTo>
                    <a:pt x="518" y="2814"/>
                  </a:lnTo>
                  <a:lnTo>
                    <a:pt x="1283" y="2814"/>
                  </a:lnTo>
                  <a:lnTo>
                    <a:pt x="1283" y="0"/>
                  </a:ln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9695;p69">
              <a:extLst>
                <a:ext uri="{FF2B5EF4-FFF2-40B4-BE49-F238E27FC236}">
                  <a16:creationId xmlns:a16="http://schemas.microsoft.com/office/drawing/2014/main" id="{C60B7832-A86C-5C36-F259-931BCF4F639F}"/>
                </a:ext>
              </a:extLst>
            </p:cNvPr>
            <p:cNvSpPr/>
            <p:nvPr/>
          </p:nvSpPr>
          <p:spPr>
            <a:xfrm>
              <a:off x="7350717" y="2135031"/>
              <a:ext cx="80697" cy="80697"/>
            </a:xfrm>
            <a:custGeom>
              <a:avLst/>
              <a:gdLst/>
              <a:ahLst/>
              <a:cxnLst/>
              <a:rect l="l" t="t" r="r" b="b"/>
              <a:pathLst>
                <a:path w="3073" h="3073" extrusionOk="0">
                  <a:moveTo>
                    <a:pt x="766" y="0"/>
                  </a:moveTo>
                  <a:cubicBezTo>
                    <a:pt x="345" y="0"/>
                    <a:pt x="1" y="345"/>
                    <a:pt x="1" y="766"/>
                  </a:cubicBezTo>
                  <a:cubicBezTo>
                    <a:pt x="1" y="1053"/>
                    <a:pt x="230" y="1282"/>
                    <a:pt x="508" y="1282"/>
                  </a:cubicBezTo>
                  <a:lnTo>
                    <a:pt x="2556" y="3072"/>
                  </a:lnTo>
                  <a:lnTo>
                    <a:pt x="2986" y="1560"/>
                  </a:lnTo>
                  <a:cubicBezTo>
                    <a:pt x="3044" y="1378"/>
                    <a:pt x="3073" y="1187"/>
                    <a:pt x="3073" y="995"/>
                  </a:cubicBezTo>
                  <a:lnTo>
                    <a:pt x="3073" y="517"/>
                  </a:lnTo>
                  <a:cubicBezTo>
                    <a:pt x="3073" y="230"/>
                    <a:pt x="2843" y="0"/>
                    <a:pt x="255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9696;p69">
              <a:extLst>
                <a:ext uri="{FF2B5EF4-FFF2-40B4-BE49-F238E27FC236}">
                  <a16:creationId xmlns:a16="http://schemas.microsoft.com/office/drawing/2014/main" id="{44690182-2A24-69B7-1592-DFEF7F02BBBC}"/>
                </a:ext>
              </a:extLst>
            </p:cNvPr>
            <p:cNvSpPr/>
            <p:nvPr/>
          </p:nvSpPr>
          <p:spPr>
            <a:xfrm>
              <a:off x="7364030" y="2235791"/>
              <a:ext cx="40493" cy="29936"/>
            </a:xfrm>
            <a:custGeom>
              <a:avLst/>
              <a:gdLst/>
              <a:ahLst/>
              <a:cxnLst/>
              <a:rect l="l" t="t" r="r" b="b"/>
              <a:pathLst>
                <a:path w="1542" h="1140" extrusionOk="0">
                  <a:moveTo>
                    <a:pt x="1" y="1"/>
                  </a:moveTo>
                  <a:lnTo>
                    <a:pt x="1" y="1140"/>
                  </a:lnTo>
                  <a:lnTo>
                    <a:pt x="1542" y="1140"/>
                  </a:lnTo>
                  <a:lnTo>
                    <a:pt x="1542" y="1"/>
                  </a:lnTo>
                  <a:close/>
                </a:path>
              </a:pathLst>
            </a:custGeom>
            <a:solidFill>
              <a:srgbClr val="ACBD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9697;p69">
              <a:extLst>
                <a:ext uri="{FF2B5EF4-FFF2-40B4-BE49-F238E27FC236}">
                  <a16:creationId xmlns:a16="http://schemas.microsoft.com/office/drawing/2014/main" id="{82D99039-7BF9-74CF-CC85-B150153BC447}"/>
                </a:ext>
              </a:extLst>
            </p:cNvPr>
            <p:cNvSpPr/>
            <p:nvPr/>
          </p:nvSpPr>
          <p:spPr>
            <a:xfrm>
              <a:off x="7364030" y="2236053"/>
              <a:ext cx="40493" cy="16281"/>
            </a:xfrm>
            <a:custGeom>
              <a:avLst/>
              <a:gdLst/>
              <a:ahLst/>
              <a:cxnLst/>
              <a:rect l="l" t="t" r="r" b="b"/>
              <a:pathLst>
                <a:path w="1542" h="620" extrusionOk="0">
                  <a:moveTo>
                    <a:pt x="1" y="0"/>
                  </a:moveTo>
                  <a:lnTo>
                    <a:pt x="1" y="469"/>
                  </a:lnTo>
                  <a:cubicBezTo>
                    <a:pt x="250" y="570"/>
                    <a:pt x="510" y="620"/>
                    <a:pt x="771" y="620"/>
                  </a:cubicBezTo>
                  <a:cubicBezTo>
                    <a:pt x="1032" y="620"/>
                    <a:pt x="1293" y="570"/>
                    <a:pt x="1542" y="469"/>
                  </a:cubicBezTo>
                  <a:lnTo>
                    <a:pt x="1542" y="0"/>
                  </a:lnTo>
                  <a:close/>
                </a:path>
              </a:pathLst>
            </a:custGeom>
            <a:solidFill>
              <a:srgbClr val="96ABB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9698;p69">
              <a:extLst>
                <a:ext uri="{FF2B5EF4-FFF2-40B4-BE49-F238E27FC236}">
                  <a16:creationId xmlns:a16="http://schemas.microsoft.com/office/drawing/2014/main" id="{CB13783F-0C13-0FAC-9EFB-3AB3A9D8882A}"/>
                </a:ext>
              </a:extLst>
            </p:cNvPr>
            <p:cNvSpPr/>
            <p:nvPr/>
          </p:nvSpPr>
          <p:spPr>
            <a:xfrm>
              <a:off x="7317051" y="2252124"/>
              <a:ext cx="134477" cy="67882"/>
            </a:xfrm>
            <a:custGeom>
              <a:avLst/>
              <a:gdLst/>
              <a:ahLst/>
              <a:cxnLst/>
              <a:rect l="l" t="t" r="r" b="b"/>
              <a:pathLst>
                <a:path w="5121" h="2585" extrusionOk="0">
                  <a:moveTo>
                    <a:pt x="1790" y="1"/>
                  </a:moveTo>
                  <a:lnTo>
                    <a:pt x="555" y="355"/>
                  </a:lnTo>
                  <a:cubicBezTo>
                    <a:pt x="230" y="451"/>
                    <a:pt x="0" y="757"/>
                    <a:pt x="0" y="1092"/>
                  </a:cubicBezTo>
                  <a:lnTo>
                    <a:pt x="0" y="2326"/>
                  </a:lnTo>
                  <a:cubicBezTo>
                    <a:pt x="0" y="2470"/>
                    <a:pt x="115" y="2585"/>
                    <a:pt x="258" y="2585"/>
                  </a:cubicBezTo>
                  <a:lnTo>
                    <a:pt x="4862" y="2585"/>
                  </a:lnTo>
                  <a:cubicBezTo>
                    <a:pt x="5005" y="2585"/>
                    <a:pt x="5120" y="2470"/>
                    <a:pt x="5120" y="2326"/>
                  </a:cubicBezTo>
                  <a:lnTo>
                    <a:pt x="5120" y="1092"/>
                  </a:lnTo>
                  <a:cubicBezTo>
                    <a:pt x="5120" y="757"/>
                    <a:pt x="4891" y="451"/>
                    <a:pt x="4565" y="355"/>
                  </a:cubicBezTo>
                  <a:lnTo>
                    <a:pt x="3331" y="1"/>
                  </a:lnTo>
                  <a:lnTo>
                    <a:pt x="2555" y="518"/>
                  </a:lnTo>
                  <a:lnTo>
                    <a:pt x="1790" y="1"/>
                  </a:lnTo>
                  <a:close/>
                </a:path>
              </a:pathLst>
            </a:custGeom>
            <a:solidFill>
              <a:srgbClr val="6E829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9699;p69">
              <a:extLst>
                <a:ext uri="{FF2B5EF4-FFF2-40B4-BE49-F238E27FC236}">
                  <a16:creationId xmlns:a16="http://schemas.microsoft.com/office/drawing/2014/main" id="{501B8FEF-CFA1-10B3-6EEF-EC0AB299C06A}"/>
                </a:ext>
              </a:extLst>
            </p:cNvPr>
            <p:cNvSpPr/>
            <p:nvPr/>
          </p:nvSpPr>
          <p:spPr>
            <a:xfrm>
              <a:off x="7377607" y="2265701"/>
              <a:ext cx="13340" cy="54306"/>
            </a:xfrm>
            <a:custGeom>
              <a:avLst/>
              <a:gdLst/>
              <a:ahLst/>
              <a:cxnLst/>
              <a:rect l="l" t="t" r="r" b="b"/>
              <a:pathLst>
                <a:path w="508" h="2068" extrusionOk="0">
                  <a:moveTo>
                    <a:pt x="125" y="1"/>
                  </a:moveTo>
                  <a:lnTo>
                    <a:pt x="1" y="2068"/>
                  </a:lnTo>
                  <a:lnTo>
                    <a:pt x="508" y="2068"/>
                  </a:lnTo>
                  <a:lnTo>
                    <a:pt x="38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9700;p69">
              <a:extLst>
                <a:ext uri="{FF2B5EF4-FFF2-40B4-BE49-F238E27FC236}">
                  <a16:creationId xmlns:a16="http://schemas.microsoft.com/office/drawing/2014/main" id="{D07E4E64-C360-F598-FE7C-338601DA4D1D}"/>
                </a:ext>
              </a:extLst>
            </p:cNvPr>
            <p:cNvSpPr/>
            <p:nvPr/>
          </p:nvSpPr>
          <p:spPr>
            <a:xfrm>
              <a:off x="7343941" y="2168906"/>
              <a:ext cx="80697" cy="73712"/>
            </a:xfrm>
            <a:custGeom>
              <a:avLst/>
              <a:gdLst/>
              <a:ahLst/>
              <a:cxnLst/>
              <a:rect l="l" t="t" r="r" b="b"/>
              <a:pathLst>
                <a:path w="3073" h="2807" extrusionOk="0">
                  <a:moveTo>
                    <a:pt x="955" y="1"/>
                  </a:moveTo>
                  <a:cubicBezTo>
                    <a:pt x="823" y="1"/>
                    <a:pt x="701" y="57"/>
                    <a:pt x="613" y="155"/>
                  </a:cubicBezTo>
                  <a:lnTo>
                    <a:pt x="153" y="615"/>
                  </a:lnTo>
                  <a:cubicBezTo>
                    <a:pt x="58" y="710"/>
                    <a:pt x="0" y="835"/>
                    <a:pt x="0" y="978"/>
                  </a:cubicBezTo>
                  <a:lnTo>
                    <a:pt x="0" y="1275"/>
                  </a:lnTo>
                  <a:cubicBezTo>
                    <a:pt x="0" y="2117"/>
                    <a:pt x="689" y="2806"/>
                    <a:pt x="1531" y="2806"/>
                  </a:cubicBezTo>
                  <a:cubicBezTo>
                    <a:pt x="2383" y="2806"/>
                    <a:pt x="3072" y="2117"/>
                    <a:pt x="3072" y="1275"/>
                  </a:cubicBezTo>
                  <a:lnTo>
                    <a:pt x="3072" y="949"/>
                  </a:lnTo>
                  <a:cubicBezTo>
                    <a:pt x="3072" y="815"/>
                    <a:pt x="3015" y="682"/>
                    <a:pt x="2919" y="586"/>
                  </a:cubicBezTo>
                  <a:cubicBezTo>
                    <a:pt x="2527" y="203"/>
                    <a:pt x="1799" y="31"/>
                    <a:pt x="986" y="2"/>
                  </a:cubicBezTo>
                  <a:cubicBezTo>
                    <a:pt x="975" y="1"/>
                    <a:pt x="965" y="1"/>
                    <a:pt x="955" y="1"/>
                  </a:cubicBezTo>
                  <a:close/>
                </a:path>
              </a:pathLst>
            </a:custGeom>
            <a:solidFill>
              <a:srgbClr val="BEC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9701;p69">
              <a:extLst>
                <a:ext uri="{FF2B5EF4-FFF2-40B4-BE49-F238E27FC236}">
                  <a16:creationId xmlns:a16="http://schemas.microsoft.com/office/drawing/2014/main" id="{2E5185B8-4618-0C07-67D0-82E73ED3F215}"/>
                </a:ext>
              </a:extLst>
            </p:cNvPr>
            <p:cNvSpPr/>
            <p:nvPr/>
          </p:nvSpPr>
          <p:spPr>
            <a:xfrm>
              <a:off x="7343941" y="2168906"/>
              <a:ext cx="80434" cy="72189"/>
            </a:xfrm>
            <a:custGeom>
              <a:avLst/>
              <a:gdLst/>
              <a:ahLst/>
              <a:cxnLst/>
              <a:rect l="l" t="t" r="r" b="b"/>
              <a:pathLst>
                <a:path w="3063" h="2749" extrusionOk="0">
                  <a:moveTo>
                    <a:pt x="955" y="1"/>
                  </a:moveTo>
                  <a:cubicBezTo>
                    <a:pt x="823" y="1"/>
                    <a:pt x="701" y="57"/>
                    <a:pt x="613" y="146"/>
                  </a:cubicBezTo>
                  <a:lnTo>
                    <a:pt x="153" y="615"/>
                  </a:lnTo>
                  <a:cubicBezTo>
                    <a:pt x="58" y="710"/>
                    <a:pt x="0" y="835"/>
                    <a:pt x="0" y="969"/>
                  </a:cubicBezTo>
                  <a:lnTo>
                    <a:pt x="0" y="1275"/>
                  </a:lnTo>
                  <a:cubicBezTo>
                    <a:pt x="0" y="1954"/>
                    <a:pt x="450" y="2557"/>
                    <a:pt x="1110" y="2749"/>
                  </a:cubicBezTo>
                  <a:cubicBezTo>
                    <a:pt x="890" y="2471"/>
                    <a:pt x="766" y="2136"/>
                    <a:pt x="766" y="1792"/>
                  </a:cubicBezTo>
                  <a:lnTo>
                    <a:pt x="766" y="1036"/>
                  </a:lnTo>
                  <a:cubicBezTo>
                    <a:pt x="766" y="751"/>
                    <a:pt x="996" y="527"/>
                    <a:pt x="1277" y="527"/>
                  </a:cubicBezTo>
                  <a:cubicBezTo>
                    <a:pt x="1288" y="527"/>
                    <a:pt x="1300" y="528"/>
                    <a:pt x="1311" y="528"/>
                  </a:cubicBezTo>
                  <a:cubicBezTo>
                    <a:pt x="1828" y="557"/>
                    <a:pt x="2594" y="643"/>
                    <a:pt x="3063" y="873"/>
                  </a:cubicBezTo>
                  <a:cubicBezTo>
                    <a:pt x="3053" y="768"/>
                    <a:pt x="2996" y="662"/>
                    <a:pt x="2919" y="586"/>
                  </a:cubicBezTo>
                  <a:cubicBezTo>
                    <a:pt x="2527" y="203"/>
                    <a:pt x="1799" y="21"/>
                    <a:pt x="986" y="2"/>
                  </a:cubicBezTo>
                  <a:cubicBezTo>
                    <a:pt x="975" y="1"/>
                    <a:pt x="965" y="1"/>
                    <a:pt x="955" y="1"/>
                  </a:cubicBezTo>
                  <a:close/>
                </a:path>
              </a:pathLst>
            </a:custGeom>
            <a:solidFill>
              <a:srgbClr val="ACBD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9702;p69">
              <a:extLst>
                <a:ext uri="{FF2B5EF4-FFF2-40B4-BE49-F238E27FC236}">
                  <a16:creationId xmlns:a16="http://schemas.microsoft.com/office/drawing/2014/main" id="{EA5A6368-2DDD-38CF-6BC3-CF64E408C13C}"/>
                </a:ext>
              </a:extLst>
            </p:cNvPr>
            <p:cNvSpPr/>
            <p:nvPr/>
          </p:nvSpPr>
          <p:spPr>
            <a:xfrm>
              <a:off x="7317051" y="2269482"/>
              <a:ext cx="26916" cy="50524"/>
            </a:xfrm>
            <a:custGeom>
              <a:avLst/>
              <a:gdLst/>
              <a:ahLst/>
              <a:cxnLst/>
              <a:rect l="l" t="t" r="r" b="b"/>
              <a:pathLst>
                <a:path w="1025" h="1924" extrusionOk="0">
                  <a:moveTo>
                    <a:pt x="144" y="0"/>
                  </a:moveTo>
                  <a:cubicBezTo>
                    <a:pt x="48" y="125"/>
                    <a:pt x="0" y="278"/>
                    <a:pt x="0" y="440"/>
                  </a:cubicBezTo>
                  <a:lnTo>
                    <a:pt x="0" y="1665"/>
                  </a:lnTo>
                  <a:cubicBezTo>
                    <a:pt x="0" y="1809"/>
                    <a:pt x="115" y="1924"/>
                    <a:pt x="258" y="1924"/>
                  </a:cubicBezTo>
                  <a:lnTo>
                    <a:pt x="1024" y="1924"/>
                  </a:lnTo>
                  <a:lnTo>
                    <a:pt x="1024" y="1206"/>
                  </a:lnTo>
                  <a:cubicBezTo>
                    <a:pt x="1024" y="995"/>
                    <a:pt x="948" y="804"/>
                    <a:pt x="804" y="660"/>
                  </a:cubicBezTo>
                  <a:lnTo>
                    <a:pt x="144" y="0"/>
                  </a:lnTo>
                  <a:close/>
                </a:path>
              </a:pathLst>
            </a:custGeom>
            <a:solidFill>
              <a:srgbClr val="5F75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9703;p69">
              <a:extLst>
                <a:ext uri="{FF2B5EF4-FFF2-40B4-BE49-F238E27FC236}">
                  <a16:creationId xmlns:a16="http://schemas.microsoft.com/office/drawing/2014/main" id="{CB39BD21-A691-B42C-A5E8-0FD90D1582DB}"/>
                </a:ext>
              </a:extLst>
            </p:cNvPr>
            <p:cNvSpPr/>
            <p:nvPr/>
          </p:nvSpPr>
          <p:spPr>
            <a:xfrm>
              <a:off x="7424612" y="2269482"/>
              <a:ext cx="26916" cy="50524"/>
            </a:xfrm>
            <a:custGeom>
              <a:avLst/>
              <a:gdLst/>
              <a:ahLst/>
              <a:cxnLst/>
              <a:rect l="l" t="t" r="r" b="b"/>
              <a:pathLst>
                <a:path w="1025" h="1924" extrusionOk="0">
                  <a:moveTo>
                    <a:pt x="881" y="0"/>
                  </a:moveTo>
                  <a:lnTo>
                    <a:pt x="220" y="660"/>
                  </a:lnTo>
                  <a:cubicBezTo>
                    <a:pt x="77" y="804"/>
                    <a:pt x="0" y="995"/>
                    <a:pt x="0" y="1206"/>
                  </a:cubicBezTo>
                  <a:lnTo>
                    <a:pt x="0" y="1924"/>
                  </a:lnTo>
                  <a:lnTo>
                    <a:pt x="766" y="1924"/>
                  </a:lnTo>
                  <a:cubicBezTo>
                    <a:pt x="909" y="1924"/>
                    <a:pt x="1024" y="1809"/>
                    <a:pt x="1024" y="1665"/>
                  </a:cubicBezTo>
                  <a:lnTo>
                    <a:pt x="1024" y="440"/>
                  </a:lnTo>
                  <a:cubicBezTo>
                    <a:pt x="1024" y="278"/>
                    <a:pt x="976" y="125"/>
                    <a:pt x="881" y="0"/>
                  </a:cubicBezTo>
                  <a:close/>
                </a:path>
              </a:pathLst>
            </a:custGeom>
            <a:solidFill>
              <a:srgbClr val="5F75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9704;p69">
              <a:extLst>
                <a:ext uri="{FF2B5EF4-FFF2-40B4-BE49-F238E27FC236}">
                  <a16:creationId xmlns:a16="http://schemas.microsoft.com/office/drawing/2014/main" id="{37705E6E-D8F7-CC12-4681-EBAA5CC42647}"/>
                </a:ext>
              </a:extLst>
            </p:cNvPr>
            <p:cNvSpPr/>
            <p:nvPr/>
          </p:nvSpPr>
          <p:spPr>
            <a:xfrm>
              <a:off x="7377607" y="2265701"/>
              <a:ext cx="13340" cy="13340"/>
            </a:xfrm>
            <a:custGeom>
              <a:avLst/>
              <a:gdLst/>
              <a:ahLst/>
              <a:cxnLst/>
              <a:rect l="l" t="t" r="r" b="b"/>
              <a:pathLst>
                <a:path w="508" h="508" extrusionOk="0">
                  <a:moveTo>
                    <a:pt x="1" y="1"/>
                  </a:moveTo>
                  <a:lnTo>
                    <a:pt x="1" y="403"/>
                  </a:lnTo>
                  <a:cubicBezTo>
                    <a:pt x="1" y="460"/>
                    <a:pt x="48" y="508"/>
                    <a:pt x="106" y="508"/>
                  </a:cubicBezTo>
                  <a:lnTo>
                    <a:pt x="402" y="508"/>
                  </a:lnTo>
                  <a:cubicBezTo>
                    <a:pt x="460" y="508"/>
                    <a:pt x="508" y="460"/>
                    <a:pt x="508" y="403"/>
                  </a:cubicBezTo>
                  <a:lnTo>
                    <a:pt x="508" y="1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9705;p69">
              <a:extLst>
                <a:ext uri="{FF2B5EF4-FFF2-40B4-BE49-F238E27FC236}">
                  <a16:creationId xmlns:a16="http://schemas.microsoft.com/office/drawing/2014/main" id="{1529A295-5AF3-9B54-4EE0-7341B3E50944}"/>
                </a:ext>
              </a:extLst>
            </p:cNvPr>
            <p:cNvSpPr/>
            <p:nvPr/>
          </p:nvSpPr>
          <p:spPr>
            <a:xfrm>
              <a:off x="7356756" y="2246899"/>
              <a:ext cx="27415" cy="28229"/>
            </a:xfrm>
            <a:custGeom>
              <a:avLst/>
              <a:gdLst/>
              <a:ahLst/>
              <a:cxnLst/>
              <a:rect l="l" t="t" r="r" b="b"/>
              <a:pathLst>
                <a:path w="1044" h="1075" extrusionOk="0">
                  <a:moveTo>
                    <a:pt x="235" y="1"/>
                  </a:moveTo>
                  <a:cubicBezTo>
                    <a:pt x="204" y="1"/>
                    <a:pt x="174" y="15"/>
                    <a:pt x="153" y="47"/>
                  </a:cubicBezTo>
                  <a:lnTo>
                    <a:pt x="0" y="286"/>
                  </a:lnTo>
                  <a:lnTo>
                    <a:pt x="383" y="994"/>
                  </a:lnTo>
                  <a:cubicBezTo>
                    <a:pt x="412" y="1047"/>
                    <a:pt x="464" y="1075"/>
                    <a:pt x="517" y="1075"/>
                  </a:cubicBezTo>
                  <a:cubicBezTo>
                    <a:pt x="550" y="1075"/>
                    <a:pt x="583" y="1064"/>
                    <a:pt x="613" y="1042"/>
                  </a:cubicBezTo>
                  <a:lnTo>
                    <a:pt x="1043" y="717"/>
                  </a:lnTo>
                  <a:lnTo>
                    <a:pt x="306" y="28"/>
                  </a:lnTo>
                  <a:cubicBezTo>
                    <a:pt x="285" y="10"/>
                    <a:pt x="260" y="1"/>
                    <a:pt x="235" y="1"/>
                  </a:cubicBezTo>
                  <a:close/>
                </a:path>
              </a:pathLst>
            </a:custGeom>
            <a:solidFill>
              <a:srgbClr val="5F75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9706;p69">
              <a:extLst>
                <a:ext uri="{FF2B5EF4-FFF2-40B4-BE49-F238E27FC236}">
                  <a16:creationId xmlns:a16="http://schemas.microsoft.com/office/drawing/2014/main" id="{0DCB5D49-94CA-CC67-622C-550D7F4C25A3}"/>
                </a:ext>
              </a:extLst>
            </p:cNvPr>
            <p:cNvSpPr/>
            <p:nvPr/>
          </p:nvSpPr>
          <p:spPr>
            <a:xfrm>
              <a:off x="7384146" y="2246899"/>
              <a:ext cx="27678" cy="28229"/>
            </a:xfrm>
            <a:custGeom>
              <a:avLst/>
              <a:gdLst/>
              <a:ahLst/>
              <a:cxnLst/>
              <a:rect l="l" t="t" r="r" b="b"/>
              <a:pathLst>
                <a:path w="1054" h="1075" extrusionOk="0">
                  <a:moveTo>
                    <a:pt x="813" y="1"/>
                  </a:moveTo>
                  <a:cubicBezTo>
                    <a:pt x="786" y="1"/>
                    <a:pt x="759" y="10"/>
                    <a:pt x="737" y="28"/>
                  </a:cubicBezTo>
                  <a:lnTo>
                    <a:pt x="0" y="717"/>
                  </a:lnTo>
                  <a:lnTo>
                    <a:pt x="441" y="1042"/>
                  </a:lnTo>
                  <a:cubicBezTo>
                    <a:pt x="466" y="1064"/>
                    <a:pt x="499" y="1075"/>
                    <a:pt x="532" y="1075"/>
                  </a:cubicBezTo>
                  <a:cubicBezTo>
                    <a:pt x="585" y="1075"/>
                    <a:pt x="637" y="1047"/>
                    <a:pt x="661" y="994"/>
                  </a:cubicBezTo>
                  <a:lnTo>
                    <a:pt x="1053" y="286"/>
                  </a:lnTo>
                  <a:lnTo>
                    <a:pt x="900" y="47"/>
                  </a:lnTo>
                  <a:cubicBezTo>
                    <a:pt x="879" y="15"/>
                    <a:pt x="846" y="1"/>
                    <a:pt x="813" y="1"/>
                  </a:cubicBezTo>
                  <a:close/>
                </a:path>
              </a:pathLst>
            </a:custGeom>
            <a:solidFill>
              <a:srgbClr val="5F75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9707;p69">
              <a:extLst>
                <a:ext uri="{FF2B5EF4-FFF2-40B4-BE49-F238E27FC236}">
                  <a16:creationId xmlns:a16="http://schemas.microsoft.com/office/drawing/2014/main" id="{FD4DCDD6-17E8-77B3-768B-5AF98FB3538F}"/>
                </a:ext>
              </a:extLst>
            </p:cNvPr>
            <p:cNvSpPr/>
            <p:nvPr/>
          </p:nvSpPr>
          <p:spPr>
            <a:xfrm>
              <a:off x="7159964" y="1971904"/>
              <a:ext cx="190516" cy="164151"/>
            </a:xfrm>
            <a:custGeom>
              <a:avLst/>
              <a:gdLst/>
              <a:ahLst/>
              <a:cxnLst/>
              <a:rect l="l" t="t" r="r" b="b"/>
              <a:pathLst>
                <a:path w="7255" h="6251" extrusionOk="0">
                  <a:moveTo>
                    <a:pt x="642" y="1"/>
                  </a:moveTo>
                  <a:cubicBezTo>
                    <a:pt x="288" y="1"/>
                    <a:pt x="1" y="288"/>
                    <a:pt x="1" y="642"/>
                  </a:cubicBezTo>
                  <a:lnTo>
                    <a:pt x="1" y="4059"/>
                  </a:lnTo>
                  <a:cubicBezTo>
                    <a:pt x="1" y="4413"/>
                    <a:pt x="288" y="4700"/>
                    <a:pt x="642" y="4700"/>
                  </a:cubicBezTo>
                  <a:lnTo>
                    <a:pt x="2987" y="4700"/>
                  </a:lnTo>
                  <a:lnTo>
                    <a:pt x="2632" y="6116"/>
                  </a:lnTo>
                  <a:cubicBezTo>
                    <a:pt x="2611" y="6189"/>
                    <a:pt x="2672" y="6251"/>
                    <a:pt x="2736" y="6251"/>
                  </a:cubicBezTo>
                  <a:cubicBezTo>
                    <a:pt x="2756" y="6251"/>
                    <a:pt x="2777" y="6245"/>
                    <a:pt x="2795" y="6231"/>
                  </a:cubicBezTo>
                  <a:lnTo>
                    <a:pt x="4901" y="4700"/>
                  </a:lnTo>
                  <a:lnTo>
                    <a:pt x="6614" y="4700"/>
                  </a:lnTo>
                  <a:cubicBezTo>
                    <a:pt x="6968" y="4700"/>
                    <a:pt x="7255" y="4413"/>
                    <a:pt x="7255" y="4059"/>
                  </a:cubicBezTo>
                  <a:lnTo>
                    <a:pt x="7255" y="642"/>
                  </a:lnTo>
                  <a:cubicBezTo>
                    <a:pt x="7255" y="288"/>
                    <a:pt x="6968" y="1"/>
                    <a:pt x="6614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9708;p69">
              <a:extLst>
                <a:ext uri="{FF2B5EF4-FFF2-40B4-BE49-F238E27FC236}">
                  <a16:creationId xmlns:a16="http://schemas.microsoft.com/office/drawing/2014/main" id="{2C3717C3-F873-A0FE-0973-240B9114C788}"/>
                </a:ext>
              </a:extLst>
            </p:cNvPr>
            <p:cNvSpPr/>
            <p:nvPr/>
          </p:nvSpPr>
          <p:spPr>
            <a:xfrm>
              <a:off x="7191896" y="2000055"/>
              <a:ext cx="31670" cy="11082"/>
            </a:xfrm>
            <a:custGeom>
              <a:avLst/>
              <a:gdLst/>
              <a:ahLst/>
              <a:cxnLst/>
              <a:rect l="l" t="t" r="r" b="b"/>
              <a:pathLst>
                <a:path w="1206" h="422" extrusionOk="0">
                  <a:moveTo>
                    <a:pt x="287" y="1"/>
                  </a:moveTo>
                  <a:cubicBezTo>
                    <a:pt x="0" y="1"/>
                    <a:pt x="0" y="422"/>
                    <a:pt x="287" y="422"/>
                  </a:cubicBezTo>
                  <a:lnTo>
                    <a:pt x="919" y="422"/>
                  </a:lnTo>
                  <a:cubicBezTo>
                    <a:pt x="1206" y="422"/>
                    <a:pt x="1206" y="1"/>
                    <a:pt x="91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9709;p69">
              <a:extLst>
                <a:ext uri="{FF2B5EF4-FFF2-40B4-BE49-F238E27FC236}">
                  <a16:creationId xmlns:a16="http://schemas.microsoft.com/office/drawing/2014/main" id="{925F4C13-452A-3260-FEB0-5C72D2490266}"/>
                </a:ext>
              </a:extLst>
            </p:cNvPr>
            <p:cNvSpPr/>
            <p:nvPr/>
          </p:nvSpPr>
          <p:spPr>
            <a:xfrm>
              <a:off x="7231102" y="2000055"/>
              <a:ext cx="87735" cy="11082"/>
            </a:xfrm>
            <a:custGeom>
              <a:avLst/>
              <a:gdLst/>
              <a:ahLst/>
              <a:cxnLst/>
              <a:rect l="l" t="t" r="r" b="b"/>
              <a:pathLst>
                <a:path w="3341" h="422" extrusionOk="0">
                  <a:moveTo>
                    <a:pt x="278" y="1"/>
                  </a:moveTo>
                  <a:cubicBezTo>
                    <a:pt x="0" y="1"/>
                    <a:pt x="0" y="422"/>
                    <a:pt x="278" y="422"/>
                  </a:cubicBezTo>
                  <a:lnTo>
                    <a:pt x="3053" y="422"/>
                  </a:lnTo>
                  <a:cubicBezTo>
                    <a:pt x="3340" y="422"/>
                    <a:pt x="3340" y="1"/>
                    <a:pt x="305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Google Shape;9710;p69">
              <a:extLst>
                <a:ext uri="{FF2B5EF4-FFF2-40B4-BE49-F238E27FC236}">
                  <a16:creationId xmlns:a16="http://schemas.microsoft.com/office/drawing/2014/main" id="{D97BD06F-B3DC-7B54-BCFC-85D46924A7AC}"/>
                </a:ext>
              </a:extLst>
            </p:cNvPr>
            <p:cNvSpPr/>
            <p:nvPr/>
          </p:nvSpPr>
          <p:spPr>
            <a:xfrm>
              <a:off x="7191896" y="2027969"/>
              <a:ext cx="126941" cy="11318"/>
            </a:xfrm>
            <a:custGeom>
              <a:avLst/>
              <a:gdLst/>
              <a:ahLst/>
              <a:cxnLst/>
              <a:rect l="l" t="t" r="r" b="b"/>
              <a:pathLst>
                <a:path w="4834" h="431" extrusionOk="0">
                  <a:moveTo>
                    <a:pt x="287" y="0"/>
                  </a:moveTo>
                  <a:cubicBezTo>
                    <a:pt x="0" y="0"/>
                    <a:pt x="0" y="431"/>
                    <a:pt x="287" y="431"/>
                  </a:cubicBezTo>
                  <a:lnTo>
                    <a:pt x="4546" y="431"/>
                  </a:lnTo>
                  <a:cubicBezTo>
                    <a:pt x="4833" y="431"/>
                    <a:pt x="4833" y="0"/>
                    <a:pt x="4546" y="0"/>
                  </a:cubicBezTo>
                  <a:close/>
                </a:path>
              </a:pathLst>
            </a:custGeom>
            <a:solidFill>
              <a:srgbClr val="7689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" name="Google Shape;9711;p69">
              <a:extLst>
                <a:ext uri="{FF2B5EF4-FFF2-40B4-BE49-F238E27FC236}">
                  <a16:creationId xmlns:a16="http://schemas.microsoft.com/office/drawing/2014/main" id="{CCEF2D9C-C9E7-26ED-C4AE-F219E5A42528}"/>
                </a:ext>
              </a:extLst>
            </p:cNvPr>
            <p:cNvSpPr/>
            <p:nvPr/>
          </p:nvSpPr>
          <p:spPr>
            <a:xfrm>
              <a:off x="7191896" y="2056093"/>
              <a:ext cx="87735" cy="11108"/>
            </a:xfrm>
            <a:custGeom>
              <a:avLst/>
              <a:gdLst/>
              <a:ahLst/>
              <a:cxnLst/>
              <a:rect l="l" t="t" r="r" b="b"/>
              <a:pathLst>
                <a:path w="3341" h="423" extrusionOk="0">
                  <a:moveTo>
                    <a:pt x="287" y="1"/>
                  </a:moveTo>
                  <a:cubicBezTo>
                    <a:pt x="0" y="1"/>
                    <a:pt x="0" y="422"/>
                    <a:pt x="287" y="422"/>
                  </a:cubicBezTo>
                  <a:lnTo>
                    <a:pt x="3053" y="422"/>
                  </a:lnTo>
                  <a:cubicBezTo>
                    <a:pt x="3340" y="422"/>
                    <a:pt x="3340" y="1"/>
                    <a:pt x="3053" y="1"/>
                  </a:cubicBezTo>
                  <a:close/>
                </a:path>
              </a:pathLst>
            </a:custGeom>
            <a:solidFill>
              <a:srgbClr val="6379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9712;p69">
              <a:extLst>
                <a:ext uri="{FF2B5EF4-FFF2-40B4-BE49-F238E27FC236}">
                  <a16:creationId xmlns:a16="http://schemas.microsoft.com/office/drawing/2014/main" id="{4AF19D1C-1B35-313F-1811-21A1AA588360}"/>
                </a:ext>
              </a:extLst>
            </p:cNvPr>
            <p:cNvSpPr/>
            <p:nvPr/>
          </p:nvSpPr>
          <p:spPr>
            <a:xfrm>
              <a:off x="7286878" y="2056093"/>
              <a:ext cx="31958" cy="11108"/>
            </a:xfrm>
            <a:custGeom>
              <a:avLst/>
              <a:gdLst/>
              <a:ahLst/>
              <a:cxnLst/>
              <a:rect l="l" t="t" r="r" b="b"/>
              <a:pathLst>
                <a:path w="1217" h="423" extrusionOk="0">
                  <a:moveTo>
                    <a:pt x="288" y="1"/>
                  </a:moveTo>
                  <a:cubicBezTo>
                    <a:pt x="1" y="1"/>
                    <a:pt x="1" y="422"/>
                    <a:pt x="288" y="422"/>
                  </a:cubicBezTo>
                  <a:lnTo>
                    <a:pt x="929" y="422"/>
                  </a:lnTo>
                  <a:cubicBezTo>
                    <a:pt x="1216" y="422"/>
                    <a:pt x="1216" y="1"/>
                    <a:pt x="929" y="1"/>
                  </a:cubicBezTo>
                  <a:close/>
                </a:path>
              </a:pathLst>
            </a:custGeom>
            <a:solidFill>
              <a:srgbClr val="7689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7E5934BD-EC3D-ED3C-8A91-B43827DEB71E}"/>
              </a:ext>
            </a:extLst>
          </p:cNvPr>
          <p:cNvCxnSpPr>
            <a:cxnSpLocks/>
          </p:cNvCxnSpPr>
          <p:nvPr/>
        </p:nvCxnSpPr>
        <p:spPr>
          <a:xfrm flipV="1">
            <a:off x="7396223" y="2668059"/>
            <a:ext cx="1859126" cy="36524"/>
          </a:xfrm>
          <a:prstGeom prst="straightConnector1">
            <a:avLst/>
          </a:prstGeom>
          <a:ln w="38100" cap="flat" cmpd="sng" algn="ctr">
            <a:solidFill>
              <a:srgbClr val="5C728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1" name="Google Shape;662;p43">
            <a:extLst>
              <a:ext uri="{FF2B5EF4-FFF2-40B4-BE49-F238E27FC236}">
                <a16:creationId xmlns:a16="http://schemas.microsoft.com/office/drawing/2014/main" id="{20800EEE-7446-8321-5AC5-B972E4C1151B}"/>
              </a:ext>
            </a:extLst>
          </p:cNvPr>
          <p:cNvSpPr/>
          <p:nvPr/>
        </p:nvSpPr>
        <p:spPr>
          <a:xfrm>
            <a:off x="10710443" y="467463"/>
            <a:ext cx="1158240" cy="1158240"/>
          </a:xfrm>
          <a:prstGeom prst="ellipse">
            <a:avLst/>
          </a:prstGeom>
          <a:gradFill>
            <a:gsLst>
              <a:gs pos="0">
                <a:srgbClr val="63A537"/>
              </a:gs>
              <a:gs pos="100000">
                <a:srgbClr val="99CB38"/>
              </a:gs>
            </a:gsLst>
            <a:lin ang="10800025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B7DC037D-8194-9AB5-CA24-80882DA34F5F}"/>
              </a:ext>
            </a:extLst>
          </p:cNvPr>
          <p:cNvGrpSpPr/>
          <p:nvPr/>
        </p:nvGrpSpPr>
        <p:grpSpPr>
          <a:xfrm>
            <a:off x="10869680" y="698188"/>
            <a:ext cx="806237" cy="674497"/>
            <a:chOff x="5927593" y="419031"/>
            <a:chExt cx="2451625" cy="2051026"/>
          </a:xfrm>
        </p:grpSpPr>
        <p:grpSp>
          <p:nvGrpSpPr>
            <p:cNvPr id="83" name="Google Shape;16036;p73">
              <a:extLst>
                <a:ext uri="{FF2B5EF4-FFF2-40B4-BE49-F238E27FC236}">
                  <a16:creationId xmlns:a16="http://schemas.microsoft.com/office/drawing/2014/main" id="{C6933ECD-D2FC-46B6-05CF-570ABF6BA211}"/>
                </a:ext>
              </a:extLst>
            </p:cNvPr>
            <p:cNvGrpSpPr/>
            <p:nvPr/>
          </p:nvGrpSpPr>
          <p:grpSpPr>
            <a:xfrm>
              <a:off x="5927593" y="1181807"/>
              <a:ext cx="1725126" cy="1286091"/>
              <a:chOff x="1798763" y="3395401"/>
              <a:chExt cx="376185" cy="280448"/>
            </a:xfrm>
          </p:grpSpPr>
          <p:sp>
            <p:nvSpPr>
              <p:cNvPr id="106" name="Google Shape;16037;p73">
                <a:extLst>
                  <a:ext uri="{FF2B5EF4-FFF2-40B4-BE49-F238E27FC236}">
                    <a16:creationId xmlns:a16="http://schemas.microsoft.com/office/drawing/2014/main" id="{81804098-C78B-E71C-CA7A-A28EAAFA810D}"/>
                  </a:ext>
                </a:extLst>
              </p:cNvPr>
              <p:cNvSpPr/>
              <p:nvPr/>
            </p:nvSpPr>
            <p:spPr>
              <a:xfrm>
                <a:off x="2097352" y="3478660"/>
                <a:ext cx="47711" cy="42023"/>
              </a:xfrm>
              <a:custGeom>
                <a:avLst/>
                <a:gdLst/>
                <a:ahLst/>
                <a:cxnLst/>
                <a:rect l="l" t="t" r="r" b="b"/>
                <a:pathLst>
                  <a:path w="1820" h="1603" extrusionOk="0">
                    <a:moveTo>
                      <a:pt x="910" y="1"/>
                    </a:moveTo>
                    <a:cubicBezTo>
                      <a:pt x="405" y="1"/>
                      <a:pt x="0" y="361"/>
                      <a:pt x="0" y="809"/>
                    </a:cubicBezTo>
                    <a:cubicBezTo>
                      <a:pt x="0" y="1242"/>
                      <a:pt x="405" y="1603"/>
                      <a:pt x="910" y="1603"/>
                    </a:cubicBezTo>
                    <a:cubicBezTo>
                      <a:pt x="1401" y="1603"/>
                      <a:pt x="1819" y="1242"/>
                      <a:pt x="1819" y="809"/>
                    </a:cubicBezTo>
                    <a:cubicBezTo>
                      <a:pt x="1819" y="361"/>
                      <a:pt x="1401" y="1"/>
                      <a:pt x="910" y="1"/>
                    </a:cubicBezTo>
                    <a:close/>
                  </a:path>
                </a:pathLst>
              </a:custGeom>
              <a:solidFill>
                <a:srgbClr val="92A9B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7" name="Google Shape;16038;p73">
                <a:extLst>
                  <a:ext uri="{FF2B5EF4-FFF2-40B4-BE49-F238E27FC236}">
                    <a16:creationId xmlns:a16="http://schemas.microsoft.com/office/drawing/2014/main" id="{CA0478DD-42E9-00FC-F346-150E2FB9027F}"/>
                  </a:ext>
                </a:extLst>
              </p:cNvPr>
              <p:cNvSpPr/>
              <p:nvPr/>
            </p:nvSpPr>
            <p:spPr>
              <a:xfrm>
                <a:off x="2097352" y="3478660"/>
                <a:ext cx="32559" cy="42023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603" extrusionOk="0">
                    <a:moveTo>
                      <a:pt x="910" y="1"/>
                    </a:moveTo>
                    <a:cubicBezTo>
                      <a:pt x="405" y="1"/>
                      <a:pt x="0" y="361"/>
                      <a:pt x="0" y="809"/>
                    </a:cubicBezTo>
                    <a:cubicBezTo>
                      <a:pt x="0" y="1242"/>
                      <a:pt x="405" y="1603"/>
                      <a:pt x="910" y="1603"/>
                    </a:cubicBezTo>
                    <a:cubicBezTo>
                      <a:pt x="1025" y="1603"/>
                      <a:pt x="1141" y="1574"/>
                      <a:pt x="1242" y="1545"/>
                    </a:cubicBezTo>
                    <a:cubicBezTo>
                      <a:pt x="924" y="1444"/>
                      <a:pt x="693" y="1141"/>
                      <a:pt x="679" y="809"/>
                    </a:cubicBezTo>
                    <a:cubicBezTo>
                      <a:pt x="693" y="462"/>
                      <a:pt x="924" y="159"/>
                      <a:pt x="1242" y="73"/>
                    </a:cubicBezTo>
                    <a:cubicBezTo>
                      <a:pt x="1141" y="29"/>
                      <a:pt x="1025" y="1"/>
                      <a:pt x="910" y="1"/>
                    </a:cubicBezTo>
                    <a:close/>
                  </a:path>
                </a:pathLst>
              </a:custGeom>
              <a:solidFill>
                <a:srgbClr val="5C728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8" name="Google Shape;16039;p73">
                <a:extLst>
                  <a:ext uri="{FF2B5EF4-FFF2-40B4-BE49-F238E27FC236}">
                    <a16:creationId xmlns:a16="http://schemas.microsoft.com/office/drawing/2014/main" id="{3355337C-2B5F-FF8B-AB6C-BE92D6B699D8}"/>
                  </a:ext>
                </a:extLst>
              </p:cNvPr>
              <p:cNvSpPr/>
              <p:nvPr/>
            </p:nvSpPr>
            <p:spPr>
              <a:xfrm>
                <a:off x="2067441" y="3580452"/>
                <a:ext cx="107508" cy="95396"/>
              </a:xfrm>
              <a:custGeom>
                <a:avLst/>
                <a:gdLst/>
                <a:ahLst/>
                <a:cxnLst/>
                <a:rect l="l" t="t" r="r" b="b"/>
                <a:pathLst>
                  <a:path w="4101" h="3639" extrusionOk="0">
                    <a:moveTo>
                      <a:pt x="1358" y="1"/>
                    </a:moveTo>
                    <a:lnTo>
                      <a:pt x="1358" y="679"/>
                    </a:lnTo>
                    <a:cubicBezTo>
                      <a:pt x="1358" y="852"/>
                      <a:pt x="1271" y="1011"/>
                      <a:pt x="1113" y="1083"/>
                    </a:cubicBezTo>
                    <a:lnTo>
                      <a:pt x="376" y="1444"/>
                    </a:lnTo>
                    <a:cubicBezTo>
                      <a:pt x="145" y="1560"/>
                      <a:pt x="1" y="1805"/>
                      <a:pt x="1" y="2065"/>
                    </a:cubicBezTo>
                    <a:lnTo>
                      <a:pt x="1" y="3407"/>
                    </a:lnTo>
                    <a:cubicBezTo>
                      <a:pt x="1" y="3523"/>
                      <a:pt x="102" y="3638"/>
                      <a:pt x="232" y="3638"/>
                    </a:cubicBezTo>
                    <a:lnTo>
                      <a:pt x="3870" y="3638"/>
                    </a:lnTo>
                    <a:cubicBezTo>
                      <a:pt x="3985" y="3638"/>
                      <a:pt x="4101" y="3523"/>
                      <a:pt x="4101" y="3407"/>
                    </a:cubicBezTo>
                    <a:lnTo>
                      <a:pt x="4101" y="2065"/>
                    </a:lnTo>
                    <a:cubicBezTo>
                      <a:pt x="4086" y="1805"/>
                      <a:pt x="3942" y="1560"/>
                      <a:pt x="3711" y="1444"/>
                    </a:cubicBezTo>
                    <a:lnTo>
                      <a:pt x="2975" y="1083"/>
                    </a:lnTo>
                    <a:cubicBezTo>
                      <a:pt x="2830" y="1011"/>
                      <a:pt x="2729" y="852"/>
                      <a:pt x="2729" y="679"/>
                    </a:cubicBez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" name="Google Shape;16040;p73">
                <a:extLst>
                  <a:ext uri="{FF2B5EF4-FFF2-40B4-BE49-F238E27FC236}">
                    <a16:creationId xmlns:a16="http://schemas.microsoft.com/office/drawing/2014/main" id="{865AD965-4797-C7AC-EDCC-74493A8FA9C2}"/>
                  </a:ext>
                </a:extLst>
              </p:cNvPr>
              <p:cNvSpPr/>
              <p:nvPr/>
            </p:nvSpPr>
            <p:spPr>
              <a:xfrm>
                <a:off x="2103014" y="3580085"/>
                <a:ext cx="36360" cy="23856"/>
              </a:xfrm>
              <a:custGeom>
                <a:avLst/>
                <a:gdLst/>
                <a:ahLst/>
                <a:cxnLst/>
                <a:rect l="l" t="t" r="r" b="b"/>
                <a:pathLst>
                  <a:path w="1387" h="910" extrusionOk="0">
                    <a:moveTo>
                      <a:pt x="1" y="0"/>
                    </a:moveTo>
                    <a:lnTo>
                      <a:pt x="1" y="693"/>
                    </a:lnTo>
                    <a:cubicBezTo>
                      <a:pt x="1" y="722"/>
                      <a:pt x="1" y="751"/>
                      <a:pt x="1" y="780"/>
                    </a:cubicBezTo>
                    <a:cubicBezTo>
                      <a:pt x="217" y="866"/>
                      <a:pt x="448" y="910"/>
                      <a:pt x="694" y="910"/>
                    </a:cubicBezTo>
                    <a:cubicBezTo>
                      <a:pt x="925" y="910"/>
                      <a:pt x="1170" y="866"/>
                      <a:pt x="1387" y="780"/>
                    </a:cubicBezTo>
                    <a:cubicBezTo>
                      <a:pt x="1372" y="751"/>
                      <a:pt x="1372" y="722"/>
                      <a:pt x="1372" y="693"/>
                    </a:cubicBez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94A5B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" name="Google Shape;16041;p73">
                <a:extLst>
                  <a:ext uri="{FF2B5EF4-FFF2-40B4-BE49-F238E27FC236}">
                    <a16:creationId xmlns:a16="http://schemas.microsoft.com/office/drawing/2014/main" id="{487B2579-E54A-81DF-0B16-03631D578FF4}"/>
                  </a:ext>
                </a:extLst>
              </p:cNvPr>
              <p:cNvSpPr/>
              <p:nvPr/>
            </p:nvSpPr>
            <p:spPr>
              <a:xfrm>
                <a:off x="2067441" y="3611491"/>
                <a:ext cx="107141" cy="64358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2455" extrusionOk="0">
                    <a:moveTo>
                      <a:pt x="896" y="0"/>
                    </a:moveTo>
                    <a:lnTo>
                      <a:pt x="376" y="260"/>
                    </a:lnTo>
                    <a:cubicBezTo>
                      <a:pt x="145" y="376"/>
                      <a:pt x="1" y="621"/>
                      <a:pt x="1" y="881"/>
                    </a:cubicBezTo>
                    <a:lnTo>
                      <a:pt x="1" y="2223"/>
                    </a:lnTo>
                    <a:cubicBezTo>
                      <a:pt x="1" y="2339"/>
                      <a:pt x="102" y="2454"/>
                      <a:pt x="218" y="2454"/>
                    </a:cubicBezTo>
                    <a:lnTo>
                      <a:pt x="3870" y="2454"/>
                    </a:lnTo>
                    <a:cubicBezTo>
                      <a:pt x="3985" y="2454"/>
                      <a:pt x="4086" y="2339"/>
                      <a:pt x="4086" y="2223"/>
                    </a:cubicBezTo>
                    <a:lnTo>
                      <a:pt x="4086" y="881"/>
                    </a:lnTo>
                    <a:cubicBezTo>
                      <a:pt x="4086" y="621"/>
                      <a:pt x="3942" y="376"/>
                      <a:pt x="3711" y="260"/>
                    </a:cubicBezTo>
                    <a:lnTo>
                      <a:pt x="3191" y="0"/>
                    </a:lnTo>
                    <a:cubicBezTo>
                      <a:pt x="2924" y="419"/>
                      <a:pt x="2484" y="628"/>
                      <a:pt x="2044" y="628"/>
                    </a:cubicBezTo>
                    <a:cubicBezTo>
                      <a:pt x="1603" y="628"/>
                      <a:pt x="1163" y="419"/>
                      <a:pt x="896" y="0"/>
                    </a:cubicBezTo>
                    <a:close/>
                  </a:path>
                </a:pathLst>
              </a:custGeom>
              <a:solidFill>
                <a:srgbClr val="37A76F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" name="Google Shape;16042;p73">
                <a:extLst>
                  <a:ext uri="{FF2B5EF4-FFF2-40B4-BE49-F238E27FC236}">
                    <a16:creationId xmlns:a16="http://schemas.microsoft.com/office/drawing/2014/main" id="{A8AD7470-B13A-279B-C62E-3093CDDA7AF6}"/>
                  </a:ext>
                </a:extLst>
              </p:cNvPr>
              <p:cNvSpPr/>
              <p:nvPr/>
            </p:nvSpPr>
            <p:spPr>
              <a:xfrm>
                <a:off x="2079185" y="3496827"/>
                <a:ext cx="83652" cy="83285"/>
              </a:xfrm>
              <a:custGeom>
                <a:avLst/>
                <a:gdLst/>
                <a:ahLst/>
                <a:cxnLst/>
                <a:rect l="l" t="t" r="r" b="b"/>
                <a:pathLst>
                  <a:path w="3191" h="3177" extrusionOk="0">
                    <a:moveTo>
                      <a:pt x="1603" y="0"/>
                    </a:moveTo>
                    <a:cubicBezTo>
                      <a:pt x="722" y="0"/>
                      <a:pt x="0" y="708"/>
                      <a:pt x="0" y="1588"/>
                    </a:cubicBezTo>
                    <a:cubicBezTo>
                      <a:pt x="0" y="2469"/>
                      <a:pt x="722" y="3176"/>
                      <a:pt x="1603" y="3176"/>
                    </a:cubicBezTo>
                    <a:cubicBezTo>
                      <a:pt x="2483" y="3176"/>
                      <a:pt x="3191" y="2469"/>
                      <a:pt x="3191" y="1588"/>
                    </a:cubicBezTo>
                    <a:cubicBezTo>
                      <a:pt x="3191" y="708"/>
                      <a:pt x="2483" y="0"/>
                      <a:pt x="1603" y="0"/>
                    </a:cubicBezTo>
                    <a:close/>
                  </a:path>
                </a:pathLst>
              </a:custGeom>
              <a:solidFill>
                <a:srgbClr val="667A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" name="Google Shape;16043;p73">
                <a:extLst>
                  <a:ext uri="{FF2B5EF4-FFF2-40B4-BE49-F238E27FC236}">
                    <a16:creationId xmlns:a16="http://schemas.microsoft.com/office/drawing/2014/main" id="{A86C76D7-F426-ABB3-2DB8-FF377CE0AF6D}"/>
                  </a:ext>
                </a:extLst>
              </p:cNvPr>
              <p:cNvSpPr/>
              <p:nvPr/>
            </p:nvSpPr>
            <p:spPr>
              <a:xfrm>
                <a:off x="2095071" y="3496827"/>
                <a:ext cx="69653" cy="75342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874" extrusionOk="0">
                    <a:moveTo>
                      <a:pt x="997" y="0"/>
                    </a:moveTo>
                    <a:cubicBezTo>
                      <a:pt x="246" y="0"/>
                      <a:pt x="1" y="1025"/>
                      <a:pt x="665" y="1372"/>
                    </a:cubicBezTo>
                    <a:cubicBezTo>
                      <a:pt x="694" y="1386"/>
                      <a:pt x="708" y="1401"/>
                      <a:pt x="737" y="1401"/>
                    </a:cubicBezTo>
                    <a:lnTo>
                      <a:pt x="1516" y="2844"/>
                    </a:lnTo>
                    <a:cubicBezTo>
                      <a:pt x="1516" y="2844"/>
                      <a:pt x="1733" y="2859"/>
                      <a:pt x="1950" y="2873"/>
                    </a:cubicBezTo>
                    <a:cubicBezTo>
                      <a:pt x="2411" y="2527"/>
                      <a:pt x="2657" y="1949"/>
                      <a:pt x="2570" y="1372"/>
                    </a:cubicBezTo>
                    <a:cubicBezTo>
                      <a:pt x="2484" y="708"/>
                      <a:pt x="1993" y="188"/>
                      <a:pt x="1343" y="29"/>
                    </a:cubicBezTo>
                    <a:cubicBezTo>
                      <a:pt x="1228" y="15"/>
                      <a:pt x="1112" y="0"/>
                      <a:pt x="997" y="0"/>
                    </a:cubicBezTo>
                    <a:close/>
                  </a:path>
                </a:pathLst>
              </a:custGeom>
              <a:solidFill>
                <a:srgbClr val="5C728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" name="Google Shape;16044;p73">
                <a:extLst>
                  <a:ext uri="{FF2B5EF4-FFF2-40B4-BE49-F238E27FC236}">
                    <a16:creationId xmlns:a16="http://schemas.microsoft.com/office/drawing/2014/main" id="{1650C93D-35EC-D786-631D-63F52FF392E1}"/>
                  </a:ext>
                </a:extLst>
              </p:cNvPr>
              <p:cNvSpPr/>
              <p:nvPr/>
            </p:nvSpPr>
            <p:spPr>
              <a:xfrm>
                <a:off x="2085241" y="3533449"/>
                <a:ext cx="71541" cy="58774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2242" extrusionOk="0">
                    <a:moveTo>
                      <a:pt x="1060" y="1"/>
                    </a:moveTo>
                    <a:cubicBezTo>
                      <a:pt x="972" y="1"/>
                      <a:pt x="890" y="45"/>
                      <a:pt x="852" y="134"/>
                    </a:cubicBezTo>
                    <a:cubicBezTo>
                      <a:pt x="766" y="292"/>
                      <a:pt x="664" y="422"/>
                      <a:pt x="535" y="538"/>
                    </a:cubicBezTo>
                    <a:cubicBezTo>
                      <a:pt x="419" y="653"/>
                      <a:pt x="275" y="740"/>
                      <a:pt x="130" y="812"/>
                    </a:cubicBezTo>
                    <a:cubicBezTo>
                      <a:pt x="44" y="855"/>
                      <a:pt x="0" y="956"/>
                      <a:pt x="15" y="1057"/>
                    </a:cubicBezTo>
                    <a:cubicBezTo>
                      <a:pt x="102" y="1736"/>
                      <a:pt x="679" y="2241"/>
                      <a:pt x="1372" y="2241"/>
                    </a:cubicBezTo>
                    <a:cubicBezTo>
                      <a:pt x="2079" y="2241"/>
                      <a:pt x="2671" y="1693"/>
                      <a:pt x="2729" y="985"/>
                    </a:cubicBezTo>
                    <a:cubicBezTo>
                      <a:pt x="2729" y="913"/>
                      <a:pt x="2700" y="841"/>
                      <a:pt x="2642" y="798"/>
                    </a:cubicBezTo>
                    <a:cubicBezTo>
                      <a:pt x="2195" y="422"/>
                      <a:pt x="1675" y="148"/>
                      <a:pt x="1098" y="4"/>
                    </a:cubicBezTo>
                    <a:cubicBezTo>
                      <a:pt x="1085" y="2"/>
                      <a:pt x="1072" y="1"/>
                      <a:pt x="1060" y="1"/>
                    </a:cubicBezTo>
                    <a:close/>
                  </a:path>
                </a:pathLst>
              </a:custGeom>
              <a:solidFill>
                <a:srgbClr val="BCC9D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" name="Google Shape;16045;p73">
                <a:extLst>
                  <a:ext uri="{FF2B5EF4-FFF2-40B4-BE49-F238E27FC236}">
                    <a16:creationId xmlns:a16="http://schemas.microsoft.com/office/drawing/2014/main" id="{86C317E2-57EB-2EBB-BF3E-7B73B3878F23}"/>
                  </a:ext>
                </a:extLst>
              </p:cNvPr>
              <p:cNvSpPr/>
              <p:nvPr/>
            </p:nvSpPr>
            <p:spPr>
              <a:xfrm>
                <a:off x="2085608" y="3533449"/>
                <a:ext cx="71567" cy="58381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2227" extrusionOk="0">
                    <a:moveTo>
                      <a:pt x="1060" y="1"/>
                    </a:moveTo>
                    <a:cubicBezTo>
                      <a:pt x="969" y="1"/>
                      <a:pt x="876" y="45"/>
                      <a:pt x="838" y="134"/>
                    </a:cubicBezTo>
                    <a:cubicBezTo>
                      <a:pt x="780" y="249"/>
                      <a:pt x="723" y="350"/>
                      <a:pt x="636" y="437"/>
                    </a:cubicBezTo>
                    <a:cubicBezTo>
                      <a:pt x="607" y="480"/>
                      <a:pt x="564" y="509"/>
                      <a:pt x="535" y="538"/>
                    </a:cubicBezTo>
                    <a:cubicBezTo>
                      <a:pt x="405" y="653"/>
                      <a:pt x="275" y="740"/>
                      <a:pt x="131" y="812"/>
                    </a:cubicBezTo>
                    <a:cubicBezTo>
                      <a:pt x="44" y="855"/>
                      <a:pt x="1" y="956"/>
                      <a:pt x="1" y="1057"/>
                    </a:cubicBezTo>
                    <a:cubicBezTo>
                      <a:pt x="88" y="1649"/>
                      <a:pt x="549" y="2126"/>
                      <a:pt x="1156" y="2227"/>
                    </a:cubicBezTo>
                    <a:cubicBezTo>
                      <a:pt x="838" y="2025"/>
                      <a:pt x="665" y="1693"/>
                      <a:pt x="679" y="1332"/>
                    </a:cubicBezTo>
                    <a:lnTo>
                      <a:pt x="679" y="1000"/>
                    </a:lnTo>
                    <a:cubicBezTo>
                      <a:pt x="737" y="971"/>
                      <a:pt x="780" y="928"/>
                      <a:pt x="838" y="884"/>
                    </a:cubicBezTo>
                    <a:cubicBezTo>
                      <a:pt x="954" y="769"/>
                      <a:pt x="1069" y="639"/>
                      <a:pt x="1156" y="494"/>
                    </a:cubicBezTo>
                    <a:cubicBezTo>
                      <a:pt x="1589" y="624"/>
                      <a:pt x="1993" y="855"/>
                      <a:pt x="2339" y="1144"/>
                    </a:cubicBezTo>
                    <a:cubicBezTo>
                      <a:pt x="2383" y="1173"/>
                      <a:pt x="2498" y="1274"/>
                      <a:pt x="2614" y="1389"/>
                    </a:cubicBezTo>
                    <a:cubicBezTo>
                      <a:pt x="2671" y="1260"/>
                      <a:pt x="2715" y="1130"/>
                      <a:pt x="2715" y="985"/>
                    </a:cubicBezTo>
                    <a:cubicBezTo>
                      <a:pt x="2729" y="913"/>
                      <a:pt x="2700" y="841"/>
                      <a:pt x="2643" y="798"/>
                    </a:cubicBezTo>
                    <a:cubicBezTo>
                      <a:pt x="2195" y="422"/>
                      <a:pt x="1661" y="148"/>
                      <a:pt x="1098" y="4"/>
                    </a:cubicBezTo>
                    <a:cubicBezTo>
                      <a:pt x="1085" y="2"/>
                      <a:pt x="1072" y="1"/>
                      <a:pt x="1060" y="1"/>
                    </a:cubicBez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" name="Google Shape;16046;p73">
                <a:extLst>
                  <a:ext uri="{FF2B5EF4-FFF2-40B4-BE49-F238E27FC236}">
                    <a16:creationId xmlns:a16="http://schemas.microsoft.com/office/drawing/2014/main" id="{61F51A72-2AAD-9E90-EE8F-23A61832E0BA}"/>
                  </a:ext>
                </a:extLst>
              </p:cNvPr>
              <p:cNvSpPr/>
              <p:nvPr/>
            </p:nvSpPr>
            <p:spPr>
              <a:xfrm>
                <a:off x="2150699" y="3623969"/>
                <a:ext cx="24249" cy="51879"/>
              </a:xfrm>
              <a:custGeom>
                <a:avLst/>
                <a:gdLst/>
                <a:ahLst/>
                <a:cxnLst/>
                <a:rect l="l" t="t" r="r" b="b"/>
                <a:pathLst>
                  <a:path w="925" h="1979" extrusionOk="0">
                    <a:moveTo>
                      <a:pt x="780" y="1"/>
                    </a:moveTo>
                    <a:lnTo>
                      <a:pt x="174" y="463"/>
                    </a:lnTo>
                    <a:cubicBezTo>
                      <a:pt x="73" y="549"/>
                      <a:pt x="1" y="694"/>
                      <a:pt x="15" y="824"/>
                    </a:cubicBezTo>
                    <a:lnTo>
                      <a:pt x="15" y="1978"/>
                    </a:lnTo>
                    <a:lnTo>
                      <a:pt x="694" y="1978"/>
                    </a:lnTo>
                    <a:cubicBezTo>
                      <a:pt x="809" y="1978"/>
                      <a:pt x="925" y="1877"/>
                      <a:pt x="925" y="1747"/>
                    </a:cubicBezTo>
                    <a:lnTo>
                      <a:pt x="925" y="405"/>
                    </a:lnTo>
                    <a:cubicBezTo>
                      <a:pt x="910" y="261"/>
                      <a:pt x="867" y="116"/>
                      <a:pt x="780" y="1"/>
                    </a:cubicBezTo>
                    <a:close/>
                  </a:path>
                </a:pathLst>
              </a:custGeom>
              <a:solidFill>
                <a:srgbClr val="37A76F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" name="Google Shape;16047;p73">
                <a:extLst>
                  <a:ext uri="{FF2B5EF4-FFF2-40B4-BE49-F238E27FC236}">
                    <a16:creationId xmlns:a16="http://schemas.microsoft.com/office/drawing/2014/main" id="{E731FC80-E9D3-1BE6-6913-623D806E970C}"/>
                  </a:ext>
                </a:extLst>
              </p:cNvPr>
              <p:cNvSpPr/>
              <p:nvPr/>
            </p:nvSpPr>
            <p:spPr>
              <a:xfrm>
                <a:off x="1816930" y="3502882"/>
                <a:ext cx="29938" cy="65485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2498" extrusionOk="0">
                    <a:moveTo>
                      <a:pt x="679" y="0"/>
                    </a:moveTo>
                    <a:cubicBezTo>
                      <a:pt x="304" y="0"/>
                      <a:pt x="1" y="304"/>
                      <a:pt x="1" y="679"/>
                    </a:cubicBezTo>
                    <a:lnTo>
                      <a:pt x="1" y="838"/>
                    </a:lnTo>
                    <a:cubicBezTo>
                      <a:pt x="1" y="1025"/>
                      <a:pt x="30" y="1227"/>
                      <a:pt x="87" y="1415"/>
                    </a:cubicBezTo>
                    <a:lnTo>
                      <a:pt x="448" y="2498"/>
                    </a:lnTo>
                    <a:lnTo>
                      <a:pt x="1141" y="2498"/>
                    </a:lnTo>
                    <a:lnTo>
                      <a:pt x="1141" y="0"/>
                    </a:lnTo>
                    <a:close/>
                  </a:path>
                </a:pathLst>
              </a:custGeom>
              <a:solidFill>
                <a:srgbClr val="667A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" name="Google Shape;16048;p73">
                <a:extLst>
                  <a:ext uri="{FF2B5EF4-FFF2-40B4-BE49-F238E27FC236}">
                    <a16:creationId xmlns:a16="http://schemas.microsoft.com/office/drawing/2014/main" id="{DE85CE16-84BD-7008-E2E6-9D2A5F6C1028}"/>
                  </a:ext>
                </a:extLst>
              </p:cNvPr>
              <p:cNvSpPr/>
              <p:nvPr/>
            </p:nvSpPr>
            <p:spPr>
              <a:xfrm>
                <a:off x="1828674" y="3496827"/>
                <a:ext cx="71541" cy="71541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2729" extrusionOk="0">
                    <a:moveTo>
                      <a:pt x="693" y="0"/>
                    </a:moveTo>
                    <a:cubicBezTo>
                      <a:pt x="318" y="0"/>
                      <a:pt x="0" y="304"/>
                      <a:pt x="0" y="679"/>
                    </a:cubicBezTo>
                    <a:cubicBezTo>
                      <a:pt x="0" y="939"/>
                      <a:pt x="202" y="1141"/>
                      <a:pt x="462" y="1141"/>
                    </a:cubicBezTo>
                    <a:lnTo>
                      <a:pt x="2281" y="2729"/>
                    </a:lnTo>
                    <a:lnTo>
                      <a:pt x="2671" y="1386"/>
                    </a:lnTo>
                    <a:cubicBezTo>
                      <a:pt x="2714" y="1213"/>
                      <a:pt x="2729" y="1040"/>
                      <a:pt x="2729" y="881"/>
                    </a:cubicBezTo>
                    <a:lnTo>
                      <a:pt x="2729" y="448"/>
                    </a:lnTo>
                    <a:cubicBezTo>
                      <a:pt x="2729" y="203"/>
                      <a:pt x="2526" y="0"/>
                      <a:pt x="2281" y="0"/>
                    </a:cubicBezTo>
                    <a:close/>
                  </a:path>
                </a:pathLst>
              </a:custGeom>
              <a:solidFill>
                <a:srgbClr val="5C728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" name="Google Shape;16049;p73">
                <a:extLst>
                  <a:ext uri="{FF2B5EF4-FFF2-40B4-BE49-F238E27FC236}">
                    <a16:creationId xmlns:a16="http://schemas.microsoft.com/office/drawing/2014/main" id="{FF867B67-B5A8-C3BE-0601-DA9ACE74C0B1}"/>
                  </a:ext>
                </a:extLst>
              </p:cNvPr>
              <p:cNvSpPr/>
              <p:nvPr/>
            </p:nvSpPr>
            <p:spPr>
              <a:xfrm>
                <a:off x="1840786" y="3586141"/>
                <a:ext cx="35967" cy="26503"/>
              </a:xfrm>
              <a:custGeom>
                <a:avLst/>
                <a:gdLst/>
                <a:ahLst/>
                <a:cxnLst/>
                <a:rect l="l" t="t" r="r" b="b"/>
                <a:pathLst>
                  <a:path w="1372" h="1011" extrusionOk="0">
                    <a:moveTo>
                      <a:pt x="0" y="0"/>
                    </a:moveTo>
                    <a:lnTo>
                      <a:pt x="0" y="1011"/>
                    </a:lnTo>
                    <a:lnTo>
                      <a:pt x="1372" y="1011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" name="Google Shape;16050;p73">
                <a:extLst>
                  <a:ext uri="{FF2B5EF4-FFF2-40B4-BE49-F238E27FC236}">
                    <a16:creationId xmlns:a16="http://schemas.microsoft.com/office/drawing/2014/main" id="{C437DC21-7634-969B-9976-506EC67767EC}"/>
                  </a:ext>
                </a:extLst>
              </p:cNvPr>
              <p:cNvSpPr/>
              <p:nvPr/>
            </p:nvSpPr>
            <p:spPr>
              <a:xfrm>
                <a:off x="1840786" y="3586141"/>
                <a:ext cx="35967" cy="14392"/>
              </a:xfrm>
              <a:custGeom>
                <a:avLst/>
                <a:gdLst/>
                <a:ahLst/>
                <a:cxnLst/>
                <a:rect l="l" t="t" r="r" b="b"/>
                <a:pathLst>
                  <a:path w="1372" h="549" extrusionOk="0">
                    <a:moveTo>
                      <a:pt x="0" y="0"/>
                    </a:moveTo>
                    <a:lnTo>
                      <a:pt x="0" y="419"/>
                    </a:lnTo>
                    <a:cubicBezTo>
                      <a:pt x="217" y="505"/>
                      <a:pt x="448" y="549"/>
                      <a:pt x="680" y="549"/>
                    </a:cubicBezTo>
                    <a:cubicBezTo>
                      <a:pt x="913" y="549"/>
                      <a:pt x="1148" y="505"/>
                      <a:pt x="1372" y="419"/>
                    </a:cubicBez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94A5B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1" name="Google Shape;16051;p73">
                <a:extLst>
                  <a:ext uri="{FF2B5EF4-FFF2-40B4-BE49-F238E27FC236}">
                    <a16:creationId xmlns:a16="http://schemas.microsoft.com/office/drawing/2014/main" id="{81BB71EC-CF9D-E2C3-766C-BBEA5F93B095}"/>
                  </a:ext>
                </a:extLst>
              </p:cNvPr>
              <p:cNvSpPr/>
              <p:nvPr/>
            </p:nvSpPr>
            <p:spPr>
              <a:xfrm>
                <a:off x="1799156" y="3600507"/>
                <a:ext cx="119226" cy="75342"/>
              </a:xfrm>
              <a:custGeom>
                <a:avLst/>
                <a:gdLst/>
                <a:ahLst/>
                <a:cxnLst/>
                <a:rect l="l" t="t" r="r" b="b"/>
                <a:pathLst>
                  <a:path w="4548" h="2874" extrusionOk="0">
                    <a:moveTo>
                      <a:pt x="1588" y="1"/>
                    </a:moveTo>
                    <a:lnTo>
                      <a:pt x="491" y="318"/>
                    </a:lnTo>
                    <a:cubicBezTo>
                      <a:pt x="202" y="405"/>
                      <a:pt x="0" y="679"/>
                      <a:pt x="0" y="982"/>
                    </a:cubicBezTo>
                    <a:lnTo>
                      <a:pt x="0" y="2642"/>
                    </a:lnTo>
                    <a:cubicBezTo>
                      <a:pt x="0" y="2772"/>
                      <a:pt x="87" y="2873"/>
                      <a:pt x="217" y="2873"/>
                    </a:cubicBezTo>
                    <a:lnTo>
                      <a:pt x="4316" y="2873"/>
                    </a:lnTo>
                    <a:cubicBezTo>
                      <a:pt x="4446" y="2873"/>
                      <a:pt x="4547" y="2772"/>
                      <a:pt x="4547" y="2642"/>
                    </a:cubicBezTo>
                    <a:lnTo>
                      <a:pt x="4547" y="968"/>
                    </a:lnTo>
                    <a:cubicBezTo>
                      <a:pt x="4547" y="665"/>
                      <a:pt x="4345" y="405"/>
                      <a:pt x="4057" y="318"/>
                    </a:cubicBezTo>
                    <a:lnTo>
                      <a:pt x="2960" y="1"/>
                    </a:lnTo>
                    <a:lnTo>
                      <a:pt x="2267" y="463"/>
                    </a:lnTo>
                    <a:lnTo>
                      <a:pt x="1588" y="1"/>
                    </a:lnTo>
                    <a:close/>
                  </a:path>
                </a:pathLst>
              </a:custGeom>
              <a:solidFill>
                <a:srgbClr val="EFF2F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" name="Google Shape;16052;p73">
                <a:extLst>
                  <a:ext uri="{FF2B5EF4-FFF2-40B4-BE49-F238E27FC236}">
                    <a16:creationId xmlns:a16="http://schemas.microsoft.com/office/drawing/2014/main" id="{8660E0C6-2F55-A171-FD20-B0D9A22FF41B}"/>
                  </a:ext>
                </a:extLst>
              </p:cNvPr>
              <p:cNvSpPr/>
              <p:nvPr/>
            </p:nvSpPr>
            <p:spPr>
              <a:xfrm>
                <a:off x="1852897" y="3612618"/>
                <a:ext cx="11744" cy="63231"/>
              </a:xfrm>
              <a:custGeom>
                <a:avLst/>
                <a:gdLst/>
                <a:ahLst/>
                <a:cxnLst/>
                <a:rect l="l" t="t" r="r" b="b"/>
                <a:pathLst>
                  <a:path w="448" h="2412" extrusionOk="0">
                    <a:moveTo>
                      <a:pt x="101" y="1"/>
                    </a:moveTo>
                    <a:lnTo>
                      <a:pt x="0" y="2411"/>
                    </a:lnTo>
                    <a:lnTo>
                      <a:pt x="448" y="2411"/>
                    </a:lnTo>
                    <a:lnTo>
                      <a:pt x="332" y="1"/>
                    </a:lnTo>
                    <a:close/>
                  </a:path>
                </a:pathLst>
              </a:custGeom>
              <a:solidFill>
                <a:srgbClr val="37A76F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" name="Google Shape;16053;p73">
                <a:extLst>
                  <a:ext uri="{FF2B5EF4-FFF2-40B4-BE49-F238E27FC236}">
                    <a16:creationId xmlns:a16="http://schemas.microsoft.com/office/drawing/2014/main" id="{880F06A7-9256-9118-71F2-3392EEDF2757}"/>
                  </a:ext>
                </a:extLst>
              </p:cNvPr>
              <p:cNvSpPr/>
              <p:nvPr/>
            </p:nvSpPr>
            <p:spPr>
              <a:xfrm>
                <a:off x="1822986" y="3526712"/>
                <a:ext cx="71541" cy="65511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2499" extrusionOk="0">
                    <a:moveTo>
                      <a:pt x="881" y="1"/>
                    </a:moveTo>
                    <a:cubicBezTo>
                      <a:pt x="751" y="1"/>
                      <a:pt x="636" y="44"/>
                      <a:pt x="549" y="131"/>
                    </a:cubicBezTo>
                    <a:lnTo>
                      <a:pt x="131" y="549"/>
                    </a:lnTo>
                    <a:cubicBezTo>
                      <a:pt x="44" y="636"/>
                      <a:pt x="1" y="751"/>
                      <a:pt x="1" y="867"/>
                    </a:cubicBezTo>
                    <a:lnTo>
                      <a:pt x="1" y="1127"/>
                    </a:lnTo>
                    <a:cubicBezTo>
                      <a:pt x="1" y="1892"/>
                      <a:pt x="607" y="2498"/>
                      <a:pt x="1358" y="2498"/>
                    </a:cubicBezTo>
                    <a:cubicBezTo>
                      <a:pt x="2123" y="2498"/>
                      <a:pt x="2729" y="1892"/>
                      <a:pt x="2729" y="1127"/>
                    </a:cubicBezTo>
                    <a:lnTo>
                      <a:pt x="2729" y="838"/>
                    </a:lnTo>
                    <a:cubicBezTo>
                      <a:pt x="2729" y="723"/>
                      <a:pt x="2686" y="607"/>
                      <a:pt x="2599" y="520"/>
                    </a:cubicBezTo>
                    <a:cubicBezTo>
                      <a:pt x="2253" y="174"/>
                      <a:pt x="1603" y="15"/>
                      <a:pt x="881" y="1"/>
                    </a:cubicBezTo>
                    <a:close/>
                  </a:path>
                </a:pathLst>
              </a:custGeom>
              <a:solidFill>
                <a:srgbClr val="BCC9D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" name="Google Shape;16054;p73">
                <a:extLst>
                  <a:ext uri="{FF2B5EF4-FFF2-40B4-BE49-F238E27FC236}">
                    <a16:creationId xmlns:a16="http://schemas.microsoft.com/office/drawing/2014/main" id="{AC7CFE60-0499-F54E-2974-2EE65AC2631B}"/>
                  </a:ext>
                </a:extLst>
              </p:cNvPr>
              <p:cNvSpPr/>
              <p:nvPr/>
            </p:nvSpPr>
            <p:spPr>
              <a:xfrm>
                <a:off x="1822986" y="3526712"/>
                <a:ext cx="71174" cy="63991"/>
              </a:xfrm>
              <a:custGeom>
                <a:avLst/>
                <a:gdLst/>
                <a:ahLst/>
                <a:cxnLst/>
                <a:rect l="l" t="t" r="r" b="b"/>
                <a:pathLst>
                  <a:path w="2715" h="2441" extrusionOk="0">
                    <a:moveTo>
                      <a:pt x="867" y="1"/>
                    </a:moveTo>
                    <a:cubicBezTo>
                      <a:pt x="751" y="1"/>
                      <a:pt x="636" y="44"/>
                      <a:pt x="535" y="131"/>
                    </a:cubicBezTo>
                    <a:lnTo>
                      <a:pt x="131" y="549"/>
                    </a:lnTo>
                    <a:cubicBezTo>
                      <a:pt x="44" y="636"/>
                      <a:pt x="1" y="751"/>
                      <a:pt x="1" y="867"/>
                    </a:cubicBezTo>
                    <a:lnTo>
                      <a:pt x="1" y="1127"/>
                    </a:lnTo>
                    <a:cubicBezTo>
                      <a:pt x="1" y="1733"/>
                      <a:pt x="405" y="2267"/>
                      <a:pt x="982" y="2440"/>
                    </a:cubicBezTo>
                    <a:cubicBezTo>
                      <a:pt x="780" y="2195"/>
                      <a:pt x="679" y="1892"/>
                      <a:pt x="679" y="1589"/>
                    </a:cubicBezTo>
                    <a:lnTo>
                      <a:pt x="679" y="925"/>
                    </a:lnTo>
                    <a:cubicBezTo>
                      <a:pt x="679" y="673"/>
                      <a:pt x="882" y="462"/>
                      <a:pt x="1131" y="462"/>
                    </a:cubicBezTo>
                    <a:cubicBezTo>
                      <a:pt x="1139" y="462"/>
                      <a:pt x="1147" y="462"/>
                      <a:pt x="1156" y="463"/>
                    </a:cubicBezTo>
                    <a:cubicBezTo>
                      <a:pt x="1617" y="492"/>
                      <a:pt x="2296" y="578"/>
                      <a:pt x="2715" y="780"/>
                    </a:cubicBezTo>
                    <a:cubicBezTo>
                      <a:pt x="2715" y="679"/>
                      <a:pt x="2657" y="593"/>
                      <a:pt x="2599" y="520"/>
                    </a:cubicBezTo>
                    <a:cubicBezTo>
                      <a:pt x="2238" y="174"/>
                      <a:pt x="1603" y="15"/>
                      <a:pt x="867" y="1"/>
                    </a:cubicBez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5" name="Google Shape;16055;p73">
                <a:extLst>
                  <a:ext uri="{FF2B5EF4-FFF2-40B4-BE49-F238E27FC236}">
                    <a16:creationId xmlns:a16="http://schemas.microsoft.com/office/drawing/2014/main" id="{58FEFA86-FE4F-3CFF-F694-94718396A861}"/>
                  </a:ext>
                </a:extLst>
              </p:cNvPr>
              <p:cNvSpPr/>
              <p:nvPr/>
            </p:nvSpPr>
            <p:spPr>
              <a:xfrm>
                <a:off x="1798763" y="3616026"/>
                <a:ext cx="24249" cy="59823"/>
              </a:xfrm>
              <a:custGeom>
                <a:avLst/>
                <a:gdLst/>
                <a:ahLst/>
                <a:cxnLst/>
                <a:rect l="l" t="t" r="r" b="b"/>
                <a:pathLst>
                  <a:path w="925" h="2282" extrusionOk="0">
                    <a:moveTo>
                      <a:pt x="131" y="1"/>
                    </a:moveTo>
                    <a:cubicBezTo>
                      <a:pt x="59" y="102"/>
                      <a:pt x="15" y="246"/>
                      <a:pt x="15" y="390"/>
                    </a:cubicBezTo>
                    <a:lnTo>
                      <a:pt x="15" y="2050"/>
                    </a:lnTo>
                    <a:cubicBezTo>
                      <a:pt x="1" y="2180"/>
                      <a:pt x="102" y="2281"/>
                      <a:pt x="232" y="2281"/>
                    </a:cubicBezTo>
                    <a:lnTo>
                      <a:pt x="910" y="2281"/>
                    </a:lnTo>
                    <a:lnTo>
                      <a:pt x="925" y="1069"/>
                    </a:lnTo>
                    <a:cubicBezTo>
                      <a:pt x="925" y="881"/>
                      <a:pt x="852" y="708"/>
                      <a:pt x="723" y="578"/>
                    </a:cubicBezTo>
                    <a:lnTo>
                      <a:pt x="131" y="1"/>
                    </a:lnTo>
                    <a:close/>
                  </a:path>
                </a:pathLst>
              </a:custGeom>
              <a:solidFill>
                <a:srgbClr val="E9EDF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" name="Google Shape;16056;p73">
                <a:extLst>
                  <a:ext uri="{FF2B5EF4-FFF2-40B4-BE49-F238E27FC236}">
                    <a16:creationId xmlns:a16="http://schemas.microsoft.com/office/drawing/2014/main" id="{9BEE8456-8D10-1F2E-7BE8-DE0CAB1E8EBB}"/>
                  </a:ext>
                </a:extLst>
              </p:cNvPr>
              <p:cNvSpPr/>
              <p:nvPr/>
            </p:nvSpPr>
            <p:spPr>
              <a:xfrm>
                <a:off x="1852504" y="3612618"/>
                <a:ext cx="12138" cy="11771"/>
              </a:xfrm>
              <a:custGeom>
                <a:avLst/>
                <a:gdLst/>
                <a:ahLst/>
                <a:cxnLst/>
                <a:rect l="l" t="t" r="r" b="b"/>
                <a:pathLst>
                  <a:path w="463" h="449" extrusionOk="0">
                    <a:moveTo>
                      <a:pt x="1" y="1"/>
                    </a:moveTo>
                    <a:lnTo>
                      <a:pt x="1" y="347"/>
                    </a:lnTo>
                    <a:cubicBezTo>
                      <a:pt x="1" y="405"/>
                      <a:pt x="58" y="448"/>
                      <a:pt x="116" y="448"/>
                    </a:cubicBezTo>
                    <a:lnTo>
                      <a:pt x="347" y="448"/>
                    </a:lnTo>
                    <a:cubicBezTo>
                      <a:pt x="405" y="448"/>
                      <a:pt x="463" y="405"/>
                      <a:pt x="463" y="347"/>
                    </a:cubicBezTo>
                    <a:lnTo>
                      <a:pt x="463" y="1"/>
                    </a:lnTo>
                    <a:close/>
                  </a:path>
                </a:pathLst>
              </a:custGeom>
              <a:solidFill>
                <a:srgbClr val="37A76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" name="Google Shape;16057;p73">
                <a:extLst>
                  <a:ext uri="{FF2B5EF4-FFF2-40B4-BE49-F238E27FC236}">
                    <a16:creationId xmlns:a16="http://schemas.microsoft.com/office/drawing/2014/main" id="{10AA9D82-3305-7364-D0BC-7D7472519EC4}"/>
                  </a:ext>
                </a:extLst>
              </p:cNvPr>
              <p:cNvSpPr/>
              <p:nvPr/>
            </p:nvSpPr>
            <p:spPr>
              <a:xfrm>
                <a:off x="1834337" y="3595919"/>
                <a:ext cx="24249" cy="25114"/>
              </a:xfrm>
              <a:custGeom>
                <a:avLst/>
                <a:gdLst/>
                <a:ahLst/>
                <a:cxnLst/>
                <a:rect l="l" t="t" r="r" b="b"/>
                <a:pathLst>
                  <a:path w="925" h="958" extrusionOk="0">
                    <a:moveTo>
                      <a:pt x="203" y="0"/>
                    </a:moveTo>
                    <a:cubicBezTo>
                      <a:pt x="174" y="0"/>
                      <a:pt x="146" y="15"/>
                      <a:pt x="131" y="46"/>
                    </a:cubicBezTo>
                    <a:lnTo>
                      <a:pt x="1" y="248"/>
                    </a:lnTo>
                    <a:lnTo>
                      <a:pt x="347" y="883"/>
                    </a:lnTo>
                    <a:cubicBezTo>
                      <a:pt x="365" y="929"/>
                      <a:pt x="413" y="957"/>
                      <a:pt x="463" y="957"/>
                    </a:cubicBezTo>
                    <a:cubicBezTo>
                      <a:pt x="492" y="957"/>
                      <a:pt x="523" y="948"/>
                      <a:pt x="549" y="926"/>
                    </a:cubicBezTo>
                    <a:lnTo>
                      <a:pt x="925" y="638"/>
                    </a:lnTo>
                    <a:lnTo>
                      <a:pt x="275" y="31"/>
                    </a:lnTo>
                    <a:cubicBezTo>
                      <a:pt x="255" y="11"/>
                      <a:pt x="229" y="0"/>
                      <a:pt x="203" y="0"/>
                    </a:cubicBezTo>
                    <a:close/>
                  </a:path>
                </a:pathLst>
              </a:custGeom>
              <a:solidFill>
                <a:srgbClr val="E9EDF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" name="Google Shape;16058;p73">
                <a:extLst>
                  <a:ext uri="{FF2B5EF4-FFF2-40B4-BE49-F238E27FC236}">
                    <a16:creationId xmlns:a16="http://schemas.microsoft.com/office/drawing/2014/main" id="{E4933D32-6CBD-5566-1EE6-586F77048EC7}"/>
                  </a:ext>
                </a:extLst>
              </p:cNvPr>
              <p:cNvSpPr/>
              <p:nvPr/>
            </p:nvSpPr>
            <p:spPr>
              <a:xfrm>
                <a:off x="1858559" y="3595919"/>
                <a:ext cx="24616" cy="25114"/>
              </a:xfrm>
              <a:custGeom>
                <a:avLst/>
                <a:gdLst/>
                <a:ahLst/>
                <a:cxnLst/>
                <a:rect l="l" t="t" r="r" b="b"/>
                <a:pathLst>
                  <a:path w="939" h="958" extrusionOk="0">
                    <a:moveTo>
                      <a:pt x="730" y="0"/>
                    </a:moveTo>
                    <a:cubicBezTo>
                      <a:pt x="708" y="0"/>
                      <a:pt x="685" y="11"/>
                      <a:pt x="665" y="31"/>
                    </a:cubicBezTo>
                    <a:lnTo>
                      <a:pt x="1" y="638"/>
                    </a:lnTo>
                    <a:lnTo>
                      <a:pt x="390" y="926"/>
                    </a:lnTo>
                    <a:cubicBezTo>
                      <a:pt x="417" y="948"/>
                      <a:pt x="445" y="957"/>
                      <a:pt x="473" y="957"/>
                    </a:cubicBezTo>
                    <a:cubicBezTo>
                      <a:pt x="520" y="957"/>
                      <a:pt x="565" y="929"/>
                      <a:pt x="592" y="883"/>
                    </a:cubicBezTo>
                    <a:lnTo>
                      <a:pt x="939" y="248"/>
                    </a:lnTo>
                    <a:lnTo>
                      <a:pt x="795" y="46"/>
                    </a:lnTo>
                    <a:cubicBezTo>
                      <a:pt x="779" y="15"/>
                      <a:pt x="755" y="0"/>
                      <a:pt x="730" y="0"/>
                    </a:cubicBezTo>
                    <a:close/>
                  </a:path>
                </a:pathLst>
              </a:custGeom>
              <a:solidFill>
                <a:srgbClr val="E9EDF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9" name="Google Shape;16059;p73">
                <a:extLst>
                  <a:ext uri="{FF2B5EF4-FFF2-40B4-BE49-F238E27FC236}">
                    <a16:creationId xmlns:a16="http://schemas.microsoft.com/office/drawing/2014/main" id="{501D0B1F-5919-7E95-5E38-883B06EC694A}"/>
                  </a:ext>
                </a:extLst>
              </p:cNvPr>
              <p:cNvSpPr/>
              <p:nvPr/>
            </p:nvSpPr>
            <p:spPr>
              <a:xfrm>
                <a:off x="1900556" y="3395401"/>
                <a:ext cx="178288" cy="208540"/>
              </a:xfrm>
              <a:custGeom>
                <a:avLst/>
                <a:gdLst/>
                <a:ahLst/>
                <a:cxnLst/>
                <a:rect l="l" t="t" r="r" b="b"/>
                <a:pathLst>
                  <a:path w="6801" h="7955" extrusionOk="0">
                    <a:moveTo>
                      <a:pt x="3408" y="1"/>
                    </a:moveTo>
                    <a:cubicBezTo>
                      <a:pt x="1777" y="1"/>
                      <a:pt x="578" y="1141"/>
                      <a:pt x="448" y="2960"/>
                    </a:cubicBezTo>
                    <a:cubicBezTo>
                      <a:pt x="290" y="5212"/>
                      <a:pt x="88" y="6468"/>
                      <a:pt x="30" y="6886"/>
                    </a:cubicBezTo>
                    <a:cubicBezTo>
                      <a:pt x="1" y="6987"/>
                      <a:pt x="59" y="7089"/>
                      <a:pt x="145" y="7132"/>
                    </a:cubicBezTo>
                    <a:cubicBezTo>
                      <a:pt x="578" y="7348"/>
                      <a:pt x="1921" y="7955"/>
                      <a:pt x="3408" y="7955"/>
                    </a:cubicBezTo>
                    <a:cubicBezTo>
                      <a:pt x="4895" y="7955"/>
                      <a:pt x="6237" y="7348"/>
                      <a:pt x="6670" y="7132"/>
                    </a:cubicBezTo>
                    <a:cubicBezTo>
                      <a:pt x="6757" y="7089"/>
                      <a:pt x="6800" y="6987"/>
                      <a:pt x="6786" y="6886"/>
                    </a:cubicBezTo>
                    <a:cubicBezTo>
                      <a:pt x="6728" y="6468"/>
                      <a:pt x="6526" y="5212"/>
                      <a:pt x="6367" y="2960"/>
                    </a:cubicBezTo>
                    <a:cubicBezTo>
                      <a:pt x="6237" y="1127"/>
                      <a:pt x="5039" y="1"/>
                      <a:pt x="3408" y="1"/>
                    </a:cubicBezTo>
                    <a:close/>
                  </a:path>
                </a:pathLst>
              </a:custGeom>
              <a:solidFill>
                <a:srgbClr val="667A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0" name="Google Shape;16060;p73">
                <a:extLst>
                  <a:ext uri="{FF2B5EF4-FFF2-40B4-BE49-F238E27FC236}">
                    <a16:creationId xmlns:a16="http://schemas.microsoft.com/office/drawing/2014/main" id="{81A1CBB6-1228-ACF7-AC74-3CE508F2BFBA}"/>
                  </a:ext>
                </a:extLst>
              </p:cNvPr>
              <p:cNvSpPr/>
              <p:nvPr/>
            </p:nvSpPr>
            <p:spPr>
              <a:xfrm>
                <a:off x="1942579" y="3395401"/>
                <a:ext cx="136266" cy="208593"/>
              </a:xfrm>
              <a:custGeom>
                <a:avLst/>
                <a:gdLst/>
                <a:ahLst/>
                <a:cxnLst/>
                <a:rect l="l" t="t" r="r" b="b"/>
                <a:pathLst>
                  <a:path w="5198" h="7957" extrusionOk="0">
                    <a:moveTo>
                      <a:pt x="1805" y="1"/>
                    </a:moveTo>
                    <a:cubicBezTo>
                      <a:pt x="1689" y="1"/>
                      <a:pt x="1574" y="1"/>
                      <a:pt x="1473" y="15"/>
                    </a:cubicBezTo>
                    <a:cubicBezTo>
                      <a:pt x="202" y="145"/>
                      <a:pt x="0" y="1935"/>
                      <a:pt x="1227" y="2310"/>
                    </a:cubicBezTo>
                    <a:lnTo>
                      <a:pt x="1256" y="2310"/>
                    </a:lnTo>
                    <a:lnTo>
                      <a:pt x="1718" y="7955"/>
                    </a:lnTo>
                    <a:cubicBezTo>
                      <a:pt x="1768" y="7956"/>
                      <a:pt x="1817" y="7957"/>
                      <a:pt x="1867" y="7957"/>
                    </a:cubicBezTo>
                    <a:cubicBezTo>
                      <a:pt x="3324" y="7957"/>
                      <a:pt x="4634" y="7355"/>
                      <a:pt x="5067" y="7132"/>
                    </a:cubicBezTo>
                    <a:cubicBezTo>
                      <a:pt x="5154" y="7089"/>
                      <a:pt x="5197" y="6987"/>
                      <a:pt x="5183" y="6886"/>
                    </a:cubicBezTo>
                    <a:cubicBezTo>
                      <a:pt x="5125" y="6468"/>
                      <a:pt x="4923" y="5212"/>
                      <a:pt x="4764" y="2960"/>
                    </a:cubicBezTo>
                    <a:cubicBezTo>
                      <a:pt x="4634" y="1127"/>
                      <a:pt x="3436" y="1"/>
                      <a:pt x="1805" y="1"/>
                    </a:cubicBezTo>
                    <a:close/>
                  </a:path>
                </a:pathLst>
              </a:custGeom>
              <a:solidFill>
                <a:srgbClr val="5C728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1" name="Google Shape;16061;p73">
                <a:extLst>
                  <a:ext uri="{FF2B5EF4-FFF2-40B4-BE49-F238E27FC236}">
                    <a16:creationId xmlns:a16="http://schemas.microsoft.com/office/drawing/2014/main" id="{CDFF8879-324B-F293-D1F0-452AC85C90C7}"/>
                  </a:ext>
                </a:extLst>
              </p:cNvPr>
              <p:cNvSpPr/>
              <p:nvPr/>
            </p:nvSpPr>
            <p:spPr>
              <a:xfrm>
                <a:off x="1888471" y="3556230"/>
                <a:ext cx="202852" cy="119619"/>
              </a:xfrm>
              <a:custGeom>
                <a:avLst/>
                <a:gdLst/>
                <a:ahLst/>
                <a:cxnLst/>
                <a:rect l="l" t="t" r="r" b="b"/>
                <a:pathLst>
                  <a:path w="7738" h="4563" extrusionOk="0">
                    <a:moveTo>
                      <a:pt x="2728" y="1"/>
                    </a:moveTo>
                    <a:lnTo>
                      <a:pt x="2728" y="1011"/>
                    </a:lnTo>
                    <a:cubicBezTo>
                      <a:pt x="2728" y="1184"/>
                      <a:pt x="2627" y="1343"/>
                      <a:pt x="2454" y="1430"/>
                    </a:cubicBezTo>
                    <a:lnTo>
                      <a:pt x="549" y="2267"/>
                    </a:lnTo>
                    <a:cubicBezTo>
                      <a:pt x="217" y="2411"/>
                      <a:pt x="0" y="2744"/>
                      <a:pt x="0" y="3104"/>
                    </a:cubicBezTo>
                    <a:lnTo>
                      <a:pt x="0" y="4331"/>
                    </a:lnTo>
                    <a:cubicBezTo>
                      <a:pt x="0" y="4447"/>
                      <a:pt x="101" y="4562"/>
                      <a:pt x="231" y="4562"/>
                    </a:cubicBezTo>
                    <a:lnTo>
                      <a:pt x="7506" y="4562"/>
                    </a:lnTo>
                    <a:cubicBezTo>
                      <a:pt x="7636" y="4562"/>
                      <a:pt x="7737" y="4447"/>
                      <a:pt x="7737" y="4331"/>
                    </a:cubicBezTo>
                    <a:lnTo>
                      <a:pt x="7737" y="3104"/>
                    </a:lnTo>
                    <a:cubicBezTo>
                      <a:pt x="7737" y="2744"/>
                      <a:pt x="7521" y="2411"/>
                      <a:pt x="7189" y="2267"/>
                    </a:cubicBezTo>
                    <a:lnTo>
                      <a:pt x="5269" y="1430"/>
                    </a:lnTo>
                    <a:cubicBezTo>
                      <a:pt x="5110" y="1343"/>
                      <a:pt x="5009" y="1184"/>
                      <a:pt x="5009" y="1011"/>
                    </a:cubicBezTo>
                    <a:lnTo>
                      <a:pt x="5009" y="1"/>
                    </a:ln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" name="Google Shape;16062;p73">
                <a:extLst>
                  <a:ext uri="{FF2B5EF4-FFF2-40B4-BE49-F238E27FC236}">
                    <a16:creationId xmlns:a16="http://schemas.microsoft.com/office/drawing/2014/main" id="{4494FC78-6354-254E-C34C-8DF5D9C60D6D}"/>
                  </a:ext>
                </a:extLst>
              </p:cNvPr>
              <p:cNvSpPr/>
              <p:nvPr/>
            </p:nvSpPr>
            <p:spPr>
              <a:xfrm>
                <a:off x="1888471" y="3599380"/>
                <a:ext cx="202852" cy="76469"/>
              </a:xfrm>
              <a:custGeom>
                <a:avLst/>
                <a:gdLst/>
                <a:ahLst/>
                <a:cxnLst/>
                <a:rect l="l" t="t" r="r" b="b"/>
                <a:pathLst>
                  <a:path w="7738" h="2917" extrusionOk="0">
                    <a:moveTo>
                      <a:pt x="1963" y="0"/>
                    </a:moveTo>
                    <a:lnTo>
                      <a:pt x="549" y="621"/>
                    </a:lnTo>
                    <a:cubicBezTo>
                      <a:pt x="217" y="765"/>
                      <a:pt x="0" y="1098"/>
                      <a:pt x="0" y="1458"/>
                    </a:cubicBezTo>
                    <a:lnTo>
                      <a:pt x="0" y="2685"/>
                    </a:lnTo>
                    <a:cubicBezTo>
                      <a:pt x="0" y="2801"/>
                      <a:pt x="101" y="2916"/>
                      <a:pt x="231" y="2916"/>
                    </a:cubicBezTo>
                    <a:lnTo>
                      <a:pt x="7506" y="2916"/>
                    </a:lnTo>
                    <a:cubicBezTo>
                      <a:pt x="7636" y="2916"/>
                      <a:pt x="7737" y="2801"/>
                      <a:pt x="7737" y="2685"/>
                    </a:cubicBezTo>
                    <a:lnTo>
                      <a:pt x="7737" y="1458"/>
                    </a:lnTo>
                    <a:cubicBezTo>
                      <a:pt x="7737" y="1098"/>
                      <a:pt x="7521" y="765"/>
                      <a:pt x="7189" y="621"/>
                    </a:cubicBezTo>
                    <a:lnTo>
                      <a:pt x="5774" y="0"/>
                    </a:lnTo>
                    <a:cubicBezTo>
                      <a:pt x="5442" y="881"/>
                      <a:pt x="4655" y="1321"/>
                      <a:pt x="3869" y="1321"/>
                    </a:cubicBezTo>
                    <a:cubicBezTo>
                      <a:pt x="3082" y="1321"/>
                      <a:pt x="2295" y="881"/>
                      <a:pt x="1963" y="0"/>
                    </a:cubicBezTo>
                    <a:close/>
                  </a:path>
                </a:pathLst>
              </a:custGeom>
              <a:solidFill>
                <a:srgbClr val="63A53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3" name="Google Shape;16063;p73">
                <a:extLst>
                  <a:ext uri="{FF2B5EF4-FFF2-40B4-BE49-F238E27FC236}">
                    <a16:creationId xmlns:a16="http://schemas.microsoft.com/office/drawing/2014/main" id="{E295C6B6-FE02-63A8-9CA1-E0AF7532861E}"/>
                  </a:ext>
                </a:extLst>
              </p:cNvPr>
              <p:cNvSpPr/>
              <p:nvPr/>
            </p:nvSpPr>
            <p:spPr>
              <a:xfrm>
                <a:off x="1959985" y="3556230"/>
                <a:ext cx="59823" cy="23961"/>
              </a:xfrm>
              <a:custGeom>
                <a:avLst/>
                <a:gdLst/>
                <a:ahLst/>
                <a:cxnLst/>
                <a:rect l="l" t="t" r="r" b="b"/>
                <a:pathLst>
                  <a:path w="2282" h="914" extrusionOk="0">
                    <a:moveTo>
                      <a:pt x="0" y="1"/>
                    </a:moveTo>
                    <a:lnTo>
                      <a:pt x="0" y="665"/>
                    </a:lnTo>
                    <a:cubicBezTo>
                      <a:pt x="361" y="831"/>
                      <a:pt x="751" y="914"/>
                      <a:pt x="1141" y="914"/>
                    </a:cubicBezTo>
                    <a:cubicBezTo>
                      <a:pt x="1530" y="914"/>
                      <a:pt x="1920" y="831"/>
                      <a:pt x="2281" y="665"/>
                    </a:cubicBezTo>
                    <a:lnTo>
                      <a:pt x="2281" y="1"/>
                    </a:lnTo>
                    <a:close/>
                  </a:path>
                </a:pathLst>
              </a:custGeom>
              <a:solidFill>
                <a:srgbClr val="94A5B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4" name="Google Shape;16064;p73">
                <a:extLst>
                  <a:ext uri="{FF2B5EF4-FFF2-40B4-BE49-F238E27FC236}">
                    <a16:creationId xmlns:a16="http://schemas.microsoft.com/office/drawing/2014/main" id="{AA4EE963-C7AF-DEAB-0406-5D407927B5D2}"/>
                  </a:ext>
                </a:extLst>
              </p:cNvPr>
              <p:cNvSpPr/>
              <p:nvPr/>
            </p:nvSpPr>
            <p:spPr>
              <a:xfrm>
                <a:off x="1929707" y="3456062"/>
                <a:ext cx="119619" cy="112069"/>
              </a:xfrm>
              <a:custGeom>
                <a:avLst/>
                <a:gdLst/>
                <a:ahLst/>
                <a:cxnLst/>
                <a:rect l="l" t="t" r="r" b="b"/>
                <a:pathLst>
                  <a:path w="4563" h="4275" extrusionOk="0">
                    <a:moveTo>
                      <a:pt x="1655" y="1"/>
                    </a:moveTo>
                    <a:cubicBezTo>
                      <a:pt x="1489" y="1"/>
                      <a:pt x="1344" y="98"/>
                      <a:pt x="1271" y="256"/>
                    </a:cubicBezTo>
                    <a:cubicBezTo>
                      <a:pt x="1025" y="733"/>
                      <a:pt x="665" y="1137"/>
                      <a:pt x="203" y="1426"/>
                    </a:cubicBezTo>
                    <a:cubicBezTo>
                      <a:pt x="87" y="1512"/>
                      <a:pt x="15" y="1642"/>
                      <a:pt x="15" y="1786"/>
                    </a:cubicBezTo>
                    <a:lnTo>
                      <a:pt x="15" y="1916"/>
                    </a:lnTo>
                    <a:cubicBezTo>
                      <a:pt x="0" y="3143"/>
                      <a:pt x="924" y="4168"/>
                      <a:pt x="2137" y="4269"/>
                    </a:cubicBezTo>
                    <a:cubicBezTo>
                      <a:pt x="2188" y="4273"/>
                      <a:pt x="2239" y="4274"/>
                      <a:pt x="2290" y="4274"/>
                    </a:cubicBezTo>
                    <a:cubicBezTo>
                      <a:pt x="3536" y="4274"/>
                      <a:pt x="4562" y="3265"/>
                      <a:pt x="4562" y="2003"/>
                    </a:cubicBezTo>
                    <a:lnTo>
                      <a:pt x="4562" y="1599"/>
                    </a:lnTo>
                    <a:cubicBezTo>
                      <a:pt x="4562" y="1411"/>
                      <a:pt x="4490" y="1223"/>
                      <a:pt x="4346" y="1093"/>
                    </a:cubicBezTo>
                    <a:cubicBezTo>
                      <a:pt x="3985" y="776"/>
                      <a:pt x="3162" y="213"/>
                      <a:pt x="1747" y="11"/>
                    </a:cubicBezTo>
                    <a:cubicBezTo>
                      <a:pt x="1716" y="4"/>
                      <a:pt x="1685" y="1"/>
                      <a:pt x="1655" y="1"/>
                    </a:cubicBezTo>
                    <a:close/>
                  </a:path>
                </a:pathLst>
              </a:custGeom>
              <a:solidFill>
                <a:srgbClr val="BCC9D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5" name="Google Shape;16065;p73">
                <a:extLst>
                  <a:ext uri="{FF2B5EF4-FFF2-40B4-BE49-F238E27FC236}">
                    <a16:creationId xmlns:a16="http://schemas.microsoft.com/office/drawing/2014/main" id="{3F3E313F-0F34-581C-7323-F1BF3B956990}"/>
                  </a:ext>
                </a:extLst>
              </p:cNvPr>
              <p:cNvSpPr/>
              <p:nvPr/>
            </p:nvSpPr>
            <p:spPr>
              <a:xfrm>
                <a:off x="1929707" y="3456062"/>
                <a:ext cx="116971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4462" h="4270" extrusionOk="0">
                    <a:moveTo>
                      <a:pt x="1655" y="1"/>
                    </a:moveTo>
                    <a:cubicBezTo>
                      <a:pt x="1489" y="1"/>
                      <a:pt x="1344" y="98"/>
                      <a:pt x="1271" y="256"/>
                    </a:cubicBezTo>
                    <a:cubicBezTo>
                      <a:pt x="1227" y="328"/>
                      <a:pt x="1184" y="415"/>
                      <a:pt x="1126" y="487"/>
                    </a:cubicBezTo>
                    <a:cubicBezTo>
                      <a:pt x="895" y="863"/>
                      <a:pt x="578" y="1180"/>
                      <a:pt x="217" y="1426"/>
                    </a:cubicBezTo>
                    <a:cubicBezTo>
                      <a:pt x="87" y="1512"/>
                      <a:pt x="15" y="1656"/>
                      <a:pt x="15" y="1801"/>
                    </a:cubicBezTo>
                    <a:lnTo>
                      <a:pt x="15" y="1931"/>
                    </a:lnTo>
                    <a:cubicBezTo>
                      <a:pt x="0" y="3100"/>
                      <a:pt x="852" y="4096"/>
                      <a:pt x="2021" y="4269"/>
                    </a:cubicBezTo>
                    <a:cubicBezTo>
                      <a:pt x="1603" y="3836"/>
                      <a:pt x="1386" y="3273"/>
                      <a:pt x="1386" y="2696"/>
                    </a:cubicBezTo>
                    <a:lnTo>
                      <a:pt x="1386" y="1267"/>
                    </a:lnTo>
                    <a:cubicBezTo>
                      <a:pt x="1386" y="1021"/>
                      <a:pt x="1560" y="834"/>
                      <a:pt x="1790" y="805"/>
                    </a:cubicBezTo>
                    <a:cubicBezTo>
                      <a:pt x="1953" y="789"/>
                      <a:pt x="2115" y="782"/>
                      <a:pt x="2278" y="782"/>
                    </a:cubicBezTo>
                    <a:cubicBezTo>
                      <a:pt x="3027" y="782"/>
                      <a:pt x="3773" y="944"/>
                      <a:pt x="4461" y="1252"/>
                    </a:cubicBezTo>
                    <a:cubicBezTo>
                      <a:pt x="4432" y="1195"/>
                      <a:pt x="4389" y="1137"/>
                      <a:pt x="4346" y="1093"/>
                    </a:cubicBezTo>
                    <a:cubicBezTo>
                      <a:pt x="3985" y="776"/>
                      <a:pt x="3147" y="213"/>
                      <a:pt x="1747" y="11"/>
                    </a:cubicBezTo>
                    <a:cubicBezTo>
                      <a:pt x="1716" y="4"/>
                      <a:pt x="1685" y="1"/>
                      <a:pt x="1655" y="1"/>
                    </a:cubicBez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6" name="Google Shape;16066;p73">
                <a:extLst>
                  <a:ext uri="{FF2B5EF4-FFF2-40B4-BE49-F238E27FC236}">
                    <a16:creationId xmlns:a16="http://schemas.microsoft.com/office/drawing/2014/main" id="{435451F5-AA06-6C96-296D-C37881C3DB62}"/>
                  </a:ext>
                </a:extLst>
              </p:cNvPr>
              <p:cNvSpPr/>
              <p:nvPr/>
            </p:nvSpPr>
            <p:spPr>
              <a:xfrm>
                <a:off x="1888471" y="3619067"/>
                <a:ext cx="41629" cy="56782"/>
              </a:xfrm>
              <a:custGeom>
                <a:avLst/>
                <a:gdLst/>
                <a:ahLst/>
                <a:cxnLst/>
                <a:rect l="l" t="t" r="r" b="b"/>
                <a:pathLst>
                  <a:path w="1588" h="2166" extrusionOk="0">
                    <a:moveTo>
                      <a:pt x="346" y="0"/>
                    </a:moveTo>
                    <a:cubicBezTo>
                      <a:pt x="130" y="173"/>
                      <a:pt x="0" y="433"/>
                      <a:pt x="0" y="707"/>
                    </a:cubicBezTo>
                    <a:lnTo>
                      <a:pt x="0" y="1934"/>
                    </a:lnTo>
                    <a:cubicBezTo>
                      <a:pt x="0" y="2064"/>
                      <a:pt x="101" y="2165"/>
                      <a:pt x="231" y="2165"/>
                    </a:cubicBezTo>
                    <a:lnTo>
                      <a:pt x="1588" y="2165"/>
                    </a:lnTo>
                    <a:lnTo>
                      <a:pt x="1588" y="1530"/>
                    </a:lnTo>
                    <a:cubicBezTo>
                      <a:pt x="1588" y="1357"/>
                      <a:pt x="1516" y="1184"/>
                      <a:pt x="1386" y="1054"/>
                    </a:cubicBezTo>
                    <a:lnTo>
                      <a:pt x="346" y="0"/>
                    </a:ln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7" name="Google Shape;16067;p73">
                <a:extLst>
                  <a:ext uri="{FF2B5EF4-FFF2-40B4-BE49-F238E27FC236}">
                    <a16:creationId xmlns:a16="http://schemas.microsoft.com/office/drawing/2014/main" id="{3A4A73D4-AC0A-F2F1-DAF7-8176B64BCFE0}"/>
                  </a:ext>
                </a:extLst>
              </p:cNvPr>
              <p:cNvSpPr/>
              <p:nvPr/>
            </p:nvSpPr>
            <p:spPr>
              <a:xfrm>
                <a:off x="2049667" y="3619067"/>
                <a:ext cx="41656" cy="56782"/>
              </a:xfrm>
              <a:custGeom>
                <a:avLst/>
                <a:gdLst/>
                <a:ahLst/>
                <a:cxnLst/>
                <a:rect l="l" t="t" r="r" b="b"/>
                <a:pathLst>
                  <a:path w="1589" h="2166" extrusionOk="0">
                    <a:moveTo>
                      <a:pt x="1242" y="0"/>
                    </a:moveTo>
                    <a:lnTo>
                      <a:pt x="203" y="1054"/>
                    </a:lnTo>
                    <a:cubicBezTo>
                      <a:pt x="73" y="1184"/>
                      <a:pt x="1" y="1357"/>
                      <a:pt x="1" y="1530"/>
                    </a:cubicBezTo>
                    <a:lnTo>
                      <a:pt x="1" y="2165"/>
                    </a:lnTo>
                    <a:lnTo>
                      <a:pt x="1357" y="2165"/>
                    </a:lnTo>
                    <a:cubicBezTo>
                      <a:pt x="1487" y="2165"/>
                      <a:pt x="1588" y="2064"/>
                      <a:pt x="1588" y="1934"/>
                    </a:cubicBezTo>
                    <a:lnTo>
                      <a:pt x="1588" y="707"/>
                    </a:lnTo>
                    <a:cubicBezTo>
                      <a:pt x="1588" y="433"/>
                      <a:pt x="1459" y="173"/>
                      <a:pt x="1242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84" name="Google Shape;9682;p69">
              <a:extLst>
                <a:ext uri="{FF2B5EF4-FFF2-40B4-BE49-F238E27FC236}">
                  <a16:creationId xmlns:a16="http://schemas.microsoft.com/office/drawing/2014/main" id="{0CE8D46D-BF4A-036A-71FD-9E4AA82A3673}"/>
                </a:ext>
              </a:extLst>
            </p:cNvPr>
            <p:cNvGrpSpPr/>
            <p:nvPr/>
          </p:nvGrpSpPr>
          <p:grpSpPr>
            <a:xfrm>
              <a:off x="6661321" y="419031"/>
              <a:ext cx="1717897" cy="2051026"/>
              <a:chOff x="7159964" y="1971904"/>
              <a:chExt cx="291564" cy="348103"/>
            </a:xfrm>
          </p:grpSpPr>
          <p:sp>
            <p:nvSpPr>
              <p:cNvPr id="85" name="Google Shape;9683;p69">
                <a:extLst>
                  <a:ext uri="{FF2B5EF4-FFF2-40B4-BE49-F238E27FC236}">
                    <a16:creationId xmlns:a16="http://schemas.microsoft.com/office/drawing/2014/main" id="{8E099E91-1E98-10E5-7321-28FF754F949E}"/>
                  </a:ext>
                </a:extLst>
              </p:cNvPr>
              <p:cNvSpPr/>
              <p:nvPr/>
            </p:nvSpPr>
            <p:spPr>
              <a:xfrm>
                <a:off x="7204947" y="1994277"/>
                <a:ext cx="167906" cy="153752"/>
              </a:xfrm>
              <a:custGeom>
                <a:avLst/>
                <a:gdLst/>
                <a:ahLst/>
                <a:cxnLst/>
                <a:rect l="l" t="t" r="r" b="b"/>
                <a:pathLst>
                  <a:path w="6394" h="5855" extrusionOk="0">
                    <a:moveTo>
                      <a:pt x="642" y="1"/>
                    </a:moveTo>
                    <a:cubicBezTo>
                      <a:pt x="288" y="1"/>
                      <a:pt x="1" y="288"/>
                      <a:pt x="1" y="642"/>
                    </a:cubicBezTo>
                    <a:lnTo>
                      <a:pt x="1" y="4058"/>
                    </a:lnTo>
                    <a:cubicBezTo>
                      <a:pt x="1" y="4413"/>
                      <a:pt x="288" y="4700"/>
                      <a:pt x="642" y="4700"/>
                    </a:cubicBezTo>
                    <a:lnTo>
                      <a:pt x="2345" y="4700"/>
                    </a:lnTo>
                    <a:lnTo>
                      <a:pt x="4059" y="5839"/>
                    </a:lnTo>
                    <a:cubicBezTo>
                      <a:pt x="4076" y="5850"/>
                      <a:pt x="4095" y="5855"/>
                      <a:pt x="4114" y="5855"/>
                    </a:cubicBezTo>
                    <a:cubicBezTo>
                      <a:pt x="4177" y="5855"/>
                      <a:pt x="4236" y="5800"/>
                      <a:pt x="4221" y="5733"/>
                    </a:cubicBezTo>
                    <a:lnTo>
                      <a:pt x="4049" y="4700"/>
                    </a:lnTo>
                    <a:lnTo>
                      <a:pt x="5752" y="4700"/>
                    </a:lnTo>
                    <a:cubicBezTo>
                      <a:pt x="6107" y="4700"/>
                      <a:pt x="6394" y="4413"/>
                      <a:pt x="6394" y="4058"/>
                    </a:cubicBezTo>
                    <a:lnTo>
                      <a:pt x="6394" y="642"/>
                    </a:lnTo>
                    <a:cubicBezTo>
                      <a:pt x="6394" y="288"/>
                      <a:pt x="6107" y="1"/>
                      <a:pt x="5752" y="1"/>
                    </a:cubicBezTo>
                    <a:close/>
                  </a:path>
                </a:pathLst>
              </a:custGeom>
              <a:solidFill>
                <a:srgbClr val="C5D1D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" name="Google Shape;9684;p69">
                <a:extLst>
                  <a:ext uri="{FF2B5EF4-FFF2-40B4-BE49-F238E27FC236}">
                    <a16:creationId xmlns:a16="http://schemas.microsoft.com/office/drawing/2014/main" id="{B58820EB-0B4B-03B7-F628-57C28194479B}"/>
                  </a:ext>
                </a:extLst>
              </p:cNvPr>
              <p:cNvSpPr/>
              <p:nvPr/>
            </p:nvSpPr>
            <p:spPr>
              <a:xfrm>
                <a:off x="7204711" y="1994277"/>
                <a:ext cx="156851" cy="112130"/>
              </a:xfrm>
              <a:custGeom>
                <a:avLst/>
                <a:gdLst/>
                <a:ahLst/>
                <a:cxnLst/>
                <a:rect l="l" t="t" r="r" b="b"/>
                <a:pathLst>
                  <a:path w="5973" h="4270" extrusionOk="0">
                    <a:moveTo>
                      <a:pt x="641" y="1"/>
                    </a:moveTo>
                    <a:cubicBezTo>
                      <a:pt x="297" y="1"/>
                      <a:pt x="0" y="288"/>
                      <a:pt x="10" y="642"/>
                    </a:cubicBezTo>
                    <a:lnTo>
                      <a:pt x="10" y="4058"/>
                    </a:lnTo>
                    <a:cubicBezTo>
                      <a:pt x="10" y="4125"/>
                      <a:pt x="19" y="4202"/>
                      <a:pt x="48" y="4269"/>
                    </a:cubicBezTo>
                    <a:lnTo>
                      <a:pt x="4910" y="4269"/>
                    </a:lnTo>
                    <a:cubicBezTo>
                      <a:pt x="5503" y="4269"/>
                      <a:pt x="5972" y="3791"/>
                      <a:pt x="5972" y="3207"/>
                    </a:cubicBezTo>
                    <a:lnTo>
                      <a:pt x="5972" y="39"/>
                    </a:lnTo>
                    <a:cubicBezTo>
                      <a:pt x="5905" y="20"/>
                      <a:pt x="5838" y="1"/>
                      <a:pt x="5761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" name="Google Shape;9694;p69">
                <a:extLst>
                  <a:ext uri="{FF2B5EF4-FFF2-40B4-BE49-F238E27FC236}">
                    <a16:creationId xmlns:a16="http://schemas.microsoft.com/office/drawing/2014/main" id="{C43F8A08-7C82-2125-4AF9-25BAC4FDFD3F}"/>
                  </a:ext>
                </a:extLst>
              </p:cNvPr>
              <p:cNvSpPr/>
              <p:nvPr/>
            </p:nvSpPr>
            <p:spPr>
              <a:xfrm>
                <a:off x="7337140" y="2141806"/>
                <a:ext cx="33718" cy="73922"/>
              </a:xfrm>
              <a:custGeom>
                <a:avLst/>
                <a:gdLst/>
                <a:ahLst/>
                <a:cxnLst/>
                <a:rect l="l" t="t" r="r" b="b"/>
                <a:pathLst>
                  <a:path w="1284" h="2815" extrusionOk="0">
                    <a:moveTo>
                      <a:pt x="776" y="0"/>
                    </a:moveTo>
                    <a:cubicBezTo>
                      <a:pt x="345" y="0"/>
                      <a:pt x="1" y="345"/>
                      <a:pt x="1" y="776"/>
                    </a:cubicBezTo>
                    <a:lnTo>
                      <a:pt x="1" y="948"/>
                    </a:lnTo>
                    <a:cubicBezTo>
                      <a:pt x="1" y="1168"/>
                      <a:pt x="39" y="1388"/>
                      <a:pt x="106" y="1599"/>
                    </a:cubicBezTo>
                    <a:lnTo>
                      <a:pt x="518" y="2814"/>
                    </a:lnTo>
                    <a:lnTo>
                      <a:pt x="1283" y="2814"/>
                    </a:lnTo>
                    <a:lnTo>
                      <a:pt x="1283" y="0"/>
                    </a:lnTo>
                    <a:close/>
                  </a:path>
                </a:pathLst>
              </a:cu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" name="Google Shape;9695;p69">
                <a:extLst>
                  <a:ext uri="{FF2B5EF4-FFF2-40B4-BE49-F238E27FC236}">
                    <a16:creationId xmlns:a16="http://schemas.microsoft.com/office/drawing/2014/main" id="{5EEDABEF-D2A2-FE8A-73C5-9C372E856C79}"/>
                  </a:ext>
                </a:extLst>
              </p:cNvPr>
              <p:cNvSpPr/>
              <p:nvPr/>
            </p:nvSpPr>
            <p:spPr>
              <a:xfrm>
                <a:off x="7350717" y="2135031"/>
                <a:ext cx="80697" cy="80697"/>
              </a:xfrm>
              <a:custGeom>
                <a:avLst/>
                <a:gdLst/>
                <a:ahLst/>
                <a:cxnLst/>
                <a:rect l="l" t="t" r="r" b="b"/>
                <a:pathLst>
                  <a:path w="3073" h="3073" extrusionOk="0">
                    <a:moveTo>
                      <a:pt x="766" y="0"/>
                    </a:moveTo>
                    <a:cubicBezTo>
                      <a:pt x="345" y="0"/>
                      <a:pt x="1" y="345"/>
                      <a:pt x="1" y="766"/>
                    </a:cubicBezTo>
                    <a:cubicBezTo>
                      <a:pt x="1" y="1053"/>
                      <a:pt x="230" y="1282"/>
                      <a:pt x="508" y="1282"/>
                    </a:cubicBezTo>
                    <a:lnTo>
                      <a:pt x="2556" y="3072"/>
                    </a:lnTo>
                    <a:lnTo>
                      <a:pt x="2986" y="1560"/>
                    </a:lnTo>
                    <a:cubicBezTo>
                      <a:pt x="3044" y="1378"/>
                      <a:pt x="3073" y="1187"/>
                      <a:pt x="3073" y="995"/>
                    </a:cubicBezTo>
                    <a:lnTo>
                      <a:pt x="3073" y="517"/>
                    </a:lnTo>
                    <a:cubicBezTo>
                      <a:pt x="3073" y="230"/>
                      <a:pt x="2843" y="0"/>
                      <a:pt x="2556" y="0"/>
                    </a:cubicBezTo>
                    <a:close/>
                  </a:path>
                </a:pathLst>
              </a:cu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" name="Google Shape;9696;p69">
                <a:extLst>
                  <a:ext uri="{FF2B5EF4-FFF2-40B4-BE49-F238E27FC236}">
                    <a16:creationId xmlns:a16="http://schemas.microsoft.com/office/drawing/2014/main" id="{E1F68F4B-F7A1-3AF8-D780-ACD88080608B}"/>
                  </a:ext>
                </a:extLst>
              </p:cNvPr>
              <p:cNvSpPr/>
              <p:nvPr/>
            </p:nvSpPr>
            <p:spPr>
              <a:xfrm>
                <a:off x="7364030" y="2235791"/>
                <a:ext cx="40493" cy="29936"/>
              </a:xfrm>
              <a:custGeom>
                <a:avLst/>
                <a:gdLst/>
                <a:ahLst/>
                <a:cxnLst/>
                <a:rect l="l" t="t" r="r" b="b"/>
                <a:pathLst>
                  <a:path w="1542" h="1140" extrusionOk="0">
                    <a:moveTo>
                      <a:pt x="1" y="1"/>
                    </a:moveTo>
                    <a:lnTo>
                      <a:pt x="1" y="1140"/>
                    </a:lnTo>
                    <a:lnTo>
                      <a:pt x="1542" y="1140"/>
                    </a:lnTo>
                    <a:lnTo>
                      <a:pt x="1542" y="1"/>
                    </a:lnTo>
                    <a:close/>
                  </a:path>
                </a:pathLst>
              </a:custGeom>
              <a:solidFill>
                <a:srgbClr val="ACBD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" name="Google Shape;9697;p69">
                <a:extLst>
                  <a:ext uri="{FF2B5EF4-FFF2-40B4-BE49-F238E27FC236}">
                    <a16:creationId xmlns:a16="http://schemas.microsoft.com/office/drawing/2014/main" id="{EE233090-9A06-7105-B31A-EAE2CF721A9A}"/>
                  </a:ext>
                </a:extLst>
              </p:cNvPr>
              <p:cNvSpPr/>
              <p:nvPr/>
            </p:nvSpPr>
            <p:spPr>
              <a:xfrm>
                <a:off x="7364030" y="2236053"/>
                <a:ext cx="40493" cy="16281"/>
              </a:xfrm>
              <a:custGeom>
                <a:avLst/>
                <a:gdLst/>
                <a:ahLst/>
                <a:cxnLst/>
                <a:rect l="l" t="t" r="r" b="b"/>
                <a:pathLst>
                  <a:path w="1542" h="620" extrusionOk="0">
                    <a:moveTo>
                      <a:pt x="1" y="0"/>
                    </a:moveTo>
                    <a:lnTo>
                      <a:pt x="1" y="469"/>
                    </a:lnTo>
                    <a:cubicBezTo>
                      <a:pt x="250" y="570"/>
                      <a:pt x="510" y="620"/>
                      <a:pt x="771" y="620"/>
                    </a:cubicBezTo>
                    <a:cubicBezTo>
                      <a:pt x="1032" y="620"/>
                      <a:pt x="1293" y="570"/>
                      <a:pt x="1542" y="469"/>
                    </a:cubicBezTo>
                    <a:lnTo>
                      <a:pt x="1542" y="0"/>
                    </a:lnTo>
                    <a:close/>
                  </a:path>
                </a:pathLst>
              </a:custGeom>
              <a:solidFill>
                <a:srgbClr val="96ABB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" name="Google Shape;9698;p69">
                <a:extLst>
                  <a:ext uri="{FF2B5EF4-FFF2-40B4-BE49-F238E27FC236}">
                    <a16:creationId xmlns:a16="http://schemas.microsoft.com/office/drawing/2014/main" id="{F41FDD56-038D-D81F-9634-80619F12A64A}"/>
                  </a:ext>
                </a:extLst>
              </p:cNvPr>
              <p:cNvSpPr/>
              <p:nvPr/>
            </p:nvSpPr>
            <p:spPr>
              <a:xfrm>
                <a:off x="7317051" y="2252124"/>
                <a:ext cx="134477" cy="67882"/>
              </a:xfrm>
              <a:custGeom>
                <a:avLst/>
                <a:gdLst/>
                <a:ahLst/>
                <a:cxnLst/>
                <a:rect l="l" t="t" r="r" b="b"/>
                <a:pathLst>
                  <a:path w="5121" h="2585" extrusionOk="0">
                    <a:moveTo>
                      <a:pt x="1790" y="1"/>
                    </a:moveTo>
                    <a:lnTo>
                      <a:pt x="555" y="355"/>
                    </a:lnTo>
                    <a:cubicBezTo>
                      <a:pt x="230" y="451"/>
                      <a:pt x="0" y="757"/>
                      <a:pt x="0" y="1092"/>
                    </a:cubicBezTo>
                    <a:lnTo>
                      <a:pt x="0" y="2326"/>
                    </a:lnTo>
                    <a:cubicBezTo>
                      <a:pt x="0" y="2470"/>
                      <a:pt x="115" y="2585"/>
                      <a:pt x="258" y="2585"/>
                    </a:cubicBezTo>
                    <a:lnTo>
                      <a:pt x="4862" y="2585"/>
                    </a:lnTo>
                    <a:cubicBezTo>
                      <a:pt x="5005" y="2585"/>
                      <a:pt x="5120" y="2470"/>
                      <a:pt x="5120" y="2326"/>
                    </a:cubicBezTo>
                    <a:lnTo>
                      <a:pt x="5120" y="1092"/>
                    </a:lnTo>
                    <a:cubicBezTo>
                      <a:pt x="5120" y="757"/>
                      <a:pt x="4891" y="451"/>
                      <a:pt x="4565" y="355"/>
                    </a:cubicBezTo>
                    <a:lnTo>
                      <a:pt x="3331" y="1"/>
                    </a:lnTo>
                    <a:lnTo>
                      <a:pt x="2555" y="518"/>
                    </a:lnTo>
                    <a:lnTo>
                      <a:pt x="1790" y="1"/>
                    </a:lnTo>
                    <a:close/>
                  </a:path>
                </a:pathLst>
              </a:custGeom>
              <a:solidFill>
                <a:srgbClr val="6E829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" name="Google Shape;9699;p69">
                <a:extLst>
                  <a:ext uri="{FF2B5EF4-FFF2-40B4-BE49-F238E27FC236}">
                    <a16:creationId xmlns:a16="http://schemas.microsoft.com/office/drawing/2014/main" id="{7D83195F-94A4-3401-A298-F1695008A78F}"/>
                  </a:ext>
                </a:extLst>
              </p:cNvPr>
              <p:cNvSpPr/>
              <p:nvPr/>
            </p:nvSpPr>
            <p:spPr>
              <a:xfrm>
                <a:off x="7377607" y="2265701"/>
                <a:ext cx="13340" cy="54306"/>
              </a:xfrm>
              <a:custGeom>
                <a:avLst/>
                <a:gdLst/>
                <a:ahLst/>
                <a:cxnLst/>
                <a:rect l="l" t="t" r="r" b="b"/>
                <a:pathLst>
                  <a:path w="508" h="2068" extrusionOk="0">
                    <a:moveTo>
                      <a:pt x="125" y="1"/>
                    </a:moveTo>
                    <a:lnTo>
                      <a:pt x="1" y="2068"/>
                    </a:lnTo>
                    <a:lnTo>
                      <a:pt x="508" y="2068"/>
                    </a:lnTo>
                    <a:lnTo>
                      <a:pt x="383" y="1"/>
                    </a:lnTo>
                    <a:close/>
                  </a:path>
                </a:pathLst>
              </a:custGeom>
              <a:solidFill>
                <a:srgbClr val="63A53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" name="Google Shape;9700;p69">
                <a:extLst>
                  <a:ext uri="{FF2B5EF4-FFF2-40B4-BE49-F238E27FC236}">
                    <a16:creationId xmlns:a16="http://schemas.microsoft.com/office/drawing/2014/main" id="{76117E38-38AC-80F8-598C-B52FF02F355C}"/>
                  </a:ext>
                </a:extLst>
              </p:cNvPr>
              <p:cNvSpPr/>
              <p:nvPr/>
            </p:nvSpPr>
            <p:spPr>
              <a:xfrm>
                <a:off x="7343941" y="2168906"/>
                <a:ext cx="80697" cy="73712"/>
              </a:xfrm>
              <a:custGeom>
                <a:avLst/>
                <a:gdLst/>
                <a:ahLst/>
                <a:cxnLst/>
                <a:rect l="l" t="t" r="r" b="b"/>
                <a:pathLst>
                  <a:path w="3073" h="2807" extrusionOk="0">
                    <a:moveTo>
                      <a:pt x="955" y="1"/>
                    </a:moveTo>
                    <a:cubicBezTo>
                      <a:pt x="823" y="1"/>
                      <a:pt x="701" y="57"/>
                      <a:pt x="613" y="155"/>
                    </a:cubicBezTo>
                    <a:lnTo>
                      <a:pt x="153" y="615"/>
                    </a:lnTo>
                    <a:cubicBezTo>
                      <a:pt x="58" y="710"/>
                      <a:pt x="0" y="835"/>
                      <a:pt x="0" y="978"/>
                    </a:cubicBezTo>
                    <a:lnTo>
                      <a:pt x="0" y="1275"/>
                    </a:lnTo>
                    <a:cubicBezTo>
                      <a:pt x="0" y="2117"/>
                      <a:pt x="689" y="2806"/>
                      <a:pt x="1531" y="2806"/>
                    </a:cubicBezTo>
                    <a:cubicBezTo>
                      <a:pt x="2383" y="2806"/>
                      <a:pt x="3072" y="2117"/>
                      <a:pt x="3072" y="1275"/>
                    </a:cubicBezTo>
                    <a:lnTo>
                      <a:pt x="3072" y="949"/>
                    </a:lnTo>
                    <a:cubicBezTo>
                      <a:pt x="3072" y="815"/>
                      <a:pt x="3015" y="682"/>
                      <a:pt x="2919" y="586"/>
                    </a:cubicBezTo>
                    <a:cubicBezTo>
                      <a:pt x="2527" y="203"/>
                      <a:pt x="1799" y="31"/>
                      <a:pt x="986" y="2"/>
                    </a:cubicBezTo>
                    <a:cubicBezTo>
                      <a:pt x="975" y="1"/>
                      <a:pt x="965" y="1"/>
                      <a:pt x="955" y="1"/>
                    </a:cubicBezTo>
                    <a:close/>
                  </a:path>
                </a:pathLst>
              </a:custGeom>
              <a:solidFill>
                <a:srgbClr val="BECBD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" name="Google Shape;9701;p69">
                <a:extLst>
                  <a:ext uri="{FF2B5EF4-FFF2-40B4-BE49-F238E27FC236}">
                    <a16:creationId xmlns:a16="http://schemas.microsoft.com/office/drawing/2014/main" id="{A7DE2496-5495-F899-F360-D6949BDB75DD}"/>
                  </a:ext>
                </a:extLst>
              </p:cNvPr>
              <p:cNvSpPr/>
              <p:nvPr/>
            </p:nvSpPr>
            <p:spPr>
              <a:xfrm>
                <a:off x="7343941" y="2168906"/>
                <a:ext cx="80434" cy="72189"/>
              </a:xfrm>
              <a:custGeom>
                <a:avLst/>
                <a:gdLst/>
                <a:ahLst/>
                <a:cxnLst/>
                <a:rect l="l" t="t" r="r" b="b"/>
                <a:pathLst>
                  <a:path w="3063" h="2749" extrusionOk="0">
                    <a:moveTo>
                      <a:pt x="955" y="1"/>
                    </a:moveTo>
                    <a:cubicBezTo>
                      <a:pt x="823" y="1"/>
                      <a:pt x="701" y="57"/>
                      <a:pt x="613" y="146"/>
                    </a:cubicBezTo>
                    <a:lnTo>
                      <a:pt x="153" y="615"/>
                    </a:lnTo>
                    <a:cubicBezTo>
                      <a:pt x="58" y="710"/>
                      <a:pt x="0" y="835"/>
                      <a:pt x="0" y="969"/>
                    </a:cubicBezTo>
                    <a:lnTo>
                      <a:pt x="0" y="1275"/>
                    </a:lnTo>
                    <a:cubicBezTo>
                      <a:pt x="0" y="1954"/>
                      <a:pt x="450" y="2557"/>
                      <a:pt x="1110" y="2749"/>
                    </a:cubicBezTo>
                    <a:cubicBezTo>
                      <a:pt x="890" y="2471"/>
                      <a:pt x="766" y="2136"/>
                      <a:pt x="766" y="1792"/>
                    </a:cubicBezTo>
                    <a:lnTo>
                      <a:pt x="766" y="1036"/>
                    </a:lnTo>
                    <a:cubicBezTo>
                      <a:pt x="766" y="751"/>
                      <a:pt x="996" y="527"/>
                      <a:pt x="1277" y="527"/>
                    </a:cubicBezTo>
                    <a:cubicBezTo>
                      <a:pt x="1288" y="527"/>
                      <a:pt x="1300" y="528"/>
                      <a:pt x="1311" y="528"/>
                    </a:cubicBezTo>
                    <a:cubicBezTo>
                      <a:pt x="1828" y="557"/>
                      <a:pt x="2594" y="643"/>
                      <a:pt x="3063" y="873"/>
                    </a:cubicBezTo>
                    <a:cubicBezTo>
                      <a:pt x="3053" y="768"/>
                      <a:pt x="2996" y="662"/>
                      <a:pt x="2919" y="586"/>
                    </a:cubicBezTo>
                    <a:cubicBezTo>
                      <a:pt x="2527" y="203"/>
                      <a:pt x="1799" y="21"/>
                      <a:pt x="986" y="2"/>
                    </a:cubicBezTo>
                    <a:cubicBezTo>
                      <a:pt x="975" y="1"/>
                      <a:pt x="965" y="1"/>
                      <a:pt x="955" y="1"/>
                    </a:cubicBezTo>
                    <a:close/>
                  </a:path>
                </a:pathLst>
              </a:custGeom>
              <a:solidFill>
                <a:srgbClr val="ACBD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" name="Google Shape;9702;p69">
                <a:extLst>
                  <a:ext uri="{FF2B5EF4-FFF2-40B4-BE49-F238E27FC236}">
                    <a16:creationId xmlns:a16="http://schemas.microsoft.com/office/drawing/2014/main" id="{C1E57843-F4EB-FD87-4F73-A0CB5BFC6017}"/>
                  </a:ext>
                </a:extLst>
              </p:cNvPr>
              <p:cNvSpPr/>
              <p:nvPr/>
            </p:nvSpPr>
            <p:spPr>
              <a:xfrm>
                <a:off x="7317051" y="2269482"/>
                <a:ext cx="26916" cy="50524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1924" extrusionOk="0">
                    <a:moveTo>
                      <a:pt x="144" y="0"/>
                    </a:moveTo>
                    <a:cubicBezTo>
                      <a:pt x="48" y="125"/>
                      <a:pt x="0" y="278"/>
                      <a:pt x="0" y="440"/>
                    </a:cubicBezTo>
                    <a:lnTo>
                      <a:pt x="0" y="1665"/>
                    </a:lnTo>
                    <a:cubicBezTo>
                      <a:pt x="0" y="1809"/>
                      <a:pt x="115" y="1924"/>
                      <a:pt x="258" y="1924"/>
                    </a:cubicBezTo>
                    <a:lnTo>
                      <a:pt x="1024" y="1924"/>
                    </a:lnTo>
                    <a:lnTo>
                      <a:pt x="1024" y="1206"/>
                    </a:lnTo>
                    <a:cubicBezTo>
                      <a:pt x="1024" y="995"/>
                      <a:pt x="948" y="804"/>
                      <a:pt x="804" y="660"/>
                    </a:cubicBezTo>
                    <a:lnTo>
                      <a:pt x="144" y="0"/>
                    </a:lnTo>
                    <a:close/>
                  </a:path>
                </a:pathLst>
              </a:custGeom>
              <a:solidFill>
                <a:srgbClr val="5F75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" name="Google Shape;9703;p69">
                <a:extLst>
                  <a:ext uri="{FF2B5EF4-FFF2-40B4-BE49-F238E27FC236}">
                    <a16:creationId xmlns:a16="http://schemas.microsoft.com/office/drawing/2014/main" id="{F764F027-2B60-18B2-36B5-BEEDB7575278}"/>
                  </a:ext>
                </a:extLst>
              </p:cNvPr>
              <p:cNvSpPr/>
              <p:nvPr/>
            </p:nvSpPr>
            <p:spPr>
              <a:xfrm>
                <a:off x="7424612" y="2269482"/>
                <a:ext cx="26916" cy="50524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1924" extrusionOk="0">
                    <a:moveTo>
                      <a:pt x="881" y="0"/>
                    </a:moveTo>
                    <a:lnTo>
                      <a:pt x="220" y="660"/>
                    </a:lnTo>
                    <a:cubicBezTo>
                      <a:pt x="77" y="804"/>
                      <a:pt x="0" y="995"/>
                      <a:pt x="0" y="1206"/>
                    </a:cubicBezTo>
                    <a:lnTo>
                      <a:pt x="0" y="1924"/>
                    </a:lnTo>
                    <a:lnTo>
                      <a:pt x="766" y="1924"/>
                    </a:lnTo>
                    <a:cubicBezTo>
                      <a:pt x="909" y="1924"/>
                      <a:pt x="1024" y="1809"/>
                      <a:pt x="1024" y="1665"/>
                    </a:cubicBezTo>
                    <a:lnTo>
                      <a:pt x="1024" y="440"/>
                    </a:lnTo>
                    <a:cubicBezTo>
                      <a:pt x="1024" y="278"/>
                      <a:pt x="976" y="125"/>
                      <a:pt x="881" y="0"/>
                    </a:cubicBezTo>
                    <a:close/>
                  </a:path>
                </a:pathLst>
              </a:custGeom>
              <a:solidFill>
                <a:srgbClr val="5F75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" name="Google Shape;9704;p69">
                <a:extLst>
                  <a:ext uri="{FF2B5EF4-FFF2-40B4-BE49-F238E27FC236}">
                    <a16:creationId xmlns:a16="http://schemas.microsoft.com/office/drawing/2014/main" id="{B6D1FFAE-5A07-AC30-F196-4CA12C1DA57A}"/>
                  </a:ext>
                </a:extLst>
              </p:cNvPr>
              <p:cNvSpPr/>
              <p:nvPr/>
            </p:nvSpPr>
            <p:spPr>
              <a:xfrm>
                <a:off x="7377607" y="2265701"/>
                <a:ext cx="13340" cy="13340"/>
              </a:xfrm>
              <a:custGeom>
                <a:avLst/>
                <a:gdLst/>
                <a:ahLst/>
                <a:cxnLst/>
                <a:rect l="l" t="t" r="r" b="b"/>
                <a:pathLst>
                  <a:path w="508" h="508" extrusionOk="0">
                    <a:moveTo>
                      <a:pt x="1" y="1"/>
                    </a:moveTo>
                    <a:lnTo>
                      <a:pt x="1" y="403"/>
                    </a:lnTo>
                    <a:cubicBezTo>
                      <a:pt x="1" y="460"/>
                      <a:pt x="48" y="508"/>
                      <a:pt x="106" y="508"/>
                    </a:cubicBezTo>
                    <a:lnTo>
                      <a:pt x="402" y="508"/>
                    </a:lnTo>
                    <a:cubicBezTo>
                      <a:pt x="460" y="508"/>
                      <a:pt x="508" y="460"/>
                      <a:pt x="508" y="403"/>
                    </a:cubicBezTo>
                    <a:lnTo>
                      <a:pt x="508" y="1"/>
                    </a:lnTo>
                    <a:close/>
                  </a:path>
                </a:pathLst>
              </a:custGeom>
              <a:solidFill>
                <a:srgbClr val="63A537">
                  <a:lumMod val="75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8" name="Google Shape;9705;p69">
                <a:extLst>
                  <a:ext uri="{FF2B5EF4-FFF2-40B4-BE49-F238E27FC236}">
                    <a16:creationId xmlns:a16="http://schemas.microsoft.com/office/drawing/2014/main" id="{57A6ED16-35CB-84F1-BF19-8849531C3106}"/>
                  </a:ext>
                </a:extLst>
              </p:cNvPr>
              <p:cNvSpPr/>
              <p:nvPr/>
            </p:nvSpPr>
            <p:spPr>
              <a:xfrm>
                <a:off x="7356756" y="2246899"/>
                <a:ext cx="27415" cy="28229"/>
              </a:xfrm>
              <a:custGeom>
                <a:avLst/>
                <a:gdLst/>
                <a:ahLst/>
                <a:cxnLst/>
                <a:rect l="l" t="t" r="r" b="b"/>
                <a:pathLst>
                  <a:path w="1044" h="1075" extrusionOk="0">
                    <a:moveTo>
                      <a:pt x="235" y="1"/>
                    </a:moveTo>
                    <a:cubicBezTo>
                      <a:pt x="204" y="1"/>
                      <a:pt x="174" y="15"/>
                      <a:pt x="153" y="47"/>
                    </a:cubicBezTo>
                    <a:lnTo>
                      <a:pt x="0" y="286"/>
                    </a:lnTo>
                    <a:lnTo>
                      <a:pt x="383" y="994"/>
                    </a:lnTo>
                    <a:cubicBezTo>
                      <a:pt x="412" y="1047"/>
                      <a:pt x="464" y="1075"/>
                      <a:pt x="517" y="1075"/>
                    </a:cubicBezTo>
                    <a:cubicBezTo>
                      <a:pt x="550" y="1075"/>
                      <a:pt x="583" y="1064"/>
                      <a:pt x="613" y="1042"/>
                    </a:cubicBezTo>
                    <a:lnTo>
                      <a:pt x="1043" y="717"/>
                    </a:lnTo>
                    <a:lnTo>
                      <a:pt x="306" y="28"/>
                    </a:lnTo>
                    <a:cubicBezTo>
                      <a:pt x="285" y="10"/>
                      <a:pt x="260" y="1"/>
                      <a:pt x="235" y="1"/>
                    </a:cubicBezTo>
                    <a:close/>
                  </a:path>
                </a:pathLst>
              </a:custGeom>
              <a:solidFill>
                <a:srgbClr val="5F75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" name="Google Shape;9706;p69">
                <a:extLst>
                  <a:ext uri="{FF2B5EF4-FFF2-40B4-BE49-F238E27FC236}">
                    <a16:creationId xmlns:a16="http://schemas.microsoft.com/office/drawing/2014/main" id="{5C3FDD8D-4672-AD99-F9D5-82787F4E9AFD}"/>
                  </a:ext>
                </a:extLst>
              </p:cNvPr>
              <p:cNvSpPr/>
              <p:nvPr/>
            </p:nvSpPr>
            <p:spPr>
              <a:xfrm>
                <a:off x="7384146" y="2246899"/>
                <a:ext cx="27678" cy="28229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1075" extrusionOk="0">
                    <a:moveTo>
                      <a:pt x="813" y="1"/>
                    </a:moveTo>
                    <a:cubicBezTo>
                      <a:pt x="786" y="1"/>
                      <a:pt x="759" y="10"/>
                      <a:pt x="737" y="28"/>
                    </a:cubicBezTo>
                    <a:lnTo>
                      <a:pt x="0" y="717"/>
                    </a:lnTo>
                    <a:lnTo>
                      <a:pt x="441" y="1042"/>
                    </a:lnTo>
                    <a:cubicBezTo>
                      <a:pt x="466" y="1064"/>
                      <a:pt x="499" y="1075"/>
                      <a:pt x="532" y="1075"/>
                    </a:cubicBezTo>
                    <a:cubicBezTo>
                      <a:pt x="585" y="1075"/>
                      <a:pt x="637" y="1047"/>
                      <a:pt x="661" y="994"/>
                    </a:cubicBezTo>
                    <a:lnTo>
                      <a:pt x="1053" y="286"/>
                    </a:lnTo>
                    <a:lnTo>
                      <a:pt x="900" y="47"/>
                    </a:lnTo>
                    <a:cubicBezTo>
                      <a:pt x="879" y="15"/>
                      <a:pt x="846" y="1"/>
                      <a:pt x="813" y="1"/>
                    </a:cubicBezTo>
                    <a:close/>
                  </a:path>
                </a:pathLst>
              </a:custGeom>
              <a:solidFill>
                <a:srgbClr val="5F75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" name="Google Shape;9707;p69">
                <a:extLst>
                  <a:ext uri="{FF2B5EF4-FFF2-40B4-BE49-F238E27FC236}">
                    <a16:creationId xmlns:a16="http://schemas.microsoft.com/office/drawing/2014/main" id="{CD02576A-63E3-3C4E-8189-316B6D85BD6E}"/>
                  </a:ext>
                </a:extLst>
              </p:cNvPr>
              <p:cNvSpPr/>
              <p:nvPr/>
            </p:nvSpPr>
            <p:spPr>
              <a:xfrm>
                <a:off x="7159964" y="1971904"/>
                <a:ext cx="190516" cy="164151"/>
              </a:xfrm>
              <a:custGeom>
                <a:avLst/>
                <a:gdLst/>
                <a:ahLst/>
                <a:cxnLst/>
                <a:rect l="l" t="t" r="r" b="b"/>
                <a:pathLst>
                  <a:path w="7255" h="6251" extrusionOk="0">
                    <a:moveTo>
                      <a:pt x="642" y="1"/>
                    </a:moveTo>
                    <a:cubicBezTo>
                      <a:pt x="288" y="1"/>
                      <a:pt x="1" y="288"/>
                      <a:pt x="1" y="642"/>
                    </a:cubicBezTo>
                    <a:lnTo>
                      <a:pt x="1" y="4059"/>
                    </a:lnTo>
                    <a:cubicBezTo>
                      <a:pt x="1" y="4413"/>
                      <a:pt x="288" y="4700"/>
                      <a:pt x="642" y="4700"/>
                    </a:cubicBezTo>
                    <a:lnTo>
                      <a:pt x="2987" y="4700"/>
                    </a:lnTo>
                    <a:lnTo>
                      <a:pt x="2632" y="6116"/>
                    </a:lnTo>
                    <a:cubicBezTo>
                      <a:pt x="2611" y="6189"/>
                      <a:pt x="2672" y="6251"/>
                      <a:pt x="2736" y="6251"/>
                    </a:cubicBezTo>
                    <a:cubicBezTo>
                      <a:pt x="2756" y="6251"/>
                      <a:pt x="2777" y="6245"/>
                      <a:pt x="2795" y="6231"/>
                    </a:cubicBezTo>
                    <a:lnTo>
                      <a:pt x="4901" y="4700"/>
                    </a:lnTo>
                    <a:lnTo>
                      <a:pt x="6614" y="4700"/>
                    </a:lnTo>
                    <a:cubicBezTo>
                      <a:pt x="6968" y="4700"/>
                      <a:pt x="7255" y="4413"/>
                      <a:pt x="7255" y="4059"/>
                    </a:cubicBezTo>
                    <a:lnTo>
                      <a:pt x="7255" y="642"/>
                    </a:lnTo>
                    <a:cubicBezTo>
                      <a:pt x="7255" y="288"/>
                      <a:pt x="6968" y="1"/>
                      <a:pt x="6614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" name="Google Shape;9708;p69">
                <a:extLst>
                  <a:ext uri="{FF2B5EF4-FFF2-40B4-BE49-F238E27FC236}">
                    <a16:creationId xmlns:a16="http://schemas.microsoft.com/office/drawing/2014/main" id="{6757B49E-68FF-39CD-4035-54AFBD66012C}"/>
                  </a:ext>
                </a:extLst>
              </p:cNvPr>
              <p:cNvSpPr/>
              <p:nvPr/>
            </p:nvSpPr>
            <p:spPr>
              <a:xfrm>
                <a:off x="7191896" y="2000055"/>
                <a:ext cx="31670" cy="11082"/>
              </a:xfrm>
              <a:custGeom>
                <a:avLst/>
                <a:gdLst/>
                <a:ahLst/>
                <a:cxnLst/>
                <a:rect l="l" t="t" r="r" b="b"/>
                <a:pathLst>
                  <a:path w="1206" h="422" extrusionOk="0">
                    <a:moveTo>
                      <a:pt x="287" y="1"/>
                    </a:moveTo>
                    <a:cubicBezTo>
                      <a:pt x="0" y="1"/>
                      <a:pt x="0" y="422"/>
                      <a:pt x="287" y="422"/>
                    </a:cubicBezTo>
                    <a:lnTo>
                      <a:pt x="919" y="422"/>
                    </a:lnTo>
                    <a:cubicBezTo>
                      <a:pt x="1206" y="422"/>
                      <a:pt x="1206" y="1"/>
                      <a:pt x="919" y="1"/>
                    </a:cubicBezTo>
                    <a:close/>
                  </a:path>
                </a:pathLst>
              </a:cu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" name="Google Shape;9709;p69">
                <a:extLst>
                  <a:ext uri="{FF2B5EF4-FFF2-40B4-BE49-F238E27FC236}">
                    <a16:creationId xmlns:a16="http://schemas.microsoft.com/office/drawing/2014/main" id="{C70BE903-6906-A70D-A94D-857DE53763CA}"/>
                  </a:ext>
                </a:extLst>
              </p:cNvPr>
              <p:cNvSpPr/>
              <p:nvPr/>
            </p:nvSpPr>
            <p:spPr>
              <a:xfrm>
                <a:off x="7231102" y="2000055"/>
                <a:ext cx="87735" cy="11082"/>
              </a:xfrm>
              <a:custGeom>
                <a:avLst/>
                <a:gdLst/>
                <a:ahLst/>
                <a:cxnLst/>
                <a:rect l="l" t="t" r="r" b="b"/>
                <a:pathLst>
                  <a:path w="3341" h="422" extrusionOk="0">
                    <a:moveTo>
                      <a:pt x="278" y="1"/>
                    </a:moveTo>
                    <a:cubicBezTo>
                      <a:pt x="0" y="1"/>
                      <a:pt x="0" y="422"/>
                      <a:pt x="278" y="422"/>
                    </a:cubicBezTo>
                    <a:lnTo>
                      <a:pt x="3053" y="422"/>
                    </a:lnTo>
                    <a:cubicBezTo>
                      <a:pt x="3340" y="422"/>
                      <a:pt x="3340" y="1"/>
                      <a:pt x="3053" y="1"/>
                    </a:cubicBezTo>
                    <a:close/>
                  </a:path>
                </a:pathLst>
              </a:cu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3" name="Google Shape;9710;p69">
                <a:extLst>
                  <a:ext uri="{FF2B5EF4-FFF2-40B4-BE49-F238E27FC236}">
                    <a16:creationId xmlns:a16="http://schemas.microsoft.com/office/drawing/2014/main" id="{A2D645A4-8972-C132-CC4A-6A978B3627DE}"/>
                  </a:ext>
                </a:extLst>
              </p:cNvPr>
              <p:cNvSpPr/>
              <p:nvPr/>
            </p:nvSpPr>
            <p:spPr>
              <a:xfrm>
                <a:off x="7191896" y="2027969"/>
                <a:ext cx="126941" cy="11318"/>
              </a:xfrm>
              <a:custGeom>
                <a:avLst/>
                <a:gdLst/>
                <a:ahLst/>
                <a:cxnLst/>
                <a:rect l="l" t="t" r="r" b="b"/>
                <a:pathLst>
                  <a:path w="4834" h="431" extrusionOk="0">
                    <a:moveTo>
                      <a:pt x="287" y="0"/>
                    </a:moveTo>
                    <a:cubicBezTo>
                      <a:pt x="0" y="0"/>
                      <a:pt x="0" y="431"/>
                      <a:pt x="287" y="431"/>
                    </a:cubicBezTo>
                    <a:lnTo>
                      <a:pt x="4546" y="431"/>
                    </a:lnTo>
                    <a:cubicBezTo>
                      <a:pt x="4833" y="431"/>
                      <a:pt x="4833" y="0"/>
                      <a:pt x="4546" y="0"/>
                    </a:cubicBezTo>
                    <a:close/>
                  </a:path>
                </a:pathLst>
              </a:custGeom>
              <a:solidFill>
                <a:srgbClr val="76899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" name="Google Shape;9711;p69">
                <a:extLst>
                  <a:ext uri="{FF2B5EF4-FFF2-40B4-BE49-F238E27FC236}">
                    <a16:creationId xmlns:a16="http://schemas.microsoft.com/office/drawing/2014/main" id="{525ECE75-F793-6197-3556-A0CB15171037}"/>
                  </a:ext>
                </a:extLst>
              </p:cNvPr>
              <p:cNvSpPr/>
              <p:nvPr/>
            </p:nvSpPr>
            <p:spPr>
              <a:xfrm>
                <a:off x="7191896" y="2056093"/>
                <a:ext cx="87735" cy="11108"/>
              </a:xfrm>
              <a:custGeom>
                <a:avLst/>
                <a:gdLst/>
                <a:ahLst/>
                <a:cxnLst/>
                <a:rect l="l" t="t" r="r" b="b"/>
                <a:pathLst>
                  <a:path w="3341" h="423" extrusionOk="0">
                    <a:moveTo>
                      <a:pt x="287" y="1"/>
                    </a:moveTo>
                    <a:cubicBezTo>
                      <a:pt x="0" y="1"/>
                      <a:pt x="0" y="422"/>
                      <a:pt x="287" y="422"/>
                    </a:cubicBezTo>
                    <a:lnTo>
                      <a:pt x="3053" y="422"/>
                    </a:lnTo>
                    <a:cubicBezTo>
                      <a:pt x="3340" y="422"/>
                      <a:pt x="3340" y="1"/>
                      <a:pt x="3053" y="1"/>
                    </a:cubicBezTo>
                    <a:close/>
                  </a:path>
                </a:pathLst>
              </a:custGeom>
              <a:solidFill>
                <a:srgbClr val="6379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" name="Google Shape;9712;p69">
                <a:extLst>
                  <a:ext uri="{FF2B5EF4-FFF2-40B4-BE49-F238E27FC236}">
                    <a16:creationId xmlns:a16="http://schemas.microsoft.com/office/drawing/2014/main" id="{88E1756D-4A13-CC6F-266F-0817D94C7392}"/>
                  </a:ext>
                </a:extLst>
              </p:cNvPr>
              <p:cNvSpPr/>
              <p:nvPr/>
            </p:nvSpPr>
            <p:spPr>
              <a:xfrm>
                <a:off x="7286878" y="2056093"/>
                <a:ext cx="31958" cy="11108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423" extrusionOk="0">
                    <a:moveTo>
                      <a:pt x="288" y="1"/>
                    </a:moveTo>
                    <a:cubicBezTo>
                      <a:pt x="1" y="1"/>
                      <a:pt x="1" y="422"/>
                      <a:pt x="288" y="422"/>
                    </a:cubicBezTo>
                    <a:lnTo>
                      <a:pt x="929" y="422"/>
                    </a:lnTo>
                    <a:cubicBezTo>
                      <a:pt x="1216" y="422"/>
                      <a:pt x="1216" y="1"/>
                      <a:pt x="929" y="1"/>
                    </a:cubicBezTo>
                    <a:close/>
                  </a:path>
                </a:pathLst>
              </a:custGeom>
              <a:solidFill>
                <a:srgbClr val="76899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350068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96CF4CDE-BCD6-8D4B-9AFC-DC0ABCE3A7B8}"/>
              </a:ext>
            </a:extLst>
          </p:cNvPr>
          <p:cNvGraphicFramePr/>
          <p:nvPr/>
        </p:nvGraphicFramePr>
        <p:xfrm>
          <a:off x="328613" y="1313063"/>
          <a:ext cx="11329987" cy="54490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2557F1F-64C0-A04E-8212-D036DFCFC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624" y="238863"/>
            <a:ext cx="9378000" cy="845600"/>
          </a:xfrm>
        </p:spPr>
        <p:txBody>
          <a:bodyPr/>
          <a:lstStyle/>
          <a:p>
            <a:r>
              <a:rPr lang="en-US" dirty="0"/>
              <a:t>Agenda &amp; Team Tasks</a:t>
            </a:r>
          </a:p>
        </p:txBody>
      </p:sp>
    </p:spTree>
    <p:extLst>
      <p:ext uri="{BB962C8B-B14F-4D97-AF65-F5344CB8AC3E}">
        <p14:creationId xmlns:p14="http://schemas.microsoft.com/office/powerpoint/2010/main" val="9583791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p54"/>
          <p:cNvSpPr txBox="1">
            <a:spLocks noGrp="1"/>
          </p:cNvSpPr>
          <p:nvPr>
            <p:ph type="title"/>
          </p:nvPr>
        </p:nvSpPr>
        <p:spPr>
          <a:xfrm>
            <a:off x="455779" y="590547"/>
            <a:ext cx="11378651" cy="845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/>
              <a:t> HELPFUL READINGS &amp; RESOURCES</a:t>
            </a:r>
            <a:endParaRPr dirty="0"/>
          </a:p>
        </p:txBody>
      </p:sp>
      <p:cxnSp>
        <p:nvCxnSpPr>
          <p:cNvPr id="1014" name="Google Shape;1014;p54"/>
          <p:cNvCxnSpPr>
            <a:cxnSpLocks/>
          </p:cNvCxnSpPr>
          <p:nvPr/>
        </p:nvCxnSpPr>
        <p:spPr>
          <a:xfrm>
            <a:off x="4062848" y="6256792"/>
            <a:ext cx="3968393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12" name="Google Shape;1013;p54">
            <a:extLst>
              <a:ext uri="{FF2B5EF4-FFF2-40B4-BE49-F238E27FC236}">
                <a16:creationId xmlns:a16="http://schemas.microsoft.com/office/drawing/2014/main" id="{1F80FC8A-824C-084C-83E0-413165DCA5D7}"/>
              </a:ext>
            </a:extLst>
          </p:cNvPr>
          <p:cNvSpPr txBox="1">
            <a:spLocks/>
          </p:cNvSpPr>
          <p:nvPr/>
        </p:nvSpPr>
        <p:spPr>
          <a:xfrm flipH="1">
            <a:off x="4945372" y="2182314"/>
            <a:ext cx="6171737" cy="4085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numCol="1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Pts val="1200"/>
              <a:buFont typeface="Hind Vadodara"/>
              <a:buNone/>
              <a:tabLst/>
              <a:defRPr/>
            </a:pPr>
            <a:r>
              <a:rPr kumimoji="0" lang="en-US" sz="21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ind Vadodara"/>
                <a:cs typeface="Hind Vadodara"/>
                <a:sym typeface="Hind Vadodara"/>
              </a:rPr>
              <a:t>RESOURCES:</a:t>
            </a:r>
            <a:endParaRPr kumimoji="0" lang="en-US" sz="2100" b="0" i="0" u="sng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ind Vadodara"/>
              <a:cs typeface="Hind Vadodara"/>
              <a:sym typeface="Hind Vadodara"/>
            </a:endParaRPr>
          </a:p>
          <a:p>
            <a:pPr marL="342900" marR="0" lvl="0" indent="-34290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Pts val="1200"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Hind Vadodara"/>
                <a:sym typeface="Hind Vadodara"/>
                <a:hlinkClick r:id="rId3"/>
              </a:rPr>
              <a:t>Classroom PBIS: Systems &amp; Data Brief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cs typeface="Hind Vadodara"/>
              <a:sym typeface="Hind Vadodara"/>
              <a:hlinkClick r:id="rId4"/>
            </a:endParaRPr>
          </a:p>
          <a:p>
            <a:pPr marL="342900" marR="0" lvl="0" indent="-34290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Pts val="1200"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ind Vadodara"/>
                <a:cs typeface="Hind Vadodara"/>
                <a:sym typeface="Hind Vadodara"/>
                <a:hlinkClick r:id="rId5"/>
              </a:rPr>
              <a:t>Supportive Environments Create Classroom Community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ind Vadodara"/>
              <a:cs typeface="Hind Vadodara"/>
              <a:sym typeface="Hind Vadodara"/>
            </a:endParaRPr>
          </a:p>
          <a:p>
            <a:pPr marL="342900" marR="0" lvl="0" indent="-34290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Pts val="1200"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Hind Vadodara"/>
                <a:hlinkClick r:id="rId6"/>
              </a:rPr>
              <a:t>Coaches Self Assessment Survey – Tier 1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ind Vadodara"/>
              <a:cs typeface="Hind Vadodara"/>
              <a:sym typeface="Hind Vadodara"/>
            </a:endParaRPr>
          </a:p>
          <a:p>
            <a:pPr marL="342900" marR="0" lvl="0" indent="-34290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Pts val="1200"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ind Vadodara"/>
                <a:cs typeface="Hind Vadodara"/>
                <a:sym typeface="Hind Vadodara"/>
                <a:hlinkClick r:id="rId7"/>
              </a:rPr>
              <a:t>Annual PBIS Evaluation Report Template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ind Vadodara"/>
              <a:cs typeface="Hind Vadodara"/>
              <a:sym typeface="Hind Vadodara"/>
            </a:endParaRPr>
          </a:p>
          <a:p>
            <a:pPr marL="342900" marR="0" lvl="0" indent="-34290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Pts val="1200"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ind Vadodara"/>
                <a:cs typeface="Hind Vadodara"/>
                <a:sym typeface="Hind Vadodara"/>
                <a:hlinkClick r:id="rId8"/>
              </a:rPr>
              <a:t>Annual PBIS Evaluation Report – SAMPLE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ind Vadodara"/>
              <a:cs typeface="Hind Vadodara"/>
              <a:sym typeface="Hind Vadodara"/>
            </a:endParaRPr>
          </a:p>
          <a:p>
            <a:pPr marL="342900" marR="0" lvl="0" indent="-34290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Pts val="1200"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ind Vadodara"/>
                <a:cs typeface="Hind Vadodara"/>
                <a:sym typeface="Hind Vadodara"/>
                <a:hlinkClick r:id="rId9"/>
              </a:rPr>
              <a:t>Embedded Professional Development Activity</a:t>
            </a:r>
          </a:p>
          <a:p>
            <a:pPr marL="342900" marR="0" lvl="0" indent="-34290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Pts val="1200"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Hind Vadodara"/>
                <a:sym typeface="Hind Vadodara"/>
                <a:hlinkClick r:id="rId10"/>
              </a:rPr>
              <a:t>Rollout Check List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Hind Vadodara"/>
              <a:sym typeface="Hind Vadodara"/>
            </a:endParaRPr>
          </a:p>
          <a:p>
            <a:pPr marL="342900" marR="0" lvl="0" indent="-34290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Pts val="1200"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Hind Vadodara"/>
                <a:sym typeface="Hind Vadodara"/>
                <a:hlinkClick r:id="rId11"/>
              </a:rPr>
              <a:t>Coaches Year at a Glance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Hind Vadodara"/>
              <a:sym typeface="Hind Vadodara"/>
            </a:endParaRPr>
          </a:p>
          <a:p>
            <a:pPr marL="342900" marR="0" lvl="0" indent="-34290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Pts val="1200"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ind Vadodara"/>
                <a:cs typeface="Hind Vadodara"/>
                <a:sym typeface="Hind Vadodara"/>
                <a:hlinkClick r:id="rId12"/>
              </a:rPr>
              <a:t>Sample Staff Slide Deck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ind Vadodara"/>
              <a:cs typeface="Hind Vadodara"/>
              <a:sym typeface="Hind Vadodara"/>
            </a:endParaRPr>
          </a:p>
          <a:p>
            <a:pPr marL="342900" marR="0" lvl="0" indent="-34290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Pts val="1200"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ind Vadodara"/>
                <a:cs typeface="Hind Vadodara"/>
                <a:sym typeface="Hind Vadodara"/>
                <a:hlinkClick r:id="rId13"/>
              </a:rPr>
              <a:t>Sample Student PBIS Slide Deck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ind Vadodara"/>
              <a:cs typeface="Hind Vadodara"/>
              <a:sym typeface="Hind Vadodara"/>
            </a:endParaRPr>
          </a:p>
          <a:p>
            <a:pPr marL="342900" marR="0" lvl="0" indent="-34290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Pts val="1200"/>
              <a:buFont typeface="Arial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ind Vadodara"/>
              <a:cs typeface="Hind Vadodara"/>
              <a:sym typeface="Hind Vadodara"/>
            </a:endParaRPr>
          </a:p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Pts val="1200"/>
              <a:buFont typeface="Hind Vadodara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ind Vadodara"/>
              <a:cs typeface="Hind Vadodara"/>
              <a:sym typeface="Hind Vadodara"/>
            </a:endParaRPr>
          </a:p>
          <a:p>
            <a:pPr marL="13970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ind Vadodara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ind Vadodara"/>
              <a:cs typeface="Hind Vadodara"/>
              <a:sym typeface="Hind Vadodara"/>
            </a:endParaRPr>
          </a:p>
        </p:txBody>
      </p:sp>
      <p:grpSp>
        <p:nvGrpSpPr>
          <p:cNvPr id="21" name="Google Shape;1005;p54">
            <a:extLst>
              <a:ext uri="{FF2B5EF4-FFF2-40B4-BE49-F238E27FC236}">
                <a16:creationId xmlns:a16="http://schemas.microsoft.com/office/drawing/2014/main" id="{9E3B9A76-5B52-0E4A-B322-29D3648D9FEF}"/>
              </a:ext>
            </a:extLst>
          </p:cNvPr>
          <p:cNvGrpSpPr/>
          <p:nvPr/>
        </p:nvGrpSpPr>
        <p:grpSpPr>
          <a:xfrm>
            <a:off x="1139890" y="1803900"/>
            <a:ext cx="3128599" cy="3988372"/>
            <a:chOff x="3580725" y="2020075"/>
            <a:chExt cx="1344925" cy="1786275"/>
          </a:xfrm>
        </p:grpSpPr>
        <p:sp>
          <p:nvSpPr>
            <p:cNvPr id="22" name="Google Shape;1006;p54">
              <a:extLst>
                <a:ext uri="{FF2B5EF4-FFF2-40B4-BE49-F238E27FC236}">
                  <a16:creationId xmlns:a16="http://schemas.microsoft.com/office/drawing/2014/main" id="{71B709D9-82A6-2B4A-AB46-2205A27E2295}"/>
                </a:ext>
              </a:extLst>
            </p:cNvPr>
            <p:cNvSpPr/>
            <p:nvPr/>
          </p:nvSpPr>
          <p:spPr>
            <a:xfrm>
              <a:off x="3681925" y="2020075"/>
              <a:ext cx="1243725" cy="1786275"/>
            </a:xfrm>
            <a:custGeom>
              <a:avLst/>
              <a:gdLst/>
              <a:ahLst/>
              <a:cxnLst/>
              <a:rect l="l" t="t" r="r" b="b"/>
              <a:pathLst>
                <a:path w="49749" h="71451" extrusionOk="0">
                  <a:moveTo>
                    <a:pt x="1574" y="1"/>
                  </a:moveTo>
                  <a:cubicBezTo>
                    <a:pt x="706" y="1"/>
                    <a:pt x="1" y="706"/>
                    <a:pt x="1" y="1574"/>
                  </a:cubicBezTo>
                  <a:lnTo>
                    <a:pt x="1" y="69877"/>
                  </a:lnTo>
                  <a:cubicBezTo>
                    <a:pt x="1" y="70746"/>
                    <a:pt x="706" y="71451"/>
                    <a:pt x="1574" y="71451"/>
                  </a:cubicBezTo>
                  <a:lnTo>
                    <a:pt x="48175" y="71451"/>
                  </a:lnTo>
                  <a:cubicBezTo>
                    <a:pt x="49044" y="71451"/>
                    <a:pt x="49748" y="70746"/>
                    <a:pt x="49748" y="69877"/>
                  </a:cubicBezTo>
                  <a:lnTo>
                    <a:pt x="49748" y="1574"/>
                  </a:lnTo>
                  <a:cubicBezTo>
                    <a:pt x="49748" y="706"/>
                    <a:pt x="49044" y="1"/>
                    <a:pt x="48175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Google Shape;1007;p54">
              <a:extLst>
                <a:ext uri="{FF2B5EF4-FFF2-40B4-BE49-F238E27FC236}">
                  <a16:creationId xmlns:a16="http://schemas.microsoft.com/office/drawing/2014/main" id="{AA87A6D8-49C3-A54C-9E71-F4B3A0FEB9B3}"/>
                </a:ext>
              </a:extLst>
            </p:cNvPr>
            <p:cNvSpPr/>
            <p:nvPr/>
          </p:nvSpPr>
          <p:spPr>
            <a:xfrm>
              <a:off x="3580725" y="2020075"/>
              <a:ext cx="1250250" cy="1786275"/>
            </a:xfrm>
            <a:custGeom>
              <a:avLst/>
              <a:gdLst/>
              <a:ahLst/>
              <a:cxnLst/>
              <a:rect l="l" t="t" r="r" b="b"/>
              <a:pathLst>
                <a:path w="50010" h="71451" extrusionOk="0">
                  <a:moveTo>
                    <a:pt x="2527" y="1"/>
                  </a:moveTo>
                  <a:cubicBezTo>
                    <a:pt x="1147" y="1"/>
                    <a:pt x="33" y="1109"/>
                    <a:pt x="0" y="2492"/>
                  </a:cubicBezTo>
                  <a:lnTo>
                    <a:pt x="0" y="68975"/>
                  </a:lnTo>
                  <a:cubicBezTo>
                    <a:pt x="33" y="70358"/>
                    <a:pt x="1147" y="71451"/>
                    <a:pt x="2526" y="71451"/>
                  </a:cubicBezTo>
                  <a:cubicBezTo>
                    <a:pt x="2537" y="71451"/>
                    <a:pt x="2547" y="71451"/>
                    <a:pt x="2557" y="71451"/>
                  </a:cubicBezTo>
                  <a:lnTo>
                    <a:pt x="50010" y="71451"/>
                  </a:lnTo>
                  <a:lnTo>
                    <a:pt x="50010" y="1"/>
                  </a:lnTo>
                  <a:lnTo>
                    <a:pt x="2557" y="1"/>
                  </a:lnTo>
                  <a:cubicBezTo>
                    <a:pt x="2547" y="1"/>
                    <a:pt x="2537" y="1"/>
                    <a:pt x="2527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Google Shape;1008;p54">
              <a:extLst>
                <a:ext uri="{FF2B5EF4-FFF2-40B4-BE49-F238E27FC236}">
                  <a16:creationId xmlns:a16="http://schemas.microsoft.com/office/drawing/2014/main" id="{E0827C78-34E4-EF48-9AC0-B4FADF42AD67}"/>
                </a:ext>
              </a:extLst>
            </p:cNvPr>
            <p:cNvSpPr/>
            <p:nvPr/>
          </p:nvSpPr>
          <p:spPr>
            <a:xfrm>
              <a:off x="3680303" y="2113921"/>
              <a:ext cx="1140025" cy="1511564"/>
            </a:xfrm>
            <a:custGeom>
              <a:avLst/>
              <a:gdLst/>
              <a:ahLst/>
              <a:cxnLst/>
              <a:rect l="l" t="t" r="r" b="b"/>
              <a:pathLst>
                <a:path w="45601" h="60944" extrusionOk="0">
                  <a:moveTo>
                    <a:pt x="426" y="1"/>
                  </a:moveTo>
                  <a:cubicBezTo>
                    <a:pt x="197" y="1"/>
                    <a:pt x="0" y="181"/>
                    <a:pt x="0" y="427"/>
                  </a:cubicBezTo>
                  <a:lnTo>
                    <a:pt x="0" y="60534"/>
                  </a:lnTo>
                  <a:cubicBezTo>
                    <a:pt x="0" y="60763"/>
                    <a:pt x="197" y="60943"/>
                    <a:pt x="426" y="60943"/>
                  </a:cubicBezTo>
                  <a:lnTo>
                    <a:pt x="45191" y="60943"/>
                  </a:lnTo>
                  <a:cubicBezTo>
                    <a:pt x="45421" y="60943"/>
                    <a:pt x="45601" y="60763"/>
                    <a:pt x="45601" y="60534"/>
                  </a:cubicBezTo>
                  <a:lnTo>
                    <a:pt x="45601" y="427"/>
                  </a:lnTo>
                  <a:cubicBezTo>
                    <a:pt x="45601" y="181"/>
                    <a:pt x="45421" y="1"/>
                    <a:pt x="45191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Google Shape;1009;p54">
              <a:extLst>
                <a:ext uri="{FF2B5EF4-FFF2-40B4-BE49-F238E27FC236}">
                  <a16:creationId xmlns:a16="http://schemas.microsoft.com/office/drawing/2014/main" id="{1014025B-D1B7-FA4D-A0C8-D9253E148BC5}"/>
                </a:ext>
              </a:extLst>
            </p:cNvPr>
            <p:cNvSpPr/>
            <p:nvPr/>
          </p:nvSpPr>
          <p:spPr>
            <a:xfrm>
              <a:off x="4237099" y="2051650"/>
              <a:ext cx="28700" cy="24925"/>
            </a:xfrm>
            <a:custGeom>
              <a:avLst/>
              <a:gdLst/>
              <a:ahLst/>
              <a:cxnLst/>
              <a:rect l="l" t="t" r="r" b="b"/>
              <a:pathLst>
                <a:path w="1148" h="997" extrusionOk="0">
                  <a:moveTo>
                    <a:pt x="492" y="0"/>
                  </a:moveTo>
                  <a:cubicBezTo>
                    <a:pt x="214" y="0"/>
                    <a:pt x="0" y="230"/>
                    <a:pt x="0" y="508"/>
                  </a:cubicBezTo>
                  <a:cubicBezTo>
                    <a:pt x="0" y="798"/>
                    <a:pt x="243" y="996"/>
                    <a:pt x="496" y="996"/>
                  </a:cubicBezTo>
                  <a:cubicBezTo>
                    <a:pt x="615" y="996"/>
                    <a:pt x="737" y="952"/>
                    <a:pt x="836" y="852"/>
                  </a:cubicBezTo>
                  <a:cubicBezTo>
                    <a:pt x="1148" y="541"/>
                    <a:pt x="935" y="0"/>
                    <a:pt x="4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Google Shape;1010;p54">
              <a:extLst>
                <a:ext uri="{FF2B5EF4-FFF2-40B4-BE49-F238E27FC236}">
                  <a16:creationId xmlns:a16="http://schemas.microsoft.com/office/drawing/2014/main" id="{37FC96D6-BC24-2947-AA35-0BFCE4EBCE89}"/>
                </a:ext>
              </a:extLst>
            </p:cNvPr>
            <p:cNvSpPr/>
            <p:nvPr/>
          </p:nvSpPr>
          <p:spPr>
            <a:xfrm>
              <a:off x="4179825" y="3667150"/>
              <a:ext cx="125000" cy="106825"/>
            </a:xfrm>
            <a:custGeom>
              <a:avLst/>
              <a:gdLst/>
              <a:ahLst/>
              <a:cxnLst/>
              <a:rect l="l" t="t" r="r" b="b"/>
              <a:pathLst>
                <a:path w="5000" h="4273" extrusionOk="0">
                  <a:moveTo>
                    <a:pt x="2869" y="355"/>
                  </a:moveTo>
                  <a:cubicBezTo>
                    <a:pt x="3836" y="355"/>
                    <a:pt x="4639" y="1158"/>
                    <a:pt x="4639" y="2142"/>
                  </a:cubicBezTo>
                  <a:cubicBezTo>
                    <a:pt x="4639" y="3206"/>
                    <a:pt x="3762" y="3917"/>
                    <a:pt x="2850" y="3917"/>
                  </a:cubicBezTo>
                  <a:cubicBezTo>
                    <a:pt x="2413" y="3917"/>
                    <a:pt x="1968" y="3754"/>
                    <a:pt x="1607" y="3387"/>
                  </a:cubicBezTo>
                  <a:cubicBezTo>
                    <a:pt x="492" y="2273"/>
                    <a:pt x="1279" y="355"/>
                    <a:pt x="2869" y="355"/>
                  </a:cubicBezTo>
                  <a:close/>
                  <a:moveTo>
                    <a:pt x="2849" y="1"/>
                  </a:moveTo>
                  <a:cubicBezTo>
                    <a:pt x="2320" y="1"/>
                    <a:pt x="1781" y="197"/>
                    <a:pt x="1344" y="634"/>
                  </a:cubicBezTo>
                  <a:cubicBezTo>
                    <a:pt x="0" y="1978"/>
                    <a:pt x="967" y="4273"/>
                    <a:pt x="2869" y="4273"/>
                  </a:cubicBezTo>
                  <a:cubicBezTo>
                    <a:pt x="4049" y="4273"/>
                    <a:pt x="5000" y="3306"/>
                    <a:pt x="5000" y="2142"/>
                  </a:cubicBezTo>
                  <a:cubicBezTo>
                    <a:pt x="5000" y="847"/>
                    <a:pt x="3946" y="1"/>
                    <a:pt x="28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4FDDAEBC-9819-49AA-8B1A-0F07072861F2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6399" y="2164739"/>
            <a:ext cx="2382219" cy="322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7263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E555D-6515-4DAD-8DFA-CB7DD812E7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55643" y="3429000"/>
            <a:ext cx="8751600" cy="1755600"/>
          </a:xfrm>
        </p:spPr>
        <p:txBody>
          <a:bodyPr/>
          <a:lstStyle/>
          <a:p>
            <a:br>
              <a:rPr lang="en-US" sz="2000" dirty="0"/>
            </a:br>
            <a:r>
              <a:rPr lang="en-US" sz="2000" dirty="0"/>
              <a:t> </a:t>
            </a:r>
            <a:b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EVALUATION 9A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A5131E-A50F-4164-B3C6-00A473B776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06778" y="5081574"/>
            <a:ext cx="6649330" cy="1056800"/>
          </a:xfrm>
        </p:spPr>
        <p:txBody>
          <a:bodyPr anchor="ctr"/>
          <a:lstStyle/>
          <a:p>
            <a:pPr marL="0" indent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Please remember to complete the evaluation! </a:t>
            </a:r>
          </a:p>
          <a:p>
            <a:pPr marL="0" indent="0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Scan the QR code to access.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9C9D89-BE53-A5E6-1724-0D68A9F6C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3975" y="167202"/>
            <a:ext cx="3960598" cy="3960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345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E555D-6515-4DAD-8DFA-CB7DD812E7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55643" y="3429000"/>
            <a:ext cx="8751600" cy="1755600"/>
          </a:xfrm>
        </p:spPr>
        <p:txBody>
          <a:bodyPr/>
          <a:lstStyle/>
          <a:p>
            <a:br>
              <a:rPr lang="en-US" sz="2000" dirty="0"/>
            </a:br>
            <a:r>
              <a:rPr lang="en-US" sz="2000" dirty="0"/>
              <a:t> </a:t>
            </a:r>
            <a:b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EVALUATION 9B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A5131E-A50F-4164-B3C6-00A473B776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06778" y="5081574"/>
            <a:ext cx="6649330" cy="1056800"/>
          </a:xfrm>
        </p:spPr>
        <p:txBody>
          <a:bodyPr anchor="ctr"/>
          <a:lstStyle/>
          <a:p>
            <a:pPr marL="0" indent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Please remember to complete the evaluation! </a:t>
            </a:r>
          </a:p>
          <a:p>
            <a:pPr marL="0" indent="0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Scan the QR code to access.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D84ABF-22AA-0477-7B0D-C8C6DC14D4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3849" y="539403"/>
            <a:ext cx="3588397" cy="358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390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1666CB6-B56F-EB51-FA81-620A8FFA44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82146" y="5155"/>
            <a:ext cx="10021078" cy="1906662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May Institute’s 21ST Annual New England Positive Behavioral Support Forum</a:t>
            </a:r>
            <a:br>
              <a:rPr lang="en-US" dirty="0"/>
            </a:br>
            <a:r>
              <a:rPr lang="en-US" sz="2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Friday, November 21, 2025 - Norwood, Mass.</a:t>
            </a:r>
            <a:br>
              <a:rPr lang="en-US" sz="2200" dirty="0"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endParaRPr lang="en-US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E27D2F7-60A1-90D2-971F-4F5AE7685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35493" y="1964925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3DA8DE-36A8-F3BE-BE72-97C3B3878ADB}"/>
              </a:ext>
            </a:extLst>
          </p:cNvPr>
          <p:cNvSpPr txBox="1"/>
          <p:nvPr/>
        </p:nvSpPr>
        <p:spPr>
          <a:xfrm>
            <a:off x="181946" y="5578447"/>
            <a:ext cx="5057565" cy="110799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Dr. Erika McDowell: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Co-CEO Black Wildflowers Fund, NJ governor’s award recipient,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“Ted” Carr Early Career Practitioner Award,  Educator/Advocate/Disruptor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AF6EB5-18DD-4175-56E2-D55A5C2E231D}"/>
              </a:ext>
            </a:extLst>
          </p:cNvPr>
          <p:cNvSpPr txBox="1"/>
          <p:nvPr/>
        </p:nvSpPr>
        <p:spPr>
          <a:xfrm>
            <a:off x="1872961" y="1471939"/>
            <a:ext cx="3230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Morning Keynote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C05867-4AEA-E470-D5F8-530C059DF4D6}"/>
              </a:ext>
            </a:extLst>
          </p:cNvPr>
          <p:cNvSpPr txBox="1"/>
          <p:nvPr/>
        </p:nvSpPr>
        <p:spPr>
          <a:xfrm>
            <a:off x="5103845" y="6211669"/>
            <a:ext cx="7088155" cy="64633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Registration Opens 5/23/25 –   https://www.mayinstitute.org/services-for-schools/pbis/forum.html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FC55E2-BCD3-D350-2B9E-B0ADE6F75391}"/>
              </a:ext>
            </a:extLst>
          </p:cNvPr>
          <p:cNvSpPr txBox="1"/>
          <p:nvPr/>
        </p:nvSpPr>
        <p:spPr>
          <a:xfrm>
            <a:off x="6388425" y="2652004"/>
            <a:ext cx="4518994" cy="3108543"/>
          </a:xfrm>
          <a:prstGeom prst="rect">
            <a:avLst/>
          </a:prstGeom>
          <a:noFill/>
          <a:ln w="76200">
            <a:solidFill>
              <a:schemeClr val="accent4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STRANDS TO INCLUDE: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PBIS Foundations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PBIS and Families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Mental Health / Wellness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Classrooms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Equity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IDD and PBS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489174-5AFE-BA9B-DEBB-F9372D6E24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6801" y="580939"/>
            <a:ext cx="1782000" cy="178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3887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96CF4CDE-BCD6-8D4B-9AFC-DC0ABCE3A7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93240154"/>
              </p:ext>
            </p:extLst>
          </p:nvPr>
        </p:nvGraphicFramePr>
        <p:xfrm>
          <a:off x="328613" y="1313063"/>
          <a:ext cx="11329987" cy="54490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2557F1F-64C0-A04E-8212-D036DFCFC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624" y="238863"/>
            <a:ext cx="9378000" cy="845600"/>
          </a:xfrm>
        </p:spPr>
        <p:txBody>
          <a:bodyPr/>
          <a:lstStyle/>
          <a:p>
            <a:r>
              <a:rPr lang="en-US" dirty="0"/>
              <a:t>Agenda &amp; Team Tasks</a:t>
            </a:r>
          </a:p>
        </p:txBody>
      </p:sp>
    </p:spTree>
    <p:extLst>
      <p:ext uri="{BB962C8B-B14F-4D97-AF65-F5344CB8AC3E}">
        <p14:creationId xmlns:p14="http://schemas.microsoft.com/office/powerpoint/2010/main" val="31053575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p54"/>
          <p:cNvSpPr txBox="1">
            <a:spLocks noGrp="1"/>
          </p:cNvSpPr>
          <p:nvPr>
            <p:ph type="title"/>
          </p:nvPr>
        </p:nvSpPr>
        <p:spPr>
          <a:xfrm>
            <a:off x="455779" y="590547"/>
            <a:ext cx="11378651" cy="845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/>
              <a:t> HELPFUL READINGS &amp; RESOURCES</a:t>
            </a:r>
            <a:endParaRPr dirty="0"/>
          </a:p>
        </p:txBody>
      </p:sp>
      <p:cxnSp>
        <p:nvCxnSpPr>
          <p:cNvPr id="1014" name="Google Shape;1014;p54"/>
          <p:cNvCxnSpPr>
            <a:cxnSpLocks/>
          </p:cNvCxnSpPr>
          <p:nvPr/>
        </p:nvCxnSpPr>
        <p:spPr>
          <a:xfrm>
            <a:off x="4062848" y="6256792"/>
            <a:ext cx="3968393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12" name="Google Shape;1013;p54">
            <a:extLst>
              <a:ext uri="{FF2B5EF4-FFF2-40B4-BE49-F238E27FC236}">
                <a16:creationId xmlns:a16="http://schemas.microsoft.com/office/drawing/2014/main" id="{1F80FC8A-824C-084C-83E0-413165DCA5D7}"/>
              </a:ext>
            </a:extLst>
          </p:cNvPr>
          <p:cNvSpPr txBox="1">
            <a:spLocks/>
          </p:cNvSpPr>
          <p:nvPr/>
        </p:nvSpPr>
        <p:spPr>
          <a:xfrm flipH="1">
            <a:off x="4945372" y="2182314"/>
            <a:ext cx="6171737" cy="4085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numCol="1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Pts val="1200"/>
              <a:buFont typeface="Hind Vadodara"/>
              <a:buNone/>
              <a:tabLst/>
              <a:defRPr/>
            </a:pPr>
            <a:r>
              <a:rPr kumimoji="0" lang="en-US" sz="21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ind Vadodara"/>
                <a:cs typeface="Hind Vadodara"/>
                <a:sym typeface="Hind Vadodara"/>
              </a:rPr>
              <a:t>RESOURCES:</a:t>
            </a:r>
            <a:endParaRPr kumimoji="0" lang="en-US" sz="2100" b="0" i="0" u="sng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ind Vadodara"/>
              <a:cs typeface="Hind Vadodara"/>
              <a:sym typeface="Hind Vadodara"/>
            </a:endParaRPr>
          </a:p>
          <a:p>
            <a:pPr marL="285750" marR="0" lvl="0" indent="-28575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Pts val="12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Hind Vadodara"/>
                <a:sym typeface="Hind Vadodara"/>
                <a:hlinkClick r:id="rId3"/>
              </a:rPr>
              <a:t>Classroom PBIS: Systems &amp; Data Brief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cs typeface="Hind Vadodara"/>
              <a:sym typeface="Hind Vadodara"/>
              <a:hlinkClick r:id="rId4"/>
            </a:endParaRPr>
          </a:p>
          <a:p>
            <a:pPr marL="342900" marR="0" lvl="0" indent="-34290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Pts val="12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ind Vadodara"/>
                <a:cs typeface="Hind Vadodara"/>
                <a:sym typeface="Hind Vadodara"/>
                <a:hlinkClick r:id="rId5"/>
              </a:rPr>
              <a:t>Supportive Environments Create Classroom Community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ind Vadodara"/>
              <a:cs typeface="Hind Vadodara"/>
              <a:sym typeface="Hind Vadodara"/>
            </a:endParaRPr>
          </a:p>
          <a:p>
            <a:pPr marL="342900" indent="-342900" defTabSz="1219140">
              <a:spcAft>
                <a:spcPts val="800"/>
              </a:spcAft>
              <a:buClr>
                <a:srgbClr val="FFFFFF"/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FFFFFF"/>
                </a:solidFill>
                <a:latin typeface="+mn-lt"/>
                <a:cs typeface="Arial" panose="020B0604020202020204" pitchFamily="34" charset="0"/>
                <a:hlinkClick r:id="rId6"/>
              </a:rPr>
              <a:t>Coaches Self Assessment Survey – Tier 1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ind Vadodara"/>
              <a:cs typeface="Hind Vadodara"/>
              <a:sym typeface="Hind Vadodara"/>
            </a:endParaRPr>
          </a:p>
          <a:p>
            <a:pPr marL="342900" marR="0" lvl="0" indent="-34290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Pts val="12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ind Vadodara"/>
                <a:cs typeface="Hind Vadodara"/>
                <a:sym typeface="Hind Vadodara"/>
                <a:hlinkClick r:id="rId7"/>
              </a:rPr>
              <a:t>Annual PBIS Evaluation Report Template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ind Vadodara"/>
              <a:cs typeface="Hind Vadodara"/>
              <a:sym typeface="Hind Vadodara"/>
            </a:endParaRPr>
          </a:p>
          <a:p>
            <a:pPr marL="342900" marR="0" lvl="0" indent="-34290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Pts val="1200"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srgbClr val="FFFFFF"/>
                </a:solidFill>
                <a:hlinkClick r:id="rId8"/>
              </a:rPr>
              <a:t>Annual PBIS Evaluation Report – SAMPLE</a:t>
            </a:r>
            <a:endParaRPr lang="en-US" sz="2000" dirty="0">
              <a:solidFill>
                <a:srgbClr val="FFFFFF"/>
              </a:solidFill>
            </a:endParaRPr>
          </a:p>
          <a:p>
            <a:pPr marL="342900" marR="0" lvl="0" indent="-34290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Pts val="1200"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srgbClr val="FFFFFF"/>
                </a:solidFill>
                <a:hlinkClick r:id="rId9"/>
              </a:rPr>
              <a:t>Embedded Professional Development Activity</a:t>
            </a:r>
          </a:p>
          <a:p>
            <a:pPr marL="342900" indent="-342900" defTabSz="1219140">
              <a:spcAft>
                <a:spcPts val="800"/>
              </a:spcAft>
              <a:buClr>
                <a:srgbClr val="FFFFFF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Hind Vadodara"/>
                <a:sym typeface="Hind Vadodara"/>
                <a:hlinkClick r:id="rId10"/>
              </a:rPr>
              <a:t>Rollout Check List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Hind Vadodara"/>
              <a:sym typeface="Hind Vadodara"/>
            </a:endParaRPr>
          </a:p>
          <a:p>
            <a:pPr marL="342900" indent="-342900" defTabSz="1219140">
              <a:spcAft>
                <a:spcPts val="800"/>
              </a:spcAft>
              <a:buClr>
                <a:srgbClr val="FFFFFF"/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FFFFFF"/>
                </a:solidFill>
                <a:latin typeface="Arial"/>
                <a:hlinkClick r:id="rId11"/>
              </a:rPr>
              <a:t>Coaches Year at a Glance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Hind Vadodara"/>
              <a:sym typeface="Hind Vadodara"/>
            </a:endParaRPr>
          </a:p>
          <a:p>
            <a:pPr marL="342900" indent="-342900" defTabSz="1219140">
              <a:spcAft>
                <a:spcPts val="800"/>
              </a:spcAft>
              <a:buClr>
                <a:srgbClr val="FFFFFF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Hind Vadodara"/>
                <a:hlinkClick r:id="rId12"/>
              </a:rPr>
              <a:t>Sample Staff </a:t>
            </a:r>
            <a:r>
              <a:rPr lang="en-US" sz="2000" dirty="0">
                <a:solidFill>
                  <a:srgbClr val="FFFFFF"/>
                </a:solidFill>
                <a:hlinkClick r:id="rId12"/>
              </a:rPr>
              <a:t>Slide Deck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ind Vadodara"/>
              <a:cs typeface="Hind Vadodara"/>
              <a:sym typeface="Hind Vadodara"/>
            </a:endParaRPr>
          </a:p>
          <a:p>
            <a:pPr marL="342900" marR="0" lvl="0" indent="-34290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Pts val="12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ind Vadodara"/>
                <a:cs typeface="Hind Vadodara"/>
                <a:sym typeface="Hind Vadodara"/>
                <a:hlinkClick r:id="rId13"/>
              </a:rPr>
              <a:t>Sample Student PBIS Slide Deck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ind Vadodara"/>
              <a:cs typeface="Hind Vadodara"/>
              <a:sym typeface="Hind Vadodara"/>
            </a:endParaRPr>
          </a:p>
          <a:p>
            <a:pPr marL="342900" marR="0" lvl="0" indent="-34290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Pts val="1200"/>
              <a:buFont typeface="Arial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ind Vadodara"/>
              <a:cs typeface="Hind Vadodara"/>
              <a:sym typeface="Hind Vadodara"/>
            </a:endParaRPr>
          </a:p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Pts val="1200"/>
              <a:buFont typeface="Hind Vadodara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ind Vadodara"/>
              <a:cs typeface="Hind Vadodara"/>
              <a:sym typeface="Hind Vadodara"/>
            </a:endParaRPr>
          </a:p>
          <a:p>
            <a:pPr marL="13970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ind Vadodara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ind Vadodara"/>
              <a:cs typeface="Hind Vadodara"/>
              <a:sym typeface="Hind Vadodara"/>
            </a:endParaRPr>
          </a:p>
        </p:txBody>
      </p:sp>
      <p:grpSp>
        <p:nvGrpSpPr>
          <p:cNvPr id="21" name="Google Shape;1005;p54">
            <a:extLst>
              <a:ext uri="{FF2B5EF4-FFF2-40B4-BE49-F238E27FC236}">
                <a16:creationId xmlns:a16="http://schemas.microsoft.com/office/drawing/2014/main" id="{9E3B9A76-5B52-0E4A-B322-29D3648D9FEF}"/>
              </a:ext>
            </a:extLst>
          </p:cNvPr>
          <p:cNvGrpSpPr/>
          <p:nvPr/>
        </p:nvGrpSpPr>
        <p:grpSpPr>
          <a:xfrm>
            <a:off x="1139890" y="1803900"/>
            <a:ext cx="3128599" cy="3988372"/>
            <a:chOff x="3580725" y="2020075"/>
            <a:chExt cx="1344925" cy="1786275"/>
          </a:xfrm>
        </p:grpSpPr>
        <p:sp>
          <p:nvSpPr>
            <p:cNvPr id="22" name="Google Shape;1006;p54">
              <a:extLst>
                <a:ext uri="{FF2B5EF4-FFF2-40B4-BE49-F238E27FC236}">
                  <a16:creationId xmlns:a16="http://schemas.microsoft.com/office/drawing/2014/main" id="{71B709D9-82A6-2B4A-AB46-2205A27E2295}"/>
                </a:ext>
              </a:extLst>
            </p:cNvPr>
            <p:cNvSpPr/>
            <p:nvPr/>
          </p:nvSpPr>
          <p:spPr>
            <a:xfrm>
              <a:off x="3681925" y="2020075"/>
              <a:ext cx="1243725" cy="1786275"/>
            </a:xfrm>
            <a:custGeom>
              <a:avLst/>
              <a:gdLst/>
              <a:ahLst/>
              <a:cxnLst/>
              <a:rect l="l" t="t" r="r" b="b"/>
              <a:pathLst>
                <a:path w="49749" h="71451" extrusionOk="0">
                  <a:moveTo>
                    <a:pt x="1574" y="1"/>
                  </a:moveTo>
                  <a:cubicBezTo>
                    <a:pt x="706" y="1"/>
                    <a:pt x="1" y="706"/>
                    <a:pt x="1" y="1574"/>
                  </a:cubicBezTo>
                  <a:lnTo>
                    <a:pt x="1" y="69877"/>
                  </a:lnTo>
                  <a:cubicBezTo>
                    <a:pt x="1" y="70746"/>
                    <a:pt x="706" y="71451"/>
                    <a:pt x="1574" y="71451"/>
                  </a:cubicBezTo>
                  <a:lnTo>
                    <a:pt x="48175" y="71451"/>
                  </a:lnTo>
                  <a:cubicBezTo>
                    <a:pt x="49044" y="71451"/>
                    <a:pt x="49748" y="70746"/>
                    <a:pt x="49748" y="69877"/>
                  </a:cubicBezTo>
                  <a:lnTo>
                    <a:pt x="49748" y="1574"/>
                  </a:lnTo>
                  <a:cubicBezTo>
                    <a:pt x="49748" y="706"/>
                    <a:pt x="49044" y="1"/>
                    <a:pt x="48175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Google Shape;1007;p54">
              <a:extLst>
                <a:ext uri="{FF2B5EF4-FFF2-40B4-BE49-F238E27FC236}">
                  <a16:creationId xmlns:a16="http://schemas.microsoft.com/office/drawing/2014/main" id="{AA87A6D8-49C3-A54C-9E71-F4B3A0FEB9B3}"/>
                </a:ext>
              </a:extLst>
            </p:cNvPr>
            <p:cNvSpPr/>
            <p:nvPr/>
          </p:nvSpPr>
          <p:spPr>
            <a:xfrm>
              <a:off x="3580725" y="2020075"/>
              <a:ext cx="1250250" cy="1786275"/>
            </a:xfrm>
            <a:custGeom>
              <a:avLst/>
              <a:gdLst/>
              <a:ahLst/>
              <a:cxnLst/>
              <a:rect l="l" t="t" r="r" b="b"/>
              <a:pathLst>
                <a:path w="50010" h="71451" extrusionOk="0">
                  <a:moveTo>
                    <a:pt x="2527" y="1"/>
                  </a:moveTo>
                  <a:cubicBezTo>
                    <a:pt x="1147" y="1"/>
                    <a:pt x="33" y="1109"/>
                    <a:pt x="0" y="2492"/>
                  </a:cubicBezTo>
                  <a:lnTo>
                    <a:pt x="0" y="68975"/>
                  </a:lnTo>
                  <a:cubicBezTo>
                    <a:pt x="33" y="70358"/>
                    <a:pt x="1147" y="71451"/>
                    <a:pt x="2526" y="71451"/>
                  </a:cubicBezTo>
                  <a:cubicBezTo>
                    <a:pt x="2537" y="71451"/>
                    <a:pt x="2547" y="71451"/>
                    <a:pt x="2557" y="71451"/>
                  </a:cubicBezTo>
                  <a:lnTo>
                    <a:pt x="50010" y="71451"/>
                  </a:lnTo>
                  <a:lnTo>
                    <a:pt x="50010" y="1"/>
                  </a:lnTo>
                  <a:lnTo>
                    <a:pt x="2557" y="1"/>
                  </a:lnTo>
                  <a:cubicBezTo>
                    <a:pt x="2547" y="1"/>
                    <a:pt x="2537" y="1"/>
                    <a:pt x="2527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Google Shape;1008;p54">
              <a:extLst>
                <a:ext uri="{FF2B5EF4-FFF2-40B4-BE49-F238E27FC236}">
                  <a16:creationId xmlns:a16="http://schemas.microsoft.com/office/drawing/2014/main" id="{E0827C78-34E4-EF48-9AC0-B4FADF42AD67}"/>
                </a:ext>
              </a:extLst>
            </p:cNvPr>
            <p:cNvSpPr/>
            <p:nvPr/>
          </p:nvSpPr>
          <p:spPr>
            <a:xfrm>
              <a:off x="3680303" y="2113921"/>
              <a:ext cx="1140025" cy="1511564"/>
            </a:xfrm>
            <a:custGeom>
              <a:avLst/>
              <a:gdLst/>
              <a:ahLst/>
              <a:cxnLst/>
              <a:rect l="l" t="t" r="r" b="b"/>
              <a:pathLst>
                <a:path w="45601" h="60944" extrusionOk="0">
                  <a:moveTo>
                    <a:pt x="426" y="1"/>
                  </a:moveTo>
                  <a:cubicBezTo>
                    <a:pt x="197" y="1"/>
                    <a:pt x="0" y="181"/>
                    <a:pt x="0" y="427"/>
                  </a:cubicBezTo>
                  <a:lnTo>
                    <a:pt x="0" y="60534"/>
                  </a:lnTo>
                  <a:cubicBezTo>
                    <a:pt x="0" y="60763"/>
                    <a:pt x="197" y="60943"/>
                    <a:pt x="426" y="60943"/>
                  </a:cubicBezTo>
                  <a:lnTo>
                    <a:pt x="45191" y="60943"/>
                  </a:lnTo>
                  <a:cubicBezTo>
                    <a:pt x="45421" y="60943"/>
                    <a:pt x="45601" y="60763"/>
                    <a:pt x="45601" y="60534"/>
                  </a:cubicBezTo>
                  <a:lnTo>
                    <a:pt x="45601" y="427"/>
                  </a:lnTo>
                  <a:cubicBezTo>
                    <a:pt x="45601" y="181"/>
                    <a:pt x="45421" y="1"/>
                    <a:pt x="45191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Google Shape;1009;p54">
              <a:extLst>
                <a:ext uri="{FF2B5EF4-FFF2-40B4-BE49-F238E27FC236}">
                  <a16:creationId xmlns:a16="http://schemas.microsoft.com/office/drawing/2014/main" id="{1014025B-D1B7-FA4D-A0C8-D9253E148BC5}"/>
                </a:ext>
              </a:extLst>
            </p:cNvPr>
            <p:cNvSpPr/>
            <p:nvPr/>
          </p:nvSpPr>
          <p:spPr>
            <a:xfrm>
              <a:off x="4237099" y="2051650"/>
              <a:ext cx="28700" cy="24925"/>
            </a:xfrm>
            <a:custGeom>
              <a:avLst/>
              <a:gdLst/>
              <a:ahLst/>
              <a:cxnLst/>
              <a:rect l="l" t="t" r="r" b="b"/>
              <a:pathLst>
                <a:path w="1148" h="997" extrusionOk="0">
                  <a:moveTo>
                    <a:pt x="492" y="0"/>
                  </a:moveTo>
                  <a:cubicBezTo>
                    <a:pt x="214" y="0"/>
                    <a:pt x="0" y="230"/>
                    <a:pt x="0" y="508"/>
                  </a:cubicBezTo>
                  <a:cubicBezTo>
                    <a:pt x="0" y="798"/>
                    <a:pt x="243" y="996"/>
                    <a:pt x="496" y="996"/>
                  </a:cubicBezTo>
                  <a:cubicBezTo>
                    <a:pt x="615" y="996"/>
                    <a:pt x="737" y="952"/>
                    <a:pt x="836" y="852"/>
                  </a:cubicBezTo>
                  <a:cubicBezTo>
                    <a:pt x="1148" y="541"/>
                    <a:pt x="935" y="0"/>
                    <a:pt x="4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Google Shape;1010;p54">
              <a:extLst>
                <a:ext uri="{FF2B5EF4-FFF2-40B4-BE49-F238E27FC236}">
                  <a16:creationId xmlns:a16="http://schemas.microsoft.com/office/drawing/2014/main" id="{37FC96D6-BC24-2947-AA35-0BFCE4EBCE89}"/>
                </a:ext>
              </a:extLst>
            </p:cNvPr>
            <p:cNvSpPr/>
            <p:nvPr/>
          </p:nvSpPr>
          <p:spPr>
            <a:xfrm>
              <a:off x="4179825" y="3667150"/>
              <a:ext cx="125000" cy="106825"/>
            </a:xfrm>
            <a:custGeom>
              <a:avLst/>
              <a:gdLst/>
              <a:ahLst/>
              <a:cxnLst/>
              <a:rect l="l" t="t" r="r" b="b"/>
              <a:pathLst>
                <a:path w="5000" h="4273" extrusionOk="0">
                  <a:moveTo>
                    <a:pt x="2869" y="355"/>
                  </a:moveTo>
                  <a:cubicBezTo>
                    <a:pt x="3836" y="355"/>
                    <a:pt x="4639" y="1158"/>
                    <a:pt x="4639" y="2142"/>
                  </a:cubicBezTo>
                  <a:cubicBezTo>
                    <a:pt x="4639" y="3206"/>
                    <a:pt x="3762" y="3917"/>
                    <a:pt x="2850" y="3917"/>
                  </a:cubicBezTo>
                  <a:cubicBezTo>
                    <a:pt x="2413" y="3917"/>
                    <a:pt x="1968" y="3754"/>
                    <a:pt x="1607" y="3387"/>
                  </a:cubicBezTo>
                  <a:cubicBezTo>
                    <a:pt x="492" y="2273"/>
                    <a:pt x="1279" y="355"/>
                    <a:pt x="2869" y="355"/>
                  </a:cubicBezTo>
                  <a:close/>
                  <a:moveTo>
                    <a:pt x="2849" y="1"/>
                  </a:moveTo>
                  <a:cubicBezTo>
                    <a:pt x="2320" y="1"/>
                    <a:pt x="1781" y="197"/>
                    <a:pt x="1344" y="634"/>
                  </a:cubicBezTo>
                  <a:cubicBezTo>
                    <a:pt x="0" y="1978"/>
                    <a:pt x="967" y="4273"/>
                    <a:pt x="2869" y="4273"/>
                  </a:cubicBezTo>
                  <a:cubicBezTo>
                    <a:pt x="4049" y="4273"/>
                    <a:pt x="5000" y="3306"/>
                    <a:pt x="5000" y="2142"/>
                  </a:cubicBezTo>
                  <a:cubicBezTo>
                    <a:pt x="5000" y="847"/>
                    <a:pt x="3946" y="1"/>
                    <a:pt x="28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4FDDAEBC-9819-49AA-8B1A-0F07072861F2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6399" y="2164739"/>
            <a:ext cx="2382219" cy="322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4494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92735A96-8F73-0FE1-E246-6EAE14580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524">
            <a:off x="415600" y="593367"/>
            <a:ext cx="11360800" cy="763600"/>
          </a:xfrm>
        </p:spPr>
        <p:txBody>
          <a:bodyPr wrap="square" anchor="ctr">
            <a:normAutofit/>
          </a:bodyPr>
          <a:lstStyle/>
          <a:p>
            <a:pPr algn="ctr"/>
            <a:r>
              <a:rPr lang="en-US" dirty="0"/>
              <a:t>You are Graduating from the SEB Academy!!!!</a:t>
            </a:r>
          </a:p>
        </p:txBody>
      </p:sp>
      <p:pic>
        <p:nvPicPr>
          <p:cNvPr id="12" name="Video 11" descr="Graduates Throwing Hats">
            <a:extLst>
              <a:ext uri="{FF2B5EF4-FFF2-40B4-BE49-F238E27FC236}">
                <a16:creationId xmlns:a16="http://schemas.microsoft.com/office/drawing/2014/main" id="{F15850A9-7D24-8A3A-0345-E022AA1D2C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11873" r="-1" b="17048"/>
          <a:stretch/>
        </p:blipFill>
        <p:spPr>
          <a:xfrm>
            <a:off x="3002001" y="1764954"/>
            <a:ext cx="6187997" cy="248112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ubtitle 9">
            <a:extLst>
              <a:ext uri="{FF2B5EF4-FFF2-40B4-BE49-F238E27FC236}">
                <a16:creationId xmlns:a16="http://schemas.microsoft.com/office/drawing/2014/main" id="{759D05D1-5486-EA48-9D67-0FC2CC82A9BA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2939287" y="4653200"/>
            <a:ext cx="6313423" cy="1056800"/>
          </a:xfrm>
        </p:spPr>
        <p:txBody>
          <a:bodyPr wrap="square" anchor="t">
            <a:normAutofit/>
          </a:bodyPr>
          <a:lstStyle/>
          <a:p>
            <a:pPr marL="139700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en-US" sz="5400" dirty="0"/>
              <a:t>CONGRATULATIONS</a:t>
            </a:r>
            <a:r>
              <a:rPr lang="en-US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79575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38"/>
          <p:cNvSpPr/>
          <p:nvPr/>
        </p:nvSpPr>
        <p:spPr>
          <a:xfrm>
            <a:off x="684646" y="1188984"/>
            <a:ext cx="7382394" cy="5201656"/>
          </a:xfrm>
          <a:prstGeom prst="donut">
            <a:avLst>
              <a:gd name="adj" fmla="val 4516"/>
            </a:avLst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0" name="Google Shape;480;p38"/>
          <p:cNvSpPr txBox="1">
            <a:spLocks noGrp="1"/>
          </p:cNvSpPr>
          <p:nvPr>
            <p:ph type="title"/>
          </p:nvPr>
        </p:nvSpPr>
        <p:spPr>
          <a:xfrm rot="21599706">
            <a:off x="861245" y="2712430"/>
            <a:ext cx="7029196" cy="2154763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4400" b="1" dirty="0"/>
              <a:t>REVIEW:</a:t>
            </a:r>
            <a:br>
              <a:rPr lang="en-US" sz="4400" b="1" dirty="0"/>
            </a:br>
            <a:r>
              <a:rPr lang="en-US" sz="4400" b="1" dirty="0"/>
              <a:t>Annual Evaluation Report</a:t>
            </a:r>
            <a:endParaRPr lang="en-US" sz="28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69406C-0E34-4163-8B3C-9A7B3412C29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2381" y="6066333"/>
            <a:ext cx="2833687" cy="70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4083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hart, table&#10;&#10;Description automatically generated">
            <a:extLst>
              <a:ext uri="{FF2B5EF4-FFF2-40B4-BE49-F238E27FC236}">
                <a16:creationId xmlns:a16="http://schemas.microsoft.com/office/drawing/2014/main" id="{05E08950-D324-4B8E-BE69-7CE611550C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90"/>
          <a:stretch/>
        </p:blipFill>
        <p:spPr>
          <a:xfrm>
            <a:off x="6097588" y="397917"/>
            <a:ext cx="5711834" cy="2639196"/>
          </a:xfrm>
          <a:prstGeom prst="rect">
            <a:avLst/>
          </a:prstGeom>
        </p:spPr>
      </p:pic>
      <p:pic>
        <p:nvPicPr>
          <p:cNvPr id="2" name="Picture 2" descr="Chart, table&#10;&#10;Description automatically generated">
            <a:extLst>
              <a:ext uri="{FF2B5EF4-FFF2-40B4-BE49-F238E27FC236}">
                <a16:creationId xmlns:a16="http://schemas.microsoft.com/office/drawing/2014/main" id="{BB0912C8-DE8B-426D-BB87-BABECA4B90A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90"/>
          <a:stretch/>
        </p:blipFill>
        <p:spPr>
          <a:xfrm>
            <a:off x="342900" y="205734"/>
            <a:ext cx="4179897" cy="30228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390D0A-9E6D-4340-8DEC-BDB0CF70B35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3017403" y="3284882"/>
            <a:ext cx="5351344" cy="3250094"/>
          </a:xfrm>
          <a:prstGeom prst="rect">
            <a:avLst/>
          </a:prstGeom>
        </p:spPr>
      </p:pic>
      <p:sp>
        <p:nvSpPr>
          <p:cNvPr id="9" name="Left Arrow 8">
            <a:extLst>
              <a:ext uri="{FF2B5EF4-FFF2-40B4-BE49-F238E27FC236}">
                <a16:creationId xmlns:a16="http://schemas.microsoft.com/office/drawing/2014/main" id="{BAC59788-68D1-4B42-85E4-D8077C5CF1F3}"/>
              </a:ext>
            </a:extLst>
          </p:cNvPr>
          <p:cNvSpPr/>
          <p:nvPr/>
        </p:nvSpPr>
        <p:spPr>
          <a:xfrm>
            <a:off x="4568689" y="1331843"/>
            <a:ext cx="4234070" cy="180892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Fidelity Data</a:t>
            </a: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3442F87B-53BC-7E44-931C-558698A43B3F}"/>
              </a:ext>
            </a:extLst>
          </p:cNvPr>
          <p:cNvSpPr/>
          <p:nvPr/>
        </p:nvSpPr>
        <p:spPr>
          <a:xfrm>
            <a:off x="2431639" y="735495"/>
            <a:ext cx="3992285" cy="18486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Outcome Data</a:t>
            </a:r>
          </a:p>
        </p:txBody>
      </p:sp>
      <p:sp>
        <p:nvSpPr>
          <p:cNvPr id="11" name="Left Arrow 10">
            <a:extLst>
              <a:ext uri="{FF2B5EF4-FFF2-40B4-BE49-F238E27FC236}">
                <a16:creationId xmlns:a16="http://schemas.microsoft.com/office/drawing/2014/main" id="{D18003CC-DCCC-0E48-923F-BE0DC695A672}"/>
              </a:ext>
            </a:extLst>
          </p:cNvPr>
          <p:cNvSpPr/>
          <p:nvPr/>
        </p:nvSpPr>
        <p:spPr>
          <a:xfrm>
            <a:off x="7957930" y="3573118"/>
            <a:ext cx="4234070" cy="296185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Celebrations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Areas to strengthen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Action Steps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97A4883-68BB-A9BB-A90F-32AFE767C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471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Ophthalmology Center by Slidesgo">
  <a:themeElements>
    <a:clrScheme name="Simple Light">
      <a:dk1>
        <a:srgbClr val="0D0F41"/>
      </a:dk1>
      <a:lt1>
        <a:srgbClr val="FFFFFF"/>
      </a:lt1>
      <a:dk2>
        <a:srgbClr val="545454"/>
      </a:dk2>
      <a:lt2>
        <a:srgbClr val="B8B8B8"/>
      </a:lt2>
      <a:accent1>
        <a:srgbClr val="00A791"/>
      </a:accent1>
      <a:accent2>
        <a:srgbClr val="00ACC2"/>
      </a:accent2>
      <a:accent3>
        <a:srgbClr val="160E44"/>
      </a:accent3>
      <a:accent4>
        <a:srgbClr val="00A791"/>
      </a:accent4>
      <a:accent5>
        <a:srgbClr val="00ACC2"/>
      </a:accent5>
      <a:accent6>
        <a:srgbClr val="292C73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phthalmology Center by Slidesgo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phthalmology Center by Slidesgo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7_Ophthalmology Center by Slidesgo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phthalmology Center by Slidesgo">
  <a:themeElements>
    <a:clrScheme name="Simple Light">
      <a:dk1>
        <a:srgbClr val="0D0F41"/>
      </a:dk1>
      <a:lt1>
        <a:srgbClr val="FFFFFF"/>
      </a:lt1>
      <a:dk2>
        <a:srgbClr val="545454"/>
      </a:dk2>
      <a:lt2>
        <a:srgbClr val="B8B8B8"/>
      </a:lt2>
      <a:accent1>
        <a:srgbClr val="00A791"/>
      </a:accent1>
      <a:accent2>
        <a:srgbClr val="00ACC2"/>
      </a:accent2>
      <a:accent3>
        <a:srgbClr val="160E44"/>
      </a:accent3>
      <a:accent4>
        <a:srgbClr val="00A791"/>
      </a:accent4>
      <a:accent5>
        <a:srgbClr val="00ACC2"/>
      </a:accent5>
      <a:accent6>
        <a:srgbClr val="292C73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phthalmology Center by Slidesgo">
  <a:themeElements>
    <a:clrScheme name="Simple Light">
      <a:dk1>
        <a:srgbClr val="0D0F41"/>
      </a:dk1>
      <a:lt1>
        <a:srgbClr val="FFFFFF"/>
      </a:lt1>
      <a:dk2>
        <a:srgbClr val="545454"/>
      </a:dk2>
      <a:lt2>
        <a:srgbClr val="B8B8B8"/>
      </a:lt2>
      <a:accent1>
        <a:srgbClr val="00A791"/>
      </a:accent1>
      <a:accent2>
        <a:srgbClr val="00ACC2"/>
      </a:accent2>
      <a:accent3>
        <a:srgbClr val="160E44"/>
      </a:accent3>
      <a:accent4>
        <a:srgbClr val="00A791"/>
      </a:accent4>
      <a:accent5>
        <a:srgbClr val="00ACC2"/>
      </a:accent5>
      <a:accent6>
        <a:srgbClr val="292C73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phthalmology Center by Slidesgo">
  <a:themeElements>
    <a:clrScheme name="Simple Light">
      <a:dk1>
        <a:srgbClr val="0D0F41"/>
      </a:dk1>
      <a:lt1>
        <a:srgbClr val="FFFFFF"/>
      </a:lt1>
      <a:dk2>
        <a:srgbClr val="545454"/>
      </a:dk2>
      <a:lt2>
        <a:srgbClr val="B8B8B8"/>
      </a:lt2>
      <a:accent1>
        <a:srgbClr val="00A791"/>
      </a:accent1>
      <a:accent2>
        <a:srgbClr val="00ACC2"/>
      </a:accent2>
      <a:accent3>
        <a:srgbClr val="160E44"/>
      </a:accent3>
      <a:accent4>
        <a:srgbClr val="00A791"/>
      </a:accent4>
      <a:accent5>
        <a:srgbClr val="00ACC2"/>
      </a:accent5>
      <a:accent6>
        <a:srgbClr val="292C73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Ophthalmology Center by Slidesgo">
  <a:themeElements>
    <a:clrScheme name="Simple Light">
      <a:dk1>
        <a:srgbClr val="0D0F41"/>
      </a:dk1>
      <a:lt1>
        <a:srgbClr val="FFFFFF"/>
      </a:lt1>
      <a:dk2>
        <a:srgbClr val="545454"/>
      </a:dk2>
      <a:lt2>
        <a:srgbClr val="B8B8B8"/>
      </a:lt2>
      <a:accent1>
        <a:srgbClr val="00A791"/>
      </a:accent1>
      <a:accent2>
        <a:srgbClr val="00ACC2"/>
      </a:accent2>
      <a:accent3>
        <a:srgbClr val="160E44"/>
      </a:accent3>
      <a:accent4>
        <a:srgbClr val="00A791"/>
      </a:accent4>
      <a:accent5>
        <a:srgbClr val="00ACC2"/>
      </a:accent5>
      <a:accent6>
        <a:srgbClr val="292C73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Custom">
  <a:themeElements>
    <a:clrScheme name="Custom 74">
      <a:dk1>
        <a:sysClr val="windowText" lastClr="000000"/>
      </a:dk1>
      <a:lt1>
        <a:sysClr val="window" lastClr="FFFFFF"/>
      </a:lt1>
      <a:dk2>
        <a:srgbClr val="F8F0E3"/>
      </a:dk2>
      <a:lt2>
        <a:srgbClr val="E7E6E6"/>
      </a:lt2>
      <a:accent1>
        <a:srgbClr val="224E7F"/>
      </a:accent1>
      <a:accent2>
        <a:srgbClr val="385E88"/>
      </a:accent2>
      <a:accent3>
        <a:srgbClr val="AA2070"/>
      </a:accent3>
      <a:accent4>
        <a:srgbClr val="EC008C"/>
      </a:accent4>
      <a:accent5>
        <a:srgbClr val="582156"/>
      </a:accent5>
      <a:accent6>
        <a:srgbClr val="958EA2"/>
      </a:accent6>
      <a:hlink>
        <a:srgbClr val="0563C1"/>
      </a:hlink>
      <a:folHlink>
        <a:srgbClr val="954F72"/>
      </a:folHlink>
    </a:clrScheme>
    <a:fontScheme name="Custom 112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33968143_Win32_SL_V3" id="{4DA6DF5E-F5DF-461D-8863-50E9C5721FD0}" vid="{BC6DDDB8-E14A-47D1-98C5-2C109624FDA9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00A378D024F5544BFCBBCF972FBD70E" ma:contentTypeVersion="7" ma:contentTypeDescription="Create a new document." ma:contentTypeScope="" ma:versionID="885040d69728397c3d5d52774614518a">
  <xsd:schema xmlns:xsd="http://www.w3.org/2001/XMLSchema" xmlns:xs="http://www.w3.org/2001/XMLSchema" xmlns:p="http://schemas.microsoft.com/office/2006/metadata/properties" xmlns:ns2="58515f2e-3801-43e5-bcd7-101839fff532" xmlns:ns3="http://schemas.microsoft.com/sharepoint/v4" targetNamespace="http://schemas.microsoft.com/office/2006/metadata/properties" ma:root="true" ma:fieldsID="6257d5cb0da9cfb74c1e1d1651d5b275" ns2:_="" ns3:_="">
    <xsd:import namespace="58515f2e-3801-43e5-bcd7-101839fff532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IconOverlay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515f2e-3801-43e5-bcd7-101839fff53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12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conOverlay xmlns="http://schemas.microsoft.com/sharepoint/v4" xsi:nil="true"/>
  </documentManagement>
</p:properties>
</file>

<file path=customXml/itemProps1.xml><?xml version="1.0" encoding="utf-8"?>
<ds:datastoreItem xmlns:ds="http://schemas.openxmlformats.org/officeDocument/2006/customXml" ds:itemID="{87F4C41A-9D39-49AC-8143-5CB693C4641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8515f2e-3801-43e5-bcd7-101839fff532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C861444-A266-427A-AFD0-F45FC3C588B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EDC70C5-F0C4-4115-8490-C8C8D8988E9B}">
  <ds:schemaRefs>
    <ds:schemaRef ds:uri="bd4136c0-7c27-4378-bc59-5e31d22b10cd"/>
    <ds:schemaRef ds:uri="fa4c7253-cea3-4165-8b8a-85647680684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schemas.microsoft.com/sharepoint/v4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4984</TotalTime>
  <Words>2137</Words>
  <Application>Microsoft Office PowerPoint</Application>
  <PresentationFormat>Widescreen</PresentationFormat>
  <Paragraphs>325</Paragraphs>
  <Slides>34</Slides>
  <Notes>31</Notes>
  <HiddenSlides>1</HiddenSlides>
  <MMClips>1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34</vt:i4>
      </vt:variant>
    </vt:vector>
  </HeadingPairs>
  <TitlesOfParts>
    <vt:vector size="62" baseType="lpstr">
      <vt:lpstr>Arial</vt:lpstr>
      <vt:lpstr>Avenir Next LT Pro</vt:lpstr>
      <vt:lpstr>Calibri</vt:lpstr>
      <vt:lpstr>Calibri Light</vt:lpstr>
      <vt:lpstr>Fira Sans Extra Condensed Medium</vt:lpstr>
      <vt:lpstr>Hind Vadodara</vt:lpstr>
      <vt:lpstr>Montserrat SemiBold</vt:lpstr>
      <vt:lpstr>Nunito Light</vt:lpstr>
      <vt:lpstr>Open Sans</vt:lpstr>
      <vt:lpstr>Open Sans SemiBold</vt:lpstr>
      <vt:lpstr>Oswald</vt:lpstr>
      <vt:lpstr>Poppins</vt:lpstr>
      <vt:lpstr>Poppins Medium</vt:lpstr>
      <vt:lpstr>Poppins SemiBold</vt:lpstr>
      <vt:lpstr>Raleway Thin</vt:lpstr>
      <vt:lpstr>Roboto Condensed Light</vt:lpstr>
      <vt:lpstr>Segoe UI</vt:lpstr>
      <vt:lpstr>Times New Roman</vt:lpstr>
      <vt:lpstr>Wingdings</vt:lpstr>
      <vt:lpstr>Ophthalmology Center by Slidesgo</vt:lpstr>
      <vt:lpstr>2_Ophthalmology Center by Slidesgo</vt:lpstr>
      <vt:lpstr>4_Ophthalmology Center by Slidesgo</vt:lpstr>
      <vt:lpstr>7_Ophthalmology Center by Slidesgo</vt:lpstr>
      <vt:lpstr>1_Ophthalmology Center by Slidesgo</vt:lpstr>
      <vt:lpstr>3_Ophthalmology Center by Slidesgo</vt:lpstr>
      <vt:lpstr>5_Ophthalmology Center by Slidesgo</vt:lpstr>
      <vt:lpstr>6_Ophthalmology Center by Slidesgo</vt:lpstr>
      <vt:lpstr>Custom</vt:lpstr>
      <vt:lpstr>PBIS Coaches’ Training Year 3</vt:lpstr>
      <vt:lpstr>ACTIVITY: ATTENDANCE</vt:lpstr>
      <vt:lpstr>EXPECTATIONS</vt:lpstr>
      <vt:lpstr>May Institute’s 21ST Annual New England Positive Behavioral Support Forum Friday, November 21, 2025 - Norwood, Mass. </vt:lpstr>
      <vt:lpstr>Agenda &amp; Team Tasks</vt:lpstr>
      <vt:lpstr> HELPFUL READINGS &amp; RESOURCES</vt:lpstr>
      <vt:lpstr>You are Graduating from the SEB Academy!!!!</vt:lpstr>
      <vt:lpstr>REVIEW: Annual Evaluation Report</vt:lpstr>
      <vt:lpstr>PowerPoint Presentation</vt:lpstr>
      <vt:lpstr>Completed Sample</vt:lpstr>
      <vt:lpstr>ACTIVITY: Evaluation Report and Planning</vt:lpstr>
      <vt:lpstr>Setting Annual SCHOOL WIDE GOALS</vt:lpstr>
      <vt:lpstr>Have you met your yearly goal</vt:lpstr>
      <vt:lpstr>PowerPoint Presentation</vt:lpstr>
      <vt:lpstr>Outcomes are our GOALS for implementation</vt:lpstr>
      <vt:lpstr>Identifying Outcomes/Goals</vt:lpstr>
      <vt:lpstr>PBIS centers equity in all decisions... </vt:lpstr>
      <vt:lpstr>Significant Predictors of Equitable Outcomes </vt:lpstr>
      <vt:lpstr>ACTIVITY: DISCUSSION</vt:lpstr>
      <vt:lpstr>Resource Spotlight: Coaches Year at a Glance Document</vt:lpstr>
      <vt:lpstr>Coaches Year at a Glance</vt:lpstr>
      <vt:lpstr>PBIS ROLLOUT CHECKLIST</vt:lpstr>
      <vt:lpstr>RESOURCE SPOTLIGHT:</vt:lpstr>
      <vt:lpstr>REVIEW: Sustainablity Factors</vt:lpstr>
      <vt:lpstr>Factors supporting sustaining of PBIS</vt:lpstr>
      <vt:lpstr>Coach Self Assessment</vt:lpstr>
      <vt:lpstr>Important and Helpful PBIS Websites</vt:lpstr>
      <vt:lpstr>Sustainability Resources</vt:lpstr>
      <vt:lpstr>Sustainability Resources</vt:lpstr>
      <vt:lpstr>DISCUSSION: SUSTAINABILITY FACTORS</vt:lpstr>
      <vt:lpstr>Agenda &amp; Team Tasks</vt:lpstr>
      <vt:lpstr> HELPFUL READINGS &amp; RESOURCES</vt:lpstr>
      <vt:lpstr>   EVALUATION 9A</vt:lpstr>
      <vt:lpstr>   EVALUATION 9B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Year 2 of PBIS School-Wide Team Training</dc:title>
  <dc:creator>Meyer, Katherine</dc:creator>
  <cp:lastModifiedBy>Christine Downs</cp:lastModifiedBy>
  <cp:revision>173</cp:revision>
  <dcterms:created xsi:type="dcterms:W3CDTF">2020-08-03T16:37:41Z</dcterms:created>
  <dcterms:modified xsi:type="dcterms:W3CDTF">2025-06-02T20:36:39Z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0x010100100A378D024F5544BFCBBCF972FBD70E</vt:lpwstr>
  </property>
  <property fmtid="{D5CDD505-2E9C-101B-9397-08002B2CF9AE}" pid="3" name="MediaServiceImageTags">
    <vt:lpwstr/>
  </property>
</Properties>
</file>