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4"/>
    <p:sldMasterId id="2147483841" r:id="rId5"/>
    <p:sldMasterId id="2147483867" r:id="rId6"/>
    <p:sldMasterId id="2147483893" r:id="rId7"/>
    <p:sldMasterId id="2147483938" r:id="rId8"/>
    <p:sldMasterId id="2147483952" r:id="rId9"/>
    <p:sldMasterId id="2147484048" r:id="rId10"/>
    <p:sldMasterId id="2147484079" r:id="rId11"/>
  </p:sldMasterIdLst>
  <p:notesMasterIdLst>
    <p:notesMasterId r:id="rId45"/>
  </p:notesMasterIdLst>
  <p:sldIdLst>
    <p:sldId id="4570" r:id="rId12"/>
    <p:sldId id="4771" r:id="rId13"/>
    <p:sldId id="4025" r:id="rId14"/>
    <p:sldId id="4109" r:id="rId15"/>
    <p:sldId id="4024" r:id="rId16"/>
    <p:sldId id="4755" r:id="rId17"/>
    <p:sldId id="4772" r:id="rId18"/>
    <p:sldId id="260" r:id="rId19"/>
    <p:sldId id="4535" r:id="rId20"/>
    <p:sldId id="3443" r:id="rId21"/>
    <p:sldId id="4770" r:id="rId22"/>
    <p:sldId id="3439" r:id="rId23"/>
    <p:sldId id="4744" r:id="rId24"/>
    <p:sldId id="4774" r:id="rId25"/>
    <p:sldId id="4534" r:id="rId26"/>
    <p:sldId id="4166" r:id="rId27"/>
    <p:sldId id="3437" r:id="rId28"/>
    <p:sldId id="4162" r:id="rId29"/>
    <p:sldId id="4553" r:id="rId30"/>
    <p:sldId id="3219" r:id="rId31"/>
    <p:sldId id="4026" r:id="rId32"/>
    <p:sldId id="4762" r:id="rId33"/>
    <p:sldId id="4573" r:id="rId34"/>
    <p:sldId id="4767" r:id="rId35"/>
    <p:sldId id="4764" r:id="rId36"/>
    <p:sldId id="4763" r:id="rId37"/>
    <p:sldId id="4765" r:id="rId38"/>
    <p:sldId id="4758" r:id="rId39"/>
    <p:sldId id="4517" r:id="rId40"/>
    <p:sldId id="4752" r:id="rId41"/>
    <p:sldId id="4028" r:id="rId42"/>
    <p:sldId id="4766" r:id="rId43"/>
    <p:sldId id="47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10 mins)" id="{72B9919B-BC48-EF4B-A53D-D84E534A9AC0}">
          <p14:sldIdLst>
            <p14:sldId id="4570"/>
            <p14:sldId id="4771"/>
            <p14:sldId id="4025"/>
            <p14:sldId id="4109"/>
            <p14:sldId id="4024"/>
            <p14:sldId id="4755"/>
            <p14:sldId id="4772"/>
            <p14:sldId id="260"/>
          </p14:sldIdLst>
        </p14:section>
        <p14:section name="REVIEW: Annual Evaluation Report (20 mins)" id="{F442C921-6CF9-0945-B625-2361ABAE5C20}">
          <p14:sldIdLst>
            <p14:sldId id="4535"/>
            <p14:sldId id="3443"/>
            <p14:sldId id="4770"/>
            <p14:sldId id="3439"/>
          </p14:sldIdLst>
        </p14:section>
        <p14:section name="Moving On: Yearly Goals" id="{7625B68C-3DB6-4B22-9728-A55466B3F3AC}">
          <p14:sldIdLst>
            <p14:sldId id="4744"/>
            <p14:sldId id="4774"/>
            <p14:sldId id="4534"/>
            <p14:sldId id="4166"/>
            <p14:sldId id="3437"/>
            <p14:sldId id="4162"/>
            <p14:sldId id="4553"/>
            <p14:sldId id="3219"/>
          </p14:sldIdLst>
        </p14:section>
        <p14:section name="REVIEW: Sustainability factors" id="{90B7C08F-0578-4E10-B6A7-34520817C5F8}">
          <p14:sldIdLst>
            <p14:sldId id="4026"/>
            <p14:sldId id="4762"/>
            <p14:sldId id="4573"/>
            <p14:sldId id="4767"/>
            <p14:sldId id="4764"/>
            <p14:sldId id="4763"/>
            <p14:sldId id="4765"/>
          </p14:sldIdLst>
        </p14:section>
        <p14:section name="Resource Spotlight (15 mins)" id="{96DB218B-C2FB-4D5B-B828-06F3C8453D6C}">
          <p14:sldIdLst>
            <p14:sldId id="4758"/>
            <p14:sldId id="4517"/>
            <p14:sldId id="4752"/>
            <p14:sldId id="4028"/>
          </p14:sldIdLst>
        </p14:section>
        <p14:section name="Wrapping Up (5 Minutes)" id="{83C588A5-659E-4FF2-BDCF-606FE54CF59A}">
          <p14:sldIdLst>
            <p14:sldId id="4766"/>
            <p14:sldId id="47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AFBB9F1B-4E77-B9E9-84E8-99C6F99F2F79}" name="Feinberg, Adam" initials="FA" userId="S::adam.feinberg@uconn.edu::177393b2-bc5b-4b41-8d24-c053677dafcb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yer, Katherine" initials="MK" lastIdx="67" clrIdx="0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2" name="Feinberg, Adam" initials="FA" lastIdx="70" clrIdx="1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3" name="Concannon, Jayna" initials="CJ" lastIdx="2" clrIdx="2">
    <p:extLst>
      <p:ext uri="{19B8F6BF-5375-455C-9EA6-DF929625EA0E}">
        <p15:presenceInfo xmlns:p15="http://schemas.microsoft.com/office/powerpoint/2012/main" userId="S::jayna.concannon@uconn.edu::37dffa8e-dfee-460d-8a16-c402bfa0ce47" providerId="AD"/>
      </p:ext>
    </p:extLst>
  </p:cmAuthor>
  <p:cmAuthor id="4" name="Robbie, Karen" initials="RK" lastIdx="8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7BC95-FBB5-4D9E-A0AE-F32FDC232943}" v="111" dt="2024-06-03T17:30:30.38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6667" autoAdjust="0"/>
  </p:normalViewPr>
  <p:slideViewPr>
    <p:cSldViewPr snapToGrid="0">
      <p:cViewPr>
        <p:scale>
          <a:sx n="50" d="100"/>
          <a:sy n="50" d="100"/>
        </p:scale>
        <p:origin x="134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-9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Downs" userId="e8ba56e2-84b9-4685-891c-6c388ea40c87" providerId="ADAL" clId="{99E7BC95-FBB5-4D9E-A0AE-F32FDC232943}"/>
    <pc:docChg chg="undo custSel addSld delSld modSld sldOrd addSection delSection modSection">
      <pc:chgData name="Christine Downs" userId="e8ba56e2-84b9-4685-891c-6c388ea40c87" providerId="ADAL" clId="{99E7BC95-FBB5-4D9E-A0AE-F32FDC232943}" dt="2024-06-03T17:30:32.368" v="2160" actId="47"/>
      <pc:docMkLst>
        <pc:docMk/>
      </pc:docMkLst>
      <pc:sldChg chg="addSp delSp modSp mod">
        <pc:chgData name="Christine Downs" userId="e8ba56e2-84b9-4685-891c-6c388ea40c87" providerId="ADAL" clId="{99E7BC95-FBB5-4D9E-A0AE-F32FDC232943}" dt="2024-05-31T19:17:05.890" v="900" actId="1076"/>
        <pc:sldMkLst>
          <pc:docMk/>
          <pc:sldMk cId="2875856860" sldId="260"/>
        </pc:sldMkLst>
        <pc:spChg chg="del mod">
          <ac:chgData name="Christine Downs" userId="e8ba56e2-84b9-4685-891c-6c388ea40c87" providerId="ADAL" clId="{99E7BC95-FBB5-4D9E-A0AE-F32FDC232943}" dt="2024-05-30T20:34:32.920" v="153" actId="478"/>
          <ac:spMkLst>
            <pc:docMk/>
            <pc:sldMk cId="2875856860" sldId="260"/>
            <ac:spMk id="2" creationId="{ADA23F9B-BA99-4228-9A4D-1D472D92CB78}"/>
          </ac:spMkLst>
        </pc:spChg>
        <pc:spChg chg="add mod">
          <ac:chgData name="Christine Downs" userId="e8ba56e2-84b9-4685-891c-6c388ea40c87" providerId="ADAL" clId="{99E7BC95-FBB5-4D9E-A0AE-F32FDC232943}" dt="2024-05-31T19:17:05.890" v="900" actId="1076"/>
          <ac:spMkLst>
            <pc:docMk/>
            <pc:sldMk cId="2875856860" sldId="260"/>
            <ac:spMk id="2" creationId="{EA287D4A-CCCA-EE37-14EB-1A01C66891D8}"/>
          </ac:spMkLst>
        </pc:spChg>
        <pc:spChg chg="add del mod">
          <ac:chgData name="Christine Downs" userId="e8ba56e2-84b9-4685-891c-6c388ea40c87" providerId="ADAL" clId="{99E7BC95-FBB5-4D9E-A0AE-F32FDC232943}" dt="2024-05-30T20:33:54.955" v="114" actId="478"/>
          <ac:spMkLst>
            <pc:docMk/>
            <pc:sldMk cId="2875856860" sldId="260"/>
            <ac:spMk id="4" creationId="{6DD61414-6FC4-E87F-FF16-6D208EE08184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5" creationId="{CC5BA940-1316-A64E-1A88-C73DF9E18CB4}"/>
          </ac:spMkLst>
        </pc:spChg>
        <pc:spChg chg="add del mod">
          <ac:chgData name="Christine Downs" userId="e8ba56e2-84b9-4685-891c-6c388ea40c87" providerId="ADAL" clId="{99E7BC95-FBB5-4D9E-A0AE-F32FDC232943}" dt="2024-05-30T20:33:54.955" v="114" actId="478"/>
          <ac:spMkLst>
            <pc:docMk/>
            <pc:sldMk cId="2875856860" sldId="260"/>
            <ac:spMk id="8" creationId="{791A9AE5-BC92-852F-BB51-AC3266351AD0}"/>
          </ac:spMkLst>
        </pc:spChg>
        <pc:spChg chg="add del mod">
          <ac:chgData name="Christine Downs" userId="e8ba56e2-84b9-4685-891c-6c388ea40c87" providerId="ADAL" clId="{99E7BC95-FBB5-4D9E-A0AE-F32FDC232943}" dt="2024-05-30T20:33:54.955" v="114" actId="478"/>
          <ac:spMkLst>
            <pc:docMk/>
            <pc:sldMk cId="2875856860" sldId="260"/>
            <ac:spMk id="10" creationId="{2FA1E0A7-DEDC-46CB-588F-2028FBBE71A4}"/>
          </ac:spMkLst>
        </pc:spChg>
        <pc:spChg chg="add del mod">
          <ac:chgData name="Christine Downs" userId="e8ba56e2-84b9-4685-891c-6c388ea40c87" providerId="ADAL" clId="{99E7BC95-FBB5-4D9E-A0AE-F32FDC232943}" dt="2024-05-30T20:33:54.955" v="114" actId="478"/>
          <ac:spMkLst>
            <pc:docMk/>
            <pc:sldMk cId="2875856860" sldId="260"/>
            <ac:spMk id="12" creationId="{9812301D-FCF7-8761-9584-790DA808A91E}"/>
          </ac:spMkLst>
        </pc:spChg>
        <pc:spChg chg="add mod">
          <ac:chgData name="Christine Downs" userId="e8ba56e2-84b9-4685-891c-6c388ea40c87" providerId="ADAL" clId="{99E7BC95-FBB5-4D9E-A0AE-F32FDC232943}" dt="2024-05-30T20:35:21.950" v="246" actId="20577"/>
          <ac:spMkLst>
            <pc:docMk/>
            <pc:sldMk cId="2875856860" sldId="260"/>
            <ac:spMk id="13" creationId="{E09351E5-88C4-07D5-5637-6EC08314D953}"/>
          </ac:spMkLst>
        </pc:spChg>
        <pc:spChg chg="add mod">
          <ac:chgData name="Christine Downs" userId="e8ba56e2-84b9-4685-891c-6c388ea40c87" providerId="ADAL" clId="{99E7BC95-FBB5-4D9E-A0AE-F32FDC232943}" dt="2024-05-31T19:17:03.951" v="899" actId="1076"/>
          <ac:spMkLst>
            <pc:docMk/>
            <pc:sldMk cId="2875856860" sldId="260"/>
            <ac:spMk id="14" creationId="{3544315B-148B-5FF8-87CE-8E1D23ED3053}"/>
          </ac:spMkLst>
        </pc:spChg>
        <pc:spChg chg="del">
          <ac:chgData name="Christine Downs" userId="e8ba56e2-84b9-4685-891c-6c388ea40c87" providerId="ADAL" clId="{99E7BC95-FBB5-4D9E-A0AE-F32FDC232943}" dt="2024-05-30T20:33:54.955" v="114" actId="478"/>
          <ac:spMkLst>
            <pc:docMk/>
            <pc:sldMk cId="2875856860" sldId="260"/>
            <ac:spMk id="23" creationId="{242D5540-7CB1-493F-8C61-B3F53FEB154F}"/>
          </ac:spMkLst>
        </pc:spChg>
        <pc:spChg chg="mod">
          <ac:chgData name="Christine Downs" userId="e8ba56e2-84b9-4685-891c-6c388ea40c87" providerId="ADAL" clId="{99E7BC95-FBB5-4D9E-A0AE-F32FDC232943}" dt="2024-05-30T20:33:43.514" v="112" actId="6549"/>
          <ac:spMkLst>
            <pc:docMk/>
            <pc:sldMk cId="2875856860" sldId="260"/>
            <ac:spMk id="338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3" creationId="{00000000-0000-0000-0000-000000000000}"/>
          </ac:spMkLst>
        </pc:spChg>
        <pc:spChg chg="mod">
          <ac:chgData name="Christine Downs" userId="e8ba56e2-84b9-4685-891c-6c388ea40c87" providerId="ADAL" clId="{99E7BC95-FBB5-4D9E-A0AE-F32FDC232943}" dt="2024-05-30T20:44:00.512" v="625" actId="20577"/>
          <ac:spMkLst>
            <pc:docMk/>
            <pc:sldMk cId="2875856860" sldId="260"/>
            <ac:spMk id="344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5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6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7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8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49" creationId="{00000000-0000-0000-0000-000000000000}"/>
          </ac:spMkLst>
        </pc:spChg>
        <pc:spChg chg="del">
          <ac:chgData name="Christine Downs" userId="e8ba56e2-84b9-4685-891c-6c388ea40c87" providerId="ADAL" clId="{99E7BC95-FBB5-4D9E-A0AE-F32FDC232943}" dt="2024-05-30T20:33:50.160" v="113" actId="478"/>
          <ac:spMkLst>
            <pc:docMk/>
            <pc:sldMk cId="2875856860" sldId="260"/>
            <ac:spMk id="350" creationId="{00000000-0000-0000-0000-000000000000}"/>
          </ac:spMkLst>
        </pc:spChg>
        <pc:cxnChg chg="del">
          <ac:chgData name="Christine Downs" userId="e8ba56e2-84b9-4685-891c-6c388ea40c87" providerId="ADAL" clId="{99E7BC95-FBB5-4D9E-A0AE-F32FDC232943}" dt="2024-05-30T20:33:59.434" v="115" actId="478"/>
          <ac:cxnSpMkLst>
            <pc:docMk/>
            <pc:sldMk cId="2875856860" sldId="260"/>
            <ac:cxnSpMk id="6" creationId="{6FA615CD-92FA-97A4-A11D-59FB62FF2BD7}"/>
          </ac:cxnSpMkLst>
        </pc:cxnChg>
      </pc:sldChg>
      <pc:sldChg chg="add del">
        <pc:chgData name="Christine Downs" userId="e8ba56e2-84b9-4685-891c-6c388ea40c87" providerId="ADAL" clId="{99E7BC95-FBB5-4D9E-A0AE-F32FDC232943}" dt="2024-05-30T20:31:00.222" v="14" actId="47"/>
        <pc:sldMkLst>
          <pc:docMk/>
          <pc:sldMk cId="3417037640" sldId="345"/>
        </pc:sldMkLst>
      </pc:sldChg>
      <pc:sldChg chg="del">
        <pc:chgData name="Christine Downs" userId="e8ba56e2-84b9-4685-891c-6c388ea40c87" providerId="ADAL" clId="{99E7BC95-FBB5-4D9E-A0AE-F32FDC232943}" dt="2024-05-30T20:29:32.377" v="1" actId="47"/>
        <pc:sldMkLst>
          <pc:docMk/>
          <pc:sldMk cId="591665155" sldId="3182"/>
        </pc:sldMkLst>
      </pc:sldChg>
      <pc:sldChg chg="modSp add mod modAnim">
        <pc:chgData name="Christine Downs" userId="e8ba56e2-84b9-4685-891c-6c388ea40c87" providerId="ADAL" clId="{99E7BC95-FBB5-4D9E-A0AE-F32FDC232943}" dt="2024-06-03T17:22:53.940" v="2045" actId="1076"/>
        <pc:sldMkLst>
          <pc:docMk/>
          <pc:sldMk cId="1370190587" sldId="3219"/>
        </pc:sldMkLst>
        <pc:spChg chg="mod">
          <ac:chgData name="Christine Downs" userId="e8ba56e2-84b9-4685-891c-6c388ea40c87" providerId="ADAL" clId="{99E7BC95-FBB5-4D9E-A0AE-F32FDC232943}" dt="2024-06-03T17:22:25.834" v="2018" actId="1076"/>
          <ac:spMkLst>
            <pc:docMk/>
            <pc:sldMk cId="1370190587" sldId="3219"/>
            <ac:spMk id="3" creationId="{209900E1-52DF-4869-AC2D-AC9A9D6C8B24}"/>
          </ac:spMkLst>
        </pc:spChg>
        <pc:spChg chg="mod">
          <ac:chgData name="Christine Downs" userId="e8ba56e2-84b9-4685-891c-6c388ea40c87" providerId="ADAL" clId="{99E7BC95-FBB5-4D9E-A0AE-F32FDC232943}" dt="2024-06-03T17:22:53.940" v="2045" actId="1076"/>
          <ac:spMkLst>
            <pc:docMk/>
            <pc:sldMk cId="1370190587" sldId="3219"/>
            <ac:spMk id="221" creationId="{48F02CC4-CFD1-4B00-A490-58A56AC1C531}"/>
          </ac:spMkLst>
        </pc:spChg>
        <pc:grpChg chg="mod">
          <ac:chgData name="Christine Downs" userId="e8ba56e2-84b9-4685-891c-6c388ea40c87" providerId="ADAL" clId="{99E7BC95-FBB5-4D9E-A0AE-F32FDC232943}" dt="2024-06-03T17:22:49.628" v="2043" actId="1076"/>
          <ac:grpSpMkLst>
            <pc:docMk/>
            <pc:sldMk cId="1370190587" sldId="3219"/>
            <ac:grpSpMk id="216" creationId="{1AA0B861-34E4-4309-814F-1F4F0D6B8DDF}"/>
          </ac:grpSpMkLst>
        </pc:grpChg>
      </pc:sldChg>
      <pc:sldChg chg="del">
        <pc:chgData name="Christine Downs" userId="e8ba56e2-84b9-4685-891c-6c388ea40c87" providerId="ADAL" clId="{99E7BC95-FBB5-4D9E-A0AE-F32FDC232943}" dt="2024-06-03T16:57:27.435" v="959" actId="47"/>
        <pc:sldMkLst>
          <pc:docMk/>
          <pc:sldMk cId="3279049308" sldId="3248"/>
        </pc:sldMkLst>
      </pc:sldChg>
      <pc:sldChg chg="add">
        <pc:chgData name="Christine Downs" userId="e8ba56e2-84b9-4685-891c-6c388ea40c87" providerId="ADAL" clId="{99E7BC95-FBB5-4D9E-A0AE-F32FDC232943}" dt="2024-06-03T17:05:04.331" v="1010"/>
        <pc:sldMkLst>
          <pc:docMk/>
          <pc:sldMk cId="2481187547" sldId="3437"/>
        </pc:sldMkLst>
      </pc:sldChg>
      <pc:sldChg chg="modSp mod">
        <pc:chgData name="Christine Downs" userId="e8ba56e2-84b9-4685-891c-6c388ea40c87" providerId="ADAL" clId="{99E7BC95-FBB5-4D9E-A0AE-F32FDC232943}" dt="2024-06-03T16:57:16.809" v="958" actId="20577"/>
        <pc:sldMkLst>
          <pc:docMk/>
          <pc:sldMk cId="1162609139" sldId="3439"/>
        </pc:sldMkLst>
        <pc:spChg chg="mod">
          <ac:chgData name="Christine Downs" userId="e8ba56e2-84b9-4685-891c-6c388ea40c87" providerId="ADAL" clId="{99E7BC95-FBB5-4D9E-A0AE-F32FDC232943}" dt="2024-06-03T16:57:16.809" v="958" actId="20577"/>
          <ac:spMkLst>
            <pc:docMk/>
            <pc:sldMk cId="1162609139" sldId="3439"/>
            <ac:spMk id="58" creationId="{7FAB1C9A-0015-AB29-1F78-5F4D356825A6}"/>
          </ac:spMkLst>
        </pc:spChg>
      </pc:sldChg>
      <pc:sldChg chg="del">
        <pc:chgData name="Christine Downs" userId="e8ba56e2-84b9-4685-891c-6c388ea40c87" providerId="ADAL" clId="{99E7BC95-FBB5-4D9E-A0AE-F32FDC232943}" dt="2024-06-03T16:56:50.411" v="949" actId="47"/>
        <pc:sldMkLst>
          <pc:docMk/>
          <pc:sldMk cId="4144951460" sldId="3441"/>
        </pc:sldMkLst>
      </pc:sldChg>
      <pc:sldChg chg="modSp mod modNotesTx">
        <pc:chgData name="Christine Downs" userId="e8ba56e2-84b9-4685-891c-6c388ea40c87" providerId="ADAL" clId="{99E7BC95-FBB5-4D9E-A0AE-F32FDC232943}" dt="2024-06-03T17:30:08.090" v="2159"/>
        <pc:sldMkLst>
          <pc:docMk/>
          <pc:sldMk cId="3257449417" sldId="4024"/>
        </pc:sldMkLst>
        <pc:spChg chg="mod">
          <ac:chgData name="Christine Downs" userId="e8ba56e2-84b9-4685-891c-6c388ea40c87" providerId="ADAL" clId="{99E7BC95-FBB5-4D9E-A0AE-F32FDC232943}" dt="2024-06-03T17:29:31.414" v="2112" actId="20577"/>
          <ac:spMkLst>
            <pc:docMk/>
            <pc:sldMk cId="3257449417" sldId="4024"/>
            <ac:spMk id="12" creationId="{1F80FC8A-824C-084C-83E0-413165DCA5D7}"/>
          </ac:spMkLst>
        </pc:spChg>
      </pc:sldChg>
      <pc:sldChg chg="ord">
        <pc:chgData name="Christine Downs" userId="e8ba56e2-84b9-4685-891c-6c388ea40c87" providerId="ADAL" clId="{99E7BC95-FBB5-4D9E-A0AE-F32FDC232943}" dt="2024-06-03T17:28:11.884" v="2079"/>
        <pc:sldMkLst>
          <pc:docMk/>
          <pc:sldMk cId="0" sldId="4025"/>
        </pc:sldMkLst>
      </pc:sldChg>
      <pc:sldChg chg="modSp mod">
        <pc:chgData name="Christine Downs" userId="e8ba56e2-84b9-4685-891c-6c388ea40c87" providerId="ADAL" clId="{99E7BC95-FBB5-4D9E-A0AE-F32FDC232943}" dt="2024-06-03T17:26:46.228" v="2076" actId="20577"/>
        <pc:sldMkLst>
          <pc:docMk/>
          <pc:sldMk cId="93671673" sldId="4028"/>
        </pc:sldMkLst>
        <pc:spChg chg="mod">
          <ac:chgData name="Christine Downs" userId="e8ba56e2-84b9-4685-891c-6c388ea40c87" providerId="ADAL" clId="{99E7BC95-FBB5-4D9E-A0AE-F32FDC232943}" dt="2024-06-03T17:26:46.228" v="2076" actId="20577"/>
          <ac:spMkLst>
            <pc:docMk/>
            <pc:sldMk cId="93671673" sldId="4028"/>
            <ac:spMk id="3" creationId="{209900E1-52DF-4869-AC2D-AC9A9D6C8B24}"/>
          </ac:spMkLst>
        </pc:spChg>
      </pc:sldChg>
      <pc:sldChg chg="del">
        <pc:chgData name="Christine Downs" userId="e8ba56e2-84b9-4685-891c-6c388ea40c87" providerId="ADAL" clId="{99E7BC95-FBB5-4D9E-A0AE-F32FDC232943}" dt="2024-05-30T20:32:02.078" v="15" actId="47"/>
        <pc:sldMkLst>
          <pc:docMk/>
          <pc:sldMk cId="821900086" sldId="4056"/>
        </pc:sldMkLst>
      </pc:sldChg>
      <pc:sldChg chg="modSp add del mod ord">
        <pc:chgData name="Christine Downs" userId="e8ba56e2-84b9-4685-891c-6c388ea40c87" providerId="ADAL" clId="{99E7BC95-FBB5-4D9E-A0AE-F32FDC232943}" dt="2024-06-03T17:08:37.508" v="1357" actId="20577"/>
        <pc:sldMkLst>
          <pc:docMk/>
          <pc:sldMk cId="404196725" sldId="4162"/>
        </pc:sldMkLst>
        <pc:spChg chg="mod">
          <ac:chgData name="Christine Downs" userId="e8ba56e2-84b9-4685-891c-6c388ea40c87" providerId="ADAL" clId="{99E7BC95-FBB5-4D9E-A0AE-F32FDC232943}" dt="2024-06-03T17:08:37.508" v="1357" actId="20577"/>
          <ac:spMkLst>
            <pc:docMk/>
            <pc:sldMk cId="404196725" sldId="4162"/>
            <ac:spMk id="9" creationId="{55535D9B-3FCF-4047-BD63-DBEDC388A09D}"/>
          </ac:spMkLst>
        </pc:spChg>
      </pc:sldChg>
      <pc:sldChg chg="addSp delSp modSp add mod modAnim">
        <pc:chgData name="Christine Downs" userId="e8ba56e2-84b9-4685-891c-6c388ea40c87" providerId="ADAL" clId="{99E7BC95-FBB5-4D9E-A0AE-F32FDC232943}" dt="2024-06-03T17:18:42.771" v="1884" actId="1076"/>
        <pc:sldMkLst>
          <pc:docMk/>
          <pc:sldMk cId="2929876836" sldId="4166"/>
        </pc:sldMkLst>
        <pc:spChg chg="mod ord">
          <ac:chgData name="Christine Downs" userId="e8ba56e2-84b9-4685-891c-6c388ea40c87" providerId="ADAL" clId="{99E7BC95-FBB5-4D9E-A0AE-F32FDC232943}" dt="2024-06-03T17:18:42.771" v="1884" actId="1076"/>
          <ac:spMkLst>
            <pc:docMk/>
            <pc:sldMk cId="2929876836" sldId="4166"/>
            <ac:spMk id="2" creationId="{20D40EA3-1FE7-C45B-B990-C8EA5CC0FFAF}"/>
          </ac:spMkLst>
        </pc:spChg>
        <pc:spChg chg="del">
          <ac:chgData name="Christine Downs" userId="e8ba56e2-84b9-4685-891c-6c388ea40c87" providerId="ADAL" clId="{99E7BC95-FBB5-4D9E-A0AE-F32FDC232943}" dt="2024-06-03T17:14:47.200" v="1852" actId="21"/>
          <ac:spMkLst>
            <pc:docMk/>
            <pc:sldMk cId="2929876836" sldId="4166"/>
            <ac:spMk id="4" creationId="{E8018E68-E809-90D9-8388-FF0D0FBAECB9}"/>
          </ac:spMkLst>
        </pc:spChg>
        <pc:spChg chg="mod">
          <ac:chgData name="Christine Downs" userId="e8ba56e2-84b9-4685-891c-6c388ea40c87" providerId="ADAL" clId="{99E7BC95-FBB5-4D9E-A0AE-F32FDC232943}" dt="2024-06-03T17:16:05.908" v="1863" actId="1076"/>
          <ac:spMkLst>
            <pc:docMk/>
            <pc:sldMk cId="2929876836" sldId="4166"/>
            <ac:spMk id="6" creationId="{04471088-A15C-F536-AD42-B9EDD880CC6C}"/>
          </ac:spMkLst>
        </pc:spChg>
        <pc:spChg chg="mod">
          <ac:chgData name="Christine Downs" userId="e8ba56e2-84b9-4685-891c-6c388ea40c87" providerId="ADAL" clId="{99E7BC95-FBB5-4D9E-A0AE-F32FDC232943}" dt="2024-06-03T17:16:05.908" v="1863" actId="1076"/>
          <ac:spMkLst>
            <pc:docMk/>
            <pc:sldMk cId="2929876836" sldId="4166"/>
            <ac:spMk id="8" creationId="{69221A93-085A-2346-9B6D-AE429DFAABA7}"/>
          </ac:spMkLst>
        </pc:spChg>
        <pc:spChg chg="add mod ord">
          <ac:chgData name="Christine Downs" userId="e8ba56e2-84b9-4685-891c-6c388ea40c87" providerId="ADAL" clId="{99E7BC95-FBB5-4D9E-A0AE-F32FDC232943}" dt="2024-06-03T17:18:39.003" v="1883" actId="1076"/>
          <ac:spMkLst>
            <pc:docMk/>
            <pc:sldMk cId="2929876836" sldId="4166"/>
            <ac:spMk id="14" creationId="{A48DB80F-30A5-EB4A-9545-4E1B13258AD4}"/>
          </ac:spMkLst>
        </pc:spChg>
        <pc:picChg chg="mod ord">
          <ac:chgData name="Christine Downs" userId="e8ba56e2-84b9-4685-891c-6c388ea40c87" providerId="ADAL" clId="{99E7BC95-FBB5-4D9E-A0AE-F32FDC232943}" dt="2024-06-03T17:18:28.526" v="1880" actId="170"/>
          <ac:picMkLst>
            <pc:docMk/>
            <pc:sldMk cId="2929876836" sldId="4166"/>
            <ac:picMk id="11" creationId="{1E2CC2EC-1DA2-E847-9762-1FBA4269C521}"/>
          </ac:picMkLst>
        </pc:picChg>
        <pc:picChg chg="mod ord">
          <ac:chgData name="Christine Downs" userId="e8ba56e2-84b9-4685-891c-6c388ea40c87" providerId="ADAL" clId="{99E7BC95-FBB5-4D9E-A0AE-F32FDC232943}" dt="2024-06-03T17:18:35.828" v="1882" actId="1076"/>
          <ac:picMkLst>
            <pc:docMk/>
            <pc:sldMk cId="2929876836" sldId="4166"/>
            <ac:picMk id="16" creationId="{DADC5AF6-9274-A04D-936A-8F063657580D}"/>
          </ac:picMkLst>
        </pc:picChg>
      </pc:sldChg>
      <pc:sldChg chg="addSp delSp modSp add mod">
        <pc:chgData name="Christine Downs" userId="e8ba56e2-84b9-4685-891c-6c388ea40c87" providerId="ADAL" clId="{99E7BC95-FBB5-4D9E-A0AE-F32FDC232943}" dt="2024-06-03T17:19:53.282" v="1898" actId="1076"/>
        <pc:sldMkLst>
          <pc:docMk/>
          <pc:sldMk cId="3258446364" sldId="4534"/>
        </pc:sldMkLst>
        <pc:spChg chg="add mod">
          <ac:chgData name="Christine Downs" userId="e8ba56e2-84b9-4685-891c-6c388ea40c87" providerId="ADAL" clId="{99E7BC95-FBB5-4D9E-A0AE-F32FDC232943}" dt="2024-06-03T17:19:22.692" v="1891" actId="1076"/>
          <ac:spMkLst>
            <pc:docMk/>
            <pc:sldMk cId="3258446364" sldId="4534"/>
            <ac:spMk id="4" creationId="{E8018E68-E809-90D9-8388-FF0D0FBAECB9}"/>
          </ac:spMkLst>
        </pc:spChg>
        <pc:spChg chg="del mod">
          <ac:chgData name="Christine Downs" userId="e8ba56e2-84b9-4685-891c-6c388ea40c87" providerId="ADAL" clId="{99E7BC95-FBB5-4D9E-A0AE-F32FDC232943}" dt="2024-06-03T17:14:56.131" v="1854" actId="21"/>
          <ac:spMkLst>
            <pc:docMk/>
            <pc:sldMk cId="3258446364" sldId="4534"/>
            <ac:spMk id="14" creationId="{A48DB80F-30A5-EB4A-9545-4E1B13258AD4}"/>
          </ac:spMkLst>
        </pc:spChg>
        <pc:picChg chg="mod ord">
          <ac:chgData name="Christine Downs" userId="e8ba56e2-84b9-4685-891c-6c388ea40c87" providerId="ADAL" clId="{99E7BC95-FBB5-4D9E-A0AE-F32FDC232943}" dt="2024-06-03T17:19:53.282" v="1898" actId="1076"/>
          <ac:picMkLst>
            <pc:docMk/>
            <pc:sldMk cId="3258446364" sldId="4534"/>
            <ac:picMk id="3" creationId="{2E3946F2-54BA-F74B-9C72-5F76942A0105}"/>
          </ac:picMkLst>
        </pc:picChg>
        <pc:picChg chg="mod ord">
          <ac:chgData name="Christine Downs" userId="e8ba56e2-84b9-4685-891c-6c388ea40c87" providerId="ADAL" clId="{99E7BC95-FBB5-4D9E-A0AE-F32FDC232943}" dt="2024-06-03T17:19:49.993" v="1897" actId="1076"/>
          <ac:picMkLst>
            <pc:docMk/>
            <pc:sldMk cId="3258446364" sldId="4534"/>
            <ac:picMk id="18" creationId="{7527E66F-6057-8B41-A473-86FD1C5D1C2F}"/>
          </ac:picMkLst>
        </pc:picChg>
      </pc:sldChg>
      <pc:sldChg chg="modNotesTx">
        <pc:chgData name="Christine Downs" userId="e8ba56e2-84b9-4685-891c-6c388ea40c87" providerId="ADAL" clId="{99E7BC95-FBB5-4D9E-A0AE-F32FDC232943}" dt="2024-05-30T20:44:17.796" v="626" actId="20577"/>
        <pc:sldMkLst>
          <pc:docMk/>
          <pc:sldMk cId="842408363" sldId="4535"/>
        </pc:sldMkLst>
      </pc:sldChg>
      <pc:sldChg chg="add ord">
        <pc:chgData name="Christine Downs" userId="e8ba56e2-84b9-4685-891c-6c388ea40c87" providerId="ADAL" clId="{99E7BC95-FBB5-4D9E-A0AE-F32FDC232943}" dt="2024-06-03T17:05:46.669" v="1031"/>
        <pc:sldMkLst>
          <pc:docMk/>
          <pc:sldMk cId="2957459412" sldId="4553"/>
        </pc:sldMkLst>
      </pc:sldChg>
      <pc:sldChg chg="modSp add mod">
        <pc:chgData name="Christine Downs" userId="e8ba56e2-84b9-4685-891c-6c388ea40c87" providerId="ADAL" clId="{99E7BC95-FBB5-4D9E-A0AE-F32FDC232943}" dt="2024-05-30T20:29:44.870" v="11" actId="20577"/>
        <pc:sldMkLst>
          <pc:docMk/>
          <pc:sldMk cId="833005932" sldId="4570"/>
        </pc:sldMkLst>
        <pc:spChg chg="mod">
          <ac:chgData name="Christine Downs" userId="e8ba56e2-84b9-4685-891c-6c388ea40c87" providerId="ADAL" clId="{99E7BC95-FBB5-4D9E-A0AE-F32FDC232943}" dt="2024-05-30T20:29:44.870" v="11" actId="20577"/>
          <ac:spMkLst>
            <pc:docMk/>
            <pc:sldMk cId="833005932" sldId="4570"/>
            <ac:spMk id="289" creationId="{00000000-0000-0000-0000-000000000000}"/>
          </ac:spMkLst>
        </pc:spChg>
      </pc:sldChg>
      <pc:sldChg chg="addSp modSp add mod modNotesTx">
        <pc:chgData name="Christine Downs" userId="e8ba56e2-84b9-4685-891c-6c388ea40c87" providerId="ADAL" clId="{99E7BC95-FBB5-4D9E-A0AE-F32FDC232943}" dt="2024-06-03T17:10:25.952" v="1524" actId="20577"/>
        <pc:sldMkLst>
          <pc:docMk/>
          <pc:sldMk cId="4001410149" sldId="4573"/>
        </pc:sldMkLst>
        <pc:spChg chg="add mod">
          <ac:chgData name="Christine Downs" userId="e8ba56e2-84b9-4685-891c-6c388ea40c87" providerId="ADAL" clId="{99E7BC95-FBB5-4D9E-A0AE-F32FDC232943}" dt="2024-06-03T17:10:25.952" v="1524" actId="20577"/>
          <ac:spMkLst>
            <pc:docMk/>
            <pc:sldMk cId="4001410149" sldId="4573"/>
            <ac:spMk id="3" creationId="{762754CE-4DB5-54E5-AC71-B4DBB40D4495}"/>
          </ac:spMkLst>
        </pc:spChg>
      </pc:sldChg>
      <pc:sldChg chg="del">
        <pc:chgData name="Christine Downs" userId="e8ba56e2-84b9-4685-891c-6c388ea40c87" providerId="ADAL" clId="{99E7BC95-FBB5-4D9E-A0AE-F32FDC232943}" dt="2024-06-03T16:53:01.484" v="947" actId="47"/>
        <pc:sldMkLst>
          <pc:docMk/>
          <pc:sldMk cId="2162345139" sldId="4633"/>
        </pc:sldMkLst>
      </pc:sldChg>
      <pc:sldChg chg="del">
        <pc:chgData name="Christine Downs" userId="e8ba56e2-84b9-4685-891c-6c388ea40c87" providerId="ADAL" clId="{99E7BC95-FBB5-4D9E-A0AE-F32FDC232943}" dt="2024-06-03T16:53:01.484" v="947" actId="47"/>
        <pc:sldMkLst>
          <pc:docMk/>
          <pc:sldMk cId="1182171826" sldId="4657"/>
        </pc:sldMkLst>
      </pc:sldChg>
      <pc:sldChg chg="del">
        <pc:chgData name="Christine Downs" userId="e8ba56e2-84b9-4685-891c-6c388ea40c87" providerId="ADAL" clId="{99E7BC95-FBB5-4D9E-A0AE-F32FDC232943}" dt="2024-06-03T16:53:01.484" v="947" actId="47"/>
        <pc:sldMkLst>
          <pc:docMk/>
          <pc:sldMk cId="741275912" sldId="4664"/>
        </pc:sldMkLst>
      </pc:sldChg>
      <pc:sldChg chg="del">
        <pc:chgData name="Christine Downs" userId="e8ba56e2-84b9-4685-891c-6c388ea40c87" providerId="ADAL" clId="{99E7BC95-FBB5-4D9E-A0AE-F32FDC232943}" dt="2024-06-03T16:53:01.484" v="947" actId="47"/>
        <pc:sldMkLst>
          <pc:docMk/>
          <pc:sldMk cId="1946558800" sldId="4684"/>
        </pc:sldMkLst>
      </pc:sldChg>
      <pc:sldChg chg="del">
        <pc:chgData name="Christine Downs" userId="e8ba56e2-84b9-4685-891c-6c388ea40c87" providerId="ADAL" clId="{99E7BC95-FBB5-4D9E-A0AE-F32FDC232943}" dt="2024-06-03T16:52:43.250" v="946" actId="47"/>
        <pc:sldMkLst>
          <pc:docMk/>
          <pc:sldMk cId="3225342400" sldId="4718"/>
        </pc:sldMkLst>
      </pc:sldChg>
      <pc:sldChg chg="del">
        <pc:chgData name="Christine Downs" userId="e8ba56e2-84b9-4685-891c-6c388ea40c87" providerId="ADAL" clId="{99E7BC95-FBB5-4D9E-A0AE-F32FDC232943}" dt="2024-06-03T16:53:01.484" v="947" actId="47"/>
        <pc:sldMkLst>
          <pc:docMk/>
          <pc:sldMk cId="4121138604" sldId="4720"/>
        </pc:sldMkLst>
      </pc:sldChg>
      <pc:sldChg chg="modSp mod ord">
        <pc:chgData name="Christine Downs" userId="e8ba56e2-84b9-4685-891c-6c388ea40c87" providerId="ADAL" clId="{99E7BC95-FBB5-4D9E-A0AE-F32FDC232943}" dt="2024-06-03T17:05:21.708" v="1027" actId="5793"/>
        <pc:sldMkLst>
          <pc:docMk/>
          <pc:sldMk cId="3845347618" sldId="4744"/>
        </pc:sldMkLst>
        <pc:spChg chg="mod">
          <ac:chgData name="Christine Downs" userId="e8ba56e2-84b9-4685-891c-6c388ea40c87" providerId="ADAL" clId="{99E7BC95-FBB5-4D9E-A0AE-F32FDC232943}" dt="2024-06-03T17:05:21.708" v="1027" actId="5793"/>
          <ac:spMkLst>
            <pc:docMk/>
            <pc:sldMk cId="3845347618" sldId="4744"/>
            <ac:spMk id="480" creationId="{00000000-0000-0000-0000-000000000000}"/>
          </ac:spMkLst>
        </pc:spChg>
      </pc:sldChg>
      <pc:sldChg chg="add modNotesTx">
        <pc:chgData name="Christine Downs" userId="e8ba56e2-84b9-4685-891c-6c388ea40c87" providerId="ADAL" clId="{99E7BC95-FBB5-4D9E-A0AE-F32FDC232943}" dt="2024-06-03T17:27:45.640" v="2077"/>
        <pc:sldMkLst>
          <pc:docMk/>
          <pc:sldMk cId="2294536812" sldId="4752"/>
        </pc:sldMkLst>
      </pc:sldChg>
      <pc:sldChg chg="modSp mod">
        <pc:chgData name="Christine Downs" userId="e8ba56e2-84b9-4685-891c-6c388ea40c87" providerId="ADAL" clId="{99E7BC95-FBB5-4D9E-A0AE-F32FDC232943}" dt="2024-05-30T20:32:50.908" v="111" actId="122"/>
        <pc:sldMkLst>
          <pc:docMk/>
          <pc:sldMk cId="2422642709" sldId="4755"/>
        </pc:sldMkLst>
        <pc:spChg chg="mod">
          <ac:chgData name="Christine Downs" userId="e8ba56e2-84b9-4685-891c-6c388ea40c87" providerId="ADAL" clId="{99E7BC95-FBB5-4D9E-A0AE-F32FDC232943}" dt="2024-05-30T20:32:50.908" v="111" actId="122"/>
          <ac:spMkLst>
            <pc:docMk/>
            <pc:sldMk cId="2422642709" sldId="4755"/>
            <ac:spMk id="5" creationId="{41D0B93C-DDB4-0415-6679-8E838BF17D02}"/>
          </ac:spMkLst>
        </pc:spChg>
      </pc:sldChg>
      <pc:sldChg chg="del">
        <pc:chgData name="Christine Downs" userId="e8ba56e2-84b9-4685-891c-6c388ea40c87" providerId="ADAL" clId="{99E7BC95-FBB5-4D9E-A0AE-F32FDC232943}" dt="2024-06-03T16:57:46.826" v="962" actId="47"/>
        <pc:sldMkLst>
          <pc:docMk/>
          <pc:sldMk cId="1156726724" sldId="4759"/>
        </pc:sldMkLst>
      </pc:sldChg>
      <pc:sldChg chg="delSp modSp del mod delAnim">
        <pc:chgData name="Christine Downs" userId="e8ba56e2-84b9-4685-891c-6c388ea40c87" providerId="ADAL" clId="{99E7BC95-FBB5-4D9E-A0AE-F32FDC232943}" dt="2024-06-03T16:57:45.915" v="961" actId="47"/>
        <pc:sldMkLst>
          <pc:docMk/>
          <pc:sldMk cId="149456696" sldId="4760"/>
        </pc:sldMkLst>
        <pc:spChg chg="del">
          <ac:chgData name="Christine Downs" userId="e8ba56e2-84b9-4685-891c-6c388ea40c87" providerId="ADAL" clId="{99E7BC95-FBB5-4D9E-A0AE-F32FDC232943}" dt="2024-05-30T20:44:35.108" v="627" actId="478"/>
          <ac:spMkLst>
            <pc:docMk/>
            <pc:sldMk cId="149456696" sldId="4760"/>
            <ac:spMk id="8" creationId="{736F0A3F-D8A2-5DD9-290A-F2EE0D840CFC}"/>
          </ac:spMkLst>
        </pc:spChg>
        <pc:spChg chg="mod">
          <ac:chgData name="Christine Downs" userId="e8ba56e2-84b9-4685-891c-6c388ea40c87" providerId="ADAL" clId="{99E7BC95-FBB5-4D9E-A0AE-F32FDC232943}" dt="2024-05-30T20:44:47.229" v="636" actId="20577"/>
          <ac:spMkLst>
            <pc:docMk/>
            <pc:sldMk cId="149456696" sldId="4760"/>
            <ac:spMk id="9" creationId="{9C7ADC31-74E1-91E6-08EF-59369DE10DB1}"/>
          </ac:spMkLst>
        </pc:spChg>
      </pc:sldChg>
      <pc:sldChg chg="del">
        <pc:chgData name="Christine Downs" userId="e8ba56e2-84b9-4685-891c-6c388ea40c87" providerId="ADAL" clId="{99E7BC95-FBB5-4D9E-A0AE-F32FDC232943}" dt="2024-06-03T16:57:44.519" v="960" actId="47"/>
        <pc:sldMkLst>
          <pc:docMk/>
          <pc:sldMk cId="415672472" sldId="4761"/>
        </pc:sldMkLst>
      </pc:sldChg>
      <pc:sldChg chg="delSp mod delAnim">
        <pc:chgData name="Christine Downs" userId="e8ba56e2-84b9-4685-891c-6c388ea40c87" providerId="ADAL" clId="{99E7BC95-FBB5-4D9E-A0AE-F32FDC232943}" dt="2024-06-03T16:57:50.790" v="964" actId="478"/>
        <pc:sldMkLst>
          <pc:docMk/>
          <pc:sldMk cId="1477150851" sldId="4762"/>
        </pc:sldMkLst>
        <pc:spChg chg="del">
          <ac:chgData name="Christine Downs" userId="e8ba56e2-84b9-4685-891c-6c388ea40c87" providerId="ADAL" clId="{99E7BC95-FBB5-4D9E-A0AE-F32FDC232943}" dt="2024-06-03T16:57:49.155" v="963" actId="478"/>
          <ac:spMkLst>
            <pc:docMk/>
            <pc:sldMk cId="1477150851" sldId="4762"/>
            <ac:spMk id="7" creationId="{4F4E78AE-1AC8-7EDC-0C98-64743DDDEA58}"/>
          </ac:spMkLst>
        </pc:spChg>
        <pc:spChg chg="del">
          <ac:chgData name="Christine Downs" userId="e8ba56e2-84b9-4685-891c-6c388ea40c87" providerId="ADAL" clId="{99E7BC95-FBB5-4D9E-A0AE-F32FDC232943}" dt="2024-06-03T16:57:50.790" v="964" actId="478"/>
          <ac:spMkLst>
            <pc:docMk/>
            <pc:sldMk cId="1477150851" sldId="4762"/>
            <ac:spMk id="8" creationId="{548F4A90-32B4-E739-2F17-8E55130438C0}"/>
          </ac:spMkLst>
        </pc:spChg>
      </pc:sldChg>
      <pc:sldChg chg="delCm modNotesTx">
        <pc:chgData name="Christine Downs" userId="e8ba56e2-84b9-4685-891c-6c388ea40c87" providerId="ADAL" clId="{99E7BC95-FBB5-4D9E-A0AE-F32FDC232943}" dt="2024-05-30T21:11:52.841" v="642"/>
        <pc:sldMkLst>
          <pc:docMk/>
          <pc:sldMk cId="3323256410" sldId="47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hristine Downs" userId="e8ba56e2-84b9-4685-891c-6c388ea40c87" providerId="ADAL" clId="{99E7BC95-FBB5-4D9E-A0AE-F32FDC232943}" dt="2024-05-30T21:07:36.668" v="639"/>
              <pc2:cmMkLst xmlns:pc2="http://schemas.microsoft.com/office/powerpoint/2019/9/main/command">
                <pc:docMk/>
                <pc:sldMk cId="3323256410" sldId="4763"/>
                <pc2:cmMk id="{FFC3C356-F7B4-46D3-AF70-A4430D072EF6}"/>
              </pc2:cmMkLst>
            </pc226:cmChg>
            <pc226:cmChg xmlns:pc226="http://schemas.microsoft.com/office/powerpoint/2022/06/main/command" chg="del">
              <pc226:chgData name="Christine Downs" userId="e8ba56e2-84b9-4685-891c-6c388ea40c87" providerId="ADAL" clId="{99E7BC95-FBB5-4D9E-A0AE-F32FDC232943}" dt="2024-05-30T21:07:38.332" v="640"/>
              <pc2:cmMkLst xmlns:pc2="http://schemas.microsoft.com/office/powerpoint/2019/9/main/command">
                <pc:docMk/>
                <pc:sldMk cId="3323256410" sldId="4763"/>
                <pc2:cmMk id="{04C1F86A-78A9-4AF5-B957-321C36C01F36}"/>
              </pc2:cmMkLst>
            </pc226:cmChg>
          </p:ext>
        </pc:extLst>
      </pc:sldChg>
      <pc:sldChg chg="modSp delCm modNotesTx">
        <pc:chgData name="Christine Downs" userId="e8ba56e2-84b9-4685-891c-6c388ea40c87" providerId="ADAL" clId="{99E7BC95-FBB5-4D9E-A0AE-F32FDC232943}" dt="2024-05-31T19:28:17.961" v="928" actId="20577"/>
        <pc:sldMkLst>
          <pc:docMk/>
          <pc:sldMk cId="4214138339" sldId="4764"/>
        </pc:sldMkLst>
        <pc:spChg chg="mod">
          <ac:chgData name="Christine Downs" userId="e8ba56e2-84b9-4685-891c-6c388ea40c87" providerId="ADAL" clId="{99E7BC95-FBB5-4D9E-A0AE-F32FDC232943}" dt="2024-05-31T19:28:17.961" v="928" actId="20577"/>
          <ac:spMkLst>
            <pc:docMk/>
            <pc:sldMk cId="4214138339" sldId="4764"/>
            <ac:spMk id="11" creationId="{7BD69B92-B42E-8432-BF17-9FE4513FE9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hristine Downs" userId="e8ba56e2-84b9-4685-891c-6c388ea40c87" providerId="ADAL" clId="{99E7BC95-FBB5-4D9E-A0AE-F32FDC232943}" dt="2024-05-30T21:07:30.795" v="637"/>
              <pc2:cmMkLst xmlns:pc2="http://schemas.microsoft.com/office/powerpoint/2019/9/main/command">
                <pc:docMk/>
                <pc:sldMk cId="4214138339" sldId="4764"/>
                <pc2:cmMk id="{D2943E1E-5A04-45F4-876F-BE305CF1CBE2}"/>
              </pc2:cmMkLst>
            </pc226:cmChg>
            <pc226:cmChg xmlns:pc226="http://schemas.microsoft.com/office/powerpoint/2022/06/main/command" chg="del">
              <pc226:chgData name="Christine Downs" userId="e8ba56e2-84b9-4685-891c-6c388ea40c87" providerId="ADAL" clId="{99E7BC95-FBB5-4D9E-A0AE-F32FDC232943}" dt="2024-05-30T21:07:33.086" v="638"/>
              <pc2:cmMkLst xmlns:pc2="http://schemas.microsoft.com/office/powerpoint/2019/9/main/command">
                <pc:docMk/>
                <pc:sldMk cId="4214138339" sldId="4764"/>
                <pc2:cmMk id="{A5FDFD5C-FFD8-4D09-B243-4A580C078D73}"/>
              </pc2:cmMkLst>
            </pc226:cmChg>
          </p:ext>
        </pc:extLst>
      </pc:sldChg>
      <pc:sldChg chg="modSp mod">
        <pc:chgData name="Christine Downs" userId="e8ba56e2-84b9-4685-891c-6c388ea40c87" providerId="ADAL" clId="{99E7BC95-FBB5-4D9E-A0AE-F32FDC232943}" dt="2024-06-03T17:03:00.564" v="1007" actId="1076"/>
        <pc:sldMkLst>
          <pc:docMk/>
          <pc:sldMk cId="1787724442" sldId="4767"/>
        </pc:sldMkLst>
        <pc:spChg chg="mod">
          <ac:chgData name="Christine Downs" userId="e8ba56e2-84b9-4685-891c-6c388ea40c87" providerId="ADAL" clId="{99E7BC95-FBB5-4D9E-A0AE-F32FDC232943}" dt="2024-06-03T17:02:35.303" v="982" actId="1076"/>
          <ac:spMkLst>
            <pc:docMk/>
            <pc:sldMk cId="1787724442" sldId="4767"/>
            <ac:spMk id="9" creationId="{9DF45C8E-8624-488D-5957-944D304F66C2}"/>
          </ac:spMkLst>
        </pc:spChg>
        <pc:spChg chg="mod">
          <ac:chgData name="Christine Downs" userId="e8ba56e2-84b9-4685-891c-6c388ea40c87" providerId="ADAL" clId="{99E7BC95-FBB5-4D9E-A0AE-F32FDC232943}" dt="2024-06-03T17:02:22.856" v="977" actId="1076"/>
          <ac:spMkLst>
            <pc:docMk/>
            <pc:sldMk cId="1787724442" sldId="4767"/>
            <ac:spMk id="12" creationId="{B1141419-D9F1-7E87-8F31-F5FF260DB33B}"/>
          </ac:spMkLst>
        </pc:spChg>
        <pc:spChg chg="mod">
          <ac:chgData name="Christine Downs" userId="e8ba56e2-84b9-4685-891c-6c388ea40c87" providerId="ADAL" clId="{99E7BC95-FBB5-4D9E-A0AE-F32FDC232943}" dt="2024-06-03T17:02:56.449" v="1006" actId="20577"/>
          <ac:spMkLst>
            <pc:docMk/>
            <pc:sldMk cId="1787724442" sldId="4767"/>
            <ac:spMk id="18" creationId="{C4B8EAE6-F574-8C85-5166-5315C4F8BF48}"/>
          </ac:spMkLst>
        </pc:spChg>
        <pc:picChg chg="mod">
          <ac:chgData name="Christine Downs" userId="e8ba56e2-84b9-4685-891c-6c388ea40c87" providerId="ADAL" clId="{99E7BC95-FBB5-4D9E-A0AE-F32FDC232943}" dt="2024-06-03T17:02:32.418" v="981" actId="1076"/>
          <ac:picMkLst>
            <pc:docMk/>
            <pc:sldMk cId="1787724442" sldId="4767"/>
            <ac:picMk id="8" creationId="{66603B07-71AA-FFC7-02B4-2639699457DB}"/>
          </ac:picMkLst>
        </pc:picChg>
        <pc:picChg chg="mod">
          <ac:chgData name="Christine Downs" userId="e8ba56e2-84b9-4685-891c-6c388ea40c87" providerId="ADAL" clId="{99E7BC95-FBB5-4D9E-A0AE-F32FDC232943}" dt="2024-06-03T17:02:24.750" v="978" actId="1076"/>
          <ac:picMkLst>
            <pc:docMk/>
            <pc:sldMk cId="1787724442" sldId="4767"/>
            <ac:picMk id="11" creationId="{6EDAAC62-F729-0452-B900-D0715E7FDB09}"/>
          </ac:picMkLst>
        </pc:picChg>
        <pc:picChg chg="mod">
          <ac:chgData name="Christine Downs" userId="e8ba56e2-84b9-4685-891c-6c388ea40c87" providerId="ADAL" clId="{99E7BC95-FBB5-4D9E-A0AE-F32FDC232943}" dt="2024-06-03T17:02:27.708" v="979" actId="1076"/>
          <ac:picMkLst>
            <pc:docMk/>
            <pc:sldMk cId="1787724442" sldId="4767"/>
            <ac:picMk id="14" creationId="{E92E78CE-FAEE-B135-0FB8-D4F06D40E59C}"/>
          </ac:picMkLst>
        </pc:picChg>
        <pc:picChg chg="mod">
          <ac:chgData name="Christine Downs" userId="e8ba56e2-84b9-4685-891c-6c388ea40c87" providerId="ADAL" clId="{99E7BC95-FBB5-4D9E-A0AE-F32FDC232943}" dt="2024-06-03T17:02:36.529" v="983" actId="1076"/>
          <ac:picMkLst>
            <pc:docMk/>
            <pc:sldMk cId="1787724442" sldId="4767"/>
            <ac:picMk id="17" creationId="{28303D37-D630-4384-1C19-A08171BF2BC2}"/>
          </ac:picMkLst>
        </pc:picChg>
        <pc:picChg chg="mod">
          <ac:chgData name="Christine Downs" userId="e8ba56e2-84b9-4685-891c-6c388ea40c87" providerId="ADAL" clId="{99E7BC95-FBB5-4D9E-A0AE-F32FDC232943}" dt="2024-06-03T17:03:00.564" v="1007" actId="1076"/>
          <ac:picMkLst>
            <pc:docMk/>
            <pc:sldMk cId="1787724442" sldId="4767"/>
            <ac:picMk id="20" creationId="{6713CF7C-8E05-D465-0876-FA702EBF4F86}"/>
          </ac:picMkLst>
        </pc:picChg>
      </pc:sldChg>
      <pc:sldChg chg="ord">
        <pc:chgData name="Christine Downs" userId="e8ba56e2-84b9-4685-891c-6c388ea40c87" providerId="ADAL" clId="{99E7BC95-FBB5-4D9E-A0AE-F32FDC232943}" dt="2024-06-03T17:28:18.047" v="2081"/>
        <pc:sldMkLst>
          <pc:docMk/>
          <pc:sldMk cId="337607288" sldId="4771"/>
        </pc:sldMkLst>
      </pc:sldChg>
      <pc:sldChg chg="addSp delSp modSp new mod ord modMedia setBg modClrScheme chgLayout">
        <pc:chgData name="Christine Downs" userId="e8ba56e2-84b9-4685-891c-6c388ea40c87" providerId="ADAL" clId="{99E7BC95-FBB5-4D9E-A0AE-F32FDC232943}" dt="2024-05-31T19:30:30.151" v="944"/>
        <pc:sldMkLst>
          <pc:docMk/>
          <pc:sldMk cId="3979575165" sldId="4772"/>
        </pc:sldMkLst>
        <pc:spChg chg="del mod ord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2" creationId="{A5C65F7A-5FDF-2845-6015-181C1B491DD7}"/>
          </ac:spMkLst>
        </pc:spChg>
        <pc:spChg chg="del mod ord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3" creationId="{9E349B60-344D-DB84-17AC-F4FD230F30BF}"/>
          </ac:spMkLst>
        </pc:spChg>
        <pc:spChg chg="del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4" creationId="{D1D67E23-5D74-C851-1258-1881A0DB90B0}"/>
          </ac:spMkLst>
        </pc:spChg>
        <pc:spChg chg="del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5" creationId="{D8E12D85-325B-D1C8-F7A2-3CF99874A909}"/>
          </ac:spMkLst>
        </pc:spChg>
        <pc:spChg chg="del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6" creationId="{F74648D3-6B1C-E017-AC6C-CA9481DBABB2}"/>
          </ac:spMkLst>
        </pc:spChg>
        <pc:spChg chg="del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7" creationId="{7AE60458-E49C-0D01-9442-D4FAE7F7DDB7}"/>
          </ac:spMkLst>
        </pc:spChg>
        <pc:spChg chg="del">
          <ac:chgData name="Christine Downs" userId="e8ba56e2-84b9-4685-891c-6c388ea40c87" providerId="ADAL" clId="{99E7BC95-FBB5-4D9E-A0AE-F32FDC232943}" dt="2024-05-31T19:13:31.704" v="648" actId="700"/>
          <ac:spMkLst>
            <pc:docMk/>
            <pc:sldMk cId="3979575165" sldId="4772"/>
            <ac:spMk id="8" creationId="{7FE97CE5-616B-B55F-88CA-0F525827B1A6}"/>
          </ac:spMkLst>
        </pc:spChg>
        <pc:spChg chg="add mod ord">
          <ac:chgData name="Christine Downs" userId="e8ba56e2-84b9-4685-891c-6c388ea40c87" providerId="ADAL" clId="{99E7BC95-FBB5-4D9E-A0AE-F32FDC232943}" dt="2024-05-31T19:29:36.540" v="929" actId="122"/>
          <ac:spMkLst>
            <pc:docMk/>
            <pc:sldMk cId="3979575165" sldId="4772"/>
            <ac:spMk id="9" creationId="{92735A96-8F73-0FE1-E246-6EAE14580279}"/>
          </ac:spMkLst>
        </pc:spChg>
        <pc:spChg chg="add mod ord">
          <ac:chgData name="Christine Downs" userId="e8ba56e2-84b9-4685-891c-6c388ea40c87" providerId="ADAL" clId="{99E7BC95-FBB5-4D9E-A0AE-F32FDC232943}" dt="2024-05-31T19:15:36.667" v="799" actId="1076"/>
          <ac:spMkLst>
            <pc:docMk/>
            <pc:sldMk cId="3979575165" sldId="4772"/>
            <ac:spMk id="10" creationId="{759D05D1-5486-EA48-9D67-0FC2CC82A9BA}"/>
          </ac:spMkLst>
        </pc:spChg>
        <pc:picChg chg="add mod">
          <ac:chgData name="Christine Downs" userId="e8ba56e2-84b9-4685-891c-6c388ea40c87" providerId="ADAL" clId="{99E7BC95-FBB5-4D9E-A0AE-F32FDC232943}" dt="2024-05-31T19:15:32.920" v="798" actId="1076"/>
          <ac:picMkLst>
            <pc:docMk/>
            <pc:sldMk cId="3979575165" sldId="4772"/>
            <ac:picMk id="12" creationId="{F15850A9-7D24-8A3A-0345-E022AA1D2CB2}"/>
          </ac:picMkLst>
        </pc:picChg>
      </pc:sldChg>
      <pc:sldChg chg="add del">
        <pc:chgData name="Christine Downs" userId="e8ba56e2-84b9-4685-891c-6c388ea40c87" providerId="ADAL" clId="{99E7BC95-FBB5-4D9E-A0AE-F32FDC232943}" dt="2024-06-03T17:30:32.368" v="2160" actId="47"/>
        <pc:sldMkLst>
          <pc:docMk/>
          <pc:sldMk cId="4108757593" sldId="4773"/>
        </pc:sldMkLst>
      </pc:sldChg>
      <pc:sldChg chg="addSp delSp modSp new mod modClrScheme chgLayout">
        <pc:chgData name="Christine Downs" userId="e8ba56e2-84b9-4685-891c-6c388ea40c87" providerId="ADAL" clId="{99E7BC95-FBB5-4D9E-A0AE-F32FDC232943}" dt="2024-06-03T17:12:53.275" v="1847" actId="403"/>
        <pc:sldMkLst>
          <pc:docMk/>
          <pc:sldMk cId="2686011533" sldId="4774"/>
        </pc:sldMkLst>
        <pc:spChg chg="del mod ord">
          <ac:chgData name="Christine Downs" userId="e8ba56e2-84b9-4685-891c-6c388ea40c87" providerId="ADAL" clId="{99E7BC95-FBB5-4D9E-A0AE-F32FDC232943}" dt="2024-06-03T17:11:15.953" v="1526" actId="700"/>
          <ac:spMkLst>
            <pc:docMk/>
            <pc:sldMk cId="2686011533" sldId="4774"/>
            <ac:spMk id="2" creationId="{B07F7661-C3F1-358E-4EDD-F0F7365D5340}"/>
          </ac:spMkLst>
        </pc:spChg>
        <pc:spChg chg="del mod ord">
          <ac:chgData name="Christine Downs" userId="e8ba56e2-84b9-4685-891c-6c388ea40c87" providerId="ADAL" clId="{99E7BC95-FBB5-4D9E-A0AE-F32FDC232943}" dt="2024-06-03T17:11:15.953" v="1526" actId="700"/>
          <ac:spMkLst>
            <pc:docMk/>
            <pc:sldMk cId="2686011533" sldId="4774"/>
            <ac:spMk id="3" creationId="{E2FD98C2-B881-5DE0-73BC-2D5926AAF304}"/>
          </ac:spMkLst>
        </pc:spChg>
        <pc:spChg chg="del">
          <ac:chgData name="Christine Downs" userId="e8ba56e2-84b9-4685-891c-6c388ea40c87" providerId="ADAL" clId="{99E7BC95-FBB5-4D9E-A0AE-F32FDC232943}" dt="2024-06-03T17:11:15.953" v="1526" actId="700"/>
          <ac:spMkLst>
            <pc:docMk/>
            <pc:sldMk cId="2686011533" sldId="4774"/>
            <ac:spMk id="4" creationId="{791D6E8F-B2C9-D124-AA3F-101172D968F9}"/>
          </ac:spMkLst>
        </pc:spChg>
        <pc:spChg chg="add mod ord">
          <ac:chgData name="Christine Downs" userId="e8ba56e2-84b9-4685-891c-6c388ea40c87" providerId="ADAL" clId="{99E7BC95-FBB5-4D9E-A0AE-F32FDC232943}" dt="2024-06-03T17:11:25.549" v="1555" actId="20577"/>
          <ac:spMkLst>
            <pc:docMk/>
            <pc:sldMk cId="2686011533" sldId="4774"/>
            <ac:spMk id="5" creationId="{4911EC4F-E288-EA99-6E95-D4AB96F2AD2F}"/>
          </ac:spMkLst>
        </pc:spChg>
        <pc:spChg chg="add mod ord">
          <ac:chgData name="Christine Downs" userId="e8ba56e2-84b9-4685-891c-6c388ea40c87" providerId="ADAL" clId="{99E7BC95-FBB5-4D9E-A0AE-F32FDC232943}" dt="2024-06-03T17:12:53.275" v="1847" actId="403"/>
          <ac:spMkLst>
            <pc:docMk/>
            <pc:sldMk cId="2686011533" sldId="4774"/>
            <ac:spMk id="6" creationId="{A8F129A1-87C9-5506-5C23-454E9DF2D0A6}"/>
          </ac:spMkLst>
        </pc:spChg>
      </pc:sldChg>
      <pc:sldMasterChg chg="delSldLayout">
        <pc:chgData name="Christine Downs" userId="e8ba56e2-84b9-4685-891c-6c388ea40c87" providerId="ADAL" clId="{99E7BC95-FBB5-4D9E-A0AE-F32FDC232943}" dt="2024-06-03T16:57:27.435" v="959" actId="47"/>
        <pc:sldMasterMkLst>
          <pc:docMk/>
          <pc:sldMasterMk cId="3422420981" sldId="2147483793"/>
        </pc:sldMasterMkLst>
        <pc:sldLayoutChg chg="del">
          <pc:chgData name="Christine Downs" userId="e8ba56e2-84b9-4685-891c-6c388ea40c87" providerId="ADAL" clId="{99E7BC95-FBB5-4D9E-A0AE-F32FDC232943}" dt="2024-06-03T16:57:27.435" v="959" actId="47"/>
          <pc:sldLayoutMkLst>
            <pc:docMk/>
            <pc:sldMasterMk cId="3422420981" sldId="2147483793"/>
            <pc:sldLayoutMk cId="104604283" sldId="2147484046"/>
          </pc:sldLayoutMkLst>
        </pc:sldLayoutChg>
        <pc:sldLayoutChg chg="del">
          <pc:chgData name="Christine Downs" userId="e8ba56e2-84b9-4685-891c-6c388ea40c87" providerId="ADAL" clId="{99E7BC95-FBB5-4D9E-A0AE-F32FDC232943}" dt="2024-06-03T16:53:01.484" v="947" actId="47"/>
          <pc:sldLayoutMkLst>
            <pc:docMk/>
            <pc:sldMasterMk cId="3422420981" sldId="2147483793"/>
            <pc:sldLayoutMk cId="383309041" sldId="2147484048"/>
          </pc:sldLayoutMkLst>
        </pc:sldLayoutChg>
      </pc:sldMasterChg>
      <pc:sldMasterChg chg="addSldLayout delSldLayout">
        <pc:chgData name="Christine Downs" userId="e8ba56e2-84b9-4685-891c-6c388ea40c87" providerId="ADAL" clId="{99E7BC95-FBB5-4D9E-A0AE-F32FDC232943}" dt="2024-06-03T17:05:42.374" v="1029" actId="47"/>
        <pc:sldMasterMkLst>
          <pc:docMk/>
          <pc:sldMasterMk cId="763334946" sldId="2147484048"/>
        </pc:sldMasterMkLst>
        <pc:sldLayoutChg chg="add del">
          <pc:chgData name="Christine Downs" userId="e8ba56e2-84b9-4685-891c-6c388ea40c87" providerId="ADAL" clId="{99E7BC95-FBB5-4D9E-A0AE-F32FDC232943}" dt="2024-06-03T17:05:42.374" v="1029" actId="47"/>
          <pc:sldLayoutMkLst>
            <pc:docMk/>
            <pc:sldMasterMk cId="763334946" sldId="2147484048"/>
            <pc:sldLayoutMk cId="2603639236" sldId="2147484050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 dirty="0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Listen while others are speaking​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 dirty="0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 dirty="0"/>
            <a:t>Raise hand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 dirty="0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 dirty="0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 dirty="0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 dirty="0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 dirty="0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 custT="1"/>
      <dgm:spPr/>
      <dgm:t>
        <a:bodyPr/>
        <a:lstStyle/>
        <a:p>
          <a:r>
            <a:rPr lang="en-US" sz="2000" b="0" dirty="0">
              <a:latin typeface="+mn-lt"/>
            </a:rPr>
            <a:t>TFI Scheduling check-in</a:t>
          </a:r>
          <a:endParaRPr lang="en-US" sz="2000" b="0" i="0" dirty="0">
            <a:latin typeface="+mn-lt"/>
          </a:endParaRPr>
        </a:p>
      </dgm: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E770DC0-ADC3-6F49-9603-390041B9028C}">
      <dgm:prSet custT="1"/>
      <dgm:spPr/>
      <dgm:t>
        <a:bodyPr/>
        <a:lstStyle/>
        <a:p>
          <a:r>
            <a:rPr lang="en-US" sz="2400" b="0" i="0" dirty="0"/>
            <a:t>Coaches Tasks</a:t>
          </a: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rgbClr val="B7DEF4"/>
        </a:solidFill>
      </dgm:spPr>
      <dgm:t>
        <a:bodyPr/>
        <a:lstStyle/>
        <a:p>
          <a:r>
            <a:rPr lang="en-US" sz="2800" b="1" i="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cap="none" baseline="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CE68780-8809-4B52-A5E4-CA8DA04E541D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Resource Spotlight</a:t>
          </a:r>
        </a:p>
      </dgm:t>
    </dgm:pt>
    <dgm:pt modelId="{68F6DAA2-F5ED-4964-AEDA-F884FE5A9523}" type="parTrans" cxnId="{8DB83F5A-79E6-445E-BD7E-D767DE48221B}">
      <dgm:prSet/>
      <dgm:spPr/>
      <dgm:t>
        <a:bodyPr/>
        <a:lstStyle/>
        <a:p>
          <a:endParaRPr lang="en-US"/>
        </a:p>
      </dgm:t>
    </dgm:pt>
    <dgm:pt modelId="{59C5947E-129E-4E0A-9A09-40B3D8E95C88}" type="sibTrans" cxnId="{8DB83F5A-79E6-445E-BD7E-D767DE48221B}">
      <dgm:prSet/>
      <dgm:spPr/>
      <dgm:t>
        <a:bodyPr/>
        <a:lstStyle/>
        <a:p>
          <a:endParaRPr lang="en-US"/>
        </a:p>
      </dgm:t>
    </dgm:pt>
    <dgm:pt modelId="{650E7201-AFFE-406D-BC25-7EDF0149777A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Systems to Support Staff</a:t>
          </a:r>
        </a:p>
      </dgm:t>
    </dgm:pt>
    <dgm:pt modelId="{A107563B-BA9B-49EF-9252-2203CF063574}" type="parTrans" cxnId="{2E9ED5E8-C668-4EA7-8EB8-A8012F12F689}">
      <dgm:prSet/>
      <dgm:spPr/>
      <dgm:t>
        <a:bodyPr/>
        <a:lstStyle/>
        <a:p>
          <a:endParaRPr lang="en-US"/>
        </a:p>
      </dgm:t>
    </dgm:pt>
    <dgm:pt modelId="{64DF7F50-403D-4095-80ED-984334860342}" type="sibTrans" cxnId="{2E9ED5E8-C668-4EA7-8EB8-A8012F12F689}">
      <dgm:prSet/>
      <dgm:spPr/>
      <dgm:t>
        <a:bodyPr/>
        <a:lstStyle/>
        <a:p>
          <a:endParaRPr lang="en-US"/>
        </a:p>
      </dgm:t>
    </dgm:pt>
    <dgm:pt modelId="{F891A9DF-98A3-472F-B493-B27A63AB6CAE}">
      <dgm:prSet phldr="0" custT="1"/>
      <dgm:spPr/>
      <dgm:t>
        <a:bodyPr/>
        <a:lstStyle/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complete your Working Smarter Worksheet.</a:t>
          </a:r>
        </a:p>
      </dgm:t>
    </dgm:pt>
    <dgm:pt modelId="{B92F28FD-77A6-4636-ADC2-9B8FF5BBD32F}" type="parTrans" cxnId="{DF904768-553E-4C8A-96D8-95B7378D5E84}">
      <dgm:prSet/>
      <dgm:spPr/>
      <dgm:t>
        <a:bodyPr/>
        <a:lstStyle/>
        <a:p>
          <a:endParaRPr lang="en-US"/>
        </a:p>
      </dgm:t>
    </dgm:pt>
    <dgm:pt modelId="{A77C39F1-61A5-4EE8-8888-16CDC2731DAB}" type="sibTrans" cxnId="{DF904768-553E-4C8A-96D8-95B7378D5E84}">
      <dgm:prSet/>
      <dgm:spPr/>
      <dgm:t>
        <a:bodyPr/>
        <a:lstStyle/>
        <a:p>
          <a:endParaRPr lang="en-US"/>
        </a:p>
      </dgm:t>
    </dgm:pt>
    <dgm:pt modelId="{A9F21724-7283-428F-AC24-E0B408BD4164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Annual Evaluation Report</a:t>
          </a:r>
        </a:p>
      </dgm:t>
    </dgm:pt>
    <dgm:pt modelId="{D336B7C2-46C2-4153-9E42-FE2DB590D835}" type="parTrans" cxnId="{37E99FC8-7FC3-495F-8728-BC72429217B5}">
      <dgm:prSet/>
      <dgm:spPr/>
      <dgm:t>
        <a:bodyPr/>
        <a:lstStyle/>
        <a:p>
          <a:endParaRPr lang="en-US"/>
        </a:p>
      </dgm:t>
    </dgm:pt>
    <dgm:pt modelId="{ADF80FFA-6B20-4FBA-9A49-BB8FAE3DB4AE}" type="sibTrans" cxnId="{37E99FC8-7FC3-495F-8728-BC72429217B5}">
      <dgm:prSet/>
      <dgm:spPr/>
      <dgm:t>
        <a:bodyPr/>
        <a:lstStyle/>
        <a:p>
          <a:endParaRPr lang="en-US"/>
        </a:p>
      </dgm:t>
    </dgm:pt>
    <dgm:pt modelId="{AC4E459D-6913-49EB-BC7F-AD02CA3FEFF4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</dgm:t>
    </dgm:pt>
    <dgm:pt modelId="{D2355651-27F6-47B0-B3D5-ABC562D64B6F}" type="parTrans" cxnId="{5B685AA6-5B0B-48A6-9F0E-7C81713E9557}">
      <dgm:prSet/>
      <dgm:spPr/>
      <dgm:t>
        <a:bodyPr/>
        <a:lstStyle/>
        <a:p>
          <a:endParaRPr lang="en-US"/>
        </a:p>
      </dgm:t>
    </dgm:pt>
    <dgm:pt modelId="{2AC10936-3012-408B-ACD4-ACB054D0B132}" type="sibTrans" cxnId="{5B685AA6-5B0B-48A6-9F0E-7C81713E9557}">
      <dgm:prSet/>
      <dgm:spPr/>
      <dgm:t>
        <a:bodyPr/>
        <a:lstStyle/>
        <a:p>
          <a:endParaRPr lang="en-US"/>
        </a:p>
      </dgm:t>
    </dgm:pt>
    <dgm:pt modelId="{5FD889C2-EC62-4E71-BEDF-6625DEEC8FA2}">
      <dgm:prSet phldr="0" custT="1"/>
      <dgm:spPr/>
      <dgm:t>
        <a:bodyPr/>
        <a:lstStyle/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Discuss and plan your school’s participation in the Tier 2 AND Sustaining Academies</a:t>
          </a:r>
        </a:p>
      </dgm:t>
    </dgm:pt>
    <dgm:pt modelId="{71A9DDE8-3F5B-4A84-B275-A9342748A962}" type="parTrans" cxnId="{CEDA8531-6B9F-42CC-AC62-5AD8BB449C72}">
      <dgm:prSet/>
      <dgm:spPr/>
      <dgm:t>
        <a:bodyPr/>
        <a:lstStyle/>
        <a:p>
          <a:endParaRPr lang="en-US"/>
        </a:p>
      </dgm:t>
    </dgm:pt>
    <dgm:pt modelId="{5D1E2F54-02F2-40F5-8729-D8D4747BF3D4}" type="sibTrans" cxnId="{CEDA8531-6B9F-42CC-AC62-5AD8BB449C72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77D4E652-4152-4FB3-933D-DC846CDC44C4}" type="pres">
      <dgm:prSet presAssocID="{9E770DC0-ADC3-6F49-9603-390041B9028C}" presName="parentLin" presStyleCnt="0"/>
      <dgm:spPr/>
    </dgm:pt>
    <dgm:pt modelId="{F0AC8D9C-1ACD-4825-B968-FF4EE97737E7}" type="pres">
      <dgm:prSet presAssocID="{9E770DC0-ADC3-6F49-9603-390041B9028C}" presName="parentLeftMargin" presStyleLbl="node1" presStyleIdx="0" presStyleCnt="2"/>
      <dgm:spPr/>
    </dgm:pt>
    <dgm:pt modelId="{A408444A-A753-4052-B5E7-27B1CF04BE0D}" type="pres">
      <dgm:prSet presAssocID="{9E770DC0-ADC3-6F49-9603-390041B9028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B387AC5-600F-40B5-8656-6ED772B9F62D}" type="pres">
      <dgm:prSet presAssocID="{9E770DC0-ADC3-6F49-9603-390041B9028C}" presName="negativeSpace" presStyleCnt="0"/>
      <dgm:spPr/>
    </dgm:pt>
    <dgm:pt modelId="{AD7E4922-BE98-4A00-8CC9-8C067984A0AA}" type="pres">
      <dgm:prSet presAssocID="{9E770DC0-ADC3-6F49-9603-390041B902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A2980128-32A2-4DD9-8972-314D5F1E4626}" type="presOf" srcId="{650E7201-AFFE-406D-BC25-7EDF0149777A}" destId="{CDAAD9AB-76BA-4F20-9C80-4020D86AF54F}" srcOrd="0" destOrd="1" presId="urn:microsoft.com/office/officeart/2005/8/layout/list1"/>
    <dgm:cxn modelId="{CEDA8531-6B9F-42CC-AC62-5AD8BB449C72}" srcId="{9E770DC0-ADC3-6F49-9603-390041B9028C}" destId="{5FD889C2-EC62-4E71-BEDF-6625DEEC8FA2}" srcOrd="2" destOrd="0" parTransId="{71A9DDE8-3F5B-4A84-B275-A9342748A962}" sibTransId="{5D1E2F54-02F2-40F5-8729-D8D4747BF3D4}"/>
    <dgm:cxn modelId="{DF904768-553E-4C8A-96D8-95B7378D5E84}" srcId="{9E770DC0-ADC3-6F49-9603-390041B9028C}" destId="{F891A9DF-98A3-472F-B493-B27A63AB6CAE}" srcOrd="1" destOrd="0" parTransId="{B92F28FD-77A6-4636-ADC2-9B8FF5BBD32F}" sibTransId="{A77C39F1-61A5-4EE8-8888-16CDC2731DAB}"/>
    <dgm:cxn modelId="{0B3E1C4B-7B36-46B7-B8A3-F9B4812D32EA}" type="presOf" srcId="{A9F21724-7283-428F-AC24-E0B408BD4164}" destId="{CDAAD9AB-76BA-4F20-9C80-4020D86AF54F}" srcOrd="0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51744959-DC5F-4B64-8022-0CA7433788A8}" type="presOf" srcId="{76937503-7550-41B3-8D88-C860E600B4A5}" destId="{3E253364-FB35-42F8-9CB7-634D0DF472D6}" srcOrd="0" destOrd="0" presId="urn:microsoft.com/office/officeart/2005/8/layout/list1"/>
    <dgm:cxn modelId="{8DB83F5A-79E6-445E-BD7E-D767DE48221B}" srcId="{76937503-7550-41B3-8D88-C860E600B4A5}" destId="{9CE68780-8809-4B52-A5E4-CA8DA04E541D}" srcOrd="2" destOrd="0" parTransId="{68F6DAA2-F5ED-4964-AEDA-F884FE5A9523}" sibTransId="{59C5947E-129E-4E0A-9A09-40B3D8E95C88}"/>
    <dgm:cxn modelId="{E741C480-8F4C-496F-8381-6740FF6EA401}" type="presOf" srcId="{AC4E459D-6913-49EB-BC7F-AD02CA3FEFF4}" destId="{AD7E4922-BE98-4A00-8CC9-8C067984A0AA}" srcOrd="0" destOrd="0" presId="urn:microsoft.com/office/officeart/2005/8/layout/list1"/>
    <dgm:cxn modelId="{9758DD80-5F76-4A84-A91C-94B9009B4D3E}" type="presOf" srcId="{88926E0B-BFF6-E944-B1DF-44240C496CA1}" destId="{CDAAD9AB-76BA-4F20-9C80-4020D86AF54F}" srcOrd="0" destOrd="3" presId="urn:microsoft.com/office/officeart/2005/8/layout/list1"/>
    <dgm:cxn modelId="{0F0BC38E-BFB9-4748-8E21-6D8EB69F3E84}" type="presOf" srcId="{F891A9DF-98A3-472F-B493-B27A63AB6CAE}" destId="{AD7E4922-BE98-4A00-8CC9-8C067984A0AA}" srcOrd="0" destOrd="1" presId="urn:microsoft.com/office/officeart/2005/8/layout/list1"/>
    <dgm:cxn modelId="{5B5B1C97-4D72-364B-9991-95AC217DC39E}" srcId="{139B28B7-98AE-2442-8242-E675E9F54483}" destId="{9E770DC0-ADC3-6F49-9603-390041B9028C}" srcOrd="1" destOrd="0" parTransId="{DF559CD0-5B01-D54A-8E06-F10310F9A6A6}" sibTransId="{2AE7D53E-5748-B340-A3B2-69C78DDF3C05}"/>
    <dgm:cxn modelId="{5B685AA6-5B0B-48A6-9F0E-7C81713E9557}" srcId="{9E770DC0-ADC3-6F49-9603-390041B9028C}" destId="{AC4E459D-6913-49EB-BC7F-AD02CA3FEFF4}" srcOrd="0" destOrd="0" parTransId="{D2355651-27F6-47B0-B3D5-ABC562D64B6F}" sibTransId="{2AC10936-3012-408B-ACD4-ACB054D0B132}"/>
    <dgm:cxn modelId="{EF1EACA6-1597-412F-BB0A-DDC30C359654}" type="presOf" srcId="{76937503-7550-41B3-8D88-C860E600B4A5}" destId="{24EE546A-203E-45A1-AB96-5A4CB77AC5EC}" srcOrd="1" destOrd="0" presId="urn:microsoft.com/office/officeart/2005/8/layout/list1"/>
    <dgm:cxn modelId="{CF70A1AD-5B90-CC41-AC82-8AF355283DE9}" srcId="{76937503-7550-41B3-8D88-C860E600B4A5}" destId="{88926E0B-BFF6-E944-B1DF-44240C496CA1}" srcOrd="3" destOrd="0" parTransId="{53B66600-AFAC-9844-8FF3-FF95E01497A1}" sibTransId="{FAC168E4-A658-DD48-B776-1AB6580C5053}"/>
    <dgm:cxn modelId="{5DB00DC6-5DC8-406C-8A89-06B30FA22EDF}" type="presOf" srcId="{9CE68780-8809-4B52-A5E4-CA8DA04E541D}" destId="{CDAAD9AB-76BA-4F20-9C80-4020D86AF54F}" srcOrd="0" destOrd="2" presId="urn:microsoft.com/office/officeart/2005/8/layout/list1"/>
    <dgm:cxn modelId="{37E99FC8-7FC3-495F-8728-BC72429217B5}" srcId="{76937503-7550-41B3-8D88-C860E600B4A5}" destId="{A9F21724-7283-428F-AC24-E0B408BD4164}" srcOrd="0" destOrd="0" parTransId="{D336B7C2-46C2-4153-9E42-FE2DB590D835}" sibTransId="{ADF80FFA-6B20-4FBA-9A49-BB8FAE3DB4AE}"/>
    <dgm:cxn modelId="{F2E635CB-CCE1-472E-BD6C-3B63BC782FE1}" type="presOf" srcId="{9E770DC0-ADC3-6F49-9603-390041B9028C}" destId="{A408444A-A753-4052-B5E7-27B1CF04BE0D}" srcOrd="1" destOrd="0" presId="urn:microsoft.com/office/officeart/2005/8/layout/list1"/>
    <dgm:cxn modelId="{94962BDB-E459-40E6-BF7A-BB1F7E99F07A}" type="presOf" srcId="{5FD889C2-EC62-4E71-BEDF-6625DEEC8FA2}" destId="{AD7E4922-BE98-4A00-8CC9-8C067984A0AA}" srcOrd="0" destOrd="2" presId="urn:microsoft.com/office/officeart/2005/8/layout/list1"/>
    <dgm:cxn modelId="{03F62CE4-F7BA-47E7-8D6D-CB10696A98CF}" type="presOf" srcId="{9E770DC0-ADC3-6F49-9603-390041B9028C}" destId="{F0AC8D9C-1ACD-4825-B968-FF4EE97737E7}" srcOrd="0" destOrd="0" presId="urn:microsoft.com/office/officeart/2005/8/layout/list1"/>
    <dgm:cxn modelId="{2E9ED5E8-C668-4EA7-8EB8-A8012F12F689}" srcId="{76937503-7550-41B3-8D88-C860E600B4A5}" destId="{650E7201-AFFE-406D-BC25-7EDF0149777A}" srcOrd="1" destOrd="0" parTransId="{A107563B-BA9B-49EF-9252-2203CF063574}" sibTransId="{64DF7F50-403D-4095-80ED-984334860342}"/>
    <dgm:cxn modelId="{12E116CE-1DEF-4976-A24F-079A4D7B5ED3}" type="presParOf" srcId="{107712AD-F0E7-8045-90F3-AA033147F7E7}" destId="{99F85151-3D39-4456-9783-D2B61E40612E}" srcOrd="0" destOrd="0" presId="urn:microsoft.com/office/officeart/2005/8/layout/list1"/>
    <dgm:cxn modelId="{FF58E2B0-75F0-4DE9-ACEE-43F6E84FC83E}" type="presParOf" srcId="{99F85151-3D39-4456-9783-D2B61E40612E}" destId="{3E253364-FB35-42F8-9CB7-634D0DF472D6}" srcOrd="0" destOrd="0" presId="urn:microsoft.com/office/officeart/2005/8/layout/list1"/>
    <dgm:cxn modelId="{64E8673E-D255-441E-8A75-8CAFF1C85B8A}" type="presParOf" srcId="{99F85151-3D39-4456-9783-D2B61E40612E}" destId="{24EE546A-203E-45A1-AB96-5A4CB77AC5EC}" srcOrd="1" destOrd="0" presId="urn:microsoft.com/office/officeart/2005/8/layout/list1"/>
    <dgm:cxn modelId="{7CE409AA-7234-4202-BD36-9DE61EF1D69F}" type="presParOf" srcId="{107712AD-F0E7-8045-90F3-AA033147F7E7}" destId="{1DD4E0C0-9F60-4F65-BB07-79CA80226C0A}" srcOrd="1" destOrd="0" presId="urn:microsoft.com/office/officeart/2005/8/layout/list1"/>
    <dgm:cxn modelId="{FF77E135-DAD0-4CA3-89F2-D8527F35F5F2}" type="presParOf" srcId="{107712AD-F0E7-8045-90F3-AA033147F7E7}" destId="{CDAAD9AB-76BA-4F20-9C80-4020D86AF54F}" srcOrd="2" destOrd="0" presId="urn:microsoft.com/office/officeart/2005/8/layout/list1"/>
    <dgm:cxn modelId="{8388559B-25BB-403B-B449-326A18F362EE}" type="presParOf" srcId="{107712AD-F0E7-8045-90F3-AA033147F7E7}" destId="{5E61BAE6-473E-4263-8FBF-76A396FC3E1D}" srcOrd="3" destOrd="0" presId="urn:microsoft.com/office/officeart/2005/8/layout/list1"/>
    <dgm:cxn modelId="{7512A190-BCDF-49AE-A201-D617E90A8326}" type="presParOf" srcId="{107712AD-F0E7-8045-90F3-AA033147F7E7}" destId="{77D4E652-4152-4FB3-933D-DC846CDC44C4}" srcOrd="4" destOrd="0" presId="urn:microsoft.com/office/officeart/2005/8/layout/list1"/>
    <dgm:cxn modelId="{47A48109-4B17-4106-9019-89731B06EFA6}" type="presParOf" srcId="{77D4E652-4152-4FB3-933D-DC846CDC44C4}" destId="{F0AC8D9C-1ACD-4825-B968-FF4EE97737E7}" srcOrd="0" destOrd="0" presId="urn:microsoft.com/office/officeart/2005/8/layout/list1"/>
    <dgm:cxn modelId="{047E0066-FB1E-46AD-A44E-943B80C46A6D}" type="presParOf" srcId="{77D4E652-4152-4FB3-933D-DC846CDC44C4}" destId="{A408444A-A753-4052-B5E7-27B1CF04BE0D}" srcOrd="1" destOrd="0" presId="urn:microsoft.com/office/officeart/2005/8/layout/list1"/>
    <dgm:cxn modelId="{08B2ABA8-5017-4337-B62D-7A2C0BA3F1F8}" type="presParOf" srcId="{107712AD-F0E7-8045-90F3-AA033147F7E7}" destId="{DB387AC5-600F-40B5-8656-6ED772B9F62D}" srcOrd="5" destOrd="0" presId="urn:microsoft.com/office/officeart/2005/8/layout/list1"/>
    <dgm:cxn modelId="{FF99C957-03F8-4BAD-A5EA-EEB1AFF6385B}" type="presParOf" srcId="{107712AD-F0E7-8045-90F3-AA033147F7E7}" destId="{AD7E4922-BE98-4A00-8CC9-8C067984A0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1A252-2707-F744-B2EC-0090B860B044}" type="doc">
      <dgm:prSet loTypeId="urn:microsoft.com/office/officeart/2005/8/layout/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32C1DB1-05BD-7745-A1A1-AC0A7ED34E24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1: Develop evaluation questions.</a:t>
          </a:r>
          <a:endParaRPr lang="en-US" sz="2400" b="1" dirty="0"/>
        </a:p>
      </dgm:t>
    </dgm:pt>
    <dgm:pt modelId="{4C55A609-5694-2A4F-9D7F-1299CEA50070}" type="parTrans" cxnId="{A2F548AD-BD2F-4041-A04E-9F9B249F7DEC}">
      <dgm:prSet/>
      <dgm:spPr/>
      <dgm:t>
        <a:bodyPr/>
        <a:lstStyle/>
        <a:p>
          <a:endParaRPr lang="en-US"/>
        </a:p>
      </dgm:t>
    </dgm:pt>
    <dgm:pt modelId="{6D39C6EC-DC46-8745-A014-0D5AED241DFC}" type="sibTrans" cxnId="{A2F548AD-BD2F-4041-A04E-9F9B249F7DEC}">
      <dgm:prSet/>
      <dgm:spPr/>
      <dgm:t>
        <a:bodyPr/>
        <a:lstStyle/>
        <a:p>
          <a:endParaRPr lang="en-US"/>
        </a:p>
      </dgm:t>
    </dgm:pt>
    <dgm:pt modelId="{B2536F73-7371-6D44-903E-171DBE8A96B6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2: Identify indicators or measures.</a:t>
          </a:r>
          <a:endParaRPr lang="en-US" sz="2400" b="1" dirty="0"/>
        </a:p>
      </dgm:t>
    </dgm:pt>
    <dgm:pt modelId="{994A17F7-AAB4-C640-9898-C5F4A605AB96}" type="parTrans" cxnId="{075C2D18-2CA6-4B44-9D13-A12B99D03C36}">
      <dgm:prSet/>
      <dgm:spPr/>
      <dgm:t>
        <a:bodyPr/>
        <a:lstStyle/>
        <a:p>
          <a:endParaRPr lang="en-US"/>
        </a:p>
      </dgm:t>
    </dgm:pt>
    <dgm:pt modelId="{224872AD-6F54-E148-A411-322D2A5AF05D}" type="sibTrans" cxnId="{075C2D18-2CA6-4B44-9D13-A12B99D03C36}">
      <dgm:prSet/>
      <dgm:spPr/>
      <dgm:t>
        <a:bodyPr/>
        <a:lstStyle/>
        <a:p>
          <a:endParaRPr lang="en-US"/>
        </a:p>
      </dgm:t>
    </dgm:pt>
    <dgm:pt modelId="{8CAD3B80-5006-EE44-A6A9-7FBB3628F5AA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3: Develop methods for collecting &amp; analyzing indicators.</a:t>
          </a:r>
          <a:endParaRPr lang="en-US" sz="2400" b="1" dirty="0"/>
        </a:p>
      </dgm:t>
    </dgm:pt>
    <dgm:pt modelId="{D99179AB-DECA-344F-B9D6-10A369806BE4}" type="parTrans" cxnId="{B688C074-ED9C-9C4A-B318-9622EBEA4CD7}">
      <dgm:prSet/>
      <dgm:spPr/>
      <dgm:t>
        <a:bodyPr/>
        <a:lstStyle/>
        <a:p>
          <a:endParaRPr lang="en-US"/>
        </a:p>
      </dgm:t>
    </dgm:pt>
    <dgm:pt modelId="{E63A48BF-BEF9-F843-A1DF-E0DCE32713A5}" type="sibTrans" cxnId="{B688C074-ED9C-9C4A-B318-9622EBEA4CD7}">
      <dgm:prSet/>
      <dgm:spPr/>
      <dgm:t>
        <a:bodyPr/>
        <a:lstStyle/>
        <a:p>
          <a:endParaRPr lang="en-US"/>
        </a:p>
      </dgm:t>
    </dgm:pt>
    <dgm:pt modelId="{D62CA23F-1726-D04F-9B9F-C46CDFA44993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do you want to know?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50A386-D6AB-9D46-BEFB-435FAA82F206}" type="parTrans" cxnId="{4537F2B4-9EF3-BF43-87A1-DD0487FE5E60}">
      <dgm:prSet/>
      <dgm:spPr/>
      <dgm:t>
        <a:bodyPr/>
        <a:lstStyle/>
        <a:p>
          <a:endParaRPr lang="en-US"/>
        </a:p>
      </dgm:t>
    </dgm:pt>
    <dgm:pt modelId="{A43E0EFE-743E-3A46-8A91-8696C1056511}" type="sibTrans" cxnId="{4537F2B4-9EF3-BF43-87A1-DD0487FE5E60}">
      <dgm:prSet/>
      <dgm:spPr/>
      <dgm:t>
        <a:bodyPr/>
        <a:lstStyle/>
        <a:p>
          <a:endParaRPr lang="en-US"/>
        </a:p>
      </dgm:t>
    </dgm:pt>
    <dgm:pt modelId="{665E303C-D99B-CF49-9C09-A1706172A9BD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information can be collected?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49AC4B-2DCB-BD4B-AC6E-384EF2256F03}" type="parTrans" cxnId="{ED7C1C0F-94EA-194D-9A2E-B384EF13CD21}">
      <dgm:prSet/>
      <dgm:spPr/>
      <dgm:t>
        <a:bodyPr/>
        <a:lstStyle/>
        <a:p>
          <a:endParaRPr lang="en-US"/>
        </a:p>
      </dgm:t>
    </dgm:pt>
    <dgm:pt modelId="{6B5C6ED7-6A5D-4345-A429-08182DAAC28F}" type="sibTrans" cxnId="{ED7C1C0F-94EA-194D-9A2E-B384EF13CD21}">
      <dgm:prSet/>
      <dgm:spPr/>
      <dgm:t>
        <a:bodyPr/>
        <a:lstStyle/>
        <a:p>
          <a:endParaRPr lang="en-US"/>
        </a:p>
      </dgm:t>
    </dgm:pt>
    <dgm:pt modelId="{6B7A47D5-A625-1C43-84DE-DA81FCA63131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How/when should information be gathered?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354C80-5929-744F-99D7-770F4BF19C5B}" type="parTrans" cxnId="{5EF0027D-43C0-8248-AC34-94C19EC2D0A3}">
      <dgm:prSet/>
      <dgm:spPr/>
      <dgm:t>
        <a:bodyPr/>
        <a:lstStyle/>
        <a:p>
          <a:endParaRPr lang="en-US"/>
        </a:p>
      </dgm:t>
    </dgm:pt>
    <dgm:pt modelId="{9A3FE52D-D71A-3646-ABD9-E97F13F3D680}" type="sibTrans" cxnId="{5EF0027D-43C0-8248-AC34-94C19EC2D0A3}">
      <dgm:prSet/>
      <dgm:spPr/>
      <dgm:t>
        <a:bodyPr/>
        <a:lstStyle/>
        <a:p>
          <a:endParaRPr lang="en-US"/>
        </a:p>
      </dgm:t>
    </dgm:pt>
    <dgm:pt modelId="{A6639C2C-F91F-EF4A-8D40-0C2082B5C8FA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4: Make decisions and action plan from analysis of indicators.</a:t>
          </a:r>
          <a:endParaRPr lang="en-US" sz="2400" b="1" dirty="0"/>
        </a:p>
      </dgm:t>
    </dgm:pt>
    <dgm:pt modelId="{A4D8963D-8E64-E54B-896E-5149CCBFFDC4}" type="parTrans" cxnId="{05A2A1CD-799F-BD40-A928-EB3744300D86}">
      <dgm:prSet/>
      <dgm:spPr/>
      <dgm:t>
        <a:bodyPr/>
        <a:lstStyle/>
        <a:p>
          <a:endParaRPr lang="en-US"/>
        </a:p>
      </dgm:t>
    </dgm:pt>
    <dgm:pt modelId="{4F9DAB67-56EF-5E47-9A6F-0E8860C8132E}" type="sibTrans" cxnId="{05A2A1CD-799F-BD40-A928-EB3744300D86}">
      <dgm:prSet/>
      <dgm:spPr/>
      <dgm:t>
        <a:bodyPr/>
        <a:lstStyle/>
        <a:p>
          <a:endParaRPr lang="en-US"/>
        </a:p>
      </dgm:t>
    </dgm:pt>
    <dgm:pt modelId="{C13E84B5-19EE-6646-BEA6-F09FECDD3BE1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 will the question be answered &amp; what should be done next?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F6D82D-2768-D749-B289-BD53FDDBD2D3}" type="parTrans" cxnId="{679CAF9F-4FB3-0E49-9C27-286BE36EF0D8}">
      <dgm:prSet/>
      <dgm:spPr/>
      <dgm:t>
        <a:bodyPr/>
        <a:lstStyle/>
        <a:p>
          <a:endParaRPr lang="en-US"/>
        </a:p>
      </dgm:t>
    </dgm:pt>
    <dgm:pt modelId="{90A56C00-6215-F649-AC1E-B3EF874B60E0}" type="sibTrans" cxnId="{679CAF9F-4FB3-0E49-9C27-286BE36EF0D8}">
      <dgm:prSet/>
      <dgm:spPr/>
      <dgm:t>
        <a:bodyPr/>
        <a:lstStyle/>
        <a:p>
          <a:endParaRPr lang="en-US"/>
        </a:p>
      </dgm:t>
    </dgm:pt>
    <dgm:pt modelId="{B6B5463A-49A5-BD44-970E-EC6A13E9275E}" type="pres">
      <dgm:prSet presAssocID="{66A1A252-2707-F744-B2EC-0090B860B044}" presName="linear" presStyleCnt="0">
        <dgm:presLayoutVars>
          <dgm:dir/>
          <dgm:animLvl val="lvl"/>
          <dgm:resizeHandles val="exact"/>
        </dgm:presLayoutVars>
      </dgm:prSet>
      <dgm:spPr/>
    </dgm:pt>
    <dgm:pt modelId="{53073D35-49F8-004C-A128-FC84A0AED5E8}" type="pres">
      <dgm:prSet presAssocID="{432C1DB1-05BD-7745-A1A1-AC0A7ED34E24}" presName="parentLin" presStyleCnt="0"/>
      <dgm:spPr/>
    </dgm:pt>
    <dgm:pt modelId="{93BC6C00-57A9-D143-812A-C54382A7F055}" type="pres">
      <dgm:prSet presAssocID="{432C1DB1-05BD-7745-A1A1-AC0A7ED34E24}" presName="parentLeftMargin" presStyleLbl="node1" presStyleIdx="0" presStyleCnt="4"/>
      <dgm:spPr/>
    </dgm:pt>
    <dgm:pt modelId="{8A4F8C30-7EBE-6E41-AE1E-94090520E542}" type="pres">
      <dgm:prSet presAssocID="{432C1DB1-05BD-7745-A1A1-AC0A7ED34E24}" presName="parentText" presStyleLbl="node1" presStyleIdx="0" presStyleCnt="4" custScaleX="134220">
        <dgm:presLayoutVars>
          <dgm:chMax val="0"/>
          <dgm:bulletEnabled val="1"/>
        </dgm:presLayoutVars>
      </dgm:prSet>
      <dgm:spPr/>
    </dgm:pt>
    <dgm:pt modelId="{0A44469A-218B-2446-93A8-6F140EEDB55F}" type="pres">
      <dgm:prSet presAssocID="{432C1DB1-05BD-7745-A1A1-AC0A7ED34E24}" presName="negativeSpace" presStyleCnt="0"/>
      <dgm:spPr/>
    </dgm:pt>
    <dgm:pt modelId="{E2B4DDB9-3762-9647-B196-BBBE602253FC}" type="pres">
      <dgm:prSet presAssocID="{432C1DB1-05BD-7745-A1A1-AC0A7ED34E24}" presName="childText" presStyleLbl="conFgAcc1" presStyleIdx="0" presStyleCnt="4">
        <dgm:presLayoutVars>
          <dgm:bulletEnabled val="1"/>
        </dgm:presLayoutVars>
      </dgm:prSet>
      <dgm:spPr/>
    </dgm:pt>
    <dgm:pt modelId="{8D618FA6-1C54-5748-8920-0596A7E241FC}" type="pres">
      <dgm:prSet presAssocID="{6D39C6EC-DC46-8745-A014-0D5AED241DFC}" presName="spaceBetweenRectangles" presStyleCnt="0"/>
      <dgm:spPr/>
    </dgm:pt>
    <dgm:pt modelId="{8131DFAE-3315-724F-B58A-75B30ED7B33A}" type="pres">
      <dgm:prSet presAssocID="{B2536F73-7371-6D44-903E-171DBE8A96B6}" presName="parentLin" presStyleCnt="0"/>
      <dgm:spPr/>
    </dgm:pt>
    <dgm:pt modelId="{B19CDCA4-AA17-354E-9DCB-5AB403D2D309}" type="pres">
      <dgm:prSet presAssocID="{B2536F73-7371-6D44-903E-171DBE8A96B6}" presName="parentLeftMargin" presStyleLbl="node1" presStyleIdx="0" presStyleCnt="4"/>
      <dgm:spPr/>
    </dgm:pt>
    <dgm:pt modelId="{C1FD982B-03C2-A347-A694-A5461B722A44}" type="pres">
      <dgm:prSet presAssocID="{B2536F73-7371-6D44-903E-171DBE8A96B6}" presName="parentText" presStyleLbl="node1" presStyleIdx="1" presStyleCnt="4" custScaleX="134599">
        <dgm:presLayoutVars>
          <dgm:chMax val="0"/>
          <dgm:bulletEnabled val="1"/>
        </dgm:presLayoutVars>
      </dgm:prSet>
      <dgm:spPr/>
    </dgm:pt>
    <dgm:pt modelId="{53E846C5-6213-1543-9459-7CB1E55E1860}" type="pres">
      <dgm:prSet presAssocID="{B2536F73-7371-6D44-903E-171DBE8A96B6}" presName="negativeSpace" presStyleCnt="0"/>
      <dgm:spPr/>
    </dgm:pt>
    <dgm:pt modelId="{F4BE3D05-C1DD-7040-8DAB-B84519021991}" type="pres">
      <dgm:prSet presAssocID="{B2536F73-7371-6D44-903E-171DBE8A96B6}" presName="childText" presStyleLbl="conFgAcc1" presStyleIdx="1" presStyleCnt="4">
        <dgm:presLayoutVars>
          <dgm:bulletEnabled val="1"/>
        </dgm:presLayoutVars>
      </dgm:prSet>
      <dgm:spPr/>
    </dgm:pt>
    <dgm:pt modelId="{2A4AA80B-C900-E14E-9014-D780A67B68FE}" type="pres">
      <dgm:prSet presAssocID="{224872AD-6F54-E148-A411-322D2A5AF05D}" presName="spaceBetweenRectangles" presStyleCnt="0"/>
      <dgm:spPr/>
    </dgm:pt>
    <dgm:pt modelId="{24A5F8D5-ABDA-AF4F-BA24-E9446D2F2735}" type="pres">
      <dgm:prSet presAssocID="{8CAD3B80-5006-EE44-A6A9-7FBB3628F5AA}" presName="parentLin" presStyleCnt="0"/>
      <dgm:spPr/>
    </dgm:pt>
    <dgm:pt modelId="{1E6DF516-B9FA-0349-A31C-90FFAED1B295}" type="pres">
      <dgm:prSet presAssocID="{8CAD3B80-5006-EE44-A6A9-7FBB3628F5AA}" presName="parentLeftMargin" presStyleLbl="node1" presStyleIdx="1" presStyleCnt="4"/>
      <dgm:spPr/>
    </dgm:pt>
    <dgm:pt modelId="{DEF402DB-AC55-4F4E-861B-05D744ECE75A}" type="pres">
      <dgm:prSet presAssocID="{8CAD3B80-5006-EE44-A6A9-7FBB3628F5AA}" presName="parentText" presStyleLbl="node1" presStyleIdx="2" presStyleCnt="4" custScaleX="134157">
        <dgm:presLayoutVars>
          <dgm:chMax val="0"/>
          <dgm:bulletEnabled val="1"/>
        </dgm:presLayoutVars>
      </dgm:prSet>
      <dgm:spPr/>
    </dgm:pt>
    <dgm:pt modelId="{BB9AC87C-A0FA-B847-8BBC-91B822A92CF3}" type="pres">
      <dgm:prSet presAssocID="{8CAD3B80-5006-EE44-A6A9-7FBB3628F5AA}" presName="negativeSpace" presStyleCnt="0"/>
      <dgm:spPr/>
    </dgm:pt>
    <dgm:pt modelId="{B2DD9DC9-6E4D-3040-A9EC-B81E6FF2C26A}" type="pres">
      <dgm:prSet presAssocID="{8CAD3B80-5006-EE44-A6A9-7FBB3628F5AA}" presName="childText" presStyleLbl="conFgAcc1" presStyleIdx="2" presStyleCnt="4">
        <dgm:presLayoutVars>
          <dgm:bulletEnabled val="1"/>
        </dgm:presLayoutVars>
      </dgm:prSet>
      <dgm:spPr/>
    </dgm:pt>
    <dgm:pt modelId="{ABEA979E-CD31-A740-A039-E95A1BFE8E7B}" type="pres">
      <dgm:prSet presAssocID="{E63A48BF-BEF9-F843-A1DF-E0DCE32713A5}" presName="spaceBetweenRectangles" presStyleCnt="0"/>
      <dgm:spPr/>
    </dgm:pt>
    <dgm:pt modelId="{10B724BD-5467-5C48-B5AD-8961AA000C22}" type="pres">
      <dgm:prSet presAssocID="{A6639C2C-F91F-EF4A-8D40-0C2082B5C8FA}" presName="parentLin" presStyleCnt="0"/>
      <dgm:spPr/>
    </dgm:pt>
    <dgm:pt modelId="{DF428153-04F3-4D46-BC91-6EF64177CAF5}" type="pres">
      <dgm:prSet presAssocID="{A6639C2C-F91F-EF4A-8D40-0C2082B5C8FA}" presName="parentLeftMargin" presStyleLbl="node1" presStyleIdx="2" presStyleCnt="4"/>
      <dgm:spPr/>
    </dgm:pt>
    <dgm:pt modelId="{FC4240E7-DE94-DF45-946B-2BBC72C2A8EB}" type="pres">
      <dgm:prSet presAssocID="{A6639C2C-F91F-EF4A-8D40-0C2082B5C8FA}" presName="parentText" presStyleLbl="node1" presStyleIdx="3" presStyleCnt="4" custScaleX="134286">
        <dgm:presLayoutVars>
          <dgm:chMax val="0"/>
          <dgm:bulletEnabled val="1"/>
        </dgm:presLayoutVars>
      </dgm:prSet>
      <dgm:spPr/>
    </dgm:pt>
    <dgm:pt modelId="{E38F33C4-97EB-3F4B-AD55-95665FEF97E8}" type="pres">
      <dgm:prSet presAssocID="{A6639C2C-F91F-EF4A-8D40-0C2082B5C8FA}" presName="negativeSpace" presStyleCnt="0"/>
      <dgm:spPr/>
    </dgm:pt>
    <dgm:pt modelId="{7A139621-7F7D-3840-9996-016E6C26E736}" type="pres">
      <dgm:prSet presAssocID="{A6639C2C-F91F-EF4A-8D40-0C2082B5C8F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D7C1C0F-94EA-194D-9A2E-B384EF13CD21}" srcId="{B2536F73-7371-6D44-903E-171DBE8A96B6}" destId="{665E303C-D99B-CF49-9C09-A1706172A9BD}" srcOrd="0" destOrd="0" parTransId="{5B49AC4B-2DCB-BD4B-AC6E-384EF2256F03}" sibTransId="{6B5C6ED7-6A5D-4345-A429-08182DAAC28F}"/>
    <dgm:cxn modelId="{80C4550F-1FC8-2843-824E-26F9DDBE4A6D}" type="presOf" srcId="{8CAD3B80-5006-EE44-A6A9-7FBB3628F5AA}" destId="{DEF402DB-AC55-4F4E-861B-05D744ECE75A}" srcOrd="1" destOrd="0" presId="urn:microsoft.com/office/officeart/2005/8/layout/list1"/>
    <dgm:cxn modelId="{075C2D18-2CA6-4B44-9D13-A12B99D03C36}" srcId="{66A1A252-2707-F744-B2EC-0090B860B044}" destId="{B2536F73-7371-6D44-903E-171DBE8A96B6}" srcOrd="1" destOrd="0" parTransId="{994A17F7-AAB4-C640-9898-C5F4A605AB96}" sibTransId="{224872AD-6F54-E148-A411-322D2A5AF05D}"/>
    <dgm:cxn modelId="{B71FEB19-6AFD-0F40-8350-76DD3FCC726F}" type="presOf" srcId="{A6639C2C-F91F-EF4A-8D40-0C2082B5C8FA}" destId="{DF428153-04F3-4D46-BC91-6EF64177CAF5}" srcOrd="0" destOrd="0" presId="urn:microsoft.com/office/officeart/2005/8/layout/list1"/>
    <dgm:cxn modelId="{D2E7FC29-227B-3B4F-BF7A-F0FAB0670DD7}" type="presOf" srcId="{A6639C2C-F91F-EF4A-8D40-0C2082B5C8FA}" destId="{FC4240E7-DE94-DF45-946B-2BBC72C2A8EB}" srcOrd="1" destOrd="0" presId="urn:microsoft.com/office/officeart/2005/8/layout/list1"/>
    <dgm:cxn modelId="{FB923B39-B23E-EE44-A81E-615F384DEA6B}" type="presOf" srcId="{C13E84B5-19EE-6646-BEA6-F09FECDD3BE1}" destId="{7A139621-7F7D-3840-9996-016E6C26E736}" srcOrd="0" destOrd="0" presId="urn:microsoft.com/office/officeart/2005/8/layout/list1"/>
    <dgm:cxn modelId="{B688C074-ED9C-9C4A-B318-9622EBEA4CD7}" srcId="{66A1A252-2707-F744-B2EC-0090B860B044}" destId="{8CAD3B80-5006-EE44-A6A9-7FBB3628F5AA}" srcOrd="2" destOrd="0" parTransId="{D99179AB-DECA-344F-B9D6-10A369806BE4}" sibTransId="{E63A48BF-BEF9-F843-A1DF-E0DCE32713A5}"/>
    <dgm:cxn modelId="{FA0FD75A-2DC5-5E4D-B93F-975FCE3EA1AD}" type="presOf" srcId="{B2536F73-7371-6D44-903E-171DBE8A96B6}" destId="{C1FD982B-03C2-A347-A694-A5461B722A44}" srcOrd="1" destOrd="0" presId="urn:microsoft.com/office/officeart/2005/8/layout/list1"/>
    <dgm:cxn modelId="{5EF0027D-43C0-8248-AC34-94C19EC2D0A3}" srcId="{8CAD3B80-5006-EE44-A6A9-7FBB3628F5AA}" destId="{6B7A47D5-A625-1C43-84DE-DA81FCA63131}" srcOrd="0" destOrd="0" parTransId="{D2354C80-5929-744F-99D7-770F4BF19C5B}" sibTransId="{9A3FE52D-D71A-3646-ABD9-E97F13F3D680}"/>
    <dgm:cxn modelId="{C6B0D298-2225-F741-84ED-088906F46E1B}" type="presOf" srcId="{665E303C-D99B-CF49-9C09-A1706172A9BD}" destId="{F4BE3D05-C1DD-7040-8DAB-B84519021991}" srcOrd="0" destOrd="0" presId="urn:microsoft.com/office/officeart/2005/8/layout/list1"/>
    <dgm:cxn modelId="{7D51A79C-FB43-D647-8359-D347797260FF}" type="presOf" srcId="{8CAD3B80-5006-EE44-A6A9-7FBB3628F5AA}" destId="{1E6DF516-B9FA-0349-A31C-90FFAED1B295}" srcOrd="0" destOrd="0" presId="urn:microsoft.com/office/officeart/2005/8/layout/list1"/>
    <dgm:cxn modelId="{07978C9F-1E5F-6342-B596-341EFA4D61C9}" type="presOf" srcId="{D62CA23F-1726-D04F-9B9F-C46CDFA44993}" destId="{E2B4DDB9-3762-9647-B196-BBBE602253FC}" srcOrd="0" destOrd="0" presId="urn:microsoft.com/office/officeart/2005/8/layout/list1"/>
    <dgm:cxn modelId="{679CAF9F-4FB3-0E49-9C27-286BE36EF0D8}" srcId="{A6639C2C-F91F-EF4A-8D40-0C2082B5C8FA}" destId="{C13E84B5-19EE-6646-BEA6-F09FECDD3BE1}" srcOrd="0" destOrd="0" parTransId="{A9F6D82D-2768-D749-B289-BD53FDDBD2D3}" sibTransId="{90A56C00-6215-F649-AC1E-B3EF874B60E0}"/>
    <dgm:cxn modelId="{C371DBA4-B453-D942-AEBE-7FD5EAF51B24}" type="presOf" srcId="{B2536F73-7371-6D44-903E-171DBE8A96B6}" destId="{B19CDCA4-AA17-354E-9DCB-5AB403D2D309}" srcOrd="0" destOrd="0" presId="urn:microsoft.com/office/officeart/2005/8/layout/list1"/>
    <dgm:cxn modelId="{A2F548AD-BD2F-4041-A04E-9F9B249F7DEC}" srcId="{66A1A252-2707-F744-B2EC-0090B860B044}" destId="{432C1DB1-05BD-7745-A1A1-AC0A7ED34E24}" srcOrd="0" destOrd="0" parTransId="{4C55A609-5694-2A4F-9D7F-1299CEA50070}" sibTransId="{6D39C6EC-DC46-8745-A014-0D5AED241DFC}"/>
    <dgm:cxn modelId="{0BD285B1-32DF-5D46-AC8D-C2F075A530FA}" type="presOf" srcId="{66A1A252-2707-F744-B2EC-0090B860B044}" destId="{B6B5463A-49A5-BD44-970E-EC6A13E9275E}" srcOrd="0" destOrd="0" presId="urn:microsoft.com/office/officeart/2005/8/layout/list1"/>
    <dgm:cxn modelId="{4537F2B4-9EF3-BF43-87A1-DD0487FE5E60}" srcId="{432C1DB1-05BD-7745-A1A1-AC0A7ED34E24}" destId="{D62CA23F-1726-D04F-9B9F-C46CDFA44993}" srcOrd="0" destOrd="0" parTransId="{5A50A386-D6AB-9D46-BEFB-435FAA82F206}" sibTransId="{A43E0EFE-743E-3A46-8A91-8696C1056511}"/>
    <dgm:cxn modelId="{CABEFAB7-A40F-5049-8CE9-83887FF834D0}" type="presOf" srcId="{6B7A47D5-A625-1C43-84DE-DA81FCA63131}" destId="{B2DD9DC9-6E4D-3040-A9EC-B81E6FF2C26A}" srcOrd="0" destOrd="0" presId="urn:microsoft.com/office/officeart/2005/8/layout/list1"/>
    <dgm:cxn modelId="{925C0BBD-BCE8-1C45-A0B5-3BBAEE554419}" type="presOf" srcId="{432C1DB1-05BD-7745-A1A1-AC0A7ED34E24}" destId="{8A4F8C30-7EBE-6E41-AE1E-94090520E542}" srcOrd="1" destOrd="0" presId="urn:microsoft.com/office/officeart/2005/8/layout/list1"/>
    <dgm:cxn modelId="{05A2A1CD-799F-BD40-A928-EB3744300D86}" srcId="{66A1A252-2707-F744-B2EC-0090B860B044}" destId="{A6639C2C-F91F-EF4A-8D40-0C2082B5C8FA}" srcOrd="3" destOrd="0" parTransId="{A4D8963D-8E64-E54B-896E-5149CCBFFDC4}" sibTransId="{4F9DAB67-56EF-5E47-9A6F-0E8860C8132E}"/>
    <dgm:cxn modelId="{A42D65D3-1EE1-F64B-9A01-8B894C71EF62}" type="presOf" srcId="{432C1DB1-05BD-7745-A1A1-AC0A7ED34E24}" destId="{93BC6C00-57A9-D143-812A-C54382A7F055}" srcOrd="0" destOrd="0" presId="urn:microsoft.com/office/officeart/2005/8/layout/list1"/>
    <dgm:cxn modelId="{0FB6A501-9336-DD4D-ACC3-4F3CA7BBED4E}" type="presParOf" srcId="{B6B5463A-49A5-BD44-970E-EC6A13E9275E}" destId="{53073D35-49F8-004C-A128-FC84A0AED5E8}" srcOrd="0" destOrd="0" presId="urn:microsoft.com/office/officeart/2005/8/layout/list1"/>
    <dgm:cxn modelId="{B0D4D928-0F9C-4541-8CAB-53E8B7E32ED1}" type="presParOf" srcId="{53073D35-49F8-004C-A128-FC84A0AED5E8}" destId="{93BC6C00-57A9-D143-812A-C54382A7F055}" srcOrd="0" destOrd="0" presId="urn:microsoft.com/office/officeart/2005/8/layout/list1"/>
    <dgm:cxn modelId="{31C1D99D-9B41-4B4F-99FB-C3D4FA775C73}" type="presParOf" srcId="{53073D35-49F8-004C-A128-FC84A0AED5E8}" destId="{8A4F8C30-7EBE-6E41-AE1E-94090520E542}" srcOrd="1" destOrd="0" presId="urn:microsoft.com/office/officeart/2005/8/layout/list1"/>
    <dgm:cxn modelId="{742EEFB7-10D2-3641-A38A-DDE89ADCE450}" type="presParOf" srcId="{B6B5463A-49A5-BD44-970E-EC6A13E9275E}" destId="{0A44469A-218B-2446-93A8-6F140EEDB55F}" srcOrd="1" destOrd="0" presId="urn:microsoft.com/office/officeart/2005/8/layout/list1"/>
    <dgm:cxn modelId="{6FF45843-A7E7-9644-873C-17048A874C17}" type="presParOf" srcId="{B6B5463A-49A5-BD44-970E-EC6A13E9275E}" destId="{E2B4DDB9-3762-9647-B196-BBBE602253FC}" srcOrd="2" destOrd="0" presId="urn:microsoft.com/office/officeart/2005/8/layout/list1"/>
    <dgm:cxn modelId="{094AA06C-24E6-6144-B044-CE2363CE0017}" type="presParOf" srcId="{B6B5463A-49A5-BD44-970E-EC6A13E9275E}" destId="{8D618FA6-1C54-5748-8920-0596A7E241FC}" srcOrd="3" destOrd="0" presId="urn:microsoft.com/office/officeart/2005/8/layout/list1"/>
    <dgm:cxn modelId="{2E241D4B-D095-3447-82B4-948A4EB46795}" type="presParOf" srcId="{B6B5463A-49A5-BD44-970E-EC6A13E9275E}" destId="{8131DFAE-3315-724F-B58A-75B30ED7B33A}" srcOrd="4" destOrd="0" presId="urn:microsoft.com/office/officeart/2005/8/layout/list1"/>
    <dgm:cxn modelId="{D6DA9A13-CACD-6640-8AD1-64723DD3945E}" type="presParOf" srcId="{8131DFAE-3315-724F-B58A-75B30ED7B33A}" destId="{B19CDCA4-AA17-354E-9DCB-5AB403D2D309}" srcOrd="0" destOrd="0" presId="urn:microsoft.com/office/officeart/2005/8/layout/list1"/>
    <dgm:cxn modelId="{1A4D5181-7D1D-3E4D-89A2-DAECEBD4BB64}" type="presParOf" srcId="{8131DFAE-3315-724F-B58A-75B30ED7B33A}" destId="{C1FD982B-03C2-A347-A694-A5461B722A44}" srcOrd="1" destOrd="0" presId="urn:microsoft.com/office/officeart/2005/8/layout/list1"/>
    <dgm:cxn modelId="{462F0807-72F6-C44D-AEE2-5354A08A65B4}" type="presParOf" srcId="{B6B5463A-49A5-BD44-970E-EC6A13E9275E}" destId="{53E846C5-6213-1543-9459-7CB1E55E1860}" srcOrd="5" destOrd="0" presId="urn:microsoft.com/office/officeart/2005/8/layout/list1"/>
    <dgm:cxn modelId="{1C2EE98F-DBA7-4F4E-929F-6A6E78B302CF}" type="presParOf" srcId="{B6B5463A-49A5-BD44-970E-EC6A13E9275E}" destId="{F4BE3D05-C1DD-7040-8DAB-B84519021991}" srcOrd="6" destOrd="0" presId="urn:microsoft.com/office/officeart/2005/8/layout/list1"/>
    <dgm:cxn modelId="{93796B4B-8684-C947-9345-64442880D68D}" type="presParOf" srcId="{B6B5463A-49A5-BD44-970E-EC6A13E9275E}" destId="{2A4AA80B-C900-E14E-9014-D780A67B68FE}" srcOrd="7" destOrd="0" presId="urn:microsoft.com/office/officeart/2005/8/layout/list1"/>
    <dgm:cxn modelId="{871B98C7-802B-344C-8E72-A09C9A1F4C07}" type="presParOf" srcId="{B6B5463A-49A5-BD44-970E-EC6A13E9275E}" destId="{24A5F8D5-ABDA-AF4F-BA24-E9446D2F2735}" srcOrd="8" destOrd="0" presId="urn:microsoft.com/office/officeart/2005/8/layout/list1"/>
    <dgm:cxn modelId="{98F49F24-C591-384C-BAA6-8C2AF5C1D5B8}" type="presParOf" srcId="{24A5F8D5-ABDA-AF4F-BA24-E9446D2F2735}" destId="{1E6DF516-B9FA-0349-A31C-90FFAED1B295}" srcOrd="0" destOrd="0" presId="urn:microsoft.com/office/officeart/2005/8/layout/list1"/>
    <dgm:cxn modelId="{D0500051-0497-FF45-8FFF-1DCB6D6E8E6D}" type="presParOf" srcId="{24A5F8D5-ABDA-AF4F-BA24-E9446D2F2735}" destId="{DEF402DB-AC55-4F4E-861B-05D744ECE75A}" srcOrd="1" destOrd="0" presId="urn:microsoft.com/office/officeart/2005/8/layout/list1"/>
    <dgm:cxn modelId="{FE865B01-8C4D-D246-9A57-8FFFBADE8257}" type="presParOf" srcId="{B6B5463A-49A5-BD44-970E-EC6A13E9275E}" destId="{BB9AC87C-A0FA-B847-8BBC-91B822A92CF3}" srcOrd="9" destOrd="0" presId="urn:microsoft.com/office/officeart/2005/8/layout/list1"/>
    <dgm:cxn modelId="{E351A4AE-593D-6B4B-91A1-0E89C71C7BD5}" type="presParOf" srcId="{B6B5463A-49A5-BD44-970E-EC6A13E9275E}" destId="{B2DD9DC9-6E4D-3040-A9EC-B81E6FF2C26A}" srcOrd="10" destOrd="0" presId="urn:microsoft.com/office/officeart/2005/8/layout/list1"/>
    <dgm:cxn modelId="{94D56F85-14B7-B242-98B7-374179BE9045}" type="presParOf" srcId="{B6B5463A-49A5-BD44-970E-EC6A13E9275E}" destId="{ABEA979E-CD31-A740-A039-E95A1BFE8E7B}" srcOrd="11" destOrd="0" presId="urn:microsoft.com/office/officeart/2005/8/layout/list1"/>
    <dgm:cxn modelId="{FB071FD6-75DD-2747-80B0-6D766F0957D1}" type="presParOf" srcId="{B6B5463A-49A5-BD44-970E-EC6A13E9275E}" destId="{10B724BD-5467-5C48-B5AD-8961AA000C22}" srcOrd="12" destOrd="0" presId="urn:microsoft.com/office/officeart/2005/8/layout/list1"/>
    <dgm:cxn modelId="{C573FC56-8310-F540-824A-6DFD8B762D34}" type="presParOf" srcId="{10B724BD-5467-5C48-B5AD-8961AA000C22}" destId="{DF428153-04F3-4D46-BC91-6EF64177CAF5}" srcOrd="0" destOrd="0" presId="urn:microsoft.com/office/officeart/2005/8/layout/list1"/>
    <dgm:cxn modelId="{C7D9AE92-1AE8-FD4D-992E-A9247C1E32DB}" type="presParOf" srcId="{10B724BD-5467-5C48-B5AD-8961AA000C22}" destId="{FC4240E7-DE94-DF45-946B-2BBC72C2A8EB}" srcOrd="1" destOrd="0" presId="urn:microsoft.com/office/officeart/2005/8/layout/list1"/>
    <dgm:cxn modelId="{CD038A7F-B8AC-D94D-8D1F-3841FF5A6A7C}" type="presParOf" srcId="{B6B5463A-49A5-BD44-970E-EC6A13E9275E}" destId="{E38F33C4-97EB-3F4B-AD55-95665FEF97E8}" srcOrd="13" destOrd="0" presId="urn:microsoft.com/office/officeart/2005/8/layout/list1"/>
    <dgm:cxn modelId="{4D69FB2D-74F4-4746-BA62-0ED3BAD15B25}" type="presParOf" srcId="{B6B5463A-49A5-BD44-970E-EC6A13E9275E}" destId="{7A139621-7F7D-3840-9996-016E6C26E73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Raise hand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Listen while others are speaking​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530461"/>
          <a:ext cx="11329987" cy="22349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687324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Annual Evaluation Report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Systems to Support Staff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Resource Spotlight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+mn-lt"/>
            </a:rPr>
            <a:t>TFI Scheduling check-in</a:t>
          </a:r>
          <a:endParaRPr lang="en-US" sz="2000" b="0" i="0" kern="1200" dirty="0">
            <a:latin typeface="+mn-lt"/>
          </a:endParaRPr>
        </a:p>
      </dsp:txBody>
      <dsp:txXfrm>
        <a:off x="109100" y="639561"/>
        <a:ext cx="11111787" cy="2016725"/>
      </dsp:txXfrm>
    </dsp:sp>
    <dsp:sp modelId="{24EE546A-203E-45A1-AB96-5A4CB77AC5EC}">
      <dsp:nvSpPr>
        <dsp:cNvPr id="0" name=""/>
        <dsp:cNvSpPr/>
      </dsp:nvSpPr>
      <dsp:spPr>
        <a:xfrm>
          <a:off x="566499" y="43381"/>
          <a:ext cx="7930990" cy="974160"/>
        </a:xfrm>
        <a:prstGeom prst="roundRect">
          <a:avLst/>
        </a:prstGeom>
        <a:solidFill>
          <a:srgbClr val="B7DEF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kern="1200" cap="none" baseline="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14054" y="90936"/>
        <a:ext cx="7835880" cy="879050"/>
      </dsp:txXfrm>
    </dsp:sp>
    <dsp:sp modelId="{AD7E4922-BE98-4A00-8CC9-8C067984A0AA}">
      <dsp:nvSpPr>
        <dsp:cNvPr id="0" name=""/>
        <dsp:cNvSpPr/>
      </dsp:nvSpPr>
      <dsp:spPr>
        <a:xfrm>
          <a:off x="0" y="3430667"/>
          <a:ext cx="11329987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687324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complete your Working Smarter Worksheet.</a:t>
          </a:r>
        </a:p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Discuss and plan your school’s participation in the Tier 2 AND Sustaining Academies</a:t>
          </a:r>
        </a:p>
      </dsp:txBody>
      <dsp:txXfrm>
        <a:off x="0" y="3430667"/>
        <a:ext cx="11329987" cy="1975050"/>
      </dsp:txXfrm>
    </dsp:sp>
    <dsp:sp modelId="{A408444A-A753-4052-B5E7-27B1CF04BE0D}">
      <dsp:nvSpPr>
        <dsp:cNvPr id="0" name=""/>
        <dsp:cNvSpPr/>
      </dsp:nvSpPr>
      <dsp:spPr>
        <a:xfrm>
          <a:off x="566499" y="2943586"/>
          <a:ext cx="7930990" cy="97416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Coaches Tasks</a:t>
          </a:r>
        </a:p>
      </dsp:txBody>
      <dsp:txXfrm>
        <a:off x="614054" y="2991141"/>
        <a:ext cx="7835880" cy="8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DDB9-3762-9647-B196-BBBE602253FC}">
      <dsp:nvSpPr>
        <dsp:cNvPr id="0" name=""/>
        <dsp:cNvSpPr/>
      </dsp:nvSpPr>
      <dsp:spPr>
        <a:xfrm>
          <a:off x="0" y="310923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do you want to know?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10923"/>
        <a:ext cx="10742362" cy="959175"/>
      </dsp:txXfrm>
    </dsp:sp>
    <dsp:sp modelId="{8A4F8C30-7EBE-6E41-AE1E-94090520E542}">
      <dsp:nvSpPr>
        <dsp:cNvPr id="0" name=""/>
        <dsp:cNvSpPr/>
      </dsp:nvSpPr>
      <dsp:spPr>
        <a:xfrm>
          <a:off x="537118" y="963"/>
          <a:ext cx="10092879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1: Develop evaluation questions.</a:t>
          </a:r>
          <a:endParaRPr lang="en-US" sz="2400" b="1" kern="1200" dirty="0"/>
        </a:p>
      </dsp:txBody>
      <dsp:txXfrm>
        <a:off x="567380" y="31225"/>
        <a:ext cx="10032355" cy="559396"/>
      </dsp:txXfrm>
    </dsp:sp>
    <dsp:sp modelId="{F4BE3D05-C1DD-7040-8DAB-B84519021991}">
      <dsp:nvSpPr>
        <dsp:cNvPr id="0" name=""/>
        <dsp:cNvSpPr/>
      </dsp:nvSpPr>
      <dsp:spPr>
        <a:xfrm>
          <a:off x="0" y="1693458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information can be collected?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93458"/>
        <a:ext cx="10742362" cy="959175"/>
      </dsp:txXfrm>
    </dsp:sp>
    <dsp:sp modelId="{C1FD982B-03C2-A347-A694-A5461B722A44}">
      <dsp:nvSpPr>
        <dsp:cNvPr id="0" name=""/>
        <dsp:cNvSpPr/>
      </dsp:nvSpPr>
      <dsp:spPr>
        <a:xfrm>
          <a:off x="537118" y="1383498"/>
          <a:ext cx="10121379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2: Identify indicators or measures.</a:t>
          </a:r>
          <a:endParaRPr lang="en-US" sz="2400" b="1" kern="1200" dirty="0"/>
        </a:p>
      </dsp:txBody>
      <dsp:txXfrm>
        <a:off x="567380" y="1413760"/>
        <a:ext cx="10060855" cy="559396"/>
      </dsp:txXfrm>
    </dsp:sp>
    <dsp:sp modelId="{B2DD9DC9-6E4D-3040-A9EC-B81E6FF2C26A}">
      <dsp:nvSpPr>
        <dsp:cNvPr id="0" name=""/>
        <dsp:cNvSpPr/>
      </dsp:nvSpPr>
      <dsp:spPr>
        <a:xfrm>
          <a:off x="0" y="3075993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How/when should information be gathered?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075993"/>
        <a:ext cx="10742362" cy="959175"/>
      </dsp:txXfrm>
    </dsp:sp>
    <dsp:sp modelId="{DEF402DB-AC55-4F4E-861B-05D744ECE75A}">
      <dsp:nvSpPr>
        <dsp:cNvPr id="0" name=""/>
        <dsp:cNvSpPr/>
      </dsp:nvSpPr>
      <dsp:spPr>
        <a:xfrm>
          <a:off x="537118" y="2766033"/>
          <a:ext cx="10088142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3: Develop methods for collecting &amp; analyzing indicators.</a:t>
          </a:r>
          <a:endParaRPr lang="en-US" sz="2400" b="1" kern="1200" dirty="0"/>
        </a:p>
      </dsp:txBody>
      <dsp:txXfrm>
        <a:off x="567380" y="2796295"/>
        <a:ext cx="10027618" cy="559396"/>
      </dsp:txXfrm>
    </dsp:sp>
    <dsp:sp modelId="{7A139621-7F7D-3840-9996-016E6C26E736}">
      <dsp:nvSpPr>
        <dsp:cNvPr id="0" name=""/>
        <dsp:cNvSpPr/>
      </dsp:nvSpPr>
      <dsp:spPr>
        <a:xfrm>
          <a:off x="0" y="4458528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 will the question be answered &amp; what should be done next?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458528"/>
        <a:ext cx="10742362" cy="959175"/>
      </dsp:txXfrm>
    </dsp:sp>
    <dsp:sp modelId="{FC4240E7-DE94-DF45-946B-2BBC72C2A8EB}">
      <dsp:nvSpPr>
        <dsp:cNvPr id="0" name=""/>
        <dsp:cNvSpPr/>
      </dsp:nvSpPr>
      <dsp:spPr>
        <a:xfrm>
          <a:off x="537118" y="4148568"/>
          <a:ext cx="10097842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4: Make decisions and action plan from analysis of indicators.</a:t>
          </a:r>
          <a:endParaRPr lang="en-US" sz="2400" b="1" kern="1200" dirty="0"/>
        </a:p>
      </dsp:txBody>
      <dsp:txXfrm>
        <a:off x="567380" y="4178830"/>
        <a:ext cx="10037318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B323A-9CA0-7441-9A81-A44702CB6F43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1A42C-C6D2-B44B-A9F2-5BD3C88B3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3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81vbI1jl3cwmLY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coach-self-assessment-tier-1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evaluation-schedule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rollout-checklist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cBF9GI7gVEBsfSC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.edc.org/pbis-end-of-year-evaluation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sample-pbis-staff-slide-deck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sample-pbis-staff-slide-dec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Use this sample to discuss what each school might choose to include in a “snapshot” evaluation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33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8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TRAINER NOTE: The purpose of this next section is to support the teams to review their goals this year, review their data, and revise their goals for next year. </a:t>
            </a:r>
          </a:p>
        </p:txBody>
      </p:sp>
    </p:spTree>
    <p:extLst>
      <p:ext uri="{BB962C8B-B14F-4D97-AF65-F5344CB8AC3E}">
        <p14:creationId xmlns:p14="http://schemas.microsoft.com/office/powerpoint/2010/main" val="735532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7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22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92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https://www.pbis.org/topics/equity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36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9c4a21f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9c4a21f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577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TRAINER NOTE: This is a  hope / goal statement. They probably aren’t ready and don’t have the data for a full data driven goal yet.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Team Discussion: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What is our primary goal for PBIS implementation in our school?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How will we gain input from others on our goals?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Do our goals align with district/school strategic plans?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Identify your draft primary goal, record it on your action plan and submit your action plan to your trainer in Canvas.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046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ATTENDANCE:  </a:t>
            </a:r>
            <a:r>
              <a:rPr lang="en-US" sz="1800" dirty="0">
                <a:hlinkClick r:id="rId3"/>
              </a:rPr>
              <a:t>https://edc.co1.qualtrics.com/jfe/form/SV_81vbI1jl3cwmLY2</a:t>
            </a:r>
            <a:r>
              <a:rPr lang="en-US" sz="1800" dirty="0"/>
              <a:t>  </a:t>
            </a:r>
          </a:p>
          <a:p>
            <a:pPr marL="158750"/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  <a:hlinkClick r:id="rId3"/>
              </a:rPr>
              <a:t>Coaches Self Assessment Survey – Tier 1</a:t>
            </a:r>
            <a:endParaRPr lang="en-US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90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EDC SEBAcademy: https://sebacademy.edc.org/pbis-track</a:t>
            </a:r>
          </a:p>
          <a:p>
            <a:r>
              <a:rPr lang="en-US" dirty="0"/>
              <a:t>NEPBIS: Nepbis.org</a:t>
            </a:r>
          </a:p>
          <a:p>
            <a:r>
              <a:rPr lang="en-US" dirty="0"/>
              <a:t>National Center on PBIS: PBIS.org</a:t>
            </a:r>
          </a:p>
          <a:p>
            <a:r>
              <a:rPr lang="en-US" dirty="0"/>
              <a:t>PBISApps: PBISApps.org</a:t>
            </a:r>
          </a:p>
          <a:p>
            <a:r>
              <a:rPr lang="en-US" dirty="0"/>
              <a:t>Association of Positive Behavior Supports: APBS.org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01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Coaches Year at a Glance: https://sebacademy.edc.org/coaches-year-glance</a:t>
            </a:r>
          </a:p>
          <a:p>
            <a:r>
              <a:rPr lang="en-US" dirty="0"/>
              <a:t>Leadership Team Checklist: https://sebacademy.edc.org/team-meeting-foundations-checklist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Evaluation Plan Template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https://sebacademy.edc.org/evaluation-schedule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/>
              <a:t>School Climate Surveys: https://sebacademy.edc.org/pbis-school-climate-surveys</a:t>
            </a:r>
          </a:p>
          <a:p>
            <a:r>
              <a:rPr lang="en-US" dirty="0"/>
              <a:t>Feedback and Input Surveys: https://sebacademy.edc.org/pbis-feedback-input-survey-manual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86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Tiered Fidelity Inventory: https://sebacademy.edc.org/tiered-fidelity-inventory-tfi-manual</a:t>
            </a:r>
          </a:p>
          <a:p>
            <a:r>
              <a:rPr lang="en-US" dirty="0"/>
              <a:t>TFI Integrated Companion Guide: https://sebacademy.edc.org/integrated-tiered-fidelity-inventory-companion-guide</a:t>
            </a:r>
          </a:p>
          <a:p>
            <a:r>
              <a:rPr lang="en-US" dirty="0"/>
              <a:t>Culturally Responsive Field Guide: https://sebacademy.edc.org/pbis-cultural-responsiveness-field-guide</a:t>
            </a:r>
          </a:p>
          <a:p>
            <a:r>
              <a:rPr lang="en-US" dirty="0"/>
              <a:t>Data Routines Activity: https://sebacademy.edc.org/developing-data-routines-activity</a:t>
            </a:r>
          </a:p>
          <a:p>
            <a:r>
              <a:rPr lang="en-US" dirty="0"/>
              <a:t>Subsist PBIS Sustainability Checklist: https://sebacademy.edc.org/subsist-pbis-sustainability-checklist</a:t>
            </a:r>
          </a:p>
          <a:p>
            <a:r>
              <a:rPr lang="en-US" dirty="0"/>
              <a:t>Classroom Practices Brief: https://sebacademy.edc.org/supporting-and-responding-students-social-emotional-and-behavioral-needs-classrooms</a:t>
            </a:r>
          </a:p>
          <a:p>
            <a:r>
              <a:rPr lang="en-US" dirty="0"/>
              <a:t>Classroom Systems and Data Brief: https://sebacademy.edc.org/supporting-and-responding-educators-classroom-pbis-implementation-needs-guide-classroom-systems-and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9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33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45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https://sebacademy.edc.org/coaches-year-glance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178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3"/>
              </a:rPr>
              <a:t>Rollout Check List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92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https://sebacademy.edc.org/coaches-year-glance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521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Today’s Evaluation:  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https://edc.co1.qualtrics.com/jfe/form/SV_cBF9GI7gVEBsfSC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End of Year Evaluation:  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https://go.edc.org/pbis-end-of-year-evaluation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dirty="0">
                <a:latin typeface="Arial" pitchFamily="-1" charset="0"/>
              </a:rPr>
              <a:t>Classroom PBIS: Systems &amp; Data Brief: https://sebacademy.edc.org/supporting-and-responding-educators-classroom-pbis-implementation-needs-guide-classroom-systems-and</a:t>
            </a:r>
          </a:p>
          <a:p>
            <a:pPr eaLnBrk="1" hangingPunct="1"/>
            <a:r>
              <a:rPr lang="en-US" dirty="0">
                <a:latin typeface="Arial" pitchFamily="-1" charset="0"/>
              </a:rPr>
              <a:t>Embedded Professional Development Activity: </a:t>
            </a:r>
            <a:r>
              <a:rPr lang="en-US" dirty="0"/>
              <a:t>https://sebacademy.edc.org/embedded-professional-development-planning-activity</a:t>
            </a:r>
            <a:endParaRPr lang="en-US" dirty="0">
              <a:latin typeface="Arial" pitchFamily="-1" charset="0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endParaRPr lang="en-US" sz="1200" dirty="0"/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 https://sebacademy.edc.org/annual-evaluation-report-template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Sample https://sebacademy.edc.org/annual-evaluation-report-sample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endParaRPr lang="en-US" sz="1200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lang="en-US" sz="1200" dirty="0"/>
              <a:t>Coaches Year at a Glance </a:t>
            </a:r>
            <a:r>
              <a:rPr lang="en-US" dirty="0"/>
              <a:t>https://sebacademy.edc.org/coaches-year-glance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Rollout Checklist - https://sebacademy.edc.org/rollout-checklist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3"/>
              </a:rPr>
              <a:t>https://sebacademy.edc.org/sample-pbis-staff-slide-deck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097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dirty="0">
                <a:latin typeface="Arial" pitchFamily="-1" charset="0"/>
              </a:rPr>
              <a:t>Classroom PBIS: Systems &amp; Data Brief: https://sebacademy.edc.org/supporting-and-responding-educators-classroom-pbis-implementation-needs-guide-classroom-systems-and</a:t>
            </a:r>
          </a:p>
          <a:p>
            <a:pPr eaLnBrk="1" hangingPunct="1"/>
            <a:r>
              <a:rPr lang="en-US" dirty="0">
                <a:latin typeface="Arial" pitchFamily="-1" charset="0"/>
              </a:rPr>
              <a:t>Embedded Professional Development Activity: </a:t>
            </a:r>
            <a:r>
              <a:rPr lang="en-US" dirty="0"/>
              <a:t>https://sebacademy.edc.org/embedded-professional-development-planning-activity</a:t>
            </a:r>
            <a:endParaRPr lang="en-US" dirty="0">
              <a:latin typeface="Arial" pitchFamily="-1" charset="0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endParaRPr lang="en-US" sz="1200" dirty="0"/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 https://sebacademy.edc.org/annual-evaluation-report-template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Sample https://sebacademy.edc.org/annual-evaluation-report-sample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endParaRPr lang="en-US" sz="1200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lang="en-US" sz="1200" dirty="0"/>
              <a:t>Coaches Year at a Glance </a:t>
            </a:r>
            <a:r>
              <a:rPr lang="en-US" dirty="0"/>
              <a:t>https://sebacademy.edc.org/coaches-year-glance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Rollout Checklist - https://sebacademy.edc.org/rollout-checklist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3"/>
              </a:rPr>
              <a:t>https://sebacademy.edc.org/sample-pbis-staff-slide-deck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583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 If a team has another item that would fit into Classroom, Alignment or Equity, they can let us know and we can consider it.  Most things will be approved.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6AF9E-67B8-434A-9A4C-E078E3419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9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0bb5c55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0bb5c559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Trainer note: Review support options for next year. </a:t>
            </a:r>
          </a:p>
        </p:txBody>
      </p:sp>
    </p:spTree>
    <p:extLst>
      <p:ext uri="{BB962C8B-B14F-4D97-AF65-F5344CB8AC3E}">
        <p14:creationId xmlns:p14="http://schemas.microsoft.com/office/powerpoint/2010/main" val="292383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8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201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2409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6324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462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54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658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2356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1170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5391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32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091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4604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7643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513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617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44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95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05414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941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475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7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420641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7089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4054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796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2561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6392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695107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845442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778506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7486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76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124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01280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3567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8031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972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8101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7771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59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9728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5801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395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076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50410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616599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8157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8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90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046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643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0819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97974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84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11302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514A2-C9D6-0848-900D-9A371420AF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959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8512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85771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3259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5438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5829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69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056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89946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CDD33-6CDF-5140-9B2C-565D20EE5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7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2443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747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1662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67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70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951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08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45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1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873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2909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355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544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516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5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3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77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25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56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661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88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307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07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2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1647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09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758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652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56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6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561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350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497720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20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55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65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026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1391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575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94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754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7000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3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60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346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470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037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683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06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077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00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196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950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075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594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0217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531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040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519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006561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034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331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609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32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1409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451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6425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5284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28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237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845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260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731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373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254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219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688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29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72812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5063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441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4738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956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0476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1231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5513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065044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561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73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397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8603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236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5101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41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420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794" r:id="rId2"/>
    <p:sldLayoutId id="2147483795" r:id="rId3"/>
    <p:sldLayoutId id="2147483801" r:id="rId4"/>
    <p:sldLayoutId id="2147483803" r:id="rId5"/>
    <p:sldLayoutId id="2147483805" r:id="rId6"/>
    <p:sldLayoutId id="2147483807" r:id="rId7"/>
    <p:sldLayoutId id="2147483808" r:id="rId8"/>
    <p:sldLayoutId id="2147483810" r:id="rId9"/>
    <p:sldLayoutId id="2147483811" r:id="rId10"/>
    <p:sldLayoutId id="2147483812" r:id="rId11"/>
    <p:sldLayoutId id="2147483815" r:id="rId12"/>
    <p:sldLayoutId id="2147483816" r:id="rId13"/>
    <p:sldLayoutId id="2147483819" r:id="rId14"/>
    <p:sldLayoutId id="2147483926" r:id="rId15"/>
    <p:sldLayoutId id="2147483931" r:id="rId16"/>
    <p:sldLayoutId id="2147484045" r:id="rId17"/>
    <p:sldLayoutId id="214748404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893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865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920" r:id="rId26"/>
    <p:sldLayoutId id="214748386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615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919" r:id="rId21"/>
    <p:sldLayoutId id="2147483889" r:id="rId22"/>
    <p:sldLayoutId id="2147483890" r:id="rId23"/>
    <p:sldLayoutId id="2147483891" r:id="rId24"/>
    <p:sldLayoutId id="214748389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380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608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1" r:id="rId11"/>
    <p:sldLayoutId id="214748403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214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34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  <p:sldLayoutId id="2147484077" r:id="rId29"/>
    <p:sldLayoutId id="21474840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33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annual-evaluation-report-sample" TargetMode="External"/><Relationship Id="rId13" Type="http://schemas.openxmlformats.org/officeDocument/2006/relationships/hyperlink" Target="https://sebacademy.edc.org/sample-pbis-student-slide-deck" TargetMode="External"/><Relationship Id="rId3" Type="http://schemas.openxmlformats.org/officeDocument/2006/relationships/hyperlink" Target="https://sebacademy.edc.org/supporting-and-responding-educators-classroom-pbis-implementation-needs-guide-classroom-systems-and" TargetMode="External"/><Relationship Id="rId7" Type="http://schemas.openxmlformats.org/officeDocument/2006/relationships/hyperlink" Target="https://sebacademy.edc.org/annual-evaluation-report-template" TargetMode="External"/><Relationship Id="rId12" Type="http://schemas.openxmlformats.org/officeDocument/2006/relationships/hyperlink" Target="https://sebacademy.edc.org/sample-pbis-staff-slide-dec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s://sebacademy.edc.org/coach-self-assessment-tier-1" TargetMode="External"/><Relationship Id="rId11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www.pbisapps.org/articles/supportive-environments-create-classroom-community" TargetMode="External"/><Relationship Id="rId10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www.pbisapps.org/articles/start-with-why-how-to-put-purpose-back-in-your-work" TargetMode="External"/><Relationship Id="rId9" Type="http://schemas.openxmlformats.org/officeDocument/2006/relationships/hyperlink" Target="https://sebacademy.edc.org/embedded-professional-development-planning-activity" TargetMode="Externa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annual-evaluation-report-sample" TargetMode="External"/><Relationship Id="rId13" Type="http://schemas.openxmlformats.org/officeDocument/2006/relationships/hyperlink" Target="https://sebacademy.edc.org/sample-pbis-student-slide-deck" TargetMode="External"/><Relationship Id="rId3" Type="http://schemas.openxmlformats.org/officeDocument/2006/relationships/hyperlink" Target="https://sebacademy.edc.org/supporting-and-responding-educators-classroom-pbis-implementation-needs-guide-classroom-systems-and" TargetMode="External"/><Relationship Id="rId7" Type="http://schemas.openxmlformats.org/officeDocument/2006/relationships/hyperlink" Target="https://sebacademy.edc.org/annual-evaluation-report-template" TargetMode="External"/><Relationship Id="rId12" Type="http://schemas.openxmlformats.org/officeDocument/2006/relationships/hyperlink" Target="https://sebacademy.edc.org/sample-pbis-staff-slide-dec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s://sebacademy.edc.org/coach-self-assessment-tier-1" TargetMode="External"/><Relationship Id="rId11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www.pbisapps.org/articles/supportive-environments-create-classroom-community" TargetMode="External"/><Relationship Id="rId10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www.pbisapps.org/articles/start-with-why-how-to-put-purpose-back-in-your-work" TargetMode="External"/><Relationship Id="rId9" Type="http://schemas.openxmlformats.org/officeDocument/2006/relationships/hyperlink" Target="https://sebacademy.edc.org/embedded-professional-development-planning-activity" TargetMode="Externa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3</a:t>
            </a:r>
            <a:endParaRPr lang="en-US" sz="4267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Insert Trainer Names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art, table&#10;&#10;Description automatically generated">
            <a:extLst>
              <a:ext uri="{FF2B5EF4-FFF2-40B4-BE49-F238E27FC236}">
                <a16:creationId xmlns:a16="http://schemas.microsoft.com/office/drawing/2014/main" id="{05E08950-D324-4B8E-BE69-7CE611550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6097588" y="397917"/>
            <a:ext cx="5711834" cy="2639196"/>
          </a:xfrm>
          <a:prstGeom prst="rect">
            <a:avLst/>
          </a:prstGeom>
        </p:spPr>
      </p:pic>
      <p:pic>
        <p:nvPicPr>
          <p:cNvPr id="2" name="Picture 2" descr="Chart, table&#10;&#10;Description automatically generated">
            <a:extLst>
              <a:ext uri="{FF2B5EF4-FFF2-40B4-BE49-F238E27FC236}">
                <a16:creationId xmlns:a16="http://schemas.microsoft.com/office/drawing/2014/main" id="{BB0912C8-DE8B-426D-BB87-BABECA4B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342900" y="205734"/>
            <a:ext cx="4179897" cy="3022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90D0A-9E6D-4340-8DEC-BDB0CF70B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017403" y="3284882"/>
            <a:ext cx="5351344" cy="3250094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BAC59788-68D1-4B42-85E4-D8077C5CF1F3}"/>
              </a:ext>
            </a:extLst>
          </p:cNvPr>
          <p:cNvSpPr/>
          <p:nvPr/>
        </p:nvSpPr>
        <p:spPr>
          <a:xfrm>
            <a:off x="4568689" y="1331843"/>
            <a:ext cx="4234070" cy="18089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Fidelity Data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442F87B-53BC-7E44-931C-558698A43B3F}"/>
              </a:ext>
            </a:extLst>
          </p:cNvPr>
          <p:cNvSpPr/>
          <p:nvPr/>
        </p:nvSpPr>
        <p:spPr>
          <a:xfrm>
            <a:off x="2431639" y="735495"/>
            <a:ext cx="3992285" cy="1848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 Data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D18003CC-DCCC-0E48-923F-BE0DC695A672}"/>
              </a:ext>
            </a:extLst>
          </p:cNvPr>
          <p:cNvSpPr/>
          <p:nvPr/>
        </p:nvSpPr>
        <p:spPr>
          <a:xfrm>
            <a:off x="7957930" y="3573118"/>
            <a:ext cx="4234070" cy="29618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Celebrations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Areas to strengthen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Action Steps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7A4883-68BB-A9BB-A90F-32AFE767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716E-3E19-6FF7-9638-AB23487D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8E9A5-BD87-A800-3CB1-F13F4214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041"/>
            <a:ext cx="3101449" cy="4131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0919C-E9F1-D917-5083-083E09CA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49" y="2176041"/>
            <a:ext cx="3044210" cy="413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8CF54-4CF4-BB81-07BB-8015A25C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76040"/>
            <a:ext cx="3045420" cy="413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9750B-EF19-A4C3-89C3-E1F5FA68C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553" y="2176040"/>
            <a:ext cx="3086761" cy="41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8" y="232205"/>
            <a:ext cx="10477798" cy="845600"/>
          </a:xfrm>
        </p:spPr>
        <p:txBody>
          <a:bodyPr/>
          <a:lstStyle/>
          <a:p>
            <a:r>
              <a:rPr lang="en-US" sz="3600" dirty="0"/>
              <a:t>ACTIVITY: Evaluation Report and Planning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0392813-9C3F-9E4D-A2DC-31D3CEBE04C2}"/>
              </a:ext>
            </a:extLst>
          </p:cNvPr>
          <p:cNvGrpSpPr/>
          <p:nvPr/>
        </p:nvGrpSpPr>
        <p:grpSpPr>
          <a:xfrm>
            <a:off x="10938203" y="75885"/>
            <a:ext cx="1158240" cy="1158240"/>
            <a:chOff x="7429182" y="2594804"/>
            <a:chExt cx="868680" cy="868680"/>
          </a:xfrm>
        </p:grpSpPr>
        <p:sp>
          <p:nvSpPr>
            <p:cNvPr id="170" name="Google Shape;662;p43">
              <a:extLst>
                <a:ext uri="{FF2B5EF4-FFF2-40B4-BE49-F238E27FC236}">
                  <a16:creationId xmlns:a16="http://schemas.microsoft.com/office/drawing/2014/main" id="{7531D126-6E0E-4A4E-952D-EA0E6CC524B3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rgbClr val="63A537"/>
                </a:gs>
                <a:gs pos="100000">
                  <a:srgbClr val="99CB38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7825;p68">
              <a:extLst>
                <a:ext uri="{FF2B5EF4-FFF2-40B4-BE49-F238E27FC236}">
                  <a16:creationId xmlns:a16="http://schemas.microsoft.com/office/drawing/2014/main" id="{BCBA7A38-C4DA-A444-9FA8-9B9B861F089C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172" name="Google Shape;7826;p68">
                <a:extLst>
                  <a:ext uri="{FF2B5EF4-FFF2-40B4-BE49-F238E27FC236}">
                    <a16:creationId xmlns:a16="http://schemas.microsoft.com/office/drawing/2014/main" id="{90018877-F4B0-3B49-B35A-6F3F316B19EB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7827;p68">
                <a:extLst>
                  <a:ext uri="{FF2B5EF4-FFF2-40B4-BE49-F238E27FC236}">
                    <a16:creationId xmlns:a16="http://schemas.microsoft.com/office/drawing/2014/main" id="{2BCD7C8E-53CD-E545-A7C5-05F34E897D98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7828;p68">
                <a:extLst>
                  <a:ext uri="{FF2B5EF4-FFF2-40B4-BE49-F238E27FC236}">
                    <a16:creationId xmlns:a16="http://schemas.microsoft.com/office/drawing/2014/main" id="{8908A198-C8D2-4C44-B34F-C37B5E875569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7829;p68">
                <a:extLst>
                  <a:ext uri="{FF2B5EF4-FFF2-40B4-BE49-F238E27FC236}">
                    <a16:creationId xmlns:a16="http://schemas.microsoft.com/office/drawing/2014/main" id="{1CB0DB7E-F72E-5F48-95CA-28D8F36C225A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7830;p68">
                <a:extLst>
                  <a:ext uri="{FF2B5EF4-FFF2-40B4-BE49-F238E27FC236}">
                    <a16:creationId xmlns:a16="http://schemas.microsoft.com/office/drawing/2014/main" id="{4E94D0D1-2F30-D74F-B7F4-5989C8AE8417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7831;p68">
                <a:extLst>
                  <a:ext uri="{FF2B5EF4-FFF2-40B4-BE49-F238E27FC236}">
                    <a16:creationId xmlns:a16="http://schemas.microsoft.com/office/drawing/2014/main" id="{7115E542-3974-D647-AF7A-9041AE83CD04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7832;p68">
                <a:extLst>
                  <a:ext uri="{FF2B5EF4-FFF2-40B4-BE49-F238E27FC236}">
                    <a16:creationId xmlns:a16="http://schemas.microsoft.com/office/drawing/2014/main" id="{94545334-8228-D54F-801C-17356E0615CD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7833;p68">
                <a:extLst>
                  <a:ext uri="{FF2B5EF4-FFF2-40B4-BE49-F238E27FC236}">
                    <a16:creationId xmlns:a16="http://schemas.microsoft.com/office/drawing/2014/main" id="{223971F5-20AA-1442-8853-55AD763E8276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834;p68">
                <a:extLst>
                  <a:ext uri="{FF2B5EF4-FFF2-40B4-BE49-F238E27FC236}">
                    <a16:creationId xmlns:a16="http://schemas.microsoft.com/office/drawing/2014/main" id="{7B53C61F-C55B-6A46-9B56-FEE095E2E8B5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835;p68">
                <a:extLst>
                  <a:ext uri="{FF2B5EF4-FFF2-40B4-BE49-F238E27FC236}">
                    <a16:creationId xmlns:a16="http://schemas.microsoft.com/office/drawing/2014/main" id="{6F6B57D8-A901-344B-AB50-3D8C5E39E838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836;p68">
                <a:extLst>
                  <a:ext uri="{FF2B5EF4-FFF2-40B4-BE49-F238E27FC236}">
                    <a16:creationId xmlns:a16="http://schemas.microsoft.com/office/drawing/2014/main" id="{90DB872E-02E1-5D4C-9795-C2D4CD35987E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837;p68">
                <a:extLst>
                  <a:ext uri="{FF2B5EF4-FFF2-40B4-BE49-F238E27FC236}">
                    <a16:creationId xmlns:a16="http://schemas.microsoft.com/office/drawing/2014/main" id="{49D7E70B-90D4-4B40-8AB2-4F5BF98D893B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838;p68">
                <a:extLst>
                  <a:ext uri="{FF2B5EF4-FFF2-40B4-BE49-F238E27FC236}">
                    <a16:creationId xmlns:a16="http://schemas.microsoft.com/office/drawing/2014/main" id="{7471B969-14D4-9349-8CEA-EC5FD90D9508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839;p68">
                <a:extLst>
                  <a:ext uri="{FF2B5EF4-FFF2-40B4-BE49-F238E27FC236}">
                    <a16:creationId xmlns:a16="http://schemas.microsoft.com/office/drawing/2014/main" id="{6706CE98-C76B-264D-8425-FA7D22A9D44C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840;p68">
                <a:extLst>
                  <a:ext uri="{FF2B5EF4-FFF2-40B4-BE49-F238E27FC236}">
                    <a16:creationId xmlns:a16="http://schemas.microsoft.com/office/drawing/2014/main" id="{AC7E5260-FEA3-AD4D-872F-6971DA9FE70B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41;p68">
                <a:extLst>
                  <a:ext uri="{FF2B5EF4-FFF2-40B4-BE49-F238E27FC236}">
                    <a16:creationId xmlns:a16="http://schemas.microsoft.com/office/drawing/2014/main" id="{429D6D30-C228-3C41-853A-4F94626F63F8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42;p68">
                <a:extLst>
                  <a:ext uri="{FF2B5EF4-FFF2-40B4-BE49-F238E27FC236}">
                    <a16:creationId xmlns:a16="http://schemas.microsoft.com/office/drawing/2014/main" id="{3EE96298-5E59-9240-A40A-981DE3C39CAC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43;p68">
                <a:extLst>
                  <a:ext uri="{FF2B5EF4-FFF2-40B4-BE49-F238E27FC236}">
                    <a16:creationId xmlns:a16="http://schemas.microsoft.com/office/drawing/2014/main" id="{E3B68417-1BBB-D541-84DC-E7F6CDFF701E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44;p68">
                <a:extLst>
                  <a:ext uri="{FF2B5EF4-FFF2-40B4-BE49-F238E27FC236}">
                    <a16:creationId xmlns:a16="http://schemas.microsoft.com/office/drawing/2014/main" id="{3CBBC2C5-3DEC-F04C-87B8-660AD9327096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5;p68">
                <a:extLst>
                  <a:ext uri="{FF2B5EF4-FFF2-40B4-BE49-F238E27FC236}">
                    <a16:creationId xmlns:a16="http://schemas.microsoft.com/office/drawing/2014/main" id="{BE949903-C6E6-7E4D-B250-835FD11E3F72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46;p68">
                <a:extLst>
                  <a:ext uri="{FF2B5EF4-FFF2-40B4-BE49-F238E27FC236}">
                    <a16:creationId xmlns:a16="http://schemas.microsoft.com/office/drawing/2014/main" id="{0FDA0DDF-3EC5-E647-A39F-9E7FDCC2FC65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47;p68">
                <a:extLst>
                  <a:ext uri="{FF2B5EF4-FFF2-40B4-BE49-F238E27FC236}">
                    <a16:creationId xmlns:a16="http://schemas.microsoft.com/office/drawing/2014/main" id="{5A7A7823-3A68-B74E-9CF1-61570DA7BFF5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2B60AD10-5A25-1BE3-4374-E6B9AD097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320" y="1413278"/>
            <a:ext cx="8654536" cy="4389994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4572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Complete one bullet for each area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Celebrations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Areas to Strengthen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Action Item 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Identify which data sources you will show case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Fidelity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Outcomes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Be prepared to share out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B2191ED-F40B-BF12-3FAA-25A1F6AB926F}"/>
              </a:ext>
            </a:extLst>
          </p:cNvPr>
          <p:cNvSpPr txBox="1">
            <a:spLocks/>
          </p:cNvSpPr>
          <p:nvPr/>
        </p:nvSpPr>
        <p:spPr>
          <a:xfrm>
            <a:off x="10290224" y="5830283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33" name="Google Shape;6077;p67">
            <a:extLst>
              <a:ext uri="{FF2B5EF4-FFF2-40B4-BE49-F238E27FC236}">
                <a16:creationId xmlns:a16="http://schemas.microsoft.com/office/drawing/2014/main" id="{25D30B0E-5FF9-CB23-A7B2-41732EB61030}"/>
              </a:ext>
            </a:extLst>
          </p:cNvPr>
          <p:cNvGrpSpPr/>
          <p:nvPr/>
        </p:nvGrpSpPr>
        <p:grpSpPr>
          <a:xfrm>
            <a:off x="8114381" y="6087812"/>
            <a:ext cx="537983" cy="537983"/>
            <a:chOff x="5873617" y="2309901"/>
            <a:chExt cx="345720" cy="345720"/>
          </a:xfrm>
        </p:grpSpPr>
        <p:sp>
          <p:nvSpPr>
            <p:cNvPr id="34" name="Google Shape;6078;p67">
              <a:extLst>
                <a:ext uri="{FF2B5EF4-FFF2-40B4-BE49-F238E27FC236}">
                  <a16:creationId xmlns:a16="http://schemas.microsoft.com/office/drawing/2014/main" id="{97CF28B7-D4DB-5BEA-1852-6CAD4AA6939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79;p67">
              <a:extLst>
                <a:ext uri="{FF2B5EF4-FFF2-40B4-BE49-F238E27FC236}">
                  <a16:creationId xmlns:a16="http://schemas.microsoft.com/office/drawing/2014/main" id="{159F434C-C482-2D16-3C27-52081366C49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0;p67">
              <a:extLst>
                <a:ext uri="{FF2B5EF4-FFF2-40B4-BE49-F238E27FC236}">
                  <a16:creationId xmlns:a16="http://schemas.microsoft.com/office/drawing/2014/main" id="{6F608FF8-3D37-0B4B-8995-60CAD62FE95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1;p67">
              <a:extLst>
                <a:ext uri="{FF2B5EF4-FFF2-40B4-BE49-F238E27FC236}">
                  <a16:creationId xmlns:a16="http://schemas.microsoft.com/office/drawing/2014/main" id="{0EBF1F26-D982-9040-A6C3-A97735D8D3DD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2;p67">
              <a:extLst>
                <a:ext uri="{FF2B5EF4-FFF2-40B4-BE49-F238E27FC236}">
                  <a16:creationId xmlns:a16="http://schemas.microsoft.com/office/drawing/2014/main" id="{59D2EA26-CA10-9008-800D-9157D066E4C6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3;p67">
              <a:extLst>
                <a:ext uri="{FF2B5EF4-FFF2-40B4-BE49-F238E27FC236}">
                  <a16:creationId xmlns:a16="http://schemas.microsoft.com/office/drawing/2014/main" id="{CC14E40D-D328-E4B8-2CB0-DECA5F50EF6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4;p67">
              <a:extLst>
                <a:ext uri="{FF2B5EF4-FFF2-40B4-BE49-F238E27FC236}">
                  <a16:creationId xmlns:a16="http://schemas.microsoft.com/office/drawing/2014/main" id="{3A4657A4-9271-BAF1-7B88-62BAA1DBAA5D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5;p67">
              <a:extLst>
                <a:ext uri="{FF2B5EF4-FFF2-40B4-BE49-F238E27FC236}">
                  <a16:creationId xmlns:a16="http://schemas.microsoft.com/office/drawing/2014/main" id="{D2E39AFF-37FA-3B60-C478-45054F9ED919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6;p67">
              <a:extLst>
                <a:ext uri="{FF2B5EF4-FFF2-40B4-BE49-F238E27FC236}">
                  <a16:creationId xmlns:a16="http://schemas.microsoft.com/office/drawing/2014/main" id="{962B548A-B75B-8816-8CE0-A8D9F845806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7;p67">
              <a:extLst>
                <a:ext uri="{FF2B5EF4-FFF2-40B4-BE49-F238E27FC236}">
                  <a16:creationId xmlns:a16="http://schemas.microsoft.com/office/drawing/2014/main" id="{E7B9A5BD-A9D8-60F3-06C3-9CBC7C483A3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8;p67">
              <a:extLst>
                <a:ext uri="{FF2B5EF4-FFF2-40B4-BE49-F238E27FC236}">
                  <a16:creationId xmlns:a16="http://schemas.microsoft.com/office/drawing/2014/main" id="{E795BCAB-04EE-9763-F5A9-68A6F5FAB3AD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89;p67">
              <a:extLst>
                <a:ext uri="{FF2B5EF4-FFF2-40B4-BE49-F238E27FC236}">
                  <a16:creationId xmlns:a16="http://schemas.microsoft.com/office/drawing/2014/main" id="{D60C2D84-F1E4-FECA-28BA-170B385CC621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0;p67">
              <a:extLst>
                <a:ext uri="{FF2B5EF4-FFF2-40B4-BE49-F238E27FC236}">
                  <a16:creationId xmlns:a16="http://schemas.microsoft.com/office/drawing/2014/main" id="{28B7A73E-674A-D740-1E0B-A6C3C534A5F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1;p67">
              <a:extLst>
                <a:ext uri="{FF2B5EF4-FFF2-40B4-BE49-F238E27FC236}">
                  <a16:creationId xmlns:a16="http://schemas.microsoft.com/office/drawing/2014/main" id="{8A91761E-E69F-BA24-E4C2-51DC1C28EE00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2;p67">
              <a:extLst>
                <a:ext uri="{FF2B5EF4-FFF2-40B4-BE49-F238E27FC236}">
                  <a16:creationId xmlns:a16="http://schemas.microsoft.com/office/drawing/2014/main" id="{4D551C46-4988-2373-C6C8-2978EB4A8E79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3;p67">
              <a:extLst>
                <a:ext uri="{FF2B5EF4-FFF2-40B4-BE49-F238E27FC236}">
                  <a16:creationId xmlns:a16="http://schemas.microsoft.com/office/drawing/2014/main" id="{D72B43BC-6290-A5AF-DBD6-9C165F0A76FF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4;p67">
              <a:extLst>
                <a:ext uri="{FF2B5EF4-FFF2-40B4-BE49-F238E27FC236}">
                  <a16:creationId xmlns:a16="http://schemas.microsoft.com/office/drawing/2014/main" id="{9E52C242-4BA3-B0F6-48BA-9F12C93A207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5;p67">
              <a:extLst>
                <a:ext uri="{FF2B5EF4-FFF2-40B4-BE49-F238E27FC236}">
                  <a16:creationId xmlns:a16="http://schemas.microsoft.com/office/drawing/2014/main" id="{867C48CD-A22A-C457-79BA-380EDCD20BDC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096;p67">
              <a:extLst>
                <a:ext uri="{FF2B5EF4-FFF2-40B4-BE49-F238E27FC236}">
                  <a16:creationId xmlns:a16="http://schemas.microsoft.com/office/drawing/2014/main" id="{34A51149-1FB3-0A94-6DD3-80CABE88295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FAB1C9A-0015-AB29-1F78-5F4D356825A6}"/>
              </a:ext>
            </a:extLst>
          </p:cNvPr>
          <p:cNvSpPr txBox="1">
            <a:spLocks/>
          </p:cNvSpPr>
          <p:nvPr/>
        </p:nvSpPr>
        <p:spPr>
          <a:xfrm>
            <a:off x="8490050" y="6012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Work Time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16260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394460" y="937260"/>
            <a:ext cx="6549390" cy="574929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1598971" y="2866062"/>
            <a:ext cx="6137824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dirty="0"/>
              <a:t>Setting Annual SCHOOL WIDE GOALS</a:t>
            </a:r>
            <a:endParaRPr lang="en-US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F129A1-87C9-5506-5C23-454E9DF2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2" y="1847400"/>
            <a:ext cx="8552525" cy="3163200"/>
          </a:xfrm>
        </p:spPr>
        <p:txBody>
          <a:bodyPr/>
          <a:lstStyle/>
          <a:p>
            <a:r>
              <a:rPr lang="en-US" sz="3200" dirty="0"/>
              <a:t>Did you include your goal in your Year End Evaluation?</a:t>
            </a:r>
          </a:p>
          <a:p>
            <a:r>
              <a:rPr lang="en-US" sz="3200" dirty="0"/>
              <a:t>What will your goal be for next year?</a:t>
            </a:r>
          </a:p>
          <a:p>
            <a:pPr lvl="1"/>
            <a:r>
              <a:rPr lang="en-US" sz="2400" dirty="0"/>
              <a:t>It is a SMART goal?</a:t>
            </a:r>
          </a:p>
          <a:p>
            <a:pPr lvl="1"/>
            <a:r>
              <a:rPr lang="en-US" sz="2400" dirty="0"/>
              <a:t>What data will you use to measure that goal?</a:t>
            </a:r>
          </a:p>
          <a:p>
            <a:pPr lvl="1"/>
            <a:r>
              <a:rPr lang="en-US" sz="2400" dirty="0"/>
              <a:t>Are your data routines set up so that data is monitored and used for decision making throughout the year?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11EC4F-E288-EA99-6E95-D4AB96F2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met your yearly goal</a:t>
            </a:r>
          </a:p>
        </p:txBody>
      </p:sp>
    </p:spTree>
    <p:extLst>
      <p:ext uri="{BB962C8B-B14F-4D97-AF65-F5344CB8AC3E}">
        <p14:creationId xmlns:p14="http://schemas.microsoft.com/office/powerpoint/2010/main" val="268601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DCC003-D7B0-294F-A79D-22D87B44C620}"/>
              </a:ext>
            </a:extLst>
          </p:cNvPr>
          <p:cNvSpPr txBox="1"/>
          <p:nvPr/>
        </p:nvSpPr>
        <p:spPr>
          <a:xfrm>
            <a:off x="6386857" y="1774386"/>
            <a:ext cx="5576543" cy="4601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Locally important and meaningful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Applicable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(culturally equitable)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Students’ social competence and academic achievement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implementation of critical skills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Observable and measurable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Written as a goal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914B4-4FFC-8D42-9443-BEE1EC3402AC}"/>
              </a:ext>
            </a:extLst>
          </p:cNvPr>
          <p:cNvSpPr txBox="1"/>
          <p:nvPr/>
        </p:nvSpPr>
        <p:spPr>
          <a:xfrm>
            <a:off x="0" y="164678"/>
            <a:ext cx="1021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Outcomes tell us if we achieve our purpose and guide framework implementation</a:t>
            </a:r>
          </a:p>
        </p:txBody>
      </p:sp>
      <p:sp>
        <p:nvSpPr>
          <p:cNvPr id="4" name="Rounded Rectangular Callout 7">
            <a:extLst>
              <a:ext uri="{FF2B5EF4-FFF2-40B4-BE49-F238E27FC236}">
                <a16:creationId xmlns:a16="http://schemas.microsoft.com/office/drawing/2014/main" id="{E8018E68-E809-90D9-8388-FF0D0FBAECB9}"/>
              </a:ext>
            </a:extLst>
          </p:cNvPr>
          <p:cNvSpPr/>
          <p:nvPr/>
        </p:nvSpPr>
        <p:spPr>
          <a:xfrm>
            <a:off x="0" y="1385945"/>
            <a:ext cx="6386857" cy="3471985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spring break, staff, students, and families will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 input into creation of School Wide PBIS Matrix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demonstrated by responses to questionnaires, class focus groups, and faculty meetings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946F2-54BA-F74B-9C72-5F76942A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70" t="12358" r="21199"/>
          <a:stretch/>
        </p:blipFill>
        <p:spPr>
          <a:xfrm>
            <a:off x="2409875" y="4289244"/>
            <a:ext cx="2409825" cy="2365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27E66F-6057-8B41-A473-86FD1C5D1C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33" y="4382667"/>
            <a:ext cx="1109563" cy="108938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844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AE7DAF-F9A0-684D-93E2-19392D33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5" y="171671"/>
            <a:ext cx="11891165" cy="8456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Outcomes are our GOALS for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CC003-D7B0-294F-A79D-22D87B44C620}"/>
              </a:ext>
            </a:extLst>
          </p:cNvPr>
          <p:cNvSpPr txBox="1"/>
          <p:nvPr/>
        </p:nvSpPr>
        <p:spPr>
          <a:xfrm>
            <a:off x="6525752" y="923031"/>
            <a:ext cx="5314348" cy="55707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Locally important and meaningful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Applicable to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(culturally equitable)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Students’ social competence and academic achievement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implementation of critical skills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Observable and measurable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Written as a goal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9221A93-085A-2346-9B6D-AE429DFAABA7}"/>
              </a:ext>
            </a:extLst>
          </p:cNvPr>
          <p:cNvSpPr/>
          <p:nvPr/>
        </p:nvSpPr>
        <p:spPr>
          <a:xfrm>
            <a:off x="351901" y="1125332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the end of the year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 for implementing PBIS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be rated “Highly Important” by at least 80% of staff as measured by PBIS staff survey.</a:t>
            </a:r>
          </a:p>
        </p:txBody>
      </p:sp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04471088-A15C-F536-AD42-B9EDD880CC6C}"/>
              </a:ext>
            </a:extLst>
          </p:cNvPr>
          <p:cNvSpPr/>
          <p:nvPr/>
        </p:nvSpPr>
        <p:spPr>
          <a:xfrm>
            <a:off x="351901" y="1125332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result of implementing PBIS during the 20XX-20XY school year,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reports of school climate will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by 20%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48DB80F-30A5-EB4A-9545-4E1B13258AD4}"/>
              </a:ext>
            </a:extLst>
          </p:cNvPr>
          <p:cNvSpPr/>
          <p:nvPr/>
        </p:nvSpPr>
        <p:spPr>
          <a:xfrm>
            <a:off x="351900" y="1179363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result of implementing PBIS during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20XX-20XY school year,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behavior incident data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decrease by __% relative to that same period the prior year.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2CC2EC-1DA2-E847-9762-1FBA4269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078" y="3912852"/>
            <a:ext cx="1109563" cy="107140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Rounded Rectangular Callout 14">
            <a:extLst>
              <a:ext uri="{FF2B5EF4-FFF2-40B4-BE49-F238E27FC236}">
                <a16:creationId xmlns:a16="http://schemas.microsoft.com/office/drawing/2014/main" id="{20D40EA3-1FE7-C45B-B990-C8EA5CC0FFAF}"/>
              </a:ext>
            </a:extLst>
          </p:cNvPr>
          <p:cNvSpPr/>
          <p:nvPr/>
        </p:nvSpPr>
        <p:spPr>
          <a:xfrm>
            <a:off x="351899" y="1152348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As a result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PBIS,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behavior will improve, and the school will feel better.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C5AF6-9274-A04D-936A-8F0636575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686" y="3894871"/>
            <a:ext cx="1135955" cy="1089389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98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A71B93-EFED-6542-83B7-1ADE4291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3" y="272591"/>
            <a:ext cx="9378000" cy="845600"/>
          </a:xfrm>
        </p:spPr>
        <p:txBody>
          <a:bodyPr/>
          <a:lstStyle/>
          <a:p>
            <a:r>
              <a:rPr lang="en-US" dirty="0"/>
              <a:t>Identifying Outcomes/Goals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D07BCB-F10E-E74C-80C0-23E6DD242ED8}"/>
              </a:ext>
            </a:extLst>
          </p:cNvPr>
          <p:cNvGraphicFramePr/>
          <p:nvPr/>
        </p:nvGraphicFramePr>
        <p:xfrm>
          <a:off x="425309" y="1313063"/>
          <a:ext cx="107423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2345532-6FA2-FE43-B946-C90D7E2C9F31}"/>
              </a:ext>
            </a:extLst>
          </p:cNvPr>
          <p:cNvSpPr/>
          <p:nvPr/>
        </p:nvSpPr>
        <p:spPr>
          <a:xfrm>
            <a:off x="7959778" y="86194"/>
            <a:ext cx="4033470" cy="2507104"/>
          </a:xfrm>
          <a:prstGeom prst="wedgeRoundRectCallout">
            <a:avLst>
              <a:gd name="adj1" fmla="val -40650"/>
              <a:gd name="adj2" fmla="val 6250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outcomes are you hoping to achieve this year?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(Consider BOTH implementation fidelity and student outcomes)</a:t>
            </a:r>
          </a:p>
        </p:txBody>
      </p:sp>
    </p:spTree>
    <p:extLst>
      <p:ext uri="{BB962C8B-B14F-4D97-AF65-F5344CB8AC3E}">
        <p14:creationId xmlns:p14="http://schemas.microsoft.com/office/powerpoint/2010/main" val="2481187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54AC8-96D4-D14B-A585-7C797AEE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168812"/>
            <a:ext cx="11082338" cy="8456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PBIS centers equity in all decisions...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35D9B-3FCF-4047-BD63-DBEDC388A09D}"/>
              </a:ext>
            </a:extLst>
          </p:cNvPr>
          <p:cNvSpPr txBox="1"/>
          <p:nvPr/>
        </p:nvSpPr>
        <p:spPr>
          <a:xfrm>
            <a:off x="223836" y="764022"/>
            <a:ext cx="549457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to always consider Equity in: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Representation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Meaningful Participation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Positive Outcomes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Ensuring inclusion means you need to include staff, students, and families outside of your dominant culture</a:t>
            </a:r>
            <a:r>
              <a:rPr lang="en-US" sz="2800" dirty="0">
                <a:solidFill>
                  <a:srgbClr val="FFFFFF"/>
                </a:solidFill>
              </a:rPr>
              <a:t>. Disaggregating data should be part of your data review and goals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BC2D3-43C3-064C-8637-D598B58C2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012963"/>
            <a:ext cx="5715000" cy="405776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E55BA-82BE-D449-903F-70DA0EAA9E3F}"/>
              </a:ext>
            </a:extLst>
          </p:cNvPr>
          <p:cNvSpPr txBox="1"/>
          <p:nvPr/>
        </p:nvSpPr>
        <p:spPr>
          <a:xfrm>
            <a:off x="12334672" y="10311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 txBox="1">
            <a:spLocks noGrp="1"/>
          </p:cNvSpPr>
          <p:nvPr>
            <p:ph type="title" idx="8"/>
          </p:nvPr>
        </p:nvSpPr>
        <p:spPr>
          <a:xfrm>
            <a:off x="159186" y="286513"/>
            <a:ext cx="12171664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Significant Predictors of Equitable Outcomes</a:t>
            </a:r>
            <a:br>
              <a:rPr lang="en-US" b="1" dirty="0">
                <a:solidFill>
                  <a:schemeClr val="bg1"/>
                </a:solidFill>
              </a:rPr>
            </a:br>
            <a:endParaRPr b="1" dirty="0">
              <a:solidFill>
                <a:schemeClr val="bg1"/>
              </a:solidFill>
            </a:endParaRPr>
          </a:p>
        </p:txBody>
      </p:sp>
      <p:sp>
        <p:nvSpPr>
          <p:cNvPr id="423" name="Google Shape;423;p37"/>
          <p:cNvSpPr txBox="1">
            <a:spLocks noGrp="1"/>
          </p:cNvSpPr>
          <p:nvPr>
            <p:ph type="title" idx="2"/>
          </p:nvPr>
        </p:nvSpPr>
        <p:spPr>
          <a:xfrm>
            <a:off x="2293371" y="1742594"/>
            <a:ext cx="3217448" cy="60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Data-based decision making</a:t>
            </a:r>
            <a:endParaRPr sz="3200" dirty="0">
              <a:solidFill>
                <a:schemeClr val="bg1"/>
              </a:solidFill>
            </a:endParaRPr>
          </a:p>
        </p:txBody>
      </p:sp>
      <p:cxnSp>
        <p:nvCxnSpPr>
          <p:cNvPr id="424" name="Google Shape;424;p37"/>
          <p:cNvCxnSpPr>
            <a:cxnSpLocks/>
          </p:cNvCxnSpPr>
          <p:nvPr/>
        </p:nvCxnSpPr>
        <p:spPr>
          <a:xfrm>
            <a:off x="2363029" y="2634630"/>
            <a:ext cx="324913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25" name="Google Shape;425;p37"/>
          <p:cNvSpPr/>
          <p:nvPr/>
        </p:nvSpPr>
        <p:spPr>
          <a:xfrm>
            <a:off x="369597" y="1751185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37"/>
          <p:cNvSpPr txBox="1">
            <a:spLocks noGrp="1"/>
          </p:cNvSpPr>
          <p:nvPr>
            <p:ph type="title"/>
          </p:nvPr>
        </p:nvSpPr>
        <p:spPr>
          <a:xfrm>
            <a:off x="5191431" y="4186587"/>
            <a:ext cx="4104969" cy="65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chemeClr val="bg1"/>
                </a:solidFill>
              </a:rPr>
              <a:t>Formal reward systems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427" name="Google Shape;427;p37"/>
          <p:cNvSpPr txBox="1">
            <a:spLocks noGrp="1"/>
          </p:cNvSpPr>
          <p:nvPr>
            <p:ph type="subTitle" idx="1"/>
          </p:nvPr>
        </p:nvSpPr>
        <p:spPr>
          <a:xfrm flipH="1">
            <a:off x="5269693" y="4928192"/>
            <a:ext cx="2542783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600" dirty="0">
                <a:solidFill>
                  <a:schemeClr val="bg1"/>
                </a:solidFill>
              </a:rPr>
              <a:t>Barclay (2017), </a:t>
            </a:r>
          </a:p>
          <a:p>
            <a:pPr marL="0" indent="0"/>
            <a:r>
              <a:rPr lang="en" sz="1600" dirty="0">
                <a:solidFill>
                  <a:schemeClr val="bg1"/>
                </a:solidFill>
              </a:rPr>
              <a:t>Tobin &amp; Vincent (2011)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28" name="Google Shape;428;p37"/>
          <p:cNvSpPr txBox="1">
            <a:spLocks noGrp="1"/>
          </p:cNvSpPr>
          <p:nvPr>
            <p:ph type="subTitle" idx="3"/>
          </p:nvPr>
        </p:nvSpPr>
        <p:spPr>
          <a:xfrm flipH="1">
            <a:off x="2324537" y="2691136"/>
            <a:ext cx="3053945" cy="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600" dirty="0">
                <a:solidFill>
                  <a:schemeClr val="bg1"/>
                </a:solidFill>
              </a:rPr>
              <a:t>Tobin &amp; Vincent (2011)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38" name="Google Shape;438;p37"/>
          <p:cNvSpPr txBox="1">
            <a:spLocks noGrp="1"/>
          </p:cNvSpPr>
          <p:nvPr>
            <p:ph type="title" idx="6"/>
          </p:nvPr>
        </p:nvSpPr>
        <p:spPr>
          <a:xfrm>
            <a:off x="8532352" y="1892219"/>
            <a:ext cx="3588087" cy="65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chemeClr val="bg1"/>
                </a:solidFill>
              </a:rPr>
              <a:t>Classroom PBIS Systems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ubTitle" idx="7"/>
          </p:nvPr>
        </p:nvSpPr>
        <p:spPr>
          <a:xfrm flipH="1">
            <a:off x="8683526" y="2850003"/>
            <a:ext cx="3075531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1600" dirty="0">
                <a:solidFill>
                  <a:schemeClr val="bg1"/>
                </a:solidFill>
              </a:rPr>
              <a:t>Tobin &amp; Vincent (2011)</a:t>
            </a:r>
          </a:p>
        </p:txBody>
      </p:sp>
      <p:cxnSp>
        <p:nvCxnSpPr>
          <p:cNvPr id="440" name="Google Shape;440;p37"/>
          <p:cNvCxnSpPr>
            <a:cxnSpLocks/>
          </p:cNvCxnSpPr>
          <p:nvPr/>
        </p:nvCxnSpPr>
        <p:spPr>
          <a:xfrm flipV="1">
            <a:off x="5074472" y="4894225"/>
            <a:ext cx="3249133" cy="198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37"/>
          <p:cNvCxnSpPr/>
          <p:nvPr/>
        </p:nvCxnSpPr>
        <p:spPr>
          <a:xfrm>
            <a:off x="8532352" y="2699618"/>
            <a:ext cx="325526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62" name="Google Shape;7630;p68">
            <a:extLst>
              <a:ext uri="{FF2B5EF4-FFF2-40B4-BE49-F238E27FC236}">
                <a16:creationId xmlns:a16="http://schemas.microsoft.com/office/drawing/2014/main" id="{BDCA13EC-60BA-4A26-B84A-C314B064AD45}"/>
              </a:ext>
            </a:extLst>
          </p:cNvPr>
          <p:cNvGrpSpPr>
            <a:grpSpLocks noChangeAspect="1"/>
          </p:cNvGrpSpPr>
          <p:nvPr/>
        </p:nvGrpSpPr>
        <p:grpSpPr>
          <a:xfrm>
            <a:off x="3451404" y="4247831"/>
            <a:ext cx="1014692" cy="1177512"/>
            <a:chOff x="2224585" y="1962854"/>
            <a:chExt cx="303163" cy="351809"/>
          </a:xfrm>
        </p:grpSpPr>
        <p:sp>
          <p:nvSpPr>
            <p:cNvPr id="63" name="Google Shape;7631;p68">
              <a:extLst>
                <a:ext uri="{FF2B5EF4-FFF2-40B4-BE49-F238E27FC236}">
                  <a16:creationId xmlns:a16="http://schemas.microsoft.com/office/drawing/2014/main" id="{F9ABBA81-0A04-4673-BD59-33AF3073D660}"/>
                </a:ext>
              </a:extLst>
            </p:cNvPr>
            <p:cNvSpPr/>
            <p:nvPr/>
          </p:nvSpPr>
          <p:spPr>
            <a:xfrm>
              <a:off x="2283143" y="1962854"/>
              <a:ext cx="181018" cy="81870"/>
            </a:xfrm>
            <a:custGeom>
              <a:avLst/>
              <a:gdLst/>
              <a:ahLst/>
              <a:cxnLst/>
              <a:rect l="l" t="t" r="r" b="b"/>
              <a:pathLst>
                <a:path w="12090" h="5468" extrusionOk="0">
                  <a:moveTo>
                    <a:pt x="652" y="1"/>
                  </a:moveTo>
                  <a:lnTo>
                    <a:pt x="0" y="5467"/>
                  </a:lnTo>
                  <a:lnTo>
                    <a:pt x="12089" y="5467"/>
                  </a:lnTo>
                  <a:lnTo>
                    <a:pt x="11774" y="1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632;p68">
              <a:extLst>
                <a:ext uri="{FF2B5EF4-FFF2-40B4-BE49-F238E27FC236}">
                  <a16:creationId xmlns:a16="http://schemas.microsoft.com/office/drawing/2014/main" id="{D97D4D54-3CA7-489B-828C-F2ADF0C10805}"/>
                </a:ext>
              </a:extLst>
            </p:cNvPr>
            <p:cNvSpPr/>
            <p:nvPr/>
          </p:nvSpPr>
          <p:spPr>
            <a:xfrm>
              <a:off x="2224899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563" y="1"/>
                  </a:moveTo>
                  <a:lnTo>
                    <a:pt x="1494" y="1514"/>
                  </a:lnTo>
                  <a:cubicBezTo>
                    <a:pt x="421" y="2040"/>
                    <a:pt x="1" y="3323"/>
                    <a:pt x="505" y="4395"/>
                  </a:cubicBezTo>
                  <a:lnTo>
                    <a:pt x="3659" y="10828"/>
                  </a:lnTo>
                  <a:lnTo>
                    <a:pt x="4458" y="12447"/>
                  </a:lnTo>
                  <a:lnTo>
                    <a:pt x="9441" y="10008"/>
                  </a:lnTo>
                  <a:lnTo>
                    <a:pt x="8221" y="7464"/>
                  </a:lnTo>
                  <a:lnTo>
                    <a:pt x="4563" y="1"/>
                  </a:ln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633;p68">
              <a:extLst>
                <a:ext uri="{FF2B5EF4-FFF2-40B4-BE49-F238E27FC236}">
                  <a16:creationId xmlns:a16="http://schemas.microsoft.com/office/drawing/2014/main" id="{E0B99CA7-C8C6-4F13-9361-F83E3F42DF07}"/>
                </a:ext>
              </a:extLst>
            </p:cNvPr>
            <p:cNvSpPr/>
            <p:nvPr/>
          </p:nvSpPr>
          <p:spPr>
            <a:xfrm>
              <a:off x="2386393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878" y="1"/>
                  </a:moveTo>
                  <a:lnTo>
                    <a:pt x="1241" y="7464"/>
                  </a:lnTo>
                  <a:lnTo>
                    <a:pt x="0" y="10008"/>
                  </a:lnTo>
                  <a:lnTo>
                    <a:pt x="4983" y="12447"/>
                  </a:lnTo>
                  <a:lnTo>
                    <a:pt x="5782" y="10828"/>
                  </a:lnTo>
                  <a:lnTo>
                    <a:pt x="8936" y="4395"/>
                  </a:lnTo>
                  <a:cubicBezTo>
                    <a:pt x="9440" y="3323"/>
                    <a:pt x="9020" y="2040"/>
                    <a:pt x="7947" y="1514"/>
                  </a:cubicBezTo>
                  <a:lnTo>
                    <a:pt x="4878" y="1"/>
                  </a:ln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634;p68">
              <a:extLst>
                <a:ext uri="{FF2B5EF4-FFF2-40B4-BE49-F238E27FC236}">
                  <a16:creationId xmlns:a16="http://schemas.microsoft.com/office/drawing/2014/main" id="{BF087739-0D7B-4A08-A4B0-FCC3ECD6B5CB}"/>
                </a:ext>
              </a:extLst>
            </p:cNvPr>
            <p:cNvSpPr/>
            <p:nvPr/>
          </p:nvSpPr>
          <p:spPr>
            <a:xfrm>
              <a:off x="2279684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4541" y="0"/>
                  </a:moveTo>
                  <a:cubicBezTo>
                    <a:pt x="2649" y="484"/>
                    <a:pt x="1030" y="1682"/>
                    <a:pt x="0" y="3364"/>
                  </a:cubicBezTo>
                  <a:lnTo>
                    <a:pt x="799" y="4983"/>
                  </a:lnTo>
                  <a:lnTo>
                    <a:pt x="5782" y="2544"/>
                  </a:lnTo>
                  <a:lnTo>
                    <a:pt x="4541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635;p68">
              <a:extLst>
                <a:ext uri="{FF2B5EF4-FFF2-40B4-BE49-F238E27FC236}">
                  <a16:creationId xmlns:a16="http://schemas.microsoft.com/office/drawing/2014/main" id="{FA84C2F8-8FB7-400A-9059-E5199B1FD45D}"/>
                </a:ext>
              </a:extLst>
            </p:cNvPr>
            <p:cNvSpPr/>
            <p:nvPr/>
          </p:nvSpPr>
          <p:spPr>
            <a:xfrm>
              <a:off x="2386393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1241" y="0"/>
                  </a:moveTo>
                  <a:lnTo>
                    <a:pt x="0" y="2544"/>
                  </a:lnTo>
                  <a:lnTo>
                    <a:pt x="4983" y="4983"/>
                  </a:lnTo>
                  <a:lnTo>
                    <a:pt x="5782" y="3364"/>
                  </a:lnTo>
                  <a:cubicBezTo>
                    <a:pt x="4752" y="1682"/>
                    <a:pt x="3133" y="484"/>
                    <a:pt x="1241" y="0"/>
                  </a:cubicBez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636;p68">
              <a:extLst>
                <a:ext uri="{FF2B5EF4-FFF2-40B4-BE49-F238E27FC236}">
                  <a16:creationId xmlns:a16="http://schemas.microsoft.com/office/drawing/2014/main" id="{F771A443-1A3D-4915-938A-8141CDE70728}"/>
                </a:ext>
              </a:extLst>
            </p:cNvPr>
            <p:cNvSpPr/>
            <p:nvPr/>
          </p:nvSpPr>
          <p:spPr>
            <a:xfrm>
              <a:off x="2224585" y="2087830"/>
              <a:ext cx="265073" cy="226833"/>
            </a:xfrm>
            <a:custGeom>
              <a:avLst/>
              <a:gdLst/>
              <a:ahLst/>
              <a:cxnLst/>
              <a:rect l="l" t="t" r="r" b="b"/>
              <a:pathLst>
                <a:path w="17704" h="15150" extrusionOk="0">
                  <a:moveTo>
                    <a:pt x="10134" y="0"/>
                  </a:moveTo>
                  <a:cubicBezTo>
                    <a:pt x="3386" y="0"/>
                    <a:pt x="1" y="8158"/>
                    <a:pt x="4773" y="12930"/>
                  </a:cubicBezTo>
                  <a:cubicBezTo>
                    <a:pt x="6221" y="14378"/>
                    <a:pt x="8158" y="15150"/>
                    <a:pt x="10125" y="15150"/>
                  </a:cubicBezTo>
                  <a:cubicBezTo>
                    <a:pt x="11100" y="15150"/>
                    <a:pt x="12081" y="14960"/>
                    <a:pt x="13015" y="14570"/>
                  </a:cubicBezTo>
                  <a:cubicBezTo>
                    <a:pt x="15853" y="13414"/>
                    <a:pt x="17703" y="10639"/>
                    <a:pt x="17703" y="7590"/>
                  </a:cubicBezTo>
                  <a:cubicBezTo>
                    <a:pt x="17703" y="3406"/>
                    <a:pt x="14318" y="0"/>
                    <a:pt x="101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37;p68">
              <a:extLst>
                <a:ext uri="{FF2B5EF4-FFF2-40B4-BE49-F238E27FC236}">
                  <a16:creationId xmlns:a16="http://schemas.microsoft.com/office/drawing/2014/main" id="{7782F666-9D2C-4ED1-8C40-0D9E4C09AE9D}"/>
                </a:ext>
              </a:extLst>
            </p:cNvPr>
            <p:cNvSpPr/>
            <p:nvPr/>
          </p:nvSpPr>
          <p:spPr>
            <a:xfrm>
              <a:off x="2274953" y="2125605"/>
              <a:ext cx="177244" cy="151627"/>
            </a:xfrm>
            <a:custGeom>
              <a:avLst/>
              <a:gdLst/>
              <a:ahLst/>
              <a:cxnLst/>
              <a:rect l="l" t="t" r="r" b="b"/>
              <a:pathLst>
                <a:path w="11838" h="10127" extrusionOk="0">
                  <a:moveTo>
                    <a:pt x="6770" y="0"/>
                  </a:moveTo>
                  <a:cubicBezTo>
                    <a:pt x="2250" y="0"/>
                    <a:pt x="1" y="5446"/>
                    <a:pt x="3196" y="8641"/>
                  </a:cubicBezTo>
                  <a:cubicBezTo>
                    <a:pt x="4222" y="9667"/>
                    <a:pt x="5488" y="10127"/>
                    <a:pt x="6731" y="10127"/>
                  </a:cubicBezTo>
                  <a:cubicBezTo>
                    <a:pt x="9333" y="10127"/>
                    <a:pt x="11837" y="8112"/>
                    <a:pt x="11837" y="5067"/>
                  </a:cubicBezTo>
                  <a:cubicBezTo>
                    <a:pt x="11837" y="2271"/>
                    <a:pt x="9567" y="0"/>
                    <a:pt x="677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638;p68">
              <a:extLst>
                <a:ext uri="{FF2B5EF4-FFF2-40B4-BE49-F238E27FC236}">
                  <a16:creationId xmlns:a16="http://schemas.microsoft.com/office/drawing/2014/main" id="{2D11CC33-7BFF-4C96-B49E-397FE0EAB915}"/>
                </a:ext>
              </a:extLst>
            </p:cNvPr>
            <p:cNvSpPr/>
            <p:nvPr/>
          </p:nvSpPr>
          <p:spPr>
            <a:xfrm>
              <a:off x="2326263" y="2154053"/>
              <a:ext cx="99492" cy="89191"/>
            </a:xfrm>
            <a:custGeom>
              <a:avLst/>
              <a:gdLst/>
              <a:ahLst/>
              <a:cxnLst/>
              <a:rect l="l" t="t" r="r" b="b"/>
              <a:pathLst>
                <a:path w="6645" h="5957" extrusionOk="0">
                  <a:moveTo>
                    <a:pt x="3343" y="0"/>
                  </a:moveTo>
                  <a:cubicBezTo>
                    <a:pt x="3054" y="0"/>
                    <a:pt x="2766" y="158"/>
                    <a:pt x="2629" y="476"/>
                  </a:cubicBezTo>
                  <a:lnTo>
                    <a:pt x="2292" y="1149"/>
                  </a:lnTo>
                  <a:cubicBezTo>
                    <a:pt x="2166" y="1380"/>
                    <a:pt x="1956" y="1548"/>
                    <a:pt x="1683" y="1590"/>
                  </a:cubicBezTo>
                  <a:lnTo>
                    <a:pt x="947" y="1695"/>
                  </a:lnTo>
                  <a:cubicBezTo>
                    <a:pt x="274" y="1759"/>
                    <a:pt x="1" y="2600"/>
                    <a:pt x="505" y="3062"/>
                  </a:cubicBezTo>
                  <a:lnTo>
                    <a:pt x="1031" y="3588"/>
                  </a:lnTo>
                  <a:cubicBezTo>
                    <a:pt x="1220" y="3756"/>
                    <a:pt x="1304" y="4029"/>
                    <a:pt x="1262" y="4281"/>
                  </a:cubicBezTo>
                  <a:lnTo>
                    <a:pt x="1136" y="5017"/>
                  </a:lnTo>
                  <a:cubicBezTo>
                    <a:pt x="1053" y="5532"/>
                    <a:pt x="1455" y="5955"/>
                    <a:pt x="1917" y="5955"/>
                  </a:cubicBezTo>
                  <a:cubicBezTo>
                    <a:pt x="2041" y="5955"/>
                    <a:pt x="2168" y="5925"/>
                    <a:pt x="2292" y="5858"/>
                  </a:cubicBezTo>
                  <a:lnTo>
                    <a:pt x="2965" y="5522"/>
                  </a:lnTo>
                  <a:cubicBezTo>
                    <a:pt x="3081" y="5459"/>
                    <a:pt x="3207" y="5427"/>
                    <a:pt x="3333" y="5427"/>
                  </a:cubicBezTo>
                  <a:cubicBezTo>
                    <a:pt x="3459" y="5427"/>
                    <a:pt x="3585" y="5459"/>
                    <a:pt x="3701" y="5522"/>
                  </a:cubicBezTo>
                  <a:lnTo>
                    <a:pt x="4374" y="5858"/>
                  </a:lnTo>
                  <a:cubicBezTo>
                    <a:pt x="4500" y="5926"/>
                    <a:pt x="4632" y="5957"/>
                    <a:pt x="4759" y="5957"/>
                  </a:cubicBezTo>
                  <a:cubicBezTo>
                    <a:pt x="5223" y="5957"/>
                    <a:pt x="5629" y="5545"/>
                    <a:pt x="5530" y="5017"/>
                  </a:cubicBezTo>
                  <a:lnTo>
                    <a:pt x="5404" y="4281"/>
                  </a:lnTo>
                  <a:cubicBezTo>
                    <a:pt x="5362" y="4029"/>
                    <a:pt x="5446" y="3756"/>
                    <a:pt x="5635" y="3588"/>
                  </a:cubicBezTo>
                  <a:lnTo>
                    <a:pt x="6161" y="3062"/>
                  </a:lnTo>
                  <a:cubicBezTo>
                    <a:pt x="6644" y="2578"/>
                    <a:pt x="6371" y="1780"/>
                    <a:pt x="5719" y="1695"/>
                  </a:cubicBezTo>
                  <a:lnTo>
                    <a:pt x="4983" y="1590"/>
                  </a:lnTo>
                  <a:cubicBezTo>
                    <a:pt x="4731" y="1527"/>
                    <a:pt x="4500" y="1380"/>
                    <a:pt x="4395" y="1128"/>
                  </a:cubicBezTo>
                  <a:lnTo>
                    <a:pt x="4058" y="455"/>
                  </a:lnTo>
                  <a:cubicBezTo>
                    <a:pt x="3912" y="153"/>
                    <a:pt x="3627" y="0"/>
                    <a:pt x="33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" name="Google Shape;7882;p68">
            <a:extLst>
              <a:ext uri="{FF2B5EF4-FFF2-40B4-BE49-F238E27FC236}">
                <a16:creationId xmlns:a16="http://schemas.microsoft.com/office/drawing/2014/main" id="{BEF37C8F-9BB0-46BD-94CF-AEEC2F514EC4}"/>
              </a:ext>
            </a:extLst>
          </p:cNvPr>
          <p:cNvGrpSpPr>
            <a:grpSpLocks noChangeAspect="1"/>
          </p:cNvGrpSpPr>
          <p:nvPr/>
        </p:nvGrpSpPr>
        <p:grpSpPr>
          <a:xfrm>
            <a:off x="6843714" y="1892219"/>
            <a:ext cx="1277904" cy="1106907"/>
            <a:chOff x="2163842" y="1506972"/>
            <a:chExt cx="382787" cy="331566"/>
          </a:xfrm>
        </p:grpSpPr>
        <p:sp>
          <p:nvSpPr>
            <p:cNvPr id="72" name="Google Shape;7883;p68">
              <a:extLst>
                <a:ext uri="{FF2B5EF4-FFF2-40B4-BE49-F238E27FC236}">
                  <a16:creationId xmlns:a16="http://schemas.microsoft.com/office/drawing/2014/main" id="{A8AAFD10-1255-49E1-829B-77BCB137AC98}"/>
                </a:ext>
              </a:extLst>
            </p:cNvPr>
            <p:cNvSpPr/>
            <p:nvPr/>
          </p:nvSpPr>
          <p:spPr>
            <a:xfrm>
              <a:off x="2247253" y="1506972"/>
              <a:ext cx="214152" cy="101768"/>
            </a:xfrm>
            <a:custGeom>
              <a:avLst/>
              <a:gdLst/>
              <a:ahLst/>
              <a:cxnLst/>
              <a:rect l="l" t="t" r="r" b="b"/>
              <a:pathLst>
                <a:path w="14303" h="6797" extrusionOk="0">
                  <a:moveTo>
                    <a:pt x="7214" y="0"/>
                  </a:moveTo>
                  <a:cubicBezTo>
                    <a:pt x="6739" y="0"/>
                    <a:pt x="6266" y="184"/>
                    <a:pt x="5908" y="552"/>
                  </a:cubicBezTo>
                  <a:lnTo>
                    <a:pt x="253" y="6123"/>
                  </a:lnTo>
                  <a:cubicBezTo>
                    <a:pt x="1" y="6376"/>
                    <a:pt x="169" y="6775"/>
                    <a:pt x="505" y="6796"/>
                  </a:cubicBezTo>
                  <a:cubicBezTo>
                    <a:pt x="610" y="6796"/>
                    <a:pt x="694" y="6754"/>
                    <a:pt x="778" y="6691"/>
                  </a:cubicBezTo>
                  <a:lnTo>
                    <a:pt x="6455" y="1099"/>
                  </a:lnTo>
                  <a:cubicBezTo>
                    <a:pt x="6665" y="878"/>
                    <a:pt x="6944" y="768"/>
                    <a:pt x="7222" y="768"/>
                  </a:cubicBezTo>
                  <a:cubicBezTo>
                    <a:pt x="7501" y="768"/>
                    <a:pt x="7780" y="878"/>
                    <a:pt x="7990" y="1099"/>
                  </a:cubicBezTo>
                  <a:lnTo>
                    <a:pt x="13456" y="6460"/>
                  </a:lnTo>
                  <a:cubicBezTo>
                    <a:pt x="13541" y="6554"/>
                    <a:pt x="13638" y="6594"/>
                    <a:pt x="13732" y="6594"/>
                  </a:cubicBezTo>
                  <a:cubicBezTo>
                    <a:pt x="14036" y="6594"/>
                    <a:pt x="14303" y="6186"/>
                    <a:pt x="13982" y="5913"/>
                  </a:cubicBezTo>
                  <a:lnTo>
                    <a:pt x="8536" y="552"/>
                  </a:lnTo>
                  <a:cubicBezTo>
                    <a:pt x="8168" y="184"/>
                    <a:pt x="7690" y="0"/>
                    <a:pt x="721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884;p68">
              <a:extLst>
                <a:ext uri="{FF2B5EF4-FFF2-40B4-BE49-F238E27FC236}">
                  <a16:creationId xmlns:a16="http://schemas.microsoft.com/office/drawing/2014/main" id="{DAFE726D-01A8-4E9C-AAFC-73E4AB1970E5}"/>
                </a:ext>
              </a:extLst>
            </p:cNvPr>
            <p:cNvSpPr/>
            <p:nvPr/>
          </p:nvSpPr>
          <p:spPr>
            <a:xfrm>
              <a:off x="2163842" y="1812081"/>
              <a:ext cx="382787" cy="26456"/>
            </a:xfrm>
            <a:custGeom>
              <a:avLst/>
              <a:gdLst/>
              <a:ahLst/>
              <a:cxnLst/>
              <a:rect l="l" t="t" r="r" b="b"/>
              <a:pathLst>
                <a:path w="25566" h="1767" extrusionOk="0">
                  <a:moveTo>
                    <a:pt x="484" y="0"/>
                  </a:moveTo>
                  <a:cubicBezTo>
                    <a:pt x="231" y="0"/>
                    <a:pt x="21" y="210"/>
                    <a:pt x="21" y="463"/>
                  </a:cubicBezTo>
                  <a:lnTo>
                    <a:pt x="21" y="1304"/>
                  </a:lnTo>
                  <a:cubicBezTo>
                    <a:pt x="0" y="1556"/>
                    <a:pt x="210" y="1766"/>
                    <a:pt x="484" y="1766"/>
                  </a:cubicBezTo>
                  <a:lnTo>
                    <a:pt x="25103" y="1766"/>
                  </a:lnTo>
                  <a:cubicBezTo>
                    <a:pt x="25355" y="1766"/>
                    <a:pt x="25566" y="1556"/>
                    <a:pt x="25566" y="1304"/>
                  </a:cubicBezTo>
                  <a:lnTo>
                    <a:pt x="25566" y="463"/>
                  </a:lnTo>
                  <a:cubicBezTo>
                    <a:pt x="25566" y="210"/>
                    <a:pt x="25355" y="0"/>
                    <a:pt x="25103" y="0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885;p68">
              <a:extLst>
                <a:ext uri="{FF2B5EF4-FFF2-40B4-BE49-F238E27FC236}">
                  <a16:creationId xmlns:a16="http://schemas.microsoft.com/office/drawing/2014/main" id="{9E02EF70-8FDC-4507-BBA3-3490879C827B}"/>
                </a:ext>
              </a:extLst>
            </p:cNvPr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463" y="1"/>
                  </a:moveTo>
                  <a:cubicBezTo>
                    <a:pt x="210" y="1"/>
                    <a:pt x="0" y="211"/>
                    <a:pt x="0" y="464"/>
                  </a:cubicBez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rgbClr val="A3B6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886;p68">
              <a:extLst>
                <a:ext uri="{FF2B5EF4-FFF2-40B4-BE49-F238E27FC236}">
                  <a16:creationId xmlns:a16="http://schemas.microsoft.com/office/drawing/2014/main" id="{BEF61320-86E2-4E5B-8997-C2950D1186C8}"/>
                </a:ext>
              </a:extLst>
            </p:cNvPr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21992" y="1"/>
                  </a:moveTo>
                  <a:lnTo>
                    <a:pt x="21992" y="12510"/>
                  </a:lnTo>
                  <a:cubicBezTo>
                    <a:pt x="21992" y="12784"/>
                    <a:pt x="21781" y="12994"/>
                    <a:pt x="21529" y="12994"/>
                  </a:cubicBezTo>
                  <a:lnTo>
                    <a:pt x="0" y="12994"/>
                  </a:ln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887;p68">
              <a:extLst>
                <a:ext uri="{FF2B5EF4-FFF2-40B4-BE49-F238E27FC236}">
                  <a16:creationId xmlns:a16="http://schemas.microsoft.com/office/drawing/2014/main" id="{1563E8CC-0526-4D02-A5BF-3AD6D9FA6F47}"/>
                </a:ext>
              </a:extLst>
            </p:cNvPr>
            <p:cNvSpPr/>
            <p:nvPr/>
          </p:nvSpPr>
          <p:spPr>
            <a:xfrm>
              <a:off x="2201602" y="1615013"/>
              <a:ext cx="307251" cy="174100"/>
            </a:xfrm>
            <a:custGeom>
              <a:avLst/>
              <a:gdLst/>
              <a:ahLst/>
              <a:cxnLst/>
              <a:rect l="l" t="t" r="r" b="b"/>
              <a:pathLst>
                <a:path w="20521" h="11628" extrusionOk="0">
                  <a:moveTo>
                    <a:pt x="569" y="1"/>
                  </a:moveTo>
                  <a:cubicBezTo>
                    <a:pt x="253" y="1"/>
                    <a:pt x="1" y="253"/>
                    <a:pt x="22" y="568"/>
                  </a:cubicBezTo>
                  <a:lnTo>
                    <a:pt x="22" y="11060"/>
                  </a:lnTo>
                  <a:cubicBezTo>
                    <a:pt x="22" y="11375"/>
                    <a:pt x="253" y="11627"/>
                    <a:pt x="569" y="11627"/>
                  </a:cubicBezTo>
                  <a:lnTo>
                    <a:pt x="19953" y="11627"/>
                  </a:lnTo>
                  <a:cubicBezTo>
                    <a:pt x="20268" y="11627"/>
                    <a:pt x="20521" y="11375"/>
                    <a:pt x="20521" y="11060"/>
                  </a:cubicBezTo>
                  <a:lnTo>
                    <a:pt x="20521" y="568"/>
                  </a:lnTo>
                  <a:cubicBezTo>
                    <a:pt x="20521" y="253"/>
                    <a:pt x="20268" y="1"/>
                    <a:pt x="19953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888;p68">
              <a:extLst>
                <a:ext uri="{FF2B5EF4-FFF2-40B4-BE49-F238E27FC236}">
                  <a16:creationId xmlns:a16="http://schemas.microsoft.com/office/drawing/2014/main" id="{8C396351-CA24-4C8F-88C1-C7157EDA36AA}"/>
                </a:ext>
              </a:extLst>
            </p:cNvPr>
            <p:cNvSpPr/>
            <p:nvPr/>
          </p:nvSpPr>
          <p:spPr>
            <a:xfrm>
              <a:off x="2201932" y="1615013"/>
              <a:ext cx="306921" cy="173786"/>
            </a:xfrm>
            <a:custGeom>
              <a:avLst/>
              <a:gdLst/>
              <a:ahLst/>
              <a:cxnLst/>
              <a:rect l="l" t="t" r="r" b="b"/>
              <a:pathLst>
                <a:path w="20499" h="11607" extrusionOk="0">
                  <a:moveTo>
                    <a:pt x="19153" y="1"/>
                  </a:moveTo>
                  <a:lnTo>
                    <a:pt x="19153" y="8810"/>
                  </a:lnTo>
                  <a:cubicBezTo>
                    <a:pt x="19153" y="9609"/>
                    <a:pt x="18501" y="10261"/>
                    <a:pt x="17702" y="10261"/>
                  </a:cubicBezTo>
                  <a:lnTo>
                    <a:pt x="0" y="10261"/>
                  </a:lnTo>
                  <a:lnTo>
                    <a:pt x="0" y="11060"/>
                  </a:lnTo>
                  <a:cubicBezTo>
                    <a:pt x="0" y="11354"/>
                    <a:pt x="231" y="11606"/>
                    <a:pt x="547" y="11606"/>
                  </a:cubicBezTo>
                  <a:lnTo>
                    <a:pt x="19931" y="11606"/>
                  </a:lnTo>
                  <a:cubicBezTo>
                    <a:pt x="20246" y="11606"/>
                    <a:pt x="20499" y="11354"/>
                    <a:pt x="20499" y="11060"/>
                  </a:cubicBezTo>
                  <a:lnTo>
                    <a:pt x="20499" y="568"/>
                  </a:lnTo>
                  <a:cubicBezTo>
                    <a:pt x="20499" y="253"/>
                    <a:pt x="20246" y="1"/>
                    <a:pt x="199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89;p68">
              <a:extLst>
                <a:ext uri="{FF2B5EF4-FFF2-40B4-BE49-F238E27FC236}">
                  <a16:creationId xmlns:a16="http://schemas.microsoft.com/office/drawing/2014/main" id="{98CBFF0D-2084-4971-A80E-F92F8D461C18}"/>
                </a:ext>
              </a:extLst>
            </p:cNvPr>
            <p:cNvSpPr/>
            <p:nvPr/>
          </p:nvSpPr>
          <p:spPr>
            <a:xfrm>
              <a:off x="2254500" y="1777450"/>
              <a:ext cx="76824" cy="34646"/>
            </a:xfrm>
            <a:custGeom>
              <a:avLst/>
              <a:gdLst/>
              <a:ahLst/>
              <a:cxnLst/>
              <a:rect l="l" t="t" r="r" b="b"/>
              <a:pathLst>
                <a:path w="5131" h="2314" extrusionOk="0">
                  <a:moveTo>
                    <a:pt x="946" y="0"/>
                  </a:moveTo>
                  <a:cubicBezTo>
                    <a:pt x="421" y="0"/>
                    <a:pt x="0" y="421"/>
                    <a:pt x="0" y="946"/>
                  </a:cubicBezTo>
                  <a:lnTo>
                    <a:pt x="0" y="2313"/>
                  </a:lnTo>
                  <a:lnTo>
                    <a:pt x="5130" y="2313"/>
                  </a:lnTo>
                  <a:lnTo>
                    <a:pt x="5130" y="946"/>
                  </a:lnTo>
                  <a:cubicBezTo>
                    <a:pt x="5130" y="421"/>
                    <a:pt x="4710" y="0"/>
                    <a:pt x="418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890;p68">
              <a:extLst>
                <a:ext uri="{FF2B5EF4-FFF2-40B4-BE49-F238E27FC236}">
                  <a16:creationId xmlns:a16="http://schemas.microsoft.com/office/drawing/2014/main" id="{4851D1A1-0CC0-4461-9B39-ADB131EBABE3}"/>
                </a:ext>
              </a:extLst>
            </p:cNvPr>
            <p:cNvSpPr/>
            <p:nvPr/>
          </p:nvSpPr>
          <p:spPr>
            <a:xfrm>
              <a:off x="2300765" y="1777450"/>
              <a:ext cx="30873" cy="34646"/>
            </a:xfrm>
            <a:custGeom>
              <a:avLst/>
              <a:gdLst/>
              <a:ahLst/>
              <a:cxnLst/>
              <a:rect l="l" t="t" r="r" b="b"/>
              <a:pathLst>
                <a:path w="2062" h="2314" extrusionOk="0">
                  <a:moveTo>
                    <a:pt x="1" y="0"/>
                  </a:moveTo>
                  <a:cubicBezTo>
                    <a:pt x="316" y="211"/>
                    <a:pt x="505" y="568"/>
                    <a:pt x="505" y="946"/>
                  </a:cubicBezTo>
                  <a:lnTo>
                    <a:pt x="505" y="2313"/>
                  </a:lnTo>
                  <a:lnTo>
                    <a:pt x="2061" y="2313"/>
                  </a:lnTo>
                  <a:lnTo>
                    <a:pt x="2061" y="946"/>
                  </a:lnTo>
                  <a:cubicBezTo>
                    <a:pt x="2061" y="421"/>
                    <a:pt x="1620" y="0"/>
                    <a:pt x="1094" y="0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8081;p68">
            <a:extLst>
              <a:ext uri="{FF2B5EF4-FFF2-40B4-BE49-F238E27FC236}">
                <a16:creationId xmlns:a16="http://schemas.microsoft.com/office/drawing/2014/main" id="{E335F17E-7D74-419F-B1B0-4C2694C68528}"/>
              </a:ext>
            </a:extLst>
          </p:cNvPr>
          <p:cNvGrpSpPr>
            <a:grpSpLocks noChangeAspect="1"/>
          </p:cNvGrpSpPr>
          <p:nvPr/>
        </p:nvGrpSpPr>
        <p:grpSpPr>
          <a:xfrm>
            <a:off x="712112" y="2047000"/>
            <a:ext cx="1069080" cy="1066136"/>
            <a:chOff x="847400" y="1503588"/>
            <a:chExt cx="342496" cy="341553"/>
          </a:xfrm>
        </p:grpSpPr>
        <p:sp>
          <p:nvSpPr>
            <p:cNvPr id="81" name="Google Shape;8082;p68">
              <a:extLst>
                <a:ext uri="{FF2B5EF4-FFF2-40B4-BE49-F238E27FC236}">
                  <a16:creationId xmlns:a16="http://schemas.microsoft.com/office/drawing/2014/main" id="{90935CD8-7472-459C-A146-8431FC56BFD6}"/>
                </a:ext>
              </a:extLst>
            </p:cNvPr>
            <p:cNvSpPr/>
            <p:nvPr/>
          </p:nvSpPr>
          <p:spPr>
            <a:xfrm>
              <a:off x="989998" y="1503588"/>
              <a:ext cx="57300" cy="31487"/>
            </a:xfrm>
            <a:custGeom>
              <a:avLst/>
              <a:gdLst/>
              <a:ahLst/>
              <a:cxnLst/>
              <a:rect l="l" t="t" r="r" b="b"/>
              <a:pathLst>
                <a:path w="3827" h="2103" extrusionOk="0">
                  <a:moveTo>
                    <a:pt x="337" y="0"/>
                  </a:moveTo>
                  <a:cubicBezTo>
                    <a:pt x="148" y="0"/>
                    <a:pt x="0" y="147"/>
                    <a:pt x="0" y="315"/>
                  </a:cubicBezTo>
                  <a:lnTo>
                    <a:pt x="0" y="1766"/>
                  </a:lnTo>
                  <a:cubicBezTo>
                    <a:pt x="0" y="1955"/>
                    <a:pt x="148" y="2103"/>
                    <a:pt x="337" y="2103"/>
                  </a:cubicBezTo>
                  <a:lnTo>
                    <a:pt x="3490" y="2103"/>
                  </a:lnTo>
                  <a:cubicBezTo>
                    <a:pt x="3680" y="2103"/>
                    <a:pt x="3827" y="1955"/>
                    <a:pt x="3827" y="1766"/>
                  </a:cubicBezTo>
                  <a:lnTo>
                    <a:pt x="3827" y="315"/>
                  </a:lnTo>
                  <a:cubicBezTo>
                    <a:pt x="3827" y="147"/>
                    <a:pt x="3680" y="0"/>
                    <a:pt x="3490" y="0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083;p68">
              <a:extLst>
                <a:ext uri="{FF2B5EF4-FFF2-40B4-BE49-F238E27FC236}">
                  <a16:creationId xmlns:a16="http://schemas.microsoft.com/office/drawing/2014/main" id="{5B0333FF-6EE9-412B-A2AC-761A012A97A0}"/>
                </a:ext>
              </a:extLst>
            </p:cNvPr>
            <p:cNvSpPr/>
            <p:nvPr/>
          </p:nvSpPr>
          <p:spPr>
            <a:xfrm>
              <a:off x="1025572" y="1503588"/>
              <a:ext cx="21725" cy="31487"/>
            </a:xfrm>
            <a:custGeom>
              <a:avLst/>
              <a:gdLst/>
              <a:ahLst/>
              <a:cxnLst/>
              <a:rect l="l" t="t" r="r" b="b"/>
              <a:pathLst>
                <a:path w="1451" h="2103" extrusionOk="0">
                  <a:moveTo>
                    <a:pt x="0" y="0"/>
                  </a:moveTo>
                  <a:lnTo>
                    <a:pt x="0" y="2103"/>
                  </a:lnTo>
                  <a:lnTo>
                    <a:pt x="1114" y="2103"/>
                  </a:lnTo>
                  <a:cubicBezTo>
                    <a:pt x="1304" y="2103"/>
                    <a:pt x="1451" y="1955"/>
                    <a:pt x="1451" y="1766"/>
                  </a:cubicBezTo>
                  <a:lnTo>
                    <a:pt x="1451" y="315"/>
                  </a:lnTo>
                  <a:cubicBezTo>
                    <a:pt x="1451" y="147"/>
                    <a:pt x="1304" y="0"/>
                    <a:pt x="1114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084;p68">
              <a:extLst>
                <a:ext uri="{FF2B5EF4-FFF2-40B4-BE49-F238E27FC236}">
                  <a16:creationId xmlns:a16="http://schemas.microsoft.com/office/drawing/2014/main" id="{31F1FBE6-A65D-4DD0-88DA-D6082CB7C111}"/>
                </a:ext>
              </a:extLst>
            </p:cNvPr>
            <p:cNvSpPr/>
            <p:nvPr/>
          </p:nvSpPr>
          <p:spPr>
            <a:xfrm>
              <a:off x="867538" y="1552368"/>
              <a:ext cx="302220" cy="183233"/>
            </a:xfrm>
            <a:custGeom>
              <a:avLst/>
              <a:gdLst/>
              <a:ahLst/>
              <a:cxnLst/>
              <a:rect l="l" t="t" r="r" b="b"/>
              <a:pathLst>
                <a:path w="20185" h="12238" extrusionOk="0">
                  <a:moveTo>
                    <a:pt x="337" y="1"/>
                  </a:moveTo>
                  <a:cubicBezTo>
                    <a:pt x="148" y="1"/>
                    <a:pt x="1" y="148"/>
                    <a:pt x="1" y="337"/>
                  </a:cubicBezTo>
                  <a:lnTo>
                    <a:pt x="1" y="11901"/>
                  </a:lnTo>
                  <a:cubicBezTo>
                    <a:pt x="1" y="12090"/>
                    <a:pt x="148" y="12237"/>
                    <a:pt x="337" y="12237"/>
                  </a:cubicBezTo>
                  <a:lnTo>
                    <a:pt x="19848" y="12237"/>
                  </a:lnTo>
                  <a:cubicBezTo>
                    <a:pt x="20037" y="12237"/>
                    <a:pt x="20184" y="12069"/>
                    <a:pt x="20184" y="11901"/>
                  </a:cubicBezTo>
                  <a:lnTo>
                    <a:pt x="20184" y="337"/>
                  </a:lnTo>
                  <a:cubicBezTo>
                    <a:pt x="20184" y="148"/>
                    <a:pt x="20037" y="1"/>
                    <a:pt x="19848" y="1"/>
                  </a:cubicBezTo>
                  <a:close/>
                </a:path>
              </a:pathLst>
            </a:custGeom>
            <a:solidFill>
              <a:srgbClr val="F3F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085;p68">
              <a:extLst>
                <a:ext uri="{FF2B5EF4-FFF2-40B4-BE49-F238E27FC236}">
                  <a16:creationId xmlns:a16="http://schemas.microsoft.com/office/drawing/2014/main" id="{2C8C28E2-162B-49BA-8CE4-1B2622663D59}"/>
                </a:ext>
              </a:extLst>
            </p:cNvPr>
            <p:cNvSpPr/>
            <p:nvPr/>
          </p:nvSpPr>
          <p:spPr>
            <a:xfrm>
              <a:off x="1149275" y="1552368"/>
              <a:ext cx="20482" cy="183233"/>
            </a:xfrm>
            <a:custGeom>
              <a:avLst/>
              <a:gdLst/>
              <a:ahLst/>
              <a:cxnLst/>
              <a:rect l="l" t="t" r="r" b="b"/>
              <a:pathLst>
                <a:path w="1368" h="12238" extrusionOk="0">
                  <a:moveTo>
                    <a:pt x="1" y="1"/>
                  </a:moveTo>
                  <a:lnTo>
                    <a:pt x="1" y="12237"/>
                  </a:lnTo>
                  <a:lnTo>
                    <a:pt x="1031" y="12237"/>
                  </a:lnTo>
                  <a:cubicBezTo>
                    <a:pt x="1220" y="12237"/>
                    <a:pt x="1367" y="12069"/>
                    <a:pt x="1367" y="11901"/>
                  </a:cubicBezTo>
                  <a:lnTo>
                    <a:pt x="1367" y="337"/>
                  </a:lnTo>
                  <a:cubicBezTo>
                    <a:pt x="1367" y="148"/>
                    <a:pt x="1220" y="1"/>
                    <a:pt x="1031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086;p68">
              <a:extLst>
                <a:ext uri="{FF2B5EF4-FFF2-40B4-BE49-F238E27FC236}">
                  <a16:creationId xmlns:a16="http://schemas.microsoft.com/office/drawing/2014/main" id="{1BD196DF-47D4-4BEF-80AA-E053E9D6FFAD}"/>
                </a:ext>
              </a:extLst>
            </p:cNvPr>
            <p:cNvSpPr/>
            <p:nvPr/>
          </p:nvSpPr>
          <p:spPr>
            <a:xfrm>
              <a:off x="847400" y="1524984"/>
              <a:ext cx="342496" cy="37476"/>
            </a:xfrm>
            <a:custGeom>
              <a:avLst/>
              <a:gdLst/>
              <a:ahLst/>
              <a:cxnLst/>
              <a:rect l="l" t="t" r="r" b="b"/>
              <a:pathLst>
                <a:path w="22875" h="2503" extrusionOk="0">
                  <a:moveTo>
                    <a:pt x="337" y="1"/>
                  </a:moveTo>
                  <a:cubicBezTo>
                    <a:pt x="148" y="1"/>
                    <a:pt x="0" y="148"/>
                    <a:pt x="0" y="337"/>
                  </a:cubicBezTo>
                  <a:lnTo>
                    <a:pt x="0" y="2166"/>
                  </a:lnTo>
                  <a:cubicBezTo>
                    <a:pt x="0" y="2356"/>
                    <a:pt x="148" y="2503"/>
                    <a:pt x="337" y="2503"/>
                  </a:cubicBezTo>
                  <a:lnTo>
                    <a:pt x="22559" y="2503"/>
                  </a:lnTo>
                  <a:cubicBezTo>
                    <a:pt x="22728" y="2503"/>
                    <a:pt x="22875" y="2356"/>
                    <a:pt x="22875" y="2166"/>
                  </a:cubicBezTo>
                  <a:lnTo>
                    <a:pt x="22875" y="337"/>
                  </a:lnTo>
                  <a:cubicBezTo>
                    <a:pt x="22875" y="169"/>
                    <a:pt x="22728" y="1"/>
                    <a:pt x="22559" y="1"/>
                  </a:cubicBez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087;p68">
              <a:extLst>
                <a:ext uri="{FF2B5EF4-FFF2-40B4-BE49-F238E27FC236}">
                  <a16:creationId xmlns:a16="http://schemas.microsoft.com/office/drawing/2014/main" id="{15C21F76-28C2-45CD-922E-89E2CBB89292}"/>
                </a:ext>
              </a:extLst>
            </p:cNvPr>
            <p:cNvSpPr/>
            <p:nvPr/>
          </p:nvSpPr>
          <p:spPr>
            <a:xfrm>
              <a:off x="950964" y="1790042"/>
              <a:ext cx="135366" cy="31487"/>
            </a:xfrm>
            <a:custGeom>
              <a:avLst/>
              <a:gdLst/>
              <a:ahLst/>
              <a:cxnLst/>
              <a:rect l="l" t="t" r="r" b="b"/>
              <a:pathLst>
                <a:path w="9041" h="2103" extrusionOk="0">
                  <a:moveTo>
                    <a:pt x="1199" y="0"/>
                  </a:moveTo>
                  <a:cubicBezTo>
                    <a:pt x="1094" y="0"/>
                    <a:pt x="967" y="84"/>
                    <a:pt x="904" y="190"/>
                  </a:cubicBezTo>
                  <a:lnTo>
                    <a:pt x="127" y="1598"/>
                  </a:lnTo>
                  <a:cubicBezTo>
                    <a:pt x="0" y="1829"/>
                    <a:pt x="169" y="2103"/>
                    <a:pt x="421" y="2103"/>
                  </a:cubicBezTo>
                  <a:lnTo>
                    <a:pt x="8620" y="2103"/>
                  </a:lnTo>
                  <a:cubicBezTo>
                    <a:pt x="8873" y="2103"/>
                    <a:pt x="9041" y="1829"/>
                    <a:pt x="8915" y="1598"/>
                  </a:cubicBezTo>
                  <a:lnTo>
                    <a:pt x="8116" y="190"/>
                  </a:lnTo>
                  <a:cubicBezTo>
                    <a:pt x="8053" y="84"/>
                    <a:pt x="7948" y="0"/>
                    <a:pt x="7821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088;p68">
              <a:extLst>
                <a:ext uri="{FF2B5EF4-FFF2-40B4-BE49-F238E27FC236}">
                  <a16:creationId xmlns:a16="http://schemas.microsoft.com/office/drawing/2014/main" id="{352EAC31-A0B9-427A-BD77-091B9F2A3252}"/>
                </a:ext>
              </a:extLst>
            </p:cNvPr>
            <p:cNvSpPr/>
            <p:nvPr/>
          </p:nvSpPr>
          <p:spPr>
            <a:xfrm>
              <a:off x="911931" y="1752581"/>
              <a:ext cx="82798" cy="92560"/>
            </a:xfrm>
            <a:custGeom>
              <a:avLst/>
              <a:gdLst/>
              <a:ahLst/>
              <a:cxnLst/>
              <a:rect l="l" t="t" r="r" b="b"/>
              <a:pathLst>
                <a:path w="5530" h="6182" extrusionOk="0">
                  <a:moveTo>
                    <a:pt x="3448" y="0"/>
                  </a:moveTo>
                  <a:cubicBezTo>
                    <a:pt x="3322" y="0"/>
                    <a:pt x="3217" y="85"/>
                    <a:pt x="3154" y="190"/>
                  </a:cubicBezTo>
                  <a:lnTo>
                    <a:pt x="126" y="5698"/>
                  </a:lnTo>
                  <a:cubicBezTo>
                    <a:pt x="0" y="5908"/>
                    <a:pt x="169" y="6182"/>
                    <a:pt x="421" y="6182"/>
                  </a:cubicBezTo>
                  <a:lnTo>
                    <a:pt x="2166" y="6182"/>
                  </a:lnTo>
                  <a:cubicBezTo>
                    <a:pt x="2292" y="6182"/>
                    <a:pt x="2397" y="6119"/>
                    <a:pt x="2460" y="6013"/>
                  </a:cubicBezTo>
                  <a:lnTo>
                    <a:pt x="5488" y="505"/>
                  </a:lnTo>
                  <a:cubicBezTo>
                    <a:pt x="5530" y="400"/>
                    <a:pt x="5530" y="274"/>
                    <a:pt x="5488" y="169"/>
                  </a:cubicBezTo>
                  <a:cubicBezTo>
                    <a:pt x="5425" y="63"/>
                    <a:pt x="5298" y="0"/>
                    <a:pt x="5193" y="0"/>
                  </a:cubicBezTo>
                  <a:close/>
                </a:path>
              </a:pathLst>
            </a:custGeom>
            <a:solidFill>
              <a:srgbClr val="819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089;p68">
              <a:extLst>
                <a:ext uri="{FF2B5EF4-FFF2-40B4-BE49-F238E27FC236}">
                  <a16:creationId xmlns:a16="http://schemas.microsoft.com/office/drawing/2014/main" id="{F69604F0-D151-4ADA-AAF6-07118B6B6CBE}"/>
                </a:ext>
              </a:extLst>
            </p:cNvPr>
            <p:cNvSpPr/>
            <p:nvPr/>
          </p:nvSpPr>
          <p:spPr>
            <a:xfrm>
              <a:off x="1041623" y="1752850"/>
              <a:ext cx="83741" cy="92290"/>
            </a:xfrm>
            <a:custGeom>
              <a:avLst/>
              <a:gdLst/>
              <a:ahLst/>
              <a:cxnLst/>
              <a:rect l="l" t="t" r="r" b="b"/>
              <a:pathLst>
                <a:path w="5593" h="6164" extrusionOk="0">
                  <a:moveTo>
                    <a:pt x="2184" y="0"/>
                  </a:moveTo>
                  <a:cubicBezTo>
                    <a:pt x="2171" y="0"/>
                    <a:pt x="2158" y="1"/>
                    <a:pt x="2145" y="3"/>
                  </a:cubicBezTo>
                  <a:lnTo>
                    <a:pt x="400" y="3"/>
                  </a:lnTo>
                  <a:cubicBezTo>
                    <a:pt x="148" y="3"/>
                    <a:pt x="0" y="277"/>
                    <a:pt x="127" y="487"/>
                  </a:cubicBezTo>
                  <a:lnTo>
                    <a:pt x="3133" y="5995"/>
                  </a:lnTo>
                  <a:cubicBezTo>
                    <a:pt x="3196" y="6101"/>
                    <a:pt x="3301" y="6164"/>
                    <a:pt x="3427" y="6164"/>
                  </a:cubicBezTo>
                  <a:lnTo>
                    <a:pt x="5172" y="6164"/>
                  </a:lnTo>
                  <a:cubicBezTo>
                    <a:pt x="5425" y="6164"/>
                    <a:pt x="5593" y="5890"/>
                    <a:pt x="5467" y="5680"/>
                  </a:cubicBezTo>
                  <a:lnTo>
                    <a:pt x="2439" y="172"/>
                  </a:lnTo>
                  <a:cubicBezTo>
                    <a:pt x="2383" y="77"/>
                    <a:pt x="2292" y="0"/>
                    <a:pt x="2184" y="0"/>
                  </a:cubicBezTo>
                  <a:close/>
                </a:path>
              </a:pathLst>
            </a:custGeom>
            <a:solidFill>
              <a:srgbClr val="819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090;p68">
              <a:extLst>
                <a:ext uri="{FF2B5EF4-FFF2-40B4-BE49-F238E27FC236}">
                  <a16:creationId xmlns:a16="http://schemas.microsoft.com/office/drawing/2014/main" id="{831A1825-A6B1-4A46-ADBF-0B69C446DC09}"/>
                </a:ext>
              </a:extLst>
            </p:cNvPr>
            <p:cNvSpPr/>
            <p:nvPr/>
          </p:nvSpPr>
          <p:spPr>
            <a:xfrm>
              <a:off x="949392" y="1752850"/>
              <a:ext cx="46535" cy="20198"/>
            </a:xfrm>
            <a:custGeom>
              <a:avLst/>
              <a:gdLst/>
              <a:ahLst/>
              <a:cxnLst/>
              <a:rect l="l" t="t" r="r" b="b"/>
              <a:pathLst>
                <a:path w="3108" h="1349" extrusionOk="0">
                  <a:moveTo>
                    <a:pt x="908" y="0"/>
                  </a:moveTo>
                  <a:cubicBezTo>
                    <a:pt x="799" y="0"/>
                    <a:pt x="708" y="77"/>
                    <a:pt x="652" y="172"/>
                  </a:cubicBezTo>
                  <a:lnTo>
                    <a:pt x="0" y="1349"/>
                  </a:lnTo>
                  <a:lnTo>
                    <a:pt x="2502" y="1349"/>
                  </a:lnTo>
                  <a:lnTo>
                    <a:pt x="2986" y="487"/>
                  </a:lnTo>
                  <a:cubicBezTo>
                    <a:pt x="3107" y="264"/>
                    <a:pt x="2956" y="2"/>
                    <a:pt x="2719" y="2"/>
                  </a:cubicBezTo>
                  <a:cubicBezTo>
                    <a:pt x="2710" y="2"/>
                    <a:pt x="2701" y="3"/>
                    <a:pt x="2691" y="3"/>
                  </a:cubicBezTo>
                  <a:lnTo>
                    <a:pt x="946" y="3"/>
                  </a:lnTo>
                  <a:cubicBezTo>
                    <a:pt x="933" y="1"/>
                    <a:pt x="920" y="0"/>
                    <a:pt x="908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8091;p68">
              <a:extLst>
                <a:ext uri="{FF2B5EF4-FFF2-40B4-BE49-F238E27FC236}">
                  <a16:creationId xmlns:a16="http://schemas.microsoft.com/office/drawing/2014/main" id="{26BBB040-B814-4CB9-8EC7-F096E076D3CC}"/>
                </a:ext>
              </a:extLst>
            </p:cNvPr>
            <p:cNvSpPr/>
            <p:nvPr/>
          </p:nvSpPr>
          <p:spPr>
            <a:xfrm>
              <a:off x="1041623" y="1752850"/>
              <a:ext cx="46280" cy="20198"/>
            </a:xfrm>
            <a:custGeom>
              <a:avLst/>
              <a:gdLst/>
              <a:ahLst/>
              <a:cxnLst/>
              <a:rect l="l" t="t" r="r" b="b"/>
              <a:pathLst>
                <a:path w="3091" h="1349" extrusionOk="0">
                  <a:moveTo>
                    <a:pt x="2184" y="0"/>
                  </a:moveTo>
                  <a:cubicBezTo>
                    <a:pt x="2171" y="0"/>
                    <a:pt x="2158" y="1"/>
                    <a:pt x="2145" y="3"/>
                  </a:cubicBezTo>
                  <a:lnTo>
                    <a:pt x="400" y="3"/>
                  </a:lnTo>
                  <a:cubicBezTo>
                    <a:pt x="148" y="3"/>
                    <a:pt x="0" y="277"/>
                    <a:pt x="127" y="487"/>
                  </a:cubicBezTo>
                  <a:lnTo>
                    <a:pt x="589" y="1349"/>
                  </a:lnTo>
                  <a:lnTo>
                    <a:pt x="3091" y="1349"/>
                  </a:lnTo>
                  <a:lnTo>
                    <a:pt x="2439" y="172"/>
                  </a:lnTo>
                  <a:cubicBezTo>
                    <a:pt x="2383" y="77"/>
                    <a:pt x="2292" y="0"/>
                    <a:pt x="2184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8092;p68">
              <a:extLst>
                <a:ext uri="{FF2B5EF4-FFF2-40B4-BE49-F238E27FC236}">
                  <a16:creationId xmlns:a16="http://schemas.microsoft.com/office/drawing/2014/main" id="{A3EBFBF1-47C0-4335-945D-9B80356B3EC0}"/>
                </a:ext>
              </a:extLst>
            </p:cNvPr>
            <p:cNvSpPr/>
            <p:nvPr/>
          </p:nvSpPr>
          <p:spPr>
            <a:xfrm>
              <a:off x="847400" y="1725510"/>
              <a:ext cx="342496" cy="37162"/>
            </a:xfrm>
            <a:custGeom>
              <a:avLst/>
              <a:gdLst/>
              <a:ahLst/>
              <a:cxnLst/>
              <a:rect l="l" t="t" r="r" b="b"/>
              <a:pathLst>
                <a:path w="22875" h="2482" extrusionOk="0">
                  <a:moveTo>
                    <a:pt x="337" y="0"/>
                  </a:moveTo>
                  <a:cubicBezTo>
                    <a:pt x="148" y="0"/>
                    <a:pt x="0" y="147"/>
                    <a:pt x="0" y="337"/>
                  </a:cubicBezTo>
                  <a:lnTo>
                    <a:pt x="0" y="2145"/>
                  </a:lnTo>
                  <a:cubicBezTo>
                    <a:pt x="0" y="2334"/>
                    <a:pt x="148" y="2481"/>
                    <a:pt x="337" y="2481"/>
                  </a:cubicBezTo>
                  <a:lnTo>
                    <a:pt x="22559" y="2481"/>
                  </a:lnTo>
                  <a:cubicBezTo>
                    <a:pt x="22728" y="2481"/>
                    <a:pt x="22875" y="2334"/>
                    <a:pt x="22875" y="2145"/>
                  </a:cubicBezTo>
                  <a:lnTo>
                    <a:pt x="22875" y="337"/>
                  </a:lnTo>
                  <a:cubicBezTo>
                    <a:pt x="22875" y="147"/>
                    <a:pt x="22728" y="0"/>
                    <a:pt x="22559" y="0"/>
                  </a:cubicBez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8093;p68">
              <a:extLst>
                <a:ext uri="{FF2B5EF4-FFF2-40B4-BE49-F238E27FC236}">
                  <a16:creationId xmlns:a16="http://schemas.microsoft.com/office/drawing/2014/main" id="{9DB9C5EB-9A36-49B2-98B2-8D63D2C9B5A8}"/>
                </a:ext>
              </a:extLst>
            </p:cNvPr>
            <p:cNvSpPr/>
            <p:nvPr/>
          </p:nvSpPr>
          <p:spPr>
            <a:xfrm>
              <a:off x="1168799" y="1524984"/>
              <a:ext cx="21096" cy="37476"/>
            </a:xfrm>
            <a:custGeom>
              <a:avLst/>
              <a:gdLst/>
              <a:ahLst/>
              <a:cxnLst/>
              <a:rect l="l" t="t" r="r" b="b"/>
              <a:pathLst>
                <a:path w="1409" h="2503" extrusionOk="0">
                  <a:moveTo>
                    <a:pt x="0" y="1"/>
                  </a:moveTo>
                  <a:lnTo>
                    <a:pt x="0" y="2503"/>
                  </a:lnTo>
                  <a:lnTo>
                    <a:pt x="1093" y="2503"/>
                  </a:lnTo>
                  <a:cubicBezTo>
                    <a:pt x="1262" y="2503"/>
                    <a:pt x="1409" y="2356"/>
                    <a:pt x="1409" y="2166"/>
                  </a:cubicBezTo>
                  <a:lnTo>
                    <a:pt x="1409" y="337"/>
                  </a:lnTo>
                  <a:cubicBezTo>
                    <a:pt x="1409" y="169"/>
                    <a:pt x="1262" y="1"/>
                    <a:pt x="1093" y="1"/>
                  </a:cubicBezTo>
                  <a:close/>
                </a:path>
              </a:pathLst>
            </a:custGeom>
            <a:solidFill>
              <a:srgbClr val="CA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8094;p68">
              <a:extLst>
                <a:ext uri="{FF2B5EF4-FFF2-40B4-BE49-F238E27FC236}">
                  <a16:creationId xmlns:a16="http://schemas.microsoft.com/office/drawing/2014/main" id="{1DEAB2A5-9F33-4C77-907B-B4BCE5572030}"/>
                </a:ext>
              </a:extLst>
            </p:cNvPr>
            <p:cNvSpPr/>
            <p:nvPr/>
          </p:nvSpPr>
          <p:spPr>
            <a:xfrm>
              <a:off x="1168799" y="1725510"/>
              <a:ext cx="21096" cy="37162"/>
            </a:xfrm>
            <a:custGeom>
              <a:avLst/>
              <a:gdLst/>
              <a:ahLst/>
              <a:cxnLst/>
              <a:rect l="l" t="t" r="r" b="b"/>
              <a:pathLst>
                <a:path w="1409" h="2482" extrusionOk="0">
                  <a:moveTo>
                    <a:pt x="0" y="0"/>
                  </a:moveTo>
                  <a:lnTo>
                    <a:pt x="0" y="2481"/>
                  </a:lnTo>
                  <a:lnTo>
                    <a:pt x="1093" y="2481"/>
                  </a:lnTo>
                  <a:cubicBezTo>
                    <a:pt x="1262" y="2481"/>
                    <a:pt x="1409" y="2334"/>
                    <a:pt x="1409" y="2145"/>
                  </a:cubicBezTo>
                  <a:lnTo>
                    <a:pt x="1409" y="337"/>
                  </a:lnTo>
                  <a:cubicBezTo>
                    <a:pt x="1409" y="147"/>
                    <a:pt x="1262" y="0"/>
                    <a:pt x="1093" y="0"/>
                  </a:cubicBezTo>
                  <a:close/>
                </a:path>
              </a:pathLst>
            </a:custGeom>
            <a:solidFill>
              <a:srgbClr val="CA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8095;p68">
              <a:extLst>
                <a:ext uri="{FF2B5EF4-FFF2-40B4-BE49-F238E27FC236}">
                  <a16:creationId xmlns:a16="http://schemas.microsoft.com/office/drawing/2014/main" id="{A04A8602-68BC-4547-8DC8-18B6220C1891}"/>
                </a:ext>
              </a:extLst>
            </p:cNvPr>
            <p:cNvSpPr/>
            <p:nvPr/>
          </p:nvSpPr>
          <p:spPr>
            <a:xfrm>
              <a:off x="1046339" y="1601703"/>
              <a:ext cx="47418" cy="50787"/>
            </a:xfrm>
            <a:custGeom>
              <a:avLst/>
              <a:gdLst/>
              <a:ahLst/>
              <a:cxnLst/>
              <a:rect l="l" t="t" r="r" b="b"/>
              <a:pathLst>
                <a:path w="3167" h="3392" extrusionOk="0">
                  <a:moveTo>
                    <a:pt x="2688" y="0"/>
                  </a:moveTo>
                  <a:cubicBezTo>
                    <a:pt x="2601" y="0"/>
                    <a:pt x="2511" y="39"/>
                    <a:pt x="2440" y="133"/>
                  </a:cubicBezTo>
                  <a:lnTo>
                    <a:pt x="190" y="2845"/>
                  </a:lnTo>
                  <a:cubicBezTo>
                    <a:pt x="1" y="3055"/>
                    <a:pt x="148" y="3392"/>
                    <a:pt x="442" y="3392"/>
                  </a:cubicBezTo>
                  <a:cubicBezTo>
                    <a:pt x="547" y="3392"/>
                    <a:pt x="631" y="3329"/>
                    <a:pt x="695" y="3266"/>
                  </a:cubicBezTo>
                  <a:lnTo>
                    <a:pt x="2965" y="553"/>
                  </a:lnTo>
                  <a:cubicBezTo>
                    <a:pt x="3167" y="305"/>
                    <a:pt x="2934" y="0"/>
                    <a:pt x="2688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8096;p68">
              <a:extLst>
                <a:ext uri="{FF2B5EF4-FFF2-40B4-BE49-F238E27FC236}">
                  <a16:creationId xmlns:a16="http://schemas.microsoft.com/office/drawing/2014/main" id="{E88F5D0A-7DDF-4942-9533-A0D8587FEA0A}"/>
                </a:ext>
              </a:extLst>
            </p:cNvPr>
            <p:cNvSpPr/>
            <p:nvPr/>
          </p:nvSpPr>
          <p:spPr>
            <a:xfrm>
              <a:off x="990567" y="1630091"/>
              <a:ext cx="48556" cy="29331"/>
            </a:xfrm>
            <a:custGeom>
              <a:avLst/>
              <a:gdLst/>
              <a:ahLst/>
              <a:cxnLst/>
              <a:rect l="l" t="t" r="r" b="b"/>
              <a:pathLst>
                <a:path w="3243" h="1959" extrusionOk="0">
                  <a:moveTo>
                    <a:pt x="494" y="0"/>
                  </a:moveTo>
                  <a:cubicBezTo>
                    <a:pt x="194" y="0"/>
                    <a:pt x="0" y="454"/>
                    <a:pt x="341" y="634"/>
                  </a:cubicBezTo>
                  <a:lnTo>
                    <a:pt x="2611" y="1916"/>
                  </a:lnTo>
                  <a:cubicBezTo>
                    <a:pt x="2653" y="1937"/>
                    <a:pt x="2717" y="1958"/>
                    <a:pt x="2759" y="1958"/>
                  </a:cubicBezTo>
                  <a:cubicBezTo>
                    <a:pt x="3116" y="1958"/>
                    <a:pt x="3242" y="1496"/>
                    <a:pt x="2927" y="1327"/>
                  </a:cubicBezTo>
                  <a:lnTo>
                    <a:pt x="656" y="45"/>
                  </a:lnTo>
                  <a:cubicBezTo>
                    <a:pt x="600" y="14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8097;p68">
              <a:extLst>
                <a:ext uri="{FF2B5EF4-FFF2-40B4-BE49-F238E27FC236}">
                  <a16:creationId xmlns:a16="http://schemas.microsoft.com/office/drawing/2014/main" id="{CD2220F3-CF15-4C5B-BA4F-855A3094DA8C}"/>
                </a:ext>
              </a:extLst>
            </p:cNvPr>
            <p:cNvSpPr/>
            <p:nvPr/>
          </p:nvSpPr>
          <p:spPr>
            <a:xfrm>
              <a:off x="940573" y="1633983"/>
              <a:ext cx="44543" cy="51565"/>
            </a:xfrm>
            <a:custGeom>
              <a:avLst/>
              <a:gdLst/>
              <a:ahLst/>
              <a:cxnLst/>
              <a:rect l="l" t="t" r="r" b="b"/>
              <a:pathLst>
                <a:path w="2975" h="3444" extrusionOk="0">
                  <a:moveTo>
                    <a:pt x="2525" y="0"/>
                  </a:moveTo>
                  <a:cubicBezTo>
                    <a:pt x="2444" y="0"/>
                    <a:pt x="2362" y="30"/>
                    <a:pt x="2292" y="100"/>
                  </a:cubicBezTo>
                  <a:lnTo>
                    <a:pt x="148" y="2918"/>
                  </a:lnTo>
                  <a:cubicBezTo>
                    <a:pt x="1" y="3149"/>
                    <a:pt x="148" y="3443"/>
                    <a:pt x="421" y="3443"/>
                  </a:cubicBezTo>
                  <a:cubicBezTo>
                    <a:pt x="526" y="3443"/>
                    <a:pt x="631" y="3401"/>
                    <a:pt x="694" y="3317"/>
                  </a:cubicBezTo>
                  <a:lnTo>
                    <a:pt x="2818" y="521"/>
                  </a:lnTo>
                  <a:cubicBezTo>
                    <a:pt x="2974" y="255"/>
                    <a:pt x="2758" y="0"/>
                    <a:pt x="2525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8098;p68">
              <a:extLst>
                <a:ext uri="{FF2B5EF4-FFF2-40B4-BE49-F238E27FC236}">
                  <a16:creationId xmlns:a16="http://schemas.microsoft.com/office/drawing/2014/main" id="{34071193-CD6F-4C83-AB30-2076F52DB376}"/>
                </a:ext>
              </a:extLst>
            </p:cNvPr>
            <p:cNvSpPr/>
            <p:nvPr/>
          </p:nvSpPr>
          <p:spPr>
            <a:xfrm>
              <a:off x="912560" y="1673256"/>
              <a:ext cx="45966" cy="39408"/>
            </a:xfrm>
            <a:custGeom>
              <a:avLst/>
              <a:gdLst/>
              <a:ahLst/>
              <a:cxnLst/>
              <a:rect l="l" t="t" r="r" b="b"/>
              <a:pathLst>
                <a:path w="3070" h="2632" extrusionOk="0">
                  <a:moveTo>
                    <a:pt x="1766" y="0"/>
                  </a:moveTo>
                  <a:cubicBezTo>
                    <a:pt x="589" y="0"/>
                    <a:pt x="0" y="1409"/>
                    <a:pt x="841" y="2250"/>
                  </a:cubicBezTo>
                  <a:cubicBezTo>
                    <a:pt x="1105" y="2514"/>
                    <a:pt x="1430" y="2632"/>
                    <a:pt x="1750" y="2632"/>
                  </a:cubicBezTo>
                  <a:cubicBezTo>
                    <a:pt x="2422" y="2632"/>
                    <a:pt x="3070" y="2109"/>
                    <a:pt x="3070" y="1325"/>
                  </a:cubicBezTo>
                  <a:cubicBezTo>
                    <a:pt x="3070" y="589"/>
                    <a:pt x="2481" y="0"/>
                    <a:pt x="176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8099;p68">
              <a:extLst>
                <a:ext uri="{FF2B5EF4-FFF2-40B4-BE49-F238E27FC236}">
                  <a16:creationId xmlns:a16="http://schemas.microsoft.com/office/drawing/2014/main" id="{7A58925D-452E-4BB1-BB92-11B328DC98F4}"/>
                </a:ext>
              </a:extLst>
            </p:cNvPr>
            <p:cNvSpPr/>
            <p:nvPr/>
          </p:nvSpPr>
          <p:spPr>
            <a:xfrm>
              <a:off x="960502" y="1606823"/>
              <a:ext cx="45876" cy="39318"/>
            </a:xfrm>
            <a:custGeom>
              <a:avLst/>
              <a:gdLst/>
              <a:ahLst/>
              <a:cxnLst/>
              <a:rect l="l" t="t" r="r" b="b"/>
              <a:pathLst>
                <a:path w="3064" h="2626" extrusionOk="0">
                  <a:moveTo>
                    <a:pt x="1714" y="1"/>
                  </a:moveTo>
                  <a:cubicBezTo>
                    <a:pt x="574" y="1"/>
                    <a:pt x="0" y="1416"/>
                    <a:pt x="814" y="2230"/>
                  </a:cubicBezTo>
                  <a:cubicBezTo>
                    <a:pt x="1088" y="2503"/>
                    <a:pt x="1421" y="2626"/>
                    <a:pt x="1747" y="2626"/>
                  </a:cubicBezTo>
                  <a:cubicBezTo>
                    <a:pt x="2422" y="2626"/>
                    <a:pt x="3064" y="2099"/>
                    <a:pt x="3064" y="1305"/>
                  </a:cubicBezTo>
                  <a:cubicBezTo>
                    <a:pt x="3064" y="569"/>
                    <a:pt x="2475" y="1"/>
                    <a:pt x="1739" y="1"/>
                  </a:cubicBezTo>
                  <a:cubicBezTo>
                    <a:pt x="1731" y="1"/>
                    <a:pt x="1722" y="1"/>
                    <a:pt x="171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8100;p68">
              <a:extLst>
                <a:ext uri="{FF2B5EF4-FFF2-40B4-BE49-F238E27FC236}">
                  <a16:creationId xmlns:a16="http://schemas.microsoft.com/office/drawing/2014/main" id="{4B066460-04FD-4E57-BBEA-E32CC27B9046}"/>
                </a:ext>
              </a:extLst>
            </p:cNvPr>
            <p:cNvSpPr/>
            <p:nvPr/>
          </p:nvSpPr>
          <p:spPr>
            <a:xfrm>
              <a:off x="1019269" y="1640197"/>
              <a:ext cx="45981" cy="39423"/>
            </a:xfrm>
            <a:custGeom>
              <a:avLst/>
              <a:gdLst/>
              <a:ahLst/>
              <a:cxnLst/>
              <a:rect l="l" t="t" r="r" b="b"/>
              <a:pathLst>
                <a:path w="3071" h="2633" extrusionOk="0">
                  <a:moveTo>
                    <a:pt x="1746" y="1"/>
                  </a:moveTo>
                  <a:cubicBezTo>
                    <a:pt x="568" y="1"/>
                    <a:pt x="1" y="1409"/>
                    <a:pt x="821" y="2250"/>
                  </a:cubicBezTo>
                  <a:cubicBezTo>
                    <a:pt x="1085" y="2514"/>
                    <a:pt x="1412" y="2632"/>
                    <a:pt x="1734" y="2632"/>
                  </a:cubicBezTo>
                  <a:cubicBezTo>
                    <a:pt x="2413" y="2632"/>
                    <a:pt x="3070" y="2109"/>
                    <a:pt x="3070" y="1325"/>
                  </a:cubicBezTo>
                  <a:cubicBezTo>
                    <a:pt x="3070" y="589"/>
                    <a:pt x="2482" y="1"/>
                    <a:pt x="174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8101;p68">
              <a:extLst>
                <a:ext uri="{FF2B5EF4-FFF2-40B4-BE49-F238E27FC236}">
                  <a16:creationId xmlns:a16="http://schemas.microsoft.com/office/drawing/2014/main" id="{B5B483C3-A09A-437D-960E-FC025B082FE4}"/>
                </a:ext>
              </a:extLst>
            </p:cNvPr>
            <p:cNvSpPr/>
            <p:nvPr/>
          </p:nvSpPr>
          <p:spPr>
            <a:xfrm>
              <a:off x="1067750" y="1575037"/>
              <a:ext cx="46280" cy="39318"/>
            </a:xfrm>
            <a:custGeom>
              <a:avLst/>
              <a:gdLst/>
              <a:ahLst/>
              <a:cxnLst/>
              <a:rect l="l" t="t" r="r" b="b"/>
              <a:pathLst>
                <a:path w="3091" h="2626" extrusionOk="0">
                  <a:moveTo>
                    <a:pt x="1766" y="1"/>
                  </a:moveTo>
                  <a:cubicBezTo>
                    <a:pt x="589" y="1"/>
                    <a:pt x="0" y="1409"/>
                    <a:pt x="841" y="2229"/>
                  </a:cubicBezTo>
                  <a:cubicBezTo>
                    <a:pt x="1108" y="2503"/>
                    <a:pt x="1439" y="2625"/>
                    <a:pt x="1765" y="2625"/>
                  </a:cubicBezTo>
                  <a:cubicBezTo>
                    <a:pt x="2440" y="2625"/>
                    <a:pt x="3091" y="2099"/>
                    <a:pt x="3091" y="1304"/>
                  </a:cubicBezTo>
                  <a:cubicBezTo>
                    <a:pt x="3091" y="589"/>
                    <a:pt x="2502" y="1"/>
                    <a:pt x="17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" name="Google Shape;425;p37">
            <a:extLst>
              <a:ext uri="{FF2B5EF4-FFF2-40B4-BE49-F238E27FC236}">
                <a16:creationId xmlns:a16="http://schemas.microsoft.com/office/drawing/2014/main" id="{385D5ED9-2C33-1742-B633-711A5B40E57E}"/>
              </a:ext>
            </a:extLst>
          </p:cNvPr>
          <p:cNvSpPr/>
          <p:nvPr/>
        </p:nvSpPr>
        <p:spPr>
          <a:xfrm>
            <a:off x="3055397" y="3897853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425;p37">
            <a:extLst>
              <a:ext uri="{FF2B5EF4-FFF2-40B4-BE49-F238E27FC236}">
                <a16:creationId xmlns:a16="http://schemas.microsoft.com/office/drawing/2014/main" id="{BAC8EECB-DA5D-C441-8189-95CFD7066690}"/>
              </a:ext>
            </a:extLst>
          </p:cNvPr>
          <p:cNvSpPr/>
          <p:nvPr/>
        </p:nvSpPr>
        <p:spPr>
          <a:xfrm>
            <a:off x="6579840" y="1646333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45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 descr="Information symbol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582509" y="5952768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982408" y="5596586"/>
            <a:ext cx="4756300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You are in Cohort 8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ind Vado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45F97-9239-2AD6-FCCC-DC24FD78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1445732"/>
            <a:ext cx="383471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57" y="355937"/>
            <a:ext cx="9378000" cy="7434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>
                <a:solidFill>
                  <a:schemeClr val="accent3">
                    <a:lumMod val="50000"/>
                  </a:schemeClr>
                </a:solidFill>
                <a:cs typeface="Calibri Light"/>
              </a:rPr>
              <a:t>ACTIVITY: DISCUSSION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32814" y="1696449"/>
            <a:ext cx="5825004" cy="346510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What are your primary goal for PBIS implementation in our school going forward?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Yearly your first order of business should be to identify a primary yearly goal, record it on your action plan.  </a:t>
            </a:r>
          </a:p>
          <a:p>
            <a:pPr marL="139700" indent="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029169" y="3451941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007474" y="2434906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" name="Google Shape;7825;p68">
            <a:extLst>
              <a:ext uri="{FF2B5EF4-FFF2-40B4-BE49-F238E27FC236}">
                <a16:creationId xmlns:a16="http://schemas.microsoft.com/office/drawing/2014/main" id="{E05714EB-5C8D-4621-8ABC-A15E01E95F59}"/>
              </a:ext>
            </a:extLst>
          </p:cNvPr>
          <p:cNvGrpSpPr/>
          <p:nvPr/>
        </p:nvGrpSpPr>
        <p:grpSpPr>
          <a:xfrm>
            <a:off x="11008376" y="608646"/>
            <a:ext cx="472193" cy="469159"/>
            <a:chOff x="3514900" y="1489020"/>
            <a:chExt cx="354145" cy="351869"/>
          </a:xfrm>
        </p:grpSpPr>
        <p:sp>
          <p:nvSpPr>
            <p:cNvPr id="117" name="Google Shape;7826;p68">
              <a:extLst>
                <a:ext uri="{FF2B5EF4-FFF2-40B4-BE49-F238E27FC236}">
                  <a16:creationId xmlns:a16="http://schemas.microsoft.com/office/drawing/2014/main" id="{1BEA0D49-5EE5-4255-A20D-32BE70FA2566}"/>
                </a:ext>
              </a:extLst>
            </p:cNvPr>
            <p:cNvSpPr/>
            <p:nvPr/>
          </p:nvSpPr>
          <p:spPr>
            <a:xfrm>
              <a:off x="3514900" y="1489020"/>
              <a:ext cx="354145" cy="351869"/>
            </a:xfrm>
            <a:custGeom>
              <a:avLst/>
              <a:gdLst/>
              <a:ahLst/>
              <a:cxnLst/>
              <a:rect l="l" t="t" r="r" b="b"/>
              <a:pathLst>
                <a:path w="23653" h="23501" extrusionOk="0">
                  <a:moveTo>
                    <a:pt x="19698" y="1"/>
                  </a:moveTo>
                  <a:cubicBezTo>
                    <a:pt x="19495" y="1"/>
                    <a:pt x="19290" y="80"/>
                    <a:pt x="19133" y="237"/>
                  </a:cubicBezTo>
                  <a:lnTo>
                    <a:pt x="316" y="19075"/>
                  </a:lnTo>
                  <a:cubicBezTo>
                    <a:pt x="0" y="19369"/>
                    <a:pt x="0" y="19874"/>
                    <a:pt x="316" y="20168"/>
                  </a:cubicBezTo>
                  <a:lnTo>
                    <a:pt x="3406" y="23280"/>
                  </a:lnTo>
                  <a:cubicBezTo>
                    <a:pt x="3564" y="23427"/>
                    <a:pt x="3764" y="23501"/>
                    <a:pt x="3964" y="23501"/>
                  </a:cubicBezTo>
                  <a:cubicBezTo>
                    <a:pt x="4163" y="23501"/>
                    <a:pt x="4363" y="23427"/>
                    <a:pt x="4521" y="23280"/>
                  </a:cubicBezTo>
                  <a:lnTo>
                    <a:pt x="23358" y="4442"/>
                  </a:lnTo>
                  <a:cubicBezTo>
                    <a:pt x="23653" y="4148"/>
                    <a:pt x="23653" y="3643"/>
                    <a:pt x="23358" y="3328"/>
                  </a:cubicBezTo>
                  <a:lnTo>
                    <a:pt x="20247" y="237"/>
                  </a:lnTo>
                  <a:cubicBezTo>
                    <a:pt x="20100" y="80"/>
                    <a:pt x="19900" y="1"/>
                    <a:pt x="1969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7827;p68">
              <a:extLst>
                <a:ext uri="{FF2B5EF4-FFF2-40B4-BE49-F238E27FC236}">
                  <a16:creationId xmlns:a16="http://schemas.microsoft.com/office/drawing/2014/main" id="{549348F7-04FC-4C09-ADA4-08F36482BF16}"/>
                </a:ext>
              </a:extLst>
            </p:cNvPr>
            <p:cNvSpPr/>
            <p:nvPr/>
          </p:nvSpPr>
          <p:spPr>
            <a:xfrm>
              <a:off x="3619094" y="1759498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7828;p68">
              <a:extLst>
                <a:ext uri="{FF2B5EF4-FFF2-40B4-BE49-F238E27FC236}">
                  <a16:creationId xmlns:a16="http://schemas.microsoft.com/office/drawing/2014/main" id="{1EE46689-B7A5-4963-81F7-C8B5EECF5EA2}"/>
                </a:ext>
              </a:extLst>
            </p:cNvPr>
            <p:cNvSpPr/>
            <p:nvPr/>
          </p:nvSpPr>
          <p:spPr>
            <a:xfrm>
              <a:off x="3623181" y="1722052"/>
              <a:ext cx="41249" cy="41249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4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7829;p68">
              <a:extLst>
                <a:ext uri="{FF2B5EF4-FFF2-40B4-BE49-F238E27FC236}">
                  <a16:creationId xmlns:a16="http://schemas.microsoft.com/office/drawing/2014/main" id="{DACE4793-324E-44B9-B603-4D1BED893B1F}"/>
                </a:ext>
              </a:extLst>
            </p:cNvPr>
            <p:cNvSpPr/>
            <p:nvPr/>
          </p:nvSpPr>
          <p:spPr>
            <a:xfrm>
              <a:off x="3560536" y="1784682"/>
              <a:ext cx="41264" cy="41579"/>
            </a:xfrm>
            <a:custGeom>
              <a:avLst/>
              <a:gdLst/>
              <a:ahLst/>
              <a:cxnLst/>
              <a:rect l="l" t="t" r="r" b="b"/>
              <a:pathLst>
                <a:path w="2756" h="2777" extrusionOk="0">
                  <a:moveTo>
                    <a:pt x="527" y="1"/>
                  </a:moveTo>
                  <a:lnTo>
                    <a:pt x="1" y="548"/>
                  </a:lnTo>
                  <a:lnTo>
                    <a:pt x="2230" y="2776"/>
                  </a:lnTo>
                  <a:lnTo>
                    <a:pt x="2755" y="2251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7830;p68">
              <a:extLst>
                <a:ext uri="{FF2B5EF4-FFF2-40B4-BE49-F238E27FC236}">
                  <a16:creationId xmlns:a16="http://schemas.microsoft.com/office/drawing/2014/main" id="{90054A7C-3702-4A19-A69B-1C953445C8F4}"/>
                </a:ext>
              </a:extLst>
            </p:cNvPr>
            <p:cNvSpPr/>
            <p:nvPr/>
          </p:nvSpPr>
          <p:spPr>
            <a:xfrm>
              <a:off x="3660957" y="1717635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7"/>
                  </a:lnTo>
                  <a:lnTo>
                    <a:pt x="1115" y="1662"/>
                  </a:lnTo>
                  <a:lnTo>
                    <a:pt x="1641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7831;p68">
              <a:extLst>
                <a:ext uri="{FF2B5EF4-FFF2-40B4-BE49-F238E27FC236}">
                  <a16:creationId xmlns:a16="http://schemas.microsoft.com/office/drawing/2014/main" id="{5E28649C-D3CA-49FD-8D91-E3666D72644A}"/>
                </a:ext>
              </a:extLst>
            </p:cNvPr>
            <p:cNvSpPr/>
            <p:nvPr/>
          </p:nvSpPr>
          <p:spPr>
            <a:xfrm>
              <a:off x="3681739" y="1696868"/>
              <a:ext cx="24570" cy="24555"/>
            </a:xfrm>
            <a:custGeom>
              <a:avLst/>
              <a:gdLst/>
              <a:ahLst/>
              <a:cxnLst/>
              <a:rect l="l" t="t" r="r" b="b"/>
              <a:pathLst>
                <a:path w="1641" h="1640" extrusionOk="0">
                  <a:moveTo>
                    <a:pt x="526" y="0"/>
                  </a:moveTo>
                  <a:lnTo>
                    <a:pt x="0" y="526"/>
                  </a:lnTo>
                  <a:lnTo>
                    <a:pt x="1115" y="1640"/>
                  </a:lnTo>
                  <a:lnTo>
                    <a:pt x="1640" y="111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7832;p68">
              <a:extLst>
                <a:ext uri="{FF2B5EF4-FFF2-40B4-BE49-F238E27FC236}">
                  <a16:creationId xmlns:a16="http://schemas.microsoft.com/office/drawing/2014/main" id="{0E8C3CE3-C46A-41B9-AD89-2A3ED82B6D93}"/>
                </a:ext>
              </a:extLst>
            </p:cNvPr>
            <p:cNvSpPr/>
            <p:nvPr/>
          </p:nvSpPr>
          <p:spPr>
            <a:xfrm>
              <a:off x="3686141" y="1659092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1" y="547"/>
                  </a:lnTo>
                  <a:lnTo>
                    <a:pt x="2229" y="2775"/>
                  </a:lnTo>
                  <a:lnTo>
                    <a:pt x="2755" y="225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833;p68">
              <a:extLst>
                <a:ext uri="{FF2B5EF4-FFF2-40B4-BE49-F238E27FC236}">
                  <a16:creationId xmlns:a16="http://schemas.microsoft.com/office/drawing/2014/main" id="{42E1C8C1-39A5-4A34-B8A3-641E3BC665E8}"/>
                </a:ext>
              </a:extLst>
            </p:cNvPr>
            <p:cNvSpPr/>
            <p:nvPr/>
          </p:nvSpPr>
          <p:spPr>
            <a:xfrm>
              <a:off x="3723602" y="1654990"/>
              <a:ext cx="24884" cy="24570"/>
            </a:xfrm>
            <a:custGeom>
              <a:avLst/>
              <a:gdLst/>
              <a:ahLst/>
              <a:cxnLst/>
              <a:rect l="l" t="t" r="r" b="b"/>
              <a:pathLst>
                <a:path w="1662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1"/>
                  </a:lnTo>
                  <a:lnTo>
                    <a:pt x="1662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834;p68">
              <a:extLst>
                <a:ext uri="{FF2B5EF4-FFF2-40B4-BE49-F238E27FC236}">
                  <a16:creationId xmlns:a16="http://schemas.microsoft.com/office/drawing/2014/main" id="{17EAA333-343C-449E-9EAD-34A6F78A600F}"/>
                </a:ext>
              </a:extLst>
            </p:cNvPr>
            <p:cNvSpPr/>
            <p:nvPr/>
          </p:nvSpPr>
          <p:spPr>
            <a:xfrm>
              <a:off x="3744698" y="1633909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0"/>
                  </a:moveTo>
                  <a:lnTo>
                    <a:pt x="0" y="547"/>
                  </a:lnTo>
                  <a:lnTo>
                    <a:pt x="1115" y="1661"/>
                  </a:lnTo>
                  <a:lnTo>
                    <a:pt x="1640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835;p68">
              <a:extLst>
                <a:ext uri="{FF2B5EF4-FFF2-40B4-BE49-F238E27FC236}">
                  <a16:creationId xmlns:a16="http://schemas.microsoft.com/office/drawing/2014/main" id="{3B9D0B24-0D32-4CB8-B4E1-A5CECA60A9FA}"/>
                </a:ext>
              </a:extLst>
            </p:cNvPr>
            <p:cNvSpPr/>
            <p:nvPr/>
          </p:nvSpPr>
          <p:spPr>
            <a:xfrm>
              <a:off x="3748786" y="1596447"/>
              <a:ext cx="41564" cy="41249"/>
            </a:xfrm>
            <a:custGeom>
              <a:avLst/>
              <a:gdLst/>
              <a:ahLst/>
              <a:cxnLst/>
              <a:rect l="l" t="t" r="r" b="b"/>
              <a:pathLst>
                <a:path w="2776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5"/>
                  </a:lnTo>
                  <a:lnTo>
                    <a:pt x="2776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836;p68">
              <a:extLst>
                <a:ext uri="{FF2B5EF4-FFF2-40B4-BE49-F238E27FC236}">
                  <a16:creationId xmlns:a16="http://schemas.microsoft.com/office/drawing/2014/main" id="{CA5CCB7E-8E81-4B99-BC42-3CC10AE95B8D}"/>
                </a:ext>
              </a:extLst>
            </p:cNvPr>
            <p:cNvSpPr/>
            <p:nvPr/>
          </p:nvSpPr>
          <p:spPr>
            <a:xfrm>
              <a:off x="3786561" y="1592030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0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837;p68">
              <a:extLst>
                <a:ext uri="{FF2B5EF4-FFF2-40B4-BE49-F238E27FC236}">
                  <a16:creationId xmlns:a16="http://schemas.microsoft.com/office/drawing/2014/main" id="{DD34287B-0E26-400B-9705-C6B51AC41333}"/>
                </a:ext>
              </a:extLst>
            </p:cNvPr>
            <p:cNvSpPr/>
            <p:nvPr/>
          </p:nvSpPr>
          <p:spPr>
            <a:xfrm>
              <a:off x="3807343" y="1571264"/>
              <a:ext cx="24869" cy="24570"/>
            </a:xfrm>
            <a:custGeom>
              <a:avLst/>
              <a:gdLst/>
              <a:ahLst/>
              <a:cxnLst/>
              <a:rect l="l" t="t" r="r" b="b"/>
              <a:pathLst>
                <a:path w="1661" h="1641" extrusionOk="0">
                  <a:moveTo>
                    <a:pt x="526" y="0"/>
                  </a:moveTo>
                  <a:lnTo>
                    <a:pt x="0" y="526"/>
                  </a:lnTo>
                  <a:lnTo>
                    <a:pt x="1114" y="1640"/>
                  </a:lnTo>
                  <a:lnTo>
                    <a:pt x="1661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838;p68">
              <a:extLst>
                <a:ext uri="{FF2B5EF4-FFF2-40B4-BE49-F238E27FC236}">
                  <a16:creationId xmlns:a16="http://schemas.microsoft.com/office/drawing/2014/main" id="{86D42228-1A43-49F3-B334-CAEDAB95844E}"/>
                </a:ext>
              </a:extLst>
            </p:cNvPr>
            <p:cNvSpPr/>
            <p:nvPr/>
          </p:nvSpPr>
          <p:spPr>
            <a:xfrm>
              <a:off x="3811745" y="1533488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0" y="526"/>
                  </a:lnTo>
                  <a:lnTo>
                    <a:pt x="2229" y="2776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839;p68">
              <a:extLst>
                <a:ext uri="{FF2B5EF4-FFF2-40B4-BE49-F238E27FC236}">
                  <a16:creationId xmlns:a16="http://schemas.microsoft.com/office/drawing/2014/main" id="{E139C3DA-655A-4C81-9E9A-E224D757ACFE}"/>
                </a:ext>
              </a:extLst>
            </p:cNvPr>
            <p:cNvSpPr/>
            <p:nvPr/>
          </p:nvSpPr>
          <p:spPr>
            <a:xfrm>
              <a:off x="3597998" y="1780594"/>
              <a:ext cx="24570" cy="24570"/>
            </a:xfrm>
            <a:custGeom>
              <a:avLst/>
              <a:gdLst/>
              <a:ahLst/>
              <a:cxnLst/>
              <a:rect l="l" t="t" r="r" b="b"/>
              <a:pathLst>
                <a:path w="1641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0"/>
                  </a:lnTo>
                  <a:lnTo>
                    <a:pt x="1641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840;p68">
              <a:extLst>
                <a:ext uri="{FF2B5EF4-FFF2-40B4-BE49-F238E27FC236}">
                  <a16:creationId xmlns:a16="http://schemas.microsoft.com/office/drawing/2014/main" id="{17647ED2-06DA-421C-ABF8-3322BBD88E68}"/>
                </a:ext>
              </a:extLst>
            </p:cNvPr>
            <p:cNvSpPr/>
            <p:nvPr/>
          </p:nvSpPr>
          <p:spPr>
            <a:xfrm>
              <a:off x="3623181" y="1625090"/>
              <a:ext cx="108940" cy="108925"/>
            </a:xfrm>
            <a:custGeom>
              <a:avLst/>
              <a:gdLst/>
              <a:ahLst/>
              <a:cxnLst/>
              <a:rect l="l" t="t" r="r" b="b"/>
              <a:pathLst>
                <a:path w="7276" h="7275" extrusionOk="0">
                  <a:moveTo>
                    <a:pt x="3070" y="1"/>
                  </a:moveTo>
                  <a:lnTo>
                    <a:pt x="1" y="3049"/>
                  </a:lnTo>
                  <a:lnTo>
                    <a:pt x="4206" y="7275"/>
                  </a:lnTo>
                  <a:lnTo>
                    <a:pt x="7275" y="4205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841;p68">
              <a:extLst>
                <a:ext uri="{FF2B5EF4-FFF2-40B4-BE49-F238E27FC236}">
                  <a16:creationId xmlns:a16="http://schemas.microsoft.com/office/drawing/2014/main" id="{CA4EAA91-57FB-4BA9-B4AB-26AE65A57039}"/>
                </a:ext>
              </a:extLst>
            </p:cNvPr>
            <p:cNvSpPr/>
            <p:nvPr/>
          </p:nvSpPr>
          <p:spPr>
            <a:xfrm>
              <a:off x="3517416" y="1493826"/>
              <a:ext cx="316698" cy="313225"/>
            </a:xfrm>
            <a:custGeom>
              <a:avLst/>
              <a:gdLst/>
              <a:ahLst/>
              <a:cxnLst/>
              <a:rect l="l" t="t" r="r" b="b"/>
              <a:pathLst>
                <a:path w="21152" h="20920" extrusionOk="0">
                  <a:moveTo>
                    <a:pt x="2387" y="0"/>
                  </a:moveTo>
                  <a:cubicBezTo>
                    <a:pt x="1835" y="0"/>
                    <a:pt x="1283" y="211"/>
                    <a:pt x="863" y="631"/>
                  </a:cubicBezTo>
                  <a:cubicBezTo>
                    <a:pt x="1" y="1472"/>
                    <a:pt x="1" y="2839"/>
                    <a:pt x="863" y="3701"/>
                  </a:cubicBezTo>
                  <a:lnTo>
                    <a:pt x="18082" y="20920"/>
                  </a:lnTo>
                  <a:lnTo>
                    <a:pt x="21151" y="17871"/>
                  </a:lnTo>
                  <a:lnTo>
                    <a:pt x="3911" y="631"/>
                  </a:lnTo>
                  <a:cubicBezTo>
                    <a:pt x="3491" y="211"/>
                    <a:pt x="2939" y="0"/>
                    <a:pt x="2387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842;p68">
              <a:extLst>
                <a:ext uri="{FF2B5EF4-FFF2-40B4-BE49-F238E27FC236}">
                  <a16:creationId xmlns:a16="http://schemas.microsoft.com/office/drawing/2014/main" id="{E2240039-8ECC-4178-B980-60F8F6C12EFA}"/>
                </a:ext>
              </a:extLst>
            </p:cNvPr>
            <p:cNvSpPr/>
            <p:nvPr/>
          </p:nvSpPr>
          <p:spPr>
            <a:xfrm>
              <a:off x="3788133" y="1761399"/>
              <a:ext cx="73230" cy="72287"/>
            </a:xfrm>
            <a:custGeom>
              <a:avLst/>
              <a:gdLst/>
              <a:ahLst/>
              <a:cxnLst/>
              <a:rect l="l" t="t" r="r" b="b"/>
              <a:pathLst>
                <a:path w="4891" h="4828" extrusionOk="0">
                  <a:moveTo>
                    <a:pt x="3070" y="0"/>
                  </a:moveTo>
                  <a:lnTo>
                    <a:pt x="1" y="3049"/>
                  </a:lnTo>
                  <a:lnTo>
                    <a:pt x="4521" y="4815"/>
                  </a:lnTo>
                  <a:cubicBezTo>
                    <a:pt x="4546" y="4823"/>
                    <a:pt x="4572" y="4827"/>
                    <a:pt x="4597" y="4827"/>
                  </a:cubicBezTo>
                  <a:cubicBezTo>
                    <a:pt x="4756" y="4827"/>
                    <a:pt x="4891" y="4666"/>
                    <a:pt x="4836" y="4520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843;p68">
              <a:extLst>
                <a:ext uri="{FF2B5EF4-FFF2-40B4-BE49-F238E27FC236}">
                  <a16:creationId xmlns:a16="http://schemas.microsoft.com/office/drawing/2014/main" id="{9EF05EA6-D2D3-4594-A18B-B099CAD9FF0E}"/>
                </a:ext>
              </a:extLst>
            </p:cNvPr>
            <p:cNvSpPr/>
            <p:nvPr/>
          </p:nvSpPr>
          <p:spPr>
            <a:xfrm>
              <a:off x="3822136" y="1761399"/>
              <a:ext cx="39198" cy="72407"/>
            </a:xfrm>
            <a:custGeom>
              <a:avLst/>
              <a:gdLst/>
              <a:ahLst/>
              <a:cxnLst/>
              <a:rect l="l" t="t" r="r" b="b"/>
              <a:pathLst>
                <a:path w="2618" h="4836" extrusionOk="0">
                  <a:moveTo>
                    <a:pt x="799" y="0"/>
                  </a:moveTo>
                  <a:lnTo>
                    <a:pt x="0" y="778"/>
                  </a:lnTo>
                  <a:lnTo>
                    <a:pt x="1451" y="4499"/>
                  </a:lnTo>
                  <a:lnTo>
                    <a:pt x="2250" y="4815"/>
                  </a:lnTo>
                  <a:cubicBezTo>
                    <a:pt x="2282" y="4829"/>
                    <a:pt x="2313" y="4835"/>
                    <a:pt x="2344" y="4835"/>
                  </a:cubicBezTo>
                  <a:cubicBezTo>
                    <a:pt x="2495" y="4835"/>
                    <a:pt x="2618" y="4678"/>
                    <a:pt x="2565" y="4520"/>
                  </a:cubicBezTo>
                  <a:lnTo>
                    <a:pt x="799" y="0"/>
                  </a:lnTo>
                  <a:close/>
                </a:path>
              </a:pathLst>
            </a:custGeom>
            <a:solidFill>
              <a:srgbClr val="9FB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844;p68">
              <a:extLst>
                <a:ext uri="{FF2B5EF4-FFF2-40B4-BE49-F238E27FC236}">
                  <a16:creationId xmlns:a16="http://schemas.microsoft.com/office/drawing/2014/main" id="{18F94A89-599B-4475-838A-4FF7E05E3643}"/>
                </a:ext>
              </a:extLst>
            </p:cNvPr>
            <p:cNvSpPr/>
            <p:nvPr/>
          </p:nvSpPr>
          <p:spPr>
            <a:xfrm>
              <a:off x="3541656" y="1493781"/>
              <a:ext cx="292458" cy="313270"/>
            </a:xfrm>
            <a:custGeom>
              <a:avLst/>
              <a:gdLst/>
              <a:ahLst/>
              <a:cxnLst/>
              <a:rect l="l" t="t" r="r" b="b"/>
              <a:pathLst>
                <a:path w="19533" h="20923" extrusionOk="0">
                  <a:moveTo>
                    <a:pt x="789" y="0"/>
                  </a:moveTo>
                  <a:cubicBezTo>
                    <a:pt x="524" y="0"/>
                    <a:pt x="257" y="49"/>
                    <a:pt x="1" y="151"/>
                  </a:cubicBezTo>
                  <a:cubicBezTo>
                    <a:pt x="295" y="256"/>
                    <a:pt x="547" y="424"/>
                    <a:pt x="778" y="634"/>
                  </a:cubicBezTo>
                  <a:lnTo>
                    <a:pt x="15706" y="15561"/>
                  </a:lnTo>
                  <a:cubicBezTo>
                    <a:pt x="16967" y="16844"/>
                    <a:pt x="16967" y="18904"/>
                    <a:pt x="15706" y="20166"/>
                  </a:cubicBezTo>
                  <a:lnTo>
                    <a:pt x="16463" y="20923"/>
                  </a:lnTo>
                  <a:lnTo>
                    <a:pt x="19532" y="17874"/>
                  </a:lnTo>
                  <a:lnTo>
                    <a:pt x="2292" y="634"/>
                  </a:lnTo>
                  <a:cubicBezTo>
                    <a:pt x="1893" y="220"/>
                    <a:pt x="1348" y="0"/>
                    <a:pt x="789" y="0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845;p68">
              <a:extLst>
                <a:ext uri="{FF2B5EF4-FFF2-40B4-BE49-F238E27FC236}">
                  <a16:creationId xmlns:a16="http://schemas.microsoft.com/office/drawing/2014/main" id="{37F1C79B-F9EA-404F-A7A8-3DF7080F7EB2}"/>
                </a:ext>
              </a:extLst>
            </p:cNvPr>
            <p:cNvSpPr/>
            <p:nvPr/>
          </p:nvSpPr>
          <p:spPr>
            <a:xfrm>
              <a:off x="3834728" y="1807979"/>
              <a:ext cx="26636" cy="25708"/>
            </a:xfrm>
            <a:custGeom>
              <a:avLst/>
              <a:gdLst/>
              <a:ahLst/>
              <a:cxnLst/>
              <a:rect l="l" t="t" r="r" b="b"/>
              <a:pathLst>
                <a:path w="1779" h="1717" extrusionOk="0">
                  <a:moveTo>
                    <a:pt x="1157" y="1"/>
                  </a:moveTo>
                  <a:lnTo>
                    <a:pt x="0" y="1157"/>
                  </a:lnTo>
                  <a:lnTo>
                    <a:pt x="1409" y="1704"/>
                  </a:lnTo>
                  <a:cubicBezTo>
                    <a:pt x="1434" y="1712"/>
                    <a:pt x="1460" y="1716"/>
                    <a:pt x="1485" y="1716"/>
                  </a:cubicBezTo>
                  <a:cubicBezTo>
                    <a:pt x="1644" y="1716"/>
                    <a:pt x="1779" y="1555"/>
                    <a:pt x="1724" y="1409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rgbClr val="294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846;p68">
              <a:extLst>
                <a:ext uri="{FF2B5EF4-FFF2-40B4-BE49-F238E27FC236}">
                  <a16:creationId xmlns:a16="http://schemas.microsoft.com/office/drawing/2014/main" id="{70CD7C33-F470-4024-A44B-7BF008BD2454}"/>
                </a:ext>
              </a:extLst>
            </p:cNvPr>
            <p:cNvSpPr/>
            <p:nvPr/>
          </p:nvSpPr>
          <p:spPr>
            <a:xfrm>
              <a:off x="3552047" y="1524984"/>
              <a:ext cx="68320" cy="68334"/>
            </a:xfrm>
            <a:custGeom>
              <a:avLst/>
              <a:gdLst/>
              <a:ahLst/>
              <a:cxnLst/>
              <a:rect l="l" t="t" r="r" b="b"/>
              <a:pathLst>
                <a:path w="4563" h="4564" extrusionOk="0">
                  <a:moveTo>
                    <a:pt x="3049" y="1"/>
                  </a:moveTo>
                  <a:lnTo>
                    <a:pt x="0" y="3070"/>
                  </a:lnTo>
                  <a:lnTo>
                    <a:pt x="1493" y="4563"/>
                  </a:lnTo>
                  <a:lnTo>
                    <a:pt x="4563" y="1494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rgbClr val="294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847;p68">
              <a:extLst>
                <a:ext uri="{FF2B5EF4-FFF2-40B4-BE49-F238E27FC236}">
                  <a16:creationId xmlns:a16="http://schemas.microsoft.com/office/drawing/2014/main" id="{A03FC9B6-45B6-4C27-B77C-E851D51CAAF9}"/>
                </a:ext>
              </a:extLst>
            </p:cNvPr>
            <p:cNvSpPr/>
            <p:nvPr/>
          </p:nvSpPr>
          <p:spPr>
            <a:xfrm>
              <a:off x="3593281" y="1566218"/>
              <a:ext cx="221623" cy="221952"/>
            </a:xfrm>
            <a:custGeom>
              <a:avLst/>
              <a:gdLst/>
              <a:ahLst/>
              <a:cxnLst/>
              <a:rect l="l" t="t" r="r" b="b"/>
              <a:pathLst>
                <a:path w="14802" h="14824" extrusionOk="0">
                  <a:moveTo>
                    <a:pt x="526" y="1"/>
                  </a:moveTo>
                  <a:lnTo>
                    <a:pt x="1" y="548"/>
                  </a:lnTo>
                  <a:lnTo>
                    <a:pt x="14276" y="14823"/>
                  </a:lnTo>
                  <a:lnTo>
                    <a:pt x="14802" y="1429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6742485" y="2950364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9909344" y="5938646"/>
            <a:ext cx="1901776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590741" y="5940667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0" name="Google Shape;662;p43">
            <a:extLst>
              <a:ext uri="{FF2B5EF4-FFF2-40B4-BE49-F238E27FC236}">
                <a16:creationId xmlns:a16="http://schemas.microsoft.com/office/drawing/2014/main" id="{C1DA5F5D-DA4E-4DFE-9249-ACAA9C7213CB}"/>
              </a:ext>
            </a:extLst>
          </p:cNvPr>
          <p:cNvSpPr/>
          <p:nvPr/>
        </p:nvSpPr>
        <p:spPr>
          <a:xfrm>
            <a:off x="10652880" y="287492"/>
            <a:ext cx="1158240" cy="115824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77D7EB0-706F-42C4-9AEB-117AC43E9068}"/>
              </a:ext>
            </a:extLst>
          </p:cNvPr>
          <p:cNvGrpSpPr/>
          <p:nvPr/>
        </p:nvGrpSpPr>
        <p:grpSpPr>
          <a:xfrm>
            <a:off x="10828882" y="519101"/>
            <a:ext cx="806237" cy="674497"/>
            <a:chOff x="5927593" y="419031"/>
            <a:chExt cx="2451625" cy="2051026"/>
          </a:xfrm>
        </p:grpSpPr>
        <p:grpSp>
          <p:nvGrpSpPr>
            <p:cNvPr id="162" name="Google Shape;16036;p73">
              <a:extLst>
                <a:ext uri="{FF2B5EF4-FFF2-40B4-BE49-F238E27FC236}">
                  <a16:creationId xmlns:a16="http://schemas.microsoft.com/office/drawing/2014/main" id="{0FF16710-DDB0-4F77-B00D-A0535EB447DF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5" name="Google Shape;16037;p73">
                <a:extLst>
                  <a:ext uri="{FF2B5EF4-FFF2-40B4-BE49-F238E27FC236}">
                    <a16:creationId xmlns:a16="http://schemas.microsoft.com/office/drawing/2014/main" id="{BACDA57B-8BCC-4EC2-A753-D800917AF4BD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6038;p73">
                <a:extLst>
                  <a:ext uri="{FF2B5EF4-FFF2-40B4-BE49-F238E27FC236}">
                    <a16:creationId xmlns:a16="http://schemas.microsoft.com/office/drawing/2014/main" id="{D6A6E9E4-74BB-411C-97A7-707293B757F9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6039;p73">
                <a:extLst>
                  <a:ext uri="{FF2B5EF4-FFF2-40B4-BE49-F238E27FC236}">
                    <a16:creationId xmlns:a16="http://schemas.microsoft.com/office/drawing/2014/main" id="{2A395F24-655D-4371-BB13-1D3686FDE3EA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6040;p73">
                <a:extLst>
                  <a:ext uri="{FF2B5EF4-FFF2-40B4-BE49-F238E27FC236}">
                    <a16:creationId xmlns:a16="http://schemas.microsoft.com/office/drawing/2014/main" id="{D278009D-FCAD-4EF9-A890-729C2F2924F2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41;p73">
                <a:extLst>
                  <a:ext uri="{FF2B5EF4-FFF2-40B4-BE49-F238E27FC236}">
                    <a16:creationId xmlns:a16="http://schemas.microsoft.com/office/drawing/2014/main" id="{A3CEBD1C-DEF8-4A6E-8CEA-A65459E9EE36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42;p73">
                <a:extLst>
                  <a:ext uri="{FF2B5EF4-FFF2-40B4-BE49-F238E27FC236}">
                    <a16:creationId xmlns:a16="http://schemas.microsoft.com/office/drawing/2014/main" id="{21666AD1-F1FF-4227-80C5-2811CF4E7B22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3;p73">
                <a:extLst>
                  <a:ext uri="{FF2B5EF4-FFF2-40B4-BE49-F238E27FC236}">
                    <a16:creationId xmlns:a16="http://schemas.microsoft.com/office/drawing/2014/main" id="{0805BE9F-A8A8-44E6-8CAB-0377070370D4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4;p73">
                <a:extLst>
                  <a:ext uri="{FF2B5EF4-FFF2-40B4-BE49-F238E27FC236}">
                    <a16:creationId xmlns:a16="http://schemas.microsoft.com/office/drawing/2014/main" id="{B5BB7A7D-D2B1-40D9-9662-A6D8CD70606B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5;p73">
                <a:extLst>
                  <a:ext uri="{FF2B5EF4-FFF2-40B4-BE49-F238E27FC236}">
                    <a16:creationId xmlns:a16="http://schemas.microsoft.com/office/drawing/2014/main" id="{888270B4-F708-496E-91FD-5EDB34E6D25A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6;p73">
                <a:extLst>
                  <a:ext uri="{FF2B5EF4-FFF2-40B4-BE49-F238E27FC236}">
                    <a16:creationId xmlns:a16="http://schemas.microsoft.com/office/drawing/2014/main" id="{91001D08-7AE9-4385-A2AA-6D1D049F6D53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7;p73">
                <a:extLst>
                  <a:ext uri="{FF2B5EF4-FFF2-40B4-BE49-F238E27FC236}">
                    <a16:creationId xmlns:a16="http://schemas.microsoft.com/office/drawing/2014/main" id="{02E47979-DBB1-41CC-B906-AED879A11858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8;p73">
                <a:extLst>
                  <a:ext uri="{FF2B5EF4-FFF2-40B4-BE49-F238E27FC236}">
                    <a16:creationId xmlns:a16="http://schemas.microsoft.com/office/drawing/2014/main" id="{6B862DBC-9CD6-40AF-8219-C1A6604F2EA6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9;p73">
                <a:extLst>
                  <a:ext uri="{FF2B5EF4-FFF2-40B4-BE49-F238E27FC236}">
                    <a16:creationId xmlns:a16="http://schemas.microsoft.com/office/drawing/2014/main" id="{E8C0CA91-B2A3-4DCA-A4EC-0B387068CF54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50;p73">
                <a:extLst>
                  <a:ext uri="{FF2B5EF4-FFF2-40B4-BE49-F238E27FC236}">
                    <a16:creationId xmlns:a16="http://schemas.microsoft.com/office/drawing/2014/main" id="{45B45D6A-3738-491A-8182-A3DDEFFBDEF9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51;p73">
                <a:extLst>
                  <a:ext uri="{FF2B5EF4-FFF2-40B4-BE49-F238E27FC236}">
                    <a16:creationId xmlns:a16="http://schemas.microsoft.com/office/drawing/2014/main" id="{15FC8D3A-18E2-44C3-9B2F-538D18F4A373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52;p73">
                <a:extLst>
                  <a:ext uri="{FF2B5EF4-FFF2-40B4-BE49-F238E27FC236}">
                    <a16:creationId xmlns:a16="http://schemas.microsoft.com/office/drawing/2014/main" id="{E5EE1224-B00D-4FAC-B608-704BFB454A3E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3;p73">
                <a:extLst>
                  <a:ext uri="{FF2B5EF4-FFF2-40B4-BE49-F238E27FC236}">
                    <a16:creationId xmlns:a16="http://schemas.microsoft.com/office/drawing/2014/main" id="{4B4A8E28-7B9A-4FBD-A15C-B1CE5E751816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4;p73">
                <a:extLst>
                  <a:ext uri="{FF2B5EF4-FFF2-40B4-BE49-F238E27FC236}">
                    <a16:creationId xmlns:a16="http://schemas.microsoft.com/office/drawing/2014/main" id="{95CD25C7-065A-4C67-8490-14E490E08E2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5;p73">
                <a:extLst>
                  <a:ext uri="{FF2B5EF4-FFF2-40B4-BE49-F238E27FC236}">
                    <a16:creationId xmlns:a16="http://schemas.microsoft.com/office/drawing/2014/main" id="{D8297CD9-AC30-4C99-AC8E-191077F8FD96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6;p73">
                <a:extLst>
                  <a:ext uri="{FF2B5EF4-FFF2-40B4-BE49-F238E27FC236}">
                    <a16:creationId xmlns:a16="http://schemas.microsoft.com/office/drawing/2014/main" id="{C64D5A44-77C7-4206-A974-57E37269A22D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7;p73">
                <a:extLst>
                  <a:ext uri="{FF2B5EF4-FFF2-40B4-BE49-F238E27FC236}">
                    <a16:creationId xmlns:a16="http://schemas.microsoft.com/office/drawing/2014/main" id="{F884120F-7A80-45D1-89C6-7AB31119C78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8;p73">
                <a:extLst>
                  <a:ext uri="{FF2B5EF4-FFF2-40B4-BE49-F238E27FC236}">
                    <a16:creationId xmlns:a16="http://schemas.microsoft.com/office/drawing/2014/main" id="{BF174832-D9C9-478A-ADB4-3D2D0575C923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9;p73">
                <a:extLst>
                  <a:ext uri="{FF2B5EF4-FFF2-40B4-BE49-F238E27FC236}">
                    <a16:creationId xmlns:a16="http://schemas.microsoft.com/office/drawing/2014/main" id="{378D2B0E-D704-4326-805A-3C8855DEABFB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60;p73">
                <a:extLst>
                  <a:ext uri="{FF2B5EF4-FFF2-40B4-BE49-F238E27FC236}">
                    <a16:creationId xmlns:a16="http://schemas.microsoft.com/office/drawing/2014/main" id="{655AA07A-B762-49FA-82E7-439DE0A18E64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61;p73">
                <a:extLst>
                  <a:ext uri="{FF2B5EF4-FFF2-40B4-BE49-F238E27FC236}">
                    <a16:creationId xmlns:a16="http://schemas.microsoft.com/office/drawing/2014/main" id="{9EAFA466-EF67-44CA-A979-E63E87708B77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62;p73">
                <a:extLst>
                  <a:ext uri="{FF2B5EF4-FFF2-40B4-BE49-F238E27FC236}">
                    <a16:creationId xmlns:a16="http://schemas.microsoft.com/office/drawing/2014/main" id="{8E38B1F7-8C1A-4A70-99AE-0E9D880F84BF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3;p73">
                <a:extLst>
                  <a:ext uri="{FF2B5EF4-FFF2-40B4-BE49-F238E27FC236}">
                    <a16:creationId xmlns:a16="http://schemas.microsoft.com/office/drawing/2014/main" id="{697917FB-6C18-44CC-8089-D8245A3EB70A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4;p73">
                <a:extLst>
                  <a:ext uri="{FF2B5EF4-FFF2-40B4-BE49-F238E27FC236}">
                    <a16:creationId xmlns:a16="http://schemas.microsoft.com/office/drawing/2014/main" id="{997B7B79-FA58-4764-923A-ABB5506C2D62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5;p73">
                <a:extLst>
                  <a:ext uri="{FF2B5EF4-FFF2-40B4-BE49-F238E27FC236}">
                    <a16:creationId xmlns:a16="http://schemas.microsoft.com/office/drawing/2014/main" id="{FEBCF280-F6B4-470B-AD86-7B9E58504C68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6;p73">
                <a:extLst>
                  <a:ext uri="{FF2B5EF4-FFF2-40B4-BE49-F238E27FC236}">
                    <a16:creationId xmlns:a16="http://schemas.microsoft.com/office/drawing/2014/main" id="{1E8F319C-47B2-41BA-8F80-541EF2E9D81B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7;p73">
                <a:extLst>
                  <a:ext uri="{FF2B5EF4-FFF2-40B4-BE49-F238E27FC236}">
                    <a16:creationId xmlns:a16="http://schemas.microsoft.com/office/drawing/2014/main" id="{9A9132E1-B89D-4D14-8948-317B9B582B70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9682;p69">
              <a:extLst>
                <a:ext uri="{FF2B5EF4-FFF2-40B4-BE49-F238E27FC236}">
                  <a16:creationId xmlns:a16="http://schemas.microsoft.com/office/drawing/2014/main" id="{4EB0F558-BB75-4E41-B859-21999C4527C9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4" name="Google Shape;9683;p69">
                <a:extLst>
                  <a:ext uri="{FF2B5EF4-FFF2-40B4-BE49-F238E27FC236}">
                    <a16:creationId xmlns:a16="http://schemas.microsoft.com/office/drawing/2014/main" id="{50D0A0B2-2F95-44B2-B2A4-43FADBEA5118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9684;p69">
                <a:extLst>
                  <a:ext uri="{FF2B5EF4-FFF2-40B4-BE49-F238E27FC236}">
                    <a16:creationId xmlns:a16="http://schemas.microsoft.com/office/drawing/2014/main" id="{B36A9671-8371-427D-A9ED-04E08DE6280C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9694;p69">
                <a:extLst>
                  <a:ext uri="{FF2B5EF4-FFF2-40B4-BE49-F238E27FC236}">
                    <a16:creationId xmlns:a16="http://schemas.microsoft.com/office/drawing/2014/main" id="{0CE4867C-53C6-4155-9F83-75CFDA2C06E6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9695;p69">
                <a:extLst>
                  <a:ext uri="{FF2B5EF4-FFF2-40B4-BE49-F238E27FC236}">
                    <a16:creationId xmlns:a16="http://schemas.microsoft.com/office/drawing/2014/main" id="{6B63E647-1105-4341-8CBA-75013EEC1B6F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96;p69">
                <a:extLst>
                  <a:ext uri="{FF2B5EF4-FFF2-40B4-BE49-F238E27FC236}">
                    <a16:creationId xmlns:a16="http://schemas.microsoft.com/office/drawing/2014/main" id="{A889A7BF-BDAF-40C5-8D2D-57C58368FD93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7;p69">
                <a:extLst>
                  <a:ext uri="{FF2B5EF4-FFF2-40B4-BE49-F238E27FC236}">
                    <a16:creationId xmlns:a16="http://schemas.microsoft.com/office/drawing/2014/main" id="{B5340F25-040D-4084-BDF1-E89765C4C717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8;p69">
                <a:extLst>
                  <a:ext uri="{FF2B5EF4-FFF2-40B4-BE49-F238E27FC236}">
                    <a16:creationId xmlns:a16="http://schemas.microsoft.com/office/drawing/2014/main" id="{809A3BA6-AFE8-4E5A-934C-C2A4741C732C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9;p69">
                <a:extLst>
                  <a:ext uri="{FF2B5EF4-FFF2-40B4-BE49-F238E27FC236}">
                    <a16:creationId xmlns:a16="http://schemas.microsoft.com/office/drawing/2014/main" id="{E9586103-A718-408B-AAC8-D98A33E0D2BF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700;p69">
                <a:extLst>
                  <a:ext uri="{FF2B5EF4-FFF2-40B4-BE49-F238E27FC236}">
                    <a16:creationId xmlns:a16="http://schemas.microsoft.com/office/drawing/2014/main" id="{118297AC-4EC6-4DA1-AF09-EADD83A05244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701;p69">
                <a:extLst>
                  <a:ext uri="{FF2B5EF4-FFF2-40B4-BE49-F238E27FC236}">
                    <a16:creationId xmlns:a16="http://schemas.microsoft.com/office/drawing/2014/main" id="{149EA599-705B-44F1-8772-EF5F3EBE666C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702;p69">
                <a:extLst>
                  <a:ext uri="{FF2B5EF4-FFF2-40B4-BE49-F238E27FC236}">
                    <a16:creationId xmlns:a16="http://schemas.microsoft.com/office/drawing/2014/main" id="{259BDE03-B6A5-4E3F-B9B1-01D81F91C40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3;p69">
                <a:extLst>
                  <a:ext uri="{FF2B5EF4-FFF2-40B4-BE49-F238E27FC236}">
                    <a16:creationId xmlns:a16="http://schemas.microsoft.com/office/drawing/2014/main" id="{8E09DDDF-9C18-45C6-8E54-DC1BC32CD4FB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4;p69">
                <a:extLst>
                  <a:ext uri="{FF2B5EF4-FFF2-40B4-BE49-F238E27FC236}">
                    <a16:creationId xmlns:a16="http://schemas.microsoft.com/office/drawing/2014/main" id="{D1FAF78B-8BC7-4167-86CF-DF844CED1455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5;p69">
                <a:extLst>
                  <a:ext uri="{FF2B5EF4-FFF2-40B4-BE49-F238E27FC236}">
                    <a16:creationId xmlns:a16="http://schemas.microsoft.com/office/drawing/2014/main" id="{194D941E-C513-432E-9987-4C143CDD9EC8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6;p69">
                <a:extLst>
                  <a:ext uri="{FF2B5EF4-FFF2-40B4-BE49-F238E27FC236}">
                    <a16:creationId xmlns:a16="http://schemas.microsoft.com/office/drawing/2014/main" id="{CE92E929-4909-43A2-87CB-49C6A0A3113B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7;p69">
                <a:extLst>
                  <a:ext uri="{FF2B5EF4-FFF2-40B4-BE49-F238E27FC236}">
                    <a16:creationId xmlns:a16="http://schemas.microsoft.com/office/drawing/2014/main" id="{BF165193-CFC9-47DC-A0FA-21FB332DF498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8;p69">
                <a:extLst>
                  <a:ext uri="{FF2B5EF4-FFF2-40B4-BE49-F238E27FC236}">
                    <a16:creationId xmlns:a16="http://schemas.microsoft.com/office/drawing/2014/main" id="{FB41CDB3-1991-4A5B-B265-1F02C623C1CE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9;p69">
                <a:extLst>
                  <a:ext uri="{FF2B5EF4-FFF2-40B4-BE49-F238E27FC236}">
                    <a16:creationId xmlns:a16="http://schemas.microsoft.com/office/drawing/2014/main" id="{38B374AC-1685-4034-8A30-C7D6149698AA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10;p69">
                <a:extLst>
                  <a:ext uri="{FF2B5EF4-FFF2-40B4-BE49-F238E27FC236}">
                    <a16:creationId xmlns:a16="http://schemas.microsoft.com/office/drawing/2014/main" id="{AE4D2A27-690F-439B-932F-EC20C1A54BD8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11;p69">
                <a:extLst>
                  <a:ext uri="{FF2B5EF4-FFF2-40B4-BE49-F238E27FC236}">
                    <a16:creationId xmlns:a16="http://schemas.microsoft.com/office/drawing/2014/main" id="{FD0A729E-37D9-4864-94C9-75A87AAA344C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12;p69">
                <a:extLst>
                  <a:ext uri="{FF2B5EF4-FFF2-40B4-BE49-F238E27FC236}">
                    <a16:creationId xmlns:a16="http://schemas.microsoft.com/office/drawing/2014/main" id="{6E84D432-7E2D-4632-9501-01E1A021A6BF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" name="Google Shape;6464;p67">
            <a:extLst>
              <a:ext uri="{FF2B5EF4-FFF2-40B4-BE49-F238E27FC236}">
                <a16:creationId xmlns:a16="http://schemas.microsoft.com/office/drawing/2014/main" id="{1AA0B861-34E4-4309-814F-1F4F0D6B8DDF}"/>
              </a:ext>
            </a:extLst>
          </p:cNvPr>
          <p:cNvGrpSpPr/>
          <p:nvPr/>
        </p:nvGrpSpPr>
        <p:grpSpPr>
          <a:xfrm>
            <a:off x="6361863" y="6012540"/>
            <a:ext cx="495955" cy="495955"/>
            <a:chOff x="4674908" y="3682271"/>
            <a:chExt cx="371966" cy="371966"/>
          </a:xfrm>
        </p:grpSpPr>
        <p:sp>
          <p:nvSpPr>
            <p:cNvPr id="217" name="Google Shape;6465;p67">
              <a:extLst>
                <a:ext uri="{FF2B5EF4-FFF2-40B4-BE49-F238E27FC236}">
                  <a16:creationId xmlns:a16="http://schemas.microsoft.com/office/drawing/2014/main" id="{CCA440EE-E286-420C-99F9-55CEECEC6836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6466;p67">
              <a:extLst>
                <a:ext uri="{FF2B5EF4-FFF2-40B4-BE49-F238E27FC236}">
                  <a16:creationId xmlns:a16="http://schemas.microsoft.com/office/drawing/2014/main" id="{9801CB16-ABBD-499B-A025-81ECF98CC8A5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6467;p67">
              <a:extLst>
                <a:ext uri="{FF2B5EF4-FFF2-40B4-BE49-F238E27FC236}">
                  <a16:creationId xmlns:a16="http://schemas.microsoft.com/office/drawing/2014/main" id="{86AEC98F-2DFD-4064-B8BA-E595DFD13920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6468;p67">
              <a:extLst>
                <a:ext uri="{FF2B5EF4-FFF2-40B4-BE49-F238E27FC236}">
                  <a16:creationId xmlns:a16="http://schemas.microsoft.com/office/drawing/2014/main" id="{00AEEF49-0263-46B3-9280-981A36E39CA1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1" name="Text Placeholder 4">
            <a:extLst>
              <a:ext uri="{FF2B5EF4-FFF2-40B4-BE49-F238E27FC236}">
                <a16:creationId xmlns:a16="http://schemas.microsoft.com/office/drawing/2014/main" id="{48F02CC4-CFD1-4B00-A490-58A56AC1C531}"/>
              </a:ext>
            </a:extLst>
          </p:cNvPr>
          <p:cNvSpPr txBox="1">
            <a:spLocks/>
          </p:cNvSpPr>
          <p:nvPr/>
        </p:nvSpPr>
        <p:spPr>
          <a:xfrm>
            <a:off x="6742485" y="5888039"/>
            <a:ext cx="3104375" cy="56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Consider and discuss</a:t>
            </a:r>
          </a:p>
        </p:txBody>
      </p:sp>
    </p:spTree>
    <p:extLst>
      <p:ext uri="{BB962C8B-B14F-4D97-AF65-F5344CB8AC3E}">
        <p14:creationId xmlns:p14="http://schemas.microsoft.com/office/powerpoint/2010/main" val="1370190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3"/>
            <a:ext cx="6894714" cy="4877349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95640" y="2351618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REVIEW:</a:t>
            </a:r>
            <a:br>
              <a:rPr lang="en" sz="4800" b="1" dirty="0"/>
            </a:br>
            <a:r>
              <a:rPr lang="en" sz="3600" b="1" dirty="0"/>
              <a:t>Sustainablity</a:t>
            </a:r>
            <a:br>
              <a:rPr lang="en" sz="3600" b="1" dirty="0"/>
            </a:br>
            <a:r>
              <a:rPr lang="en" sz="3600" b="1" dirty="0"/>
              <a:t>Factors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19F2C-79A2-A4EA-AB8D-87933994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2" y="1847400"/>
            <a:ext cx="5402167" cy="3163200"/>
          </a:xfrm>
        </p:spPr>
        <p:txBody>
          <a:bodyPr/>
          <a:lstStyle/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Strong Leadership Team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Use fidelity data to </a:t>
            </a:r>
            <a:br>
              <a:rPr lang="en-US" sz="3200" b="1" dirty="0"/>
            </a:br>
            <a:r>
              <a:rPr lang="en-US" sz="3200" b="1" dirty="0"/>
              <a:t>improve support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Use your school’s </a:t>
            </a:r>
            <a:br>
              <a:rPr lang="en-US" sz="3200" b="1" dirty="0"/>
            </a:br>
            <a:r>
              <a:rPr lang="en-US" sz="3200" b="1" dirty="0"/>
              <a:t>discipline data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Implement PBIS in</a:t>
            </a:r>
            <a:br>
              <a:rPr lang="en-US" sz="3200" b="1" dirty="0"/>
            </a:br>
            <a:r>
              <a:rPr lang="en-US" sz="3200" b="1" dirty="0"/>
              <a:t>the classroom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B955D-25A1-DD9D-B4AA-8E2DBB33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8" y="467463"/>
            <a:ext cx="10057851" cy="845600"/>
          </a:xfrm>
        </p:spPr>
        <p:txBody>
          <a:bodyPr/>
          <a:lstStyle/>
          <a:p>
            <a:r>
              <a:rPr lang="en-US" dirty="0"/>
              <a:t>Factors supporting </a:t>
            </a:r>
            <a:r>
              <a:rPr lang="en-US" u="sng" dirty="0"/>
              <a:t>sustaining</a:t>
            </a:r>
            <a:r>
              <a:rPr lang="en-US" dirty="0"/>
              <a:t> of PBIS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B6B0A-923E-C93F-33F9-C41D6D49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840" y="1413518"/>
            <a:ext cx="4652097" cy="309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1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D0FC-0556-F94B-ED3C-C348DEFA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Self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E1E7F-4F2C-51F2-674D-6F43F0BC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61" y="1409850"/>
            <a:ext cx="4989269" cy="5066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2754CE-4DB5-54E5-AC71-B4DBB40D4495}"/>
              </a:ext>
            </a:extLst>
          </p:cNvPr>
          <p:cNvSpPr txBox="1"/>
          <p:nvPr/>
        </p:nvSpPr>
        <p:spPr>
          <a:xfrm>
            <a:off x="887103" y="1958453"/>
            <a:ext cx="4169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Complete the Coach Self-Assessment.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Where do you still see gaps in your knowledge or confidence?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more do you feel you need to be a successfully coach?</a:t>
            </a:r>
          </a:p>
        </p:txBody>
      </p:sp>
    </p:spTree>
    <p:extLst>
      <p:ext uri="{BB962C8B-B14F-4D97-AF65-F5344CB8AC3E}">
        <p14:creationId xmlns:p14="http://schemas.microsoft.com/office/powerpoint/2010/main" val="4001410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5B717-FE3B-FF1D-507A-35FCA042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09" y="147845"/>
            <a:ext cx="10968878" cy="845600"/>
          </a:xfrm>
        </p:spPr>
        <p:txBody>
          <a:bodyPr/>
          <a:lstStyle/>
          <a:p>
            <a:r>
              <a:rPr lang="en-US" dirty="0"/>
              <a:t>Important and Helpful PBIS Websites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03B07-71AA-FFC7-02B4-26396994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64" y="1037106"/>
            <a:ext cx="4159132" cy="235587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F45C8E-8624-488D-5957-944D304F66C2}"/>
              </a:ext>
            </a:extLst>
          </p:cNvPr>
          <p:cNvSpPr txBox="1"/>
          <p:nvPr/>
        </p:nvSpPr>
        <p:spPr>
          <a:xfrm>
            <a:off x="1581770" y="3429000"/>
            <a:ext cx="240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EDC Website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AAC62-F729-0452-B900-D0715E7FD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51" y="3986105"/>
            <a:ext cx="2753024" cy="2214389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41419-D9F1-7E87-8F31-F5FF260DB33B}"/>
              </a:ext>
            </a:extLst>
          </p:cNvPr>
          <p:cNvSpPr txBox="1"/>
          <p:nvPr/>
        </p:nvSpPr>
        <p:spPr>
          <a:xfrm>
            <a:off x="1581770" y="6244155"/>
            <a:ext cx="170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NEPBIS.org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2E78CE-FAEE-B135-0FB8-D4F06D40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786" y="3986105"/>
            <a:ext cx="2576574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A516C-CF06-03AA-0D4C-41C007155C4F}"/>
              </a:ext>
            </a:extLst>
          </p:cNvPr>
          <p:cNvSpPr txBox="1"/>
          <p:nvPr/>
        </p:nvSpPr>
        <p:spPr>
          <a:xfrm>
            <a:off x="5135696" y="6307172"/>
            <a:ext cx="154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303D37-D630-4384-1C19-A08171BF2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255" y="954757"/>
            <a:ext cx="2717290" cy="21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B8EAE6-F574-8C85-5166-5315C4F8BF48}"/>
              </a:ext>
            </a:extLst>
          </p:cNvPr>
          <p:cNvSpPr txBox="1"/>
          <p:nvPr/>
        </p:nvSpPr>
        <p:spPr>
          <a:xfrm>
            <a:off x="5634380" y="3075057"/>
            <a:ext cx="505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PBISApps.org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(SWIS and your TFI’s live here)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13CF7C-8E05-D465-0876-FA702EBF4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708" y="3829110"/>
            <a:ext cx="2977925" cy="232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C0C119-E5DF-01E6-9ADF-7E5924B31665}"/>
              </a:ext>
            </a:extLst>
          </p:cNvPr>
          <p:cNvSpPr txBox="1"/>
          <p:nvPr/>
        </p:nvSpPr>
        <p:spPr>
          <a:xfrm>
            <a:off x="9744309" y="6326366"/>
            <a:ext cx="194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APBS.org</a:t>
            </a:r>
          </a:p>
        </p:txBody>
      </p:sp>
    </p:spTree>
    <p:extLst>
      <p:ext uri="{BB962C8B-B14F-4D97-AF65-F5344CB8AC3E}">
        <p14:creationId xmlns:p14="http://schemas.microsoft.com/office/powerpoint/2010/main" val="17877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25AB927-CC44-E25E-A3BD-6A1B1893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117" y="1786970"/>
            <a:ext cx="8978120" cy="374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73DCF9B-CCCB-055A-FF1C-6FE7BE9B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69B92-B42E-8432-BF17-9FE4513FE9A3}"/>
              </a:ext>
            </a:extLst>
          </p:cNvPr>
          <p:cNvSpPr txBox="1"/>
          <p:nvPr/>
        </p:nvSpPr>
        <p:spPr>
          <a:xfrm>
            <a:off x="453100" y="5726354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Yearly Planning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D51A9-669B-C7EF-1913-BADEE3F78C1E}"/>
              </a:ext>
            </a:extLst>
          </p:cNvPr>
          <p:cNvSpPr txBox="1"/>
          <p:nvPr/>
        </p:nvSpPr>
        <p:spPr>
          <a:xfrm>
            <a:off x="5717347" y="5903869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Evaluation Schedule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D13625-016F-82D8-DB3F-439A1A8A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616" y="1669931"/>
            <a:ext cx="3285902" cy="412806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DD47D-797F-A197-017B-459CEC4D0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57" y="1786970"/>
            <a:ext cx="5145392" cy="39051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37CC3E-6AC4-C03C-3C35-2B725169EE4F}"/>
              </a:ext>
            </a:extLst>
          </p:cNvPr>
          <p:cNvSpPr txBox="1"/>
          <p:nvPr/>
        </p:nvSpPr>
        <p:spPr>
          <a:xfrm>
            <a:off x="3174785" y="5949095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Leadership Team Checklist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F3B90E-6073-93F0-89CE-C30F7A63239D}"/>
              </a:ext>
            </a:extLst>
          </p:cNvPr>
          <p:cNvGrpSpPr/>
          <p:nvPr/>
        </p:nvGrpSpPr>
        <p:grpSpPr>
          <a:xfrm>
            <a:off x="7995472" y="1129470"/>
            <a:ext cx="3918411" cy="4774399"/>
            <a:chOff x="8479014" y="1712617"/>
            <a:chExt cx="3533604" cy="4451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60BEFC-7642-738C-C9CF-418E6939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140" y="3243856"/>
              <a:ext cx="2248478" cy="29207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F1E40A-0932-F6D5-3073-149B8BDB3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9014" y="1712617"/>
              <a:ext cx="2258610" cy="29207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C8E578-4CBC-D4B5-67EB-14D261B9F256}"/>
              </a:ext>
            </a:extLst>
          </p:cNvPr>
          <p:cNvSpPr txBox="1"/>
          <p:nvPr/>
        </p:nvSpPr>
        <p:spPr>
          <a:xfrm>
            <a:off x="8913889" y="6036594"/>
            <a:ext cx="2825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Climate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Feedback Surveys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3DCF9B-CCCB-055A-FF1C-6FE7BE9B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D51A9-669B-C7EF-1913-BADEE3F78C1E}"/>
              </a:ext>
            </a:extLst>
          </p:cNvPr>
          <p:cNvSpPr txBox="1"/>
          <p:nvPr/>
        </p:nvSpPr>
        <p:spPr>
          <a:xfrm>
            <a:off x="139556" y="5684132"/>
            <a:ext cx="375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TFI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Companion Guide / Culturally Responsive Field Guide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1B6A1-C403-45FE-02F0-7EA66F9E4909}"/>
              </a:ext>
            </a:extLst>
          </p:cNvPr>
          <p:cNvSpPr txBox="1"/>
          <p:nvPr/>
        </p:nvSpPr>
        <p:spPr>
          <a:xfrm>
            <a:off x="4808588" y="5987713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Sustainability Checklist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888E1-F61D-F23C-8825-FA2FB23AB94B}"/>
              </a:ext>
            </a:extLst>
          </p:cNvPr>
          <p:cNvSpPr txBox="1"/>
          <p:nvPr/>
        </p:nvSpPr>
        <p:spPr>
          <a:xfrm>
            <a:off x="7327849" y="4755399"/>
            <a:ext cx="208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Classroom Practices Brief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4EBB8-6FCA-23AC-7193-FD3432232A41}"/>
              </a:ext>
            </a:extLst>
          </p:cNvPr>
          <p:cNvSpPr txBox="1"/>
          <p:nvPr/>
        </p:nvSpPr>
        <p:spPr>
          <a:xfrm>
            <a:off x="9683249" y="5703578"/>
            <a:ext cx="2529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Classroom Systems &amp;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Brief - Teachers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6B1E3E-BF5B-F071-F98B-ADD27E6F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086" y="2197721"/>
            <a:ext cx="3121170" cy="37899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C5A6591-C065-2778-F21A-4D21D28F7520}"/>
              </a:ext>
            </a:extLst>
          </p:cNvPr>
          <p:cNvGrpSpPr/>
          <p:nvPr/>
        </p:nvGrpSpPr>
        <p:grpSpPr>
          <a:xfrm>
            <a:off x="71141" y="1224294"/>
            <a:ext cx="4541596" cy="4398505"/>
            <a:chOff x="95385" y="1191711"/>
            <a:chExt cx="4541596" cy="43985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1B9AA9-07FB-7E11-18DE-8D54B5148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869" y="1191711"/>
              <a:ext cx="3866400" cy="358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EAC225-3205-D84E-E965-9FA8C3CCBD8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85" y="2538876"/>
              <a:ext cx="2510612" cy="3051340"/>
            </a:xfrm>
            <a:prstGeom prst="rect">
              <a:avLst/>
            </a:prstGeom>
            <a:ln>
              <a:solidFill>
                <a:srgbClr val="0070C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E41F52-D1EA-2379-9534-BAC3BBC4D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1286" y="2791431"/>
              <a:ext cx="2415695" cy="255820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0860F9C-82D6-84F2-799C-04B334AC0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451" y="2502760"/>
            <a:ext cx="3244445" cy="342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CCF30-DA77-0481-35E3-7303F39E2266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b="49879"/>
          <a:stretch/>
        </p:blipFill>
        <p:spPr>
          <a:xfrm>
            <a:off x="6636266" y="1191711"/>
            <a:ext cx="2617977" cy="330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8" y="232205"/>
            <a:ext cx="10477798" cy="8456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600" dirty="0">
                <a:solidFill>
                  <a:schemeClr val="bg1"/>
                </a:solidFill>
                <a:cs typeface="Calibri Light"/>
              </a:rPr>
              <a:t>SUSTAINABILITY FACTORS</a:t>
            </a:r>
            <a:endParaRPr lang="en-US" sz="3600" dirty="0"/>
          </a:p>
        </p:txBody>
      </p: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2B60AD10-5A25-1BE3-4374-E6B9AD097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371" y="1351962"/>
            <a:ext cx="6688954" cy="4389994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What is something to </a:t>
            </a:r>
            <a:r>
              <a:rPr lang="en-US" sz="2800" b="1" dirty="0">
                <a:solidFill>
                  <a:schemeClr val="tx1"/>
                </a:solidFill>
              </a:rPr>
              <a:t>celebrate</a:t>
            </a:r>
            <a:r>
              <a:rPr lang="en-US" sz="2800" dirty="0">
                <a:solidFill>
                  <a:schemeClr val="tx1"/>
                </a:solidFill>
              </a:rPr>
              <a:t> &amp; something you’re </a:t>
            </a:r>
            <a:r>
              <a:rPr lang="en-US" sz="2800" b="1" dirty="0">
                <a:solidFill>
                  <a:schemeClr val="tx1"/>
                </a:solidFill>
              </a:rPr>
              <a:t>working on </a:t>
            </a:r>
            <a:r>
              <a:rPr lang="en-US" sz="2800" dirty="0">
                <a:solidFill>
                  <a:schemeClr val="tx1"/>
                </a:solidFill>
              </a:rPr>
              <a:t>related to Sustainability Factors of:</a:t>
            </a:r>
          </a:p>
          <a:p>
            <a:pPr marL="18626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Team functioning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Using implementation data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Using discipline data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Positive classroom practices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B2191ED-F40B-BF12-3FAA-25A1F6AB926F}"/>
              </a:ext>
            </a:extLst>
          </p:cNvPr>
          <p:cNvSpPr txBox="1">
            <a:spLocks/>
          </p:cNvSpPr>
          <p:nvPr/>
        </p:nvSpPr>
        <p:spPr>
          <a:xfrm>
            <a:off x="9910756" y="533266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33" name="Google Shape;6077;p67">
            <a:extLst>
              <a:ext uri="{FF2B5EF4-FFF2-40B4-BE49-F238E27FC236}">
                <a16:creationId xmlns:a16="http://schemas.microsoft.com/office/drawing/2014/main" id="{25D30B0E-5FF9-CB23-A7B2-41732EB61030}"/>
              </a:ext>
            </a:extLst>
          </p:cNvPr>
          <p:cNvGrpSpPr/>
          <p:nvPr/>
        </p:nvGrpSpPr>
        <p:grpSpPr>
          <a:xfrm>
            <a:off x="7734913" y="5590197"/>
            <a:ext cx="537983" cy="537983"/>
            <a:chOff x="5873617" y="2309901"/>
            <a:chExt cx="345720" cy="345720"/>
          </a:xfrm>
        </p:grpSpPr>
        <p:sp>
          <p:nvSpPr>
            <p:cNvPr id="34" name="Google Shape;6078;p67">
              <a:extLst>
                <a:ext uri="{FF2B5EF4-FFF2-40B4-BE49-F238E27FC236}">
                  <a16:creationId xmlns:a16="http://schemas.microsoft.com/office/drawing/2014/main" id="{97CF28B7-D4DB-5BEA-1852-6CAD4AA6939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79;p67">
              <a:extLst>
                <a:ext uri="{FF2B5EF4-FFF2-40B4-BE49-F238E27FC236}">
                  <a16:creationId xmlns:a16="http://schemas.microsoft.com/office/drawing/2014/main" id="{159F434C-C482-2D16-3C27-52081366C49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0;p67">
              <a:extLst>
                <a:ext uri="{FF2B5EF4-FFF2-40B4-BE49-F238E27FC236}">
                  <a16:creationId xmlns:a16="http://schemas.microsoft.com/office/drawing/2014/main" id="{6F608FF8-3D37-0B4B-8995-60CAD62FE95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1;p67">
              <a:extLst>
                <a:ext uri="{FF2B5EF4-FFF2-40B4-BE49-F238E27FC236}">
                  <a16:creationId xmlns:a16="http://schemas.microsoft.com/office/drawing/2014/main" id="{0EBF1F26-D982-9040-A6C3-A97735D8D3DD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2;p67">
              <a:extLst>
                <a:ext uri="{FF2B5EF4-FFF2-40B4-BE49-F238E27FC236}">
                  <a16:creationId xmlns:a16="http://schemas.microsoft.com/office/drawing/2014/main" id="{59D2EA26-CA10-9008-800D-9157D066E4C6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3;p67">
              <a:extLst>
                <a:ext uri="{FF2B5EF4-FFF2-40B4-BE49-F238E27FC236}">
                  <a16:creationId xmlns:a16="http://schemas.microsoft.com/office/drawing/2014/main" id="{CC14E40D-D328-E4B8-2CB0-DECA5F50EF6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4;p67">
              <a:extLst>
                <a:ext uri="{FF2B5EF4-FFF2-40B4-BE49-F238E27FC236}">
                  <a16:creationId xmlns:a16="http://schemas.microsoft.com/office/drawing/2014/main" id="{3A4657A4-9271-BAF1-7B88-62BAA1DBAA5D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5;p67">
              <a:extLst>
                <a:ext uri="{FF2B5EF4-FFF2-40B4-BE49-F238E27FC236}">
                  <a16:creationId xmlns:a16="http://schemas.microsoft.com/office/drawing/2014/main" id="{D2E39AFF-37FA-3B60-C478-45054F9ED919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6;p67">
              <a:extLst>
                <a:ext uri="{FF2B5EF4-FFF2-40B4-BE49-F238E27FC236}">
                  <a16:creationId xmlns:a16="http://schemas.microsoft.com/office/drawing/2014/main" id="{962B548A-B75B-8816-8CE0-A8D9F845806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7;p67">
              <a:extLst>
                <a:ext uri="{FF2B5EF4-FFF2-40B4-BE49-F238E27FC236}">
                  <a16:creationId xmlns:a16="http://schemas.microsoft.com/office/drawing/2014/main" id="{E7B9A5BD-A9D8-60F3-06C3-9CBC7C483A3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8;p67">
              <a:extLst>
                <a:ext uri="{FF2B5EF4-FFF2-40B4-BE49-F238E27FC236}">
                  <a16:creationId xmlns:a16="http://schemas.microsoft.com/office/drawing/2014/main" id="{E795BCAB-04EE-9763-F5A9-68A6F5FAB3AD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89;p67">
              <a:extLst>
                <a:ext uri="{FF2B5EF4-FFF2-40B4-BE49-F238E27FC236}">
                  <a16:creationId xmlns:a16="http://schemas.microsoft.com/office/drawing/2014/main" id="{D60C2D84-F1E4-FECA-28BA-170B385CC621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0;p67">
              <a:extLst>
                <a:ext uri="{FF2B5EF4-FFF2-40B4-BE49-F238E27FC236}">
                  <a16:creationId xmlns:a16="http://schemas.microsoft.com/office/drawing/2014/main" id="{28B7A73E-674A-D740-1E0B-A6C3C534A5F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1;p67">
              <a:extLst>
                <a:ext uri="{FF2B5EF4-FFF2-40B4-BE49-F238E27FC236}">
                  <a16:creationId xmlns:a16="http://schemas.microsoft.com/office/drawing/2014/main" id="{8A91761E-E69F-BA24-E4C2-51DC1C28EE00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2;p67">
              <a:extLst>
                <a:ext uri="{FF2B5EF4-FFF2-40B4-BE49-F238E27FC236}">
                  <a16:creationId xmlns:a16="http://schemas.microsoft.com/office/drawing/2014/main" id="{4D551C46-4988-2373-C6C8-2978EB4A8E79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3;p67">
              <a:extLst>
                <a:ext uri="{FF2B5EF4-FFF2-40B4-BE49-F238E27FC236}">
                  <a16:creationId xmlns:a16="http://schemas.microsoft.com/office/drawing/2014/main" id="{D72B43BC-6290-A5AF-DBD6-9C165F0A76FF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4;p67">
              <a:extLst>
                <a:ext uri="{FF2B5EF4-FFF2-40B4-BE49-F238E27FC236}">
                  <a16:creationId xmlns:a16="http://schemas.microsoft.com/office/drawing/2014/main" id="{9E52C242-4BA3-B0F6-48BA-9F12C93A207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5;p67">
              <a:extLst>
                <a:ext uri="{FF2B5EF4-FFF2-40B4-BE49-F238E27FC236}">
                  <a16:creationId xmlns:a16="http://schemas.microsoft.com/office/drawing/2014/main" id="{867C48CD-A22A-C457-79BA-380EDCD20BDC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096;p67">
              <a:extLst>
                <a:ext uri="{FF2B5EF4-FFF2-40B4-BE49-F238E27FC236}">
                  <a16:creationId xmlns:a16="http://schemas.microsoft.com/office/drawing/2014/main" id="{34A51149-1FB3-0A94-6DD3-80CABE88295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FAB1C9A-0015-AB29-1F78-5F4D356825A6}"/>
              </a:ext>
            </a:extLst>
          </p:cNvPr>
          <p:cNvSpPr txBox="1">
            <a:spLocks/>
          </p:cNvSpPr>
          <p:nvPr/>
        </p:nvSpPr>
        <p:spPr>
          <a:xfrm>
            <a:off x="8110582" y="5514849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grpSp>
        <p:nvGrpSpPr>
          <p:cNvPr id="2" name="Google Shape;16036;p73">
            <a:extLst>
              <a:ext uri="{FF2B5EF4-FFF2-40B4-BE49-F238E27FC236}">
                <a16:creationId xmlns:a16="http://schemas.microsoft.com/office/drawing/2014/main" id="{5361B1B7-B262-B42B-0F96-552AA75B1706}"/>
              </a:ext>
            </a:extLst>
          </p:cNvPr>
          <p:cNvGrpSpPr/>
          <p:nvPr/>
        </p:nvGrpSpPr>
        <p:grpSpPr>
          <a:xfrm>
            <a:off x="8299583" y="3182004"/>
            <a:ext cx="2300168" cy="1714788"/>
            <a:chOff x="1798763" y="3395401"/>
            <a:chExt cx="376185" cy="280448"/>
          </a:xfrm>
        </p:grpSpPr>
        <p:sp>
          <p:nvSpPr>
            <p:cNvPr id="3" name="Google Shape;16037;p73">
              <a:extLst>
                <a:ext uri="{FF2B5EF4-FFF2-40B4-BE49-F238E27FC236}">
                  <a16:creationId xmlns:a16="http://schemas.microsoft.com/office/drawing/2014/main" id="{635B541C-79A1-1719-6751-250917FAA852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038;p73">
              <a:extLst>
                <a:ext uri="{FF2B5EF4-FFF2-40B4-BE49-F238E27FC236}">
                  <a16:creationId xmlns:a16="http://schemas.microsoft.com/office/drawing/2014/main" id="{8E881B37-FC4F-5E20-4F4F-28FEF204118E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039;p73">
              <a:extLst>
                <a:ext uri="{FF2B5EF4-FFF2-40B4-BE49-F238E27FC236}">
                  <a16:creationId xmlns:a16="http://schemas.microsoft.com/office/drawing/2014/main" id="{3C2DCFB1-D39D-29D4-17D8-B9CC82104709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040;p73">
              <a:extLst>
                <a:ext uri="{FF2B5EF4-FFF2-40B4-BE49-F238E27FC236}">
                  <a16:creationId xmlns:a16="http://schemas.microsoft.com/office/drawing/2014/main" id="{9BA039F8-DE8C-8841-A472-891D5458AFB6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041;p73">
              <a:extLst>
                <a:ext uri="{FF2B5EF4-FFF2-40B4-BE49-F238E27FC236}">
                  <a16:creationId xmlns:a16="http://schemas.microsoft.com/office/drawing/2014/main" id="{CDDBDC66-BD57-A3C4-D5A4-E583FAAF925F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042;p73">
              <a:extLst>
                <a:ext uri="{FF2B5EF4-FFF2-40B4-BE49-F238E27FC236}">
                  <a16:creationId xmlns:a16="http://schemas.microsoft.com/office/drawing/2014/main" id="{116608CC-1CA0-9BDA-B337-FD0DFAFDBE8F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043;p73">
              <a:extLst>
                <a:ext uri="{FF2B5EF4-FFF2-40B4-BE49-F238E27FC236}">
                  <a16:creationId xmlns:a16="http://schemas.microsoft.com/office/drawing/2014/main" id="{FB76A505-E93A-24A9-3C42-E8B03865BA96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044;p73">
              <a:extLst>
                <a:ext uri="{FF2B5EF4-FFF2-40B4-BE49-F238E27FC236}">
                  <a16:creationId xmlns:a16="http://schemas.microsoft.com/office/drawing/2014/main" id="{46F65EEA-7BCD-BC55-C350-D63EFF3782D8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045;p73">
              <a:extLst>
                <a:ext uri="{FF2B5EF4-FFF2-40B4-BE49-F238E27FC236}">
                  <a16:creationId xmlns:a16="http://schemas.microsoft.com/office/drawing/2014/main" id="{ADADBF28-2AF3-6C5A-FCED-5FC222D405C9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046;p73">
              <a:extLst>
                <a:ext uri="{FF2B5EF4-FFF2-40B4-BE49-F238E27FC236}">
                  <a16:creationId xmlns:a16="http://schemas.microsoft.com/office/drawing/2014/main" id="{4C0973C0-727B-57E3-FE88-BA7DFDE13FEE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047;p73">
              <a:extLst>
                <a:ext uri="{FF2B5EF4-FFF2-40B4-BE49-F238E27FC236}">
                  <a16:creationId xmlns:a16="http://schemas.microsoft.com/office/drawing/2014/main" id="{AE66B228-B21B-4421-2B68-EAFDD9F90793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048;p73">
              <a:extLst>
                <a:ext uri="{FF2B5EF4-FFF2-40B4-BE49-F238E27FC236}">
                  <a16:creationId xmlns:a16="http://schemas.microsoft.com/office/drawing/2014/main" id="{7E226EA8-0BA7-CA40-8D6D-8C78AD1DCC8F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049;p73">
              <a:extLst>
                <a:ext uri="{FF2B5EF4-FFF2-40B4-BE49-F238E27FC236}">
                  <a16:creationId xmlns:a16="http://schemas.microsoft.com/office/drawing/2014/main" id="{DB922B34-0EA1-E866-4746-EEAA40EA618D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050;p73">
              <a:extLst>
                <a:ext uri="{FF2B5EF4-FFF2-40B4-BE49-F238E27FC236}">
                  <a16:creationId xmlns:a16="http://schemas.microsoft.com/office/drawing/2014/main" id="{40638C49-A2E5-776E-5130-AFD290F0BB99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051;p73">
              <a:extLst>
                <a:ext uri="{FF2B5EF4-FFF2-40B4-BE49-F238E27FC236}">
                  <a16:creationId xmlns:a16="http://schemas.microsoft.com/office/drawing/2014/main" id="{EAEC76AD-2059-A65F-7050-A97A3DF07229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052;p73">
              <a:extLst>
                <a:ext uri="{FF2B5EF4-FFF2-40B4-BE49-F238E27FC236}">
                  <a16:creationId xmlns:a16="http://schemas.microsoft.com/office/drawing/2014/main" id="{2D553DC1-2E58-F46C-3F84-841A735B8364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053;p73">
              <a:extLst>
                <a:ext uri="{FF2B5EF4-FFF2-40B4-BE49-F238E27FC236}">
                  <a16:creationId xmlns:a16="http://schemas.microsoft.com/office/drawing/2014/main" id="{C9187385-7AD0-1271-043C-3FEDD4A472F9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054;p73">
              <a:extLst>
                <a:ext uri="{FF2B5EF4-FFF2-40B4-BE49-F238E27FC236}">
                  <a16:creationId xmlns:a16="http://schemas.microsoft.com/office/drawing/2014/main" id="{2EDF108F-5FBC-ED3A-EF6C-E575A22182E3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055;p73">
              <a:extLst>
                <a:ext uri="{FF2B5EF4-FFF2-40B4-BE49-F238E27FC236}">
                  <a16:creationId xmlns:a16="http://schemas.microsoft.com/office/drawing/2014/main" id="{D2D29785-0F68-06E5-7022-3FF5C32A574C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056;p73">
              <a:extLst>
                <a:ext uri="{FF2B5EF4-FFF2-40B4-BE49-F238E27FC236}">
                  <a16:creationId xmlns:a16="http://schemas.microsoft.com/office/drawing/2014/main" id="{215AC610-DAD0-2915-744E-59E74EBC99C9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057;p73">
              <a:extLst>
                <a:ext uri="{FF2B5EF4-FFF2-40B4-BE49-F238E27FC236}">
                  <a16:creationId xmlns:a16="http://schemas.microsoft.com/office/drawing/2014/main" id="{BFAADAF4-E88D-042A-4C48-1D5C38031FD6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058;p73">
              <a:extLst>
                <a:ext uri="{FF2B5EF4-FFF2-40B4-BE49-F238E27FC236}">
                  <a16:creationId xmlns:a16="http://schemas.microsoft.com/office/drawing/2014/main" id="{F1A1BE2F-E241-A65B-B394-BFB9907ADDF8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059;p73">
              <a:extLst>
                <a:ext uri="{FF2B5EF4-FFF2-40B4-BE49-F238E27FC236}">
                  <a16:creationId xmlns:a16="http://schemas.microsoft.com/office/drawing/2014/main" id="{E559E9A4-12B7-D1BB-ADEF-793EBCFF58F7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060;p73">
              <a:extLst>
                <a:ext uri="{FF2B5EF4-FFF2-40B4-BE49-F238E27FC236}">
                  <a16:creationId xmlns:a16="http://schemas.microsoft.com/office/drawing/2014/main" id="{16ABE457-E971-FA17-70BF-EBBB05034532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061;p73">
              <a:extLst>
                <a:ext uri="{FF2B5EF4-FFF2-40B4-BE49-F238E27FC236}">
                  <a16:creationId xmlns:a16="http://schemas.microsoft.com/office/drawing/2014/main" id="{EB9926BC-68EE-F65E-6A15-92487DDCCA27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062;p73">
              <a:extLst>
                <a:ext uri="{FF2B5EF4-FFF2-40B4-BE49-F238E27FC236}">
                  <a16:creationId xmlns:a16="http://schemas.microsoft.com/office/drawing/2014/main" id="{AF51A2C4-2561-E4C1-6132-E4728FDB9D3A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063;p73">
              <a:extLst>
                <a:ext uri="{FF2B5EF4-FFF2-40B4-BE49-F238E27FC236}">
                  <a16:creationId xmlns:a16="http://schemas.microsoft.com/office/drawing/2014/main" id="{5263A611-9247-CEC3-71A2-07891F16EBB5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064;p73">
              <a:extLst>
                <a:ext uri="{FF2B5EF4-FFF2-40B4-BE49-F238E27FC236}">
                  <a16:creationId xmlns:a16="http://schemas.microsoft.com/office/drawing/2014/main" id="{31B48B43-165B-55D4-E343-3541CB60E508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065;p73">
              <a:extLst>
                <a:ext uri="{FF2B5EF4-FFF2-40B4-BE49-F238E27FC236}">
                  <a16:creationId xmlns:a16="http://schemas.microsoft.com/office/drawing/2014/main" id="{8399A531-DD28-0E84-8E3F-136FA7376E19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066;p73">
              <a:extLst>
                <a:ext uri="{FF2B5EF4-FFF2-40B4-BE49-F238E27FC236}">
                  <a16:creationId xmlns:a16="http://schemas.microsoft.com/office/drawing/2014/main" id="{801124FF-2689-76DF-7C9A-5A4F43DEBAAA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067;p73">
              <a:extLst>
                <a:ext uri="{FF2B5EF4-FFF2-40B4-BE49-F238E27FC236}">
                  <a16:creationId xmlns:a16="http://schemas.microsoft.com/office/drawing/2014/main" id="{994D8235-948E-05A4-303E-E80F5884A339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9682;p69">
            <a:extLst>
              <a:ext uri="{FF2B5EF4-FFF2-40B4-BE49-F238E27FC236}">
                <a16:creationId xmlns:a16="http://schemas.microsoft.com/office/drawing/2014/main" id="{5538EE3C-8647-F064-DD4D-76AC982748C9}"/>
              </a:ext>
            </a:extLst>
          </p:cNvPr>
          <p:cNvGrpSpPr/>
          <p:nvPr/>
        </p:nvGrpSpPr>
        <p:grpSpPr>
          <a:xfrm>
            <a:off x="9277888" y="2164969"/>
            <a:ext cx="2290529" cy="2734701"/>
            <a:chOff x="7159964" y="1971904"/>
            <a:chExt cx="291564" cy="348103"/>
          </a:xfrm>
        </p:grpSpPr>
        <p:sp>
          <p:nvSpPr>
            <p:cNvPr id="57" name="Google Shape;9683;p69">
              <a:extLst>
                <a:ext uri="{FF2B5EF4-FFF2-40B4-BE49-F238E27FC236}">
                  <a16:creationId xmlns:a16="http://schemas.microsoft.com/office/drawing/2014/main" id="{08F76344-8BD6-5F64-0D58-0E219D7E7631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9684;p69">
              <a:extLst>
                <a:ext uri="{FF2B5EF4-FFF2-40B4-BE49-F238E27FC236}">
                  <a16:creationId xmlns:a16="http://schemas.microsoft.com/office/drawing/2014/main" id="{274E9795-D293-8C8A-A836-66C8E39D5992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9694;p69">
              <a:extLst>
                <a:ext uri="{FF2B5EF4-FFF2-40B4-BE49-F238E27FC236}">
                  <a16:creationId xmlns:a16="http://schemas.microsoft.com/office/drawing/2014/main" id="{D8512E94-B6EC-4E27-0337-2DDA29FF0A3E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695;p69">
              <a:extLst>
                <a:ext uri="{FF2B5EF4-FFF2-40B4-BE49-F238E27FC236}">
                  <a16:creationId xmlns:a16="http://schemas.microsoft.com/office/drawing/2014/main" id="{C60B7832-A86C-5C36-F259-931BCF4F639F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9696;p69">
              <a:extLst>
                <a:ext uri="{FF2B5EF4-FFF2-40B4-BE49-F238E27FC236}">
                  <a16:creationId xmlns:a16="http://schemas.microsoft.com/office/drawing/2014/main" id="{44690182-2A24-69B7-1592-DFEF7F02BBBC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9697;p69">
              <a:extLst>
                <a:ext uri="{FF2B5EF4-FFF2-40B4-BE49-F238E27FC236}">
                  <a16:creationId xmlns:a16="http://schemas.microsoft.com/office/drawing/2014/main" id="{82D99039-7BF9-74CF-CC85-B150153BC447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698;p69">
              <a:extLst>
                <a:ext uri="{FF2B5EF4-FFF2-40B4-BE49-F238E27FC236}">
                  <a16:creationId xmlns:a16="http://schemas.microsoft.com/office/drawing/2014/main" id="{CB13783F-0C13-0FAC-9EFB-3AB3A9D8882A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9699;p69">
              <a:extLst>
                <a:ext uri="{FF2B5EF4-FFF2-40B4-BE49-F238E27FC236}">
                  <a16:creationId xmlns:a16="http://schemas.microsoft.com/office/drawing/2014/main" id="{501B8FEF-CFA1-10B3-6EEF-EC0AB299C06A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9700;p69">
              <a:extLst>
                <a:ext uri="{FF2B5EF4-FFF2-40B4-BE49-F238E27FC236}">
                  <a16:creationId xmlns:a16="http://schemas.microsoft.com/office/drawing/2014/main" id="{D07E4E64-C360-F598-FE7C-338601DA4D1D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9701;p69">
              <a:extLst>
                <a:ext uri="{FF2B5EF4-FFF2-40B4-BE49-F238E27FC236}">
                  <a16:creationId xmlns:a16="http://schemas.microsoft.com/office/drawing/2014/main" id="{2E5185B8-4618-0C07-67D0-82E73ED3F215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9702;p69">
              <a:extLst>
                <a:ext uri="{FF2B5EF4-FFF2-40B4-BE49-F238E27FC236}">
                  <a16:creationId xmlns:a16="http://schemas.microsoft.com/office/drawing/2014/main" id="{EA5A6368-2DDD-38CF-6BC3-CF64E408C13C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9703;p69">
              <a:extLst>
                <a:ext uri="{FF2B5EF4-FFF2-40B4-BE49-F238E27FC236}">
                  <a16:creationId xmlns:a16="http://schemas.microsoft.com/office/drawing/2014/main" id="{CB39BD21-A691-B42C-A5E8-0FD90D1582DB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9704;p69">
              <a:extLst>
                <a:ext uri="{FF2B5EF4-FFF2-40B4-BE49-F238E27FC236}">
                  <a16:creationId xmlns:a16="http://schemas.microsoft.com/office/drawing/2014/main" id="{37705E6E-D8F7-CC12-4681-EBAA5CC42647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9705;p69">
              <a:extLst>
                <a:ext uri="{FF2B5EF4-FFF2-40B4-BE49-F238E27FC236}">
                  <a16:creationId xmlns:a16="http://schemas.microsoft.com/office/drawing/2014/main" id="{1529A295-5AF3-9B54-4EE0-7341B3E50944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9706;p69">
              <a:extLst>
                <a:ext uri="{FF2B5EF4-FFF2-40B4-BE49-F238E27FC236}">
                  <a16:creationId xmlns:a16="http://schemas.microsoft.com/office/drawing/2014/main" id="{0DCB5D49-94CA-CC67-622C-550D7F4C25A3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9707;p69">
              <a:extLst>
                <a:ext uri="{FF2B5EF4-FFF2-40B4-BE49-F238E27FC236}">
                  <a16:creationId xmlns:a16="http://schemas.microsoft.com/office/drawing/2014/main" id="{FD4DCDD6-17E8-77B3-768B-5AF98FB3538F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9708;p69">
              <a:extLst>
                <a:ext uri="{FF2B5EF4-FFF2-40B4-BE49-F238E27FC236}">
                  <a16:creationId xmlns:a16="http://schemas.microsoft.com/office/drawing/2014/main" id="{2C3717C3-F873-A0FE-0973-240B9114C788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9709;p69">
              <a:extLst>
                <a:ext uri="{FF2B5EF4-FFF2-40B4-BE49-F238E27FC236}">
                  <a16:creationId xmlns:a16="http://schemas.microsoft.com/office/drawing/2014/main" id="{925F4C13-452A-3260-FEB0-5C72D2490266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9710;p69">
              <a:extLst>
                <a:ext uri="{FF2B5EF4-FFF2-40B4-BE49-F238E27FC236}">
                  <a16:creationId xmlns:a16="http://schemas.microsoft.com/office/drawing/2014/main" id="{D97BD06F-B3DC-7B54-BCFC-85D46924A7AC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9711;p69">
              <a:extLst>
                <a:ext uri="{FF2B5EF4-FFF2-40B4-BE49-F238E27FC236}">
                  <a16:creationId xmlns:a16="http://schemas.microsoft.com/office/drawing/2014/main" id="{CCEF2D9C-C9E7-26ED-C4AE-F219E5A42528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9712;p69">
              <a:extLst>
                <a:ext uri="{FF2B5EF4-FFF2-40B4-BE49-F238E27FC236}">
                  <a16:creationId xmlns:a16="http://schemas.microsoft.com/office/drawing/2014/main" id="{4AF19D1C-1B35-313F-1811-21A1AA588360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E5934BD-EC3D-ED3C-8A91-B43827DEB71E}"/>
              </a:ext>
            </a:extLst>
          </p:cNvPr>
          <p:cNvCxnSpPr>
            <a:cxnSpLocks/>
          </p:cNvCxnSpPr>
          <p:nvPr/>
        </p:nvCxnSpPr>
        <p:spPr>
          <a:xfrm flipV="1">
            <a:off x="7396223" y="2668059"/>
            <a:ext cx="1859126" cy="36524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Google Shape;662;p43">
            <a:extLst>
              <a:ext uri="{FF2B5EF4-FFF2-40B4-BE49-F238E27FC236}">
                <a16:creationId xmlns:a16="http://schemas.microsoft.com/office/drawing/2014/main" id="{20800EEE-7446-8321-5AC5-B972E4C1151B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DC037D-8194-9AB5-CA24-80882DA34F5F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83" name="Google Shape;16036;p73">
              <a:extLst>
                <a:ext uri="{FF2B5EF4-FFF2-40B4-BE49-F238E27FC236}">
                  <a16:creationId xmlns:a16="http://schemas.microsoft.com/office/drawing/2014/main" id="{C6933ECD-D2FC-46B6-05CF-570ABF6BA211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06" name="Google Shape;16037;p73">
                <a:extLst>
                  <a:ext uri="{FF2B5EF4-FFF2-40B4-BE49-F238E27FC236}">
                    <a16:creationId xmlns:a16="http://schemas.microsoft.com/office/drawing/2014/main" id="{81804098-C78B-E71C-CA7A-A28EAAFA810D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6038;p73">
                <a:extLst>
                  <a:ext uri="{FF2B5EF4-FFF2-40B4-BE49-F238E27FC236}">
                    <a16:creationId xmlns:a16="http://schemas.microsoft.com/office/drawing/2014/main" id="{CA0478DD-42E9-00FC-F346-150E2FB9027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6039;p73">
                <a:extLst>
                  <a:ext uri="{FF2B5EF4-FFF2-40B4-BE49-F238E27FC236}">
                    <a16:creationId xmlns:a16="http://schemas.microsoft.com/office/drawing/2014/main" id="{3355337C-2B5F-FF8B-AB6C-BE92D6B699D8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6040;p73">
                <a:extLst>
                  <a:ext uri="{FF2B5EF4-FFF2-40B4-BE49-F238E27FC236}">
                    <a16:creationId xmlns:a16="http://schemas.microsoft.com/office/drawing/2014/main" id="{865AD965-4797-C7AC-EDCC-74493A8FA9C2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41;p73">
                <a:extLst>
                  <a:ext uri="{FF2B5EF4-FFF2-40B4-BE49-F238E27FC236}">
                    <a16:creationId xmlns:a16="http://schemas.microsoft.com/office/drawing/2014/main" id="{487B2579-E54A-81DF-0B16-03631D578FF4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6042;p73">
                <a:extLst>
                  <a:ext uri="{FF2B5EF4-FFF2-40B4-BE49-F238E27FC236}">
                    <a16:creationId xmlns:a16="http://schemas.microsoft.com/office/drawing/2014/main" id="{A8AD7470-B13A-279B-C62E-3093CDDA7AF6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6043;p73">
                <a:extLst>
                  <a:ext uri="{FF2B5EF4-FFF2-40B4-BE49-F238E27FC236}">
                    <a16:creationId xmlns:a16="http://schemas.microsoft.com/office/drawing/2014/main" id="{A86C76D7-F426-ABB3-2DB8-FF377CE0AF6D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6044;p73">
                <a:extLst>
                  <a:ext uri="{FF2B5EF4-FFF2-40B4-BE49-F238E27FC236}">
                    <a16:creationId xmlns:a16="http://schemas.microsoft.com/office/drawing/2014/main" id="{1650C93D-35EC-D786-631D-63F52FF392E1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6045;p73">
                <a:extLst>
                  <a:ext uri="{FF2B5EF4-FFF2-40B4-BE49-F238E27FC236}">
                    <a16:creationId xmlns:a16="http://schemas.microsoft.com/office/drawing/2014/main" id="{86C317E2-57EB-2EBB-BF3E-7B73B3878F23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6046;p73">
                <a:extLst>
                  <a:ext uri="{FF2B5EF4-FFF2-40B4-BE49-F238E27FC236}">
                    <a16:creationId xmlns:a16="http://schemas.microsoft.com/office/drawing/2014/main" id="{61F51A72-2AAD-9E90-EE8F-23A61832E0BA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6047;p73">
                <a:extLst>
                  <a:ext uri="{FF2B5EF4-FFF2-40B4-BE49-F238E27FC236}">
                    <a16:creationId xmlns:a16="http://schemas.microsoft.com/office/drawing/2014/main" id="{E731FC80-E9D3-1BE6-6913-623D806E970C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6048;p73">
                <a:extLst>
                  <a:ext uri="{FF2B5EF4-FFF2-40B4-BE49-F238E27FC236}">
                    <a16:creationId xmlns:a16="http://schemas.microsoft.com/office/drawing/2014/main" id="{DE85CE16-84BD-7008-E2E6-9D2A5F6C1028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6049;p73">
                <a:extLst>
                  <a:ext uri="{FF2B5EF4-FFF2-40B4-BE49-F238E27FC236}">
                    <a16:creationId xmlns:a16="http://schemas.microsoft.com/office/drawing/2014/main" id="{FF867B67-B5A8-C3BE-0601-DA9ACE74C0B1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6050;p73">
                <a:extLst>
                  <a:ext uri="{FF2B5EF4-FFF2-40B4-BE49-F238E27FC236}">
                    <a16:creationId xmlns:a16="http://schemas.microsoft.com/office/drawing/2014/main" id="{C437DC21-7634-969B-9976-506EC67767EC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6051;p73">
                <a:extLst>
                  <a:ext uri="{FF2B5EF4-FFF2-40B4-BE49-F238E27FC236}">
                    <a16:creationId xmlns:a16="http://schemas.microsoft.com/office/drawing/2014/main" id="{81BB71EC-CF9D-E2C3-766C-BBEA5F93B095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6052;p73">
                <a:extLst>
                  <a:ext uri="{FF2B5EF4-FFF2-40B4-BE49-F238E27FC236}">
                    <a16:creationId xmlns:a16="http://schemas.microsoft.com/office/drawing/2014/main" id="{8660E0C6-2F55-A171-FD20-B0D9A22FF41B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6053;p73">
                <a:extLst>
                  <a:ext uri="{FF2B5EF4-FFF2-40B4-BE49-F238E27FC236}">
                    <a16:creationId xmlns:a16="http://schemas.microsoft.com/office/drawing/2014/main" id="{880F06A7-9256-9118-71F2-3392EEDF2757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6054;p73">
                <a:extLst>
                  <a:ext uri="{FF2B5EF4-FFF2-40B4-BE49-F238E27FC236}">
                    <a16:creationId xmlns:a16="http://schemas.microsoft.com/office/drawing/2014/main" id="{AC7CFE60-0499-F54E-2974-2EE65AC2631B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6055;p73">
                <a:extLst>
                  <a:ext uri="{FF2B5EF4-FFF2-40B4-BE49-F238E27FC236}">
                    <a16:creationId xmlns:a16="http://schemas.microsoft.com/office/drawing/2014/main" id="{58FEFA86-FE4F-3CFF-F694-94718396A861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6056;p73">
                <a:extLst>
                  <a:ext uri="{FF2B5EF4-FFF2-40B4-BE49-F238E27FC236}">
                    <a16:creationId xmlns:a16="http://schemas.microsoft.com/office/drawing/2014/main" id="{9BEE8456-8D10-1F2E-7BE8-DE0CAB1E8EBB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6057;p73">
                <a:extLst>
                  <a:ext uri="{FF2B5EF4-FFF2-40B4-BE49-F238E27FC236}">
                    <a16:creationId xmlns:a16="http://schemas.microsoft.com/office/drawing/2014/main" id="{10AA9D82-3305-7364-D0BC-7D7472519EC4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6058;p73">
                <a:extLst>
                  <a:ext uri="{FF2B5EF4-FFF2-40B4-BE49-F238E27FC236}">
                    <a16:creationId xmlns:a16="http://schemas.microsoft.com/office/drawing/2014/main" id="{E4933D32-6CBD-5566-1EE6-586F77048EC7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6059;p73">
                <a:extLst>
                  <a:ext uri="{FF2B5EF4-FFF2-40B4-BE49-F238E27FC236}">
                    <a16:creationId xmlns:a16="http://schemas.microsoft.com/office/drawing/2014/main" id="{501D0B1F-5919-7E95-5E38-883B06EC694A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6060;p73">
                <a:extLst>
                  <a:ext uri="{FF2B5EF4-FFF2-40B4-BE49-F238E27FC236}">
                    <a16:creationId xmlns:a16="http://schemas.microsoft.com/office/drawing/2014/main" id="{81A1CBB6-1228-ACF7-AC74-3CE508F2BFBA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6061;p73">
                <a:extLst>
                  <a:ext uri="{FF2B5EF4-FFF2-40B4-BE49-F238E27FC236}">
                    <a16:creationId xmlns:a16="http://schemas.microsoft.com/office/drawing/2014/main" id="{CDFF8879-324B-F293-D1F0-452AC85C90C7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6062;p73">
                <a:extLst>
                  <a:ext uri="{FF2B5EF4-FFF2-40B4-BE49-F238E27FC236}">
                    <a16:creationId xmlns:a16="http://schemas.microsoft.com/office/drawing/2014/main" id="{4494FC78-6354-254E-C34C-8DF5D9C60D6D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6063;p73">
                <a:extLst>
                  <a:ext uri="{FF2B5EF4-FFF2-40B4-BE49-F238E27FC236}">
                    <a16:creationId xmlns:a16="http://schemas.microsoft.com/office/drawing/2014/main" id="{E295C6B6-FE02-63A8-9CA1-E0AF7532861E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6064;p73">
                <a:extLst>
                  <a:ext uri="{FF2B5EF4-FFF2-40B4-BE49-F238E27FC236}">
                    <a16:creationId xmlns:a16="http://schemas.microsoft.com/office/drawing/2014/main" id="{AA4EE963-C7AF-DEAB-0406-5D407927B5D2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6065;p73">
                <a:extLst>
                  <a:ext uri="{FF2B5EF4-FFF2-40B4-BE49-F238E27FC236}">
                    <a16:creationId xmlns:a16="http://schemas.microsoft.com/office/drawing/2014/main" id="{3F3E313F-0F34-581C-7323-F1BF3B956990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6066;p73">
                <a:extLst>
                  <a:ext uri="{FF2B5EF4-FFF2-40B4-BE49-F238E27FC236}">
                    <a16:creationId xmlns:a16="http://schemas.microsoft.com/office/drawing/2014/main" id="{435451F5-AA06-6C96-296D-C37881C3DB62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67;p73">
                <a:extLst>
                  <a:ext uri="{FF2B5EF4-FFF2-40B4-BE49-F238E27FC236}">
                    <a16:creationId xmlns:a16="http://schemas.microsoft.com/office/drawing/2014/main" id="{3A4A73D4-AC0A-F2F1-DAF7-8176B64BCFE0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9682;p69">
              <a:extLst>
                <a:ext uri="{FF2B5EF4-FFF2-40B4-BE49-F238E27FC236}">
                  <a16:creationId xmlns:a16="http://schemas.microsoft.com/office/drawing/2014/main" id="{0CE8D46D-BF4A-036A-71FD-9E4AA82A3673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85" name="Google Shape;9683;p69">
                <a:extLst>
                  <a:ext uri="{FF2B5EF4-FFF2-40B4-BE49-F238E27FC236}">
                    <a16:creationId xmlns:a16="http://schemas.microsoft.com/office/drawing/2014/main" id="{8E099E91-1E98-10E5-7321-28FF754F949E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684;p69">
                <a:extLst>
                  <a:ext uri="{FF2B5EF4-FFF2-40B4-BE49-F238E27FC236}">
                    <a16:creationId xmlns:a16="http://schemas.microsoft.com/office/drawing/2014/main" id="{B58820EB-0B4B-03B7-F628-57C28194479B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694;p69">
                <a:extLst>
                  <a:ext uri="{FF2B5EF4-FFF2-40B4-BE49-F238E27FC236}">
                    <a16:creationId xmlns:a16="http://schemas.microsoft.com/office/drawing/2014/main" id="{C43F8A08-7C82-2125-4AF9-25BAC4FDFD3F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695;p69">
                <a:extLst>
                  <a:ext uri="{FF2B5EF4-FFF2-40B4-BE49-F238E27FC236}">
                    <a16:creationId xmlns:a16="http://schemas.microsoft.com/office/drawing/2014/main" id="{5EEDABEF-D2A2-FE8A-73C5-9C372E856C79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696;p69">
                <a:extLst>
                  <a:ext uri="{FF2B5EF4-FFF2-40B4-BE49-F238E27FC236}">
                    <a16:creationId xmlns:a16="http://schemas.microsoft.com/office/drawing/2014/main" id="{E1F68F4B-F7A1-3AF8-D780-ACD88080608B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697;p69">
                <a:extLst>
                  <a:ext uri="{FF2B5EF4-FFF2-40B4-BE49-F238E27FC236}">
                    <a16:creationId xmlns:a16="http://schemas.microsoft.com/office/drawing/2014/main" id="{EE233090-9A06-7105-B31A-EAE2CF721A9A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698;p69">
                <a:extLst>
                  <a:ext uri="{FF2B5EF4-FFF2-40B4-BE49-F238E27FC236}">
                    <a16:creationId xmlns:a16="http://schemas.microsoft.com/office/drawing/2014/main" id="{F41FDD56-038D-D81F-9634-80619F12A64A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699;p69">
                <a:extLst>
                  <a:ext uri="{FF2B5EF4-FFF2-40B4-BE49-F238E27FC236}">
                    <a16:creationId xmlns:a16="http://schemas.microsoft.com/office/drawing/2014/main" id="{7D83195F-94A4-3401-A298-F1695008A78F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700;p69">
                <a:extLst>
                  <a:ext uri="{FF2B5EF4-FFF2-40B4-BE49-F238E27FC236}">
                    <a16:creationId xmlns:a16="http://schemas.microsoft.com/office/drawing/2014/main" id="{76117E38-38AC-80F8-598C-B52FF02F355C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701;p69">
                <a:extLst>
                  <a:ext uri="{FF2B5EF4-FFF2-40B4-BE49-F238E27FC236}">
                    <a16:creationId xmlns:a16="http://schemas.microsoft.com/office/drawing/2014/main" id="{A7DE2496-5495-F899-F360-D6949BDB75DD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702;p69">
                <a:extLst>
                  <a:ext uri="{FF2B5EF4-FFF2-40B4-BE49-F238E27FC236}">
                    <a16:creationId xmlns:a16="http://schemas.microsoft.com/office/drawing/2014/main" id="{C1E57843-F4EB-FD87-4F73-A0CB5BFC6017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703;p69">
                <a:extLst>
                  <a:ext uri="{FF2B5EF4-FFF2-40B4-BE49-F238E27FC236}">
                    <a16:creationId xmlns:a16="http://schemas.microsoft.com/office/drawing/2014/main" id="{F764F027-2B60-18B2-36B5-BEEDB7575278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04;p69">
                <a:extLst>
                  <a:ext uri="{FF2B5EF4-FFF2-40B4-BE49-F238E27FC236}">
                    <a16:creationId xmlns:a16="http://schemas.microsoft.com/office/drawing/2014/main" id="{B6D1FFAE-5A07-AC30-F196-4CA12C1DA57A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705;p69">
                <a:extLst>
                  <a:ext uri="{FF2B5EF4-FFF2-40B4-BE49-F238E27FC236}">
                    <a16:creationId xmlns:a16="http://schemas.microsoft.com/office/drawing/2014/main" id="{57A6ED16-35CB-84F1-BF19-8849531C3106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706;p69">
                <a:extLst>
                  <a:ext uri="{FF2B5EF4-FFF2-40B4-BE49-F238E27FC236}">
                    <a16:creationId xmlns:a16="http://schemas.microsoft.com/office/drawing/2014/main" id="{5C3FDD8D-4672-AD99-F9D5-82787F4E9AF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707;p69">
                <a:extLst>
                  <a:ext uri="{FF2B5EF4-FFF2-40B4-BE49-F238E27FC236}">
                    <a16:creationId xmlns:a16="http://schemas.microsoft.com/office/drawing/2014/main" id="{CD02576A-63E3-3C4E-8189-316B6D85BD6E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708;p69">
                <a:extLst>
                  <a:ext uri="{FF2B5EF4-FFF2-40B4-BE49-F238E27FC236}">
                    <a16:creationId xmlns:a16="http://schemas.microsoft.com/office/drawing/2014/main" id="{6757B49E-68FF-39CD-4035-54AFBD66012C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709;p69">
                <a:extLst>
                  <a:ext uri="{FF2B5EF4-FFF2-40B4-BE49-F238E27FC236}">
                    <a16:creationId xmlns:a16="http://schemas.microsoft.com/office/drawing/2014/main" id="{C70BE903-6906-A70D-A94D-857DE53763CA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710;p69">
                <a:extLst>
                  <a:ext uri="{FF2B5EF4-FFF2-40B4-BE49-F238E27FC236}">
                    <a16:creationId xmlns:a16="http://schemas.microsoft.com/office/drawing/2014/main" id="{A2D645A4-8972-C132-CC4A-6A978B3627DE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711;p69">
                <a:extLst>
                  <a:ext uri="{FF2B5EF4-FFF2-40B4-BE49-F238E27FC236}">
                    <a16:creationId xmlns:a16="http://schemas.microsoft.com/office/drawing/2014/main" id="{525ECE75-F793-6197-3556-A0CB15171037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712;p69">
                <a:extLst>
                  <a:ext uri="{FF2B5EF4-FFF2-40B4-BE49-F238E27FC236}">
                    <a16:creationId xmlns:a16="http://schemas.microsoft.com/office/drawing/2014/main" id="{88E1756D-4A13-CC6F-266F-0817D94C7392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5006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3"/>
            <a:ext cx="7260474" cy="4877349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800284" y="2558691"/>
            <a:ext cx="7029196" cy="21379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/>
              <a:t>Resource Spotlight:</a:t>
            </a:r>
            <a:br>
              <a:rPr lang="en-US" sz="4800" b="1" dirty="0"/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Coaches Year at a Glance Document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89F54-09E3-54F3-8DBB-87B91EFB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67463"/>
            <a:ext cx="7493743" cy="845600"/>
          </a:xfrm>
        </p:spPr>
        <p:txBody>
          <a:bodyPr/>
          <a:lstStyle/>
          <a:p>
            <a:r>
              <a:rPr lang="en-US" dirty="0"/>
              <a:t>Coaches Year at a Glance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D00BBD6-4C39-B228-66C9-81FEFBD5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60" y="1642822"/>
            <a:ext cx="6395446" cy="4870950"/>
          </a:xfrm>
          <a:prstGeom prst="rect">
            <a:avLst/>
          </a:prstGeom>
          <a:ln>
            <a:solidFill>
              <a:srgbClr val="36611F"/>
            </a:solidFill>
          </a:ln>
        </p:spPr>
      </p:pic>
      <p:sp>
        <p:nvSpPr>
          <p:cNvPr id="6" name="Google Shape;1010;p31">
            <a:extLst>
              <a:ext uri="{FF2B5EF4-FFF2-40B4-BE49-F238E27FC236}">
                <a16:creationId xmlns:a16="http://schemas.microsoft.com/office/drawing/2014/main" id="{2E736FA1-8264-F12E-10E8-C026F6014DB2}"/>
              </a:ext>
            </a:extLst>
          </p:cNvPr>
          <p:cNvSpPr txBox="1"/>
          <p:nvPr/>
        </p:nvSpPr>
        <p:spPr>
          <a:xfrm>
            <a:off x="7092869" y="1623783"/>
            <a:ext cx="4727171" cy="48709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Month by month resources for coaches: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Organizes what data should be reviewed when (for planning purposes)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Prompts for coaches’ and team activities that support planning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practices should be conducted across the year.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Ideas for communicating with Staff, Families, and Community.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your own coaches’ plan!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6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2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331" name="Google Shape;331;p32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oogle Shape;326;p32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/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 dirty="0"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7007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37D1-A0B0-CF46-8301-C56A0F0A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PBIS ROLLOUT CHECKLIST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4708C-3191-9F41-B726-BACBFF49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1742"/>
            <a:ext cx="5740721" cy="3217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E2A34-631A-F61C-7078-F15F9524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323" y="2560320"/>
            <a:ext cx="6009735" cy="41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6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729" y="1547281"/>
            <a:ext cx="7561719" cy="41131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055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eview Coaches Year at a Glance and </a:t>
            </a:r>
            <a:r>
              <a:rPr lang="en-US" sz="2600" dirty="0" err="1">
                <a:solidFill>
                  <a:schemeClr val="accent2">
                    <a:lumMod val="50000"/>
                  </a:schemeClr>
                </a:solidFill>
              </a:rPr>
              <a:t>Rolout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 Checklist</a:t>
            </a:r>
          </a:p>
          <a:p>
            <a:pPr marL="186055" indent="0">
              <a:buNone/>
            </a:pPr>
            <a:endParaRPr lang="en-US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186055" indent="0">
              <a:buNone/>
            </a:pP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What activities are relevant to your team’s goals?</a:t>
            </a:r>
          </a:p>
          <a:p>
            <a:pPr marL="186055" indent="0">
              <a:buNone/>
            </a:pPr>
            <a:endParaRPr lang="en-US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186055" indent="0">
              <a:buNone/>
            </a:pP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How could you modify this document, so you have a personal coaching guide for your school?</a:t>
            </a:r>
          </a:p>
          <a:p>
            <a:pPr marL="186055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47708"/>
            <a:ext cx="9378000" cy="845600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chemeClr val="bg1"/>
                </a:solidFill>
                <a:cs typeface="Calibri Light"/>
              </a:rPr>
              <a:t>RESOURCE SPOTLIGHT: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>
            <a:off x="7973448" y="2875845"/>
            <a:ext cx="1733810" cy="0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15616" y="5660449"/>
            <a:ext cx="1894299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7704456" y="5824614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8161951" y="5831696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71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79419" y="4687817"/>
            <a:ext cx="3497438" cy="1057275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 or look in the Chat Box for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14E9A-EC54-04FC-AADB-D1988EAF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9362" y="1825875"/>
            <a:ext cx="2718487" cy="272378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B087DA5-8E78-23CA-ACEA-4D29CD1F258F}"/>
              </a:ext>
            </a:extLst>
          </p:cNvPr>
          <p:cNvSpPr txBox="1">
            <a:spLocks/>
          </p:cNvSpPr>
          <p:nvPr/>
        </p:nvSpPr>
        <p:spPr>
          <a:xfrm>
            <a:off x="326476" y="721382"/>
            <a:ext cx="4474124" cy="1056800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 you were NOT at the Team Training in May, Please remember to complete the End Of Year Evaluation!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9CA52-9869-C2F3-FF64-ABB724FD54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6409" y="2198303"/>
            <a:ext cx="2456967" cy="2461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924BA-65F6-790F-7518-7B51C157B7F2}"/>
              </a:ext>
            </a:extLst>
          </p:cNvPr>
          <p:cNvSpPr txBox="1"/>
          <p:nvPr/>
        </p:nvSpPr>
        <p:spPr>
          <a:xfrm>
            <a:off x="968829" y="4882650"/>
            <a:ext cx="31121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of Year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QR code to access or look in the Chat Box for link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18961-FB91-93AA-3509-68C5F7791E8C}"/>
              </a:ext>
            </a:extLst>
          </p:cNvPr>
          <p:cNvSpPr txBox="1"/>
          <p:nvPr/>
        </p:nvSpPr>
        <p:spPr>
          <a:xfrm>
            <a:off x="7022977" y="187953"/>
            <a:ext cx="39426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Today’s Evaluation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BC245E-7BBA-1EE8-9A96-76BF121713D7}"/>
              </a:ext>
            </a:extLst>
          </p:cNvPr>
          <p:cNvCxnSpPr>
            <a:cxnSpLocks/>
          </p:cNvCxnSpPr>
          <p:nvPr/>
        </p:nvCxnSpPr>
        <p:spPr>
          <a:xfrm>
            <a:off x="5768283" y="0"/>
            <a:ext cx="88231" cy="69190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HELPFUL READINGS &amp;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945372" y="2182314"/>
            <a:ext cx="6171737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Hind Vadodara"/>
                <a:sym typeface="Hind Vadodara"/>
                <a:hlinkClick r:id="rId3"/>
              </a:rPr>
              <a:t>Classroom PBIS: Systems &amp; Data Brief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Hind Vadodara"/>
              <a:sym typeface="Hind Vadodara"/>
              <a:hlinkClick r:id="rId4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5"/>
              </a:rPr>
              <a:t>Supportive Environments Create Classroom Community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Hind Vadodara"/>
                <a:hlinkClick r:id="rId6"/>
              </a:rPr>
              <a:t>Coaches Self Assessment Survey – Tier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7"/>
              </a:rPr>
              <a:t>Annual PBIS Evaluation Report Template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8"/>
              </a:rPr>
              <a:t>Annual PBIS Evaluation Report – SAMPLE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9"/>
              </a:rPr>
              <a:t>Embedded Professional Development Activity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Rollout Check List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1"/>
              </a:rPr>
              <a:t>Coaches Year at a Glance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2"/>
              </a:rPr>
              <a:t>Sample Staff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3"/>
              </a:rPr>
              <a:t>Sample Student PBIS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13970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1139890" y="1803900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DDAEBC-9819-49AA-8B1A-0F07072861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99" y="2164739"/>
            <a:ext cx="2382219" cy="32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925334"/>
              </p:ext>
            </p:extLst>
          </p:nvPr>
        </p:nvGraphicFramePr>
        <p:xfrm>
          <a:off x="328613" y="1313063"/>
          <a:ext cx="11329987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24" y="238863"/>
            <a:ext cx="9378000" cy="845600"/>
          </a:xfrm>
        </p:spPr>
        <p:txBody>
          <a:bodyPr/>
          <a:lstStyle/>
          <a:p>
            <a:r>
              <a:rPr lang="en-US" dirty="0"/>
              <a:t>Agenda &amp; Team Tasks</a:t>
            </a:r>
          </a:p>
        </p:txBody>
      </p:sp>
    </p:spTree>
    <p:extLst>
      <p:ext uri="{BB962C8B-B14F-4D97-AF65-F5344CB8AC3E}">
        <p14:creationId xmlns:p14="http://schemas.microsoft.com/office/powerpoint/2010/main" val="310535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HELPFUL READINGS &amp;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945372" y="2182314"/>
            <a:ext cx="6171737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Hind Vadodara"/>
                <a:sym typeface="Hind Vadodara"/>
                <a:hlinkClick r:id="rId3"/>
              </a:rPr>
              <a:t>Classroom PBIS: Systems &amp; Data Brief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Hind Vadodara"/>
              <a:sym typeface="Hind Vadodara"/>
              <a:hlinkClick r:id="rId4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5"/>
              </a:rPr>
              <a:t>Supportive Environments Create Classroom Community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  <a:hlinkClick r:id="rId6"/>
              </a:rPr>
              <a:t>Coaches Self Assessment Survey – Tier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7"/>
              </a:rPr>
              <a:t>Annual PBIS Evaluation Report Template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hlinkClick r:id="rId8"/>
              </a:rPr>
              <a:t>Annual PBIS Evaluation Report – SAMPLE</a:t>
            </a:r>
            <a:endParaRPr lang="en-US" sz="2000" dirty="0">
              <a:solidFill>
                <a:srgbClr val="FFFFFF"/>
              </a:solidFill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hlinkClick r:id="rId9"/>
              </a:rPr>
              <a:t>Embedded Professional Development Activity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Rollout Check List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hlinkClick r:id="rId11"/>
              </a:rPr>
              <a:t>Coaches Year at a Glance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ind Vadodara"/>
                <a:hlinkClick r:id="rId12"/>
              </a:rPr>
              <a:t>Sample Staff </a:t>
            </a:r>
            <a:r>
              <a:rPr lang="en-US" sz="2000" dirty="0">
                <a:solidFill>
                  <a:srgbClr val="FFFFFF"/>
                </a:solidFill>
                <a:hlinkClick r:id="rId12"/>
              </a:rPr>
              <a:t>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3"/>
              </a:rPr>
              <a:t>Sample Student PBIS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13970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1139890" y="1803900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DDAEBC-9819-49AA-8B1A-0F07072861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99" y="2164739"/>
            <a:ext cx="2382219" cy="32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4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802CAE-21B8-4EFD-E861-D33FB556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Yearly Product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0B93C-DDB4-0415-6679-8E838BF17D02}"/>
              </a:ext>
            </a:extLst>
          </p:cNvPr>
          <p:cNvSpPr txBox="1"/>
          <p:nvPr/>
        </p:nvSpPr>
        <p:spPr>
          <a:xfrm>
            <a:off x="477447" y="1679512"/>
            <a:ext cx="106353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 Meeting Schedule / Action Plan - 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of the following: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Classroom: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Sample Classroom Routine Matrix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Classroom Assessment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Working Smarter Matrix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Alignment Activity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Equity: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Neutralizing Routine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Equity Action Items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u="sng" dirty="0">
                <a:solidFill>
                  <a:srgbClr val="FFFFFF"/>
                </a:solidFill>
                <a:latin typeface="Arial"/>
              </a:rPr>
              <a:t>Other:  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Other products you worked on this year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show trainer your products for Check Off or upload them to your Google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Folder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4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735A96-8F73-0FE1-E246-6EAE1458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24">
            <a:off x="415600" y="593367"/>
            <a:ext cx="11360800" cy="7636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You are Graduating from the SEB Academy!!!!</a:t>
            </a:r>
          </a:p>
        </p:txBody>
      </p:sp>
      <p:pic>
        <p:nvPicPr>
          <p:cNvPr id="12" name="Video 11" descr="Graduates Throwing Hats">
            <a:extLst>
              <a:ext uri="{FF2B5EF4-FFF2-40B4-BE49-F238E27FC236}">
                <a16:creationId xmlns:a16="http://schemas.microsoft.com/office/drawing/2014/main" id="{F15850A9-7D24-8A3A-0345-E022AA1D2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873" r="-1" b="17048"/>
          <a:stretch/>
        </p:blipFill>
        <p:spPr>
          <a:xfrm>
            <a:off x="3002001" y="1764954"/>
            <a:ext cx="6187997" cy="24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759D05D1-5486-EA48-9D67-0FC2CC82A9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39287" y="4653200"/>
            <a:ext cx="6313423" cy="1056800"/>
          </a:xfrm>
        </p:spPr>
        <p:txBody>
          <a:bodyPr wrap="square" anchor="t">
            <a:normAutofit/>
          </a:bodyPr>
          <a:lstStyle/>
          <a:p>
            <a:pPr marL="1397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5400" dirty="0"/>
              <a:t>CONGRATULATIONS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5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 idx="6"/>
          </p:nvPr>
        </p:nvSpPr>
        <p:spPr>
          <a:xfrm>
            <a:off x="373416" y="365621"/>
            <a:ext cx="11490685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2024-2025 SEB Academy:</a:t>
            </a:r>
            <a:endParaRPr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5"/>
          </p:nvPr>
        </p:nvSpPr>
        <p:spPr>
          <a:xfrm flipH="1">
            <a:off x="1189663" y="2751893"/>
            <a:ext cx="7793016" cy="1990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0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join us in these Learning Opportunities</a:t>
            </a:r>
            <a:br>
              <a:rPr lang="en-US" sz="20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US" sz="20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Monthly Webinars (available to all school staff)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Monthly Peer Sharing Calls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(Series of 3 virtual meetings on various topics)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/>
            <a:r>
              <a:rPr lang="en-US" sz="20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Continued Support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PBIS Advanced Tiers (1 year)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Continued Support with SEL/Mental Health/Belonging – Re-apply to the academy and work with an SEB coach (3 years)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351E5-88C4-07D5-5637-6EC08314D953}"/>
              </a:ext>
            </a:extLst>
          </p:cNvPr>
          <p:cNvSpPr txBox="1"/>
          <p:nvPr/>
        </p:nvSpPr>
        <p:spPr>
          <a:xfrm>
            <a:off x="2004646" y="1337248"/>
            <a:ext cx="7862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Congratulations!  You are Graduating!!!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But you are still in the SEB family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544315B-148B-5FF8-87CE-8E1D23ED3053}"/>
              </a:ext>
            </a:extLst>
          </p:cNvPr>
          <p:cNvSpPr/>
          <p:nvPr/>
        </p:nvSpPr>
        <p:spPr>
          <a:xfrm>
            <a:off x="8780931" y="2375959"/>
            <a:ext cx="3083170" cy="1222230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A calendar of topics and dates will be posted to the website in September and emailed to Coaches.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287D4A-CCCA-EE37-14EB-1A01C66891D8}"/>
              </a:ext>
            </a:extLst>
          </p:cNvPr>
          <p:cNvSpPr/>
          <p:nvPr/>
        </p:nvSpPr>
        <p:spPr>
          <a:xfrm>
            <a:off x="8423607" y="3858400"/>
            <a:ext cx="3481754" cy="1615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Trainers are always just an email away if you have any questions next year</a:t>
            </a:r>
          </a:p>
        </p:txBody>
      </p:sp>
    </p:spTree>
    <p:extLst>
      <p:ext uri="{BB962C8B-B14F-4D97-AF65-F5344CB8AC3E}">
        <p14:creationId xmlns:p14="http://schemas.microsoft.com/office/powerpoint/2010/main" val="287585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4"/>
            <a:ext cx="7382394" cy="5201656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861245" y="2712430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dirty="0"/>
              <a:t>REVIEW:</a:t>
            </a:r>
            <a:br>
              <a:rPr lang="en-US" sz="4400" b="1" dirty="0"/>
            </a:br>
            <a:r>
              <a:rPr lang="en-US" sz="4400" b="1" dirty="0"/>
              <a:t>Annual Evaluation Report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08363"/>
      </p:ext>
    </p:extLst>
  </p:cSld>
  <p:clrMapOvr>
    <a:masterClrMapping/>
  </p:clrMapOvr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A378D024F5544BFCBBCF972FBD70E" ma:contentTypeVersion="7" ma:contentTypeDescription="Create a new document." ma:contentTypeScope="" ma:versionID="885040d69728397c3d5d52774614518a">
  <xsd:schema xmlns:xsd="http://www.w3.org/2001/XMLSchema" xmlns:xs="http://www.w3.org/2001/XMLSchema" xmlns:p="http://schemas.microsoft.com/office/2006/metadata/properties" xmlns:ns2="58515f2e-3801-43e5-bcd7-101839fff532" xmlns:ns3="http://schemas.microsoft.com/sharepoint/v4" targetNamespace="http://schemas.microsoft.com/office/2006/metadata/properties" ma:root="true" ma:fieldsID="6257d5cb0da9cfb74c1e1d1651d5b275" ns2:_="" ns3:_="">
    <xsd:import namespace="58515f2e-3801-43e5-bcd7-101839fff53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IconOverlay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15f2e-3801-43e5-bcd7-101839ff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87F4C41A-9D39-49AC-8143-5CB693C46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15f2e-3801-43e5-bcd7-101839fff532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861444-A266-427A-AFD0-F45FC3C58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C70C5-F0C4-4115-8490-C8C8D8988E9B}">
  <ds:schemaRefs>
    <ds:schemaRef ds:uri="bd4136c0-7c27-4378-bc59-5e31d22b10cd"/>
    <ds:schemaRef ds:uri="fa4c7253-cea3-4165-8b8a-8564768068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2214</Words>
  <Application>Microsoft Office PowerPoint</Application>
  <PresentationFormat>Widescreen</PresentationFormat>
  <Paragraphs>326</Paragraphs>
  <Slides>33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Arial</vt:lpstr>
      <vt:lpstr>Calibri</vt:lpstr>
      <vt:lpstr>Calibri Light</vt:lpstr>
      <vt:lpstr>Fira Sans Extra Condensed Medium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Segoe UI</vt:lpstr>
      <vt:lpstr>Times New Roman</vt:lpstr>
      <vt:lpstr>Wingdings</vt:lpstr>
      <vt:lpstr>Ophthalmology Center by Slidesgo</vt:lpstr>
      <vt:lpstr>2_Ophthalmology Center by Slidesgo</vt:lpstr>
      <vt:lpstr>4_Ophthalmology Center by Slidesgo</vt:lpstr>
      <vt:lpstr>7_Ophthalmology Center by Slidesgo</vt:lpstr>
      <vt:lpstr>1_Ophthalmology Center by Slidesgo</vt:lpstr>
      <vt:lpstr>3_Ophthalmology Center by Slidesgo</vt:lpstr>
      <vt:lpstr>5_Ophthalmology Center by Slidesgo</vt:lpstr>
      <vt:lpstr>6_Ophthalmology Center by Slidesgo</vt:lpstr>
      <vt:lpstr>PBIS Coaches’ Training Year 3</vt:lpstr>
      <vt:lpstr>ACTIVITY: ATTENDANCE</vt:lpstr>
      <vt:lpstr>EXPECTATIONS</vt:lpstr>
      <vt:lpstr>Agenda &amp; Team Tasks</vt:lpstr>
      <vt:lpstr> HELPFUL READINGS &amp; RESOURCES</vt:lpstr>
      <vt:lpstr>Yearly Product Review</vt:lpstr>
      <vt:lpstr>You are Graduating from the SEB Academy!!!!</vt:lpstr>
      <vt:lpstr>2024-2025 SEB Academy:</vt:lpstr>
      <vt:lpstr>REVIEW: Annual Evaluation Report</vt:lpstr>
      <vt:lpstr>PowerPoint Presentation</vt:lpstr>
      <vt:lpstr>Completed Sample</vt:lpstr>
      <vt:lpstr>ACTIVITY: Evaluation Report and Planning</vt:lpstr>
      <vt:lpstr>Setting Annual SCHOOL WIDE GOALS</vt:lpstr>
      <vt:lpstr>Have you met your yearly goal</vt:lpstr>
      <vt:lpstr>PowerPoint Presentation</vt:lpstr>
      <vt:lpstr>Outcomes are our GOALS for implementation</vt:lpstr>
      <vt:lpstr>Identifying Outcomes/Goals</vt:lpstr>
      <vt:lpstr>PBIS centers equity in all decisions... </vt:lpstr>
      <vt:lpstr>Significant Predictors of Equitable Outcomes </vt:lpstr>
      <vt:lpstr>ACTIVITY: DISCUSSION</vt:lpstr>
      <vt:lpstr>REVIEW: Sustainablity Factors</vt:lpstr>
      <vt:lpstr>Factors supporting sustaining of PBIS</vt:lpstr>
      <vt:lpstr>Coach Self Assessment</vt:lpstr>
      <vt:lpstr>Important and Helpful PBIS Websites</vt:lpstr>
      <vt:lpstr>Sustainability Resources</vt:lpstr>
      <vt:lpstr>Sustainability Resources</vt:lpstr>
      <vt:lpstr>DISCUSSION: SUSTAINABILITY FACTORS</vt:lpstr>
      <vt:lpstr>Resource Spotlight: Coaches Year at a Glance Document</vt:lpstr>
      <vt:lpstr>Coaches Year at a Glance</vt:lpstr>
      <vt:lpstr>PBIS ROLLOUT CHECKLIST</vt:lpstr>
      <vt:lpstr>RESOURCE SPOTLIGHT:</vt:lpstr>
      <vt:lpstr>PowerPoint Presentation</vt:lpstr>
      <vt:lpstr> HELPFUL READINGS &amp;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PBIS School-Wide Team Training</dc:title>
  <dc:creator>Meyer, Katherine</dc:creator>
  <cp:lastModifiedBy>Christine Downs</cp:lastModifiedBy>
  <cp:revision>172</cp:revision>
  <dcterms:created xsi:type="dcterms:W3CDTF">2020-08-03T16:37:41Z</dcterms:created>
  <dcterms:modified xsi:type="dcterms:W3CDTF">2024-06-03T17:30:36Z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0x010100100A378D024F5544BFCBBCF972FBD70E</vt:lpwstr>
  </property>
  <property fmtid="{D5CDD505-2E9C-101B-9397-08002B2CF9AE}" pid="3" name="MediaServiceImageTags">
    <vt:lpwstr/>
  </property>
</Properties>
</file>