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41" r:id="rId5"/>
    <p:sldMasterId id="2147483867" r:id="rId6"/>
    <p:sldMasterId id="2147483893" r:id="rId7"/>
    <p:sldMasterId id="2147483938" r:id="rId8"/>
    <p:sldMasterId id="2147483952" r:id="rId9"/>
    <p:sldMasterId id="2147483985" r:id="rId10"/>
    <p:sldMasterId id="2147484012" r:id="rId11"/>
    <p:sldMasterId id="2147484039" r:id="rId12"/>
  </p:sldMasterIdLst>
  <p:notesMasterIdLst>
    <p:notesMasterId r:id="rId70"/>
  </p:notesMasterIdLst>
  <p:sldIdLst>
    <p:sldId id="4570" r:id="rId13"/>
    <p:sldId id="4103" r:id="rId14"/>
    <p:sldId id="4025" r:id="rId15"/>
    <p:sldId id="4109" r:id="rId16"/>
    <p:sldId id="4024" r:id="rId17"/>
    <p:sldId id="258" r:id="rId18"/>
    <p:sldId id="4535" r:id="rId19"/>
    <p:sldId id="3138" r:id="rId20"/>
    <p:sldId id="4750" r:id="rId21"/>
    <p:sldId id="4690" r:id="rId22"/>
    <p:sldId id="4571" r:id="rId23"/>
    <p:sldId id="4094" r:id="rId24"/>
    <p:sldId id="4085" r:id="rId25"/>
    <p:sldId id="286" r:id="rId26"/>
    <p:sldId id="4723" r:id="rId27"/>
    <p:sldId id="4724" r:id="rId28"/>
    <p:sldId id="4722" r:id="rId29"/>
    <p:sldId id="1043" r:id="rId30"/>
    <p:sldId id="4717" r:id="rId31"/>
    <p:sldId id="3495" r:id="rId32"/>
    <p:sldId id="4719" r:id="rId33"/>
    <p:sldId id="4574" r:id="rId34"/>
    <p:sldId id="4587" r:id="rId35"/>
    <p:sldId id="4580" r:id="rId36"/>
    <p:sldId id="4577" r:id="rId37"/>
    <p:sldId id="4720" r:id="rId38"/>
    <p:sldId id="4588" r:id="rId39"/>
    <p:sldId id="4578" r:id="rId40"/>
    <p:sldId id="4589" r:id="rId41"/>
    <p:sldId id="4718" r:id="rId42"/>
    <p:sldId id="4721" r:id="rId43"/>
    <p:sldId id="4579" r:id="rId44"/>
    <p:sldId id="4593" r:id="rId45"/>
    <p:sldId id="1129" r:id="rId46"/>
    <p:sldId id="1052" r:id="rId47"/>
    <p:sldId id="4055" r:id="rId48"/>
    <p:sldId id="3323" r:id="rId49"/>
    <p:sldId id="3288" r:id="rId50"/>
    <p:sldId id="3436" r:id="rId51"/>
    <p:sldId id="3437" r:id="rId52"/>
    <p:sldId id="3438" r:id="rId53"/>
    <p:sldId id="4524" r:id="rId54"/>
    <p:sldId id="4525" r:id="rId55"/>
    <p:sldId id="4751" r:id="rId56"/>
    <p:sldId id="4767" r:id="rId57"/>
    <p:sldId id="4029" r:id="rId58"/>
    <p:sldId id="3441" r:id="rId59"/>
    <p:sldId id="3443" r:id="rId60"/>
    <p:sldId id="3446" r:id="rId61"/>
    <p:sldId id="3444" r:id="rId62"/>
    <p:sldId id="3439" r:id="rId63"/>
    <p:sldId id="4541" r:id="rId64"/>
    <p:sldId id="4749" r:id="rId65"/>
    <p:sldId id="4072" r:id="rId66"/>
    <p:sldId id="4914" r:id="rId67"/>
    <p:sldId id="4890" r:id="rId68"/>
    <p:sldId id="491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570"/>
            <p14:sldId id="4103"/>
            <p14:sldId id="4025"/>
            <p14:sldId id="4109"/>
            <p14:sldId id="4024"/>
            <p14:sldId id="258"/>
          </p14:sldIdLst>
        </p14:section>
        <p14:section name="Supporting Staff and Embedded Professional Development (50 mins)" id="{F442C921-6CF9-0945-B625-2361ABAE5C20}">
          <p14:sldIdLst>
            <p14:sldId id="4535"/>
            <p14:sldId id="3138"/>
            <p14:sldId id="4750"/>
            <p14:sldId id="4690"/>
            <p14:sldId id="4571"/>
            <p14:sldId id="4094"/>
            <p14:sldId id="4085"/>
            <p14:sldId id="286"/>
            <p14:sldId id="4723"/>
            <p14:sldId id="4724"/>
            <p14:sldId id="4722"/>
            <p14:sldId id="1043"/>
            <p14:sldId id="4717"/>
            <p14:sldId id="3495"/>
            <p14:sldId id="4719"/>
            <p14:sldId id="4574"/>
            <p14:sldId id="4587"/>
            <p14:sldId id="4580"/>
            <p14:sldId id="4577"/>
            <p14:sldId id="4720"/>
            <p14:sldId id="4588"/>
            <p14:sldId id="4578"/>
            <p14:sldId id="4589"/>
            <p14:sldId id="4718"/>
            <p14:sldId id="4721"/>
            <p14:sldId id="4579"/>
            <p14:sldId id="4593"/>
            <p14:sldId id="1129"/>
            <p14:sldId id="1052"/>
          </p14:sldIdLst>
        </p14:section>
        <p14:section name="BREAK" id="{D3A7190A-7D4D-440F-A42E-B9BF0E7F30F5}">
          <p14:sldIdLst>
            <p14:sldId id="4055"/>
          </p14:sldIdLst>
        </p14:section>
        <p14:section name="Planning and Evaluation" id="{90B7C08F-0578-4E10-B6A7-34520817C5F8}">
          <p14:sldIdLst>
            <p14:sldId id="3323"/>
            <p14:sldId id="3288"/>
            <p14:sldId id="3436"/>
            <p14:sldId id="3437"/>
            <p14:sldId id="3438"/>
            <p14:sldId id="4524"/>
            <p14:sldId id="4525"/>
            <p14:sldId id="4751"/>
            <p14:sldId id="4767"/>
          </p14:sldIdLst>
        </p14:section>
        <p14:section name="Upcoming" id="{7625B68C-3DB6-4B22-9728-A55466B3F3AC}">
          <p14:sldIdLst>
            <p14:sldId id="4029"/>
            <p14:sldId id="3441"/>
            <p14:sldId id="3443"/>
            <p14:sldId id="3446"/>
            <p14:sldId id="3444"/>
            <p14:sldId id="3439"/>
          </p14:sldIdLst>
        </p14:section>
        <p14:section name="LUNCH - 1 Hour" id="{8CAAD14B-A701-45C3-9DB7-79F8DC51ABE1}">
          <p14:sldIdLst>
            <p14:sldId id="4541"/>
          </p14:sldIdLst>
        </p14:section>
        <p14:section name="POSTER Session and Action Planning Team Time" id="{78E45FAE-488A-4122-8263-459F44B91028}">
          <p14:sldIdLst>
            <p14:sldId id="4749"/>
            <p14:sldId id="4072"/>
          </p14:sldIdLst>
        </p14:section>
        <p14:section name="Wrap up" id="{BD86F557-C16F-4FE3-BA54-9B77CB758E6C}">
          <p14:sldIdLst>
            <p14:sldId id="4914"/>
            <p14:sldId id="4890"/>
            <p14:sldId id="49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E16D4F08-7DF0-D375-6C48-4C09655593C0}" name="Feinberg, Adam" initials="FA" userId="S::afeinberg@edc.org::5f5bdf48-d019-4be7-baf8-cfbf388184da"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1EBF0-E48B-45B1-B798-45D80491188C}" v="17" dt="2025-03-24T18:39:26.090"/>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10" autoAdjust="0"/>
  </p:normalViewPr>
  <p:slideViewPr>
    <p:cSldViewPr snapToGrid="0">
      <p:cViewPr varScale="1">
        <p:scale>
          <a:sx n="87" d="100"/>
          <a:sy n="87" d="100"/>
        </p:scale>
        <p:origin x="1476" y="84"/>
      </p:cViewPr>
      <p:guideLst/>
    </p:cSldViewPr>
  </p:slideViewPr>
  <p:notesTextViewPr>
    <p:cViewPr>
      <p:scale>
        <a:sx n="1" d="1"/>
        <a:sy n="1" d="1"/>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52E1EBF0-E48B-45B1-B798-45D80491188C}"/>
    <pc:docChg chg="custSel addSld delSld modSld addSection modSection">
      <pc:chgData name="Christine Downs" userId="e8ba56e2-84b9-4685-891c-6c388ea40c87" providerId="ADAL" clId="{52E1EBF0-E48B-45B1-B798-45D80491188C}" dt="2025-03-24T18:52:34.958" v="154" actId="20577"/>
      <pc:docMkLst>
        <pc:docMk/>
      </pc:docMkLst>
      <pc:sldChg chg="add">
        <pc:chgData name="Christine Downs" userId="e8ba56e2-84b9-4685-891c-6c388ea40c87" providerId="ADAL" clId="{52E1EBF0-E48B-45B1-B798-45D80491188C}" dt="2025-03-24T18:27:32.938" v="10"/>
        <pc:sldMkLst>
          <pc:docMk/>
          <pc:sldMk cId="3753820559" sldId="258"/>
        </pc:sldMkLst>
      </pc:sldChg>
      <pc:sldChg chg="delSp modSp mod">
        <pc:chgData name="Christine Downs" userId="e8ba56e2-84b9-4685-891c-6c388ea40c87" providerId="ADAL" clId="{52E1EBF0-E48B-45B1-B798-45D80491188C}" dt="2025-03-24T18:33:22.825" v="88" actId="12"/>
        <pc:sldMkLst>
          <pc:docMk/>
          <pc:sldMk cId="3257449417" sldId="4024"/>
        </pc:sldMkLst>
        <pc:spChg chg="mod">
          <ac:chgData name="Christine Downs" userId="e8ba56e2-84b9-4685-891c-6c388ea40c87" providerId="ADAL" clId="{52E1EBF0-E48B-45B1-B798-45D80491188C}" dt="2025-03-24T18:33:22.825" v="88" actId="12"/>
          <ac:spMkLst>
            <pc:docMk/>
            <pc:sldMk cId="3257449417" sldId="4024"/>
            <ac:spMk id="12" creationId="{1F80FC8A-824C-084C-83E0-413165DCA5D7}"/>
          </ac:spMkLst>
        </pc:spChg>
        <pc:cxnChg chg="del">
          <ac:chgData name="Christine Downs" userId="e8ba56e2-84b9-4685-891c-6c388ea40c87" providerId="ADAL" clId="{52E1EBF0-E48B-45B1-B798-45D80491188C}" dt="2025-03-24T18:31:51.426" v="82" actId="478"/>
          <ac:cxnSpMkLst>
            <pc:docMk/>
            <pc:sldMk cId="3257449417" sldId="4024"/>
            <ac:cxnSpMk id="1014" creationId="{00000000-0000-0000-0000-000000000000}"/>
          </ac:cxnSpMkLst>
        </pc:cxnChg>
      </pc:sldChg>
      <pc:sldChg chg="modSp mod">
        <pc:chgData name="Christine Downs" userId="e8ba56e2-84b9-4685-891c-6c388ea40c87" providerId="ADAL" clId="{52E1EBF0-E48B-45B1-B798-45D80491188C}" dt="2025-03-24T18:52:34.958" v="154" actId="20577"/>
        <pc:sldMkLst>
          <pc:docMk/>
          <pc:sldMk cId="833005932" sldId="4570"/>
        </pc:sldMkLst>
        <pc:spChg chg="mod">
          <ac:chgData name="Christine Downs" userId="e8ba56e2-84b9-4685-891c-6c388ea40c87" providerId="ADAL" clId="{52E1EBF0-E48B-45B1-B798-45D80491188C}" dt="2025-03-24T18:52:34.958" v="154" actId="20577"/>
          <ac:spMkLst>
            <pc:docMk/>
            <pc:sldMk cId="833005932" sldId="4570"/>
            <ac:spMk id="289" creationId="{00000000-0000-0000-0000-000000000000}"/>
          </ac:spMkLst>
        </pc:spChg>
      </pc:sldChg>
      <pc:sldChg chg="modSp mod">
        <pc:chgData name="Christine Downs" userId="e8ba56e2-84b9-4685-891c-6c388ea40c87" providerId="ADAL" clId="{52E1EBF0-E48B-45B1-B798-45D80491188C}" dt="2025-03-24T18:39:33.216" v="149" actId="5793"/>
        <pc:sldMkLst>
          <pc:docMk/>
          <pc:sldMk cId="2003742020" sldId="4749"/>
        </pc:sldMkLst>
        <pc:spChg chg="mod">
          <ac:chgData name="Christine Downs" userId="e8ba56e2-84b9-4685-891c-6c388ea40c87" providerId="ADAL" clId="{52E1EBF0-E48B-45B1-B798-45D80491188C}" dt="2025-03-24T18:39:33.216" v="149" actId="5793"/>
          <ac:spMkLst>
            <pc:docMk/>
            <pc:sldMk cId="2003742020" sldId="4749"/>
            <ac:spMk id="3" creationId="{209900E1-52DF-4869-AC2D-AC9A9D6C8B24}"/>
          </ac:spMkLst>
        </pc:spChg>
      </pc:sldChg>
      <pc:sldChg chg="del">
        <pc:chgData name="Christine Downs" userId="e8ba56e2-84b9-4685-891c-6c388ea40c87" providerId="ADAL" clId="{52E1EBF0-E48B-45B1-B798-45D80491188C}" dt="2025-03-24T18:25:11.656" v="0" actId="47"/>
        <pc:sldMkLst>
          <pc:docMk/>
          <pc:sldMk cId="53479448" sldId="4765"/>
        </pc:sldMkLst>
      </pc:sldChg>
      <pc:sldChg chg="del">
        <pc:chgData name="Christine Downs" userId="e8ba56e2-84b9-4685-891c-6c388ea40c87" providerId="ADAL" clId="{52E1EBF0-E48B-45B1-B798-45D80491188C}" dt="2025-03-24T18:25:35.618" v="1" actId="47"/>
        <pc:sldMkLst>
          <pc:docMk/>
          <pc:sldMk cId="2478823079" sldId="4866"/>
        </pc:sldMkLst>
      </pc:sldChg>
      <pc:sldChg chg="del">
        <pc:chgData name="Christine Downs" userId="e8ba56e2-84b9-4685-891c-6c388ea40c87" providerId="ADAL" clId="{52E1EBF0-E48B-45B1-B798-45D80491188C}" dt="2025-03-24T18:27:37.275" v="11" actId="47"/>
        <pc:sldMkLst>
          <pc:docMk/>
          <pc:sldMk cId="3788956349" sldId="4887"/>
        </pc:sldMkLst>
      </pc:sldChg>
      <pc:sldChg chg="del">
        <pc:chgData name="Christine Downs" userId="e8ba56e2-84b9-4685-891c-6c388ea40c87" providerId="ADAL" clId="{52E1EBF0-E48B-45B1-B798-45D80491188C}" dt="2025-03-24T18:27:46.909" v="12" actId="47"/>
        <pc:sldMkLst>
          <pc:docMk/>
          <pc:sldMk cId="2388810438" sldId="4888"/>
        </pc:sldMkLst>
      </pc:sldChg>
      <pc:sldChg chg="del">
        <pc:chgData name="Christine Downs" userId="e8ba56e2-84b9-4685-891c-6c388ea40c87" providerId="ADAL" clId="{52E1EBF0-E48B-45B1-B798-45D80491188C}" dt="2025-03-24T18:37:52.803" v="89" actId="47"/>
        <pc:sldMkLst>
          <pc:docMk/>
          <pc:sldMk cId="1840808865" sldId="4889"/>
        </pc:sldMkLst>
      </pc:sldChg>
      <pc:sldChg chg="modSp mod">
        <pc:chgData name="Christine Downs" userId="e8ba56e2-84b9-4685-891c-6c388ea40c87" providerId="ADAL" clId="{52E1EBF0-E48B-45B1-B798-45D80491188C}" dt="2025-03-24T18:25:49.045" v="7" actId="404"/>
        <pc:sldMkLst>
          <pc:docMk/>
          <pc:sldMk cId="2291172074" sldId="4890"/>
        </pc:sldMkLst>
        <pc:spChg chg="mod">
          <ac:chgData name="Christine Downs" userId="e8ba56e2-84b9-4685-891c-6c388ea40c87" providerId="ADAL" clId="{52E1EBF0-E48B-45B1-B798-45D80491188C}" dt="2025-03-24T18:25:49.045" v="7" actId="404"/>
          <ac:spMkLst>
            <pc:docMk/>
            <pc:sldMk cId="2291172074" sldId="4890"/>
            <ac:spMk id="2" creationId="{BDCE555D-6515-4DAD-8DFA-CB7DD812E72F}"/>
          </ac:spMkLst>
        </pc:spChg>
      </pc:sldChg>
      <pc:sldChg chg="modSp mod">
        <pc:chgData name="Christine Downs" userId="e8ba56e2-84b9-4685-891c-6c388ea40c87" providerId="ADAL" clId="{52E1EBF0-E48B-45B1-B798-45D80491188C}" dt="2025-03-24T18:25:41.334" v="3" actId="404"/>
        <pc:sldMkLst>
          <pc:docMk/>
          <pc:sldMk cId="404512892" sldId="4913"/>
        </pc:sldMkLst>
        <pc:spChg chg="mod">
          <ac:chgData name="Christine Downs" userId="e8ba56e2-84b9-4685-891c-6c388ea40c87" providerId="ADAL" clId="{52E1EBF0-E48B-45B1-B798-45D80491188C}" dt="2025-03-24T18:25:41.334" v="3" actId="404"/>
          <ac:spMkLst>
            <pc:docMk/>
            <pc:sldMk cId="404512892" sldId="4913"/>
            <ac:spMk id="2" creationId="{BDCE555D-6515-4DAD-8DFA-CB7DD812E72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9.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9.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Discipline Flowchart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A student scenario is provided and a team member performs a “think aloud” to model her interaction with a student. </a:t>
          </a:r>
          <a:r>
            <a:rPr lang="en-US" sz="2200" b="1" i="1" dirty="0"/>
            <a:t>(I do)</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5A1F0428-0ACB-F048-B278-0BA5B157B007}">
      <dgm:prSet custT="1"/>
      <dgm:spPr/>
      <dgm:t>
        <a:bodyPr/>
        <a:lstStyle/>
        <a:p>
          <a:r>
            <a:rPr lang="en-US" sz="2200" dirty="0"/>
            <a:t>Additional examples and non-examples of student-staff interactions are provided with opportunities for questions to be asked.</a:t>
          </a:r>
        </a:p>
      </dgm:t>
    </dgm:pt>
    <dgm:pt modelId="{40ED2C65-E8C5-E540-9196-CE0DC726B01C}" type="parTrans" cxnId="{03B02A12-D3B4-824F-B6A6-0C7732BC546C}">
      <dgm:prSet/>
      <dgm:spPr/>
      <dgm:t>
        <a:bodyPr/>
        <a:lstStyle/>
        <a:p>
          <a:endParaRPr lang="en-US" sz="2200"/>
        </a:p>
      </dgm:t>
    </dgm:pt>
    <dgm:pt modelId="{DDA4B21F-6F46-CE4C-BDF0-24B4AA789D8C}" type="sibTrans" cxnId="{03B02A12-D3B4-824F-B6A6-0C7732BC546C}">
      <dgm:prSet/>
      <dgm:spPr/>
      <dgm:t>
        <a:bodyPr/>
        <a:lstStyle/>
        <a:p>
          <a:endParaRPr lang="en-US" sz="2200"/>
        </a:p>
      </dgm:t>
    </dgm:pt>
    <dgm:pt modelId="{1B32F500-58F8-7B45-AF9B-2B6E97609BE1}">
      <dgm:prSet custT="1"/>
      <dgm:spPr/>
      <dgm:t>
        <a:bodyPr/>
        <a:lstStyle/>
        <a:p>
          <a:r>
            <a:rPr lang="en-US" sz="2200" dirty="0"/>
            <a:t>Another scenario is provided and small groups of staff discuss how to use the flowchart as a guide to their response.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scenario is provided. Each staff member writes down how they would respond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laminated copies of the Discipline Flowchart and are asked to focus on using it </a:t>
          </a:r>
          <a:r>
            <a:rPr lang="en-US" sz="2200" b="1" dirty="0"/>
            <a:t>during dismissal time</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1B520068-F0F4-104F-99C0-B8693C5EEFD2}" type="pres">
      <dgm:prSet presAssocID="{5A1F0428-0ACB-F048-B278-0BA5B157B007}" presName="text_3" presStyleLbl="node1" presStyleIdx="2" presStyleCnt="6" custScaleY="128805">
        <dgm:presLayoutVars>
          <dgm:bulletEnabled val="1"/>
        </dgm:presLayoutVars>
      </dgm:prSet>
      <dgm:spPr/>
    </dgm:pt>
    <dgm:pt modelId="{258FEF77-8606-C84F-AC1A-9F0083B7C620}" type="pres">
      <dgm:prSet presAssocID="{5A1F0428-0ACB-F048-B278-0BA5B157B007}" presName="accent_3" presStyleCnt="0"/>
      <dgm:spPr/>
    </dgm:pt>
    <dgm:pt modelId="{EBAE9EC1-074A-ED45-8161-C54EFDB5B11B}" type="pres">
      <dgm:prSet presAssocID="{5A1F0428-0ACB-F048-B278-0BA5B157B007}" presName="accentRepeatNode" presStyleLbl="solidFgAcc1" presStyleIdx="2" presStyleCnt="6"/>
      <dgm:spPr/>
    </dgm:pt>
    <dgm:pt modelId="{320FCB41-C79A-7C4F-BD3E-0EB42DE5B44C}" type="pres">
      <dgm:prSet presAssocID="{1B32F500-58F8-7B45-AF9B-2B6E97609BE1}" presName="text_4" presStyleLbl="node1" presStyleIdx="3" presStyleCnt="6" custScaleY="128805">
        <dgm:presLayoutVars>
          <dgm:bulletEnabled val="1"/>
        </dgm:presLayoutVars>
      </dgm:prSet>
      <dgm:spPr/>
    </dgm:pt>
    <dgm:pt modelId="{E0E63A32-D97F-D442-8162-03A593B0661B}"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57308F72-6DB5-184B-84A0-8FD18E4E96E1}" type="pres">
      <dgm:prSet presAssocID="{722A7D51-852D-5441-B163-FC7465499F25}" presName="text_5" presStyleLbl="node1" presStyleIdx="4" presStyleCnt="6" custScaleY="128805">
        <dgm:presLayoutVars>
          <dgm:bulletEnabled val="1"/>
        </dgm:presLayoutVars>
      </dgm:prSet>
      <dgm:spPr/>
    </dgm:pt>
    <dgm:pt modelId="{6DEE0F72-2717-DB40-BF61-2D42A8D4B2BE}"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AC9003F3-91E9-AA45-A66A-D30BCB32D489}" type="pres">
      <dgm:prSet presAssocID="{3D668436-7BC4-2646-9124-4F53117D8DE8}" presName="text_6" presStyleLbl="node1" presStyleIdx="5" presStyleCnt="6" custScaleY="128805">
        <dgm:presLayoutVars>
          <dgm:bulletEnabled val="1"/>
        </dgm:presLayoutVars>
      </dgm:prSet>
      <dgm:spPr/>
    </dgm:pt>
    <dgm:pt modelId="{57500BFA-1B0A-D144-B022-1C1EEF53A760}"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3B02A12-D3B4-824F-B6A6-0C7732BC546C}" srcId="{3BE836D9-9DD7-0D45-85D1-0CB483F5D5D6}" destId="{5A1F0428-0ACB-F048-B278-0BA5B157B007}" srcOrd="2" destOrd="0" parTransId="{40ED2C65-E8C5-E540-9196-CE0DC726B01C}" sibTransId="{DDA4B21F-6F46-CE4C-BDF0-24B4AA789D8C}"/>
    <dgm:cxn modelId="{058AEE40-B028-BD4C-A4CD-4FB03AFBD4A6}" type="presOf" srcId="{E9AEF667-0663-874E-B6E5-044C77E1AC32}" destId="{D53FB332-C28E-4B41-AE28-E610DC22B7C2}" srcOrd="0" destOrd="0" presId="urn:microsoft.com/office/officeart/2008/layout/VerticalCurvedList"/>
    <dgm:cxn modelId="{E075D15C-4412-2D45-AE96-E6DDACC84D2D}" type="presOf" srcId="{1B32F500-58F8-7B45-AF9B-2B6E97609BE1}" destId="{320FCB41-C79A-7C4F-BD3E-0EB42DE5B44C}"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F5F59841-DF3B-634B-B942-E0BEF54A6B2E}" srcId="{3BE836D9-9DD7-0D45-85D1-0CB483F5D5D6}" destId="{DA008D25-3834-E64B-913E-54BAF06CDD07}" srcOrd="0" destOrd="0" parTransId="{13506B4B-61F4-8840-B079-694E40264168}" sibTransId="{E9AEF667-0663-874E-B6E5-044C77E1AC32}"/>
    <dgm:cxn modelId="{57666C4A-F974-BD45-BC99-B16DD3036921}" type="presOf" srcId="{5FEDB0E8-725D-8C4E-878B-E085B456A9A0}" destId="{5A41FFFE-BFFC-8446-99A0-A064FFC1E9FC}" srcOrd="0" destOrd="0" presId="urn:microsoft.com/office/officeart/2008/layout/VerticalCurvedList"/>
    <dgm:cxn modelId="{40381580-23E1-334C-BA1E-2FBA45FFB3C9}" type="presOf" srcId="{722A7D51-852D-5441-B163-FC7465499F25}" destId="{57308F72-6DB5-184B-84A0-8FD18E4E96E1}"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94A44DC4-22C1-D346-9868-29AD1CA39185}" type="presOf" srcId="{3D668436-7BC4-2646-9124-4F53117D8DE8}" destId="{AC9003F3-91E9-AA45-A66A-D30BCB32D489}"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E1DCDE-5A4B-4B48-A295-0C8EDE107188}" type="presOf" srcId="{5A1F0428-0ACB-F048-B278-0BA5B157B007}" destId="{1B520068-F0F4-104F-99C0-B8693C5EEFD2}"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B94F74E3-207A-EA42-AFCA-95BFB7996C4D}" type="presParOf" srcId="{711F528F-1013-8C49-A162-59D9444D059F}" destId="{1B520068-F0F4-104F-99C0-B8693C5EEFD2}" srcOrd="5" destOrd="0" presId="urn:microsoft.com/office/officeart/2008/layout/VerticalCurvedList"/>
    <dgm:cxn modelId="{2DA7592E-253A-9042-814D-9DA402C4FAE0}" type="presParOf" srcId="{711F528F-1013-8C49-A162-59D9444D059F}" destId="{258FEF77-8606-C84F-AC1A-9F0083B7C620}" srcOrd="6" destOrd="0" presId="urn:microsoft.com/office/officeart/2008/layout/VerticalCurvedList"/>
    <dgm:cxn modelId="{7732D863-407A-C042-A6B7-A9D95BA0B655}" type="presParOf" srcId="{258FEF77-8606-C84F-AC1A-9F0083B7C620}" destId="{EBAE9EC1-074A-ED45-8161-C54EFDB5B11B}" srcOrd="0" destOrd="0" presId="urn:microsoft.com/office/officeart/2008/layout/VerticalCurvedList"/>
    <dgm:cxn modelId="{95422429-8DF3-924F-9469-A0647EBE2315}" type="presParOf" srcId="{711F528F-1013-8C49-A162-59D9444D059F}" destId="{320FCB41-C79A-7C4F-BD3E-0EB42DE5B44C}" srcOrd="7" destOrd="0" presId="urn:microsoft.com/office/officeart/2008/layout/VerticalCurvedList"/>
    <dgm:cxn modelId="{CA37A099-D480-C24C-9A58-0087ACB65DA5}" type="presParOf" srcId="{711F528F-1013-8C49-A162-59D9444D059F}" destId="{E0E63A32-D97F-D442-8162-03A593B0661B}" srcOrd="8" destOrd="0" presId="urn:microsoft.com/office/officeart/2008/layout/VerticalCurvedList"/>
    <dgm:cxn modelId="{C15F4D6B-AC10-D247-8B15-DE48AEA46739}" type="presParOf" srcId="{E0E63A32-D97F-D442-8162-03A593B0661B}" destId="{70DE7CED-40B1-1E49-8460-02DCC267BD45}" srcOrd="0" destOrd="0" presId="urn:microsoft.com/office/officeart/2008/layout/VerticalCurvedList"/>
    <dgm:cxn modelId="{56E42E15-BF92-994F-BB86-7E66B3AA77B2}" type="presParOf" srcId="{711F528F-1013-8C49-A162-59D9444D059F}" destId="{57308F72-6DB5-184B-84A0-8FD18E4E96E1}" srcOrd="9" destOrd="0" presId="urn:microsoft.com/office/officeart/2008/layout/VerticalCurvedList"/>
    <dgm:cxn modelId="{6B41F3E9-B909-564E-BC46-7EAEABF09D63}" type="presParOf" srcId="{711F528F-1013-8C49-A162-59D9444D059F}" destId="{6DEE0F72-2717-DB40-BF61-2D42A8D4B2BE}" srcOrd="10" destOrd="0" presId="urn:microsoft.com/office/officeart/2008/layout/VerticalCurvedList"/>
    <dgm:cxn modelId="{29C30140-5CB0-B144-BBE8-A819437E0446}" type="presParOf" srcId="{6DEE0F72-2717-DB40-BF61-2D42A8D4B2BE}" destId="{FA36AE01-6D7A-C844-AAB6-F0A29DD0F4C9}" srcOrd="0" destOrd="0" presId="urn:microsoft.com/office/officeart/2008/layout/VerticalCurvedList"/>
    <dgm:cxn modelId="{7737EC2C-9BBC-EF44-8B3F-65F3012E1F71}" type="presParOf" srcId="{711F528F-1013-8C49-A162-59D9444D059F}" destId="{AC9003F3-91E9-AA45-A66A-D30BCB32D489}" srcOrd="11" destOrd="0" presId="urn:microsoft.com/office/officeart/2008/layout/VerticalCurvedList"/>
    <dgm:cxn modelId="{0DA42315-90B0-834D-A60C-AFAD6A402EF2}" type="presParOf" srcId="{711F528F-1013-8C49-A162-59D9444D059F}" destId="{57500BFA-1B0A-D144-B022-1C1EEF53A760}" srcOrd="12" destOrd="0" presId="urn:microsoft.com/office/officeart/2008/layout/VerticalCurvedList"/>
    <dgm:cxn modelId="{2A548414-F932-564E-9D5B-6E3FA1CBC318}" type="presParOf" srcId="{57500BFA-1B0A-D144-B022-1C1EEF53A760}"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1" dirty="0"/>
            <a:t>Coaching/</a:t>
          </a:r>
        </a:p>
        <a:p>
          <a:r>
            <a:rPr lang="en-US" sz="3600" b="1"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27BDFB75-B805-474E-904F-DCC29D916C6C}">
      <dgm:prSet phldrT="[Text]" custT="1"/>
      <dgm:spPr/>
      <dgm:t>
        <a:bodyPr/>
        <a:lstStyle/>
        <a:p>
          <a:r>
            <a:rPr lang="en-US" sz="4000" b="1" dirty="0">
              <a:solidFill>
                <a:schemeClr val="bg1"/>
              </a:solidFill>
            </a:rPr>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300" dirty="0"/>
            <a:t>School/district coach conducts walkthrough observations and provides specific, supportive feedback </a:t>
          </a:r>
          <a:br>
            <a:rPr lang="en-US" sz="2300" dirty="0"/>
          </a:br>
          <a:endParaRPr lang="en-US" sz="2300" dirty="0"/>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80926E9B-F59D-D94C-B2F2-B41FA8F540B1}">
      <dgm:prSet phldrT="[Text]" custT="1"/>
      <dgm:spPr/>
      <dgm:t>
        <a:bodyPr/>
        <a:lstStyle/>
        <a:p>
          <a:r>
            <a:rPr lang="en-US" sz="2300" dirty="0"/>
            <a:t>Mentors assigned to new educators provide feedback on use of PBIS practices </a:t>
          </a:r>
        </a:p>
      </dgm:t>
    </dgm:pt>
    <dgm:pt modelId="{3E8ABA31-A259-F54E-ABCF-2520F3E3B17C}" type="parTrans" cxnId="{B8132B7E-B3E5-5B42-B681-E86E809CFA69}">
      <dgm:prSet/>
      <dgm:spPr/>
      <dgm:t>
        <a:bodyPr/>
        <a:lstStyle/>
        <a:p>
          <a:endParaRPr lang="en-US"/>
        </a:p>
      </dgm:t>
    </dgm:pt>
    <dgm:pt modelId="{C7BF56EC-6E58-0D4A-8600-6DCD1B7C8DFC}" type="sibTrans" cxnId="{B8132B7E-B3E5-5B42-B681-E86E809CFA69}">
      <dgm:prSet/>
      <dgm:spPr/>
      <dgm:t>
        <a:bodyPr/>
        <a:lstStyle/>
        <a:p>
          <a:endParaRPr lang="en-US"/>
        </a:p>
      </dgm:t>
    </dgm:pt>
    <dgm:pt modelId="{C2E36843-608B-0B45-BA42-8C5EFE4B0B94}">
      <dgm:prSet phldrT="[Text]" custT="1"/>
      <dgm:spPr/>
      <dgm:t>
        <a:bodyPr/>
        <a:lstStyle/>
        <a:p>
          <a:r>
            <a:rPr lang="en-US" sz="4000" b="1" dirty="0">
              <a:solidFill>
                <a:schemeClr val="bg1"/>
              </a:solidFill>
            </a:rPr>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300" dirty="0"/>
            <a:t>Educator pairs visit each other during instruction to gather data on specific practices and provide specific feedback/ support to one another</a:t>
          </a:r>
          <a:br>
            <a:rPr lang="en-US" sz="2300" dirty="0"/>
          </a:br>
          <a:endParaRPr lang="en-US" sz="2300" dirty="0"/>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DBC2DE12-947D-C14C-A58D-3EB7009C9840}">
      <dgm:prSet phldrT="[Text]" custT="1"/>
      <dgm:spPr/>
      <dgm:t>
        <a:bodyPr/>
        <a:lstStyle/>
        <a:p>
          <a:r>
            <a:rPr lang="en-US" sz="2300" dirty="0"/>
            <a:t>Communities of Practice are created to review critical features, share experiences, gather examples of core PBIS practices</a:t>
          </a:r>
        </a:p>
      </dgm:t>
    </dgm:pt>
    <dgm:pt modelId="{4648D9B2-E976-8947-8148-B0B3AF02377F}" type="parTrans" cxnId="{262C3966-AD93-6749-B13B-BDE3815555D2}">
      <dgm:prSet/>
      <dgm:spPr/>
      <dgm:t>
        <a:bodyPr/>
        <a:lstStyle/>
        <a:p>
          <a:endParaRPr lang="en-US"/>
        </a:p>
      </dgm:t>
    </dgm:pt>
    <dgm:pt modelId="{6E2AE802-1A43-E744-BF66-7FB61DED0E8B}" type="sibTrans" cxnId="{262C3966-AD93-6749-B13B-BDE3815555D2}">
      <dgm:prSet/>
      <dgm:spPr/>
      <dgm:t>
        <a:bodyPr/>
        <a:lstStyle/>
        <a:p>
          <a:endParaRPr lang="en-US"/>
        </a:p>
      </dgm:t>
    </dgm:pt>
    <dgm:pt modelId="{95E8D4ED-7BB5-2F4C-9D45-846E19ED774B}">
      <dgm:prSet phldrT="[Text]" custT="1"/>
      <dgm:spPr/>
      <dgm:t>
        <a:bodyPr/>
        <a:lstStyle/>
        <a:p>
          <a:r>
            <a:rPr lang="en-US" sz="4000" b="1" dirty="0">
              <a:solidFill>
                <a:schemeClr val="bg1"/>
              </a:solidFill>
            </a:rPr>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300" dirty="0"/>
            <a:t>Individuals commit to being a coach and providing support for 1 identified practice</a:t>
          </a:r>
          <a:br>
            <a:rPr lang="en-US" sz="2300" dirty="0"/>
          </a:br>
          <a:endParaRPr lang="en-US" sz="2300" dirty="0"/>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F0A4D155-B17A-3E4C-AF80-E889D88C059C}">
      <dgm:prSet phldrT="[Text]" custT="1"/>
      <dgm:spPr/>
      <dgm:t>
        <a:bodyPr/>
        <a:lstStyle/>
        <a:p>
          <a:r>
            <a:rPr lang="en-US" sz="2300" dirty="0"/>
            <a:t>Educators choose 1 practice to set goals for themselves, self-monitor (with a provided data collection tool) &amp; self-reinforce when they meet their goal</a:t>
          </a:r>
        </a:p>
      </dgm:t>
    </dgm:pt>
    <dgm:pt modelId="{A34CADE0-5DF5-D84F-A84F-7F328E40CDF2}" type="parTrans" cxnId="{73144CB3-8EF9-6840-8E8F-8E4FF556F64F}">
      <dgm:prSet/>
      <dgm:spPr/>
      <dgm:t>
        <a:bodyPr/>
        <a:lstStyle/>
        <a:p>
          <a:endParaRPr lang="en-US"/>
        </a:p>
      </dgm:t>
    </dgm:pt>
    <dgm:pt modelId="{198521DB-4B34-8B43-8616-0EE58A138DCF}" type="sibTrans" cxnId="{73144CB3-8EF9-6840-8E8F-8E4FF556F64F}">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custLinFactNeighborX="-7419" custLinFactNeighborY="407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17DAC40-7DA5-634E-B883-340FD0793949}" type="pres">
      <dgm:prSet presAssocID="{27BDFB75-B805-474E-904F-DCC29D916C6C}" presName="childNode" presStyleLbl="node1" presStyleIdx="0" presStyleCnt="3" custScaleX="116185" custScaleY="91115" custLinFactNeighborX="8280" custLinFactNeighborY="6168">
        <dgm:presLayoutVars>
          <dgm:bulletEnabled val="1"/>
        </dgm:presLayoutVars>
      </dgm:prSet>
      <dgm:spPr/>
    </dgm:pt>
    <dgm:pt modelId="{27FA25A2-BC11-7646-A126-CE3458B09172}" type="pres">
      <dgm:prSet presAssocID="{27BDFB75-B805-474E-904F-DCC29D916C6C}" presName="parentNode" presStyleLbl="revTx" presStyleIdx="0" presStyleCnt="3" custScaleY="94010" custLinFactNeighborX="-3213" custLinFactNeighborY="8616">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custLinFactNeighborX="-23545" custLinFactNeighborY="1211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94BABCAE-BD5F-C648-A90E-07F09456A9FE}" type="pres">
      <dgm:prSet presAssocID="{C2E36843-608B-0B45-BA42-8C5EFE4B0B94}" presName="childNode" presStyleLbl="node1" presStyleIdx="1" presStyleCnt="3" custScaleX="139937" custScaleY="91052" custLinFactNeighborX="12186" custLinFactNeighborY="5833">
        <dgm:presLayoutVars>
          <dgm:bulletEnabled val="1"/>
        </dgm:presLayoutVars>
      </dgm:prSet>
      <dgm:spPr/>
    </dgm:pt>
    <dgm:pt modelId="{F2AFA66E-1CCD-AA4F-A8BE-81E375D3AEBD}" type="pres">
      <dgm:prSet presAssocID="{C2E36843-608B-0B45-BA42-8C5EFE4B0B94}" presName="parentNode" presStyleLbl="revTx" presStyleIdx="1" presStyleCnt="3" custScaleY="86076" custLinFactNeighborX="-36907" custLinFactNeighborY="8378">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custLinFactNeighborX="-21918" custLinFactNeighborY="-33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D83C8A2D-2F8E-874A-967B-5FC87B40695E}" type="pres">
      <dgm:prSet presAssocID="{95E8D4ED-7BB5-2F4C-9D45-846E19ED774B}" presName="childNode" presStyleLbl="node1" presStyleIdx="2" presStyleCnt="3" custScaleX="127129" custScaleY="91961" custLinFactNeighborX="3613" custLinFactNeighborY="6940">
        <dgm:presLayoutVars>
          <dgm:bulletEnabled val="1"/>
        </dgm:presLayoutVars>
      </dgm:prSet>
      <dgm:spPr/>
    </dgm:pt>
    <dgm:pt modelId="{A8CA273E-F9DD-D94D-9965-190B27B20969}" type="pres">
      <dgm:prSet presAssocID="{95E8D4ED-7BB5-2F4C-9D45-846E19ED774B}" presName="parentNode" presStyleLbl="revTx" presStyleIdx="2" presStyleCnt="3" custScaleX="107285" custScaleY="94423" custLinFactNeighborX="-50618" custLinFactNeighborY="10753">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E5E77910-BB18-FA44-9CDB-D16E0B9BA51B}" type="presOf" srcId="{F0A4D155-B17A-3E4C-AF80-E889D88C059C}"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262C3966-AD93-6749-B13B-BDE3815555D2}" srcId="{C2E36843-608B-0B45-BA42-8C5EFE4B0B94}" destId="{DBC2DE12-947D-C14C-A58D-3EB7009C9840}" srcOrd="1" destOrd="0" parTransId="{4648D9B2-E976-8947-8148-B0B3AF02377F}" sibTransId="{6E2AE802-1A43-E744-BF66-7FB61DED0E8B}"/>
    <dgm:cxn modelId="{78126C46-3F45-0840-8A97-231E09B98F57}" type="presOf" srcId="{DBC2DE12-947D-C14C-A58D-3EB7009C9840}" destId="{94BABCAE-BD5F-C648-A90E-07F09456A9FE}" srcOrd="0" destOrd="1" presId="urn:microsoft.com/office/officeart/2005/8/layout/hList2"/>
    <dgm:cxn modelId="{77450254-1E3E-8E4B-AE85-A3F1D9D80396}" type="presOf" srcId="{66A47F55-3D71-1C4A-A8C0-ABF96699570D}" destId="{FD6B5071-C70E-204D-A464-B86C6311C298}" srcOrd="0" destOrd="0" presId="urn:microsoft.com/office/officeart/2005/8/layout/hList2"/>
    <dgm:cxn modelId="{8AE4B578-C718-F848-A5BA-7E2A6F00795D}" type="presOf" srcId="{DAB431AE-D536-C842-AEE7-42DEBB6EE727}" destId="{D83C8A2D-2F8E-874A-967B-5FC87B40695E}" srcOrd="0" destOrd="0" presId="urn:microsoft.com/office/officeart/2005/8/layout/hList2"/>
    <dgm:cxn modelId="{B8132B7E-B3E5-5B42-B681-E86E809CFA69}" srcId="{27BDFB75-B805-474E-904F-DCC29D916C6C}" destId="{80926E9B-F59D-D94C-B2F2-B41FA8F540B1}" srcOrd="1" destOrd="0" parTransId="{3E8ABA31-A259-F54E-ABCF-2520F3E3B17C}" sibTransId="{C7BF56EC-6E58-0D4A-8600-6DCD1B7C8DFC}"/>
    <dgm:cxn modelId="{6DE35B83-A9BD-8F41-B573-7EC6A5069973}" type="presOf" srcId="{27BDFB75-B805-474E-904F-DCC29D916C6C}" destId="{27FA25A2-BC11-7646-A126-CE3458B09172}" srcOrd="0" destOrd="0" presId="urn:microsoft.com/office/officeart/2005/8/layout/hList2"/>
    <dgm:cxn modelId="{E23E76A1-1C4B-734E-B70A-E28A3E48B19F}" type="presOf" srcId="{10C670A9-6B12-FD4C-8DE7-D0A881E24F92}" destId="{94BABCAE-BD5F-C648-A90E-07F09456A9FE}" srcOrd="0" destOrd="0" presId="urn:microsoft.com/office/officeart/2005/8/layout/hList2"/>
    <dgm:cxn modelId="{73144CB3-8EF9-6840-8E8F-8E4FF556F64F}" srcId="{95E8D4ED-7BB5-2F4C-9D45-846E19ED774B}" destId="{F0A4D155-B17A-3E4C-AF80-E889D88C059C}" srcOrd="1" destOrd="0" parTransId="{A34CADE0-5DF5-D84F-A84F-7F328E40CDF2}" sibTransId="{198521DB-4B34-8B43-8616-0EE58A138DCF}"/>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1E836FDC-CC51-3348-86C7-ADB41E899FA0}" srcId="{66A47F55-3D71-1C4A-A8C0-ABF96699570D}" destId="{27BDFB75-B805-474E-904F-DCC29D916C6C}" srcOrd="0" destOrd="0" parTransId="{7FE07A7D-C030-D943-A332-2E3CF0D9CD61}" sibTransId="{7F51A34A-6AAE-9B4C-8F16-9C242795A2A7}"/>
    <dgm:cxn modelId="{DAB34EEC-3BE8-0E48-80C7-22E610576311}" type="presOf" srcId="{80926E9B-F59D-D94C-B2F2-B41FA8F540B1}" destId="{917DAC40-7DA5-634E-B883-340FD0793949}" srcOrd="0" destOrd="1" presId="urn:microsoft.com/office/officeart/2005/8/layout/hList2"/>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1C74BE-CEBD-444F-AB14-55F78E9480E9}" type="doc">
      <dgm:prSet loTypeId="urn:microsoft.com/office/officeart/2005/8/layout/default" loCatId="" qsTypeId="urn:microsoft.com/office/officeart/2005/8/quickstyle/simple1" qsCatId="simple" csTypeId="urn:microsoft.com/office/officeart/2005/8/colors/accent2_1" csCatId="accent2" phldr="1"/>
      <dgm:spPr/>
    </dgm:pt>
    <dgm:pt modelId="{C1719241-288D-784D-80AF-99E368D1864F}">
      <dgm:prSet phldrT="[Text]"/>
      <dgm:spPr/>
      <dgm:t>
        <a:bodyPr/>
        <a:lstStyle/>
        <a:p>
          <a:r>
            <a:rPr lang="en-US" dirty="0"/>
            <a:t>For 8 weeks, a weekly email is sent out to staff reminding them to use the discipline flowchart when responding to student behavior incidents.</a:t>
          </a:r>
        </a:p>
      </dgm:t>
    </dgm:pt>
    <dgm:pt modelId="{433D5075-D649-F64A-AFED-8A33AE337F8F}" type="parTrans" cxnId="{CD703678-4741-EA4C-A9AE-CFEAEA8B5784}">
      <dgm:prSet/>
      <dgm:spPr/>
      <dgm:t>
        <a:bodyPr/>
        <a:lstStyle/>
        <a:p>
          <a:endParaRPr lang="en-US"/>
        </a:p>
      </dgm:t>
    </dgm:pt>
    <dgm:pt modelId="{5F0652F6-42C6-D54E-832E-CAD0702542FC}" type="sibTrans" cxnId="{CD703678-4741-EA4C-A9AE-CFEAEA8B5784}">
      <dgm:prSet/>
      <dgm:spPr/>
      <dgm:t>
        <a:bodyPr/>
        <a:lstStyle/>
        <a:p>
          <a:endParaRPr lang="en-US"/>
        </a:p>
      </dgm:t>
    </dgm:pt>
    <dgm:pt modelId="{588FF86F-9B22-F741-AB5B-CC42F3B0D947}">
      <dgm:prSet phldrT="[Text]"/>
      <dgm:spPr/>
      <dgm:t>
        <a:bodyPr/>
        <a:lstStyle/>
        <a:p>
          <a:r>
            <a:rPr lang="en-US" dirty="0"/>
            <a:t>During grade level/ department meetings, teams discuss using the discipline flowchart and what works well and how to overcome barriers. </a:t>
          </a:r>
        </a:p>
      </dgm:t>
    </dgm:pt>
    <dgm:pt modelId="{6799A855-1BCD-A54C-A58E-4858A0870EBD}" type="parTrans" cxnId="{CFEFA1F7-810E-2E49-9E7D-6FF90F102E63}">
      <dgm:prSet/>
      <dgm:spPr/>
      <dgm:t>
        <a:bodyPr/>
        <a:lstStyle/>
        <a:p>
          <a:endParaRPr lang="en-US"/>
        </a:p>
      </dgm:t>
    </dgm:pt>
    <dgm:pt modelId="{21488E7E-F421-4A41-BD5F-2AA024D8A0E3}" type="sibTrans" cxnId="{CFEFA1F7-810E-2E49-9E7D-6FF90F102E63}">
      <dgm:prSet/>
      <dgm:spPr/>
      <dgm:t>
        <a:bodyPr/>
        <a:lstStyle/>
        <a:p>
          <a:endParaRPr lang="en-US"/>
        </a:p>
      </dgm:t>
    </dgm:pt>
    <dgm:pt modelId="{D583C337-682E-7B4C-818E-DC7394D077F4}">
      <dgm:prSet phldrT="[Text]"/>
      <dgm:spPr/>
      <dgm:t>
        <a:bodyPr/>
        <a:lstStyle/>
        <a:p>
          <a:r>
            <a:rPr lang="en-US" dirty="0"/>
            <a:t>When staff follow the flowchart procedures for office-supported incidents, the administrator provides specific praise to the staff member.</a:t>
          </a:r>
        </a:p>
      </dgm:t>
    </dgm:pt>
    <dgm:pt modelId="{0F5C6AD3-30C2-9442-A43A-621B80F8D00C}" type="parTrans" cxnId="{B1453E69-D46F-AF45-833F-1CD9D427B769}">
      <dgm:prSet/>
      <dgm:spPr/>
      <dgm:t>
        <a:bodyPr/>
        <a:lstStyle/>
        <a:p>
          <a:endParaRPr lang="en-US"/>
        </a:p>
      </dgm:t>
    </dgm:pt>
    <dgm:pt modelId="{DB51EB0B-E3B3-7441-A611-D611294DF932}" type="sibTrans" cxnId="{B1453E69-D46F-AF45-833F-1CD9D427B769}">
      <dgm:prSet/>
      <dgm:spPr/>
      <dgm:t>
        <a:bodyPr/>
        <a:lstStyle/>
        <a:p>
          <a:endParaRPr lang="en-US"/>
        </a:p>
      </dgm:t>
    </dgm:pt>
    <dgm:pt modelId="{01E67E15-6ABF-BA41-8639-5B61B6F12539}" type="pres">
      <dgm:prSet presAssocID="{BD1C74BE-CEBD-444F-AB14-55F78E9480E9}" presName="diagram" presStyleCnt="0">
        <dgm:presLayoutVars>
          <dgm:dir/>
          <dgm:resizeHandles val="exact"/>
        </dgm:presLayoutVars>
      </dgm:prSet>
      <dgm:spPr/>
    </dgm:pt>
    <dgm:pt modelId="{53FACA7D-8800-A147-BC2A-6FBE61B1DFA0}" type="pres">
      <dgm:prSet presAssocID="{C1719241-288D-784D-80AF-99E368D1864F}" presName="node" presStyleLbl="node1" presStyleIdx="0" presStyleCnt="3">
        <dgm:presLayoutVars>
          <dgm:bulletEnabled val="1"/>
        </dgm:presLayoutVars>
      </dgm:prSet>
      <dgm:spPr/>
    </dgm:pt>
    <dgm:pt modelId="{0E2AA6A1-4738-A84C-B8DC-77C114C01602}" type="pres">
      <dgm:prSet presAssocID="{5F0652F6-42C6-D54E-832E-CAD0702542FC}" presName="sibTrans" presStyleCnt="0"/>
      <dgm:spPr/>
    </dgm:pt>
    <dgm:pt modelId="{DCA968B9-39E0-0E45-8239-A96AEA6FB71B}" type="pres">
      <dgm:prSet presAssocID="{588FF86F-9B22-F741-AB5B-CC42F3B0D947}" presName="node" presStyleLbl="node1" presStyleIdx="1" presStyleCnt="3">
        <dgm:presLayoutVars>
          <dgm:bulletEnabled val="1"/>
        </dgm:presLayoutVars>
      </dgm:prSet>
      <dgm:spPr/>
    </dgm:pt>
    <dgm:pt modelId="{C523DFC4-5F96-6247-955E-89A8AD9535A0}" type="pres">
      <dgm:prSet presAssocID="{21488E7E-F421-4A41-BD5F-2AA024D8A0E3}" presName="sibTrans" presStyleCnt="0"/>
      <dgm:spPr/>
    </dgm:pt>
    <dgm:pt modelId="{ADB98D37-EEA8-1F43-9190-68F9455E8874}" type="pres">
      <dgm:prSet presAssocID="{D583C337-682E-7B4C-818E-DC7394D077F4}" presName="node" presStyleLbl="node1" presStyleIdx="2" presStyleCnt="3" custScaleX="120804">
        <dgm:presLayoutVars>
          <dgm:bulletEnabled val="1"/>
        </dgm:presLayoutVars>
      </dgm:prSet>
      <dgm:spPr/>
    </dgm:pt>
  </dgm:ptLst>
  <dgm:cxnLst>
    <dgm:cxn modelId="{811F951E-85B3-B641-B74C-510C21D08341}" type="presOf" srcId="{BD1C74BE-CEBD-444F-AB14-55F78E9480E9}" destId="{01E67E15-6ABF-BA41-8639-5B61B6F12539}" srcOrd="0" destOrd="0" presId="urn:microsoft.com/office/officeart/2005/8/layout/default"/>
    <dgm:cxn modelId="{E0FC385F-5292-2A46-B2FF-F259B882C150}" type="presOf" srcId="{C1719241-288D-784D-80AF-99E368D1864F}" destId="{53FACA7D-8800-A147-BC2A-6FBE61B1DFA0}" srcOrd="0" destOrd="0" presId="urn:microsoft.com/office/officeart/2005/8/layout/default"/>
    <dgm:cxn modelId="{24875541-59EB-5E46-92FE-15CA39C4E40F}" type="presOf" srcId="{588FF86F-9B22-F741-AB5B-CC42F3B0D947}" destId="{DCA968B9-39E0-0E45-8239-A96AEA6FB71B}" srcOrd="0" destOrd="0" presId="urn:microsoft.com/office/officeart/2005/8/layout/default"/>
    <dgm:cxn modelId="{B1453E69-D46F-AF45-833F-1CD9D427B769}" srcId="{BD1C74BE-CEBD-444F-AB14-55F78E9480E9}" destId="{D583C337-682E-7B4C-818E-DC7394D077F4}" srcOrd="2" destOrd="0" parTransId="{0F5C6AD3-30C2-9442-A43A-621B80F8D00C}" sibTransId="{DB51EB0B-E3B3-7441-A611-D611294DF932}"/>
    <dgm:cxn modelId="{CD703678-4741-EA4C-A9AE-CFEAEA8B5784}" srcId="{BD1C74BE-CEBD-444F-AB14-55F78E9480E9}" destId="{C1719241-288D-784D-80AF-99E368D1864F}" srcOrd="0" destOrd="0" parTransId="{433D5075-D649-F64A-AFED-8A33AE337F8F}" sibTransId="{5F0652F6-42C6-D54E-832E-CAD0702542FC}"/>
    <dgm:cxn modelId="{F321D1C4-BF0F-1F41-BC5E-97E165908826}" type="presOf" srcId="{D583C337-682E-7B4C-818E-DC7394D077F4}" destId="{ADB98D37-EEA8-1F43-9190-68F9455E8874}" srcOrd="0" destOrd="0" presId="urn:microsoft.com/office/officeart/2005/8/layout/default"/>
    <dgm:cxn modelId="{CFEFA1F7-810E-2E49-9E7D-6FF90F102E63}" srcId="{BD1C74BE-CEBD-444F-AB14-55F78E9480E9}" destId="{588FF86F-9B22-F741-AB5B-CC42F3B0D947}" srcOrd="1" destOrd="0" parTransId="{6799A855-1BCD-A54C-A58E-4858A0870EBD}" sibTransId="{21488E7E-F421-4A41-BD5F-2AA024D8A0E3}"/>
    <dgm:cxn modelId="{0765841E-8559-9248-B172-F1F1894B3F02}" type="presParOf" srcId="{01E67E15-6ABF-BA41-8639-5B61B6F12539}" destId="{53FACA7D-8800-A147-BC2A-6FBE61B1DFA0}" srcOrd="0" destOrd="0" presId="urn:microsoft.com/office/officeart/2005/8/layout/default"/>
    <dgm:cxn modelId="{24385442-ABC1-7745-B64E-C440CE7F2B12}" type="presParOf" srcId="{01E67E15-6ABF-BA41-8639-5B61B6F12539}" destId="{0E2AA6A1-4738-A84C-B8DC-77C114C01602}" srcOrd="1" destOrd="0" presId="urn:microsoft.com/office/officeart/2005/8/layout/default"/>
    <dgm:cxn modelId="{627A4EDC-9FBF-2644-ACA4-24E1958FBDC1}" type="presParOf" srcId="{01E67E15-6ABF-BA41-8639-5B61B6F12539}" destId="{DCA968B9-39E0-0E45-8239-A96AEA6FB71B}" srcOrd="2" destOrd="0" presId="urn:microsoft.com/office/officeart/2005/8/layout/default"/>
    <dgm:cxn modelId="{90A658AC-18D2-244F-ADB0-56AE351DB293}" type="presParOf" srcId="{01E67E15-6ABF-BA41-8639-5B61B6F12539}" destId="{C523DFC4-5F96-6247-955E-89A8AD9535A0}" srcOrd="3" destOrd="0" presId="urn:microsoft.com/office/officeart/2005/8/layout/default"/>
    <dgm:cxn modelId="{5039A26A-DB28-A44B-975A-1B051B1FAC94}" type="presParOf" srcId="{01E67E15-6ABF-BA41-8639-5B61B6F12539}" destId="{ADB98D37-EEA8-1F43-9190-68F9455E887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0"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1"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71BDE8-0FE4-F743-BCE3-3AFC868D766F}"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AD87190B-2F08-674E-A6F8-13C79830BE64}">
      <dgm:prSet phldrT="[Text]" custT="1"/>
      <dgm:spPr/>
      <dgm:t>
        <a:bodyPr/>
        <a:lstStyle/>
        <a:p>
          <a:r>
            <a:rPr lang="en-US" sz="2800" dirty="0"/>
            <a:t>After 3 months of a trial period, the Leadership Team shows staff ODR data and compares before and after PBIS implementation.</a:t>
          </a:r>
        </a:p>
      </dgm:t>
    </dgm:pt>
    <dgm:pt modelId="{4781645C-48A8-8D45-9CCD-5EF58705C344}" type="parTrans" cxnId="{BF049FCB-6BCD-2C4B-A45B-F9DE80EC7CB9}">
      <dgm:prSet/>
      <dgm:spPr/>
      <dgm:t>
        <a:bodyPr/>
        <a:lstStyle/>
        <a:p>
          <a:endParaRPr lang="en-US"/>
        </a:p>
      </dgm:t>
    </dgm:pt>
    <dgm:pt modelId="{554796C3-156C-A14D-98BF-88E90D972541}" type="sibTrans" cxnId="{BF049FCB-6BCD-2C4B-A45B-F9DE80EC7CB9}">
      <dgm:prSet/>
      <dgm:spPr/>
      <dgm:t>
        <a:bodyPr/>
        <a:lstStyle/>
        <a:p>
          <a:endParaRPr lang="en-US"/>
        </a:p>
      </dgm:t>
    </dgm:pt>
    <dgm:pt modelId="{545280AC-838C-8B4B-8390-B9AFAFA84540}">
      <dgm:prSet phldrT="[Text]" custT="1"/>
      <dgm:spPr/>
      <dgm:t>
        <a:bodyPr/>
        <a:lstStyle/>
        <a:p>
          <a:r>
            <a:rPr lang="en-US" sz="2800" dirty="0"/>
            <a:t>Staff receive specific, supportive feedback and targeted coaching support, as needed, to promote consistency with following procedures.</a:t>
          </a:r>
        </a:p>
      </dgm:t>
    </dgm:pt>
    <dgm:pt modelId="{B763172D-5159-AF41-9CD9-2D1A7532A9D9}" type="parTrans" cxnId="{904711D1-A2AE-7549-8CDF-0F0435294291}">
      <dgm:prSet/>
      <dgm:spPr/>
      <dgm:t>
        <a:bodyPr/>
        <a:lstStyle/>
        <a:p>
          <a:endParaRPr lang="en-US"/>
        </a:p>
      </dgm:t>
    </dgm:pt>
    <dgm:pt modelId="{7ECDED40-3385-9041-B732-9175C9CEFEC2}" type="sibTrans" cxnId="{904711D1-A2AE-7549-8CDF-0F0435294291}">
      <dgm:prSet/>
      <dgm:spPr/>
      <dgm:t>
        <a:bodyPr/>
        <a:lstStyle/>
        <a:p>
          <a:endParaRPr lang="en-US"/>
        </a:p>
      </dgm:t>
    </dgm:pt>
    <dgm:pt modelId="{90CD24F9-26AC-924B-BFDE-7EFB3EED2864}" type="pres">
      <dgm:prSet presAssocID="{C171BDE8-0FE4-F743-BCE3-3AFC868D766F}" presName="diagram" presStyleCnt="0">
        <dgm:presLayoutVars>
          <dgm:dir/>
          <dgm:resizeHandles val="exact"/>
        </dgm:presLayoutVars>
      </dgm:prSet>
      <dgm:spPr/>
    </dgm:pt>
    <dgm:pt modelId="{BE22DEFF-29C9-8F45-A348-80C63B3A48F6}" type="pres">
      <dgm:prSet presAssocID="{AD87190B-2F08-674E-A6F8-13C79830BE64}" presName="node" presStyleLbl="node1" presStyleIdx="0" presStyleCnt="2" custScaleX="123155" custLinFactNeighborX="-46912" custLinFactNeighborY="7652">
        <dgm:presLayoutVars>
          <dgm:bulletEnabled val="1"/>
        </dgm:presLayoutVars>
      </dgm:prSet>
      <dgm:spPr/>
    </dgm:pt>
    <dgm:pt modelId="{DDC7EF50-AA0C-454D-8F7D-47FDA6BCEFB3}" type="pres">
      <dgm:prSet presAssocID="{554796C3-156C-A14D-98BF-88E90D972541}" presName="sibTrans" presStyleCnt="0"/>
      <dgm:spPr/>
    </dgm:pt>
    <dgm:pt modelId="{425006F6-97E6-8642-99E9-D96B1148A37C}" type="pres">
      <dgm:prSet presAssocID="{545280AC-838C-8B4B-8390-B9AFAFA84540}" presName="node" presStyleLbl="node1" presStyleIdx="1" presStyleCnt="2" custScaleX="123155" custLinFactNeighborX="43899" custLinFactNeighborY="-4560">
        <dgm:presLayoutVars>
          <dgm:bulletEnabled val="1"/>
        </dgm:presLayoutVars>
      </dgm:prSet>
      <dgm:spPr/>
    </dgm:pt>
  </dgm:ptLst>
  <dgm:cxnLst>
    <dgm:cxn modelId="{0E13610E-DAD8-3943-95F4-69D7A381BF90}" type="presOf" srcId="{AD87190B-2F08-674E-A6F8-13C79830BE64}" destId="{BE22DEFF-29C9-8F45-A348-80C63B3A48F6}" srcOrd="0" destOrd="0" presId="urn:microsoft.com/office/officeart/2005/8/layout/default"/>
    <dgm:cxn modelId="{16F4ACBD-5BEE-4749-8AC2-D0CD3A87E36A}" type="presOf" srcId="{545280AC-838C-8B4B-8390-B9AFAFA84540}" destId="{425006F6-97E6-8642-99E9-D96B1148A37C}" srcOrd="0" destOrd="0" presId="urn:microsoft.com/office/officeart/2005/8/layout/default"/>
    <dgm:cxn modelId="{624762CB-C422-F044-B61B-7321106A39C8}" type="presOf" srcId="{C171BDE8-0FE4-F743-BCE3-3AFC868D766F}" destId="{90CD24F9-26AC-924B-BFDE-7EFB3EED2864}" srcOrd="0" destOrd="0" presId="urn:microsoft.com/office/officeart/2005/8/layout/default"/>
    <dgm:cxn modelId="{BF049FCB-6BCD-2C4B-A45B-F9DE80EC7CB9}" srcId="{C171BDE8-0FE4-F743-BCE3-3AFC868D766F}" destId="{AD87190B-2F08-674E-A6F8-13C79830BE64}" srcOrd="0" destOrd="0" parTransId="{4781645C-48A8-8D45-9CCD-5EF58705C344}" sibTransId="{554796C3-156C-A14D-98BF-88E90D972541}"/>
    <dgm:cxn modelId="{904711D1-A2AE-7549-8CDF-0F0435294291}" srcId="{C171BDE8-0FE4-F743-BCE3-3AFC868D766F}" destId="{545280AC-838C-8B4B-8390-B9AFAFA84540}" srcOrd="1" destOrd="0" parTransId="{B763172D-5159-AF41-9CD9-2D1A7532A9D9}" sibTransId="{7ECDED40-3385-9041-B732-9175C9CEFEC2}"/>
    <dgm:cxn modelId="{875069E0-C7CD-4B45-A2C6-1761A7DF75B2}" type="presParOf" srcId="{90CD24F9-26AC-924B-BFDE-7EFB3EED2864}" destId="{BE22DEFF-29C9-8F45-A348-80C63B3A48F6}" srcOrd="0" destOrd="0" presId="urn:microsoft.com/office/officeart/2005/8/layout/default"/>
    <dgm:cxn modelId="{2328405B-907A-D14A-ABA0-46267F461CB6}" type="presParOf" srcId="{90CD24F9-26AC-924B-BFDE-7EFB3EED2864}" destId="{DDC7EF50-AA0C-454D-8F7D-47FDA6BCEFB3}" srcOrd="1" destOrd="0" presId="urn:microsoft.com/office/officeart/2005/8/layout/default"/>
    <dgm:cxn modelId="{A7C420B2-CBE6-8248-8208-D961DFCE725A}" type="presParOf" srcId="{90CD24F9-26AC-924B-BFDE-7EFB3EED2864}" destId="{425006F6-97E6-8642-99E9-D96B1148A37C}"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58B18B3-6368-1946-9D54-5854C8B2A498}" type="doc">
      <dgm:prSet loTypeId="urn:microsoft.com/office/officeart/2005/8/layout/bProcess3" loCatId="pyramid" qsTypeId="urn:microsoft.com/office/officeart/2005/8/quickstyle/simple1" qsCatId="simple" csTypeId="urn:microsoft.com/office/officeart/2005/8/colors/accent2_1" csCatId="accent2" phldr="1"/>
      <dgm:spPr/>
      <dgm:t>
        <a:bodyPr/>
        <a:lstStyle/>
        <a:p>
          <a:endParaRPr lang="en-US"/>
        </a:p>
      </dgm:t>
    </dgm:pt>
    <dgm:pt modelId="{E0D81ED9-4A28-3249-A9BE-841054133173}">
      <dgm:prSet phldrT="[Text]"/>
      <dgm:spPr/>
      <dgm:t>
        <a:bodyPr/>
        <a:lstStyle/>
        <a:p>
          <a:r>
            <a:rPr lang="en-US" b="1" dirty="0">
              <a:solidFill>
                <a:schemeClr val="accent5">
                  <a:lumMod val="50000"/>
                </a:schemeClr>
              </a:solidFill>
            </a:rPr>
            <a:t>FIRST...</a:t>
          </a:r>
        </a:p>
      </dgm:t>
    </dgm:pt>
    <dgm:pt modelId="{AA76786F-DDB8-AE4E-9C7E-61D5EA00552A}" type="parTrans" cxnId="{DDE31D3B-7066-414A-A90E-A04527503A81}">
      <dgm:prSet/>
      <dgm:spPr/>
      <dgm:t>
        <a:bodyPr/>
        <a:lstStyle/>
        <a:p>
          <a:endParaRPr lang="en-US"/>
        </a:p>
      </dgm:t>
    </dgm:pt>
    <dgm:pt modelId="{D438B1E4-5A82-0046-BA99-F9A910CE0EA2}" type="sibTrans" cxnId="{DDE31D3B-7066-414A-A90E-A04527503A81}">
      <dgm:prSet/>
      <dgm:spPr>
        <a:solidFill>
          <a:schemeClr val="accent4">
            <a:lumMod val="20000"/>
            <a:lumOff val="80000"/>
          </a:schemeClr>
        </a:solidFill>
        <a:ln w="79375">
          <a:solidFill>
            <a:schemeClr val="accent4">
              <a:lumMod val="60000"/>
              <a:lumOff val="40000"/>
            </a:schemeClr>
          </a:solidFill>
        </a:ln>
      </dgm:spPr>
      <dgm:t>
        <a:bodyPr/>
        <a:lstStyle/>
        <a:p>
          <a:endParaRPr lang="en-US">
            <a:solidFill>
              <a:schemeClr val="accent5">
                <a:lumMod val="50000"/>
              </a:schemeClr>
            </a:solidFill>
          </a:endParaRPr>
        </a:p>
      </dgm:t>
    </dgm:pt>
    <dgm:pt modelId="{88E74F4B-F032-DD46-9F87-18DB7B872ACF}">
      <dgm:prSet phldrT="[Text]"/>
      <dgm:spPr/>
      <dgm:t>
        <a:bodyPr/>
        <a:lstStyle/>
        <a:p>
          <a:r>
            <a:rPr lang="en-US" b="1" dirty="0">
              <a:solidFill>
                <a:schemeClr val="accent5">
                  <a:lumMod val="50000"/>
                </a:schemeClr>
              </a:solidFill>
            </a:rPr>
            <a:t>THEN...</a:t>
          </a:r>
        </a:p>
      </dgm:t>
    </dgm:pt>
    <dgm:pt modelId="{43966257-8912-214A-9B8A-C321C5C15BB3}" type="parTrans" cxnId="{B7291027-B807-3941-B1F2-5A674F961548}">
      <dgm:prSet/>
      <dgm:spPr/>
      <dgm:t>
        <a:bodyPr/>
        <a:lstStyle/>
        <a:p>
          <a:endParaRPr lang="en-US"/>
        </a:p>
      </dgm:t>
    </dgm:pt>
    <dgm:pt modelId="{55D4A85B-FD9D-FC4F-9EAB-BBA74111F07D}" type="sibTrans" cxnId="{B7291027-B807-3941-B1F2-5A674F961548}">
      <dgm:prSet/>
      <dgm:spPr/>
      <dgm:t>
        <a:bodyPr/>
        <a:lstStyle/>
        <a:p>
          <a:endParaRPr lang="en-US"/>
        </a:p>
      </dgm:t>
    </dgm:pt>
    <dgm:pt modelId="{461C0F77-7B91-934A-BBE0-A608A9CCDDAC}">
      <dgm:prSet phldrT="[Text]"/>
      <dgm:spPr/>
      <dgm:t>
        <a:bodyPr/>
        <a:lstStyle/>
        <a:p>
          <a:r>
            <a:rPr lang="en-US" dirty="0"/>
            <a:t>Provide explicit training, coaching/prompting, and performance feedback</a:t>
          </a:r>
        </a:p>
      </dgm:t>
    </dgm:pt>
    <dgm:pt modelId="{23A6895D-DF1E-6F48-9107-2F0DA637CE71}" type="parTrans" cxnId="{6366BC1B-3AE2-564B-BB78-1BDC5F11138A}">
      <dgm:prSet/>
      <dgm:spPr/>
      <dgm:t>
        <a:bodyPr/>
        <a:lstStyle/>
        <a:p>
          <a:endParaRPr lang="en-US"/>
        </a:p>
      </dgm:t>
    </dgm:pt>
    <dgm:pt modelId="{483B50A8-AB65-3344-BF8D-DAD11AA16E4D}" type="sibTrans" cxnId="{6366BC1B-3AE2-564B-BB78-1BDC5F11138A}">
      <dgm:prSet/>
      <dgm:spPr/>
      <dgm:t>
        <a:bodyPr/>
        <a:lstStyle/>
        <a:p>
          <a:endParaRPr lang="en-US"/>
        </a:p>
      </dgm:t>
    </dgm:pt>
    <dgm:pt modelId="{CE2EF37A-A3F6-3B44-9EAB-A1A7B63E3F06}">
      <dgm:prSet phldrT="[Text]"/>
      <dgm:spPr/>
      <dgm:t>
        <a:bodyPr/>
        <a:lstStyle/>
        <a:p>
          <a:r>
            <a:rPr lang="en-US" dirty="0"/>
            <a:t>Consider adding PBIS practices in evaluation procedures</a:t>
          </a:r>
        </a:p>
      </dgm:t>
    </dgm:pt>
    <dgm:pt modelId="{1DF78126-FB95-C24B-AE07-632C40EB25BD}" type="parTrans" cxnId="{8EE824EB-2C4A-7945-8E1E-7AE464B7D24D}">
      <dgm:prSet/>
      <dgm:spPr/>
      <dgm:t>
        <a:bodyPr/>
        <a:lstStyle/>
        <a:p>
          <a:endParaRPr lang="en-US"/>
        </a:p>
      </dgm:t>
    </dgm:pt>
    <dgm:pt modelId="{258FA3C6-0FE5-574D-88E4-ECBE4A3E18CB}" type="sibTrans" cxnId="{8EE824EB-2C4A-7945-8E1E-7AE464B7D24D}">
      <dgm:prSet/>
      <dgm:spPr/>
      <dgm:t>
        <a:bodyPr/>
        <a:lstStyle/>
        <a:p>
          <a:endParaRPr lang="en-US"/>
        </a:p>
      </dgm:t>
    </dgm:pt>
    <dgm:pt modelId="{F98E95F2-D69A-9C46-9D34-0D7764ADA3FE}" type="pres">
      <dgm:prSet presAssocID="{658B18B3-6368-1946-9D54-5854C8B2A498}" presName="Name0" presStyleCnt="0">
        <dgm:presLayoutVars>
          <dgm:dir/>
          <dgm:resizeHandles val="exact"/>
        </dgm:presLayoutVars>
      </dgm:prSet>
      <dgm:spPr/>
    </dgm:pt>
    <dgm:pt modelId="{82DF06FC-69E1-1A43-9581-29D0BA858C28}" type="pres">
      <dgm:prSet presAssocID="{E0D81ED9-4A28-3249-A9BE-841054133173}" presName="node" presStyleLbl="node1" presStyleIdx="0" presStyleCnt="2">
        <dgm:presLayoutVars>
          <dgm:bulletEnabled val="1"/>
        </dgm:presLayoutVars>
      </dgm:prSet>
      <dgm:spPr/>
    </dgm:pt>
    <dgm:pt modelId="{210F4447-B818-E645-9752-53F770592D1F}" type="pres">
      <dgm:prSet presAssocID="{D438B1E4-5A82-0046-BA99-F9A910CE0EA2}" presName="sibTrans" presStyleLbl="sibTrans1D1" presStyleIdx="0" presStyleCnt="1"/>
      <dgm:spPr/>
    </dgm:pt>
    <dgm:pt modelId="{5CC23C7B-3B95-5C4B-94E1-90A5E530DA70}" type="pres">
      <dgm:prSet presAssocID="{D438B1E4-5A82-0046-BA99-F9A910CE0EA2}" presName="connectorText" presStyleLbl="sibTrans1D1" presStyleIdx="0" presStyleCnt="1"/>
      <dgm:spPr/>
    </dgm:pt>
    <dgm:pt modelId="{5CA3EF1C-1AC4-7A49-BAEA-05D5F6DAEE1E}" type="pres">
      <dgm:prSet presAssocID="{88E74F4B-F032-DD46-9F87-18DB7B872ACF}" presName="node" presStyleLbl="node1" presStyleIdx="1" presStyleCnt="2" custLinFactNeighborX="279" custLinFactNeighborY="-753">
        <dgm:presLayoutVars>
          <dgm:bulletEnabled val="1"/>
        </dgm:presLayoutVars>
      </dgm:prSet>
      <dgm:spPr/>
    </dgm:pt>
  </dgm:ptLst>
  <dgm:cxnLst>
    <dgm:cxn modelId="{2F6E8405-2922-254A-BBE3-5A75A1016DB9}" type="presOf" srcId="{461C0F77-7B91-934A-BBE0-A608A9CCDDAC}" destId="{82DF06FC-69E1-1A43-9581-29D0BA858C28}" srcOrd="0" destOrd="1" presId="urn:microsoft.com/office/officeart/2005/8/layout/bProcess3"/>
    <dgm:cxn modelId="{DA1A8C0C-E957-F348-9861-0CFE5B96590F}" type="presOf" srcId="{E0D81ED9-4A28-3249-A9BE-841054133173}" destId="{82DF06FC-69E1-1A43-9581-29D0BA858C28}" srcOrd="0" destOrd="0" presId="urn:microsoft.com/office/officeart/2005/8/layout/bProcess3"/>
    <dgm:cxn modelId="{ADD44210-51A3-364B-9BEE-659E481BCA1C}" type="presOf" srcId="{658B18B3-6368-1946-9D54-5854C8B2A498}" destId="{F98E95F2-D69A-9C46-9D34-0D7764ADA3FE}" srcOrd="0" destOrd="0" presId="urn:microsoft.com/office/officeart/2005/8/layout/bProcess3"/>
    <dgm:cxn modelId="{6366BC1B-3AE2-564B-BB78-1BDC5F11138A}" srcId="{E0D81ED9-4A28-3249-A9BE-841054133173}" destId="{461C0F77-7B91-934A-BBE0-A608A9CCDDAC}" srcOrd="0" destOrd="0" parTransId="{23A6895D-DF1E-6F48-9107-2F0DA637CE71}" sibTransId="{483B50A8-AB65-3344-BF8D-DAD11AA16E4D}"/>
    <dgm:cxn modelId="{B7291027-B807-3941-B1F2-5A674F961548}" srcId="{658B18B3-6368-1946-9D54-5854C8B2A498}" destId="{88E74F4B-F032-DD46-9F87-18DB7B872ACF}" srcOrd="1" destOrd="0" parTransId="{43966257-8912-214A-9B8A-C321C5C15BB3}" sibTransId="{55D4A85B-FD9D-FC4F-9EAB-BBA74111F07D}"/>
    <dgm:cxn modelId="{DDE31D3B-7066-414A-A90E-A04527503A81}" srcId="{658B18B3-6368-1946-9D54-5854C8B2A498}" destId="{E0D81ED9-4A28-3249-A9BE-841054133173}" srcOrd="0" destOrd="0" parTransId="{AA76786F-DDB8-AE4E-9C7E-61D5EA00552A}" sibTransId="{D438B1E4-5A82-0046-BA99-F9A910CE0EA2}"/>
    <dgm:cxn modelId="{CBD03A80-4071-E642-8A0F-8114F5E8D490}" type="presOf" srcId="{D438B1E4-5A82-0046-BA99-F9A910CE0EA2}" destId="{210F4447-B818-E645-9752-53F770592D1F}" srcOrd="0" destOrd="0" presId="urn:microsoft.com/office/officeart/2005/8/layout/bProcess3"/>
    <dgm:cxn modelId="{7B11A290-0A84-E84D-8891-8688FA7F5FD6}" type="presOf" srcId="{D438B1E4-5A82-0046-BA99-F9A910CE0EA2}" destId="{5CC23C7B-3B95-5C4B-94E1-90A5E530DA70}" srcOrd="1" destOrd="0" presId="urn:microsoft.com/office/officeart/2005/8/layout/bProcess3"/>
    <dgm:cxn modelId="{E446D197-2D06-1B48-BEFF-A57CE8030287}" type="presOf" srcId="{CE2EF37A-A3F6-3B44-9EAB-A1A7B63E3F06}" destId="{5CA3EF1C-1AC4-7A49-BAEA-05D5F6DAEE1E}" srcOrd="0" destOrd="1" presId="urn:microsoft.com/office/officeart/2005/8/layout/bProcess3"/>
    <dgm:cxn modelId="{51C068DC-03C7-5545-B04A-EED8466C39A1}" type="presOf" srcId="{88E74F4B-F032-DD46-9F87-18DB7B872ACF}" destId="{5CA3EF1C-1AC4-7A49-BAEA-05D5F6DAEE1E}" srcOrd="0" destOrd="0" presId="urn:microsoft.com/office/officeart/2005/8/layout/bProcess3"/>
    <dgm:cxn modelId="{8EE824EB-2C4A-7945-8E1E-7AE464B7D24D}" srcId="{88E74F4B-F032-DD46-9F87-18DB7B872ACF}" destId="{CE2EF37A-A3F6-3B44-9EAB-A1A7B63E3F06}" srcOrd="0" destOrd="0" parTransId="{1DF78126-FB95-C24B-AE07-632C40EB25BD}" sibTransId="{258FA3C6-0FE5-574D-88E4-ECBE4A3E18CB}"/>
    <dgm:cxn modelId="{7756F9DF-ECFA-BA45-9365-5360CD06E8B4}" type="presParOf" srcId="{F98E95F2-D69A-9C46-9D34-0D7764ADA3FE}" destId="{82DF06FC-69E1-1A43-9581-29D0BA858C28}" srcOrd="0" destOrd="0" presId="urn:microsoft.com/office/officeart/2005/8/layout/bProcess3"/>
    <dgm:cxn modelId="{32DCA696-33C5-A646-B66B-730D366CD0DB}" type="presParOf" srcId="{F98E95F2-D69A-9C46-9D34-0D7764ADA3FE}" destId="{210F4447-B818-E645-9752-53F770592D1F}" srcOrd="1" destOrd="0" presId="urn:microsoft.com/office/officeart/2005/8/layout/bProcess3"/>
    <dgm:cxn modelId="{96B496D7-EEFA-9A42-8C78-8FC852B6D244}" type="presParOf" srcId="{210F4447-B818-E645-9752-53F770592D1F}" destId="{5CC23C7B-3B95-5C4B-94E1-90A5E530DA70}" srcOrd="0" destOrd="0" presId="urn:microsoft.com/office/officeart/2005/8/layout/bProcess3"/>
    <dgm:cxn modelId="{807CC8F7-2530-4148-92C6-CA8922A3938B}" type="presParOf" srcId="{F98E95F2-D69A-9C46-9D34-0D7764ADA3FE}" destId="{5CA3EF1C-1AC4-7A49-BAEA-05D5F6DAEE1E}"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E0CD5E-D987-064D-A3DF-8CE549EFDA07}" type="doc">
      <dgm:prSet loTypeId="urn:microsoft.com/office/officeart/2005/8/layout/vList3" loCatId="" qsTypeId="urn:microsoft.com/office/officeart/2005/8/quickstyle/simple1" qsCatId="simple" csTypeId="urn:microsoft.com/office/officeart/2005/8/colors/accent2_1" csCatId="accent2" phldr="1"/>
      <dgm:spPr/>
    </dgm:pt>
    <dgm:pt modelId="{2F5764AA-ED49-704C-9592-63A5E2832867}">
      <dgm:prSet phldrT="[Text]"/>
      <dgm:spPr/>
      <dgm:t>
        <a:bodyPr/>
        <a:lstStyle/>
        <a:p>
          <a:r>
            <a:rPr lang="en-US" dirty="0"/>
            <a:t>Gather positive-to-corrective educator/student interaction ratio data</a:t>
          </a:r>
        </a:p>
      </dgm:t>
    </dgm:pt>
    <dgm:pt modelId="{FF862E92-E0D5-C24F-A0D1-C0B6B4786EFB}" type="parTrans" cxnId="{2B7A627A-E259-1546-859E-B350C1477650}">
      <dgm:prSet/>
      <dgm:spPr/>
      <dgm:t>
        <a:bodyPr/>
        <a:lstStyle/>
        <a:p>
          <a:endParaRPr lang="en-US"/>
        </a:p>
      </dgm:t>
    </dgm:pt>
    <dgm:pt modelId="{6AC6DC5D-40BA-FA49-8EB4-7770272928EE}" type="sibTrans" cxnId="{2B7A627A-E259-1546-859E-B350C1477650}">
      <dgm:prSet/>
      <dgm:spPr/>
      <dgm:t>
        <a:bodyPr/>
        <a:lstStyle/>
        <a:p>
          <a:endParaRPr lang="en-US"/>
        </a:p>
      </dgm:t>
    </dgm:pt>
    <dgm:pt modelId="{5E1DF61E-6C82-274B-B6B5-D193C466B410}">
      <dgm:prSet phldrT="[Text]"/>
      <dgm:spPr/>
      <dgm:t>
        <a:bodyPr/>
        <a:lstStyle/>
        <a:p>
          <a:r>
            <a:rPr lang="en-US" dirty="0"/>
            <a:t>Share amount of time spent actively supervising during cafeteria duty</a:t>
          </a:r>
        </a:p>
      </dgm:t>
    </dgm:pt>
    <dgm:pt modelId="{CC7A0434-66CB-6B4D-974A-84DFE160D662}" type="parTrans" cxnId="{F5A377D0-A551-0C43-9D59-F4D3AFD7EB75}">
      <dgm:prSet/>
      <dgm:spPr/>
      <dgm:t>
        <a:bodyPr/>
        <a:lstStyle/>
        <a:p>
          <a:endParaRPr lang="en-US"/>
        </a:p>
      </dgm:t>
    </dgm:pt>
    <dgm:pt modelId="{185BA241-1A49-E54D-AA3F-6651006E6F74}" type="sibTrans" cxnId="{F5A377D0-A551-0C43-9D59-F4D3AFD7EB75}">
      <dgm:prSet/>
      <dgm:spPr/>
      <dgm:t>
        <a:bodyPr/>
        <a:lstStyle/>
        <a:p>
          <a:endParaRPr lang="en-US"/>
        </a:p>
      </dgm:t>
    </dgm:pt>
    <dgm:pt modelId="{7BBB26BB-2339-DB45-8DFE-7616C7F3D8B3}">
      <dgm:prSet phldrT="[Text]"/>
      <dgm:spPr/>
      <dgm:t>
        <a:bodyPr/>
        <a:lstStyle/>
        <a:p>
          <a:r>
            <a:rPr lang="en-US" dirty="0"/>
            <a:t> Count number of specific praise statements provided during a lesson</a:t>
          </a:r>
        </a:p>
      </dgm:t>
    </dgm:pt>
    <dgm:pt modelId="{E645ACDF-8C50-EE45-88F7-0C0285665B0F}" type="parTrans" cxnId="{D5B6D9A4-638C-7F45-A2E6-50F837E29FFC}">
      <dgm:prSet/>
      <dgm:spPr/>
      <dgm:t>
        <a:bodyPr/>
        <a:lstStyle/>
        <a:p>
          <a:endParaRPr lang="en-US"/>
        </a:p>
      </dgm:t>
    </dgm:pt>
    <dgm:pt modelId="{F9F9CC69-DAB3-B24F-8CE6-E0E48C1D6873}" type="sibTrans" cxnId="{D5B6D9A4-638C-7F45-A2E6-50F837E29FFC}">
      <dgm:prSet/>
      <dgm:spPr/>
      <dgm:t>
        <a:bodyPr/>
        <a:lstStyle/>
        <a:p>
          <a:endParaRPr lang="en-US"/>
        </a:p>
      </dgm:t>
    </dgm:pt>
    <dgm:pt modelId="{FB11B405-ED4B-7645-AA8D-3AAF689D821F}" type="pres">
      <dgm:prSet presAssocID="{99E0CD5E-D987-064D-A3DF-8CE549EFDA07}" presName="linearFlow" presStyleCnt="0">
        <dgm:presLayoutVars>
          <dgm:dir/>
          <dgm:resizeHandles val="exact"/>
        </dgm:presLayoutVars>
      </dgm:prSet>
      <dgm:spPr/>
    </dgm:pt>
    <dgm:pt modelId="{FFE3E8DE-11DC-694E-9160-22CE599B1D0F}" type="pres">
      <dgm:prSet presAssocID="{2F5764AA-ED49-704C-9592-63A5E2832867}" presName="composite" presStyleCnt="0"/>
      <dgm:spPr/>
    </dgm:pt>
    <dgm:pt modelId="{959EF403-AF09-834B-9323-30C7F2DE62EC}" type="pres">
      <dgm:prSet presAssocID="{2F5764AA-ED49-704C-9592-63A5E2832867}" presName="imgShp"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D476789-354A-4846-9518-499CBC264890}" type="pres">
      <dgm:prSet presAssocID="{2F5764AA-ED49-704C-9592-63A5E2832867}" presName="txShp" presStyleLbl="node1" presStyleIdx="0" presStyleCnt="3" custLinFactNeighborX="-887" custLinFactNeighborY="5597">
        <dgm:presLayoutVars>
          <dgm:bulletEnabled val="1"/>
        </dgm:presLayoutVars>
      </dgm:prSet>
      <dgm:spPr/>
    </dgm:pt>
    <dgm:pt modelId="{A8B98504-63E2-B745-947E-764E4537ABF0}" type="pres">
      <dgm:prSet presAssocID="{6AC6DC5D-40BA-FA49-8EB4-7770272928EE}" presName="spacing" presStyleCnt="0"/>
      <dgm:spPr/>
    </dgm:pt>
    <dgm:pt modelId="{A831A390-C94D-1E48-B958-8E946C13064C}" type="pres">
      <dgm:prSet presAssocID="{5E1DF61E-6C82-274B-B6B5-D193C466B410}" presName="composite" presStyleCnt="0"/>
      <dgm:spPr/>
    </dgm:pt>
    <dgm:pt modelId="{8769CF31-0FCC-2245-A9E1-912BD318AB20}" type="pres">
      <dgm:prSet presAssocID="{5E1DF61E-6C82-274B-B6B5-D193C466B410}" presName="imgShp" presStyleLbl="fgImgPlace1" presStyleIdx="1"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62074F9-517C-7A42-89E4-05F6908A9E71}" type="pres">
      <dgm:prSet presAssocID="{5E1DF61E-6C82-274B-B6B5-D193C466B410}" presName="txShp" presStyleLbl="node1" presStyleIdx="1" presStyleCnt="3">
        <dgm:presLayoutVars>
          <dgm:bulletEnabled val="1"/>
        </dgm:presLayoutVars>
      </dgm:prSet>
      <dgm:spPr/>
    </dgm:pt>
    <dgm:pt modelId="{167FB5A4-922E-F74C-891E-20AC4DAA4630}" type="pres">
      <dgm:prSet presAssocID="{185BA241-1A49-E54D-AA3F-6651006E6F74}" presName="spacing" presStyleCnt="0"/>
      <dgm:spPr/>
    </dgm:pt>
    <dgm:pt modelId="{0759CDD4-26AC-584B-B53E-87855791B424}" type="pres">
      <dgm:prSet presAssocID="{7BBB26BB-2339-DB45-8DFE-7616C7F3D8B3}" presName="composite" presStyleCnt="0"/>
      <dgm:spPr/>
    </dgm:pt>
    <dgm:pt modelId="{118BD7B6-7B20-9F44-AB05-E343CB25A040}" type="pres">
      <dgm:prSet presAssocID="{7BBB26BB-2339-DB45-8DFE-7616C7F3D8B3}" presName="imgShp" presStyleLbl="fgImgPlace1" presStyleIdx="2"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3A421A9-9E89-8648-94DB-7F9183490D7B}" type="pres">
      <dgm:prSet presAssocID="{7BBB26BB-2339-DB45-8DFE-7616C7F3D8B3}" presName="txShp" presStyleLbl="node1" presStyleIdx="2" presStyleCnt="3">
        <dgm:presLayoutVars>
          <dgm:bulletEnabled val="1"/>
        </dgm:presLayoutVars>
      </dgm:prSet>
      <dgm:spPr/>
    </dgm:pt>
  </dgm:ptLst>
  <dgm:cxnLst>
    <dgm:cxn modelId="{BFDEDB48-F0F4-2A49-876C-5B2E780F9668}" type="presOf" srcId="{7BBB26BB-2339-DB45-8DFE-7616C7F3D8B3}" destId="{93A421A9-9E89-8648-94DB-7F9183490D7B}" srcOrd="0" destOrd="0" presId="urn:microsoft.com/office/officeart/2005/8/layout/vList3"/>
    <dgm:cxn modelId="{3E74DA73-D287-F44D-A9F6-61C01DBDFDE9}" type="presOf" srcId="{2F5764AA-ED49-704C-9592-63A5E2832867}" destId="{BD476789-354A-4846-9518-499CBC264890}" srcOrd="0" destOrd="0" presId="urn:microsoft.com/office/officeart/2005/8/layout/vList3"/>
    <dgm:cxn modelId="{F0F5C856-A408-7C40-963C-54B79EF04F17}" type="presOf" srcId="{5E1DF61E-6C82-274B-B6B5-D193C466B410}" destId="{462074F9-517C-7A42-89E4-05F6908A9E71}" srcOrd="0" destOrd="0" presId="urn:microsoft.com/office/officeart/2005/8/layout/vList3"/>
    <dgm:cxn modelId="{2B7A627A-E259-1546-859E-B350C1477650}" srcId="{99E0CD5E-D987-064D-A3DF-8CE549EFDA07}" destId="{2F5764AA-ED49-704C-9592-63A5E2832867}" srcOrd="0" destOrd="0" parTransId="{FF862E92-E0D5-C24F-A0D1-C0B6B4786EFB}" sibTransId="{6AC6DC5D-40BA-FA49-8EB4-7770272928EE}"/>
    <dgm:cxn modelId="{7E38EA95-5EDA-7244-85F9-97718BDFC161}" type="presOf" srcId="{99E0CD5E-D987-064D-A3DF-8CE549EFDA07}" destId="{FB11B405-ED4B-7645-AA8D-3AAF689D821F}" srcOrd="0" destOrd="0" presId="urn:microsoft.com/office/officeart/2005/8/layout/vList3"/>
    <dgm:cxn modelId="{D5B6D9A4-638C-7F45-A2E6-50F837E29FFC}" srcId="{99E0CD5E-D987-064D-A3DF-8CE549EFDA07}" destId="{7BBB26BB-2339-DB45-8DFE-7616C7F3D8B3}" srcOrd="2" destOrd="0" parTransId="{E645ACDF-8C50-EE45-88F7-0C0285665B0F}" sibTransId="{F9F9CC69-DAB3-B24F-8CE6-E0E48C1D6873}"/>
    <dgm:cxn modelId="{F5A377D0-A551-0C43-9D59-F4D3AFD7EB75}" srcId="{99E0CD5E-D987-064D-A3DF-8CE549EFDA07}" destId="{5E1DF61E-6C82-274B-B6B5-D193C466B410}" srcOrd="1" destOrd="0" parTransId="{CC7A0434-66CB-6B4D-974A-84DFE160D662}" sibTransId="{185BA241-1A49-E54D-AA3F-6651006E6F74}"/>
    <dgm:cxn modelId="{EC122EC6-E1C6-B94A-A84F-2FA189D5C8F9}" type="presParOf" srcId="{FB11B405-ED4B-7645-AA8D-3AAF689D821F}" destId="{FFE3E8DE-11DC-694E-9160-22CE599B1D0F}" srcOrd="0" destOrd="0" presId="urn:microsoft.com/office/officeart/2005/8/layout/vList3"/>
    <dgm:cxn modelId="{6F395EE8-D778-FD48-9DF7-636C58BA3CA8}" type="presParOf" srcId="{FFE3E8DE-11DC-694E-9160-22CE599B1D0F}" destId="{959EF403-AF09-834B-9323-30C7F2DE62EC}" srcOrd="0" destOrd="0" presId="urn:microsoft.com/office/officeart/2005/8/layout/vList3"/>
    <dgm:cxn modelId="{FC3696B6-AC1B-8849-A2A0-7A5B54F2564D}" type="presParOf" srcId="{FFE3E8DE-11DC-694E-9160-22CE599B1D0F}" destId="{BD476789-354A-4846-9518-499CBC264890}" srcOrd="1" destOrd="0" presId="urn:microsoft.com/office/officeart/2005/8/layout/vList3"/>
    <dgm:cxn modelId="{BAF67A7D-D501-104E-BFFA-CE5AB4281977}" type="presParOf" srcId="{FB11B405-ED4B-7645-AA8D-3AAF689D821F}" destId="{A8B98504-63E2-B745-947E-764E4537ABF0}" srcOrd="1" destOrd="0" presId="urn:microsoft.com/office/officeart/2005/8/layout/vList3"/>
    <dgm:cxn modelId="{70F20831-2189-8D43-BA22-087D6C8F0382}" type="presParOf" srcId="{FB11B405-ED4B-7645-AA8D-3AAF689D821F}" destId="{A831A390-C94D-1E48-B958-8E946C13064C}" srcOrd="2" destOrd="0" presId="urn:microsoft.com/office/officeart/2005/8/layout/vList3"/>
    <dgm:cxn modelId="{A99F0961-9F1D-FB49-9C32-A98ACE1176BC}" type="presParOf" srcId="{A831A390-C94D-1E48-B958-8E946C13064C}" destId="{8769CF31-0FCC-2245-A9E1-912BD318AB20}" srcOrd="0" destOrd="0" presId="urn:microsoft.com/office/officeart/2005/8/layout/vList3"/>
    <dgm:cxn modelId="{C3A6F70B-69B5-4349-8DAF-1D0170011579}" type="presParOf" srcId="{A831A390-C94D-1E48-B958-8E946C13064C}" destId="{462074F9-517C-7A42-89E4-05F6908A9E71}" srcOrd="1" destOrd="0" presId="urn:microsoft.com/office/officeart/2005/8/layout/vList3"/>
    <dgm:cxn modelId="{C0F3B55D-AFD9-F142-AC60-E13E8680A7A7}" type="presParOf" srcId="{FB11B405-ED4B-7645-AA8D-3AAF689D821F}" destId="{167FB5A4-922E-F74C-891E-20AC4DAA4630}" srcOrd="3" destOrd="0" presId="urn:microsoft.com/office/officeart/2005/8/layout/vList3"/>
    <dgm:cxn modelId="{5364D764-EF57-DE4B-A4F3-A4AAC2C91A61}" type="presParOf" srcId="{FB11B405-ED4B-7645-AA8D-3AAF689D821F}" destId="{0759CDD4-26AC-584B-B53E-87855791B424}" srcOrd="4" destOrd="0" presId="urn:microsoft.com/office/officeart/2005/8/layout/vList3"/>
    <dgm:cxn modelId="{69AA05C3-37A3-5342-B22A-B278571F53CD}" type="presParOf" srcId="{0759CDD4-26AC-584B-B53E-87855791B424}" destId="{118BD7B6-7B20-9F44-AB05-E343CB25A040}" srcOrd="0" destOrd="0" presId="urn:microsoft.com/office/officeart/2005/8/layout/vList3"/>
    <dgm:cxn modelId="{9CEBE477-5A69-FC40-BE65-269079759C92}" type="presParOf" srcId="{0759CDD4-26AC-584B-B53E-87855791B424}" destId="{93A421A9-9E89-8648-94DB-7F9183490D7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9CE68780-8809-4B52-A5E4-CA8DA04E541D}">
      <dgm:prSet phldr="0" custT="1"/>
      <dgm:spPr/>
      <dgm:t>
        <a:bodyPr/>
        <a:lstStyle/>
        <a:p>
          <a:pPr rtl="0"/>
          <a:r>
            <a:rPr lang="en-US" sz="2000" dirty="0">
              <a:latin typeface="+mn-lt"/>
            </a:rPr>
            <a:t>Sharing: Poster Session</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PBIS Annual Evaluation and Planning for Next Year</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F891A9DF-98A3-472F-B493-B27A63AB6CAE}">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Plan how your team will support Classroom PBIS practices across your building.</a:t>
          </a:r>
        </a:p>
      </dgm:t>
    </dgm:pt>
    <dgm:pt modelId="{B92F28FD-77A6-4636-ADC2-9B8FF5BBD32F}" type="parTrans" cxnId="{DF904768-553E-4C8A-96D8-95B7378D5E84}">
      <dgm:prSet/>
      <dgm:spPr/>
      <dgm:t>
        <a:bodyPr/>
        <a:lstStyle/>
        <a:p>
          <a:endParaRPr lang="en-US"/>
        </a:p>
      </dgm:t>
    </dgm:pt>
    <dgm:pt modelId="{A77C39F1-61A5-4EE8-8888-16CDC2731DAB}" type="sibTrans" cxnId="{DF904768-553E-4C8A-96D8-95B7378D5E84}">
      <dgm:prSet/>
      <dgm:spPr/>
      <dgm:t>
        <a:bodyPr/>
        <a:lstStyle/>
        <a:p>
          <a:endParaRPr lang="en-US"/>
        </a:p>
      </dgm:t>
    </dgm:pt>
    <dgm:pt modelId="{A9F21724-7283-428F-AC24-E0B408BD4164}">
      <dgm:prSet phldr="0" custT="1"/>
      <dgm:spPr/>
      <dgm:t>
        <a:bodyPr/>
        <a:lstStyle/>
        <a:p>
          <a:pPr rtl="0"/>
          <a:r>
            <a:rPr lang="en-US" sz="2000" dirty="0">
              <a:latin typeface="+mn-lt"/>
            </a:rPr>
            <a:t>Supporting Staff and Embedded Professional Development</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AC4E459D-6913-49EB-BC7F-AD02CA3FEFF4}">
      <dgm:prSet custT="1"/>
      <dgm:spPr/>
      <dgm:t>
        <a:bodyPr/>
        <a:lstStyle/>
        <a:p>
          <a:pPr marL="228600" lvl="1" indent="-228600" algn="l" defTabSz="889000" rtl="0">
            <a:lnSpc>
              <a:spcPct val="90000"/>
            </a:lnSpc>
            <a:spcBef>
              <a:spcPct val="0"/>
            </a:spcBef>
            <a:spcAft>
              <a:spcPct val="15000"/>
            </a:spcAft>
            <a:buChar char="•"/>
          </a:pPr>
          <a:r>
            <a:rPr lang="en-US" sz="2000" kern="1200" dirty="0">
              <a:solidFill>
                <a:srgbClr val="0D0F41">
                  <a:hueOff val="0"/>
                  <a:satOff val="0"/>
                  <a:lumOff val="0"/>
                  <a:alphaOff val="0"/>
                </a:srgbClr>
              </a:solidFill>
              <a:latin typeface="Arial"/>
              <a:ea typeface="+mn-ea"/>
              <a:cs typeface="+mn-cs"/>
            </a:rPr>
            <a:t>Draft or revise your evaluation plan for PBIS implementation.</a:t>
          </a:r>
        </a:p>
      </dgm:t>
    </dgm:pt>
    <dgm:pt modelId="{D2355651-27F6-47B0-B3D5-ABC562D64B6F}" type="parTrans" cxnId="{5B685AA6-5B0B-48A6-9F0E-7C81713E9557}">
      <dgm:prSet/>
      <dgm:spPr/>
      <dgm:t>
        <a:bodyPr/>
        <a:lstStyle/>
        <a:p>
          <a:endParaRPr lang="en-US"/>
        </a:p>
      </dgm:t>
    </dgm:pt>
    <dgm:pt modelId="{2AC10936-3012-408B-ACD4-ACB054D0B132}" type="sibTrans" cxnId="{5B685AA6-5B0B-48A6-9F0E-7C81713E9557}">
      <dgm:prSet/>
      <dgm:spPr/>
      <dgm:t>
        <a:bodyPr/>
        <a:lstStyle/>
        <a:p>
          <a:endParaRPr lang="en-US"/>
        </a:p>
      </dgm:t>
    </dgm:pt>
    <dgm:pt modelId="{5FD889C2-EC62-4E71-BEDF-6625DEEC8FA2}">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Identify a goal for this year’s PBIS implementation and add to your action plan</a:t>
          </a:r>
        </a:p>
      </dgm:t>
    </dgm:pt>
    <dgm:pt modelId="{71A9DDE8-3F5B-4A84-B275-A9342748A962}" type="parTrans" cxnId="{CEDA8531-6B9F-42CC-AC62-5AD8BB449C72}">
      <dgm:prSet/>
      <dgm:spPr/>
      <dgm:t>
        <a:bodyPr/>
        <a:lstStyle/>
        <a:p>
          <a:endParaRPr lang="en-US"/>
        </a:p>
      </dgm:t>
    </dgm:pt>
    <dgm:pt modelId="{5D1E2F54-02F2-40F5-8729-D8D4747BF3D4}" type="sibTrans" cxnId="{CEDA8531-6B9F-42CC-AC62-5AD8BB449C72}">
      <dgm:prSet/>
      <dgm:spPr/>
      <dgm:t>
        <a:bodyPr/>
        <a:lstStyle/>
        <a:p>
          <a:endParaRPr lang="en-US"/>
        </a:p>
      </dgm:t>
    </dgm:pt>
    <dgm:pt modelId="{DB164152-9DFF-480B-BDBF-8C03060D59A5}">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Share w/Trainer: Updated Action Plan with Goal Statement.</a:t>
          </a:r>
        </a:p>
      </dgm:t>
    </dgm:pt>
    <dgm:pt modelId="{94D0E882-9856-4073-8ED8-FEFE06BCF0D6}" type="parTrans" cxnId="{7C5F9630-E3ED-4311-BA0D-EBD978578C05}">
      <dgm:prSet/>
      <dgm:spPr/>
      <dgm:t>
        <a:bodyPr/>
        <a:lstStyle/>
        <a:p>
          <a:endParaRPr lang="en-US"/>
        </a:p>
      </dgm:t>
    </dgm:pt>
    <dgm:pt modelId="{AC10E661-5DBD-409E-893B-1F7FCC6473AA}" type="sibTrans" cxnId="{7C5F9630-E3ED-4311-BA0D-EBD978578C05}">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A2980128-32A2-4DD9-8972-314D5F1E4626}" type="presOf" srcId="{650E7201-AFFE-406D-BC25-7EDF0149777A}" destId="{CDAAD9AB-76BA-4F20-9C80-4020D86AF54F}" srcOrd="0" destOrd="1" presId="urn:microsoft.com/office/officeart/2005/8/layout/list1"/>
    <dgm:cxn modelId="{7C5F9630-E3ED-4311-BA0D-EBD978578C05}" srcId="{9E770DC0-ADC3-6F49-9603-390041B9028C}" destId="{DB164152-9DFF-480B-BDBF-8C03060D59A5}" srcOrd="3" destOrd="0" parTransId="{94D0E882-9856-4073-8ED8-FEFE06BCF0D6}" sibTransId="{AC10E661-5DBD-409E-893B-1F7FCC6473AA}"/>
    <dgm:cxn modelId="{CEDA8531-6B9F-42CC-AC62-5AD8BB449C72}" srcId="{9E770DC0-ADC3-6F49-9603-390041B9028C}" destId="{5FD889C2-EC62-4E71-BEDF-6625DEEC8FA2}" srcOrd="2" destOrd="0" parTransId="{71A9DDE8-3F5B-4A84-B275-A9342748A962}" sibTransId="{5D1E2F54-02F2-40F5-8729-D8D4747BF3D4}"/>
    <dgm:cxn modelId="{DF904768-553E-4C8A-96D8-95B7378D5E84}" srcId="{9E770DC0-ADC3-6F49-9603-390041B9028C}" destId="{F891A9DF-98A3-472F-B493-B27A63AB6CAE}" srcOrd="1" destOrd="0" parTransId="{B92F28FD-77A6-4636-ADC2-9B8FF5BBD32F}" sibTransId="{A77C39F1-61A5-4EE8-8888-16CDC2731DAB}"/>
    <dgm:cxn modelId="{0B3E1C4B-7B36-46B7-B8A3-F9B4812D32EA}" type="presOf" srcId="{A9F21724-7283-428F-AC24-E0B408BD4164}" destId="{CDAAD9AB-76BA-4F20-9C80-4020D86AF54F}"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2" destOrd="0" parTransId="{68F6DAA2-F5ED-4964-AEDA-F884FE5A9523}" sibTransId="{59C5947E-129E-4E0A-9A09-40B3D8E95C88}"/>
    <dgm:cxn modelId="{A26AFF5A-B916-4C7D-A42D-AAD4A8D36B6D}" type="presOf" srcId="{DB164152-9DFF-480B-BDBF-8C03060D59A5}" destId="{AD7E4922-BE98-4A00-8CC9-8C067984A0AA}" srcOrd="0" destOrd="3" presId="urn:microsoft.com/office/officeart/2005/8/layout/list1"/>
    <dgm:cxn modelId="{E741C480-8F4C-496F-8381-6740FF6EA401}" type="presOf" srcId="{AC4E459D-6913-49EB-BC7F-AD02CA3FEFF4}" destId="{AD7E4922-BE98-4A00-8CC9-8C067984A0AA}" srcOrd="0" destOrd="0" presId="urn:microsoft.com/office/officeart/2005/8/layout/list1"/>
    <dgm:cxn modelId="{9758DD80-5F76-4A84-A91C-94B9009B4D3E}" type="presOf" srcId="{88926E0B-BFF6-E944-B1DF-44240C496CA1}" destId="{CDAAD9AB-76BA-4F20-9C80-4020D86AF54F}" srcOrd="0" destOrd="3" presId="urn:microsoft.com/office/officeart/2005/8/layout/list1"/>
    <dgm:cxn modelId="{0F0BC38E-BFB9-4748-8E21-6D8EB69F3E84}" type="presOf" srcId="{F891A9DF-98A3-472F-B493-B27A63AB6CAE}" destId="{AD7E4922-BE98-4A00-8CC9-8C067984A0AA}" srcOrd="0" destOrd="1"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5B685AA6-5B0B-48A6-9F0E-7C81713E9557}" srcId="{9E770DC0-ADC3-6F49-9603-390041B9028C}" destId="{AC4E459D-6913-49EB-BC7F-AD02CA3FEFF4}" srcOrd="0" destOrd="0" parTransId="{D2355651-27F6-47B0-B3D5-ABC562D64B6F}" sibTransId="{2AC10936-3012-408B-ACD4-ACB054D0B132}"/>
    <dgm:cxn modelId="{EF1EACA6-1597-412F-BB0A-DDC30C359654}" type="presOf" srcId="{76937503-7550-41B3-8D88-C860E600B4A5}" destId="{24EE546A-203E-45A1-AB96-5A4CB77AC5EC}" srcOrd="1" destOrd="0" presId="urn:microsoft.com/office/officeart/2005/8/layout/list1"/>
    <dgm:cxn modelId="{CF70A1AD-5B90-CC41-AC82-8AF355283DE9}" srcId="{76937503-7550-41B3-8D88-C860E600B4A5}" destId="{88926E0B-BFF6-E944-B1DF-44240C496CA1}" srcOrd="3" destOrd="0" parTransId="{53B66600-AFAC-9844-8FF3-FF95E01497A1}" sibTransId="{FAC168E4-A658-DD48-B776-1AB6580C5053}"/>
    <dgm:cxn modelId="{5DB00DC6-5DC8-406C-8A89-06B30FA22EDF}" type="presOf" srcId="{9CE68780-8809-4B52-A5E4-CA8DA04E541D}" destId="{CDAAD9AB-76BA-4F20-9C80-4020D86AF54F}" srcOrd="0" destOrd="2" presId="urn:microsoft.com/office/officeart/2005/8/layout/list1"/>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94962BDB-E459-40E6-BF7A-BB1F7E99F07A}" type="presOf" srcId="{5FD889C2-EC62-4E71-BEDF-6625DEEC8FA2}"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1" destOrd="0" parTransId="{A107563B-BA9B-49EF-9252-2203CF063574}" sibTransId="{64DF7F50-403D-4095-80ED-984334860342}"/>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69E8ED-811D-364A-ABA4-17E5FDD10948}"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5AF8E489-DD35-3443-890D-895F93C91714}">
      <dgm:prSet phldrT="[Text]" custT="1"/>
      <dgm:spPr/>
      <dgm:t>
        <a:bodyPr/>
        <a:lstStyle/>
        <a:p>
          <a:r>
            <a:rPr lang="en-US" sz="2400" dirty="0"/>
            <a:t>What is Your Current Implementation Level?</a:t>
          </a:r>
        </a:p>
      </dgm:t>
    </dgm:pt>
    <dgm:pt modelId="{85E319A3-225A-2645-B46F-0A016C55D27F}" type="parTrans" cxnId="{7D9934CA-BA27-284F-9C15-E24CBA5161FF}">
      <dgm:prSet/>
      <dgm:spPr/>
      <dgm:t>
        <a:bodyPr/>
        <a:lstStyle/>
        <a:p>
          <a:endParaRPr lang="en-US"/>
        </a:p>
      </dgm:t>
    </dgm:pt>
    <dgm:pt modelId="{C1E55087-5AF3-1346-8AFA-05CB6E17D0FA}" type="sibTrans" cxnId="{7D9934CA-BA27-284F-9C15-E24CBA5161FF}">
      <dgm:prSet/>
      <dgm:spPr/>
      <dgm:t>
        <a:bodyPr/>
        <a:lstStyle/>
        <a:p>
          <a:endParaRPr lang="en-US"/>
        </a:p>
      </dgm:t>
    </dgm:pt>
    <dgm:pt modelId="{97922C79-7D7F-3842-8BA3-BBEE437D7DD6}">
      <dgm:prSet phldrT="[Text]"/>
      <dgm:spPr/>
      <dgm:t>
        <a:bodyPr/>
        <a:lstStyle/>
        <a:p>
          <a:r>
            <a:rPr lang="en-US" dirty="0"/>
            <a:t>10 Getting Started Steps are firmly in place and have sustained this past year</a:t>
          </a:r>
        </a:p>
      </dgm:t>
    </dgm:pt>
    <dgm:pt modelId="{411DA5B9-0437-E944-851D-D53DE2D31D8E}" type="parTrans" cxnId="{F5E72D94-D838-ED47-BFC9-CBABEF483D4A}">
      <dgm:prSet/>
      <dgm:spPr/>
      <dgm:t>
        <a:bodyPr/>
        <a:lstStyle/>
        <a:p>
          <a:endParaRPr lang="en-US"/>
        </a:p>
      </dgm:t>
    </dgm:pt>
    <dgm:pt modelId="{C5925D1E-28ED-7C47-B55E-5549CD444F63}" type="sibTrans" cxnId="{F5E72D94-D838-ED47-BFC9-CBABEF483D4A}">
      <dgm:prSet/>
      <dgm:spPr/>
      <dgm:t>
        <a:bodyPr/>
        <a:lstStyle/>
        <a:p>
          <a:endParaRPr lang="en-US"/>
        </a:p>
      </dgm:t>
    </dgm:pt>
    <dgm:pt modelId="{81D6C4A4-3D2F-A248-900F-F59B0587A4FA}">
      <dgm:prSet phldrT="[Text]"/>
      <dgm:spPr/>
      <dgm:t>
        <a:bodyPr/>
        <a:lstStyle/>
        <a:p>
          <a:r>
            <a:rPr lang="en-US" dirty="0"/>
            <a:t>10 Getting Started Steps are developed by the team but need to be introduced to staff, students, and families </a:t>
          </a:r>
        </a:p>
      </dgm:t>
    </dgm:pt>
    <dgm:pt modelId="{6C3AD518-B1C7-D141-A885-816D72420039}" type="parTrans" cxnId="{A8FE3F23-A43D-194B-BCC0-2252892D1D5E}">
      <dgm:prSet/>
      <dgm:spPr/>
      <dgm:t>
        <a:bodyPr/>
        <a:lstStyle/>
        <a:p>
          <a:endParaRPr lang="en-US"/>
        </a:p>
      </dgm:t>
    </dgm:pt>
    <dgm:pt modelId="{C19E3656-E06E-7443-9778-FBDFE94EDA00}" type="sibTrans" cxnId="{A8FE3F23-A43D-194B-BCC0-2252892D1D5E}">
      <dgm:prSet/>
      <dgm:spPr/>
      <dgm:t>
        <a:bodyPr/>
        <a:lstStyle/>
        <a:p>
          <a:endParaRPr lang="en-US"/>
        </a:p>
      </dgm:t>
    </dgm:pt>
    <dgm:pt modelId="{830921B1-B5D3-F349-A3FD-6A948E6571C8}">
      <dgm:prSet phldrT="[Text]"/>
      <dgm:spPr/>
      <dgm:t>
        <a:bodyPr/>
        <a:lstStyle/>
        <a:p>
          <a:r>
            <a:rPr lang="en-US" dirty="0"/>
            <a:t>Plan for a rollout in the fall </a:t>
          </a:r>
        </a:p>
      </dgm:t>
    </dgm:pt>
    <dgm:pt modelId="{11BEE504-F1D1-B44D-9079-79B9FD8113CE}" type="parTrans" cxnId="{0E59BD6F-6D8F-B34A-A272-02E4BAFCF68B}">
      <dgm:prSet/>
      <dgm:spPr/>
      <dgm:t>
        <a:bodyPr/>
        <a:lstStyle/>
        <a:p>
          <a:endParaRPr lang="en-US"/>
        </a:p>
      </dgm:t>
    </dgm:pt>
    <dgm:pt modelId="{350B766A-5A2F-9044-B865-24785B842ACC}" type="sibTrans" cxnId="{0E59BD6F-6D8F-B34A-A272-02E4BAFCF68B}">
      <dgm:prSet/>
      <dgm:spPr/>
      <dgm:t>
        <a:bodyPr/>
        <a:lstStyle/>
        <a:p>
          <a:endParaRPr lang="en-US"/>
        </a:p>
      </dgm:t>
    </dgm:pt>
    <dgm:pt modelId="{2A72435B-B5EC-5B43-ACDA-16432FE18E67}">
      <dgm:prSet/>
      <dgm:spPr/>
      <dgm:t>
        <a:bodyPr/>
        <a:lstStyle/>
        <a:p>
          <a:r>
            <a:rPr lang="en-US" dirty="0"/>
            <a:t>Identify what worked well, adjust, and prepare for fall</a:t>
          </a:r>
        </a:p>
      </dgm:t>
    </dgm:pt>
    <dgm:pt modelId="{398A6B0B-45E6-054A-A7FC-97ED9ED615F5}" type="parTrans" cxnId="{CE1192D7-4192-0047-BFC0-AD447F578D5A}">
      <dgm:prSet/>
      <dgm:spPr/>
      <dgm:t>
        <a:bodyPr/>
        <a:lstStyle/>
        <a:p>
          <a:endParaRPr lang="en-US"/>
        </a:p>
      </dgm:t>
    </dgm:pt>
    <dgm:pt modelId="{CA7CA6BA-D785-DB40-B33A-42E05C244EF0}" type="sibTrans" cxnId="{CE1192D7-4192-0047-BFC0-AD447F578D5A}">
      <dgm:prSet/>
      <dgm:spPr/>
      <dgm:t>
        <a:bodyPr/>
        <a:lstStyle/>
        <a:p>
          <a:endParaRPr lang="en-US"/>
        </a:p>
      </dgm:t>
    </dgm:pt>
    <dgm:pt modelId="{E1837FC7-41AB-124A-BF32-71EF488C9360}">
      <dgm:prSet/>
      <dgm:spPr/>
      <dgm:t>
        <a:bodyPr/>
        <a:lstStyle/>
        <a:p>
          <a:r>
            <a:rPr lang="en-US" dirty="0"/>
            <a:t>10 Getting Started Steps are being developed by team</a:t>
          </a:r>
        </a:p>
      </dgm:t>
    </dgm:pt>
    <dgm:pt modelId="{B41D401A-9851-5242-BE8E-84AAE2BD75B7}" type="parTrans" cxnId="{01E590B8-AD41-9947-AA12-5728C51FD27D}">
      <dgm:prSet/>
      <dgm:spPr/>
      <dgm:t>
        <a:bodyPr/>
        <a:lstStyle/>
        <a:p>
          <a:endParaRPr lang="en-US"/>
        </a:p>
      </dgm:t>
    </dgm:pt>
    <dgm:pt modelId="{8AF9F9AF-5BCC-2F46-9877-585C2066A849}" type="sibTrans" cxnId="{01E590B8-AD41-9947-AA12-5728C51FD27D}">
      <dgm:prSet/>
      <dgm:spPr/>
      <dgm:t>
        <a:bodyPr/>
        <a:lstStyle/>
        <a:p>
          <a:endParaRPr lang="en-US"/>
        </a:p>
      </dgm:t>
    </dgm:pt>
    <dgm:pt modelId="{9E869243-5BAB-BF4A-A4A8-C0B1B5E4E463}">
      <dgm:prSet/>
      <dgm:spPr/>
      <dgm:t>
        <a:bodyPr/>
        <a:lstStyle/>
        <a:p>
          <a:r>
            <a:rPr lang="en-US"/>
            <a:t>Identify what areas need to be developed and delegate tasks</a:t>
          </a:r>
          <a:endParaRPr lang="en-US" dirty="0"/>
        </a:p>
      </dgm:t>
    </dgm:pt>
    <dgm:pt modelId="{9CB9B51A-FC56-6D44-A715-C212CD5E0C5A}" type="parTrans" cxnId="{C2D2D149-6CDB-AD4D-97E5-277FE00F1A5C}">
      <dgm:prSet/>
      <dgm:spPr/>
      <dgm:t>
        <a:bodyPr/>
        <a:lstStyle/>
        <a:p>
          <a:endParaRPr lang="en-US"/>
        </a:p>
      </dgm:t>
    </dgm:pt>
    <dgm:pt modelId="{7AEC30CC-3A75-8C42-84AE-0A25A186225C}" type="sibTrans" cxnId="{C2D2D149-6CDB-AD4D-97E5-277FE00F1A5C}">
      <dgm:prSet/>
      <dgm:spPr/>
      <dgm:t>
        <a:bodyPr/>
        <a:lstStyle/>
        <a:p>
          <a:endParaRPr lang="en-US"/>
        </a:p>
      </dgm:t>
    </dgm:pt>
    <dgm:pt modelId="{B9A109BF-AD11-E847-8614-A475A219E504}" type="pres">
      <dgm:prSet presAssocID="{DC69E8ED-811D-364A-ABA4-17E5FDD10948}" presName="hierChild1" presStyleCnt="0">
        <dgm:presLayoutVars>
          <dgm:chPref val="1"/>
          <dgm:dir/>
          <dgm:animOne val="branch"/>
          <dgm:animLvl val="lvl"/>
          <dgm:resizeHandles/>
        </dgm:presLayoutVars>
      </dgm:prSet>
      <dgm:spPr/>
    </dgm:pt>
    <dgm:pt modelId="{23691CD4-AFA4-9D4E-B603-78B1EE6F5950}" type="pres">
      <dgm:prSet presAssocID="{5AF8E489-DD35-3443-890D-895F93C91714}" presName="hierRoot1" presStyleCnt="0"/>
      <dgm:spPr/>
    </dgm:pt>
    <dgm:pt modelId="{D1D07C23-E07E-E44D-9186-A74723E5E43C}" type="pres">
      <dgm:prSet presAssocID="{5AF8E489-DD35-3443-890D-895F93C91714}" presName="composite" presStyleCnt="0"/>
      <dgm:spPr/>
    </dgm:pt>
    <dgm:pt modelId="{F169BC76-9C90-7547-BCA3-2F34A14C9B69}" type="pres">
      <dgm:prSet presAssocID="{5AF8E489-DD35-3443-890D-895F93C91714}" presName="background" presStyleLbl="node0" presStyleIdx="0" presStyleCnt="1"/>
      <dgm:spPr/>
    </dgm:pt>
    <dgm:pt modelId="{79A96959-2120-044B-8562-610CD652FC56}" type="pres">
      <dgm:prSet presAssocID="{5AF8E489-DD35-3443-890D-895F93C91714}" presName="text" presStyleLbl="fgAcc0" presStyleIdx="0" presStyleCnt="1" custScaleX="238519">
        <dgm:presLayoutVars>
          <dgm:chPref val="3"/>
        </dgm:presLayoutVars>
      </dgm:prSet>
      <dgm:spPr/>
    </dgm:pt>
    <dgm:pt modelId="{28DDC3FD-C863-9F44-ABEA-DCC053670617}" type="pres">
      <dgm:prSet presAssocID="{5AF8E489-DD35-3443-890D-895F93C91714}" presName="hierChild2" presStyleCnt="0"/>
      <dgm:spPr/>
    </dgm:pt>
    <dgm:pt modelId="{6714967C-A45D-B140-8B5A-79B240C45E42}" type="pres">
      <dgm:prSet presAssocID="{B41D401A-9851-5242-BE8E-84AAE2BD75B7}" presName="Name10" presStyleLbl="parChTrans1D2" presStyleIdx="0" presStyleCnt="3"/>
      <dgm:spPr/>
    </dgm:pt>
    <dgm:pt modelId="{00C994F8-945A-8541-9555-A0C49072C93F}" type="pres">
      <dgm:prSet presAssocID="{E1837FC7-41AB-124A-BF32-71EF488C9360}" presName="hierRoot2" presStyleCnt="0"/>
      <dgm:spPr/>
    </dgm:pt>
    <dgm:pt modelId="{13C236E7-5C84-584C-8BDE-24B44F314022}" type="pres">
      <dgm:prSet presAssocID="{E1837FC7-41AB-124A-BF32-71EF488C9360}" presName="composite2" presStyleCnt="0"/>
      <dgm:spPr/>
    </dgm:pt>
    <dgm:pt modelId="{5B72FDAE-19BE-B044-A9B8-444BB019DADF}" type="pres">
      <dgm:prSet presAssocID="{E1837FC7-41AB-124A-BF32-71EF488C9360}" presName="background2" presStyleLbl="node2" presStyleIdx="0" presStyleCnt="3"/>
      <dgm:spPr/>
    </dgm:pt>
    <dgm:pt modelId="{0BC08869-0F27-2942-AF7C-704612457CF1}" type="pres">
      <dgm:prSet presAssocID="{E1837FC7-41AB-124A-BF32-71EF488C9360}" presName="text2" presStyleLbl="fgAcc2" presStyleIdx="0" presStyleCnt="3" custScaleX="185771">
        <dgm:presLayoutVars>
          <dgm:chPref val="3"/>
        </dgm:presLayoutVars>
      </dgm:prSet>
      <dgm:spPr/>
    </dgm:pt>
    <dgm:pt modelId="{28F058B9-4392-9E4A-BE5D-E91E8889FD67}" type="pres">
      <dgm:prSet presAssocID="{E1837FC7-41AB-124A-BF32-71EF488C9360}" presName="hierChild3" presStyleCnt="0"/>
      <dgm:spPr/>
    </dgm:pt>
    <dgm:pt modelId="{64BCCA0F-83CF-6C41-9894-58CFE77F4D2F}" type="pres">
      <dgm:prSet presAssocID="{9CB9B51A-FC56-6D44-A715-C212CD5E0C5A}" presName="Name17" presStyleLbl="parChTrans1D3" presStyleIdx="0" presStyleCnt="3"/>
      <dgm:spPr/>
    </dgm:pt>
    <dgm:pt modelId="{5E451E81-259E-0D46-8BA5-C4AE01E94547}" type="pres">
      <dgm:prSet presAssocID="{9E869243-5BAB-BF4A-A4A8-C0B1B5E4E463}" presName="hierRoot3" presStyleCnt="0"/>
      <dgm:spPr/>
    </dgm:pt>
    <dgm:pt modelId="{EB2940A0-CFB6-B04B-A15B-7DC4224F9C8D}" type="pres">
      <dgm:prSet presAssocID="{9E869243-5BAB-BF4A-A4A8-C0B1B5E4E463}" presName="composite3" presStyleCnt="0"/>
      <dgm:spPr/>
    </dgm:pt>
    <dgm:pt modelId="{C8E9646D-2932-A542-841B-9B1DB7BA3FE8}" type="pres">
      <dgm:prSet presAssocID="{9E869243-5BAB-BF4A-A4A8-C0B1B5E4E463}" presName="background3" presStyleLbl="node3" presStyleIdx="0" presStyleCnt="3"/>
      <dgm:spPr/>
    </dgm:pt>
    <dgm:pt modelId="{9B30279F-1C32-4245-B179-E54DC99F235F}" type="pres">
      <dgm:prSet presAssocID="{9E869243-5BAB-BF4A-A4A8-C0B1B5E4E463}" presName="text3" presStyleLbl="fgAcc3" presStyleIdx="0" presStyleCnt="3">
        <dgm:presLayoutVars>
          <dgm:chPref val="3"/>
        </dgm:presLayoutVars>
      </dgm:prSet>
      <dgm:spPr/>
    </dgm:pt>
    <dgm:pt modelId="{461FFE77-191F-564A-B2D2-DBDDB59F1AB7}" type="pres">
      <dgm:prSet presAssocID="{9E869243-5BAB-BF4A-A4A8-C0B1B5E4E463}" presName="hierChild4" presStyleCnt="0"/>
      <dgm:spPr/>
    </dgm:pt>
    <dgm:pt modelId="{A3FF16FC-CB98-7841-98C1-9FF9CCB44D03}" type="pres">
      <dgm:prSet presAssocID="{6C3AD518-B1C7-D141-A885-816D72420039}" presName="Name10" presStyleLbl="parChTrans1D2" presStyleIdx="1" presStyleCnt="3"/>
      <dgm:spPr/>
    </dgm:pt>
    <dgm:pt modelId="{0D8A1442-0CC4-1B46-B5F6-4B2432F5ACD4}" type="pres">
      <dgm:prSet presAssocID="{81D6C4A4-3D2F-A248-900F-F59B0587A4FA}" presName="hierRoot2" presStyleCnt="0"/>
      <dgm:spPr/>
    </dgm:pt>
    <dgm:pt modelId="{28F1B9FB-5CAF-8642-845C-F09AB289AE4C}" type="pres">
      <dgm:prSet presAssocID="{81D6C4A4-3D2F-A248-900F-F59B0587A4FA}" presName="composite2" presStyleCnt="0"/>
      <dgm:spPr/>
    </dgm:pt>
    <dgm:pt modelId="{0A20BE2B-E295-9B4B-B005-4ED42C20C9A4}" type="pres">
      <dgm:prSet presAssocID="{81D6C4A4-3D2F-A248-900F-F59B0587A4FA}" presName="background2" presStyleLbl="node2" presStyleIdx="1" presStyleCnt="3"/>
      <dgm:spPr/>
    </dgm:pt>
    <dgm:pt modelId="{ECBD5FC9-1E79-2D4F-80F3-CE7110C387CC}" type="pres">
      <dgm:prSet presAssocID="{81D6C4A4-3D2F-A248-900F-F59B0587A4FA}" presName="text2" presStyleLbl="fgAcc2" presStyleIdx="1" presStyleCnt="3" custScaleX="189579">
        <dgm:presLayoutVars>
          <dgm:chPref val="3"/>
        </dgm:presLayoutVars>
      </dgm:prSet>
      <dgm:spPr/>
    </dgm:pt>
    <dgm:pt modelId="{9418D9DF-9B2C-3040-891A-9976693200E9}" type="pres">
      <dgm:prSet presAssocID="{81D6C4A4-3D2F-A248-900F-F59B0587A4FA}" presName="hierChild3" presStyleCnt="0"/>
      <dgm:spPr/>
    </dgm:pt>
    <dgm:pt modelId="{574F8092-B0AE-3146-8C82-A131FD02B2B6}" type="pres">
      <dgm:prSet presAssocID="{11BEE504-F1D1-B44D-9079-79B9FD8113CE}" presName="Name17" presStyleLbl="parChTrans1D3" presStyleIdx="1" presStyleCnt="3"/>
      <dgm:spPr/>
    </dgm:pt>
    <dgm:pt modelId="{619B79D5-1850-3F49-850F-E1E25A0276C8}" type="pres">
      <dgm:prSet presAssocID="{830921B1-B5D3-F349-A3FD-6A948E6571C8}" presName="hierRoot3" presStyleCnt="0"/>
      <dgm:spPr/>
    </dgm:pt>
    <dgm:pt modelId="{CAB4B157-E6F3-1C45-A7E6-D60357F4EE04}" type="pres">
      <dgm:prSet presAssocID="{830921B1-B5D3-F349-A3FD-6A948E6571C8}" presName="composite3" presStyleCnt="0"/>
      <dgm:spPr/>
    </dgm:pt>
    <dgm:pt modelId="{302199C4-6D40-FB49-97C5-2E94957B43F0}" type="pres">
      <dgm:prSet presAssocID="{830921B1-B5D3-F349-A3FD-6A948E6571C8}" presName="background3" presStyleLbl="node3" presStyleIdx="1" presStyleCnt="3"/>
      <dgm:spPr/>
    </dgm:pt>
    <dgm:pt modelId="{AD969AA3-760F-E44D-96CF-BC85D7C8885C}" type="pres">
      <dgm:prSet presAssocID="{830921B1-B5D3-F349-A3FD-6A948E6571C8}" presName="text3" presStyleLbl="fgAcc3" presStyleIdx="1" presStyleCnt="3">
        <dgm:presLayoutVars>
          <dgm:chPref val="3"/>
        </dgm:presLayoutVars>
      </dgm:prSet>
      <dgm:spPr/>
    </dgm:pt>
    <dgm:pt modelId="{AD8C683A-3142-A445-8843-E8F4BE696DC0}" type="pres">
      <dgm:prSet presAssocID="{830921B1-B5D3-F349-A3FD-6A948E6571C8}" presName="hierChild4" presStyleCnt="0"/>
      <dgm:spPr/>
    </dgm:pt>
    <dgm:pt modelId="{C565C23F-2848-AB42-BA18-826B97E51C84}" type="pres">
      <dgm:prSet presAssocID="{411DA5B9-0437-E944-851D-D53DE2D31D8E}" presName="Name10" presStyleLbl="parChTrans1D2" presStyleIdx="2" presStyleCnt="3"/>
      <dgm:spPr/>
    </dgm:pt>
    <dgm:pt modelId="{8E465B2C-E9B1-E646-B179-881AE401691C}" type="pres">
      <dgm:prSet presAssocID="{97922C79-7D7F-3842-8BA3-BBEE437D7DD6}" presName="hierRoot2" presStyleCnt="0"/>
      <dgm:spPr/>
    </dgm:pt>
    <dgm:pt modelId="{C3AC4939-2535-7549-B17A-94FBF6960AA4}" type="pres">
      <dgm:prSet presAssocID="{97922C79-7D7F-3842-8BA3-BBEE437D7DD6}" presName="composite2" presStyleCnt="0"/>
      <dgm:spPr/>
    </dgm:pt>
    <dgm:pt modelId="{472EDAEC-0824-C34F-B4A9-B16CC082EF71}" type="pres">
      <dgm:prSet presAssocID="{97922C79-7D7F-3842-8BA3-BBEE437D7DD6}" presName="background2" presStyleLbl="node2" presStyleIdx="2" presStyleCnt="3"/>
      <dgm:spPr/>
    </dgm:pt>
    <dgm:pt modelId="{93E47788-747E-8147-94C9-A9637158FB33}" type="pres">
      <dgm:prSet presAssocID="{97922C79-7D7F-3842-8BA3-BBEE437D7DD6}" presName="text2" presStyleLbl="fgAcc2" presStyleIdx="2" presStyleCnt="3" custScaleX="183665">
        <dgm:presLayoutVars>
          <dgm:chPref val="3"/>
        </dgm:presLayoutVars>
      </dgm:prSet>
      <dgm:spPr/>
    </dgm:pt>
    <dgm:pt modelId="{520C2D81-CD75-0049-8CAB-F59A766253A2}" type="pres">
      <dgm:prSet presAssocID="{97922C79-7D7F-3842-8BA3-BBEE437D7DD6}" presName="hierChild3" presStyleCnt="0"/>
      <dgm:spPr/>
    </dgm:pt>
    <dgm:pt modelId="{E83E53B9-D276-2047-B69F-60008380D44F}" type="pres">
      <dgm:prSet presAssocID="{398A6B0B-45E6-054A-A7FC-97ED9ED615F5}" presName="Name17" presStyleLbl="parChTrans1D3" presStyleIdx="2" presStyleCnt="3"/>
      <dgm:spPr/>
    </dgm:pt>
    <dgm:pt modelId="{5C7D06BE-516F-124C-A926-CA9C5F9B9916}" type="pres">
      <dgm:prSet presAssocID="{2A72435B-B5EC-5B43-ACDA-16432FE18E67}" presName="hierRoot3" presStyleCnt="0"/>
      <dgm:spPr/>
    </dgm:pt>
    <dgm:pt modelId="{2769154C-1542-BE4B-8A78-7C970B64D6FA}" type="pres">
      <dgm:prSet presAssocID="{2A72435B-B5EC-5B43-ACDA-16432FE18E67}" presName="composite3" presStyleCnt="0"/>
      <dgm:spPr/>
    </dgm:pt>
    <dgm:pt modelId="{DAA4A202-178E-EA4D-B568-1C0D9F9BA74C}" type="pres">
      <dgm:prSet presAssocID="{2A72435B-B5EC-5B43-ACDA-16432FE18E67}" presName="background3" presStyleLbl="node3" presStyleIdx="2" presStyleCnt="3"/>
      <dgm:spPr/>
    </dgm:pt>
    <dgm:pt modelId="{620606E2-08BD-504B-B0D4-7DD58715797E}" type="pres">
      <dgm:prSet presAssocID="{2A72435B-B5EC-5B43-ACDA-16432FE18E67}" presName="text3" presStyleLbl="fgAcc3" presStyleIdx="2" presStyleCnt="3">
        <dgm:presLayoutVars>
          <dgm:chPref val="3"/>
        </dgm:presLayoutVars>
      </dgm:prSet>
      <dgm:spPr/>
    </dgm:pt>
    <dgm:pt modelId="{C0450A22-E02A-3C42-BD32-55D8D9394807}" type="pres">
      <dgm:prSet presAssocID="{2A72435B-B5EC-5B43-ACDA-16432FE18E67}" presName="hierChild4" presStyleCnt="0"/>
      <dgm:spPr/>
    </dgm:pt>
  </dgm:ptLst>
  <dgm:cxnLst>
    <dgm:cxn modelId="{A8FE3F23-A43D-194B-BCC0-2252892D1D5E}" srcId="{5AF8E489-DD35-3443-890D-895F93C91714}" destId="{81D6C4A4-3D2F-A248-900F-F59B0587A4FA}" srcOrd="1" destOrd="0" parTransId="{6C3AD518-B1C7-D141-A885-816D72420039}" sibTransId="{C19E3656-E06E-7443-9778-FBDFE94EDA00}"/>
    <dgm:cxn modelId="{9239BB35-ED7B-A048-BCCB-53F2EB7AD781}" type="presOf" srcId="{830921B1-B5D3-F349-A3FD-6A948E6571C8}" destId="{AD969AA3-760F-E44D-96CF-BC85D7C8885C}" srcOrd="0" destOrd="0" presId="urn:microsoft.com/office/officeart/2005/8/layout/hierarchy1"/>
    <dgm:cxn modelId="{BD74CF39-D0E0-9142-8593-DB4AE18E6E73}" type="presOf" srcId="{E1837FC7-41AB-124A-BF32-71EF488C9360}" destId="{0BC08869-0F27-2942-AF7C-704612457CF1}" srcOrd="0" destOrd="0" presId="urn:microsoft.com/office/officeart/2005/8/layout/hierarchy1"/>
    <dgm:cxn modelId="{00620542-FB91-0540-B5FC-E7FD27257503}" type="presOf" srcId="{2A72435B-B5EC-5B43-ACDA-16432FE18E67}" destId="{620606E2-08BD-504B-B0D4-7DD58715797E}" srcOrd="0" destOrd="0" presId="urn:microsoft.com/office/officeart/2005/8/layout/hierarchy1"/>
    <dgm:cxn modelId="{7FD94E42-2AAB-9546-8F50-CE1BD3C665F4}" type="presOf" srcId="{11BEE504-F1D1-B44D-9079-79B9FD8113CE}" destId="{574F8092-B0AE-3146-8C82-A131FD02B2B6}" srcOrd="0" destOrd="0" presId="urn:microsoft.com/office/officeart/2005/8/layout/hierarchy1"/>
    <dgm:cxn modelId="{0DDC4B68-35E2-6844-9059-58520349ACD8}" type="presOf" srcId="{6C3AD518-B1C7-D141-A885-816D72420039}" destId="{A3FF16FC-CB98-7841-98C1-9FF9CCB44D03}" srcOrd="0" destOrd="0" presId="urn:microsoft.com/office/officeart/2005/8/layout/hierarchy1"/>
    <dgm:cxn modelId="{C2D2D149-6CDB-AD4D-97E5-277FE00F1A5C}" srcId="{E1837FC7-41AB-124A-BF32-71EF488C9360}" destId="{9E869243-5BAB-BF4A-A4A8-C0B1B5E4E463}" srcOrd="0" destOrd="0" parTransId="{9CB9B51A-FC56-6D44-A715-C212CD5E0C5A}" sibTransId="{7AEC30CC-3A75-8C42-84AE-0A25A186225C}"/>
    <dgm:cxn modelId="{5C5AE64B-D1F4-D343-AC10-ADC82024F64B}" type="presOf" srcId="{97922C79-7D7F-3842-8BA3-BBEE437D7DD6}" destId="{93E47788-747E-8147-94C9-A9637158FB33}" srcOrd="0" destOrd="0" presId="urn:microsoft.com/office/officeart/2005/8/layout/hierarchy1"/>
    <dgm:cxn modelId="{0E59BD6F-6D8F-B34A-A272-02E4BAFCF68B}" srcId="{81D6C4A4-3D2F-A248-900F-F59B0587A4FA}" destId="{830921B1-B5D3-F349-A3FD-6A948E6571C8}" srcOrd="0" destOrd="0" parTransId="{11BEE504-F1D1-B44D-9079-79B9FD8113CE}" sibTransId="{350B766A-5A2F-9044-B865-24785B842ACC}"/>
    <dgm:cxn modelId="{1A585278-FB8D-E140-A64A-E4CB408C9922}" type="presOf" srcId="{DC69E8ED-811D-364A-ABA4-17E5FDD10948}" destId="{B9A109BF-AD11-E847-8614-A475A219E504}" srcOrd="0" destOrd="0" presId="urn:microsoft.com/office/officeart/2005/8/layout/hierarchy1"/>
    <dgm:cxn modelId="{F5E72D94-D838-ED47-BFC9-CBABEF483D4A}" srcId="{5AF8E489-DD35-3443-890D-895F93C91714}" destId="{97922C79-7D7F-3842-8BA3-BBEE437D7DD6}" srcOrd="2" destOrd="0" parTransId="{411DA5B9-0437-E944-851D-D53DE2D31D8E}" sibTransId="{C5925D1E-28ED-7C47-B55E-5549CD444F63}"/>
    <dgm:cxn modelId="{487D0AAD-C7A0-E04B-B239-8705E9A6EBBF}" type="presOf" srcId="{9CB9B51A-FC56-6D44-A715-C212CD5E0C5A}" destId="{64BCCA0F-83CF-6C41-9894-58CFE77F4D2F}" srcOrd="0" destOrd="0" presId="urn:microsoft.com/office/officeart/2005/8/layout/hierarchy1"/>
    <dgm:cxn modelId="{E541C3B2-0719-6944-B102-F8E91E8D43FB}" type="presOf" srcId="{9E869243-5BAB-BF4A-A4A8-C0B1B5E4E463}" destId="{9B30279F-1C32-4245-B179-E54DC99F235F}" srcOrd="0" destOrd="0" presId="urn:microsoft.com/office/officeart/2005/8/layout/hierarchy1"/>
    <dgm:cxn modelId="{8207E7B5-0E2D-9B44-86DF-FED8A269BBA7}" type="presOf" srcId="{5AF8E489-DD35-3443-890D-895F93C91714}" destId="{79A96959-2120-044B-8562-610CD652FC56}" srcOrd="0" destOrd="0" presId="urn:microsoft.com/office/officeart/2005/8/layout/hierarchy1"/>
    <dgm:cxn modelId="{01E590B8-AD41-9947-AA12-5728C51FD27D}" srcId="{5AF8E489-DD35-3443-890D-895F93C91714}" destId="{E1837FC7-41AB-124A-BF32-71EF488C9360}" srcOrd="0" destOrd="0" parTransId="{B41D401A-9851-5242-BE8E-84AAE2BD75B7}" sibTransId="{8AF9F9AF-5BCC-2F46-9877-585C2066A849}"/>
    <dgm:cxn modelId="{7D9934CA-BA27-284F-9C15-E24CBA5161FF}" srcId="{DC69E8ED-811D-364A-ABA4-17E5FDD10948}" destId="{5AF8E489-DD35-3443-890D-895F93C91714}" srcOrd="0" destOrd="0" parTransId="{85E319A3-225A-2645-B46F-0A016C55D27F}" sibTransId="{C1E55087-5AF3-1346-8AFA-05CB6E17D0FA}"/>
    <dgm:cxn modelId="{BF13BBCD-5501-3247-8F54-13DF8D7065CD}" type="presOf" srcId="{398A6B0B-45E6-054A-A7FC-97ED9ED615F5}" destId="{E83E53B9-D276-2047-B69F-60008380D44F}" srcOrd="0" destOrd="0" presId="urn:microsoft.com/office/officeart/2005/8/layout/hierarchy1"/>
    <dgm:cxn modelId="{CE1192D7-4192-0047-BFC0-AD447F578D5A}" srcId="{97922C79-7D7F-3842-8BA3-BBEE437D7DD6}" destId="{2A72435B-B5EC-5B43-ACDA-16432FE18E67}" srcOrd="0" destOrd="0" parTransId="{398A6B0B-45E6-054A-A7FC-97ED9ED615F5}" sibTransId="{CA7CA6BA-D785-DB40-B33A-42E05C244EF0}"/>
    <dgm:cxn modelId="{F2523CDA-F1B7-A94E-B124-61571C61DC05}" type="presOf" srcId="{81D6C4A4-3D2F-A248-900F-F59B0587A4FA}" destId="{ECBD5FC9-1E79-2D4F-80F3-CE7110C387CC}" srcOrd="0" destOrd="0" presId="urn:microsoft.com/office/officeart/2005/8/layout/hierarchy1"/>
    <dgm:cxn modelId="{4F3CAFF4-6AD7-0C46-8423-0F226D32A1F8}" type="presOf" srcId="{B41D401A-9851-5242-BE8E-84AAE2BD75B7}" destId="{6714967C-A45D-B140-8B5A-79B240C45E42}" srcOrd="0" destOrd="0" presId="urn:microsoft.com/office/officeart/2005/8/layout/hierarchy1"/>
    <dgm:cxn modelId="{6298F6FD-8445-6A46-AAA7-D5CF6631C51D}" type="presOf" srcId="{411DA5B9-0437-E944-851D-D53DE2D31D8E}" destId="{C565C23F-2848-AB42-BA18-826B97E51C84}" srcOrd="0" destOrd="0" presId="urn:microsoft.com/office/officeart/2005/8/layout/hierarchy1"/>
    <dgm:cxn modelId="{1D5265FB-C55B-154A-885E-6D96F8D36290}" type="presParOf" srcId="{B9A109BF-AD11-E847-8614-A475A219E504}" destId="{23691CD4-AFA4-9D4E-B603-78B1EE6F5950}" srcOrd="0" destOrd="0" presId="urn:microsoft.com/office/officeart/2005/8/layout/hierarchy1"/>
    <dgm:cxn modelId="{0E2F4FD0-C605-6C4E-994A-7A12980F2043}" type="presParOf" srcId="{23691CD4-AFA4-9D4E-B603-78B1EE6F5950}" destId="{D1D07C23-E07E-E44D-9186-A74723E5E43C}" srcOrd="0" destOrd="0" presId="urn:microsoft.com/office/officeart/2005/8/layout/hierarchy1"/>
    <dgm:cxn modelId="{ACBA4FC4-4B25-F944-B4F8-29983FB0F47C}" type="presParOf" srcId="{D1D07C23-E07E-E44D-9186-A74723E5E43C}" destId="{F169BC76-9C90-7547-BCA3-2F34A14C9B69}" srcOrd="0" destOrd="0" presId="urn:microsoft.com/office/officeart/2005/8/layout/hierarchy1"/>
    <dgm:cxn modelId="{39DC6311-C4FC-B54C-B50B-696FDAD9087E}" type="presParOf" srcId="{D1D07C23-E07E-E44D-9186-A74723E5E43C}" destId="{79A96959-2120-044B-8562-610CD652FC56}" srcOrd="1" destOrd="0" presId="urn:microsoft.com/office/officeart/2005/8/layout/hierarchy1"/>
    <dgm:cxn modelId="{40B6316B-26D4-454A-A902-B633838D30BB}" type="presParOf" srcId="{23691CD4-AFA4-9D4E-B603-78B1EE6F5950}" destId="{28DDC3FD-C863-9F44-ABEA-DCC053670617}" srcOrd="1" destOrd="0" presId="urn:microsoft.com/office/officeart/2005/8/layout/hierarchy1"/>
    <dgm:cxn modelId="{83DC8264-CFB8-8E4E-A0BD-1C42D3C78D58}" type="presParOf" srcId="{28DDC3FD-C863-9F44-ABEA-DCC053670617}" destId="{6714967C-A45D-B140-8B5A-79B240C45E42}" srcOrd="0" destOrd="0" presId="urn:microsoft.com/office/officeart/2005/8/layout/hierarchy1"/>
    <dgm:cxn modelId="{6D3061DC-110E-5548-9EC3-723A29E30FC6}" type="presParOf" srcId="{28DDC3FD-C863-9F44-ABEA-DCC053670617}" destId="{00C994F8-945A-8541-9555-A0C49072C93F}" srcOrd="1" destOrd="0" presId="urn:microsoft.com/office/officeart/2005/8/layout/hierarchy1"/>
    <dgm:cxn modelId="{D45632D0-855A-FD4C-95BE-9E3A93393406}" type="presParOf" srcId="{00C994F8-945A-8541-9555-A0C49072C93F}" destId="{13C236E7-5C84-584C-8BDE-24B44F314022}" srcOrd="0" destOrd="0" presId="urn:microsoft.com/office/officeart/2005/8/layout/hierarchy1"/>
    <dgm:cxn modelId="{1D3D78A9-0147-F64D-9B55-DF4630C5E9CF}" type="presParOf" srcId="{13C236E7-5C84-584C-8BDE-24B44F314022}" destId="{5B72FDAE-19BE-B044-A9B8-444BB019DADF}" srcOrd="0" destOrd="0" presId="urn:microsoft.com/office/officeart/2005/8/layout/hierarchy1"/>
    <dgm:cxn modelId="{7571BF58-754E-6440-BE65-FFB5E9E532C1}" type="presParOf" srcId="{13C236E7-5C84-584C-8BDE-24B44F314022}" destId="{0BC08869-0F27-2942-AF7C-704612457CF1}" srcOrd="1" destOrd="0" presId="urn:microsoft.com/office/officeart/2005/8/layout/hierarchy1"/>
    <dgm:cxn modelId="{FEC5C243-1860-DC41-9220-B3C452463582}" type="presParOf" srcId="{00C994F8-945A-8541-9555-A0C49072C93F}" destId="{28F058B9-4392-9E4A-BE5D-E91E8889FD67}" srcOrd="1" destOrd="0" presId="urn:microsoft.com/office/officeart/2005/8/layout/hierarchy1"/>
    <dgm:cxn modelId="{E4FBA85A-9544-7F41-B0F4-F66BF20BC61D}" type="presParOf" srcId="{28F058B9-4392-9E4A-BE5D-E91E8889FD67}" destId="{64BCCA0F-83CF-6C41-9894-58CFE77F4D2F}" srcOrd="0" destOrd="0" presId="urn:microsoft.com/office/officeart/2005/8/layout/hierarchy1"/>
    <dgm:cxn modelId="{94EF1C3D-E657-B049-ACDC-C0F03D295CAF}" type="presParOf" srcId="{28F058B9-4392-9E4A-BE5D-E91E8889FD67}" destId="{5E451E81-259E-0D46-8BA5-C4AE01E94547}" srcOrd="1" destOrd="0" presId="urn:microsoft.com/office/officeart/2005/8/layout/hierarchy1"/>
    <dgm:cxn modelId="{E1777F2F-2638-9343-8DE8-4B6007E9FDFC}" type="presParOf" srcId="{5E451E81-259E-0D46-8BA5-C4AE01E94547}" destId="{EB2940A0-CFB6-B04B-A15B-7DC4224F9C8D}" srcOrd="0" destOrd="0" presId="urn:microsoft.com/office/officeart/2005/8/layout/hierarchy1"/>
    <dgm:cxn modelId="{4999CCAA-236B-6140-AD8E-DA19F3BEB419}" type="presParOf" srcId="{EB2940A0-CFB6-B04B-A15B-7DC4224F9C8D}" destId="{C8E9646D-2932-A542-841B-9B1DB7BA3FE8}" srcOrd="0" destOrd="0" presId="urn:microsoft.com/office/officeart/2005/8/layout/hierarchy1"/>
    <dgm:cxn modelId="{6E4E0A5D-FADB-2445-ACC8-7A81A7CF0787}" type="presParOf" srcId="{EB2940A0-CFB6-B04B-A15B-7DC4224F9C8D}" destId="{9B30279F-1C32-4245-B179-E54DC99F235F}" srcOrd="1" destOrd="0" presId="urn:microsoft.com/office/officeart/2005/8/layout/hierarchy1"/>
    <dgm:cxn modelId="{70B2C258-EC71-F74B-A9D4-24ACAEE3A1E3}" type="presParOf" srcId="{5E451E81-259E-0D46-8BA5-C4AE01E94547}" destId="{461FFE77-191F-564A-B2D2-DBDDB59F1AB7}" srcOrd="1" destOrd="0" presId="urn:microsoft.com/office/officeart/2005/8/layout/hierarchy1"/>
    <dgm:cxn modelId="{C324B2C9-6B1E-B44D-8FBE-008FAE066847}" type="presParOf" srcId="{28DDC3FD-C863-9F44-ABEA-DCC053670617}" destId="{A3FF16FC-CB98-7841-98C1-9FF9CCB44D03}" srcOrd="2" destOrd="0" presId="urn:microsoft.com/office/officeart/2005/8/layout/hierarchy1"/>
    <dgm:cxn modelId="{5C499D13-A5CF-A142-870D-C2492D242896}" type="presParOf" srcId="{28DDC3FD-C863-9F44-ABEA-DCC053670617}" destId="{0D8A1442-0CC4-1B46-B5F6-4B2432F5ACD4}" srcOrd="3" destOrd="0" presId="urn:microsoft.com/office/officeart/2005/8/layout/hierarchy1"/>
    <dgm:cxn modelId="{A3660596-F69D-784E-AEC2-AB56F455FEA8}" type="presParOf" srcId="{0D8A1442-0CC4-1B46-B5F6-4B2432F5ACD4}" destId="{28F1B9FB-5CAF-8642-845C-F09AB289AE4C}" srcOrd="0" destOrd="0" presId="urn:microsoft.com/office/officeart/2005/8/layout/hierarchy1"/>
    <dgm:cxn modelId="{22A679B6-168C-354A-BDB0-3FCB36FD1BA1}" type="presParOf" srcId="{28F1B9FB-5CAF-8642-845C-F09AB289AE4C}" destId="{0A20BE2B-E295-9B4B-B005-4ED42C20C9A4}" srcOrd="0" destOrd="0" presId="urn:microsoft.com/office/officeart/2005/8/layout/hierarchy1"/>
    <dgm:cxn modelId="{0AFB562D-F34B-FC41-960F-D4DE961E68E9}" type="presParOf" srcId="{28F1B9FB-5CAF-8642-845C-F09AB289AE4C}" destId="{ECBD5FC9-1E79-2D4F-80F3-CE7110C387CC}" srcOrd="1" destOrd="0" presId="urn:microsoft.com/office/officeart/2005/8/layout/hierarchy1"/>
    <dgm:cxn modelId="{30A9C1A2-4CA0-E54F-9B92-8B99CB526C9C}" type="presParOf" srcId="{0D8A1442-0CC4-1B46-B5F6-4B2432F5ACD4}" destId="{9418D9DF-9B2C-3040-891A-9976693200E9}" srcOrd="1" destOrd="0" presId="urn:microsoft.com/office/officeart/2005/8/layout/hierarchy1"/>
    <dgm:cxn modelId="{BB3133FA-659A-9640-B8C9-93B75EB7A9B1}" type="presParOf" srcId="{9418D9DF-9B2C-3040-891A-9976693200E9}" destId="{574F8092-B0AE-3146-8C82-A131FD02B2B6}" srcOrd="0" destOrd="0" presId="urn:microsoft.com/office/officeart/2005/8/layout/hierarchy1"/>
    <dgm:cxn modelId="{A774C750-1CD1-C840-A181-2F7692A65047}" type="presParOf" srcId="{9418D9DF-9B2C-3040-891A-9976693200E9}" destId="{619B79D5-1850-3F49-850F-E1E25A0276C8}" srcOrd="1" destOrd="0" presId="urn:microsoft.com/office/officeart/2005/8/layout/hierarchy1"/>
    <dgm:cxn modelId="{34A4320D-5F06-F94F-B7B9-44A6EF479AC5}" type="presParOf" srcId="{619B79D5-1850-3F49-850F-E1E25A0276C8}" destId="{CAB4B157-E6F3-1C45-A7E6-D60357F4EE04}" srcOrd="0" destOrd="0" presId="urn:microsoft.com/office/officeart/2005/8/layout/hierarchy1"/>
    <dgm:cxn modelId="{5D4EC4C7-36EC-4843-AA6A-620675091A69}" type="presParOf" srcId="{CAB4B157-E6F3-1C45-A7E6-D60357F4EE04}" destId="{302199C4-6D40-FB49-97C5-2E94957B43F0}" srcOrd="0" destOrd="0" presId="urn:microsoft.com/office/officeart/2005/8/layout/hierarchy1"/>
    <dgm:cxn modelId="{E0885AAB-E9B1-3244-85FC-79550ED88813}" type="presParOf" srcId="{CAB4B157-E6F3-1C45-A7E6-D60357F4EE04}" destId="{AD969AA3-760F-E44D-96CF-BC85D7C8885C}" srcOrd="1" destOrd="0" presId="urn:microsoft.com/office/officeart/2005/8/layout/hierarchy1"/>
    <dgm:cxn modelId="{F6F1B3AC-4164-D743-86C6-D1B679BA2A6A}" type="presParOf" srcId="{619B79D5-1850-3F49-850F-E1E25A0276C8}" destId="{AD8C683A-3142-A445-8843-E8F4BE696DC0}" srcOrd="1" destOrd="0" presId="urn:microsoft.com/office/officeart/2005/8/layout/hierarchy1"/>
    <dgm:cxn modelId="{FB9930BA-ED02-0E4C-8CE7-C73ED7C9B9C2}" type="presParOf" srcId="{28DDC3FD-C863-9F44-ABEA-DCC053670617}" destId="{C565C23F-2848-AB42-BA18-826B97E51C84}" srcOrd="4" destOrd="0" presId="urn:microsoft.com/office/officeart/2005/8/layout/hierarchy1"/>
    <dgm:cxn modelId="{20C659EC-0BCA-3041-8E0C-4985993D4745}" type="presParOf" srcId="{28DDC3FD-C863-9F44-ABEA-DCC053670617}" destId="{8E465B2C-E9B1-E646-B179-881AE401691C}" srcOrd="5" destOrd="0" presId="urn:microsoft.com/office/officeart/2005/8/layout/hierarchy1"/>
    <dgm:cxn modelId="{4B6C5837-4B8B-464A-B848-7B7C7C3A51E7}" type="presParOf" srcId="{8E465B2C-E9B1-E646-B179-881AE401691C}" destId="{C3AC4939-2535-7549-B17A-94FBF6960AA4}" srcOrd="0" destOrd="0" presId="urn:microsoft.com/office/officeart/2005/8/layout/hierarchy1"/>
    <dgm:cxn modelId="{4EEDCE8A-5F8D-6346-A93E-E6417D7C1654}" type="presParOf" srcId="{C3AC4939-2535-7549-B17A-94FBF6960AA4}" destId="{472EDAEC-0824-C34F-B4A9-B16CC082EF71}" srcOrd="0" destOrd="0" presId="urn:microsoft.com/office/officeart/2005/8/layout/hierarchy1"/>
    <dgm:cxn modelId="{3041338F-96F4-4C43-ACE1-AAEA6B5B0C7B}" type="presParOf" srcId="{C3AC4939-2535-7549-B17A-94FBF6960AA4}" destId="{93E47788-747E-8147-94C9-A9637158FB33}" srcOrd="1" destOrd="0" presId="urn:microsoft.com/office/officeart/2005/8/layout/hierarchy1"/>
    <dgm:cxn modelId="{5D2ED12B-CB02-9344-B8BD-05A674BA5A6E}" type="presParOf" srcId="{8E465B2C-E9B1-E646-B179-881AE401691C}" destId="{520C2D81-CD75-0049-8CAB-F59A766253A2}" srcOrd="1" destOrd="0" presId="urn:microsoft.com/office/officeart/2005/8/layout/hierarchy1"/>
    <dgm:cxn modelId="{9C1C8AB2-9EE5-4241-9234-44E2515F8E5F}" type="presParOf" srcId="{520C2D81-CD75-0049-8CAB-F59A766253A2}" destId="{E83E53B9-D276-2047-B69F-60008380D44F}" srcOrd="0" destOrd="0" presId="urn:microsoft.com/office/officeart/2005/8/layout/hierarchy1"/>
    <dgm:cxn modelId="{53A8D358-EFB7-F747-B362-B592EE0DCF3A}" type="presParOf" srcId="{520C2D81-CD75-0049-8CAB-F59A766253A2}" destId="{5C7D06BE-516F-124C-A926-CA9C5F9B9916}" srcOrd="1" destOrd="0" presId="urn:microsoft.com/office/officeart/2005/8/layout/hierarchy1"/>
    <dgm:cxn modelId="{9DE73D87-8A51-5340-8E8D-D9FECAE64A55}" type="presParOf" srcId="{5C7D06BE-516F-124C-A926-CA9C5F9B9916}" destId="{2769154C-1542-BE4B-8A78-7C970B64D6FA}" srcOrd="0" destOrd="0" presId="urn:microsoft.com/office/officeart/2005/8/layout/hierarchy1"/>
    <dgm:cxn modelId="{830D6E31-D980-5F4A-8D14-2AE23BA05491}" type="presParOf" srcId="{2769154C-1542-BE4B-8A78-7C970B64D6FA}" destId="{DAA4A202-178E-EA4D-B568-1C0D9F9BA74C}" srcOrd="0" destOrd="0" presId="urn:microsoft.com/office/officeart/2005/8/layout/hierarchy1"/>
    <dgm:cxn modelId="{A0132A10-C9DB-E447-A59D-3B719F53D143}" type="presParOf" srcId="{2769154C-1542-BE4B-8A78-7C970B64D6FA}" destId="{620606E2-08BD-504B-B0D4-7DD58715797E}" srcOrd="1" destOrd="0" presId="urn:microsoft.com/office/officeart/2005/8/layout/hierarchy1"/>
    <dgm:cxn modelId="{9B312C29-C0D6-1843-B2EE-EE01377D2863}" type="presParOf" srcId="{5C7D06BE-516F-124C-A926-CA9C5F9B9916}" destId="{C0450A22-E02A-3C42-BD32-55D8D93948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bg1"/>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a:xfrm>
          <a:off x="4662282" y="3360709"/>
          <a:ext cx="3038414" cy="3040075"/>
        </a:xfrm>
        <a:prstGeom prst="gear9">
          <a:avLst/>
        </a:prstGeom>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a:xfrm rot="20700000">
          <a:off x="3717734" y="347550"/>
          <a:ext cx="2946988" cy="2828891"/>
        </a:xfrm>
        <a:prstGeom prst="gear6">
          <a:avLst/>
        </a:prstGeom>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bg1"/>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bg1"/>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3ACBEB-A8D1-B140-99FE-20F7D73EE322}"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A021D60-FA16-364B-85A7-4A05A1CA181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REACT</a:t>
          </a:r>
          <a:r>
            <a:rPr lang="en-US" sz="2800" dirty="0"/>
            <a:t> to problem behavior</a:t>
          </a:r>
        </a:p>
      </dgm:t>
    </dgm:pt>
    <dgm:pt modelId="{F5B7ACDE-39B4-C74A-A24F-8DD80C76BC0A}" type="parTrans" cxnId="{F8F3E2C3-6789-044A-8427-058635ED337B}">
      <dgm:prSet/>
      <dgm:spPr/>
      <dgm:t>
        <a:bodyPr/>
        <a:lstStyle/>
        <a:p>
          <a:endParaRPr lang="en-US"/>
        </a:p>
      </dgm:t>
    </dgm:pt>
    <dgm:pt modelId="{77F7B0FD-D2DC-1140-9A2E-96F5E4233C92}" type="sibTrans" cxnId="{F8F3E2C3-6789-044A-8427-058635ED337B}">
      <dgm:prSet/>
      <dgm:spPr/>
      <dgm:t>
        <a:bodyPr/>
        <a:lstStyle/>
        <a:p>
          <a:endParaRPr lang="en-US"/>
        </a:p>
      </dgm:t>
    </dgm:pt>
    <dgm:pt modelId="{24F41D14-D747-CB41-8590-649D890336B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Select and </a:t>
          </a:r>
          <a:r>
            <a:rPr lang="en-US" sz="2800" b="1" dirty="0"/>
            <a:t>ADD</a:t>
          </a:r>
          <a:r>
            <a:rPr lang="en-US" sz="2800" dirty="0"/>
            <a:t> Practice</a:t>
          </a:r>
        </a:p>
      </dgm:t>
    </dgm:pt>
    <dgm:pt modelId="{861AB593-6DC3-E548-9AA0-5F60569A1818}" type="parTrans" cxnId="{6859BE93-38DD-764C-82EB-36D7ADE3EECA}">
      <dgm:prSet/>
      <dgm:spPr/>
      <dgm:t>
        <a:bodyPr/>
        <a:lstStyle/>
        <a:p>
          <a:endParaRPr lang="en-US"/>
        </a:p>
      </dgm:t>
    </dgm:pt>
    <dgm:pt modelId="{E74258E9-7F51-6841-B3C8-7665D0F43CEA}" type="sibTrans" cxnId="{6859BE93-38DD-764C-82EB-36D7ADE3EECA}">
      <dgm:prSet/>
      <dgm:spPr/>
      <dgm:t>
        <a:bodyPr/>
        <a:lstStyle/>
        <a:p>
          <a:endParaRPr lang="en-US"/>
        </a:p>
      </dgm:t>
    </dgm:pt>
    <dgm:pt modelId="{48D7FA09-E5FD-AB45-A334-60496B0668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Hire </a:t>
          </a:r>
          <a:r>
            <a:rPr lang="en-US" sz="2800" b="1" dirty="0"/>
            <a:t>EXPERT</a:t>
          </a:r>
          <a:r>
            <a:rPr lang="en-US" sz="2800" dirty="0"/>
            <a:t> to Train Practice</a:t>
          </a:r>
        </a:p>
      </dgm:t>
    </dgm:pt>
    <dgm:pt modelId="{5E510F9F-9280-D443-BA72-F30B828929E2}" type="parTrans" cxnId="{92CF943A-966D-BE4D-B954-ACA524A2F16D}">
      <dgm:prSet/>
      <dgm:spPr/>
      <dgm:t>
        <a:bodyPr/>
        <a:lstStyle/>
        <a:p>
          <a:endParaRPr lang="en-US"/>
        </a:p>
      </dgm:t>
    </dgm:pt>
    <dgm:pt modelId="{0761EAF9-4A75-374E-BDEA-0BA26E037710}" type="sibTrans" cxnId="{92CF943A-966D-BE4D-B954-ACA524A2F16D}">
      <dgm:prSet/>
      <dgm:spPr/>
      <dgm:t>
        <a:bodyPr/>
        <a:lstStyle/>
        <a:p>
          <a:endParaRPr lang="en-US"/>
        </a:p>
      </dgm:t>
    </dgm:pt>
    <dgm:pt modelId="{C90D0742-F5C8-7649-BD54-28219BCED1F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Expect, but </a:t>
          </a:r>
          <a:r>
            <a:rPr lang="en-US" sz="2800" b="1" dirty="0"/>
            <a:t>HOPE</a:t>
          </a:r>
          <a:r>
            <a:rPr lang="en-US" sz="2800" dirty="0"/>
            <a:t> for, Implementation</a:t>
          </a:r>
        </a:p>
      </dgm:t>
    </dgm:pt>
    <dgm:pt modelId="{E9FE0D70-5D40-0E4D-9488-3118F9E1A066}" type="parTrans" cxnId="{BEFDAF8C-52DA-DB4F-857F-D92C9AF3800F}">
      <dgm:prSet/>
      <dgm:spPr/>
      <dgm:t>
        <a:bodyPr/>
        <a:lstStyle/>
        <a:p>
          <a:endParaRPr lang="en-US"/>
        </a:p>
      </dgm:t>
    </dgm:pt>
    <dgm:pt modelId="{1EB424D4-3B77-0E4A-9BA7-0C78C98D6FD1}" type="sibTrans" cxnId="{BEFDAF8C-52DA-DB4F-857F-D92C9AF3800F}">
      <dgm:prSet/>
      <dgm:spPr/>
      <dgm:t>
        <a:bodyPr/>
        <a:lstStyle/>
        <a:p>
          <a:endParaRPr lang="en-US"/>
        </a:p>
      </dgm:t>
    </dgm:pt>
    <dgm:pt modelId="{75C3B98C-030B-1D48-ADC7-FB021EC02CE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WAIT</a:t>
          </a:r>
          <a:r>
            <a:rPr lang="en-US" sz="2800" dirty="0"/>
            <a:t> for New Problem</a:t>
          </a:r>
        </a:p>
      </dgm:t>
    </dgm:pt>
    <dgm:pt modelId="{AF63D85C-12B5-AA4E-8662-1FA70EF2F7A4}" type="parTrans" cxnId="{0E283F7B-FF18-7342-8D65-4265DA901917}">
      <dgm:prSet/>
      <dgm:spPr/>
      <dgm:t>
        <a:bodyPr/>
        <a:lstStyle/>
        <a:p>
          <a:endParaRPr lang="en-US"/>
        </a:p>
      </dgm:t>
    </dgm:pt>
    <dgm:pt modelId="{13371542-2018-D947-8C31-CBE33CD76345}" type="sibTrans" cxnId="{0E283F7B-FF18-7342-8D65-4265DA901917}">
      <dgm:prSet/>
      <dgm:spPr/>
      <dgm:t>
        <a:bodyPr/>
        <a:lstStyle/>
        <a:p>
          <a:endParaRPr lang="en-US"/>
        </a:p>
      </dgm:t>
    </dgm:pt>
    <dgm:pt modelId="{BAEB1AD5-3D4A-9E46-8460-BAE33624D410}" type="pres">
      <dgm:prSet presAssocID="{583ACBEB-A8D1-B140-99FE-20F7D73EE322}" presName="cycle" presStyleCnt="0">
        <dgm:presLayoutVars>
          <dgm:dir/>
          <dgm:resizeHandles val="exact"/>
        </dgm:presLayoutVars>
      </dgm:prSet>
      <dgm:spPr/>
    </dgm:pt>
    <dgm:pt modelId="{DE81F4D8-5402-B04F-BB18-D7F2406F82B3}" type="pres">
      <dgm:prSet presAssocID="{9A021D60-FA16-364B-85A7-4A05A1CA1810}" presName="dummy" presStyleCnt="0"/>
      <dgm:spPr/>
    </dgm:pt>
    <dgm:pt modelId="{12A15722-D8AD-234C-BD0B-2A6997668D9F}" type="pres">
      <dgm:prSet presAssocID="{9A021D60-FA16-364B-85A7-4A05A1CA1810}" presName="node" presStyleLbl="revTx" presStyleIdx="0" presStyleCnt="5" custScaleX="217723" custRadScaleRad="115270" custRadScaleInc="44221">
        <dgm:presLayoutVars>
          <dgm:bulletEnabled val="1"/>
        </dgm:presLayoutVars>
      </dgm:prSet>
      <dgm:spPr/>
    </dgm:pt>
    <dgm:pt modelId="{202FF1B2-F290-A349-8064-1A883F351908}" type="pres">
      <dgm:prSet presAssocID="{77F7B0FD-D2DC-1140-9A2E-96F5E4233C92}" presName="sibTrans" presStyleLbl="node1" presStyleIdx="0" presStyleCnt="5"/>
      <dgm:spPr/>
    </dgm:pt>
    <dgm:pt modelId="{A14A86CA-CDEA-B44A-991D-C1E87369CB08}" type="pres">
      <dgm:prSet presAssocID="{24F41D14-D747-CB41-8590-649D890336BF}" presName="dummy" presStyleCnt="0"/>
      <dgm:spPr/>
    </dgm:pt>
    <dgm:pt modelId="{0251FA28-4767-BB45-AA7D-238C7F48DA28}" type="pres">
      <dgm:prSet presAssocID="{24F41D14-D747-CB41-8590-649D890336BF}" presName="node" presStyleLbl="revTx" presStyleIdx="1" presStyleCnt="5" custScaleX="217723" custRadScaleRad="129489" custRadScaleInc="-8324">
        <dgm:presLayoutVars>
          <dgm:bulletEnabled val="1"/>
        </dgm:presLayoutVars>
      </dgm:prSet>
      <dgm:spPr/>
    </dgm:pt>
    <dgm:pt modelId="{E1369111-B86A-BA44-927D-B09B92901119}" type="pres">
      <dgm:prSet presAssocID="{E74258E9-7F51-6841-B3C8-7665D0F43CEA}" presName="sibTrans" presStyleLbl="node1" presStyleIdx="1" presStyleCnt="5" custLinFactNeighborX="798" custLinFactNeighborY="2925"/>
      <dgm:spPr/>
    </dgm:pt>
    <dgm:pt modelId="{E818217A-2033-6744-8149-D4093FEF12FA}" type="pres">
      <dgm:prSet presAssocID="{48D7FA09-E5FD-AB45-A334-60496B06686F}" presName="dummy" presStyleCnt="0"/>
      <dgm:spPr/>
    </dgm:pt>
    <dgm:pt modelId="{CA9CF669-B161-4644-BE8D-501C2D277504}" type="pres">
      <dgm:prSet presAssocID="{48D7FA09-E5FD-AB45-A334-60496B06686F}" presName="node" presStyleLbl="revTx" presStyleIdx="2" presStyleCnt="5" custScaleX="217723" custScaleY="86555" custRadScaleRad="106775" custRadScaleInc="206">
        <dgm:presLayoutVars>
          <dgm:bulletEnabled val="1"/>
        </dgm:presLayoutVars>
      </dgm:prSet>
      <dgm:spPr/>
    </dgm:pt>
    <dgm:pt modelId="{617DFB52-1EE5-2841-8F37-A12EF1E86001}" type="pres">
      <dgm:prSet presAssocID="{0761EAF9-4A75-374E-BDEA-0BA26E037710}" presName="sibTrans" presStyleLbl="node1" presStyleIdx="2" presStyleCnt="5" custLinFactNeighborX="-2763" custLinFactNeighborY="1596"/>
      <dgm:spPr/>
    </dgm:pt>
    <dgm:pt modelId="{0DE43E8C-707F-1348-8C2E-F8AB90F434A2}" type="pres">
      <dgm:prSet presAssocID="{C90D0742-F5C8-7649-BD54-28219BCED1F7}" presName="dummy" presStyleCnt="0"/>
      <dgm:spPr/>
    </dgm:pt>
    <dgm:pt modelId="{8017A058-7D03-1043-B969-111F8D20670D}" type="pres">
      <dgm:prSet presAssocID="{C90D0742-F5C8-7649-BD54-28219BCED1F7}" presName="node" presStyleLbl="revTx" presStyleIdx="3" presStyleCnt="5" custScaleX="217723" custRadScaleRad="122692" custRadScaleInc="21959">
        <dgm:presLayoutVars>
          <dgm:bulletEnabled val="1"/>
        </dgm:presLayoutVars>
      </dgm:prSet>
      <dgm:spPr/>
    </dgm:pt>
    <dgm:pt modelId="{5538C982-6891-0E47-A0A1-D19AD2CB31A1}" type="pres">
      <dgm:prSet presAssocID="{1EB424D4-3B77-0E4A-9BA7-0C78C98D6FD1}" presName="sibTrans" presStyleLbl="node1" presStyleIdx="3" presStyleCnt="5"/>
      <dgm:spPr/>
    </dgm:pt>
    <dgm:pt modelId="{7029AFFC-9AE0-5E4D-A645-F1C197ADA078}" type="pres">
      <dgm:prSet presAssocID="{75C3B98C-030B-1D48-ADC7-FB021EC02CEF}" presName="dummy" presStyleCnt="0"/>
      <dgm:spPr/>
    </dgm:pt>
    <dgm:pt modelId="{778E407B-84C3-3D46-8D2B-A4088AD27AA6}" type="pres">
      <dgm:prSet presAssocID="{75C3B98C-030B-1D48-ADC7-FB021EC02CEF}" presName="node" presStyleLbl="revTx" presStyleIdx="4" presStyleCnt="5" custScaleX="217723" custRadScaleRad="114360" custRadScaleInc="-39552">
        <dgm:presLayoutVars>
          <dgm:bulletEnabled val="1"/>
        </dgm:presLayoutVars>
      </dgm:prSet>
      <dgm:spPr/>
    </dgm:pt>
    <dgm:pt modelId="{E81B3326-6819-9342-80B8-3108EFF53CF0}" type="pres">
      <dgm:prSet presAssocID="{13371542-2018-D947-8C31-CBE33CD76345}" presName="sibTrans" presStyleLbl="node1" presStyleIdx="4" presStyleCnt="5"/>
      <dgm:spPr/>
    </dgm:pt>
  </dgm:ptLst>
  <dgm:cxnLst>
    <dgm:cxn modelId="{9B520C06-147D-3F4C-9C40-E2E2C626FBF6}" type="presOf" srcId="{48D7FA09-E5FD-AB45-A334-60496B06686F}" destId="{CA9CF669-B161-4644-BE8D-501C2D277504}" srcOrd="0" destOrd="0" presId="urn:microsoft.com/office/officeart/2005/8/layout/cycle1"/>
    <dgm:cxn modelId="{A40D1A2C-1565-824F-A012-4F6BB432D24A}" type="presOf" srcId="{9A021D60-FA16-364B-85A7-4A05A1CA1810}" destId="{12A15722-D8AD-234C-BD0B-2A6997668D9F}" srcOrd="0" destOrd="0" presId="urn:microsoft.com/office/officeart/2005/8/layout/cycle1"/>
    <dgm:cxn modelId="{4DBD402C-5B26-A448-8D4C-5F2FD04045EA}" type="presOf" srcId="{75C3B98C-030B-1D48-ADC7-FB021EC02CEF}" destId="{778E407B-84C3-3D46-8D2B-A4088AD27AA6}" srcOrd="0" destOrd="0" presId="urn:microsoft.com/office/officeart/2005/8/layout/cycle1"/>
    <dgm:cxn modelId="{92CF943A-966D-BE4D-B954-ACA524A2F16D}" srcId="{583ACBEB-A8D1-B140-99FE-20F7D73EE322}" destId="{48D7FA09-E5FD-AB45-A334-60496B06686F}" srcOrd="2" destOrd="0" parTransId="{5E510F9F-9280-D443-BA72-F30B828929E2}" sibTransId="{0761EAF9-4A75-374E-BDEA-0BA26E037710}"/>
    <dgm:cxn modelId="{E8D8DB51-49B9-9143-9383-9E24A12834F1}" type="presOf" srcId="{1EB424D4-3B77-0E4A-9BA7-0C78C98D6FD1}" destId="{5538C982-6891-0E47-A0A1-D19AD2CB31A1}" srcOrd="0" destOrd="0" presId="urn:microsoft.com/office/officeart/2005/8/layout/cycle1"/>
    <dgm:cxn modelId="{0E283F7B-FF18-7342-8D65-4265DA901917}" srcId="{583ACBEB-A8D1-B140-99FE-20F7D73EE322}" destId="{75C3B98C-030B-1D48-ADC7-FB021EC02CEF}" srcOrd="4" destOrd="0" parTransId="{AF63D85C-12B5-AA4E-8662-1FA70EF2F7A4}" sibTransId="{13371542-2018-D947-8C31-CBE33CD76345}"/>
    <dgm:cxn modelId="{BEFDAF8C-52DA-DB4F-857F-D92C9AF3800F}" srcId="{583ACBEB-A8D1-B140-99FE-20F7D73EE322}" destId="{C90D0742-F5C8-7649-BD54-28219BCED1F7}" srcOrd="3" destOrd="0" parTransId="{E9FE0D70-5D40-0E4D-9488-3118F9E1A066}" sibTransId="{1EB424D4-3B77-0E4A-9BA7-0C78C98D6FD1}"/>
    <dgm:cxn modelId="{061E6E8E-02A7-3245-9771-3D046116B346}" type="presOf" srcId="{E74258E9-7F51-6841-B3C8-7665D0F43CEA}" destId="{E1369111-B86A-BA44-927D-B09B92901119}" srcOrd="0" destOrd="0" presId="urn:microsoft.com/office/officeart/2005/8/layout/cycle1"/>
    <dgm:cxn modelId="{6859BE93-38DD-764C-82EB-36D7ADE3EECA}" srcId="{583ACBEB-A8D1-B140-99FE-20F7D73EE322}" destId="{24F41D14-D747-CB41-8590-649D890336BF}" srcOrd="1" destOrd="0" parTransId="{861AB593-6DC3-E548-9AA0-5F60569A1818}" sibTransId="{E74258E9-7F51-6841-B3C8-7665D0F43CEA}"/>
    <dgm:cxn modelId="{E0E68E9A-CBBD-2640-A4CC-147B8B1DE47C}" type="presOf" srcId="{77F7B0FD-D2DC-1140-9A2E-96F5E4233C92}" destId="{202FF1B2-F290-A349-8064-1A883F351908}" srcOrd="0" destOrd="0" presId="urn:microsoft.com/office/officeart/2005/8/layout/cycle1"/>
    <dgm:cxn modelId="{4FDF88B4-B15C-A648-9826-C4B4B3187CE2}" type="presOf" srcId="{24F41D14-D747-CB41-8590-649D890336BF}" destId="{0251FA28-4767-BB45-AA7D-238C7F48DA28}" srcOrd="0" destOrd="0" presId="urn:microsoft.com/office/officeart/2005/8/layout/cycle1"/>
    <dgm:cxn modelId="{F8F3E2C3-6789-044A-8427-058635ED337B}" srcId="{583ACBEB-A8D1-B140-99FE-20F7D73EE322}" destId="{9A021D60-FA16-364B-85A7-4A05A1CA1810}" srcOrd="0" destOrd="0" parTransId="{F5B7ACDE-39B4-C74A-A24F-8DD80C76BC0A}" sibTransId="{77F7B0FD-D2DC-1140-9A2E-96F5E4233C92}"/>
    <dgm:cxn modelId="{F7B913C5-860E-CC4B-8CD4-D670E08438DF}" type="presOf" srcId="{583ACBEB-A8D1-B140-99FE-20F7D73EE322}" destId="{BAEB1AD5-3D4A-9E46-8460-BAE33624D410}" srcOrd="0" destOrd="0" presId="urn:microsoft.com/office/officeart/2005/8/layout/cycle1"/>
    <dgm:cxn modelId="{2FEA87D6-4785-2A4C-8786-A77731D0DC82}" type="presOf" srcId="{0761EAF9-4A75-374E-BDEA-0BA26E037710}" destId="{617DFB52-1EE5-2841-8F37-A12EF1E86001}" srcOrd="0" destOrd="0" presId="urn:microsoft.com/office/officeart/2005/8/layout/cycle1"/>
    <dgm:cxn modelId="{0C12F2E5-3A1E-5445-BFD7-E5E3AA24ED8A}" type="presOf" srcId="{13371542-2018-D947-8C31-CBE33CD76345}" destId="{E81B3326-6819-9342-80B8-3108EFF53CF0}" srcOrd="0" destOrd="0" presId="urn:microsoft.com/office/officeart/2005/8/layout/cycle1"/>
    <dgm:cxn modelId="{1A62D9EB-AD63-E946-85B8-04D31A8E8E00}" type="presOf" srcId="{C90D0742-F5C8-7649-BD54-28219BCED1F7}" destId="{8017A058-7D03-1043-B969-111F8D20670D}" srcOrd="0" destOrd="0" presId="urn:microsoft.com/office/officeart/2005/8/layout/cycle1"/>
    <dgm:cxn modelId="{D7AFD6B8-29D5-2349-9EEA-A9E32F0B8AAD}" type="presParOf" srcId="{BAEB1AD5-3D4A-9E46-8460-BAE33624D410}" destId="{DE81F4D8-5402-B04F-BB18-D7F2406F82B3}" srcOrd="0" destOrd="0" presId="urn:microsoft.com/office/officeart/2005/8/layout/cycle1"/>
    <dgm:cxn modelId="{0317B91C-3B78-7044-88B7-C42B8690A914}" type="presParOf" srcId="{BAEB1AD5-3D4A-9E46-8460-BAE33624D410}" destId="{12A15722-D8AD-234C-BD0B-2A6997668D9F}" srcOrd="1" destOrd="0" presId="urn:microsoft.com/office/officeart/2005/8/layout/cycle1"/>
    <dgm:cxn modelId="{F5E11FF6-CC08-8A46-B3B0-F226740A943D}" type="presParOf" srcId="{BAEB1AD5-3D4A-9E46-8460-BAE33624D410}" destId="{202FF1B2-F290-A349-8064-1A883F351908}" srcOrd="2" destOrd="0" presId="urn:microsoft.com/office/officeart/2005/8/layout/cycle1"/>
    <dgm:cxn modelId="{D676A7EF-5596-654E-9C20-416FD0FA0BBA}" type="presParOf" srcId="{BAEB1AD5-3D4A-9E46-8460-BAE33624D410}" destId="{A14A86CA-CDEA-B44A-991D-C1E87369CB08}" srcOrd="3" destOrd="0" presId="urn:microsoft.com/office/officeart/2005/8/layout/cycle1"/>
    <dgm:cxn modelId="{E7554CA3-BFE4-FF44-8B23-7B30D6FF2CF1}" type="presParOf" srcId="{BAEB1AD5-3D4A-9E46-8460-BAE33624D410}" destId="{0251FA28-4767-BB45-AA7D-238C7F48DA28}" srcOrd="4" destOrd="0" presId="urn:microsoft.com/office/officeart/2005/8/layout/cycle1"/>
    <dgm:cxn modelId="{9F19D4B7-C75F-DB47-9A5B-DD179D974904}" type="presParOf" srcId="{BAEB1AD5-3D4A-9E46-8460-BAE33624D410}" destId="{E1369111-B86A-BA44-927D-B09B92901119}" srcOrd="5" destOrd="0" presId="urn:microsoft.com/office/officeart/2005/8/layout/cycle1"/>
    <dgm:cxn modelId="{0124DCA2-37DC-B642-A04D-A7AABF2B8567}" type="presParOf" srcId="{BAEB1AD5-3D4A-9E46-8460-BAE33624D410}" destId="{E818217A-2033-6744-8149-D4093FEF12FA}" srcOrd="6" destOrd="0" presId="urn:microsoft.com/office/officeart/2005/8/layout/cycle1"/>
    <dgm:cxn modelId="{191740E6-5825-B64B-95C5-AB5C66C0BF80}" type="presParOf" srcId="{BAEB1AD5-3D4A-9E46-8460-BAE33624D410}" destId="{CA9CF669-B161-4644-BE8D-501C2D277504}" srcOrd="7" destOrd="0" presId="urn:microsoft.com/office/officeart/2005/8/layout/cycle1"/>
    <dgm:cxn modelId="{0A4DA41B-AD59-4D48-9EBE-3FDD3B4B4C4C}" type="presParOf" srcId="{BAEB1AD5-3D4A-9E46-8460-BAE33624D410}" destId="{617DFB52-1EE5-2841-8F37-A12EF1E86001}" srcOrd="8" destOrd="0" presId="urn:microsoft.com/office/officeart/2005/8/layout/cycle1"/>
    <dgm:cxn modelId="{14DE5175-56B4-5648-92BA-29CDD90AFB3C}" type="presParOf" srcId="{BAEB1AD5-3D4A-9E46-8460-BAE33624D410}" destId="{0DE43E8C-707F-1348-8C2E-F8AB90F434A2}" srcOrd="9" destOrd="0" presId="urn:microsoft.com/office/officeart/2005/8/layout/cycle1"/>
    <dgm:cxn modelId="{225D6985-7C03-BA41-8125-2CE70EF52105}" type="presParOf" srcId="{BAEB1AD5-3D4A-9E46-8460-BAE33624D410}" destId="{8017A058-7D03-1043-B969-111F8D20670D}" srcOrd="10" destOrd="0" presId="urn:microsoft.com/office/officeart/2005/8/layout/cycle1"/>
    <dgm:cxn modelId="{7B7AE829-8944-D841-AAF5-64B90C1A1F2F}" type="presParOf" srcId="{BAEB1AD5-3D4A-9E46-8460-BAE33624D410}" destId="{5538C982-6891-0E47-A0A1-D19AD2CB31A1}" srcOrd="11" destOrd="0" presId="urn:microsoft.com/office/officeart/2005/8/layout/cycle1"/>
    <dgm:cxn modelId="{C787F988-8048-D945-A6A0-30198E8A439A}" type="presParOf" srcId="{BAEB1AD5-3D4A-9E46-8460-BAE33624D410}" destId="{7029AFFC-9AE0-5E4D-A645-F1C197ADA078}" srcOrd="12" destOrd="0" presId="urn:microsoft.com/office/officeart/2005/8/layout/cycle1"/>
    <dgm:cxn modelId="{AF5BA2F5-EFED-654D-BE11-B08BF4B295A6}" type="presParOf" srcId="{BAEB1AD5-3D4A-9E46-8460-BAE33624D410}" destId="{778E407B-84C3-3D46-8D2B-A4088AD27AA6}" srcOrd="13" destOrd="0" presId="urn:microsoft.com/office/officeart/2005/8/layout/cycle1"/>
    <dgm:cxn modelId="{9448A0C0-43A3-6B4C-9DB7-1964A3A3AB5B}" type="presParOf" srcId="{BAEB1AD5-3D4A-9E46-8460-BAE33624D410}" destId="{E81B3326-6819-9342-80B8-3108EFF53CF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dirty="0"/>
            <a:t>PBIS Handbook </a:t>
          </a:r>
          <a:r>
            <a:rPr lang="en-US" sz="2000" b="0" i="0" dirty="0"/>
            <a:t>(e.g., matrix, discipline flow chart)</a:t>
          </a:r>
          <a:endParaRPr lang="en-US" sz="2800" dirty="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dirty="0"/>
            <a:t>De-escalation Strategies</a:t>
          </a:r>
          <a:r>
            <a:rPr lang="en-US" sz="2400" b="0" i="0" dirty="0"/>
            <a:t> (e.g., Neutralizing Routines)</a:t>
          </a:r>
          <a:endParaRPr lang="en-US" sz="2800" dirty="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Function of Behavior/Classroom information</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dirty="0"/>
            <a:t>Integrated Culturally Responsive Practices</a:t>
          </a:r>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custScaleX="108409">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Discipline Flowchart </a:t>
          </a:r>
          <a:r>
            <a:rPr lang="en-US" sz="2200" kern="1200" dirty="0"/>
            <a:t>(developed with staff input) to </a:t>
          </a:r>
          <a:r>
            <a:rPr lang="en-US" sz="2200" b="1" i="1" kern="1200" dirty="0"/>
            <a:t>ALL</a:t>
          </a:r>
          <a:r>
            <a:rPr lang="en-US" sz="2200" kern="1200" dirty="0"/>
            <a:t> staff.</a:t>
          </a:r>
        </a:p>
      </dsp:txBody>
      <dsp:txXfrm>
        <a:off x="486773" y="228014"/>
        <a:ext cx="9595333"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student scenario is provided and a team member performs a “think aloud” to model her interaction with a student. </a:t>
          </a:r>
          <a:r>
            <a:rPr lang="en-US" sz="2200" b="1" i="1" kern="1200" dirty="0"/>
            <a:t>(I do)</a:t>
          </a:r>
          <a:endParaRPr lang="en-US" sz="2200" b="1" kern="1200" dirty="0"/>
        </a:p>
      </dsp:txBody>
      <dsp:txXfrm>
        <a:off x="1013375" y="1188182"/>
        <a:ext cx="9068731"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20068-F0F4-104F-99C0-B8693C5EEFD2}">
      <dsp:nvSpPr>
        <dsp:cNvPr id="0" name=""/>
        <dsp:cNvSpPr/>
      </dsp:nvSpPr>
      <dsp:spPr>
        <a:xfrm>
          <a:off x="1254177" y="214835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Additional examples and non-examples of student-staff interactions are provided with opportunities for questions to be asked.</a:t>
          </a:r>
        </a:p>
      </dsp:txBody>
      <dsp:txXfrm>
        <a:off x="1254177" y="2148350"/>
        <a:ext cx="8827928" cy="824600"/>
      </dsp:txXfrm>
    </dsp:sp>
    <dsp:sp modelId="{EBAE9EC1-074A-ED45-8161-C54EFDB5B11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FCB41-C79A-7C4F-BD3E-0EB42DE5B44C}">
      <dsp:nvSpPr>
        <dsp:cNvPr id="0" name=""/>
        <dsp:cNvSpPr/>
      </dsp:nvSpPr>
      <dsp:spPr>
        <a:xfrm>
          <a:off x="1254177" y="310791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scenario is provided and small groups of staff discuss how to use the flowchart as a guide to their response. </a:t>
          </a:r>
          <a:r>
            <a:rPr lang="en-US" sz="2200" b="1" i="1" kern="1200" dirty="0"/>
            <a:t>(We do)</a:t>
          </a:r>
          <a:endParaRPr lang="en-US" sz="2200" b="1" kern="1200" dirty="0"/>
        </a:p>
      </dsp:txBody>
      <dsp:txXfrm>
        <a:off x="1254177" y="3107910"/>
        <a:ext cx="8827928" cy="824600"/>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08F72-6DB5-184B-84A0-8FD18E4E96E1}">
      <dsp:nvSpPr>
        <dsp:cNvPr id="0" name=""/>
        <dsp:cNvSpPr/>
      </dsp:nvSpPr>
      <dsp:spPr>
        <a:xfrm>
          <a:off x="1013375" y="4068078"/>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scenario is provided. Each staff member writes down how they would respond and then shares the response with a colleague. </a:t>
          </a:r>
          <a:r>
            <a:rPr lang="en-US" sz="2200" b="1" kern="1200" dirty="0"/>
            <a:t>(</a:t>
          </a:r>
          <a:r>
            <a:rPr lang="en-US" sz="2200" b="1" i="1" kern="1200" dirty="0"/>
            <a:t>You do)</a:t>
          </a:r>
        </a:p>
      </dsp:txBody>
      <dsp:txXfrm>
        <a:off x="1013375" y="4068078"/>
        <a:ext cx="9068731" cy="824600"/>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003F3-91E9-AA45-A66A-D30BCB32D489}">
      <dsp:nvSpPr>
        <dsp:cNvPr id="0" name=""/>
        <dsp:cNvSpPr/>
      </dsp:nvSpPr>
      <dsp:spPr>
        <a:xfrm>
          <a:off x="486773" y="5028246"/>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laminated copies of the Discipline Flowchart and are asked to focus on using it </a:t>
          </a:r>
          <a:r>
            <a:rPr lang="en-US" sz="2200" b="1" kern="1200" dirty="0"/>
            <a:t>during dismissal time</a:t>
          </a:r>
          <a:r>
            <a:rPr lang="en-US" sz="2200" kern="1200" dirty="0"/>
            <a:t>.</a:t>
          </a:r>
        </a:p>
      </dsp:txBody>
      <dsp:txXfrm>
        <a:off x="486773" y="5028246"/>
        <a:ext cx="9595333" cy="824600"/>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Coaching/</a:t>
          </a:r>
        </a:p>
        <a:p>
          <a:pPr marL="0" lvl="0" indent="0" algn="ctr" defTabSz="1600200">
            <a:lnSpc>
              <a:spcPct val="90000"/>
            </a:lnSpc>
            <a:spcBef>
              <a:spcPct val="0"/>
            </a:spcBef>
            <a:spcAft>
              <a:spcPct val="35000"/>
            </a:spcAft>
            <a:buNone/>
          </a:pPr>
          <a:r>
            <a:rPr lang="en-US" sz="3600" b="1"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113975" y="4235474"/>
          <a:ext cx="5265950"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COACH</a:t>
          </a:r>
        </a:p>
      </dsp:txBody>
      <dsp:txXfrm>
        <a:off x="-2113975" y="4235474"/>
        <a:ext cx="5265950" cy="525377"/>
      </dsp:txXfrm>
    </dsp:sp>
    <dsp:sp modelId="{917DAC40-7DA5-634E-B883-340FD0793949}">
      <dsp:nvSpPr>
        <dsp:cNvPr id="0" name=""/>
        <dsp:cNvSpPr/>
      </dsp:nvSpPr>
      <dsp:spPr>
        <a:xfrm>
          <a:off x="803475" y="1809144"/>
          <a:ext cx="3040487" cy="51037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School/district coach conducts walkthrough observations and provides specific, supportive feedback </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Mentors assigned to new educators provide feedback on use of PBIS practices </a:t>
          </a:r>
        </a:p>
      </dsp:txBody>
      <dsp:txXfrm>
        <a:off x="803475" y="1809144"/>
        <a:ext cx="3040487" cy="5103788"/>
      </dsp:txXfrm>
    </dsp:sp>
    <dsp:sp modelId="{7A63B0D5-C718-A443-A30E-86DAFB85CEC0}">
      <dsp:nvSpPr>
        <dsp:cNvPr id="0" name=""/>
        <dsp:cNvSpPr/>
      </dsp:nvSpPr>
      <dsp:spPr>
        <a:xfrm>
          <a:off x="195236" y="564088"/>
          <a:ext cx="1050754" cy="105075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1958949" y="4222142"/>
          <a:ext cx="4821529"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PEER</a:t>
          </a:r>
        </a:p>
      </dsp:txBody>
      <dsp:txXfrm>
        <a:off x="1958949" y="4222142"/>
        <a:ext cx="4821529" cy="525377"/>
      </dsp:txXfrm>
    </dsp:sp>
    <dsp:sp modelId="{94BABCAE-BD5F-C648-A90E-07F09456A9FE}">
      <dsp:nvSpPr>
        <dsp:cNvPr id="0" name=""/>
        <dsp:cNvSpPr/>
      </dsp:nvSpPr>
      <dsp:spPr>
        <a:xfrm>
          <a:off x="4622640" y="1792144"/>
          <a:ext cx="3662061" cy="51002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Educator pairs visit each other during instruction to gather data on specific practices and provide specific feedback/ support to one another</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Communities of Practice are created to review critical features, share experiences, gather examples of core PBIS practices</a:t>
          </a:r>
        </a:p>
      </dsp:txBody>
      <dsp:txXfrm>
        <a:off x="4622640" y="1792144"/>
        <a:ext cx="3662061" cy="5100259"/>
      </dsp:txXfrm>
    </dsp:sp>
    <dsp:sp modelId="{72662DDC-314B-7848-B611-44103D5E7146}">
      <dsp:nvSpPr>
        <dsp:cNvPr id="0" name=""/>
        <dsp:cNvSpPr/>
      </dsp:nvSpPr>
      <dsp:spPr>
        <a:xfrm>
          <a:off x="4053526" y="648611"/>
          <a:ext cx="1050754" cy="105075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010796" y="4255015"/>
          <a:ext cx="5289085" cy="56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SELF</a:t>
          </a:r>
        </a:p>
      </dsp:txBody>
      <dsp:txXfrm>
        <a:off x="6010796" y="4255015"/>
        <a:ext cx="5289085" cy="563651"/>
      </dsp:txXfrm>
    </dsp:sp>
    <dsp:sp modelId="{D83C8A2D-2F8E-874A-967B-5FC87B40695E}">
      <dsp:nvSpPr>
        <dsp:cNvPr id="0" name=""/>
        <dsp:cNvSpPr/>
      </dsp:nvSpPr>
      <dsp:spPr>
        <a:xfrm>
          <a:off x="8923538" y="1828694"/>
          <a:ext cx="3326884" cy="51511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Individuals commit to being a coach and providing support for 1 identified practice</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Educators choose 1 practice to set goals for themselves, self-monitor (with a provided data collection tool) &amp; self-reinforce when they meet their goal</a:t>
          </a:r>
        </a:p>
      </dsp:txBody>
      <dsp:txXfrm>
        <a:off x="8923538" y="1828694"/>
        <a:ext cx="3326884" cy="5151176"/>
      </dsp:txXfrm>
    </dsp:sp>
    <dsp:sp modelId="{DA68EC2F-2132-F447-AD84-EB861FFDEBA7}">
      <dsp:nvSpPr>
        <dsp:cNvPr id="0" name=""/>
        <dsp:cNvSpPr/>
      </dsp:nvSpPr>
      <dsp:spPr>
        <a:xfrm>
          <a:off x="8428280" y="486154"/>
          <a:ext cx="1050754" cy="1050754"/>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CA7D-8800-A147-BC2A-6FBE61B1DFA0}">
      <dsp:nvSpPr>
        <dsp:cNvPr id="0" name=""/>
        <dsp:cNvSpPr/>
      </dsp:nvSpPr>
      <dsp:spPr>
        <a:xfrm>
          <a:off x="1154"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For 8 weeks, a weekly email is sent out to staff reminding them to use the discipline flowchart when responding to student behavior incidents.</a:t>
          </a:r>
        </a:p>
      </dsp:txBody>
      <dsp:txXfrm>
        <a:off x="1154" y="44100"/>
        <a:ext cx="4503786" cy="2702271"/>
      </dsp:txXfrm>
    </dsp:sp>
    <dsp:sp modelId="{DCA968B9-39E0-0E45-8239-A96AEA6FB71B}">
      <dsp:nvSpPr>
        <dsp:cNvPr id="0" name=""/>
        <dsp:cNvSpPr/>
      </dsp:nvSpPr>
      <dsp:spPr>
        <a:xfrm>
          <a:off x="4955319"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During grade level/ department meetings, teams discuss using the discipline flowchart and what works well and how to overcome barriers. </a:t>
          </a:r>
        </a:p>
      </dsp:txBody>
      <dsp:txXfrm>
        <a:off x="4955319" y="44100"/>
        <a:ext cx="4503786" cy="2702271"/>
      </dsp:txXfrm>
    </dsp:sp>
    <dsp:sp modelId="{ADB98D37-EEA8-1F43-9190-68F9455E8874}">
      <dsp:nvSpPr>
        <dsp:cNvPr id="0" name=""/>
        <dsp:cNvSpPr/>
      </dsp:nvSpPr>
      <dsp:spPr>
        <a:xfrm>
          <a:off x="2009753" y="3196751"/>
          <a:ext cx="5440754"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When staff follow the flowchart procedures for office-supported incidents, the administrator provides specific praise to the staff member.</a:t>
          </a:r>
        </a:p>
      </dsp:txBody>
      <dsp:txXfrm>
        <a:off x="2009753" y="3196751"/>
        <a:ext cx="5440754" cy="27022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DEFF-29C9-8F45-A348-80C63B3A48F6}">
      <dsp:nvSpPr>
        <dsp:cNvPr id="0" name=""/>
        <dsp:cNvSpPr/>
      </dsp:nvSpPr>
      <dsp:spPr>
        <a:xfrm>
          <a:off x="0" y="217081"/>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 3 months of a trial period, the Leadership Team shows staff ODR data and compares before and after PBIS implementation.</a:t>
          </a:r>
        </a:p>
      </dsp:txBody>
      <dsp:txXfrm>
        <a:off x="0" y="217081"/>
        <a:ext cx="5814526" cy="2832784"/>
      </dsp:txXfrm>
    </dsp:sp>
    <dsp:sp modelId="{425006F6-97E6-8642-99E9-D96B1148A37C}">
      <dsp:nvSpPr>
        <dsp:cNvPr id="0" name=""/>
        <dsp:cNvSpPr/>
      </dsp:nvSpPr>
      <dsp:spPr>
        <a:xfrm>
          <a:off x="3674421" y="3176057"/>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Staff receive specific, supportive feedback and targeted coaching support, as needed, to promote consistency with following procedures.</a:t>
          </a:r>
        </a:p>
      </dsp:txBody>
      <dsp:txXfrm>
        <a:off x="3674421" y="3176057"/>
        <a:ext cx="5814526" cy="283278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447-B818-E645-9752-53F770592D1F}">
      <dsp:nvSpPr>
        <dsp:cNvPr id="0" name=""/>
        <dsp:cNvSpPr/>
      </dsp:nvSpPr>
      <dsp:spPr>
        <a:xfrm>
          <a:off x="2329927" y="2289438"/>
          <a:ext cx="91440" cy="830440"/>
        </a:xfrm>
        <a:custGeom>
          <a:avLst/>
          <a:gdLst/>
          <a:ahLst/>
          <a:cxnLst/>
          <a:rect l="0" t="0" r="0" b="0"/>
          <a:pathLst>
            <a:path>
              <a:moveTo>
                <a:pt x="45720" y="0"/>
              </a:moveTo>
              <a:lnTo>
                <a:pt x="45720" y="432320"/>
              </a:lnTo>
              <a:lnTo>
                <a:pt x="56374" y="432320"/>
              </a:lnTo>
              <a:lnTo>
                <a:pt x="56374" y="830440"/>
              </a:lnTo>
            </a:path>
          </a:pathLst>
        </a:custGeom>
        <a:noFill/>
        <a:ln w="79375" cap="flat" cmpd="sng" algn="ctr">
          <a:solidFill>
            <a:schemeClr val="accent4">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5">
                <a:lumMod val="50000"/>
              </a:schemeClr>
            </a:solidFill>
          </a:endParaRPr>
        </a:p>
      </dsp:txBody>
      <dsp:txXfrm>
        <a:off x="2354119" y="2700267"/>
        <a:ext cx="43055" cy="8782"/>
      </dsp:txXfrm>
    </dsp:sp>
    <dsp:sp modelId="{82DF06FC-69E1-1A43-9581-29D0BA858C28}">
      <dsp:nvSpPr>
        <dsp:cNvPr id="0" name=""/>
        <dsp:cNvSpPr/>
      </dsp:nvSpPr>
      <dsp:spPr>
        <a:xfrm>
          <a:off x="466313" y="38"/>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FIRST...</a:t>
          </a:r>
        </a:p>
        <a:p>
          <a:pPr marL="228600" lvl="1" indent="-228600" algn="l" defTabSz="1022350">
            <a:lnSpc>
              <a:spcPct val="90000"/>
            </a:lnSpc>
            <a:spcBef>
              <a:spcPct val="0"/>
            </a:spcBef>
            <a:spcAft>
              <a:spcPct val="15000"/>
            </a:spcAft>
            <a:buChar char="•"/>
          </a:pPr>
          <a:r>
            <a:rPr lang="en-US" sz="2300" kern="1200" dirty="0"/>
            <a:t>Provide explicit training, coaching/prompting, and performance feedback</a:t>
          </a:r>
        </a:p>
      </dsp:txBody>
      <dsp:txXfrm>
        <a:off x="466313" y="38"/>
        <a:ext cx="3818667" cy="2291200"/>
      </dsp:txXfrm>
    </dsp:sp>
    <dsp:sp modelId="{5CA3EF1C-1AC4-7A49-BAEA-05D5F6DAEE1E}">
      <dsp:nvSpPr>
        <dsp:cNvPr id="0" name=""/>
        <dsp:cNvSpPr/>
      </dsp:nvSpPr>
      <dsp:spPr>
        <a:xfrm>
          <a:off x="476967" y="3152279"/>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THEN...</a:t>
          </a:r>
        </a:p>
        <a:p>
          <a:pPr marL="228600" lvl="1" indent="-228600" algn="l" defTabSz="1022350">
            <a:lnSpc>
              <a:spcPct val="90000"/>
            </a:lnSpc>
            <a:spcBef>
              <a:spcPct val="0"/>
            </a:spcBef>
            <a:spcAft>
              <a:spcPct val="15000"/>
            </a:spcAft>
            <a:buChar char="•"/>
          </a:pPr>
          <a:r>
            <a:rPr lang="en-US" sz="2300" kern="1200" dirty="0"/>
            <a:t>Consider adding PBIS practices in evaluation procedures</a:t>
          </a:r>
        </a:p>
      </dsp:txBody>
      <dsp:txXfrm>
        <a:off x="476967" y="3152279"/>
        <a:ext cx="3818667" cy="2291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6789-354A-4846-9518-499CBC264890}">
      <dsp:nvSpPr>
        <dsp:cNvPr id="0" name=""/>
        <dsp:cNvSpPr/>
      </dsp:nvSpPr>
      <dsp:spPr>
        <a:xfrm rot="10800000">
          <a:off x="1718477" y="54976"/>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Gather positive-to-corrective educator/student interaction ratio data</a:t>
          </a:r>
        </a:p>
      </dsp:txBody>
      <dsp:txXfrm rot="10800000">
        <a:off x="1963134" y="54976"/>
        <a:ext cx="5820205" cy="978628"/>
      </dsp:txXfrm>
    </dsp:sp>
    <dsp:sp modelId="{959EF403-AF09-834B-9323-30C7F2DE62EC}">
      <dsp:nvSpPr>
        <dsp:cNvPr id="0" name=""/>
        <dsp:cNvSpPr/>
      </dsp:nvSpPr>
      <dsp:spPr>
        <a:xfrm>
          <a:off x="1282958" y="202"/>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074F9-517C-7A42-89E4-05F6908A9E71}">
      <dsp:nvSpPr>
        <dsp:cNvPr id="0" name=""/>
        <dsp:cNvSpPr/>
      </dsp:nvSpPr>
      <dsp:spPr>
        <a:xfrm rot="10800000">
          <a:off x="1772272" y="12588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Share amount of time spent actively supervising during cafeteria duty</a:t>
          </a:r>
        </a:p>
      </dsp:txBody>
      <dsp:txXfrm rot="10800000">
        <a:off x="2016929" y="1258803"/>
        <a:ext cx="5820205" cy="978628"/>
      </dsp:txXfrm>
    </dsp:sp>
    <dsp:sp modelId="{8769CF31-0FCC-2245-A9E1-912BD318AB20}">
      <dsp:nvSpPr>
        <dsp:cNvPr id="0" name=""/>
        <dsp:cNvSpPr/>
      </dsp:nvSpPr>
      <dsp:spPr>
        <a:xfrm>
          <a:off x="1282958" y="12588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21A9-9E89-8648-94DB-7F9183490D7B}">
      <dsp:nvSpPr>
        <dsp:cNvPr id="0" name=""/>
        <dsp:cNvSpPr/>
      </dsp:nvSpPr>
      <dsp:spPr>
        <a:xfrm rot="10800000">
          <a:off x="1772272" y="25174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Count number of specific praise statements provided during a lesson</a:t>
          </a:r>
        </a:p>
      </dsp:txBody>
      <dsp:txXfrm rot="10800000">
        <a:off x="2016929" y="2517403"/>
        <a:ext cx="5820205" cy="978628"/>
      </dsp:txXfrm>
    </dsp:sp>
    <dsp:sp modelId="{118BD7B6-7B20-9F44-AB05-E343CB25A040}">
      <dsp:nvSpPr>
        <dsp:cNvPr id="0" name=""/>
        <dsp:cNvSpPr/>
      </dsp:nvSpPr>
      <dsp:spPr>
        <a:xfrm>
          <a:off x="1282958" y="25174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504474"/>
          <a:ext cx="11329987" cy="22349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687324"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Supporting Staff and Embedded Professional Development</a:t>
          </a:r>
        </a:p>
        <a:p>
          <a:pPr marL="228600" lvl="1" indent="-228600" algn="l" defTabSz="889000" rtl="0">
            <a:lnSpc>
              <a:spcPct val="90000"/>
            </a:lnSpc>
            <a:spcBef>
              <a:spcPct val="0"/>
            </a:spcBef>
            <a:spcAft>
              <a:spcPct val="15000"/>
            </a:spcAft>
            <a:buChar char="•"/>
          </a:pPr>
          <a:r>
            <a:rPr lang="en-US" sz="2000" kern="1200" dirty="0">
              <a:latin typeface="+mn-lt"/>
            </a:rPr>
            <a:t>PBIS Annual Evaluation and Planning for Next Year</a:t>
          </a:r>
        </a:p>
        <a:p>
          <a:pPr marL="228600" lvl="1" indent="-228600" algn="l" defTabSz="889000" rtl="0">
            <a:lnSpc>
              <a:spcPct val="90000"/>
            </a:lnSpc>
            <a:spcBef>
              <a:spcPct val="0"/>
            </a:spcBef>
            <a:spcAft>
              <a:spcPct val="15000"/>
            </a:spcAft>
            <a:buChar char="•"/>
          </a:pPr>
          <a:r>
            <a:rPr lang="en-US" sz="2000" kern="1200" dirty="0">
              <a:latin typeface="+mn-lt"/>
            </a:rPr>
            <a:t>Sharing: Poster Session</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09100" y="613574"/>
        <a:ext cx="11111787" cy="2016725"/>
      </dsp:txXfrm>
    </dsp:sp>
    <dsp:sp modelId="{24EE546A-203E-45A1-AB96-5A4CB77AC5EC}">
      <dsp:nvSpPr>
        <dsp:cNvPr id="0" name=""/>
        <dsp:cNvSpPr/>
      </dsp:nvSpPr>
      <dsp:spPr>
        <a:xfrm>
          <a:off x="566499" y="17394"/>
          <a:ext cx="7930990" cy="97416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614054" y="64949"/>
        <a:ext cx="7835880" cy="879050"/>
      </dsp:txXfrm>
    </dsp:sp>
    <dsp:sp modelId="{AD7E4922-BE98-4A00-8CC9-8C067984A0AA}">
      <dsp:nvSpPr>
        <dsp:cNvPr id="0" name=""/>
        <dsp:cNvSpPr/>
      </dsp:nvSpPr>
      <dsp:spPr>
        <a:xfrm>
          <a:off x="0" y="3404679"/>
          <a:ext cx="11329987" cy="2027025"/>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687324"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rgbClr val="0D0F41">
                  <a:hueOff val="0"/>
                  <a:satOff val="0"/>
                  <a:lumOff val="0"/>
                  <a:alphaOff val="0"/>
                </a:srgbClr>
              </a:solidFill>
              <a:latin typeface="Arial"/>
              <a:ea typeface="+mn-ea"/>
              <a:cs typeface="+mn-cs"/>
            </a:rPr>
            <a:t>Draft or revise your evaluation plan for PBIS implementation.</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Plan how your team will support Classroom PBIS practices across your building.</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Identify a goal for this year’s PBIS implementation and add to your action plan</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Share w/Trainer: Updated Action Plan with Goal Statement.</a:t>
          </a:r>
        </a:p>
      </dsp:txBody>
      <dsp:txXfrm>
        <a:off x="0" y="3404679"/>
        <a:ext cx="11329987" cy="2027025"/>
      </dsp:txXfrm>
    </dsp:sp>
    <dsp:sp modelId="{A408444A-A753-4052-B5E7-27B1CF04BE0D}">
      <dsp:nvSpPr>
        <dsp:cNvPr id="0" name=""/>
        <dsp:cNvSpPr/>
      </dsp:nvSpPr>
      <dsp:spPr>
        <a:xfrm>
          <a:off x="566499" y="2917599"/>
          <a:ext cx="7930990" cy="9741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614054" y="2965154"/>
        <a:ext cx="7835880" cy="8790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E53B9-D276-2047-B69F-60008380D44F}">
      <dsp:nvSpPr>
        <dsp:cNvPr id="0" name=""/>
        <dsp:cNvSpPr/>
      </dsp:nvSpPr>
      <dsp:spPr>
        <a:xfrm>
          <a:off x="10101130"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5C23F-2848-AB42-BA18-826B97E51C84}">
      <dsp:nvSpPr>
        <dsp:cNvPr id="0" name=""/>
        <dsp:cNvSpPr/>
      </dsp:nvSpPr>
      <dsp:spPr>
        <a:xfrm>
          <a:off x="5985867" y="1461888"/>
          <a:ext cx="4160982" cy="576545"/>
        </a:xfrm>
        <a:custGeom>
          <a:avLst/>
          <a:gdLst/>
          <a:ahLst/>
          <a:cxnLst/>
          <a:rect l="0" t="0" r="0" b="0"/>
          <a:pathLst>
            <a:path>
              <a:moveTo>
                <a:pt x="0" y="0"/>
              </a:moveTo>
              <a:lnTo>
                <a:pt x="0" y="392898"/>
              </a:lnTo>
              <a:lnTo>
                <a:pt x="4160982" y="392898"/>
              </a:lnTo>
              <a:lnTo>
                <a:pt x="4160982"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F8092-B0AE-3146-8C82-A131FD02B2B6}">
      <dsp:nvSpPr>
        <dsp:cNvPr id="0" name=""/>
        <dsp:cNvSpPr/>
      </dsp:nvSpPr>
      <dsp:spPr>
        <a:xfrm>
          <a:off x="5961021"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F16FC-CB98-7841-98C1-9FF9CCB44D03}">
      <dsp:nvSpPr>
        <dsp:cNvPr id="0" name=""/>
        <dsp:cNvSpPr/>
      </dsp:nvSpPr>
      <dsp:spPr>
        <a:xfrm>
          <a:off x="5940147" y="1461888"/>
          <a:ext cx="91440" cy="576545"/>
        </a:xfrm>
        <a:custGeom>
          <a:avLst/>
          <a:gdLst/>
          <a:ahLst/>
          <a:cxnLst/>
          <a:rect l="0" t="0" r="0" b="0"/>
          <a:pathLst>
            <a:path>
              <a:moveTo>
                <a:pt x="45720" y="0"/>
              </a:moveTo>
              <a:lnTo>
                <a:pt x="45720" y="392898"/>
              </a:lnTo>
              <a:lnTo>
                <a:pt x="66594" y="392898"/>
              </a:lnTo>
              <a:lnTo>
                <a:pt x="66594"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CCA0F-83CF-6C41-9894-58CFE77F4D2F}">
      <dsp:nvSpPr>
        <dsp:cNvPr id="0" name=""/>
        <dsp:cNvSpPr/>
      </dsp:nvSpPr>
      <dsp:spPr>
        <a:xfrm>
          <a:off x="1800038"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14967C-A45D-B140-8B5A-79B240C45E42}">
      <dsp:nvSpPr>
        <dsp:cNvPr id="0" name=""/>
        <dsp:cNvSpPr/>
      </dsp:nvSpPr>
      <dsp:spPr>
        <a:xfrm>
          <a:off x="1845758" y="1461888"/>
          <a:ext cx="4140108" cy="576545"/>
        </a:xfrm>
        <a:custGeom>
          <a:avLst/>
          <a:gdLst/>
          <a:ahLst/>
          <a:cxnLst/>
          <a:rect l="0" t="0" r="0" b="0"/>
          <a:pathLst>
            <a:path>
              <a:moveTo>
                <a:pt x="4140108" y="0"/>
              </a:moveTo>
              <a:lnTo>
                <a:pt x="4140108" y="392898"/>
              </a:lnTo>
              <a:lnTo>
                <a:pt x="0" y="392898"/>
              </a:lnTo>
              <a:lnTo>
                <a:pt x="0"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9BC76-9C90-7547-BCA3-2F34A14C9B69}">
      <dsp:nvSpPr>
        <dsp:cNvPr id="0" name=""/>
        <dsp:cNvSpPr/>
      </dsp:nvSpPr>
      <dsp:spPr>
        <a:xfrm>
          <a:off x="3621678" y="203069"/>
          <a:ext cx="4728378"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96959-2120-044B-8562-610CD652FC56}">
      <dsp:nvSpPr>
        <dsp:cNvPr id="0" name=""/>
        <dsp:cNvSpPr/>
      </dsp:nvSpPr>
      <dsp:spPr>
        <a:xfrm>
          <a:off x="3841943" y="412322"/>
          <a:ext cx="4728378"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is Your Current Implementation Level?</a:t>
          </a:r>
        </a:p>
      </dsp:txBody>
      <dsp:txXfrm>
        <a:off x="3878813" y="449192"/>
        <a:ext cx="4654638" cy="1185078"/>
      </dsp:txXfrm>
    </dsp:sp>
    <dsp:sp modelId="{5B72FDAE-19BE-B044-A9B8-444BB019DADF}">
      <dsp:nvSpPr>
        <dsp:cNvPr id="0" name=""/>
        <dsp:cNvSpPr/>
      </dsp:nvSpPr>
      <dsp:spPr>
        <a:xfrm>
          <a:off x="4405" y="2038433"/>
          <a:ext cx="3682706"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C08869-0F27-2942-AF7C-704612457CF1}">
      <dsp:nvSpPr>
        <dsp:cNvPr id="0" name=""/>
        <dsp:cNvSpPr/>
      </dsp:nvSpPr>
      <dsp:spPr>
        <a:xfrm>
          <a:off x="224671" y="2247685"/>
          <a:ext cx="3682706"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being developed by team</a:t>
          </a:r>
        </a:p>
      </dsp:txBody>
      <dsp:txXfrm>
        <a:off x="261541" y="2284555"/>
        <a:ext cx="3608966" cy="1185078"/>
      </dsp:txXfrm>
    </dsp:sp>
    <dsp:sp modelId="{C8E9646D-2932-A542-841B-9B1DB7BA3FE8}">
      <dsp:nvSpPr>
        <dsp:cNvPr id="0" name=""/>
        <dsp:cNvSpPr/>
      </dsp:nvSpPr>
      <dsp:spPr>
        <a:xfrm>
          <a:off x="854563"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0279F-1C32-4245-B179-E54DC99F235F}">
      <dsp:nvSpPr>
        <dsp:cNvPr id="0" name=""/>
        <dsp:cNvSpPr/>
      </dsp:nvSpPr>
      <dsp:spPr>
        <a:xfrm>
          <a:off x="1074829"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what areas need to be developed and delegate tasks</a:t>
          </a:r>
          <a:endParaRPr lang="en-US" sz="1800" kern="1200" dirty="0"/>
        </a:p>
      </dsp:txBody>
      <dsp:txXfrm>
        <a:off x="1111699" y="4119918"/>
        <a:ext cx="1908650" cy="1185078"/>
      </dsp:txXfrm>
    </dsp:sp>
    <dsp:sp modelId="{0A20BE2B-E295-9B4B-B005-4ED42C20C9A4}">
      <dsp:nvSpPr>
        <dsp:cNvPr id="0" name=""/>
        <dsp:cNvSpPr/>
      </dsp:nvSpPr>
      <dsp:spPr>
        <a:xfrm>
          <a:off x="4127643" y="2038433"/>
          <a:ext cx="3758196"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D5FC9-1E79-2D4F-80F3-CE7110C387CC}">
      <dsp:nvSpPr>
        <dsp:cNvPr id="0" name=""/>
        <dsp:cNvSpPr/>
      </dsp:nvSpPr>
      <dsp:spPr>
        <a:xfrm>
          <a:off x="4347909" y="2247685"/>
          <a:ext cx="3758196"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developed by the team but need to be introduced to staff, students, and families </a:t>
          </a:r>
        </a:p>
      </dsp:txBody>
      <dsp:txXfrm>
        <a:off x="4384779" y="2284555"/>
        <a:ext cx="3684456" cy="1185078"/>
      </dsp:txXfrm>
    </dsp:sp>
    <dsp:sp modelId="{302199C4-6D40-FB49-97C5-2E94957B43F0}">
      <dsp:nvSpPr>
        <dsp:cNvPr id="0" name=""/>
        <dsp:cNvSpPr/>
      </dsp:nvSpPr>
      <dsp:spPr>
        <a:xfrm>
          <a:off x="5015546"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69AA3-760F-E44D-96CF-BC85D7C8885C}">
      <dsp:nvSpPr>
        <dsp:cNvPr id="0" name=""/>
        <dsp:cNvSpPr/>
      </dsp:nvSpPr>
      <dsp:spPr>
        <a:xfrm>
          <a:off x="5235812"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 for a rollout in the fall </a:t>
          </a:r>
        </a:p>
      </dsp:txBody>
      <dsp:txXfrm>
        <a:off x="5272682" y="4119918"/>
        <a:ext cx="1908650" cy="1185078"/>
      </dsp:txXfrm>
    </dsp:sp>
    <dsp:sp modelId="{472EDAEC-0824-C34F-B4A9-B16CC082EF71}">
      <dsp:nvSpPr>
        <dsp:cNvPr id="0" name=""/>
        <dsp:cNvSpPr/>
      </dsp:nvSpPr>
      <dsp:spPr>
        <a:xfrm>
          <a:off x="8326371" y="2038433"/>
          <a:ext cx="3640957"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47788-747E-8147-94C9-A9637158FB33}">
      <dsp:nvSpPr>
        <dsp:cNvPr id="0" name=""/>
        <dsp:cNvSpPr/>
      </dsp:nvSpPr>
      <dsp:spPr>
        <a:xfrm>
          <a:off x="8546636" y="2247685"/>
          <a:ext cx="3640957"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firmly in place and have sustained this past year</a:t>
          </a:r>
        </a:p>
      </dsp:txBody>
      <dsp:txXfrm>
        <a:off x="8583506" y="2284555"/>
        <a:ext cx="3567217" cy="1185078"/>
      </dsp:txXfrm>
    </dsp:sp>
    <dsp:sp modelId="{DAA4A202-178E-EA4D-B568-1C0D9F9BA74C}">
      <dsp:nvSpPr>
        <dsp:cNvPr id="0" name=""/>
        <dsp:cNvSpPr/>
      </dsp:nvSpPr>
      <dsp:spPr>
        <a:xfrm>
          <a:off x="9155654"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606E2-08BD-504B-B0D4-7DD58715797E}">
      <dsp:nvSpPr>
        <dsp:cNvPr id="0" name=""/>
        <dsp:cNvSpPr/>
      </dsp:nvSpPr>
      <dsp:spPr>
        <a:xfrm>
          <a:off x="9375920"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Identify what worked well, adjust, and prepare for fall</a:t>
          </a:r>
        </a:p>
      </dsp:txBody>
      <dsp:txXfrm>
        <a:off x="9412790" y="4119918"/>
        <a:ext cx="1908650" cy="1185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7"/>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15722-D8AD-234C-BD0B-2A6997668D9F}">
      <dsp:nvSpPr>
        <dsp:cNvPr id="0" name=""/>
        <dsp:cNvSpPr/>
      </dsp:nvSpPr>
      <dsp:spPr>
        <a:xfrm>
          <a:off x="5320556" y="11489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REACT</a:t>
          </a:r>
          <a:r>
            <a:rPr lang="en-US" sz="2800" kern="1200" dirty="0"/>
            <a:t> to problem behavior</a:t>
          </a:r>
        </a:p>
      </dsp:txBody>
      <dsp:txXfrm>
        <a:off x="5320556" y="114893"/>
        <a:ext cx="2758269" cy="1266871"/>
      </dsp:txXfrm>
    </dsp:sp>
    <dsp:sp modelId="{202FF1B2-F290-A349-8064-1A883F351908}">
      <dsp:nvSpPr>
        <dsp:cNvPr id="0" name=""/>
        <dsp:cNvSpPr/>
      </dsp:nvSpPr>
      <dsp:spPr>
        <a:xfrm>
          <a:off x="3190947" y="420198"/>
          <a:ext cx="4754130" cy="4754130"/>
        </a:xfrm>
        <a:prstGeom prst="circularArrow">
          <a:avLst>
            <a:gd name="adj1" fmla="val 5196"/>
            <a:gd name="adj2" fmla="val 335633"/>
            <a:gd name="adj3" fmla="val 20841074"/>
            <a:gd name="adj4" fmla="val 1907119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51FA28-4767-BB45-AA7D-238C7F48DA28}">
      <dsp:nvSpPr>
        <dsp:cNvPr id="0" name=""/>
        <dsp:cNvSpPr/>
      </dsp:nvSpPr>
      <dsp:spPr>
        <a:xfrm>
          <a:off x="6179122" y="253818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Select and </a:t>
          </a:r>
          <a:r>
            <a:rPr lang="en-US" sz="2800" b="1" kern="1200" dirty="0"/>
            <a:t>ADD</a:t>
          </a:r>
          <a:r>
            <a:rPr lang="en-US" sz="2800" kern="1200" dirty="0"/>
            <a:t> Practice</a:t>
          </a:r>
        </a:p>
      </dsp:txBody>
      <dsp:txXfrm>
        <a:off x="6179122" y="2538183"/>
        <a:ext cx="2758269" cy="1266871"/>
      </dsp:txXfrm>
    </dsp:sp>
    <dsp:sp modelId="{E1369111-B86A-BA44-927D-B09B92901119}">
      <dsp:nvSpPr>
        <dsp:cNvPr id="0" name=""/>
        <dsp:cNvSpPr/>
      </dsp:nvSpPr>
      <dsp:spPr>
        <a:xfrm>
          <a:off x="3916866" y="-273782"/>
          <a:ext cx="4754130" cy="4754130"/>
        </a:xfrm>
        <a:prstGeom prst="circularArrow">
          <a:avLst>
            <a:gd name="adj1" fmla="val 5196"/>
            <a:gd name="adj2" fmla="val 335633"/>
            <a:gd name="adj3" fmla="val 4976670"/>
            <a:gd name="adj4" fmla="val 364617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CF669-B161-4644-BE8D-501C2D277504}">
      <dsp:nvSpPr>
        <dsp:cNvPr id="0" name=""/>
        <dsp:cNvSpPr/>
      </dsp:nvSpPr>
      <dsp:spPr>
        <a:xfrm>
          <a:off x="3551530" y="4022916"/>
          <a:ext cx="2758269" cy="109654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Hire </a:t>
          </a:r>
          <a:r>
            <a:rPr lang="en-US" sz="2800" b="1" kern="1200" dirty="0"/>
            <a:t>EXPERT</a:t>
          </a:r>
          <a:r>
            <a:rPr lang="en-US" sz="2800" kern="1200" dirty="0"/>
            <a:t> to Train Practice</a:t>
          </a:r>
        </a:p>
      </dsp:txBody>
      <dsp:txXfrm>
        <a:off x="3551530" y="4022916"/>
        <a:ext cx="2758269" cy="1096540"/>
      </dsp:txXfrm>
    </dsp:sp>
    <dsp:sp modelId="{617DFB52-1EE5-2841-8F37-A12EF1E86001}">
      <dsp:nvSpPr>
        <dsp:cNvPr id="0" name=""/>
        <dsp:cNvSpPr/>
      </dsp:nvSpPr>
      <dsp:spPr>
        <a:xfrm>
          <a:off x="1491405" y="-292708"/>
          <a:ext cx="4754130" cy="4754130"/>
        </a:xfrm>
        <a:prstGeom prst="circularArrow">
          <a:avLst>
            <a:gd name="adj1" fmla="val 5196"/>
            <a:gd name="adj2" fmla="val 335633"/>
            <a:gd name="adj3" fmla="val 7469566"/>
            <a:gd name="adj4" fmla="val 613620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7A058-7D03-1043-B969-111F8D20670D}">
      <dsp:nvSpPr>
        <dsp:cNvPr id="0" name=""/>
        <dsp:cNvSpPr/>
      </dsp:nvSpPr>
      <dsp:spPr>
        <a:xfrm>
          <a:off x="1028976" y="2355480"/>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Expect, but </a:t>
          </a:r>
          <a:r>
            <a:rPr lang="en-US" sz="2800" b="1" kern="1200" dirty="0"/>
            <a:t>HOPE</a:t>
          </a:r>
          <a:r>
            <a:rPr lang="en-US" sz="2800" kern="1200" dirty="0"/>
            <a:t> for, Implementation</a:t>
          </a:r>
        </a:p>
      </dsp:txBody>
      <dsp:txXfrm>
        <a:off x="1028976" y="2355480"/>
        <a:ext cx="2758269" cy="1266871"/>
      </dsp:txXfrm>
    </dsp:sp>
    <dsp:sp modelId="{5538C982-6891-0E47-A0A1-D19AD2CB31A1}">
      <dsp:nvSpPr>
        <dsp:cNvPr id="0" name=""/>
        <dsp:cNvSpPr/>
      </dsp:nvSpPr>
      <dsp:spPr>
        <a:xfrm>
          <a:off x="2056933" y="273247"/>
          <a:ext cx="4754130" cy="4754130"/>
        </a:xfrm>
        <a:prstGeom prst="circularArrow">
          <a:avLst>
            <a:gd name="adj1" fmla="val 5196"/>
            <a:gd name="adj2" fmla="val 335633"/>
            <a:gd name="adj3" fmla="val 12725030"/>
            <a:gd name="adj4" fmla="val 11282065"/>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E407B-84C3-3D46-8D2B-A4088AD27AA6}">
      <dsp:nvSpPr>
        <dsp:cNvPr id="0" name=""/>
        <dsp:cNvSpPr/>
      </dsp:nvSpPr>
      <dsp:spPr>
        <a:xfrm>
          <a:off x="1833082" y="94112"/>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WAIT</a:t>
          </a:r>
          <a:r>
            <a:rPr lang="en-US" sz="2800" kern="1200" dirty="0"/>
            <a:t> for New Problem</a:t>
          </a:r>
        </a:p>
      </dsp:txBody>
      <dsp:txXfrm>
        <a:off x="1833082" y="94112"/>
        <a:ext cx="2758269" cy="1266871"/>
      </dsp:txXfrm>
    </dsp:sp>
    <dsp:sp modelId="{E81B3326-6819-9342-80B8-3108EFF53CF0}">
      <dsp:nvSpPr>
        <dsp:cNvPr id="0" name=""/>
        <dsp:cNvSpPr/>
      </dsp:nvSpPr>
      <dsp:spPr>
        <a:xfrm>
          <a:off x="2593010" y="-286994"/>
          <a:ext cx="4754130" cy="4754130"/>
        </a:xfrm>
        <a:prstGeom prst="circularArrow">
          <a:avLst>
            <a:gd name="adj1" fmla="val 5196"/>
            <a:gd name="adj2" fmla="val 335633"/>
            <a:gd name="adj3" fmla="val 17097508"/>
            <a:gd name="adj4" fmla="val 1506725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Handbook </a:t>
          </a:r>
          <a:r>
            <a:rPr lang="en-US" sz="2000" b="0" i="0" kern="1200" dirty="0"/>
            <a:t>(e.g., matrix, discipline flow chart)</a:t>
          </a:r>
          <a:endParaRPr lang="en-US" sz="2800" kern="1200" dirty="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De-escalation Strategies</a:t>
          </a:r>
          <a:r>
            <a:rPr lang="en-US" sz="2400" b="0" i="0" kern="1200" dirty="0"/>
            <a:t> (e.g., Neutralizing Routines)</a:t>
          </a:r>
          <a:endParaRPr lang="en-US" sz="2800" kern="1200" dirty="0"/>
        </a:p>
      </dsp:txBody>
      <dsp:txXfrm>
        <a:off x="7457514" y="387007"/>
        <a:ext cx="3389779" cy="2033867"/>
      </dsp:txXfrm>
    </dsp:sp>
    <dsp:sp modelId="{821A1B4D-67DE-9D49-8DE6-90D73609696F}">
      <dsp:nvSpPr>
        <dsp:cNvPr id="0" name=""/>
        <dsp:cNvSpPr/>
      </dsp:nvSpPr>
      <dsp:spPr>
        <a:xfrm>
          <a:off x="1721855" y="2759853"/>
          <a:ext cx="3674825"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Function of Behavior/Classroom information</a:t>
          </a:r>
          <a:endParaRPr lang="en-US" sz="2800" kern="1200" dirty="0"/>
        </a:p>
      </dsp:txBody>
      <dsp:txXfrm>
        <a:off x="1721855" y="2759853"/>
        <a:ext cx="3674825" cy="2033867"/>
      </dsp:txXfrm>
    </dsp:sp>
    <dsp:sp modelId="{2C85F27A-1DD4-E749-887B-0B669099A295}">
      <dsp:nvSpPr>
        <dsp:cNvPr id="0" name=""/>
        <dsp:cNvSpPr/>
      </dsp:nvSpPr>
      <dsp:spPr>
        <a:xfrm>
          <a:off x="5735659"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Integrated Culturally Responsive Practices</a:t>
          </a:r>
        </a:p>
      </dsp:txBody>
      <dsp:txXfrm>
        <a:off x="5735659" y="2759853"/>
        <a:ext cx="3389779" cy="2033867"/>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bacademy.edc.org/sample-pbis-staff-slide-de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sebacademy.edc.org/sample-pbis-staff-slide-dec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go.edc.org/Cohort-9A-Evaluatio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a:t>
            </a:fld>
            <a:endParaRPr lang="en-US"/>
          </a:p>
        </p:txBody>
      </p:sp>
    </p:spTree>
    <p:extLst>
      <p:ext uri="{BB962C8B-B14F-4D97-AF65-F5344CB8AC3E}">
        <p14:creationId xmlns:p14="http://schemas.microsoft.com/office/powerpoint/2010/main" val="347379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each system feature has a corresponding table that outlines that critical features of the system component, examples, and non-examples, and resources. You may mention the document and click through to show that (1) that there are tables for each of the system components, but also that some tables span multiple pages.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(p.22):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82753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at the end of this section teams will have more time to review this document and reflect on how this tool can assist them in action planning future professional development (targeting positive classroom supports, hopefully!).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(p.47-48):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357794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69463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18</a:t>
            </a:fld>
            <a:endParaRPr lang="en-US"/>
          </a:p>
        </p:txBody>
      </p:sp>
    </p:spTree>
    <p:extLst>
      <p:ext uri="{BB962C8B-B14F-4D97-AF65-F5344CB8AC3E}">
        <p14:creationId xmlns:p14="http://schemas.microsoft.com/office/powerpoint/2010/main" val="295535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202758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20</a:t>
            </a:fld>
            <a:endParaRPr lang="en-US"/>
          </a:p>
        </p:txBody>
      </p:sp>
    </p:spTree>
    <p:extLst>
      <p:ext uri="{BB962C8B-B14F-4D97-AF65-F5344CB8AC3E}">
        <p14:creationId xmlns:p14="http://schemas.microsoft.com/office/powerpoint/2010/main" val="232075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https://docs.google.com/forms/d/e/1FAIpQLSf-la8kZA-l6ZXIR48DsDhimdXqFAX2d8Cw6xIXio0UxScqvw/viewform </a:t>
            </a:r>
          </a:p>
          <a:p>
            <a:pPr marL="158750" indent="0">
              <a:buNone/>
            </a:pPr>
            <a:endParaRPr lang="en-US" dirty="0"/>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22</a:t>
            </a:fld>
            <a:endParaRPr lang="en-US"/>
          </a:p>
        </p:txBody>
      </p:sp>
    </p:spTree>
    <p:extLst>
      <p:ext uri="{BB962C8B-B14F-4D97-AF65-F5344CB8AC3E}">
        <p14:creationId xmlns:p14="http://schemas.microsoft.com/office/powerpoint/2010/main" val="4237896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23</a:t>
            </a:fld>
            <a:endParaRPr lang="en-US"/>
          </a:p>
        </p:txBody>
      </p:sp>
    </p:spTree>
    <p:extLst>
      <p:ext uri="{BB962C8B-B14F-4D97-AF65-F5344CB8AC3E}">
        <p14:creationId xmlns:p14="http://schemas.microsoft.com/office/powerpoint/2010/main" val="2626841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24</a:t>
            </a:fld>
            <a:endParaRPr lang="en-US"/>
          </a:p>
        </p:txBody>
      </p:sp>
    </p:spTree>
    <p:extLst>
      <p:ext uri="{BB962C8B-B14F-4D97-AF65-F5344CB8AC3E}">
        <p14:creationId xmlns:p14="http://schemas.microsoft.com/office/powerpoint/2010/main" val="60454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25</a:t>
            </a:fld>
            <a:endParaRPr lang="en-US"/>
          </a:p>
        </p:txBody>
      </p:sp>
    </p:spTree>
    <p:extLst>
      <p:ext uri="{BB962C8B-B14F-4D97-AF65-F5344CB8AC3E}">
        <p14:creationId xmlns:p14="http://schemas.microsoft.com/office/powerpoint/2010/main" val="401831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26</a:t>
            </a:fld>
            <a:endParaRPr lang="en-US"/>
          </a:p>
        </p:txBody>
      </p:sp>
    </p:spTree>
    <p:extLst>
      <p:ext uri="{BB962C8B-B14F-4D97-AF65-F5344CB8AC3E}">
        <p14:creationId xmlns:p14="http://schemas.microsoft.com/office/powerpoint/2010/main" val="3937650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27</a:t>
            </a:fld>
            <a:endParaRPr lang="en-US"/>
          </a:p>
        </p:txBody>
      </p:sp>
    </p:spTree>
    <p:extLst>
      <p:ext uri="{BB962C8B-B14F-4D97-AF65-F5344CB8AC3E}">
        <p14:creationId xmlns:p14="http://schemas.microsoft.com/office/powerpoint/2010/main" val="4209142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28</a:t>
            </a:fld>
            <a:endParaRPr lang="en-US"/>
          </a:p>
        </p:txBody>
      </p:sp>
    </p:spTree>
    <p:extLst>
      <p:ext uri="{BB962C8B-B14F-4D97-AF65-F5344CB8AC3E}">
        <p14:creationId xmlns:p14="http://schemas.microsoft.com/office/powerpoint/2010/main" val="1838541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29</a:t>
            </a:fld>
            <a:endParaRPr lang="en-US"/>
          </a:p>
        </p:txBody>
      </p:sp>
    </p:spTree>
    <p:extLst>
      <p:ext uri="{BB962C8B-B14F-4D97-AF65-F5344CB8AC3E}">
        <p14:creationId xmlns:p14="http://schemas.microsoft.com/office/powerpoint/2010/main" val="10819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30</a:t>
            </a:fld>
            <a:endParaRPr lang="en-US"/>
          </a:p>
        </p:txBody>
      </p:sp>
    </p:spTree>
    <p:extLst>
      <p:ext uri="{BB962C8B-B14F-4D97-AF65-F5344CB8AC3E}">
        <p14:creationId xmlns:p14="http://schemas.microsoft.com/office/powerpoint/2010/main" val="62229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PBIS Educator Support Link: https://nepbis.org/classroom-pbis/educator-support/</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24010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2923407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https://sebacademy.edc.org/embedded-professional-development-planning-activity</a:t>
            </a:r>
          </a:p>
        </p:txBody>
      </p:sp>
      <p:sp>
        <p:nvSpPr>
          <p:cNvPr id="4" name="Slide Number Placeholder 3"/>
          <p:cNvSpPr>
            <a:spLocks noGrp="1"/>
          </p:cNvSpPr>
          <p:nvPr>
            <p:ph type="sldNum" sz="quarter" idx="5"/>
          </p:nvPr>
        </p:nvSpPr>
        <p:spPr/>
        <p:txBody>
          <a:bodyPr/>
          <a:lstStyle/>
          <a:p>
            <a:fld id="{9751A42C-C6D2-B44B-A9F2-5BD3C88B34C8}" type="slidenum">
              <a:rPr lang="en-US" smtClean="0"/>
              <a:t>33</a:t>
            </a:fld>
            <a:endParaRPr lang="en-US"/>
          </a:p>
        </p:txBody>
      </p:sp>
    </p:spTree>
    <p:extLst>
      <p:ext uri="{BB962C8B-B14F-4D97-AF65-F5344CB8AC3E}">
        <p14:creationId xmlns:p14="http://schemas.microsoft.com/office/powerpoint/2010/main" val="1621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005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37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Use this a lead into the next slide and refresher on getting started steps. Keep it quick with very brief descriptions/examples for each step</a:t>
            </a:r>
          </a:p>
        </p:txBody>
      </p:sp>
    </p:spTree>
    <p:extLst>
      <p:ext uri="{BB962C8B-B14F-4D97-AF65-F5344CB8AC3E}">
        <p14:creationId xmlns:p14="http://schemas.microsoft.com/office/powerpoint/2010/main" val="155207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70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042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PBIS Handbook Examples:  https://sebacademy.edc.org/resources?type=All&amp;tag=All&amp;keyword=handbook</a:t>
            </a:r>
            <a:br>
              <a:rPr lang="en-US" dirty="0"/>
            </a:br>
            <a:endParaRPr lang="en-US" dirty="0"/>
          </a:p>
          <a:p>
            <a:r>
              <a:rPr lang="en-US" dirty="0"/>
              <a:t>PBIS Staff Orientation Slides:  https://sebacademy.edc.org/sample-pbis-staff-slide-deck</a:t>
            </a:r>
          </a:p>
          <a:p>
            <a:endParaRPr lang="en-US" dirty="0"/>
          </a:p>
          <a:p>
            <a:r>
              <a:rPr lang="en-US" dirty="0"/>
              <a:t>PBIS Student Orientation Slides:  https://sebacademy.edc.org/sample-pbis-student-slide-deck</a:t>
            </a:r>
          </a:p>
          <a:p>
            <a:endParaRPr lang="en-US" dirty="0"/>
          </a:p>
        </p:txBody>
      </p:sp>
    </p:spTree>
    <p:extLst>
      <p:ext uri="{BB962C8B-B14F-4D97-AF65-F5344CB8AC3E}">
        <p14:creationId xmlns:p14="http://schemas.microsoft.com/office/powerpoint/2010/main" val="26298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PBIS Handbook Examples:  https://sebacademy.edc.org/resources?type=All&amp;tag=All&amp;keyword=handbook</a:t>
            </a:r>
          </a:p>
        </p:txBody>
      </p:sp>
      <p:sp>
        <p:nvSpPr>
          <p:cNvPr id="4" name="Slide Number Placeholder 3"/>
          <p:cNvSpPr>
            <a:spLocks noGrp="1"/>
          </p:cNvSpPr>
          <p:nvPr>
            <p:ph type="sldNum" sz="quarter" idx="5"/>
          </p:nvPr>
        </p:nvSpPr>
        <p:spPr/>
        <p:txBody>
          <a:bodyPr/>
          <a:lstStyle/>
          <a:p>
            <a:fld id="{9751A42C-C6D2-B44B-A9F2-5BD3C88B34C8}" type="slidenum">
              <a:rPr lang="en-US" smtClean="0"/>
              <a:t>44</a:t>
            </a:fld>
            <a:endParaRPr lang="en-US"/>
          </a:p>
        </p:txBody>
      </p:sp>
    </p:spTree>
    <p:extLst>
      <p:ext uri="{BB962C8B-B14F-4D97-AF65-F5344CB8AC3E}">
        <p14:creationId xmlns:p14="http://schemas.microsoft.com/office/powerpoint/2010/main" val="40715434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PBIS Staff Orientation Slides:  https://sebacademy.edc.org/sample-pbis-staff-slide-deck</a:t>
            </a:r>
          </a:p>
          <a:p>
            <a:endParaRPr lang="en-US" dirty="0"/>
          </a:p>
          <a:p>
            <a:r>
              <a:rPr lang="en-US" dirty="0"/>
              <a:t>PBIS Student Orientation Slides:  https://sebacademy.edc.org/sample-pbis-student-slide-deck</a:t>
            </a:r>
          </a:p>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45</a:t>
            </a:fld>
            <a:endParaRPr lang="en-US"/>
          </a:p>
        </p:txBody>
      </p:sp>
    </p:spTree>
    <p:extLst>
      <p:ext uri="{BB962C8B-B14F-4D97-AF65-F5344CB8AC3E}">
        <p14:creationId xmlns:p14="http://schemas.microsoft.com/office/powerpoint/2010/main" val="1668499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10:20</a:t>
            </a: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Tier 1 Evaluation Report (Sample school):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Use this sample to discuss what each school might choose to include in a “snapshot” evaluation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33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881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This template is meant to be used as a guide. Schools should add/delete to meet their school context.</a:t>
            </a:r>
          </a:p>
          <a:p>
            <a:endParaRPr lang="en-US" dirty="0"/>
          </a:p>
          <a:p>
            <a:r>
              <a:rPr lang="en-US" dirty="0"/>
              <a:t>Annual Evaluation Template link:  https://sebacademy.edc.org/annual-evaluation-report-template </a:t>
            </a:r>
          </a:p>
          <a:p>
            <a:r>
              <a:rPr lang="en-US" dirty="0"/>
              <a:t>Sample - Annual Evaluation : https://sebacademy.edc.org/annual-evaluation-report-sample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852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Trainers: Place in team-based breakout rooms</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Then ask for a few people to share with the whole group</a:t>
            </a:r>
          </a:p>
          <a:p>
            <a:pPr marL="158750" indent="0">
              <a:buNone/>
            </a:pPr>
            <a:endParaRPr lang="en-US" dirty="0"/>
          </a:p>
          <a:p>
            <a:pPr marL="158750" indent="0">
              <a:buNone/>
            </a:pPr>
            <a:endParaRPr lang="en-US" dirty="0"/>
          </a:p>
          <a:p>
            <a:pPr marL="158750" indent="0">
              <a:buNone/>
            </a:pPr>
            <a:r>
              <a:rPr lang="en-US" dirty="0"/>
              <a:t>Activity:</a:t>
            </a:r>
          </a:p>
          <a:p>
            <a:pPr marL="342900" indent="-342900">
              <a:spcAft>
                <a:spcPts val="1200"/>
              </a:spcAft>
              <a:buFont typeface="Arial" panose="020B0604020202020204" pitchFamily="34" charset="0"/>
              <a:buChar char="•"/>
            </a:pPr>
            <a:r>
              <a:rPr lang="en-US" sz="2400" dirty="0">
                <a:solidFill>
                  <a:schemeClr val="bg1"/>
                </a:solidFill>
              </a:rPr>
              <a:t>Discuss with your team:</a:t>
            </a:r>
          </a:p>
          <a:p>
            <a:pPr marL="800100" lvl="1" indent="-342900">
              <a:spcAft>
                <a:spcPts val="1200"/>
              </a:spcAft>
              <a:buFont typeface="Arial" panose="020B0604020202020204" pitchFamily="34" charset="0"/>
              <a:buChar char="•"/>
            </a:pPr>
            <a:r>
              <a:rPr lang="en-US" sz="2400" dirty="0">
                <a:solidFill>
                  <a:schemeClr val="bg1"/>
                </a:solidFill>
              </a:rPr>
              <a:t>What data can we add?</a:t>
            </a:r>
          </a:p>
          <a:p>
            <a:pPr marL="800100" lvl="1" indent="-342900">
              <a:spcAft>
                <a:spcPts val="1200"/>
              </a:spcAft>
              <a:buFont typeface="Arial" panose="020B0604020202020204" pitchFamily="34" charset="0"/>
              <a:buChar char="•"/>
            </a:pPr>
            <a:r>
              <a:rPr lang="en-US" sz="2400" dirty="0">
                <a:solidFill>
                  <a:schemeClr val="bg1"/>
                </a:solidFill>
              </a:rPr>
              <a:t>What can we celebrate? strengthen?</a:t>
            </a:r>
          </a:p>
          <a:p>
            <a:pPr marL="800100" lvl="1" indent="-342900">
              <a:spcAft>
                <a:spcPts val="1200"/>
              </a:spcAft>
              <a:buFont typeface="Arial" panose="020B0604020202020204" pitchFamily="34" charset="0"/>
              <a:buChar char="•"/>
            </a:pPr>
            <a:r>
              <a:rPr lang="en-US" sz="2400" dirty="0">
                <a:solidFill>
                  <a:schemeClr val="bg1"/>
                </a:solidFill>
              </a:rPr>
              <a:t>What action steps can be taken?</a:t>
            </a:r>
          </a:p>
          <a:p>
            <a:pPr marL="800100" lvl="1" indent="-342900">
              <a:spcAft>
                <a:spcPts val="1200"/>
              </a:spcAft>
              <a:buFont typeface="Arial" panose="020B0604020202020204" pitchFamily="34" charset="0"/>
              <a:buChar char="•"/>
            </a:pPr>
            <a:r>
              <a:rPr lang="en-US" sz="2400" dirty="0">
                <a:solidFill>
                  <a:schemeClr val="bg1"/>
                </a:solidFill>
              </a:rPr>
              <a:t>How will this get completed?</a:t>
            </a:r>
          </a:p>
          <a:p>
            <a:pPr marL="800100" lvl="1" indent="-342900">
              <a:spcAft>
                <a:spcPts val="1200"/>
              </a:spcAft>
              <a:buFont typeface="Arial" panose="020B0604020202020204" pitchFamily="34" charset="0"/>
              <a:buChar char="•"/>
            </a:pPr>
            <a:r>
              <a:rPr lang="en-US" sz="2400" dirty="0">
                <a:solidFill>
                  <a:schemeClr val="bg1"/>
                </a:solidFill>
              </a:rPr>
              <a:t>Who will we share this with? How?</a:t>
            </a:r>
          </a:p>
          <a:p>
            <a:pPr marL="342900" indent="-342900">
              <a:spcAft>
                <a:spcPts val="1200"/>
              </a:spcAft>
              <a:buFont typeface="Arial" panose="020B0604020202020204" pitchFamily="34" charset="0"/>
              <a:buChar char="•"/>
            </a:pPr>
            <a:r>
              <a:rPr lang="en-US" sz="2400" dirty="0">
                <a:solidFill>
                  <a:schemeClr val="bg1"/>
                </a:solidFill>
              </a:rPr>
              <a:t>Add to your action plan as needed</a:t>
            </a:r>
          </a:p>
          <a:p>
            <a:pPr marL="342900" indent="-342900">
              <a:spcAft>
                <a:spcPts val="1200"/>
              </a:spcAft>
              <a:buFont typeface="Arial" panose="020B0604020202020204" pitchFamily="34" charset="0"/>
              <a:buChar char="•"/>
            </a:pPr>
            <a:r>
              <a:rPr lang="en-US" sz="2400" dirty="0">
                <a:solidFill>
                  <a:schemeClr val="bg1"/>
                </a:solidFill>
              </a:rPr>
              <a:t>Be prepared to share what data you will share and who you will share it with.</a:t>
            </a:r>
          </a:p>
          <a:p>
            <a:pPr marL="158750" indent="0">
              <a:buNone/>
            </a:pPr>
            <a:endParaRPr lang="en-US" dirty="0"/>
          </a:p>
        </p:txBody>
      </p:sp>
    </p:spTree>
    <p:extLst>
      <p:ext uri="{BB962C8B-B14F-4D97-AF65-F5344CB8AC3E}">
        <p14:creationId xmlns:p14="http://schemas.microsoft.com/office/powerpoint/2010/main" val="3813888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a:p>
            <a:pPr marL="342900" indent="-342900" defTabSz="1219140">
              <a:spcAft>
                <a:spcPts val="800"/>
              </a:spcAft>
              <a:buClr>
                <a:srgbClr val="FFFFFF"/>
              </a:buClr>
              <a:buFont typeface="Arial"/>
              <a:buChar char="•"/>
              <a:defRPr/>
            </a:pPr>
            <a:endParaRPr lang="en-US" sz="1200" dirty="0"/>
          </a:p>
          <a:p>
            <a:pPr marL="0" indent="0" defTabSz="1219140">
              <a:spcAft>
                <a:spcPts val="800"/>
              </a:spcAft>
              <a:buClr>
                <a:srgbClr val="FFFFFF"/>
              </a:buClr>
              <a:buFont typeface="Arial"/>
              <a:buNone/>
              <a:defRPr/>
            </a:pPr>
            <a:r>
              <a:rPr lang="en-US" sz="1200" dirty="0"/>
              <a:t>PBIS Evaluation Report  https://sebacademy.edc.org/annual-evaluation-report-template</a:t>
            </a:r>
          </a:p>
          <a:p>
            <a:pPr marL="0" indent="0" defTabSz="1219140">
              <a:spcAft>
                <a:spcPts val="800"/>
              </a:spcAft>
              <a:buClr>
                <a:srgbClr val="FFFFFF"/>
              </a:buClr>
              <a:buFont typeface="Arial"/>
              <a:buNone/>
              <a:defRPr/>
            </a:pPr>
            <a:r>
              <a:rPr lang="en-US" sz="1200" dirty="0"/>
              <a:t>PBIS Evaluation Report Sample https://sebacademy.edc.org/annual-evaluation-report-sample</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PBIS Handbooks:  https://sebacademy.edc.org/resources?type=All&amp;tag=All&amp;keyword=handbook </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3"/>
              </a:rPr>
              <a:t>https://sebacademy.edc.org/sample-pbis-staff-slide-deck</a:t>
            </a:r>
            <a:endParaRPr lang="en-US" sz="1200" dirty="0"/>
          </a:p>
        </p:txBody>
      </p:sp>
    </p:spTree>
    <p:extLst>
      <p:ext uri="{BB962C8B-B14F-4D97-AF65-F5344CB8AC3E}">
        <p14:creationId xmlns:p14="http://schemas.microsoft.com/office/powerpoint/2010/main" val="2735831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6929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rgbClr val="FFFFFF"/>
              </a:solidFill>
              <a:cs typeface="Calibri"/>
            </a:endParaRPr>
          </a:p>
        </p:txBody>
      </p:sp>
    </p:spTree>
    <p:extLst>
      <p:ext uri="{BB962C8B-B14F-4D97-AF65-F5344CB8AC3E}">
        <p14:creationId xmlns:p14="http://schemas.microsoft.com/office/powerpoint/2010/main" val="1932544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a:p>
            <a:pPr marL="342900" indent="-342900" defTabSz="1219140">
              <a:spcAft>
                <a:spcPts val="800"/>
              </a:spcAft>
              <a:buClr>
                <a:srgbClr val="FFFFFF"/>
              </a:buClr>
              <a:buFont typeface="Arial"/>
              <a:buChar char="•"/>
              <a:defRPr/>
            </a:pPr>
            <a:endParaRPr lang="en-US" sz="1200" dirty="0"/>
          </a:p>
          <a:p>
            <a:pPr marL="0" indent="0" defTabSz="1219140">
              <a:spcAft>
                <a:spcPts val="800"/>
              </a:spcAft>
              <a:buClr>
                <a:srgbClr val="FFFFFF"/>
              </a:buClr>
              <a:buFont typeface="Arial"/>
              <a:buNone/>
              <a:defRPr/>
            </a:pPr>
            <a:r>
              <a:rPr lang="en-US" sz="1200" dirty="0"/>
              <a:t>PBIS Evaluation Report  https://sebacademy.edc.org/annual-evaluation-report-template</a:t>
            </a:r>
          </a:p>
          <a:p>
            <a:pPr marL="0" indent="0" defTabSz="1219140">
              <a:spcAft>
                <a:spcPts val="800"/>
              </a:spcAft>
              <a:buClr>
                <a:srgbClr val="FFFFFF"/>
              </a:buClr>
              <a:buFont typeface="Arial"/>
              <a:buNone/>
              <a:defRPr/>
            </a:pPr>
            <a:r>
              <a:rPr lang="en-US" sz="1200" dirty="0"/>
              <a:t>PBIS Evaluation Report Sample https://sebacademy.edc.org/annual-evaluation-report-sample</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PBIS Handbooks:  https://sebacademy.edc.org/resources?type=All&amp;tag=All&amp;keyword=handbook </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3"/>
              </a:rPr>
              <a:t>https://sebacademy.edc.org/sample-pbis-staff-slide-deck</a:t>
            </a:r>
            <a:endParaRPr lang="en-US" sz="1200" dirty="0"/>
          </a:p>
        </p:txBody>
      </p:sp>
    </p:spTree>
    <p:extLst>
      <p:ext uri="{BB962C8B-B14F-4D97-AF65-F5344CB8AC3E}">
        <p14:creationId xmlns:p14="http://schemas.microsoft.com/office/powerpoint/2010/main" val="2240849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b="1" i="0" u="none" strike="noStrike" dirty="0">
                <a:effectLst/>
                <a:latin typeface="Open Sans" panose="020B0606030504020204" pitchFamily="34" charset="0"/>
                <a:hlinkClick r:id="rId3"/>
              </a:rPr>
              <a:t>https://go.edc.org/Cohort-9A-Evaluation</a:t>
            </a: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https://docs.google.com/forms/d/e/1FAIpQLSdz32jKVAGdKiP3VzhqzA91uJEu8DkBOeJZo9-FDfnKBx_vDQ/viewform </a:t>
            </a:r>
            <a:endParaRPr lang="en-US" b="1" dirty="0"/>
          </a:p>
        </p:txBody>
      </p:sp>
    </p:spTree>
    <p:extLst>
      <p:ext uri="{BB962C8B-B14F-4D97-AF65-F5344CB8AC3E}">
        <p14:creationId xmlns:p14="http://schemas.microsoft.com/office/powerpoint/2010/main" val="426845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TRAINER NOTE: This is review content please be brief</a:t>
            </a:r>
          </a:p>
        </p:txBody>
      </p:sp>
    </p:spTree>
    <p:extLst>
      <p:ext uri="{BB962C8B-B14F-4D97-AF65-F5344CB8AC3E}">
        <p14:creationId xmlns:p14="http://schemas.microsoft.com/office/powerpoint/2010/main" val="309578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8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74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There are various ways in which we support our staff to implement our PBIS Framework. Today we are going to focus on a couple of these systems to learn how we can enhance them to support our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9786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622236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9887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51014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144124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2409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163246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54346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4048954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9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115165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336658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10235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4117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154539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247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554604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67764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513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57726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066604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919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05414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1352921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562941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7542475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893728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7089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7405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08601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7796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80193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8007228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9338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093478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0527767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86536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836812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20665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248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12093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18001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353763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45802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89482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973405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4576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63509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897734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573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2033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8812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1932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232290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40819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672922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664959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158375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89928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0609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7244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27483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2512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588984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8232277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10019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0170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91463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54888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43296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8134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body" idx="1"/>
          </p:nvPr>
        </p:nvSpPr>
        <p:spPr>
          <a:xfrm>
            <a:off x="715383" y="2128684"/>
            <a:ext cx="5304417"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9"/>
          <p:cNvSpPr txBox="1">
            <a:spLocks noGrp="1"/>
          </p:cNvSpPr>
          <p:nvPr>
            <p:ph type="body" idx="2"/>
          </p:nvPr>
        </p:nvSpPr>
        <p:spPr>
          <a:xfrm>
            <a:off x="6172200" y="2128684"/>
            <a:ext cx="5219700"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19084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112443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1624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8682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18460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25421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80659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8088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50680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114714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78463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16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10289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843405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BE58-BCC3-5F98-DBA2-81CB069C5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B563B-C305-AC09-66D6-D68DC5213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F1C26-BDCF-8A88-7F17-22CE698FFCB2}"/>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9419A5D6-BD79-1509-66FF-02824E5C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6A5F-91F7-A8E1-178D-6686F7AC8B9C}"/>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8371748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A01-143E-8229-BE1B-0D413FBC7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214-486D-AAEC-DA87-C9E26CBE7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D368-DC08-C9E2-61CA-8418C718C32F}"/>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4FD3D52C-87DA-0FB1-BC2B-6C1A581E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AA00C-6AA7-E858-7361-56CEAA667935}"/>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0948671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9BD-FA84-BA9C-5800-3A93F9EA2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9B286-F926-18CE-02FB-FB0EF081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9C3-24F7-778F-5E85-02F2DF330195}"/>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5719AB0A-723E-55E0-6D5F-370BEC7E9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7951E-782C-1ABD-0769-93EFA84C9EB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6879413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C59E-D237-1F4B-5E7B-D2C8D9B11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873B-F773-E36E-6430-897E6472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2264D-6EA4-9E52-62C5-37342E8DD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22EBA-C464-CB72-CECB-2119AA2F7631}"/>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6" name="Footer Placeholder 5">
            <a:extLst>
              <a:ext uri="{FF2B5EF4-FFF2-40B4-BE49-F238E27FC236}">
                <a16:creationId xmlns:a16="http://schemas.microsoft.com/office/drawing/2014/main" id="{7B7AE4E0-0E8D-3CED-9825-7E2D4FA8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A3958-A4A1-AC2B-C786-B352883F0AD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7647411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7664-B4D0-D8A8-52DA-6B9745DD1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E3D5E-66E3-228E-8846-9454F254B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90BEE-2888-4897-382E-719AC9B2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A3D7-AEBC-72CD-4484-1B0A7A2AA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3B52A-F707-A4F7-6F72-CA211690A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CB526-27F5-A623-8EE5-3FDCDF111CA4}"/>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8" name="Footer Placeholder 7">
            <a:extLst>
              <a:ext uri="{FF2B5EF4-FFF2-40B4-BE49-F238E27FC236}">
                <a16:creationId xmlns:a16="http://schemas.microsoft.com/office/drawing/2014/main" id="{D9E546F6-E5C2-15D4-C81A-3BE0CBD60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D814D-EBA5-4EF0-F641-E60F368C6C0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216591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67C-ABB8-E27C-EB11-161EA6303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F4B91-90BF-75A0-3921-EC4B3F9F70A6}"/>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4" name="Footer Placeholder 3">
            <a:extLst>
              <a:ext uri="{FF2B5EF4-FFF2-40B4-BE49-F238E27FC236}">
                <a16:creationId xmlns:a16="http://schemas.microsoft.com/office/drawing/2014/main" id="{7AC8E695-2695-CDF7-41FF-A1674738C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6556F-BA9B-AF6E-32C2-DF56BE1DED4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7979927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C6FF-B84A-EA9F-AE29-38E447485F2E}"/>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3" name="Footer Placeholder 2">
            <a:extLst>
              <a:ext uri="{FF2B5EF4-FFF2-40B4-BE49-F238E27FC236}">
                <a16:creationId xmlns:a16="http://schemas.microsoft.com/office/drawing/2014/main" id="{AE68540F-59AA-761F-AE82-D06711D6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52FE4-C70E-2C44-88FB-0B342E255BDD}"/>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0926475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1E0-C19A-7CA7-0552-7848DED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B8084-EC41-10A7-B186-320691F0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44E3D-919C-76EE-A3EB-8230F551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7D305-6F74-89A3-9AAF-EE67D2391B6E}"/>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6" name="Footer Placeholder 5">
            <a:extLst>
              <a:ext uri="{FF2B5EF4-FFF2-40B4-BE49-F238E27FC236}">
                <a16:creationId xmlns:a16="http://schemas.microsoft.com/office/drawing/2014/main" id="{6766BB62-A045-D80C-D674-5C487EE75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765C-CE32-B978-4CDD-E65B3B702A13}"/>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589774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621098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F2CE-7239-9011-164A-6D15CBF98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94EA1-3230-3FDC-E3D9-D4EFFA140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B6FEF-BBB5-C781-3125-08F8DAE5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DF16B-6A1C-DFCA-0846-9DF2D2DCA5D7}"/>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6" name="Footer Placeholder 5">
            <a:extLst>
              <a:ext uri="{FF2B5EF4-FFF2-40B4-BE49-F238E27FC236}">
                <a16:creationId xmlns:a16="http://schemas.microsoft.com/office/drawing/2014/main" id="{5737C1FC-74CA-A5A1-80B4-8464E64D9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10E0-4596-931B-18AD-49239CE86557}"/>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1038951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CC16-130D-C052-EE69-4FC9C153B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37326-CD87-ECE4-8CC5-B641CCA67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BFEE-7126-4DE5-8E9E-865D526ED43F}"/>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77421C35-9A21-B692-9C80-8FAEA48F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965CC-F911-7B3A-EB17-77C80B93396A}"/>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071317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ADD45-5FCB-D136-861B-6B4A90B1A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15C02-0674-6539-3974-4F4482A29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BC85-B2BD-93D9-AE77-D5426C02E2AB}"/>
              </a:ext>
            </a:extLst>
          </p:cNvPr>
          <p:cNvSpPr>
            <a:spLocks noGrp="1"/>
          </p:cNvSpPr>
          <p:nvPr>
            <p:ph type="dt" sz="half" idx="10"/>
          </p:nvPr>
        </p:nvSpPr>
        <p:spPr/>
        <p:txBody>
          <a:body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5919F28D-568C-E982-F46E-DE10DFC9E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6CF85-C0FF-04F3-8900-1E40948B3BB2}"/>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89433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8605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154020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96186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5.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theme" Target="../theme/theme8.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6" r:id="rId1"/>
    <p:sldLayoutId id="2147483794" r:id="rId2"/>
    <p:sldLayoutId id="2147483795" r:id="rId3"/>
    <p:sldLayoutId id="2147483801" r:id="rId4"/>
    <p:sldLayoutId id="2147483803" r:id="rId5"/>
    <p:sldLayoutId id="2147483805" r:id="rId6"/>
    <p:sldLayoutId id="2147483807" r:id="rId7"/>
    <p:sldLayoutId id="2147483808" r:id="rId8"/>
    <p:sldLayoutId id="2147483810" r:id="rId9"/>
    <p:sldLayoutId id="2147483811" r:id="rId10"/>
    <p:sldLayoutId id="2147483812" r:id="rId11"/>
    <p:sldLayoutId id="2147483815" r:id="rId12"/>
    <p:sldLayoutId id="2147483816" r:id="rId13"/>
    <p:sldLayoutId id="2147483819" r:id="rId14"/>
    <p:sldLayoutId id="2147483926" r:id="rId15"/>
    <p:sldLayoutId id="2147483931" r:id="rId16"/>
    <p:sldLayoutId id="2147483932" r:id="rId17"/>
    <p:sldLayoutId id="2147483933" r:id="rId18"/>
    <p:sldLayoutId id="2147483934" r:id="rId19"/>
    <p:sldLayoutId id="2147483935" r:id="rId20"/>
    <p:sldLayoutId id="2147483936" r:id="rId21"/>
    <p:sldLayoutId id="214748393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67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598608703"/>
      </p:ext>
    </p:extLst>
  </p:cSld>
  <p:clrMap bg1="lt1" tx1="dk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403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03214137"/>
      </p:ext>
    </p:extLst>
  </p:cSld>
  <p:clrMap bg1="lt1" tx1="dk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787063684"/>
      </p:ext>
    </p:extLst>
  </p:cSld>
  <p:clrMap bg1="lt1" tx1="dk1" bg2="dk2"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755966310"/>
      </p:ext>
    </p:extLst>
  </p:cSld>
  <p:clrMap bg1="lt1" tx1="dk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697E-8A3B-99CC-9E28-5ED6F4E1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C0BE-9502-EF85-917C-3B7A89F6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01E8E-2FF7-7ACB-2D14-D45EF7BF6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ECF4-2CF1-1344-B84D-E5482C6FB23A}" type="datetimeFigureOut">
              <a:rPr lang="en-US" smtClean="0"/>
              <a:t>3/24/2025</a:t>
            </a:fld>
            <a:endParaRPr lang="en-US"/>
          </a:p>
        </p:txBody>
      </p:sp>
      <p:sp>
        <p:nvSpPr>
          <p:cNvPr id="5" name="Footer Placeholder 4">
            <a:extLst>
              <a:ext uri="{FF2B5EF4-FFF2-40B4-BE49-F238E27FC236}">
                <a16:creationId xmlns:a16="http://schemas.microsoft.com/office/drawing/2014/main" id="{002B981B-C285-12B6-D79A-FD267085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F2DA08-D266-110D-FB01-BEADE8457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8D239-D69A-3643-BAC9-88272865BE7B}" type="slidenum">
              <a:rPr lang="en-US" smtClean="0"/>
              <a:t>‹#›</a:t>
            </a:fld>
            <a:endParaRPr lang="en-US"/>
          </a:p>
        </p:txBody>
      </p:sp>
    </p:spTree>
    <p:extLst>
      <p:ext uri="{BB962C8B-B14F-4D97-AF65-F5344CB8AC3E}">
        <p14:creationId xmlns:p14="http://schemas.microsoft.com/office/powerpoint/2010/main" val="1500790831"/>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6.xml"/><Relationship Id="rId11" Type="http://schemas.openxmlformats.org/officeDocument/2006/relationships/hyperlink" Target="https://www.pngall.com/stop-sign-png" TargetMode="External"/><Relationship Id="rId5" Type="http://schemas.openxmlformats.org/officeDocument/2006/relationships/diagramQuickStyle" Target="../diagrams/quickStyle6.xml"/><Relationship Id="rId10" Type="http://schemas.microsoft.com/office/2007/relationships/hdphoto" Target="../media/hdphoto1.wdp"/><Relationship Id="rId4" Type="http://schemas.openxmlformats.org/officeDocument/2006/relationships/diagramLayout" Target="../diagrams/layout6.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30.png"/><Relationship Id="rId4" Type="http://schemas.openxmlformats.org/officeDocument/2006/relationships/diagramLayout" Target="../diagrams/layout12.xml"/><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QuickStyle" Target="../diagrams/quickStyle15.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30.png"/><Relationship Id="rId4" Type="http://schemas.openxmlformats.org/officeDocument/2006/relationships/image" Target="../media/image29.png"/><Relationship Id="rId9" Type="http://schemas.microsoft.com/office/2007/relationships/diagramDrawing" Target="../diagrams/drawing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Layout" Target="../diagrams/layout17.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Data" Target="../diagrams/data17.xml"/><Relationship Id="rId5" Type="http://schemas.openxmlformats.org/officeDocument/2006/relationships/image" Target="../media/image30.png"/><Relationship Id="rId10" Type="http://schemas.microsoft.com/office/2007/relationships/diagramDrawing" Target="../diagrams/drawing17.xml"/><Relationship Id="rId4" Type="http://schemas.openxmlformats.org/officeDocument/2006/relationships/image" Target="../media/image29.png"/><Relationship Id="rId9" Type="http://schemas.openxmlformats.org/officeDocument/2006/relationships/diagramColors" Target="../diagrams/colors1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hyperlink" Target="https://nepbis.org/classroom-pbis/educator-support/" TargetMode="Externa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hyperlink" Target="http://www.pngall.com/calendar-pn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5.xml"/><Relationship Id="rId1" Type="http://schemas.openxmlformats.org/officeDocument/2006/relationships/slideLayout" Target="../slideLayouts/slideLayout10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6.xml"/><Relationship Id="rId1" Type="http://schemas.openxmlformats.org/officeDocument/2006/relationships/slideLayout" Target="../slideLayouts/slideLayout10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60.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60.xml"/><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https://www.pbisassessment.org/Content/ReportAssets/3l30kpup.njrC_44iT0R0x0T1_1" TargetMode="External"/><Relationship Id="rId3" Type="http://schemas.openxmlformats.org/officeDocument/2006/relationships/image" Target="../media/image77.png"/><Relationship Id="rId7" Type="http://schemas.openxmlformats.org/officeDocument/2006/relationships/image" Target="https://app.swis.org/cache/b6dbf7b468226fd62a0189b8dc7c2ec77b8a91fbd47cbfe7a610ee77a16f7f1f.jpg" TargetMode="External"/><Relationship Id="rId12"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60.xml"/><Relationship Id="rId6" Type="http://schemas.openxmlformats.org/officeDocument/2006/relationships/image" Target="../media/image79.jpeg"/><Relationship Id="rId11" Type="http://schemas.openxmlformats.org/officeDocument/2006/relationships/image" Target="https://www.pbisassessment.org/Content/ReportAssets/3l30kpup.njrC_31iT0R0x0T0_1" TargetMode="External"/><Relationship Id="rId5" Type="http://schemas.openxmlformats.org/officeDocument/2006/relationships/image" Target="https://app.swis.org/cache/5c335bfd130119ae81471f5eb3e813acd9365970ffa960613ad37a4460604ff1.jpg" TargetMode="External"/><Relationship Id="rId15" Type="http://schemas.openxmlformats.org/officeDocument/2006/relationships/image" Target="https://vpm.org/sites/default/files/inline-images/Screenshot%20%2877%29.jpg" TargetMode="External"/><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image" Target="https://www.pbisassessment.org/Content/ReportAssets/akjiwot4.jqaC_28iT0R0x0T0_1" TargetMode="External"/><Relationship Id="rId14" Type="http://schemas.openxmlformats.org/officeDocument/2006/relationships/image" Target="../media/image83.jpeg"/></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annual-evaluation-report-sample" TargetMode="External"/><Relationship Id="rId13" Type="http://schemas.openxmlformats.org/officeDocument/2006/relationships/hyperlink" Target="https://sebacademy.edc.org/sample-pbis-handbook-elementary-2" TargetMode="External"/><Relationship Id="rId3" Type="http://schemas.openxmlformats.org/officeDocument/2006/relationships/hyperlink" Target="https://sebacademy.edc.org/supporting-and-responding-educators-classroom-pbis-implementation-needs-guide-classroom-systems-and" TargetMode="External"/><Relationship Id="rId7" Type="http://schemas.openxmlformats.org/officeDocument/2006/relationships/hyperlink" Target="https://sebacademy.edc.org/annual-evaluation-report-template" TargetMode="External"/><Relationship Id="rId12" Type="http://schemas.openxmlformats.org/officeDocument/2006/relationships/hyperlink" Target="https://sebacademy.edc.org/sample-pbis-handbook-elementary" TargetMode="External"/><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hyperlink" Target="https://sebacademy.edc.org/rollout-checklist" TargetMode="External"/><Relationship Id="rId11" Type="http://schemas.openxmlformats.org/officeDocument/2006/relationships/hyperlink" Target="https://sebacademy.edc.org/sample-pbis-student-slide-deck" TargetMode="External"/><Relationship Id="rId5" Type="http://schemas.openxmlformats.org/officeDocument/2006/relationships/hyperlink" Target="https://www.pbisapps.org/articles/supportive-environments-create-classroom-community" TargetMode="External"/><Relationship Id="rId15" Type="http://schemas.openxmlformats.org/officeDocument/2006/relationships/image" Target="../media/image11.png"/><Relationship Id="rId10" Type="http://schemas.openxmlformats.org/officeDocument/2006/relationships/hyperlink" Target="https://sebacademy.edc.org/sample-pbis-staff-slide-deck" TargetMode="External"/><Relationship Id="rId4" Type="http://schemas.openxmlformats.org/officeDocument/2006/relationships/hyperlink" Target="https://www.pbisapps.org/articles/start-with-why-how-to-put-purpose-back-in-your-work" TargetMode="External"/><Relationship Id="rId9" Type="http://schemas.openxmlformats.org/officeDocument/2006/relationships/hyperlink" Target="https://sebacademy.edc.org/embedded-professional-development-planning-activity" TargetMode="External"/><Relationship Id="rId14" Type="http://schemas.openxmlformats.org/officeDocument/2006/relationships/hyperlink" Target="https://sebacademy.edc.org/sample-pbis-handbook-secondar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60.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29.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8" Type="http://schemas.openxmlformats.org/officeDocument/2006/relationships/hyperlink" Target="https://sebacademy.edc.org/annual-evaluation-report-sample" TargetMode="External"/><Relationship Id="rId13" Type="http://schemas.openxmlformats.org/officeDocument/2006/relationships/hyperlink" Target="https://sebacademy.edc.org/sample-pbis-handbook-elementary-2" TargetMode="External"/><Relationship Id="rId3" Type="http://schemas.openxmlformats.org/officeDocument/2006/relationships/hyperlink" Target="https://sebacademy.edc.org/supporting-and-responding-educators-classroom-pbis-implementation-needs-guide-classroom-systems-and" TargetMode="External"/><Relationship Id="rId7" Type="http://schemas.openxmlformats.org/officeDocument/2006/relationships/hyperlink" Target="https://sebacademy.edc.org/annual-evaluation-report-template" TargetMode="External"/><Relationship Id="rId12" Type="http://schemas.openxmlformats.org/officeDocument/2006/relationships/hyperlink" Target="https://sebacademy.edc.org/sample-pbis-handbook-elementary" TargetMode="External"/><Relationship Id="rId2" Type="http://schemas.openxmlformats.org/officeDocument/2006/relationships/notesSlide" Target="../notesSlides/notesSlide52.xml"/><Relationship Id="rId1" Type="http://schemas.openxmlformats.org/officeDocument/2006/relationships/slideLayout" Target="../slideLayouts/slideLayout106.xml"/><Relationship Id="rId6" Type="http://schemas.openxmlformats.org/officeDocument/2006/relationships/hyperlink" Target="https://sebacademy.edc.org/rollout-checklist" TargetMode="External"/><Relationship Id="rId11" Type="http://schemas.openxmlformats.org/officeDocument/2006/relationships/hyperlink" Target="https://sebacademy.edc.org/sample-pbis-student-slide-deck" TargetMode="External"/><Relationship Id="rId5" Type="http://schemas.openxmlformats.org/officeDocument/2006/relationships/hyperlink" Target="https://www.pbisapps.org/articles/supportive-environments-create-classroom-community" TargetMode="External"/><Relationship Id="rId15" Type="http://schemas.openxmlformats.org/officeDocument/2006/relationships/image" Target="../media/image11.png"/><Relationship Id="rId10" Type="http://schemas.openxmlformats.org/officeDocument/2006/relationships/hyperlink" Target="https://sebacademy.edc.org/sample-pbis-staff-slide-deck" TargetMode="External"/><Relationship Id="rId4" Type="http://schemas.openxmlformats.org/officeDocument/2006/relationships/hyperlink" Target="https://www.pbisapps.org/articles/start-with-why-how-to-put-purpose-back-in-your-work" TargetMode="External"/><Relationship Id="rId9" Type="http://schemas.openxmlformats.org/officeDocument/2006/relationships/hyperlink" Target="https://sebacademy.edc.org/embedded-professional-development-planning-activity" TargetMode="External"/><Relationship Id="rId14" Type="http://schemas.openxmlformats.org/officeDocument/2006/relationships/hyperlink" Target="https://sebacademy.edc.org/sample-pbis-handbook-secondary"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8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a:t>
            </a:r>
            <a:r>
              <a:rPr lang="en-US" sz="3733">
                <a:solidFill>
                  <a:srgbClr val="FFC000"/>
                </a:solidFill>
                <a:latin typeface="Arial" panose="020B0604020202020204" pitchFamily="34" charset="0"/>
                <a:cs typeface="Arial" panose="020B0604020202020204" pitchFamily="34" charset="0"/>
              </a:rPr>
              <a:t>– April </a:t>
            </a:r>
            <a:r>
              <a:rPr lang="en-US" sz="3733" dirty="0">
                <a:solidFill>
                  <a:srgbClr val="FFC000"/>
                </a:solidFill>
                <a:latin typeface="Arial" panose="020B0604020202020204" pitchFamily="34" charset="0"/>
                <a:cs typeface="Arial" panose="020B0604020202020204" pitchFamily="34" charset="0"/>
              </a:rPr>
              <a:t>2024</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2553021417"/>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3518063416"/>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249520" y="266701"/>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Step 8: Develop Systems to Support Staff</a:t>
            </a:r>
          </a:p>
        </p:txBody>
      </p:sp>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Tree>
    <p:extLst>
      <p:ext uri="{BB962C8B-B14F-4D97-AF65-F5344CB8AC3E}">
        <p14:creationId xmlns:p14="http://schemas.microsoft.com/office/powerpoint/2010/main" val="65619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1716F-C5B1-CF4D-8049-04881CB3A2E1}"/>
              </a:ext>
            </a:extLst>
          </p:cNvPr>
          <p:cNvSpPr>
            <a:spLocks noGrp="1"/>
          </p:cNvSpPr>
          <p:nvPr>
            <p:ph type="title"/>
          </p:nvPr>
        </p:nvSpPr>
        <p:spPr>
          <a:xfrm>
            <a:off x="426720" y="139590"/>
            <a:ext cx="11310657" cy="845600"/>
          </a:xfrm>
        </p:spPr>
        <p:txBody>
          <a:bodyPr/>
          <a:lstStyle/>
          <a:p>
            <a:r>
              <a:rPr lang="en-US" sz="3600" dirty="0">
                <a:solidFill>
                  <a:schemeClr val="bg1"/>
                </a:solidFill>
              </a:rPr>
              <a:t>Provide Universal Professional Development to ALL Staff instead of ”Training and Hoping” </a:t>
            </a:r>
          </a:p>
        </p:txBody>
      </p:sp>
      <p:graphicFrame>
        <p:nvGraphicFramePr>
          <p:cNvPr id="2" name="Diagram 1">
            <a:extLst>
              <a:ext uri="{FF2B5EF4-FFF2-40B4-BE49-F238E27FC236}">
                <a16:creationId xmlns:a16="http://schemas.microsoft.com/office/drawing/2014/main" id="{7A63F64D-EB69-DD48-94B8-7017FC19CBE9}"/>
              </a:ext>
            </a:extLst>
          </p:cNvPr>
          <p:cNvGraphicFramePr/>
          <p:nvPr/>
        </p:nvGraphicFramePr>
        <p:xfrm>
          <a:off x="679300" y="1738543"/>
          <a:ext cx="9865217" cy="511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a:extLst>
              <a:ext uri="{FF2B5EF4-FFF2-40B4-BE49-F238E27FC236}">
                <a16:creationId xmlns:a16="http://schemas.microsoft.com/office/drawing/2014/main" id="{03DFFA98-6365-AE4C-A7F8-B74146C88035}"/>
              </a:ext>
            </a:extLst>
          </p:cNvPr>
          <p:cNvSpPr/>
          <p:nvPr/>
        </p:nvSpPr>
        <p:spPr>
          <a:xfrm>
            <a:off x="9775064" y="1497329"/>
            <a:ext cx="2416936" cy="2517842"/>
          </a:xfrm>
          <a:prstGeom prst="wedgeRoundRectCallout">
            <a:avLst>
              <a:gd name="adj1" fmla="val 481"/>
              <a:gd name="adj2" fmla="val 737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Sound familiar?</a:t>
            </a:r>
          </a:p>
          <a:p>
            <a:pPr algn="ctr"/>
            <a:r>
              <a:rPr lang="en-US" sz="2800" dirty="0">
                <a:solidFill>
                  <a:schemeClr val="accent6">
                    <a:lumMod val="50000"/>
                  </a:schemeClr>
                </a:solidFill>
              </a:rPr>
              <a:t>We can do better!</a:t>
            </a:r>
          </a:p>
        </p:txBody>
      </p:sp>
      <p:pic>
        <p:nvPicPr>
          <p:cNvPr id="14" name="Picture 13">
            <a:extLst>
              <a:ext uri="{FF2B5EF4-FFF2-40B4-BE49-F238E27FC236}">
                <a16:creationId xmlns:a16="http://schemas.microsoft.com/office/drawing/2014/main" id="{6A470F86-028F-B44D-85BF-09D7B8DA74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pic>
        <p:nvPicPr>
          <p:cNvPr id="15" name="Picture 14" descr="Icon&#10;&#10;Description automatically generated">
            <a:extLst>
              <a:ext uri="{FF2B5EF4-FFF2-40B4-BE49-F238E27FC236}">
                <a16:creationId xmlns:a16="http://schemas.microsoft.com/office/drawing/2014/main" id="{6DF55971-D4A3-B848-B1EA-7BFBE8CDF00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635"/>
                    </a14:imgEffect>
                    <a14:imgEffect>
                      <a14:saturation sat="334000"/>
                    </a14:imgEffect>
                    <a14:imgEffect>
                      <a14:brightnessContrast contrast="75000"/>
                    </a14:imgEffect>
                  </a14:imgLayer>
                </a14:imgProps>
              </a:ext>
              <a:ext uri="{837473B0-CC2E-450A-ABE3-18F120FF3D39}">
                <a1611:picAttrSrcUrl xmlns:a1611="http://schemas.microsoft.com/office/drawing/2016/11/main" r:id="rId11"/>
              </a:ext>
            </a:extLst>
          </a:blip>
          <a:stretch>
            <a:fillRect/>
          </a:stretch>
        </p:blipFill>
        <p:spPr>
          <a:xfrm>
            <a:off x="2856152" y="2145508"/>
            <a:ext cx="5773498" cy="4277637"/>
          </a:xfrm>
          <a:prstGeom prst="rect">
            <a:avLst/>
          </a:prstGeom>
        </p:spPr>
      </p:pic>
    </p:spTree>
    <p:extLst>
      <p:ext uri="{BB962C8B-B14F-4D97-AF65-F5344CB8AC3E}">
        <p14:creationId xmlns:p14="http://schemas.microsoft.com/office/powerpoint/2010/main" val="18841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12A15722-D8AD-234C-BD0B-2A6997668D9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02FF1B2-F290-A349-8064-1A883F35190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0251FA28-4767-BB45-AA7D-238C7F48DA2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1369111-B86A-BA44-927D-B09B9290111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CA9CF669-B161-4644-BE8D-501C2D2775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17DFB52-1EE5-2841-8F37-A12EF1E8600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8017A058-7D03-1043-B969-111F8D20670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5538C982-6891-0E47-A0A1-D19AD2CB31A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78E407B-84C3-3D46-8D2B-A4088AD27AA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E81B3326-6819-9342-80B8-3108EFF53CF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2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A98D-2B9B-D944-EA90-66DE78A11038}"/>
              </a:ext>
            </a:extLst>
          </p:cNvPr>
          <p:cNvSpPr>
            <a:spLocks noGrp="1"/>
          </p:cNvSpPr>
          <p:nvPr>
            <p:ph type="title"/>
          </p:nvPr>
        </p:nvSpPr>
        <p:spPr>
          <a:xfrm>
            <a:off x="674167" y="352097"/>
            <a:ext cx="10691265" cy="1127930"/>
          </a:xfrm>
        </p:spPr>
        <p:txBody>
          <a:bodyPr wrap="square" anchor="t">
            <a:normAutofit/>
          </a:bodyPr>
          <a:lstStyle/>
          <a:p>
            <a:pPr>
              <a:lnSpc>
                <a:spcPct val="90000"/>
              </a:lnSpc>
            </a:pPr>
            <a:r>
              <a:rPr lang="en-US" sz="3700" dirty="0"/>
              <a:t>Key Systems supporting Positive Classroom Supports</a:t>
            </a:r>
          </a:p>
        </p:txBody>
      </p:sp>
      <p:sp>
        <p:nvSpPr>
          <p:cNvPr id="3" name="Text Placeholder 2">
            <a:extLst>
              <a:ext uri="{FF2B5EF4-FFF2-40B4-BE49-F238E27FC236}">
                <a16:creationId xmlns:a16="http://schemas.microsoft.com/office/drawing/2014/main" id="{753F9BE7-F8D2-8BAC-A42E-EB4D40A15EDC}"/>
              </a:ext>
            </a:extLst>
          </p:cNvPr>
          <p:cNvSpPr>
            <a:spLocks noGrp="1"/>
          </p:cNvSpPr>
          <p:nvPr>
            <p:ph type="body" idx="1"/>
          </p:nvPr>
        </p:nvSpPr>
        <p:spPr>
          <a:xfrm>
            <a:off x="715383" y="2128683"/>
            <a:ext cx="5304417" cy="4377219"/>
          </a:xfrm>
        </p:spPr>
        <p:txBody>
          <a:bodyPr wrap="square" anchor="t">
            <a:normAutofit fontScale="92500"/>
          </a:bodyPr>
          <a:lstStyle/>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Establish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foundations</a:t>
            </a:r>
            <a:r>
              <a:rPr lang="en-US" sz="2400" dirty="0">
                <a:latin typeface="Calibri" panose="020F0502020204030204" pitchFamily="34" charset="0"/>
                <a:ea typeface="Calibri" panose="020F0502020204030204" pitchFamily="34" charset="0"/>
                <a:cs typeface="Calibri" panose="020F0502020204030204" pitchFamily="34" charset="0"/>
              </a:rPr>
              <a:t> to support Positive Classroom Supports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Explicitly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teach</a:t>
            </a:r>
            <a:r>
              <a:rPr lang="en-US" sz="2400" dirty="0">
                <a:latin typeface="Calibri" panose="020F0502020204030204" pitchFamily="34" charset="0"/>
                <a:ea typeface="Calibri" panose="020F0502020204030204" pitchFamily="34" charset="0"/>
                <a:cs typeface="Calibri" panose="020F0502020204030204" pitchFamily="34" charset="0"/>
              </a:rPr>
              <a:t> and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coach</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systems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educator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equitable student benefit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p:txBody>
      </p:sp>
      <p:pic>
        <p:nvPicPr>
          <p:cNvPr id="7" name="Picture 6">
            <a:extLst>
              <a:ext uri="{FF2B5EF4-FFF2-40B4-BE49-F238E27FC236}">
                <a16:creationId xmlns:a16="http://schemas.microsoft.com/office/drawing/2014/main" id="{03A97C2B-0B97-9C43-8B50-C2787FDC6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200" y="1586979"/>
            <a:ext cx="3608743" cy="4918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07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Example System Feature table (2.2 Explicitly Teach)</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333973" y="6253655"/>
            <a:ext cx="1502221"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22</a:t>
            </a:r>
          </a:p>
        </p:txBody>
      </p:sp>
      <p:pic>
        <p:nvPicPr>
          <p:cNvPr id="4" name="Picture 3">
            <a:extLst>
              <a:ext uri="{FF2B5EF4-FFF2-40B4-BE49-F238E27FC236}">
                <a16:creationId xmlns:a16="http://schemas.microsoft.com/office/drawing/2014/main" id="{22C0487E-3475-F9CD-CAD2-159BD6877B22}"/>
              </a:ext>
            </a:extLst>
          </p:cNvPr>
          <p:cNvPicPr>
            <a:picLocks noChangeAspect="1"/>
          </p:cNvPicPr>
          <p:nvPr/>
        </p:nvPicPr>
        <p:blipFill>
          <a:blip r:embed="rId3"/>
          <a:stretch>
            <a:fillRect/>
          </a:stretch>
        </p:blipFill>
        <p:spPr>
          <a:xfrm>
            <a:off x="726510" y="873366"/>
            <a:ext cx="9418549" cy="5790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85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SELF-ASSESSMENT AND ACTION PLAN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684249" y="5924810"/>
            <a:ext cx="1176545" cy="7392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Pages</a:t>
            </a:r>
            <a:br>
              <a:rPr lang="en-US" dirty="0"/>
            </a:br>
            <a:r>
              <a:rPr lang="en-US" dirty="0"/>
              <a:t>47 &amp; 48</a:t>
            </a:r>
          </a:p>
        </p:txBody>
      </p:sp>
      <p:pic>
        <p:nvPicPr>
          <p:cNvPr id="5" name="Picture 4">
            <a:extLst>
              <a:ext uri="{FF2B5EF4-FFF2-40B4-BE49-F238E27FC236}">
                <a16:creationId xmlns:a16="http://schemas.microsoft.com/office/drawing/2014/main" id="{A522F7EB-2739-122E-0541-0B396175AAFD}"/>
              </a:ext>
            </a:extLst>
          </p:cNvPr>
          <p:cNvPicPr>
            <a:picLocks noChangeAspect="1"/>
          </p:cNvPicPr>
          <p:nvPr/>
        </p:nvPicPr>
        <p:blipFill>
          <a:blip r:embed="rId3"/>
          <a:stretch>
            <a:fillRect/>
          </a:stretch>
        </p:blipFill>
        <p:spPr>
          <a:xfrm>
            <a:off x="331206" y="1025889"/>
            <a:ext cx="9960236" cy="51569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DDBC9C-6A0E-EC73-54A2-B05DCD20AF8F}"/>
              </a:ext>
            </a:extLst>
          </p:cNvPr>
          <p:cNvPicPr>
            <a:picLocks noChangeAspect="1"/>
          </p:cNvPicPr>
          <p:nvPr/>
        </p:nvPicPr>
        <p:blipFill>
          <a:blip r:embed="rId4"/>
          <a:stretch>
            <a:fillRect/>
          </a:stretch>
        </p:blipFill>
        <p:spPr>
          <a:xfrm>
            <a:off x="2359186" y="2075329"/>
            <a:ext cx="8163015" cy="4588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1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14</a:t>
            </a:r>
          </a:p>
        </p:txBody>
      </p:sp>
      <p:sp>
        <p:nvSpPr>
          <p:cNvPr id="3" name="Rectangle: Rounded Corners 2">
            <a:extLst>
              <a:ext uri="{FF2B5EF4-FFF2-40B4-BE49-F238E27FC236}">
                <a16:creationId xmlns:a16="http://schemas.microsoft.com/office/drawing/2014/main" id="{2B40925E-3951-4720-6F50-0B3A915EFFA7}"/>
              </a:ext>
            </a:extLst>
          </p:cNvPr>
          <p:cNvSpPr/>
          <p:nvPr/>
        </p:nvSpPr>
        <p:spPr>
          <a:xfrm>
            <a:off x="2543503" y="818388"/>
            <a:ext cx="2396359" cy="5221224"/>
          </a:xfrm>
          <a:prstGeom prst="roundRect">
            <a:avLst/>
          </a:prstGeom>
          <a:noFill/>
          <a:ln w="7620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664BD994-0ADC-244C-8AF8-09DA75CF13D7}"/>
              </a:ext>
            </a:extLst>
          </p:cNvPr>
          <p:cNvSpPr/>
          <p:nvPr/>
        </p:nvSpPr>
        <p:spPr>
          <a:xfrm>
            <a:off x="6632028" y="2007476"/>
            <a:ext cx="5055475" cy="30900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Let’s take a few minutes to focus on Step #2!</a:t>
            </a:r>
            <a:endParaRPr lang="en-US" dirty="0"/>
          </a:p>
        </p:txBody>
      </p:sp>
    </p:spTree>
    <p:extLst>
      <p:ext uri="{BB962C8B-B14F-4D97-AF65-F5344CB8AC3E}">
        <p14:creationId xmlns:p14="http://schemas.microsoft.com/office/powerpoint/2010/main" val="18214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5D298C-B76C-E246-9808-B6C7E51B3C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276324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extLst>
              <p:ext uri="{D42A27DB-BD31-4B8C-83A1-F6EECF244321}">
                <p14:modId xmlns:p14="http://schemas.microsoft.com/office/powerpoint/2010/main" val="3030841840"/>
              </p:ext>
            </p:extLst>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 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a:t>
            </a:r>
            <a:r>
              <a:rPr lang="en-US" sz="2400" dirty="0">
                <a:solidFill>
                  <a:schemeClr val="bg1"/>
                </a:solidFill>
                <a:latin typeface="Arial" panose="020B0604020202020204" pitchFamily="34" charset="0"/>
                <a:cs typeface="Arial" panose="020B0604020202020204" pitchFamily="34" charset="0"/>
              </a:rPr>
              <a:t> will be sent in January and June.  Attendance records and Zoom log in will be use as verification </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1" name="Picture 30">
            <a:extLst>
              <a:ext uri="{FF2B5EF4-FFF2-40B4-BE49-F238E27FC236}">
                <a16:creationId xmlns:a16="http://schemas.microsoft.com/office/drawing/2014/main" id="{BB168538-94DC-6BAD-80B1-2E447E2BA021}"/>
              </a:ext>
            </a:extLst>
          </p:cNvPr>
          <p:cNvPicPr>
            <a:picLocks noChangeAspect="1"/>
          </p:cNvPicPr>
          <p:nvPr/>
        </p:nvPicPr>
        <p:blipFill>
          <a:blip r:embed="rId3"/>
          <a:stretch>
            <a:fillRect/>
          </a:stretch>
        </p:blipFill>
        <p:spPr>
          <a:xfrm>
            <a:off x="813349" y="1522997"/>
            <a:ext cx="3578836" cy="3578836"/>
          </a:xfrm>
          <a:prstGeom prst="rect">
            <a:avLst/>
          </a:prstGeom>
        </p:spPr>
      </p:pic>
    </p:spTree>
    <p:extLst>
      <p:ext uri="{BB962C8B-B14F-4D97-AF65-F5344CB8AC3E}">
        <p14:creationId xmlns:p14="http://schemas.microsoft.com/office/powerpoint/2010/main" val="9288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39" y="223686"/>
            <a:ext cx="10938431" cy="845600"/>
          </a:xfrm>
        </p:spPr>
        <p:txBody>
          <a:bodyPr/>
          <a:lstStyle/>
          <a:p>
            <a:r>
              <a:rPr lang="en-US" dirty="0">
                <a:solidFill>
                  <a:schemeClr val="bg1"/>
                </a:solidFill>
              </a:rPr>
              <a:t>ADDITIONAL STAFF PD CONSIDERATIONS</a:t>
            </a:r>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165303" y="1316496"/>
            <a:ext cx="6860234" cy="45254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761970" indent="-423323" defTabSz="1219170">
              <a:spcBef>
                <a:spcPts val="800"/>
              </a:spcBef>
              <a:buClr>
                <a:schemeClr val="accent5"/>
              </a:buClr>
              <a:buSzPct val="100000"/>
            </a:pPr>
            <a:r>
              <a:rPr lang="en-US" sz="2400" kern="0" dirty="0">
                <a:solidFill>
                  <a:schemeClr val="bg1"/>
                </a:solidFill>
                <a:latin typeface="+mn-lt"/>
              </a:rPr>
              <a:t>Behavioral principles to understand and support student behavior</a:t>
            </a:r>
          </a:p>
          <a:p>
            <a:pPr marL="761970" indent="-423323" defTabSz="1219170">
              <a:spcBef>
                <a:spcPts val="800"/>
              </a:spcBef>
              <a:buClr>
                <a:schemeClr val="accent5"/>
              </a:buClr>
              <a:buSzPct val="100000"/>
            </a:pPr>
            <a:r>
              <a:rPr lang="en-US" sz="2400" kern="0" dirty="0">
                <a:solidFill>
                  <a:schemeClr val="bg1"/>
                </a:solidFill>
                <a:latin typeface="+mn-lt"/>
              </a:rPr>
              <a:t>Mental health and trauma informed care foundations</a:t>
            </a:r>
          </a:p>
          <a:p>
            <a:pPr marL="761970" indent="-423323" defTabSz="1219170">
              <a:spcBef>
                <a:spcPts val="800"/>
              </a:spcBef>
              <a:buClr>
                <a:schemeClr val="accent5"/>
              </a:buClr>
              <a:buSzPct val="100000"/>
            </a:pPr>
            <a:r>
              <a:rPr lang="en-US" sz="2400" kern="0" dirty="0">
                <a:solidFill>
                  <a:schemeClr val="bg1"/>
                </a:solidFill>
                <a:latin typeface="+mn-lt"/>
              </a:rPr>
              <a:t>Community culture, values, and historical perspectives (in partnership with families &amp; local community supports)</a:t>
            </a:r>
          </a:p>
          <a:p>
            <a:pPr marL="761970" indent="-423323" defTabSz="1219170">
              <a:spcBef>
                <a:spcPts val="800"/>
              </a:spcBef>
              <a:buClr>
                <a:schemeClr val="accent5"/>
              </a:buClr>
              <a:buSzPct val="100000"/>
            </a:pPr>
            <a:r>
              <a:rPr lang="en-US" sz="2400" kern="0" dirty="0">
                <a:solidFill>
                  <a:schemeClr val="bg1"/>
                </a:solidFill>
                <a:latin typeface="+mn-lt"/>
              </a:rPr>
              <a:t>Effectively applying core practices with cultural competence</a:t>
            </a:r>
          </a:p>
        </p:txBody>
      </p:sp>
      <p:sp>
        <p:nvSpPr>
          <p:cNvPr id="7" name="TextBox 6">
            <a:extLst>
              <a:ext uri="{FF2B5EF4-FFF2-40B4-BE49-F238E27FC236}">
                <a16:creationId xmlns:a16="http://schemas.microsoft.com/office/drawing/2014/main" id="{657D7B2C-CF8A-3940-998D-F7D15A260ECB}"/>
              </a:ext>
            </a:extLst>
          </p:cNvPr>
          <p:cNvSpPr txBox="1"/>
          <p:nvPr/>
        </p:nvSpPr>
        <p:spPr>
          <a:xfrm>
            <a:off x="8364643" y="6519446"/>
            <a:ext cx="3827357" cy="338554"/>
          </a:xfrm>
          <a:prstGeom prst="rect">
            <a:avLst/>
          </a:prstGeom>
          <a:noFill/>
        </p:spPr>
        <p:txBody>
          <a:bodyPr wrap="square" rtlCol="0">
            <a:spAutoFit/>
          </a:bodyPr>
          <a:lstStyle/>
          <a:p>
            <a:pPr defTabSz="1219170">
              <a:buClr>
                <a:srgbClr val="000000"/>
              </a:buClr>
            </a:pPr>
            <a:r>
              <a:rPr lang="en-US" sz="1600" kern="0" dirty="0">
                <a:solidFill>
                  <a:schemeClr val="bg1"/>
                </a:solidFill>
                <a:latin typeface="Arial"/>
                <a:cs typeface="Arial"/>
                <a:sym typeface="Arial"/>
              </a:rPr>
              <a:t>Integrated TFI Companion Guide, 2021</a:t>
            </a:r>
          </a:p>
        </p:txBody>
      </p:sp>
      <p:sp>
        <p:nvSpPr>
          <p:cNvPr id="2" name="Rectangle 1">
            <a:extLst>
              <a:ext uri="{FF2B5EF4-FFF2-40B4-BE49-F238E27FC236}">
                <a16:creationId xmlns:a16="http://schemas.microsoft.com/office/drawing/2014/main" id="{91627ED1-852C-65D5-5984-DC85237E8AAE}"/>
              </a:ext>
            </a:extLst>
          </p:cNvPr>
          <p:cNvSpPr/>
          <p:nvPr/>
        </p:nvSpPr>
        <p:spPr>
          <a:xfrm>
            <a:off x="7647466" y="1531649"/>
            <a:ext cx="4092361" cy="38010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If your data from staff, student, family surveys or outcomes indicate a need, these areas may also be beneficial PD topics</a:t>
            </a:r>
          </a:p>
        </p:txBody>
      </p: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9202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544068"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fontAlgn="base">
              <a:spcBef>
                <a:spcPct val="0"/>
              </a:spcBef>
              <a:spcAft>
                <a:spcPct val="0"/>
              </a:spcAft>
              <a:buFont typeface="Arial"/>
              <a:buChar char="•"/>
              <a:defRPr/>
            </a:pPr>
            <a:r>
              <a:rPr lang="en-US" sz="2800" dirty="0">
                <a:solidFill>
                  <a:schemeClr val="accent6">
                    <a:lumMod val="50000"/>
                  </a:schemeClr>
                </a:solidFill>
                <a:latin typeface="Franklin Gothic Book"/>
              </a:rPr>
              <a:t>Model, lead, test format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Demonstrate desired skill (</a:t>
            </a:r>
            <a:r>
              <a:rPr lang="en-US" sz="2400" i="1" dirty="0">
                <a:solidFill>
                  <a:schemeClr val="accent6">
                    <a:lumMod val="50000"/>
                  </a:schemeClr>
                </a:solidFill>
                <a:latin typeface="Franklin Gothic Book"/>
              </a:rPr>
              <a:t>I do</a:t>
            </a:r>
            <a:r>
              <a:rPr lang="en-US" sz="2400" dirty="0">
                <a:solidFill>
                  <a:schemeClr val="accent6">
                    <a:lumMod val="50000"/>
                  </a:schemeClr>
                </a:solidFill>
                <a:latin typeface="Franklin Gothic Book"/>
              </a:rPr>
              <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effective examples/non-examples</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sufficient group practice (</a:t>
            </a:r>
            <a:r>
              <a:rPr lang="en-US" sz="2400" i="1" dirty="0">
                <a:solidFill>
                  <a:schemeClr val="accent6">
                    <a:lumMod val="50000"/>
                  </a:schemeClr>
                </a:solidFill>
                <a:latin typeface="Franklin Gothic Book"/>
              </a:rPr>
              <a:t>We do</a:t>
            </a:r>
            <a:r>
              <a:rPr lang="en-US" sz="2400" dirty="0">
                <a:solidFill>
                  <a:schemeClr val="accent6">
                    <a:lumMod val="50000"/>
                  </a:schemeClr>
                </a:solidFill>
                <a:latin typeface="Franklin Gothic Book"/>
              </a:rPr>
              <a:t>)</a:t>
            </a:r>
          </a:p>
          <a:p>
            <a:pPr marL="800100" lvl="1" indent="-342900" fontAlgn="base">
              <a:spcBef>
                <a:spcPct val="0"/>
              </a:spcBef>
              <a:spcAft>
                <a:spcPts val="600"/>
              </a:spcAft>
              <a:buFont typeface="Arial"/>
              <a:buChar char="•"/>
              <a:defRPr/>
            </a:pPr>
            <a:r>
              <a:rPr lang="en-US" sz="2400" dirty="0">
                <a:solidFill>
                  <a:schemeClr val="accent6">
                    <a:lumMod val="50000"/>
                  </a:schemeClr>
                </a:solidFill>
                <a:latin typeface="Franklin Gothic Book"/>
              </a:rPr>
              <a:t>Provide opportunities to demonstrate and receive feedback (</a:t>
            </a:r>
            <a:r>
              <a:rPr lang="en-US" sz="2400" i="1" dirty="0">
                <a:solidFill>
                  <a:schemeClr val="accent6">
                    <a:lumMod val="50000"/>
                  </a:schemeClr>
                </a:solidFill>
                <a:latin typeface="Franklin Gothic Book"/>
              </a:rPr>
              <a:t>You do</a:t>
            </a:r>
            <a:r>
              <a:rPr lang="en-US" sz="2400" dirty="0">
                <a:solidFill>
                  <a:schemeClr val="accent6">
                    <a:lumMod val="50000"/>
                  </a:schemeClr>
                </a:solidFill>
                <a:latin typeface="Franklin Gothic Book"/>
              </a:rPr>
              <a:t>)</a:t>
            </a:r>
            <a:endParaRPr lang="en-US" sz="2800" dirty="0">
              <a:solidFill>
                <a:schemeClr val="accent6">
                  <a:lumMod val="50000"/>
                </a:schemeClr>
              </a:solidFill>
              <a:latin typeface="Franklin Gothic Book"/>
            </a:endParaRP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Connected to/embedded in typical practice/routines</a:t>
            </a: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Leadership Team shares the newly developed  discipline flowchart with staff over email and asks everyone to start using it.</a:t>
            </a:r>
          </a:p>
          <a:p>
            <a:pPr algn="ctr"/>
            <a:endParaRPr lang="en-US" sz="2800" dirty="0"/>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nvGraphicFramePr>
        <p:xfrm>
          <a:off x="-220717" y="777138"/>
          <a:ext cx="10168759"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sp>
        <p:nvSpPr>
          <p:cNvPr id="8" name="Rounded Rectangle 7">
            <a:extLst>
              <a:ext uri="{FF2B5EF4-FFF2-40B4-BE49-F238E27FC236}">
                <a16:creationId xmlns:a16="http://schemas.microsoft.com/office/drawing/2014/main" id="{71A37353-FEAB-734B-B637-C7582CE2D30D}"/>
              </a:ext>
            </a:extLst>
          </p:cNvPr>
          <p:cNvSpPr/>
          <p:nvPr/>
        </p:nvSpPr>
        <p:spPr>
          <a:xfrm>
            <a:off x="95250" y="1822073"/>
            <a:ext cx="9852792" cy="3990992"/>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endParaRPr lang="en-US" sz="2400" dirty="0"/>
          </a:p>
          <a:p>
            <a:r>
              <a:rPr lang="en-US" sz="3200" b="1" i="1" dirty="0"/>
              <a:t>Next month…</a:t>
            </a:r>
          </a:p>
          <a:p>
            <a:r>
              <a:rPr lang="en-US" sz="3200" dirty="0"/>
              <a:t>each person writes an example of how they used the flowchart during dismissal and adds it to a Jamboard. </a:t>
            </a:r>
          </a:p>
          <a:p>
            <a:endParaRPr lang="en-US" sz="3200" dirty="0"/>
          </a:p>
          <a:p>
            <a:r>
              <a:rPr lang="en-US" sz="3200" dirty="0"/>
              <a:t>Staff are then asked to use the Discipline Flowchart throughout their daily routines.</a:t>
            </a:r>
          </a:p>
          <a:p>
            <a:endParaRPr lang="en-US" sz="2400" dirty="0"/>
          </a:p>
          <a:p>
            <a:pPr lvl="0"/>
            <a:endParaRPr lang="en-US" dirty="0"/>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EBAE9EC1-074A-ED45-8161-C54EFDB5B1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1B520068-F0F4-104F-99C0-B8693C5EEF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320FCB41-C79A-7C4F-BD3E-0EB42DE5B44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57308F72-6DB5-184B-84A0-8FD18E4E96E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AC9003F3-91E9-AA45-A66A-D30BCB32D48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7372350" y="2856905"/>
            <a:ext cx="4819650" cy="3200876"/>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defTabSz="457200">
              <a:buFont typeface="Arial" panose="020B0604020202020204" pitchFamily="34" charset="0"/>
              <a:buChar char="•"/>
            </a:pPr>
            <a:r>
              <a:rPr lang="en-US" sz="2000" b="1" dirty="0">
                <a:solidFill>
                  <a:srgbClr val="203864"/>
                </a:solidFill>
              </a:rPr>
              <a:t>Prompt</a:t>
            </a:r>
            <a:r>
              <a:rPr lang="en-US" sz="2000" dirty="0">
                <a:solidFill>
                  <a:srgbClr val="203864"/>
                </a:solidFill>
              </a:rPr>
              <a:t> and remind educators of targeted practices implementation. </a:t>
            </a:r>
          </a:p>
          <a:p>
            <a:pPr marL="285750" indent="-285750" defTabSz="457200">
              <a:buFont typeface="Arial" panose="020B0604020202020204" pitchFamily="34" charset="0"/>
              <a:buChar char="•"/>
            </a:pPr>
            <a:endParaRPr lang="en-US" sz="1100" dirty="0">
              <a:solidFill>
                <a:srgbClr val="203864"/>
              </a:solidFill>
            </a:endParaRPr>
          </a:p>
          <a:p>
            <a:pPr marL="285750" indent="-285750" defTabSz="457200">
              <a:buFont typeface="Arial" panose="020B0604020202020204" pitchFamily="34" charset="0"/>
              <a:buChar char="•"/>
            </a:pPr>
            <a:r>
              <a:rPr lang="en-US" sz="2000" dirty="0">
                <a:solidFill>
                  <a:srgbClr val="203864"/>
                </a:solidFill>
              </a:rPr>
              <a:t>Provide supportive data-based </a:t>
            </a:r>
            <a:r>
              <a:rPr lang="en-US" sz="2000" b="1" dirty="0">
                <a:solidFill>
                  <a:srgbClr val="203864"/>
                </a:solidFill>
              </a:rPr>
              <a:t>feedback</a:t>
            </a:r>
            <a:r>
              <a:rPr lang="en-US" sz="2000" dirty="0">
                <a:solidFill>
                  <a:srgbClr val="203864"/>
                </a:solidFill>
              </a:rPr>
              <a:t> and suggestions for improving implementation. </a:t>
            </a:r>
          </a:p>
          <a:p>
            <a:pPr marL="285750" indent="-285750" defTabSz="457200">
              <a:buFont typeface="Arial" panose="020B0604020202020204" pitchFamily="34" charset="0"/>
              <a:buChar char="•"/>
            </a:pPr>
            <a:endParaRPr lang="en-US" sz="1100" dirty="0">
              <a:solidFill>
                <a:srgbClr val="203864"/>
              </a:solidFill>
            </a:endParaRPr>
          </a:p>
          <a:p>
            <a:pPr marL="285750" indent="-285750" defTabSz="457200">
              <a:buFont typeface="Arial" panose="020B0604020202020204" pitchFamily="34" charset="0"/>
              <a:buChar char="•"/>
            </a:pPr>
            <a:r>
              <a:rPr lang="en-US" sz="2000" b="1" dirty="0">
                <a:solidFill>
                  <a:srgbClr val="203864"/>
                </a:solidFill>
              </a:rPr>
              <a:t>Consider function not form</a:t>
            </a:r>
            <a:r>
              <a:rPr lang="en-US" sz="2000" dirty="0">
                <a:solidFill>
                  <a:srgbClr val="203864"/>
                </a:solidFill>
              </a:rPr>
              <a:t>: Supports may be delivered by internal or external coach, mentor, peer, or self). </a:t>
            </a:r>
          </a:p>
        </p:txBody>
      </p:sp>
    </p:spTree>
    <p:extLst>
      <p:ext uri="{BB962C8B-B14F-4D97-AF65-F5344CB8AC3E}">
        <p14:creationId xmlns:p14="http://schemas.microsoft.com/office/powerpoint/2010/main" val="75008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solidFill>
                  <a:schemeClr val="bg1"/>
                </a:solidFill>
              </a:rPr>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extLst>
              <p:ext uri="{D42A27DB-BD31-4B8C-83A1-F6EECF244321}">
                <p14:modId xmlns:p14="http://schemas.microsoft.com/office/powerpoint/2010/main" val="124644172"/>
              </p:ext>
            </p:extLst>
          </p:nvPr>
        </p:nvGraphicFramePr>
        <p:xfrm>
          <a:off x="-118533" y="1"/>
          <a:ext cx="12429065" cy="718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F2AFA66E-1CCD-AA4F-A8BE-81E375D3AE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A8CA273E-F9DD-D94D-9965-190B27B209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9608851" cy="845600"/>
          </a:xfrm>
        </p:spPr>
        <p:txBody>
          <a:bodyPr/>
          <a:lstStyle/>
          <a:p>
            <a:pPr algn="l"/>
            <a:r>
              <a:rPr lang="en-US" dirty="0">
                <a:solidFill>
                  <a:schemeClr val="bg1"/>
                </a:solidFill>
              </a:rPr>
              <a:t>Additional Coaching/Prompting Examples</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graphicFrame>
        <p:nvGraphicFramePr>
          <p:cNvPr id="3" name="Diagram 2">
            <a:extLst>
              <a:ext uri="{FF2B5EF4-FFF2-40B4-BE49-F238E27FC236}">
                <a16:creationId xmlns:a16="http://schemas.microsoft.com/office/drawing/2014/main" id="{D8820FEB-8ED3-7E41-915F-58EE43210C91}"/>
              </a:ext>
            </a:extLst>
          </p:cNvPr>
          <p:cNvGraphicFramePr/>
          <p:nvPr/>
        </p:nvGraphicFramePr>
        <p:xfrm>
          <a:off x="243840" y="914876"/>
          <a:ext cx="9460261" cy="5943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D05FB69-A8B6-9DFD-2800-6AE332DB6F7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129432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170848" y="2876550"/>
            <a:ext cx="7239268" cy="317009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fontAlgn="base">
              <a:spcBef>
                <a:spcPct val="0"/>
              </a:spcBef>
              <a:spcAft>
                <a:spcPts val="600"/>
              </a:spcAft>
              <a:buFont typeface="Arial"/>
              <a:buChar char="•"/>
              <a:defRPr/>
            </a:pPr>
            <a:endParaRPr lang="en-US" sz="1200" dirty="0">
              <a:solidFill>
                <a:schemeClr val="accent6">
                  <a:lumMod val="50000"/>
                </a:schemeClr>
              </a:solidFill>
              <a:latin typeface="Arial" panose="020B0604020202020204" pitchFamily="34" charset="0"/>
              <a:cs typeface="Arial" panose="020B0604020202020204" pitchFamily="34" charset="0"/>
            </a:endParaRP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Data-based feedback (based on self-, peer-, or consultant collected data)</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Summary of key observations</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Delivered frequently (daily or weekly)</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Specific suggestions for improvement or acknowledgements of good performance</a:t>
            </a:r>
          </a:p>
        </p:txBody>
      </p:sp>
    </p:spTree>
    <p:extLst>
      <p:ext uri="{BB962C8B-B14F-4D97-AF65-F5344CB8AC3E}">
        <p14:creationId xmlns:p14="http://schemas.microsoft.com/office/powerpoint/2010/main" val="119384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Performance Feedback Example</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64B26269-5774-AC40-A521-7CD99082BC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graphicFrame>
        <p:nvGraphicFramePr>
          <p:cNvPr id="4" name="Diagram 3">
            <a:extLst>
              <a:ext uri="{FF2B5EF4-FFF2-40B4-BE49-F238E27FC236}">
                <a16:creationId xmlns:a16="http://schemas.microsoft.com/office/drawing/2014/main" id="{D7503027-E0AE-DF41-900A-FD5D469F3463}"/>
              </a:ext>
            </a:extLst>
          </p:cNvPr>
          <p:cNvGraphicFramePr/>
          <p:nvPr/>
        </p:nvGraphicFramePr>
        <p:xfrm>
          <a:off x="215154" y="719666"/>
          <a:ext cx="9488948" cy="61383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9118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23A-6D84-C132-4ECF-1FEDF2AD880E}"/>
              </a:ext>
            </a:extLst>
          </p:cNvPr>
          <p:cNvSpPr>
            <a:spLocks noGrp="1"/>
          </p:cNvSpPr>
          <p:nvPr>
            <p:ph type="title"/>
          </p:nvPr>
        </p:nvSpPr>
        <p:spPr>
          <a:xfrm>
            <a:off x="513747" y="275814"/>
            <a:ext cx="10894987" cy="845600"/>
          </a:xfrm>
        </p:spPr>
        <p:txBody>
          <a:bodyPr/>
          <a:lstStyle/>
          <a:p>
            <a:pPr algn="l"/>
            <a:r>
              <a:rPr lang="en-US" dirty="0">
                <a:solidFill>
                  <a:schemeClr val="bg1"/>
                </a:solidFill>
              </a:rPr>
              <a:t>Align PBIS Practices to Fidelity Monitoring  Procedures</a:t>
            </a:r>
          </a:p>
        </p:txBody>
      </p:sp>
      <p:graphicFrame>
        <p:nvGraphicFramePr>
          <p:cNvPr id="3" name="Diagram 2">
            <a:extLst>
              <a:ext uri="{FF2B5EF4-FFF2-40B4-BE49-F238E27FC236}">
                <a16:creationId xmlns:a16="http://schemas.microsoft.com/office/drawing/2014/main" id="{D6228AD4-EEDF-36BD-55F7-5A235F6A1949}"/>
              </a:ext>
            </a:extLst>
          </p:cNvPr>
          <p:cNvGraphicFramePr/>
          <p:nvPr>
            <p:extLst>
              <p:ext uri="{D42A27DB-BD31-4B8C-83A1-F6EECF244321}">
                <p14:modId xmlns:p14="http://schemas.microsoft.com/office/powerpoint/2010/main" val="4245180776"/>
              </p:ext>
            </p:extLst>
          </p:nvPr>
        </p:nvGraphicFramePr>
        <p:xfrm>
          <a:off x="0" y="1202923"/>
          <a:ext cx="4751295"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A51814E-8FE6-FD0E-7A1D-9144B6C56680}"/>
              </a:ext>
            </a:extLst>
          </p:cNvPr>
          <p:cNvGraphicFramePr/>
          <p:nvPr/>
        </p:nvGraphicFramePr>
        <p:xfrm>
          <a:off x="3693459" y="1680882"/>
          <a:ext cx="9120094" cy="3496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0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82DF06FC-69E1-1A43-9581-29D0BA858C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10F4447-B818-E645-9752-53F770592D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CA3EF1C-1AC4-7A49-BAEA-05D5F6DAEE1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189F-8E09-24D0-5219-9A5F4AFBBA6B}"/>
              </a:ext>
            </a:extLst>
          </p:cNvPr>
          <p:cNvSpPr>
            <a:spLocks noGrp="1"/>
          </p:cNvSpPr>
          <p:nvPr>
            <p:ph type="title"/>
          </p:nvPr>
        </p:nvSpPr>
        <p:spPr/>
        <p:txBody>
          <a:bodyPr/>
          <a:lstStyle/>
          <a:p>
            <a:pPr algn="l"/>
            <a:r>
              <a:rPr lang="en-US" dirty="0" err="1">
                <a:solidFill>
                  <a:schemeClr val="bg1"/>
                </a:solidFill>
              </a:rPr>
              <a:t>NEPBIS.org</a:t>
            </a:r>
            <a:endParaRPr lang="en-US" dirty="0">
              <a:solidFill>
                <a:schemeClr val="bg1"/>
              </a:solidFill>
            </a:endParaRPr>
          </a:p>
        </p:txBody>
      </p:sp>
      <p:pic>
        <p:nvPicPr>
          <p:cNvPr id="4" name="Picture 3" descr="A screenshot of a computer&#10;&#10;Description automatically generated with low confidence">
            <a:extLst>
              <a:ext uri="{FF2B5EF4-FFF2-40B4-BE49-F238E27FC236}">
                <a16:creationId xmlns:a16="http://schemas.microsoft.com/office/drawing/2014/main" id="{DC41998E-2219-C478-51C5-6D0B4B0E2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433" y="1121414"/>
            <a:ext cx="9992025" cy="3365919"/>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FFD77B12-DBD1-7BDF-7C69-D116C3B01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7600" y="4206866"/>
            <a:ext cx="3454400" cy="2252134"/>
          </a:xfrm>
          <a:prstGeom prst="rect">
            <a:avLst/>
          </a:prstGeom>
        </p:spPr>
      </p:pic>
      <p:cxnSp>
        <p:nvCxnSpPr>
          <p:cNvPr id="8" name="Straight Arrow Connector 7">
            <a:extLst>
              <a:ext uri="{FF2B5EF4-FFF2-40B4-BE49-F238E27FC236}">
                <a16:creationId xmlns:a16="http://schemas.microsoft.com/office/drawing/2014/main" id="{46D1243C-F7B3-E6AD-4F96-9848DB343CE5}"/>
              </a:ext>
            </a:extLst>
          </p:cNvPr>
          <p:cNvCxnSpPr>
            <a:cxnSpLocks/>
          </p:cNvCxnSpPr>
          <p:nvPr/>
        </p:nvCxnSpPr>
        <p:spPr>
          <a:xfrm flipH="1">
            <a:off x="7477900" y="0"/>
            <a:ext cx="1823650" cy="1862667"/>
          </a:xfrm>
          <a:prstGeom prst="straightConnector1">
            <a:avLst/>
          </a:prstGeom>
          <a:ln w="1397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C3D1518-85D9-0461-D27C-F7736D619490}"/>
              </a:ext>
            </a:extLst>
          </p:cNvPr>
          <p:cNvSpPr txBox="1"/>
          <p:nvPr/>
        </p:nvSpPr>
        <p:spPr>
          <a:xfrm>
            <a:off x="5566836" y="1913486"/>
            <a:ext cx="2822889" cy="523220"/>
          </a:xfrm>
          <a:prstGeom prst="rect">
            <a:avLst/>
          </a:prstGeom>
          <a:solidFill>
            <a:schemeClr val="bg1"/>
          </a:solidFill>
        </p:spPr>
        <p:txBody>
          <a:bodyPr wrap="none" rtlCol="0">
            <a:spAutoFit/>
          </a:bodyPr>
          <a:lstStyle/>
          <a:p>
            <a:r>
              <a:rPr lang="en-US" sz="2800" b="1" dirty="0">
                <a:solidFill>
                  <a:schemeClr val="accent5">
                    <a:lumMod val="75000"/>
                  </a:schemeClr>
                </a:solidFill>
              </a:rPr>
              <a:t>CLASSROOM PBIS</a:t>
            </a:r>
          </a:p>
        </p:txBody>
      </p:sp>
      <p:sp>
        <p:nvSpPr>
          <p:cNvPr id="12" name="TextBox 11">
            <a:hlinkClick r:id="rId5"/>
            <a:extLst>
              <a:ext uri="{FF2B5EF4-FFF2-40B4-BE49-F238E27FC236}">
                <a16:creationId xmlns:a16="http://schemas.microsoft.com/office/drawing/2014/main" id="{33E686A4-A0E5-078B-0A6B-13A374943BEF}"/>
              </a:ext>
            </a:extLst>
          </p:cNvPr>
          <p:cNvSpPr txBox="1"/>
          <p:nvPr/>
        </p:nvSpPr>
        <p:spPr>
          <a:xfrm>
            <a:off x="8389725" y="5681972"/>
            <a:ext cx="2729593" cy="830997"/>
          </a:xfrm>
          <a:prstGeom prst="rect">
            <a:avLst/>
          </a:prstGeom>
          <a:solidFill>
            <a:schemeClr val="bg1"/>
          </a:solidFill>
          <a:ln>
            <a:solidFill>
              <a:schemeClr val="accent5">
                <a:lumMod val="50000"/>
              </a:schemeClr>
            </a:solidFill>
          </a:ln>
        </p:spPr>
        <p:txBody>
          <a:bodyPr wrap="none" rtlCol="0">
            <a:spAutoFit/>
          </a:bodyPr>
          <a:lstStyle/>
          <a:p>
            <a:pPr algn="ctr"/>
            <a:r>
              <a:rPr lang="en-US" sz="2800" dirty="0">
                <a:solidFill>
                  <a:schemeClr val="accent6"/>
                </a:solidFill>
              </a:rPr>
              <a:t>Educator Support</a:t>
            </a:r>
          </a:p>
          <a:p>
            <a:pPr algn="ctr"/>
            <a:r>
              <a:rPr lang="en-US" sz="2000" dirty="0">
                <a:solidFill>
                  <a:schemeClr val="accent6"/>
                </a:solidFill>
              </a:rPr>
              <a:t>CLICK HERE</a:t>
            </a:r>
          </a:p>
        </p:txBody>
      </p:sp>
      <p:sp>
        <p:nvSpPr>
          <p:cNvPr id="13" name="TextBox 12">
            <a:extLst>
              <a:ext uri="{FF2B5EF4-FFF2-40B4-BE49-F238E27FC236}">
                <a16:creationId xmlns:a16="http://schemas.microsoft.com/office/drawing/2014/main" id="{FC7935B2-9E69-175B-8421-D5577C56F573}"/>
              </a:ext>
            </a:extLst>
          </p:cNvPr>
          <p:cNvSpPr txBox="1"/>
          <p:nvPr/>
        </p:nvSpPr>
        <p:spPr>
          <a:xfrm>
            <a:off x="863600" y="4978399"/>
            <a:ext cx="470323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Provides links to more information about systems to support educators!</a:t>
            </a:r>
          </a:p>
        </p:txBody>
      </p:sp>
    </p:spTree>
    <p:extLst>
      <p:ext uri="{BB962C8B-B14F-4D97-AF65-F5344CB8AC3E}">
        <p14:creationId xmlns:p14="http://schemas.microsoft.com/office/powerpoint/2010/main" val="121831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Wave 1">
            <a:extLst>
              <a:ext uri="{FF2B5EF4-FFF2-40B4-BE49-F238E27FC236}">
                <a16:creationId xmlns:a16="http://schemas.microsoft.com/office/drawing/2014/main" id="{4A4A82F0-E991-374F-A2F6-81E68DDE57C8}"/>
              </a:ext>
            </a:extLst>
          </p:cNvPr>
          <p:cNvSpPr/>
          <p:nvPr/>
        </p:nvSpPr>
        <p:spPr>
          <a:xfrm>
            <a:off x="0" y="5161280"/>
            <a:ext cx="12192000" cy="169672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i="1" dirty="0"/>
              <a:t>We need to provide staff with universal training and support for </a:t>
            </a:r>
            <a:r>
              <a:rPr lang="en-US" sz="2800" b="1" i="1" dirty="0"/>
              <a:t>all</a:t>
            </a:r>
            <a:r>
              <a:rPr lang="en-US" sz="2800" i="1" dirty="0"/>
              <a:t> components of the PBIS framework if we want them to implement!</a:t>
            </a:r>
          </a:p>
        </p:txBody>
      </p:sp>
    </p:spTree>
    <p:extLst>
      <p:ext uri="{BB962C8B-B14F-4D97-AF65-F5344CB8AC3E}">
        <p14:creationId xmlns:p14="http://schemas.microsoft.com/office/powerpoint/2010/main" val="1687096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p:txBody>
          <a:bodyPr/>
          <a:lstStyle/>
          <a:p>
            <a:pPr algn="l"/>
            <a:r>
              <a:rPr lang="en-US" dirty="0">
                <a:solidFill>
                  <a:schemeClr val="bg1"/>
                </a:solidFill>
              </a:rPr>
              <a:t>Professional Development Planning</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extLst>
              <p:ext uri="{D42A27DB-BD31-4B8C-83A1-F6EECF244321}">
                <p14:modId xmlns:p14="http://schemas.microsoft.com/office/powerpoint/2010/main" val="2794993485"/>
              </p:ext>
            </p:extLst>
          </p:nvPr>
        </p:nvGraphicFramePr>
        <p:xfrm>
          <a:off x="343568" y="1769605"/>
          <a:ext cx="11190570" cy="2682432"/>
        </p:xfrm>
        <a:graphic>
          <a:graphicData uri="http://schemas.openxmlformats.org/drawingml/2006/table">
            <a:tbl>
              <a:tblPr firstRow="1" bandRow="1">
                <a:tableStyleId>{7DF18680-E054-41AD-8BC1-D1AEF772440D}</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tc>
                <a:tc>
                  <a:txBody>
                    <a:bodyPr/>
                    <a:lstStyle/>
                    <a:p>
                      <a:r>
                        <a:rPr lang="en-US" sz="2400" b="1" dirty="0"/>
                        <a:t>When will it be explicitly taught?</a:t>
                      </a:r>
                    </a:p>
                  </a:txBody>
                  <a:tcPr/>
                </a:tc>
                <a:tc>
                  <a:txBody>
                    <a:bodyPr/>
                    <a:lstStyle/>
                    <a:p>
                      <a:r>
                        <a:rPr lang="en-US" sz="2400" b="1" dirty="0"/>
                        <a:t>By who?</a:t>
                      </a:r>
                    </a:p>
                  </a:txBody>
                  <a:tcPr/>
                </a:tc>
                <a:tc>
                  <a:txBody>
                    <a:bodyPr/>
                    <a:lstStyle/>
                    <a:p>
                      <a:r>
                        <a:rPr lang="en-US" sz="2400" b="1" dirty="0"/>
                        <a:t>How will prompting and coaching occur?</a:t>
                      </a:r>
                    </a:p>
                  </a:txBody>
                  <a:tcPr/>
                </a:tc>
                <a:tc>
                  <a:txBody>
                    <a:bodyPr/>
                    <a:lstStyle/>
                    <a:p>
                      <a:r>
                        <a:rPr lang="en-US" sz="2400" b="1" dirty="0"/>
                        <a:t>How will staff be provided performance feedback?</a:t>
                      </a:r>
                    </a:p>
                  </a:txBody>
                  <a:tcPr/>
                </a:tc>
                <a:extLst>
                  <a:ext uri="{0D108BD9-81ED-4DB2-BD59-A6C34878D82A}">
                    <a16:rowId xmlns:a16="http://schemas.microsoft.com/office/drawing/2014/main" val="3463648171"/>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5212291"/>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93511389"/>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457932" y="4146787"/>
            <a:ext cx="2590787" cy="2590787"/>
          </a:xfrm>
          <a:prstGeom prst="rect">
            <a:avLst/>
          </a:prstGeom>
        </p:spPr>
      </p:pic>
    </p:spTree>
    <p:extLst>
      <p:ext uri="{BB962C8B-B14F-4D97-AF65-F5344CB8AC3E}">
        <p14:creationId xmlns:p14="http://schemas.microsoft.com/office/powerpoint/2010/main" val="278175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dirty="0">
                <a:latin typeface="Arial" pitchFamily="-1" charset="0"/>
                <a:ea typeface="ＭＳ Ｐゴシック" pitchFamily="-108" charset="-128"/>
              </a:rPr>
              <a:t>Guidelines for Embedded and Ongoing Professional Development</a:t>
            </a:r>
            <a:br>
              <a:rPr lang="en-US" sz="3200" b="1" dirty="0">
                <a:latin typeface="Arial" pitchFamily="-1" charset="0"/>
                <a:ea typeface="ＭＳ Ｐゴシック" pitchFamily="-108" charset="-128"/>
              </a:rPr>
            </a:br>
            <a:endParaRPr lang="en-US" sz="3200" b="1" dirty="0"/>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Ensure PD includes 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Develop a PBIS PD Calendar and routines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Align staff evaluation procedures with expected practices where possible</a:t>
            </a:r>
          </a:p>
          <a:p>
            <a:pPr>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291485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2" y="351483"/>
            <a:ext cx="11029107" cy="845600"/>
          </a:xfrm>
          <a:noFill/>
        </p:spPr>
        <p:txBody>
          <a:bodyPr/>
          <a:lstStyle/>
          <a:p>
            <a:pPr eaLnBrk="1" hangingPunct="1"/>
            <a:r>
              <a:rPr lang="en-US" sz="3600" dirty="0">
                <a:solidFill>
                  <a:schemeClr val="bg1"/>
                </a:solidFill>
              </a:rPr>
              <a:t>ACTIVITY: Developing a System of Embedded and Ongoing Professional Development</a:t>
            </a:r>
            <a:endParaRPr lang="en-US" sz="3600" i="1" dirty="0">
              <a:solidFill>
                <a:schemeClr val="bg1"/>
              </a:solidFill>
            </a:endParaRPr>
          </a:p>
        </p:txBody>
      </p:sp>
      <p:pic>
        <p:nvPicPr>
          <p:cNvPr id="3" name="Picture 2">
            <a:extLst>
              <a:ext uri="{FF2B5EF4-FFF2-40B4-BE49-F238E27FC236}">
                <a16:creationId xmlns:a16="http://schemas.microsoft.com/office/drawing/2014/main" id="{D54F573F-7058-9743-BC1B-8D0C080D7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466" y="4234131"/>
            <a:ext cx="5664200" cy="14100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8619564" y="6000980"/>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9477376" y="6155262"/>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25</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
        <p:nvSpPr>
          <p:cNvPr id="2" name="Content Placeholder 2">
            <a:extLst>
              <a:ext uri="{FF2B5EF4-FFF2-40B4-BE49-F238E27FC236}">
                <a16:creationId xmlns:a16="http://schemas.microsoft.com/office/drawing/2014/main" id="{5589C2F6-C36F-ABF1-E6BD-0468F505BCC6}"/>
              </a:ext>
            </a:extLst>
          </p:cNvPr>
          <p:cNvSpPr txBox="1">
            <a:spLocks/>
          </p:cNvSpPr>
          <p:nvPr/>
        </p:nvSpPr>
        <p:spPr>
          <a:xfrm>
            <a:off x="249260" y="1872327"/>
            <a:ext cx="6088480" cy="4534252"/>
          </a:xfrm>
          <a:prstGeom prst="roundRect">
            <a:avLst/>
          </a:prstGeom>
          <a:solidFill>
            <a:schemeClr val="bg1"/>
          </a:solidFill>
          <a:ln>
            <a:solidFill>
              <a:schemeClr val="bg2">
                <a:lumMod val="50000"/>
              </a:schemeClr>
            </a:solid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39700">
              <a:lnSpc>
                <a:spcPct val="90000"/>
              </a:lnSpc>
            </a:pPr>
            <a:r>
              <a:rPr lang="en-US" sz="2000" kern="0" dirty="0">
                <a:solidFill>
                  <a:schemeClr val="tx1"/>
                </a:solidFill>
                <a:latin typeface="+mj-lt"/>
              </a:rPr>
              <a:t>Consider how you will provide embedded and ongoing professional development to staff.</a:t>
            </a:r>
          </a:p>
          <a:p>
            <a:pPr marL="139700">
              <a:lnSpc>
                <a:spcPct val="90000"/>
              </a:lnSpc>
            </a:pPr>
            <a:endParaRPr lang="en-US" sz="2000" kern="0" dirty="0">
              <a:solidFill>
                <a:schemeClr val="tx1"/>
              </a:solidFill>
              <a:latin typeface="+mj-lt"/>
            </a:endParaRPr>
          </a:p>
          <a:p>
            <a:pPr marL="654050" indent="-514350">
              <a:lnSpc>
                <a:spcPct val="90000"/>
              </a:lnSpc>
              <a:buFont typeface="+mj-lt"/>
              <a:buAutoNum type="arabicPeriod"/>
            </a:pPr>
            <a:r>
              <a:rPr lang="en-US" sz="2000" kern="0" dirty="0">
                <a:solidFill>
                  <a:schemeClr val="tx1"/>
                </a:solidFill>
                <a:latin typeface="+mj-lt"/>
              </a:rPr>
              <a:t>Review the Classroom PBIS: Systems and Data document. In particular, the system features supporting teaching and coaching.</a:t>
            </a:r>
          </a:p>
          <a:p>
            <a:pPr marL="654050" indent="-514350">
              <a:lnSpc>
                <a:spcPct val="90000"/>
              </a:lnSpc>
              <a:buFont typeface="+mj-lt"/>
              <a:buAutoNum type="arabicPeriod"/>
            </a:pPr>
            <a:r>
              <a:rPr lang="en-US" sz="2000" kern="0" dirty="0">
                <a:solidFill>
                  <a:schemeClr val="tx1"/>
                </a:solidFill>
                <a:latin typeface="+mj-lt"/>
              </a:rPr>
              <a:t>Plan how you will incorporate these best practices on professional development and coaching using the PD planning activity document.</a:t>
            </a:r>
          </a:p>
          <a:p>
            <a:pPr marL="654050" indent="-514350">
              <a:lnSpc>
                <a:spcPct val="90000"/>
              </a:lnSpc>
              <a:buFont typeface="+mj-lt"/>
              <a:buAutoNum type="arabicPeriod"/>
            </a:pPr>
            <a:r>
              <a:rPr lang="en-US" sz="2000" kern="0" dirty="0">
                <a:solidFill>
                  <a:schemeClr val="tx1"/>
                </a:solidFill>
                <a:latin typeface="+mj-lt"/>
              </a:rPr>
              <a:t>As always update your action plan and be prepared to report out!</a:t>
            </a:r>
          </a:p>
        </p:txBody>
      </p:sp>
      <p:pic>
        <p:nvPicPr>
          <p:cNvPr id="4" name="Google Shape;422;p46">
            <a:extLst>
              <a:ext uri="{FF2B5EF4-FFF2-40B4-BE49-F238E27FC236}">
                <a16:creationId xmlns:a16="http://schemas.microsoft.com/office/drawing/2014/main" id="{8444B4EE-AA05-D841-CA30-386753F0364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068278" y="1748921"/>
            <a:ext cx="4454575" cy="2297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63487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2354657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1437555" y="2306353"/>
            <a:ext cx="5776996" cy="1122400"/>
          </a:xfrm>
        </p:spPr>
        <p:txBody>
          <a:bodyPr/>
          <a:lstStyle/>
          <a:p>
            <a:r>
              <a:rPr lang="en-US" dirty="0"/>
              <a:t>Planning for Next Year</a:t>
            </a:r>
          </a:p>
        </p:txBody>
      </p:sp>
      <p:pic>
        <p:nvPicPr>
          <p:cNvPr id="11" name="Graphic 10" descr="Playbook">
            <a:extLst>
              <a:ext uri="{FF2B5EF4-FFF2-40B4-BE49-F238E27FC236}">
                <a16:creationId xmlns:a16="http://schemas.microsoft.com/office/drawing/2014/main" id="{DF80AFE3-274E-CB4C-8D0F-3C913EBD4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26797">
            <a:off x="1533059" y="4795461"/>
            <a:ext cx="2122714" cy="2122714"/>
          </a:xfrm>
          <a:prstGeom prst="rect">
            <a:avLst/>
          </a:prstGeom>
        </p:spPr>
      </p:pic>
      <p:pic>
        <p:nvPicPr>
          <p:cNvPr id="13" name="Graphic 12" descr="Checklist RTL">
            <a:extLst>
              <a:ext uri="{FF2B5EF4-FFF2-40B4-BE49-F238E27FC236}">
                <a16:creationId xmlns:a16="http://schemas.microsoft.com/office/drawing/2014/main" id="{76BF8905-A1A6-4A4B-890A-1DDFD6AB6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7563">
            <a:off x="4187613" y="5041009"/>
            <a:ext cx="1814416" cy="1814416"/>
          </a:xfrm>
          <a:prstGeom prst="rect">
            <a:avLst/>
          </a:prstGeom>
        </p:spPr>
      </p:pic>
      <p:pic>
        <p:nvPicPr>
          <p:cNvPr id="9" name="Graphic 8" descr="Monthly calendar">
            <a:extLst>
              <a:ext uri="{FF2B5EF4-FFF2-40B4-BE49-F238E27FC236}">
                <a16:creationId xmlns:a16="http://schemas.microsoft.com/office/drawing/2014/main" id="{EDD7F160-FC57-D049-8BCC-D9187CF81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01912" y="4101453"/>
            <a:ext cx="2175491" cy="2175491"/>
          </a:xfrm>
          <a:prstGeom prst="rect">
            <a:avLst/>
          </a:prstGeom>
        </p:spPr>
      </p:pic>
    </p:spTree>
    <p:extLst>
      <p:ext uri="{BB962C8B-B14F-4D97-AF65-F5344CB8AC3E}">
        <p14:creationId xmlns:p14="http://schemas.microsoft.com/office/powerpoint/2010/main" val="1412988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13EC8-481E-9F49-9690-CD61D802D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668" y="747943"/>
            <a:ext cx="7859099" cy="4906109"/>
          </a:xfrm>
          <a:prstGeom prst="rect">
            <a:avLst/>
          </a:prstGeom>
        </p:spPr>
      </p:pic>
      <p:sp>
        <p:nvSpPr>
          <p:cNvPr id="5" name="TextBox 4">
            <a:extLst>
              <a:ext uri="{FF2B5EF4-FFF2-40B4-BE49-F238E27FC236}">
                <a16:creationId xmlns:a16="http://schemas.microsoft.com/office/drawing/2014/main" id="{37882BDD-D3B1-B24F-990E-3A20C79D654A}"/>
              </a:ext>
            </a:extLst>
          </p:cNvPr>
          <p:cNvSpPr txBox="1"/>
          <p:nvPr/>
        </p:nvSpPr>
        <p:spPr>
          <a:xfrm>
            <a:off x="8223738" y="643059"/>
            <a:ext cx="32590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As each step is read aloud,  your thumb to identify your team’s current implementation level </a:t>
            </a:r>
          </a:p>
        </p:txBody>
      </p:sp>
      <p:pic>
        <p:nvPicPr>
          <p:cNvPr id="10244" name="Picture 4" descr="Thumbs Up on Apple iOS 14.2">
            <a:extLst>
              <a:ext uri="{FF2B5EF4-FFF2-40B4-BE49-F238E27FC236}">
                <a16:creationId xmlns:a16="http://schemas.microsoft.com/office/drawing/2014/main" id="{00ED8EA2-2E3B-8844-A8EC-53445FF6E3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4962" y="2343581"/>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EB3F06-9107-0B4B-B257-35740F7087C9}"/>
              </a:ext>
            </a:extLst>
          </p:cNvPr>
          <p:cNvSpPr txBox="1"/>
          <p:nvPr/>
        </p:nvSpPr>
        <p:spPr>
          <a:xfrm>
            <a:off x="9357945" y="2739333"/>
            <a:ext cx="1871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We’ve got it!</a:t>
            </a:r>
          </a:p>
        </p:txBody>
      </p:sp>
      <p:sp>
        <p:nvSpPr>
          <p:cNvPr id="13" name="TextBox 12">
            <a:extLst>
              <a:ext uri="{FF2B5EF4-FFF2-40B4-BE49-F238E27FC236}">
                <a16:creationId xmlns:a16="http://schemas.microsoft.com/office/drawing/2014/main" id="{CC334A34-8538-5743-9008-96883477468D}"/>
              </a:ext>
            </a:extLst>
          </p:cNvPr>
          <p:cNvSpPr txBox="1"/>
          <p:nvPr/>
        </p:nvSpPr>
        <p:spPr>
          <a:xfrm>
            <a:off x="9326279" y="4343090"/>
            <a:ext cx="28480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We’re almost there!</a:t>
            </a:r>
          </a:p>
        </p:txBody>
      </p:sp>
      <p:sp>
        <p:nvSpPr>
          <p:cNvPr id="14" name="TextBox 13">
            <a:extLst>
              <a:ext uri="{FF2B5EF4-FFF2-40B4-BE49-F238E27FC236}">
                <a16:creationId xmlns:a16="http://schemas.microsoft.com/office/drawing/2014/main" id="{10F448EB-8F5C-FE46-8C80-AEF06D5389BC}"/>
              </a:ext>
            </a:extLst>
          </p:cNvPr>
          <p:cNvSpPr txBox="1"/>
          <p:nvPr/>
        </p:nvSpPr>
        <p:spPr>
          <a:xfrm>
            <a:off x="9317462" y="5774108"/>
            <a:ext cx="28833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We’re working on it!</a:t>
            </a:r>
          </a:p>
        </p:txBody>
      </p:sp>
      <p:pic>
        <p:nvPicPr>
          <p:cNvPr id="2" name="Picture 4" descr="Thumbs Up on Apple iOS 14.2">
            <a:extLst>
              <a:ext uri="{FF2B5EF4-FFF2-40B4-BE49-F238E27FC236}">
                <a16:creationId xmlns:a16="http://schemas.microsoft.com/office/drawing/2014/main" id="{5799A11F-8755-C846-994C-A7A1F1BB99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a:off x="8233273" y="552869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umbs Up on Apple iOS 14.2">
            <a:extLst>
              <a:ext uri="{FF2B5EF4-FFF2-40B4-BE49-F238E27FC236}">
                <a16:creationId xmlns:a16="http://schemas.microsoft.com/office/drawing/2014/main" id="{D3807B81-B8CF-E176-0331-BE62C9E305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8223738" y="4119434"/>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68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0D94-2A7A-D149-83BB-7A995289A7B4}"/>
              </a:ext>
            </a:extLst>
          </p:cNvPr>
          <p:cNvSpPr>
            <a:spLocks noGrp="1"/>
          </p:cNvSpPr>
          <p:nvPr>
            <p:ph type="title"/>
          </p:nvPr>
        </p:nvSpPr>
        <p:spPr/>
        <p:txBody>
          <a:bodyPr/>
          <a:lstStyle/>
          <a:p>
            <a:r>
              <a:rPr lang="en-US" dirty="0"/>
              <a:t>PREPARING FOR NEXT YEAR</a:t>
            </a:r>
          </a:p>
        </p:txBody>
      </p:sp>
      <p:graphicFrame>
        <p:nvGraphicFramePr>
          <p:cNvPr id="3" name="Diagram 2">
            <a:extLst>
              <a:ext uri="{FF2B5EF4-FFF2-40B4-BE49-F238E27FC236}">
                <a16:creationId xmlns:a16="http://schemas.microsoft.com/office/drawing/2014/main" id="{0150D361-D108-644C-BD97-EBA97060421F}"/>
              </a:ext>
            </a:extLst>
          </p:cNvPr>
          <p:cNvGraphicFramePr/>
          <p:nvPr>
            <p:extLst>
              <p:ext uri="{D42A27DB-BD31-4B8C-83A1-F6EECF244321}">
                <p14:modId xmlns:p14="http://schemas.microsoft.com/office/powerpoint/2010/main" val="2631876862"/>
              </p:ext>
            </p:extLst>
          </p:nvPr>
        </p:nvGraphicFramePr>
        <p:xfrm>
          <a:off x="0" y="1313063"/>
          <a:ext cx="12192000"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00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381667905"/>
              </p:ext>
            </p:extLst>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spTree>
    <p:extLst>
      <p:ext uri="{BB962C8B-B14F-4D97-AF65-F5344CB8AC3E}">
        <p14:creationId xmlns:p14="http://schemas.microsoft.com/office/powerpoint/2010/main" val="3105357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p:txBody>
          <a:bodyPr/>
          <a:lstStyle/>
          <a:p>
            <a:r>
              <a:rPr lang="en-US" dirty="0"/>
              <a:t>PBIS ROLLOUT CHECKLIST</a:t>
            </a:r>
          </a:p>
        </p:txBody>
      </p:sp>
      <p:pic>
        <p:nvPicPr>
          <p:cNvPr id="4" name="Picture 3">
            <a:extLst>
              <a:ext uri="{FF2B5EF4-FFF2-40B4-BE49-F238E27FC236}">
                <a16:creationId xmlns:a16="http://schemas.microsoft.com/office/drawing/2014/main" id="{8E04708C-3191-9F41-B726-BACBFF493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9323" y="1446095"/>
            <a:ext cx="9013669" cy="5051687"/>
          </a:xfrm>
          <a:prstGeom prst="rect">
            <a:avLst/>
          </a:prstGeom>
        </p:spPr>
      </p:pic>
    </p:spTree>
    <p:extLst>
      <p:ext uri="{BB962C8B-B14F-4D97-AF65-F5344CB8AC3E}">
        <p14:creationId xmlns:p14="http://schemas.microsoft.com/office/powerpoint/2010/main" val="2481187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A43DCC-DEDD-9F49-8BBE-83D77F18F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3032" y="269699"/>
            <a:ext cx="9175186" cy="6318602"/>
          </a:xfrm>
          <a:prstGeom prst="rect">
            <a:avLst/>
          </a:prstGeom>
        </p:spPr>
      </p:pic>
    </p:spTree>
    <p:extLst>
      <p:ext uri="{BB962C8B-B14F-4D97-AF65-F5344CB8AC3E}">
        <p14:creationId xmlns:p14="http://schemas.microsoft.com/office/powerpoint/2010/main" val="4260564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Staff Handbook	</a:t>
            </a:r>
          </a:p>
        </p:txBody>
      </p:sp>
      <p:sp>
        <p:nvSpPr>
          <p:cNvPr id="8" name="Text Placeholder 7"/>
          <p:cNvSpPr>
            <a:spLocks noGrp="1"/>
          </p:cNvSpPr>
          <p:nvPr>
            <p:ph type="body" sz="half" idx="3"/>
          </p:nvPr>
        </p:nvSpPr>
        <p:spPr/>
        <p:txBody>
          <a:bodyPr/>
          <a:lstStyle/>
          <a:p>
            <a:r>
              <a:rPr lang="en-US" dirty="0"/>
              <a:t>Student Handbook</a:t>
            </a:r>
          </a:p>
        </p:txBody>
      </p:sp>
      <p:sp>
        <p:nvSpPr>
          <p:cNvPr id="7" name="Content Placeholder 6"/>
          <p:cNvSpPr>
            <a:spLocks noGrp="1"/>
          </p:cNvSpPr>
          <p:nvPr>
            <p:ph sz="quarter" idx="2"/>
          </p:nvPr>
        </p:nvSpPr>
        <p:spPr/>
        <p:txBody>
          <a:bodyPr>
            <a:normAutofit fontScale="92500" lnSpcReduction="10000"/>
          </a:bodyPr>
          <a:lstStyle/>
          <a:p>
            <a:r>
              <a:rPr lang="en-US" dirty="0"/>
              <a:t>Description of PBIS</a:t>
            </a:r>
          </a:p>
          <a:p>
            <a:r>
              <a:rPr lang="en-US" dirty="0"/>
              <a:t>SW Expectations</a:t>
            </a:r>
          </a:p>
          <a:p>
            <a:r>
              <a:rPr lang="en-US" dirty="0"/>
              <a:t>School Matrix</a:t>
            </a:r>
          </a:p>
          <a:p>
            <a:r>
              <a:rPr lang="en-US" dirty="0"/>
              <a:t>Lesson Plans</a:t>
            </a:r>
          </a:p>
          <a:p>
            <a:r>
              <a:rPr lang="en-US" dirty="0"/>
              <a:t>Overview of Acknowledgement System</a:t>
            </a:r>
          </a:p>
          <a:p>
            <a:r>
              <a:rPr lang="en-US" dirty="0"/>
              <a:t>Overview of Consequences</a:t>
            </a:r>
          </a:p>
          <a:p>
            <a:r>
              <a:rPr lang="en-US" dirty="0"/>
              <a:t>Classroom continuum of consequences</a:t>
            </a:r>
          </a:p>
          <a:p>
            <a:r>
              <a:rPr lang="en-US" dirty="0"/>
              <a:t>Problem behavior definitions</a:t>
            </a:r>
          </a:p>
          <a:p>
            <a:r>
              <a:rPr lang="en-US" dirty="0"/>
              <a:t>Discipline flowchart</a:t>
            </a:r>
          </a:p>
          <a:p>
            <a:r>
              <a:rPr lang="en-US" dirty="0"/>
              <a:t>Office Referral form</a:t>
            </a:r>
          </a:p>
          <a:p>
            <a:r>
              <a:rPr lang="en-US" dirty="0"/>
              <a:t>Request for Assistance form</a:t>
            </a:r>
          </a:p>
        </p:txBody>
      </p:sp>
      <p:sp>
        <p:nvSpPr>
          <p:cNvPr id="9" name="Content Placeholder 8"/>
          <p:cNvSpPr>
            <a:spLocks noGrp="1"/>
          </p:cNvSpPr>
          <p:nvPr>
            <p:ph sz="quarter" idx="4"/>
          </p:nvPr>
        </p:nvSpPr>
        <p:spPr/>
        <p:txBody>
          <a:bodyPr>
            <a:normAutofit fontScale="92500" lnSpcReduction="10000"/>
          </a:bodyPr>
          <a:lstStyle/>
          <a:p>
            <a:r>
              <a:rPr lang="en-US" dirty="0"/>
              <a:t>Description of PBIS</a:t>
            </a:r>
          </a:p>
          <a:p>
            <a:r>
              <a:rPr lang="en-US" dirty="0"/>
              <a:t>SW Expectations</a:t>
            </a:r>
          </a:p>
          <a:p>
            <a:r>
              <a:rPr lang="en-US" dirty="0"/>
              <a:t>School Matrix</a:t>
            </a:r>
          </a:p>
          <a:p>
            <a:r>
              <a:rPr lang="en-US" dirty="0"/>
              <a:t>Home Matrix</a:t>
            </a:r>
          </a:p>
          <a:p>
            <a:r>
              <a:rPr lang="en-US" dirty="0"/>
              <a:t>Overview of Acknowledgement System</a:t>
            </a:r>
          </a:p>
          <a:p>
            <a:r>
              <a:rPr lang="en-US" dirty="0"/>
              <a:t>Overview of Consequences</a:t>
            </a:r>
          </a:p>
        </p:txBody>
      </p:sp>
      <p:sp>
        <p:nvSpPr>
          <p:cNvPr id="2" name="Title 1"/>
          <p:cNvSpPr>
            <a:spLocks noGrp="1"/>
          </p:cNvSpPr>
          <p:nvPr>
            <p:ph type="title"/>
          </p:nvPr>
        </p:nvSpPr>
        <p:spPr>
          <a:xfrm>
            <a:off x="609600" y="219555"/>
            <a:ext cx="10972800" cy="1143000"/>
          </a:xfrm>
          <a:noFill/>
        </p:spPr>
        <p:txBody>
          <a:bodyPr>
            <a:normAutofit/>
          </a:bodyPr>
          <a:lstStyle/>
          <a:p>
            <a:r>
              <a:rPr lang="en-US" sz="4400" dirty="0">
                <a:solidFill>
                  <a:schemeClr val="bg1"/>
                </a:solidFill>
              </a:rPr>
              <a:t>Create a PBIS Handbook</a:t>
            </a:r>
          </a:p>
        </p:txBody>
      </p:sp>
      <p:sp>
        <p:nvSpPr>
          <p:cNvPr id="10" name="Speech Bubble: Rectangle with Corners Rounded 3">
            <a:extLst>
              <a:ext uri="{FF2B5EF4-FFF2-40B4-BE49-F238E27FC236}">
                <a16:creationId xmlns:a16="http://schemas.microsoft.com/office/drawing/2014/main" id="{DDD83637-0BB8-B74C-BE75-CB0F29A53320}"/>
              </a:ext>
            </a:extLst>
          </p:cNvPr>
          <p:cNvSpPr/>
          <p:nvPr/>
        </p:nvSpPr>
        <p:spPr>
          <a:xfrm rot="358465">
            <a:off x="6384627" y="4644306"/>
            <a:ext cx="3369160" cy="1870869"/>
          </a:xfrm>
          <a:prstGeom prst="wedgeRoundRectCallout">
            <a:avLst/>
          </a:prstGeom>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sym typeface="Arial"/>
              </a:rPr>
              <a:t>Create a word document or slide deck! Upload it to a common folder.</a:t>
            </a:r>
          </a:p>
        </p:txBody>
      </p:sp>
    </p:spTree>
    <p:extLst>
      <p:ext uri="{BB962C8B-B14F-4D97-AF65-F5344CB8AC3E}">
        <p14:creationId xmlns:p14="http://schemas.microsoft.com/office/powerpoint/2010/main" val="5469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9554"/>
            <a:ext cx="10972800" cy="1143000"/>
          </a:xfrm>
          <a:noFill/>
        </p:spPr>
        <p:txBody>
          <a:bodyPr>
            <a:normAutofit/>
          </a:bodyPr>
          <a:lstStyle/>
          <a:p>
            <a:r>
              <a:rPr lang="en-US" sz="4000" dirty="0">
                <a:solidFill>
                  <a:schemeClr val="bg1"/>
                </a:solidFill>
              </a:rPr>
              <a:t>PBIS Handbook and Orientation Examples</a:t>
            </a:r>
          </a:p>
        </p:txBody>
      </p:sp>
      <p:sp>
        <p:nvSpPr>
          <p:cNvPr id="16" name="Rounded Rectangle 15">
            <a:extLst>
              <a:ext uri="{FF2B5EF4-FFF2-40B4-BE49-F238E27FC236}">
                <a16:creationId xmlns:a16="http://schemas.microsoft.com/office/drawing/2014/main" id="{00336CF7-35E2-634B-8414-D62085AB692A}"/>
              </a:ext>
            </a:extLst>
          </p:cNvPr>
          <p:cNvSpPr/>
          <p:nvPr/>
        </p:nvSpPr>
        <p:spPr>
          <a:xfrm>
            <a:off x="418058"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Handbook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ounded Rectangle 16">
            <a:extLst>
              <a:ext uri="{FF2B5EF4-FFF2-40B4-BE49-F238E27FC236}">
                <a16:creationId xmlns:a16="http://schemas.microsoft.com/office/drawing/2014/main" id="{7A8DD396-8E03-8D4E-962A-7B87965B6B08}"/>
              </a:ext>
            </a:extLst>
          </p:cNvPr>
          <p:cNvSpPr/>
          <p:nvPr/>
        </p:nvSpPr>
        <p:spPr>
          <a:xfrm>
            <a:off x="4473171"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5DB7C4F5-E93A-D843-8B47-767D2A6D468F}"/>
              </a:ext>
            </a:extLst>
          </p:cNvPr>
          <p:cNvSpPr/>
          <p:nvPr/>
        </p:nvSpPr>
        <p:spPr>
          <a:xfrm>
            <a:off x="8226852" y="160368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Student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94614131-5AE3-4545-B317-5753ACDCA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903" y="4046122"/>
            <a:ext cx="2061318" cy="2572364"/>
          </a:xfrm>
          <a:prstGeom prst="rect">
            <a:avLst/>
          </a:prstGeom>
        </p:spPr>
      </p:pic>
      <p:pic>
        <p:nvPicPr>
          <p:cNvPr id="22" name="Picture 21">
            <a:extLst>
              <a:ext uri="{FF2B5EF4-FFF2-40B4-BE49-F238E27FC236}">
                <a16:creationId xmlns:a16="http://schemas.microsoft.com/office/drawing/2014/main" id="{96D12CC0-32C8-9242-B97D-BFEC75E97E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45" y="2333218"/>
            <a:ext cx="2015551" cy="2665264"/>
          </a:xfrm>
          <a:prstGeom prst="rect">
            <a:avLst/>
          </a:prstGeom>
        </p:spPr>
      </p:pic>
      <p:pic>
        <p:nvPicPr>
          <p:cNvPr id="24" name="Picture 23">
            <a:extLst>
              <a:ext uri="{FF2B5EF4-FFF2-40B4-BE49-F238E27FC236}">
                <a16:creationId xmlns:a16="http://schemas.microsoft.com/office/drawing/2014/main" id="{CD316731-48A0-6748-BEE9-8A1FE8A635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1903" y="3611006"/>
            <a:ext cx="3700497" cy="2066704"/>
          </a:xfrm>
          <a:prstGeom prst="rect">
            <a:avLst/>
          </a:prstGeom>
        </p:spPr>
      </p:pic>
      <p:pic>
        <p:nvPicPr>
          <p:cNvPr id="4" name="Picture 3">
            <a:extLst>
              <a:ext uri="{FF2B5EF4-FFF2-40B4-BE49-F238E27FC236}">
                <a16:creationId xmlns:a16="http://schemas.microsoft.com/office/drawing/2014/main" id="{CEF34942-AB37-BDA1-AC13-91C899B08B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6757" y="2991889"/>
            <a:ext cx="3249549" cy="1829276"/>
          </a:xfrm>
          <a:prstGeom prst="rect">
            <a:avLst/>
          </a:prstGeom>
        </p:spPr>
      </p:pic>
    </p:spTree>
    <p:extLst>
      <p:ext uri="{BB962C8B-B14F-4D97-AF65-F5344CB8AC3E}">
        <p14:creationId xmlns:p14="http://schemas.microsoft.com/office/powerpoint/2010/main" val="1908887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7951-B974-3229-8EC1-A190E0C58A38}"/>
              </a:ext>
            </a:extLst>
          </p:cNvPr>
          <p:cNvSpPr>
            <a:spLocks noGrp="1"/>
          </p:cNvSpPr>
          <p:nvPr>
            <p:ph type="title"/>
          </p:nvPr>
        </p:nvSpPr>
        <p:spPr/>
        <p:txBody>
          <a:bodyPr/>
          <a:lstStyle/>
          <a:p>
            <a:r>
              <a:rPr lang="en-US" dirty="0"/>
              <a:t>PBIS Handbook</a:t>
            </a:r>
          </a:p>
        </p:txBody>
      </p:sp>
      <p:pic>
        <p:nvPicPr>
          <p:cNvPr id="10" name="Picture 9">
            <a:extLst>
              <a:ext uri="{FF2B5EF4-FFF2-40B4-BE49-F238E27FC236}">
                <a16:creationId xmlns:a16="http://schemas.microsoft.com/office/drawing/2014/main" id="{4EE275B4-4D80-CDA4-D202-31DE21318B7A}"/>
              </a:ext>
            </a:extLst>
          </p:cNvPr>
          <p:cNvPicPr>
            <a:picLocks noChangeAspect="1"/>
          </p:cNvPicPr>
          <p:nvPr/>
        </p:nvPicPr>
        <p:blipFill>
          <a:blip r:embed="rId3"/>
          <a:stretch>
            <a:fillRect/>
          </a:stretch>
        </p:blipFill>
        <p:spPr>
          <a:xfrm>
            <a:off x="4175907" y="274639"/>
            <a:ext cx="3840185" cy="1680351"/>
          </a:xfrm>
          <a:prstGeom prst="rect">
            <a:avLst/>
          </a:prstGeom>
        </p:spPr>
      </p:pic>
      <p:pic>
        <p:nvPicPr>
          <p:cNvPr id="12" name="Picture 11">
            <a:extLst>
              <a:ext uri="{FF2B5EF4-FFF2-40B4-BE49-F238E27FC236}">
                <a16:creationId xmlns:a16="http://schemas.microsoft.com/office/drawing/2014/main" id="{527ED86A-32CD-BE3B-9DDF-BDA3CE2ADAF5}"/>
              </a:ext>
            </a:extLst>
          </p:cNvPr>
          <p:cNvPicPr>
            <a:picLocks noChangeAspect="1"/>
          </p:cNvPicPr>
          <p:nvPr/>
        </p:nvPicPr>
        <p:blipFill>
          <a:blip r:embed="rId4"/>
          <a:stretch>
            <a:fillRect/>
          </a:stretch>
        </p:blipFill>
        <p:spPr>
          <a:xfrm>
            <a:off x="4591445" y="2242406"/>
            <a:ext cx="3840185" cy="3668487"/>
          </a:xfrm>
          <a:prstGeom prst="rect">
            <a:avLst/>
          </a:prstGeom>
        </p:spPr>
      </p:pic>
      <p:pic>
        <p:nvPicPr>
          <p:cNvPr id="14" name="Picture 13">
            <a:extLst>
              <a:ext uri="{FF2B5EF4-FFF2-40B4-BE49-F238E27FC236}">
                <a16:creationId xmlns:a16="http://schemas.microsoft.com/office/drawing/2014/main" id="{65896EA5-11B0-578D-5A55-30153337AD21}"/>
              </a:ext>
            </a:extLst>
          </p:cNvPr>
          <p:cNvPicPr>
            <a:picLocks noChangeAspect="1"/>
          </p:cNvPicPr>
          <p:nvPr/>
        </p:nvPicPr>
        <p:blipFill>
          <a:blip r:embed="rId5"/>
          <a:stretch>
            <a:fillRect/>
          </a:stretch>
        </p:blipFill>
        <p:spPr>
          <a:xfrm>
            <a:off x="7935395" y="2988284"/>
            <a:ext cx="3968043" cy="3668486"/>
          </a:xfrm>
          <a:prstGeom prst="rect">
            <a:avLst/>
          </a:prstGeom>
          <a:ln w="28575">
            <a:solidFill>
              <a:srgbClr val="00B050"/>
            </a:solidFill>
          </a:ln>
        </p:spPr>
      </p:pic>
      <p:pic>
        <p:nvPicPr>
          <p:cNvPr id="16" name="Picture 15">
            <a:extLst>
              <a:ext uri="{FF2B5EF4-FFF2-40B4-BE49-F238E27FC236}">
                <a16:creationId xmlns:a16="http://schemas.microsoft.com/office/drawing/2014/main" id="{C6FDBCAA-BF2A-3C48-F96F-94E1350AF1B7}"/>
              </a:ext>
            </a:extLst>
          </p:cNvPr>
          <p:cNvPicPr>
            <a:picLocks noChangeAspect="1"/>
          </p:cNvPicPr>
          <p:nvPr/>
        </p:nvPicPr>
        <p:blipFill>
          <a:blip r:embed="rId6"/>
          <a:stretch>
            <a:fillRect/>
          </a:stretch>
        </p:blipFill>
        <p:spPr>
          <a:xfrm>
            <a:off x="288562" y="846139"/>
            <a:ext cx="3369129" cy="3290777"/>
          </a:xfrm>
          <a:prstGeom prst="rect">
            <a:avLst/>
          </a:prstGeom>
        </p:spPr>
      </p:pic>
      <p:pic>
        <p:nvPicPr>
          <p:cNvPr id="18" name="Picture 17">
            <a:extLst>
              <a:ext uri="{FF2B5EF4-FFF2-40B4-BE49-F238E27FC236}">
                <a16:creationId xmlns:a16="http://schemas.microsoft.com/office/drawing/2014/main" id="{4BC23069-3317-CC42-D442-C8C660A76CB9}"/>
              </a:ext>
            </a:extLst>
          </p:cNvPr>
          <p:cNvPicPr>
            <a:picLocks noChangeAspect="1"/>
          </p:cNvPicPr>
          <p:nvPr/>
        </p:nvPicPr>
        <p:blipFill>
          <a:blip r:embed="rId7"/>
          <a:stretch>
            <a:fillRect/>
          </a:stretch>
        </p:blipFill>
        <p:spPr>
          <a:xfrm>
            <a:off x="1628600" y="3452762"/>
            <a:ext cx="2628006" cy="3204008"/>
          </a:xfrm>
          <a:prstGeom prst="rect">
            <a:avLst/>
          </a:prstGeom>
          <a:ln w="38100">
            <a:solidFill>
              <a:srgbClr val="00B050"/>
            </a:solidFill>
          </a:ln>
        </p:spPr>
      </p:pic>
      <p:pic>
        <p:nvPicPr>
          <p:cNvPr id="20" name="Picture 19">
            <a:extLst>
              <a:ext uri="{FF2B5EF4-FFF2-40B4-BE49-F238E27FC236}">
                <a16:creationId xmlns:a16="http://schemas.microsoft.com/office/drawing/2014/main" id="{EBF0C323-7ACB-6458-2430-43AA127A23A2}"/>
              </a:ext>
            </a:extLst>
          </p:cNvPr>
          <p:cNvPicPr>
            <a:picLocks noChangeAspect="1"/>
          </p:cNvPicPr>
          <p:nvPr/>
        </p:nvPicPr>
        <p:blipFill>
          <a:blip r:embed="rId8"/>
          <a:stretch>
            <a:fillRect/>
          </a:stretch>
        </p:blipFill>
        <p:spPr>
          <a:xfrm>
            <a:off x="8691954" y="201230"/>
            <a:ext cx="3084233" cy="2512412"/>
          </a:xfrm>
          <a:prstGeom prst="rect">
            <a:avLst/>
          </a:prstGeom>
        </p:spPr>
      </p:pic>
    </p:spTree>
    <p:extLst>
      <p:ext uri="{BB962C8B-B14F-4D97-AF65-F5344CB8AC3E}">
        <p14:creationId xmlns:p14="http://schemas.microsoft.com/office/powerpoint/2010/main" val="1275962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2AEC9-4032-1E6D-4E66-0D7D1236F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6AB71-0E8C-10DE-6A3C-729667DF0089}"/>
              </a:ext>
            </a:extLst>
          </p:cNvPr>
          <p:cNvSpPr>
            <a:spLocks noGrp="1"/>
          </p:cNvSpPr>
          <p:nvPr>
            <p:ph type="title"/>
          </p:nvPr>
        </p:nvSpPr>
        <p:spPr>
          <a:xfrm>
            <a:off x="315686" y="72873"/>
            <a:ext cx="10972800" cy="1143000"/>
          </a:xfrm>
        </p:spPr>
        <p:txBody>
          <a:bodyPr/>
          <a:lstStyle/>
          <a:p>
            <a:r>
              <a:rPr lang="en-US" dirty="0"/>
              <a:t>Slide Shows</a:t>
            </a:r>
          </a:p>
        </p:txBody>
      </p:sp>
      <p:pic>
        <p:nvPicPr>
          <p:cNvPr id="8" name="Picture 7">
            <a:extLst>
              <a:ext uri="{FF2B5EF4-FFF2-40B4-BE49-F238E27FC236}">
                <a16:creationId xmlns:a16="http://schemas.microsoft.com/office/drawing/2014/main" id="{3CA4AF6E-D186-F5D4-9823-6C7F4EFCB922}"/>
              </a:ext>
            </a:extLst>
          </p:cNvPr>
          <p:cNvPicPr>
            <a:picLocks noChangeAspect="1"/>
          </p:cNvPicPr>
          <p:nvPr/>
        </p:nvPicPr>
        <p:blipFill>
          <a:blip r:embed="rId3"/>
          <a:stretch>
            <a:fillRect/>
          </a:stretch>
        </p:blipFill>
        <p:spPr>
          <a:xfrm>
            <a:off x="315686" y="827480"/>
            <a:ext cx="3723896" cy="2135764"/>
          </a:xfrm>
          <a:prstGeom prst="rect">
            <a:avLst/>
          </a:prstGeom>
        </p:spPr>
      </p:pic>
      <p:pic>
        <p:nvPicPr>
          <p:cNvPr id="4" name="Picture 3">
            <a:extLst>
              <a:ext uri="{FF2B5EF4-FFF2-40B4-BE49-F238E27FC236}">
                <a16:creationId xmlns:a16="http://schemas.microsoft.com/office/drawing/2014/main" id="{110EBE2B-8790-6E86-6B30-3120B2260012}"/>
              </a:ext>
            </a:extLst>
          </p:cNvPr>
          <p:cNvPicPr>
            <a:picLocks noChangeAspect="1"/>
          </p:cNvPicPr>
          <p:nvPr/>
        </p:nvPicPr>
        <p:blipFill>
          <a:blip r:embed="rId4"/>
          <a:stretch>
            <a:fillRect/>
          </a:stretch>
        </p:blipFill>
        <p:spPr>
          <a:xfrm>
            <a:off x="783772" y="2611646"/>
            <a:ext cx="4114799" cy="2156859"/>
          </a:xfrm>
          <a:prstGeom prst="rect">
            <a:avLst/>
          </a:prstGeom>
        </p:spPr>
      </p:pic>
      <p:pic>
        <p:nvPicPr>
          <p:cNvPr id="6" name="Picture 5">
            <a:extLst>
              <a:ext uri="{FF2B5EF4-FFF2-40B4-BE49-F238E27FC236}">
                <a16:creationId xmlns:a16="http://schemas.microsoft.com/office/drawing/2014/main" id="{D8631090-9646-57B6-30BD-A1D5AF8345E7}"/>
              </a:ext>
            </a:extLst>
          </p:cNvPr>
          <p:cNvPicPr>
            <a:picLocks noChangeAspect="1"/>
          </p:cNvPicPr>
          <p:nvPr/>
        </p:nvPicPr>
        <p:blipFill>
          <a:blip r:embed="rId5"/>
          <a:stretch>
            <a:fillRect/>
          </a:stretch>
        </p:blipFill>
        <p:spPr>
          <a:xfrm>
            <a:off x="1331543" y="4171784"/>
            <a:ext cx="4292878" cy="2411577"/>
          </a:xfrm>
          <a:prstGeom prst="rect">
            <a:avLst/>
          </a:prstGeom>
        </p:spPr>
      </p:pic>
      <p:sp>
        <p:nvSpPr>
          <p:cNvPr id="9" name="TextBox 8">
            <a:extLst>
              <a:ext uri="{FF2B5EF4-FFF2-40B4-BE49-F238E27FC236}">
                <a16:creationId xmlns:a16="http://schemas.microsoft.com/office/drawing/2014/main" id="{CF608BA0-32DE-ECB4-B34E-E196FCBB9C0E}"/>
              </a:ext>
            </a:extLst>
          </p:cNvPr>
          <p:cNvSpPr txBox="1"/>
          <p:nvPr/>
        </p:nvSpPr>
        <p:spPr>
          <a:xfrm>
            <a:off x="4191000" y="1709057"/>
            <a:ext cx="911340" cy="369332"/>
          </a:xfrm>
          <a:prstGeom prst="rect">
            <a:avLst/>
          </a:prstGeom>
          <a:noFill/>
        </p:spPr>
        <p:txBody>
          <a:bodyPr wrap="none" rtlCol="0">
            <a:spAutoFit/>
          </a:bodyPr>
          <a:lstStyle/>
          <a:p>
            <a:r>
              <a:rPr lang="en-US" b="1" dirty="0">
                <a:solidFill>
                  <a:schemeClr val="bg1"/>
                </a:solidFill>
              </a:rPr>
              <a:t>STAFF</a:t>
            </a:r>
          </a:p>
        </p:txBody>
      </p:sp>
      <p:sp>
        <p:nvSpPr>
          <p:cNvPr id="11" name="TextBox 10">
            <a:extLst>
              <a:ext uri="{FF2B5EF4-FFF2-40B4-BE49-F238E27FC236}">
                <a16:creationId xmlns:a16="http://schemas.microsoft.com/office/drawing/2014/main" id="{568B9C12-BBD6-A71E-EABA-D93636092EC6}"/>
              </a:ext>
            </a:extLst>
          </p:cNvPr>
          <p:cNvSpPr txBox="1"/>
          <p:nvPr/>
        </p:nvSpPr>
        <p:spPr>
          <a:xfrm>
            <a:off x="10136255" y="1258326"/>
            <a:ext cx="1428596" cy="369332"/>
          </a:xfrm>
          <a:prstGeom prst="rect">
            <a:avLst/>
          </a:prstGeom>
          <a:noFill/>
        </p:spPr>
        <p:txBody>
          <a:bodyPr wrap="none" rtlCol="0">
            <a:spAutoFit/>
          </a:bodyPr>
          <a:lstStyle/>
          <a:p>
            <a:r>
              <a:rPr lang="en-US" b="1" dirty="0">
                <a:solidFill>
                  <a:schemeClr val="bg1"/>
                </a:solidFill>
              </a:rPr>
              <a:t>STUDENTS</a:t>
            </a:r>
          </a:p>
        </p:txBody>
      </p:sp>
      <p:pic>
        <p:nvPicPr>
          <p:cNvPr id="15" name="Picture 14">
            <a:extLst>
              <a:ext uri="{FF2B5EF4-FFF2-40B4-BE49-F238E27FC236}">
                <a16:creationId xmlns:a16="http://schemas.microsoft.com/office/drawing/2014/main" id="{B2D7DAD0-CBEB-49CF-6E3C-E18C0FF1CDAF}"/>
              </a:ext>
            </a:extLst>
          </p:cNvPr>
          <p:cNvPicPr>
            <a:picLocks noChangeAspect="1"/>
          </p:cNvPicPr>
          <p:nvPr/>
        </p:nvPicPr>
        <p:blipFill>
          <a:blip r:embed="rId6"/>
          <a:stretch>
            <a:fillRect/>
          </a:stretch>
        </p:blipFill>
        <p:spPr>
          <a:xfrm>
            <a:off x="5582353" y="332226"/>
            <a:ext cx="3915108" cy="2156859"/>
          </a:xfrm>
          <a:prstGeom prst="rect">
            <a:avLst/>
          </a:prstGeom>
        </p:spPr>
      </p:pic>
      <p:pic>
        <p:nvPicPr>
          <p:cNvPr id="19" name="Picture 18">
            <a:extLst>
              <a:ext uri="{FF2B5EF4-FFF2-40B4-BE49-F238E27FC236}">
                <a16:creationId xmlns:a16="http://schemas.microsoft.com/office/drawing/2014/main" id="{094FF5C1-BB10-8656-D8FD-0EEC98784B93}"/>
              </a:ext>
            </a:extLst>
          </p:cNvPr>
          <p:cNvPicPr>
            <a:picLocks noChangeAspect="1"/>
          </p:cNvPicPr>
          <p:nvPr/>
        </p:nvPicPr>
        <p:blipFill>
          <a:blip r:embed="rId7"/>
          <a:stretch>
            <a:fillRect/>
          </a:stretch>
        </p:blipFill>
        <p:spPr>
          <a:xfrm>
            <a:off x="7430072" y="2078389"/>
            <a:ext cx="4134779" cy="2156859"/>
          </a:xfrm>
          <a:prstGeom prst="rect">
            <a:avLst/>
          </a:prstGeom>
        </p:spPr>
      </p:pic>
      <p:pic>
        <p:nvPicPr>
          <p:cNvPr id="21" name="Picture 20">
            <a:extLst>
              <a:ext uri="{FF2B5EF4-FFF2-40B4-BE49-F238E27FC236}">
                <a16:creationId xmlns:a16="http://schemas.microsoft.com/office/drawing/2014/main" id="{36099AE3-57C2-0610-0335-13E513C78DD7}"/>
              </a:ext>
            </a:extLst>
          </p:cNvPr>
          <p:cNvPicPr>
            <a:picLocks noChangeAspect="1"/>
          </p:cNvPicPr>
          <p:nvPr/>
        </p:nvPicPr>
        <p:blipFill>
          <a:blip r:embed="rId8"/>
          <a:stretch>
            <a:fillRect/>
          </a:stretch>
        </p:blipFill>
        <p:spPr>
          <a:xfrm>
            <a:off x="6977743" y="4316687"/>
            <a:ext cx="5039439" cy="2411577"/>
          </a:xfrm>
          <a:prstGeom prst="rect">
            <a:avLst/>
          </a:prstGeom>
        </p:spPr>
      </p:pic>
    </p:spTree>
    <p:extLst>
      <p:ext uri="{BB962C8B-B14F-4D97-AF65-F5344CB8AC3E}">
        <p14:creationId xmlns:p14="http://schemas.microsoft.com/office/powerpoint/2010/main" val="2179442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412705" y="4292974"/>
            <a:ext cx="8810773" cy="1882215"/>
          </a:xfrm>
          <a:prstGeom prst="rect">
            <a:avLst/>
          </a:prstGeom>
        </p:spPr>
        <p:txBody>
          <a:bodyPr spcFirstLastPara="1" wrap="square" lIns="121900" tIns="121900" rIns="121900" bIns="121900" anchor="ctr" anchorCtr="0">
            <a:noAutofit/>
          </a:bodyPr>
          <a:lstStyle/>
          <a:p>
            <a:r>
              <a:rPr lang="en-US" sz="4400" b="1" dirty="0"/>
              <a:t>Looking Ahead: End of Year </a:t>
            </a:r>
            <a:r>
              <a:rPr lang="en-US" sz="4400" dirty="0"/>
              <a:t>Evaluation </a:t>
            </a:r>
            <a:br>
              <a:rPr lang="en-US" sz="4400" dirty="0"/>
            </a:br>
            <a:br>
              <a:rPr lang="en-US" sz="4400" b="1" dirty="0"/>
            </a:br>
            <a:br>
              <a:rPr lang="en-US" sz="1200" b="1" dirty="0"/>
            </a:br>
            <a:endParaRPr sz="1200" b="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CF653-0D56-BC44-B11C-E928873393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7"/>
          <a:stretch/>
        </p:blipFill>
        <p:spPr>
          <a:xfrm>
            <a:off x="218161" y="506242"/>
            <a:ext cx="2875111" cy="2874274"/>
          </a:xfrm>
          <a:prstGeom prst="rect">
            <a:avLst/>
          </a:prstGeom>
        </p:spPr>
      </p:pic>
      <p:sp>
        <p:nvSpPr>
          <p:cNvPr id="10" name="TextBox 9">
            <a:extLst>
              <a:ext uri="{FF2B5EF4-FFF2-40B4-BE49-F238E27FC236}">
                <a16:creationId xmlns:a16="http://schemas.microsoft.com/office/drawing/2014/main" id="{CC945269-93D8-2E4A-A566-A4ABD9A6935F}"/>
              </a:ext>
            </a:extLst>
          </p:cNvPr>
          <p:cNvSpPr txBox="1"/>
          <p:nvPr/>
        </p:nvSpPr>
        <p:spPr>
          <a:xfrm>
            <a:off x="5837012" y="506242"/>
            <a:ext cx="4434039" cy="590931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riya Sangam MN" pitchFamily="2" charset="0"/>
                <a:ea typeface="+mn-ea"/>
                <a:cs typeface="Oriya Sangam MN" pitchFamily="2" charset="0"/>
              </a:rPr>
              <a:t>Implementation of the core components of PBIS is more likely if the Tier I team assesses the implementation status at least annually and provides “snapshot” reports to the staff, community, school board.</a:t>
            </a: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Oriya Sangam MN" pitchFamily="2" charset="0"/>
              <a:ea typeface="+mn-ea"/>
              <a:cs typeface="Oriya Sangam MN" pitchFamily="2" charset="0"/>
            </a:endParaRPr>
          </a:p>
        </p:txBody>
      </p:sp>
      <p:pic>
        <p:nvPicPr>
          <p:cNvPr id="2" name="Picture 2" descr="Chart, table&#10;&#10;Description automatically generated">
            <a:extLst>
              <a:ext uri="{FF2B5EF4-FFF2-40B4-BE49-F238E27FC236}">
                <a16:creationId xmlns:a16="http://schemas.microsoft.com/office/drawing/2014/main" id="{9C1EA839-43BE-43BD-9749-278E4943C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775" y="1507484"/>
            <a:ext cx="4171950" cy="5216219"/>
          </a:xfrm>
          <a:prstGeom prst="rect">
            <a:avLst/>
          </a:prstGeom>
        </p:spPr>
      </p:pic>
    </p:spTree>
    <p:extLst>
      <p:ext uri="{BB962C8B-B14F-4D97-AF65-F5344CB8AC3E}">
        <p14:creationId xmlns:p14="http://schemas.microsoft.com/office/powerpoint/2010/main" val="4144951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art, table&#10;&#10;Description automatically generated">
            <a:extLst>
              <a:ext uri="{FF2B5EF4-FFF2-40B4-BE49-F238E27FC236}">
                <a16:creationId xmlns:a16="http://schemas.microsoft.com/office/drawing/2014/main" id="{05E08950-D324-4B8E-BE69-7CE611550C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0"/>
          <a:stretch/>
        </p:blipFill>
        <p:spPr>
          <a:xfrm>
            <a:off x="6097588" y="397917"/>
            <a:ext cx="5711834" cy="2639196"/>
          </a:xfrm>
          <a:prstGeom prst="rect">
            <a:avLst/>
          </a:prstGeom>
        </p:spPr>
      </p:pic>
      <p:pic>
        <p:nvPicPr>
          <p:cNvPr id="2" name="Picture 2" descr="Chart, table&#10;&#10;Description automatically generated">
            <a:extLst>
              <a:ext uri="{FF2B5EF4-FFF2-40B4-BE49-F238E27FC236}">
                <a16:creationId xmlns:a16="http://schemas.microsoft.com/office/drawing/2014/main" id="{BB0912C8-DE8B-426D-BB87-BABECA4B90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90"/>
          <a:stretch/>
        </p:blipFill>
        <p:spPr>
          <a:xfrm>
            <a:off x="342900" y="205734"/>
            <a:ext cx="4179897" cy="3022872"/>
          </a:xfrm>
          <a:prstGeom prst="rect">
            <a:avLst/>
          </a:prstGeom>
        </p:spPr>
      </p:pic>
      <p:pic>
        <p:nvPicPr>
          <p:cNvPr id="7" name="Picture 6">
            <a:extLst>
              <a:ext uri="{FF2B5EF4-FFF2-40B4-BE49-F238E27FC236}">
                <a16:creationId xmlns:a16="http://schemas.microsoft.com/office/drawing/2014/main" id="{61390D0A-9E6D-4340-8DEC-BDB0CF70B3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3017403" y="3284882"/>
            <a:ext cx="5351344" cy="3250094"/>
          </a:xfrm>
          <a:prstGeom prst="rect">
            <a:avLst/>
          </a:prstGeom>
        </p:spPr>
      </p:pic>
      <p:sp>
        <p:nvSpPr>
          <p:cNvPr id="9" name="Left Arrow 8">
            <a:extLst>
              <a:ext uri="{FF2B5EF4-FFF2-40B4-BE49-F238E27FC236}">
                <a16:creationId xmlns:a16="http://schemas.microsoft.com/office/drawing/2014/main" id="{BAC59788-68D1-4B42-85E4-D8077C5CF1F3}"/>
              </a:ext>
            </a:extLst>
          </p:cNvPr>
          <p:cNvSpPr/>
          <p:nvPr/>
        </p:nvSpPr>
        <p:spPr>
          <a:xfrm>
            <a:off x="4568689" y="1331843"/>
            <a:ext cx="4234070" cy="18089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Fidelity Data</a:t>
            </a:r>
          </a:p>
        </p:txBody>
      </p:sp>
      <p:sp>
        <p:nvSpPr>
          <p:cNvPr id="10" name="Right Arrow 9">
            <a:extLst>
              <a:ext uri="{FF2B5EF4-FFF2-40B4-BE49-F238E27FC236}">
                <a16:creationId xmlns:a16="http://schemas.microsoft.com/office/drawing/2014/main" id="{3442F87B-53BC-7E44-931C-558698A43B3F}"/>
              </a:ext>
            </a:extLst>
          </p:cNvPr>
          <p:cNvSpPr/>
          <p:nvPr/>
        </p:nvSpPr>
        <p:spPr>
          <a:xfrm>
            <a:off x="2431639" y="735495"/>
            <a:ext cx="3992285" cy="1848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Outcome Data</a:t>
            </a:r>
          </a:p>
        </p:txBody>
      </p:sp>
      <p:sp>
        <p:nvSpPr>
          <p:cNvPr id="11" name="Left Arrow 10">
            <a:extLst>
              <a:ext uri="{FF2B5EF4-FFF2-40B4-BE49-F238E27FC236}">
                <a16:creationId xmlns:a16="http://schemas.microsoft.com/office/drawing/2014/main" id="{D18003CC-DCCC-0E48-923F-BE0DC695A672}"/>
              </a:ext>
            </a:extLst>
          </p:cNvPr>
          <p:cNvSpPr/>
          <p:nvPr/>
        </p:nvSpPr>
        <p:spPr>
          <a:xfrm>
            <a:off x="7957930" y="3573118"/>
            <a:ext cx="4234070" cy="2961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Action Steps</a:t>
            </a:r>
          </a:p>
        </p:txBody>
      </p:sp>
      <p:sp>
        <p:nvSpPr>
          <p:cNvPr id="3" name="Title 2">
            <a:extLst>
              <a:ext uri="{FF2B5EF4-FFF2-40B4-BE49-F238E27FC236}">
                <a16:creationId xmlns:a16="http://schemas.microsoft.com/office/drawing/2014/main" id="{AAE6F17F-29EB-B121-8462-B73DBEA8E90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47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216391-EFF1-4315-9887-2AFAADCA9EB8}"/>
              </a:ext>
            </a:extLst>
          </p:cNvPr>
          <p:cNvSpPr txBox="1"/>
          <p:nvPr/>
        </p:nvSpPr>
        <p:spPr>
          <a:xfrm>
            <a:off x="944208" y="58233"/>
            <a:ext cx="10403346" cy="169277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What Tier 1 outcome data can you use to complement your TFI data?</a:t>
            </a:r>
            <a:endParaRPr kumimoji="0" lang="en-US" sz="3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a:ea typeface="+mn-ea"/>
                <a:cs typeface="Arial"/>
              </a:rPr>
              <a:t>(Remember to consider your team's desired outcomes/goals as you decide!)</a:t>
            </a:r>
            <a:endParaRPr kumimoji="0" lang="en-US" sz="2400" b="0" i="1" u="none" strike="noStrike" kern="1200" cap="none" spc="0" normalizeH="0" baseline="0" noProof="0" dirty="0">
              <a:ln>
                <a:noFill/>
              </a:ln>
              <a:solidFill>
                <a:srgbClr val="FFFFFF"/>
              </a:solidFill>
              <a:effectLst/>
              <a:uLnTx/>
              <a:uFillTx/>
              <a:latin typeface="Arial"/>
              <a:ea typeface="+mn-ea"/>
              <a:cs typeface="Arial"/>
            </a:endParaRPr>
          </a:p>
        </p:txBody>
      </p:sp>
      <p:sp>
        <p:nvSpPr>
          <p:cNvPr id="4" name="Rectangle 3">
            <a:extLst>
              <a:ext uri="{FF2B5EF4-FFF2-40B4-BE49-F238E27FC236}">
                <a16:creationId xmlns:a16="http://schemas.microsoft.com/office/drawing/2014/main" id="{D69B93F5-284E-C645-96C8-F09698A0BA22}"/>
              </a:ext>
            </a:extLst>
          </p:cNvPr>
          <p:cNvSpPr/>
          <p:nvPr/>
        </p:nvSpPr>
        <p:spPr>
          <a:xfrm>
            <a:off x="3628272" y="2198497"/>
            <a:ext cx="2247315" cy="1488388"/>
          </a:xfrm>
          <a:prstGeom prst="rect">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Rectangle 2">
            <a:extLst>
              <a:ext uri="{FF2B5EF4-FFF2-40B4-BE49-F238E27FC236}">
                <a16:creationId xmlns:a16="http://schemas.microsoft.com/office/drawing/2014/main" id="{F5C629C2-9237-3646-9621-146893965629}"/>
              </a:ext>
            </a:extLst>
          </p:cNvPr>
          <p:cNvSpPr>
            <a:spLocks noChangeArrowheads="1"/>
          </p:cNvSpPr>
          <p:nvPr/>
        </p:nvSpPr>
        <p:spPr bwMode="auto">
          <a:xfrm>
            <a:off x="9044940"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1" name="Picture 16">
            <a:extLst>
              <a:ext uri="{FF2B5EF4-FFF2-40B4-BE49-F238E27FC236}">
                <a16:creationId xmlns:a16="http://schemas.microsoft.com/office/drawing/2014/main" id="{1A66E5F2-7708-D944-96E5-5D4DB4ED6DB4}"/>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327660" y="5059984"/>
            <a:ext cx="2819400" cy="1476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94DCAFB3-2223-7445-940A-4C4244EF6A4D}"/>
              </a:ext>
            </a:extLst>
          </p:cNvPr>
          <p:cNvSpPr>
            <a:spLocks noChangeArrowheads="1"/>
          </p:cNvSpPr>
          <p:nvPr/>
        </p:nvSpPr>
        <p:spPr bwMode="auto">
          <a:xfrm>
            <a:off x="6051102"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3" name="Picture 13">
            <a:extLst>
              <a:ext uri="{FF2B5EF4-FFF2-40B4-BE49-F238E27FC236}">
                <a16:creationId xmlns:a16="http://schemas.microsoft.com/office/drawing/2014/main" id="{9DFFBBC7-666F-234B-84FC-53835BAF00B5}"/>
              </a:ext>
            </a:extLst>
          </p:cNvPr>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327660" y="2250963"/>
            <a:ext cx="2819400" cy="14761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8FCDDD7-C4D3-934B-8ED8-1C2549F2468D}"/>
              </a:ext>
            </a:extLst>
          </p:cNvPr>
          <p:cNvSpPr>
            <a:spLocks noChangeArrowheads="1"/>
          </p:cNvSpPr>
          <p:nvPr/>
        </p:nvSpPr>
        <p:spPr bwMode="auto">
          <a:xfrm>
            <a:off x="9400540" y="500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5" name="Picture 6">
            <a:extLst>
              <a:ext uri="{FF2B5EF4-FFF2-40B4-BE49-F238E27FC236}">
                <a16:creationId xmlns:a16="http://schemas.microsoft.com/office/drawing/2014/main" id="{409E515B-7054-3641-8EB6-8F45A1E5C4AB}"/>
              </a:ext>
            </a:extLst>
          </p:cNvPr>
          <p:cNvPicPr>
            <a:picLocks noChangeAspect="1" noChangeArrowheads="1"/>
          </p:cNvPicPr>
          <p:nvPr/>
        </p:nvPicPr>
        <p:blipFill>
          <a:blip r:embed="rId8" r:link="rId9" cstate="screen">
            <a:extLst>
              <a:ext uri="{28A0092B-C50C-407E-A947-70E740481C1C}">
                <a14:useLocalDpi xmlns:a14="http://schemas.microsoft.com/office/drawing/2010/main"/>
              </a:ext>
            </a:extLst>
          </a:blip>
          <a:srcRect/>
          <a:stretch>
            <a:fillRect/>
          </a:stretch>
        </p:blipFill>
        <p:spPr bwMode="auto">
          <a:xfrm>
            <a:off x="3677577" y="5059984"/>
            <a:ext cx="2247315" cy="15059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4FB981-1407-F141-B97C-678C3E9D813B}"/>
              </a:ext>
            </a:extLst>
          </p:cNvPr>
          <p:cNvSpPr>
            <a:spLocks noChangeArrowheads="1"/>
          </p:cNvSpPr>
          <p:nvPr/>
        </p:nvSpPr>
        <p:spPr bwMode="auto">
          <a:xfrm>
            <a:off x="6051102" y="20516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7" name="Picture 7">
            <a:extLst>
              <a:ext uri="{FF2B5EF4-FFF2-40B4-BE49-F238E27FC236}">
                <a16:creationId xmlns:a16="http://schemas.microsoft.com/office/drawing/2014/main" id="{EB6ED750-AE9C-B54A-8A2B-2A8A1F394DAB}"/>
              </a:ext>
            </a:extLst>
          </p:cNvPr>
          <p:cNvPicPr>
            <a:picLocks noChangeAspect="1" noChangeArrowheads="1"/>
          </p:cNvPicPr>
          <p:nvPr/>
        </p:nvPicPr>
        <p:blipFill>
          <a:blip r:embed="rId10" r:link="rId11">
            <a:extLst>
              <a:ext uri="{28A0092B-C50C-407E-A947-70E740481C1C}">
                <a14:useLocalDpi xmlns:a14="http://schemas.microsoft.com/office/drawing/2010/main"/>
              </a:ext>
            </a:extLst>
          </a:blip>
          <a:srcRect/>
          <a:stretch>
            <a:fillRect/>
          </a:stretch>
        </p:blipFill>
        <p:spPr bwMode="auto">
          <a:xfrm>
            <a:off x="6487889" y="2177377"/>
            <a:ext cx="2247314" cy="15306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93EEE45-C491-F74E-980E-47082324632D}"/>
              </a:ext>
            </a:extLst>
          </p:cNvPr>
          <p:cNvSpPr>
            <a:spLocks noChangeArrowheads="1"/>
          </p:cNvSpPr>
          <p:nvPr/>
        </p:nvSpPr>
        <p:spPr bwMode="auto">
          <a:xfrm>
            <a:off x="9260840" y="2051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9" name="Picture 8">
            <a:extLst>
              <a:ext uri="{FF2B5EF4-FFF2-40B4-BE49-F238E27FC236}">
                <a16:creationId xmlns:a16="http://schemas.microsoft.com/office/drawing/2014/main" id="{A7F4F209-7F3E-064D-ABB6-E02785440AE9}"/>
              </a:ext>
            </a:extLst>
          </p:cNvPr>
          <p:cNvPicPr>
            <a:picLocks noChangeAspect="1" noChangeArrowheads="1"/>
          </p:cNvPicPr>
          <p:nvPr/>
        </p:nvPicPr>
        <p:blipFill>
          <a:blip r:embed="rId12" r:link="rId13">
            <a:extLst>
              <a:ext uri="{28A0092B-C50C-407E-A947-70E740481C1C}">
                <a14:useLocalDpi xmlns:a14="http://schemas.microsoft.com/office/drawing/2010/main"/>
              </a:ext>
            </a:extLst>
          </a:blip>
          <a:srcRect/>
          <a:stretch>
            <a:fillRect/>
          </a:stretch>
        </p:blipFill>
        <p:spPr bwMode="auto">
          <a:xfrm>
            <a:off x="6455409" y="5005813"/>
            <a:ext cx="2361287" cy="15601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879F532D-DF7D-E045-B048-A366F02A6972}"/>
              </a:ext>
            </a:extLst>
          </p:cNvPr>
          <p:cNvSpPr>
            <a:spLocks noChangeArrowheads="1"/>
          </p:cNvSpPr>
          <p:nvPr/>
        </p:nvSpPr>
        <p:spPr bwMode="auto">
          <a:xfrm>
            <a:off x="9183936" y="3466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51" name="Picture 11" descr="Attendance rates">
            <a:extLst>
              <a:ext uri="{FF2B5EF4-FFF2-40B4-BE49-F238E27FC236}">
                <a16:creationId xmlns:a16="http://schemas.microsoft.com/office/drawing/2014/main" id="{9E4B250C-6A40-304B-A13D-A303E654E803}"/>
              </a:ext>
            </a:extLst>
          </p:cNvPr>
          <p:cNvPicPr>
            <a:picLocks noChangeAspect="1" noChangeArrowheads="1"/>
          </p:cNvPicPr>
          <p:nvPr/>
        </p:nvPicPr>
        <p:blipFill>
          <a:blip r:embed="rId14" r:link="rId15" cstate="screen">
            <a:extLst>
              <a:ext uri="{28A0092B-C50C-407E-A947-70E740481C1C}">
                <a14:useLocalDpi xmlns:a14="http://schemas.microsoft.com/office/drawing/2010/main"/>
              </a:ext>
            </a:extLst>
          </a:blip>
          <a:srcRect/>
          <a:stretch>
            <a:fillRect/>
          </a:stretch>
        </p:blipFill>
        <p:spPr bwMode="auto">
          <a:xfrm>
            <a:off x="9183936" y="3466683"/>
            <a:ext cx="2895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C893C3-1C7E-4F48-B31A-CEFE80E9559C}"/>
              </a:ext>
            </a:extLst>
          </p:cNvPr>
          <p:cNvSpPr txBox="1"/>
          <p:nvPr/>
        </p:nvSpPr>
        <p:spPr>
          <a:xfrm>
            <a:off x="944208" y="4064400"/>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Behavior data</a:t>
            </a:r>
          </a:p>
        </p:txBody>
      </p:sp>
      <p:sp>
        <p:nvSpPr>
          <p:cNvPr id="19" name="TextBox 18">
            <a:extLst>
              <a:ext uri="{FF2B5EF4-FFF2-40B4-BE49-F238E27FC236}">
                <a16:creationId xmlns:a16="http://schemas.microsoft.com/office/drawing/2014/main" id="{07E86B87-4642-6246-9F4B-9C634D82D927}"/>
              </a:ext>
            </a:extLst>
          </p:cNvPr>
          <p:cNvSpPr txBox="1"/>
          <p:nvPr/>
        </p:nvSpPr>
        <p:spPr>
          <a:xfrm>
            <a:off x="3545943" y="4064400"/>
            <a:ext cx="26811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School climate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(students, staff, families)</a:t>
            </a:r>
          </a:p>
        </p:txBody>
      </p:sp>
      <p:sp>
        <p:nvSpPr>
          <p:cNvPr id="20" name="TextBox 19">
            <a:extLst>
              <a:ext uri="{FF2B5EF4-FFF2-40B4-BE49-F238E27FC236}">
                <a16:creationId xmlns:a16="http://schemas.microsoft.com/office/drawing/2014/main" id="{74039981-BF01-D048-9637-4760EBAA6E0A}"/>
              </a:ext>
            </a:extLst>
          </p:cNvPr>
          <p:cNvSpPr txBox="1"/>
          <p:nvPr/>
        </p:nvSpPr>
        <p:spPr>
          <a:xfrm>
            <a:off x="6594366" y="3882999"/>
            <a:ext cx="22873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Staff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Self-assessment  survey data</a:t>
            </a:r>
          </a:p>
        </p:txBody>
      </p:sp>
      <p:sp>
        <p:nvSpPr>
          <p:cNvPr id="21" name="TextBox 20">
            <a:extLst>
              <a:ext uri="{FF2B5EF4-FFF2-40B4-BE49-F238E27FC236}">
                <a16:creationId xmlns:a16="http://schemas.microsoft.com/office/drawing/2014/main" id="{AC531B9A-4DC5-044D-BB07-ECB0F5610983}"/>
              </a:ext>
            </a:extLst>
          </p:cNvPr>
          <p:cNvSpPr txBox="1"/>
          <p:nvPr/>
        </p:nvSpPr>
        <p:spPr>
          <a:xfrm>
            <a:off x="9827669" y="5443618"/>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Attendance data</a:t>
            </a:r>
          </a:p>
        </p:txBody>
      </p:sp>
    </p:spTree>
    <p:extLst>
      <p:ext uri="{BB962C8B-B14F-4D97-AF65-F5344CB8AC3E}">
        <p14:creationId xmlns:p14="http://schemas.microsoft.com/office/powerpoint/2010/main" val="45494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81292" y="2294714"/>
            <a:ext cx="7317468" cy="4350688"/>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0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0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rPr>
              <a:t>Classroom PBIS: Systems &amp; Data Brief</a:t>
            </a:r>
            <a:endPar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4"/>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Supportive Environments Create Classroom Community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800" dirty="0">
                <a:solidFill>
                  <a:srgbClr val="FFFFFF"/>
                </a:solidFill>
                <a:hlinkClick r:id="rId6"/>
              </a:rPr>
              <a:t>Rollout Checklist</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Annual PBIS Evaluation Report Template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800" dirty="0">
                <a:solidFill>
                  <a:srgbClr val="FFFFFF"/>
                </a:solidFill>
                <a:hlinkClick r:id="rId8"/>
              </a:rPr>
              <a:t>Annual PBIS Evaluation Report – SAMPLE</a:t>
            </a:r>
            <a:endParaRPr lang="en-US" sz="1800" dirty="0">
              <a:solidFill>
                <a:srgbClr val="FFFFFF"/>
              </a:solidFill>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800" dirty="0">
                <a:solidFill>
                  <a:srgbClr val="FFFFFF"/>
                </a:solidFill>
                <a:hlinkClick r:id="rId9"/>
              </a:rPr>
              <a:t>Embedded Professional Development Activity</a:t>
            </a:r>
            <a:endParaRPr lang="en-US" sz="1800" dirty="0">
              <a:solidFill>
                <a:srgbClr val="FFFFFF"/>
              </a:solidFill>
              <a:hlinkClick r:id="rId9"/>
            </a:endParaRPr>
          </a:p>
          <a:p>
            <a:pPr marL="285750" lvl="0" indent="-285750" defTabSz="1219140">
              <a:spcAft>
                <a:spcPts val="800"/>
              </a:spcAft>
              <a:buClr>
                <a:srgbClr val="FFFFFF"/>
              </a:buClr>
              <a:buFont typeface="Arial" panose="020B0604020202020204" pitchFamily="34" charset="0"/>
              <a:buChar char="•"/>
              <a:defRPr/>
            </a:pPr>
            <a:r>
              <a:rPr lang="en-US" sz="1800" dirty="0">
                <a:solidFill>
                  <a:srgbClr val="FFFFFF"/>
                </a:solidFill>
                <a:hlinkClick r:id="rId10"/>
              </a:rPr>
              <a:t>Sample Staff Slide Deck</a:t>
            </a:r>
            <a:endParaRPr lang="en-US" sz="1800" dirty="0">
              <a:solidFill>
                <a:srgbClr val="FFFFFF"/>
              </a:solidFill>
            </a:endParaRPr>
          </a:p>
          <a:p>
            <a:pPr marL="285750" lvl="0" indent="-285750" defTabSz="1219140">
              <a:spcAft>
                <a:spcPts val="800"/>
              </a:spcAft>
              <a:buClr>
                <a:srgbClr val="FFFFFF"/>
              </a:buClr>
              <a:buFont typeface="Arial" panose="020B0604020202020204" pitchFamily="34" charset="0"/>
              <a:buChar char="•"/>
              <a:defRPr/>
            </a:pPr>
            <a:r>
              <a:rPr lang="en-US" sz="1800" dirty="0">
                <a:solidFill>
                  <a:srgbClr val="FFFFFF"/>
                </a:solidFill>
                <a:hlinkClick r:id="rId11"/>
              </a:rPr>
              <a:t>Sample Student PBIS Slide Deck</a:t>
            </a:r>
            <a:endParaRPr lang="en-US" sz="1800" dirty="0">
              <a:solidFill>
                <a:srgbClr val="FFFFFF"/>
              </a:solidFill>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800" dirty="0">
                <a:solidFill>
                  <a:schemeClr val="accent5">
                    <a:lumMod val="60000"/>
                    <a:lumOff val="40000"/>
                  </a:schemeClr>
                </a:solidFill>
              </a:rPr>
              <a:t>Sample PBIS Handbooks </a:t>
            </a:r>
          </a:p>
          <a:p>
            <a:pPr marL="742950" lvl="1" indent="-285750" algn="l" defTabSz="1219140">
              <a:spcAft>
                <a:spcPts val="800"/>
              </a:spcAft>
              <a:buClr>
                <a:srgbClr val="FFFFFF"/>
              </a:buClr>
              <a:buFont typeface="Arial" panose="020B0604020202020204" pitchFamily="34" charset="0"/>
              <a:buChar char="•"/>
              <a:defRPr/>
            </a:pPr>
            <a:r>
              <a:rPr lang="en-US" sz="1600" dirty="0">
                <a:solidFill>
                  <a:srgbClr val="FFFFFF"/>
                </a:solidFill>
                <a:hlinkClick r:id="rId12"/>
              </a:rPr>
              <a:t>Elementary 1</a:t>
            </a:r>
            <a:endParaRPr lang="en-US" sz="1600" dirty="0">
              <a:solidFill>
                <a:srgbClr val="FFFFFF"/>
              </a:solidFill>
            </a:endParaRPr>
          </a:p>
          <a:p>
            <a:pPr marL="742950" lvl="1" indent="-285750" algn="l" defTabSz="1219140">
              <a:spcAft>
                <a:spcPts val="800"/>
              </a:spcAft>
              <a:buClr>
                <a:srgbClr val="FFFFFF"/>
              </a:buClr>
              <a:buFont typeface="Arial" panose="020B0604020202020204" pitchFamily="34" charset="0"/>
              <a:buChar char="•"/>
              <a:defRPr/>
            </a:pPr>
            <a:r>
              <a:rPr lang="en-US" sz="1600" dirty="0">
                <a:solidFill>
                  <a:srgbClr val="FFFFFF"/>
                </a:solidFill>
                <a:hlinkClick r:id="rId13"/>
              </a:rPr>
              <a:t>Elementary 2</a:t>
            </a:r>
            <a:endParaRPr lang="en-US" sz="1600" dirty="0">
              <a:solidFill>
                <a:srgbClr val="FFFFFF"/>
              </a:solidFill>
            </a:endParaRPr>
          </a:p>
          <a:p>
            <a:pPr marL="742950" lvl="1" indent="-285750" algn="l" defTabSz="1219140">
              <a:spcAft>
                <a:spcPts val="800"/>
              </a:spcAft>
              <a:buClr>
                <a:srgbClr val="FFFFFF"/>
              </a:buClr>
              <a:buFont typeface="Arial" panose="020B0604020202020204" pitchFamily="34" charset="0"/>
              <a:buChar char="•"/>
              <a:defRPr/>
            </a:pPr>
            <a:r>
              <a:rPr lang="en-US" sz="1600" dirty="0">
                <a:solidFill>
                  <a:srgbClr val="FFFFFF"/>
                </a:solidFill>
                <a:hlinkClick r:id="rId14"/>
              </a:rPr>
              <a:t>Secondary 1</a:t>
            </a:r>
            <a:endParaRPr lang="en-US" sz="1600" dirty="0">
              <a:solidFill>
                <a:srgbClr val="FFFFFF"/>
              </a:solidFill>
            </a:endParaRPr>
          </a:p>
          <a:p>
            <a:pPr marL="742950" lvl="1" indent="-285750" algn="l" defTabSz="1219140">
              <a:spcAft>
                <a:spcPts val="800"/>
              </a:spcAft>
              <a:buClr>
                <a:srgbClr val="FFFFFF"/>
              </a:buClr>
              <a:buFont typeface="Arial" panose="020B0604020202020204" pitchFamily="34" charset="0"/>
              <a:buChar char="•"/>
              <a:defRPr/>
            </a:pPr>
            <a:r>
              <a:rPr lang="en-US" sz="1600" dirty="0">
                <a:solidFill>
                  <a:srgbClr val="FFFFFF"/>
                </a:solidFill>
                <a:hlinkClick r:id="rId14"/>
              </a:rPr>
              <a:t>Secondary 2</a:t>
            </a:r>
            <a:endParaRPr lang="en-US" sz="1600" dirty="0">
              <a:solidFill>
                <a:srgbClr val="FFFFFF"/>
              </a:solidFill>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2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455779" y="1803900"/>
            <a:ext cx="3446808"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791543" y="2164739"/>
            <a:ext cx="2624514" cy="3223700"/>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787FD-F8E2-F447-9D39-AAB8CCFA4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2283">
            <a:off x="8157410" y="986588"/>
            <a:ext cx="3861801" cy="5342020"/>
          </a:xfrm>
          <a:prstGeom prst="rect">
            <a:avLst/>
          </a:prstGeom>
        </p:spPr>
      </p:pic>
      <p:pic>
        <p:nvPicPr>
          <p:cNvPr id="3" name="Picture 2">
            <a:extLst>
              <a:ext uri="{FF2B5EF4-FFF2-40B4-BE49-F238E27FC236}">
                <a16:creationId xmlns:a16="http://schemas.microsoft.com/office/drawing/2014/main" id="{FB9E47E6-9BEB-8645-B838-E1B276979C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7643" y="305642"/>
            <a:ext cx="4890668" cy="6245007"/>
          </a:xfrm>
          <a:prstGeom prst="rect">
            <a:avLst/>
          </a:prstGeom>
          <a:ln>
            <a:solidFill>
              <a:schemeClr val="accent6"/>
            </a:solidFill>
          </a:ln>
        </p:spPr>
      </p:pic>
      <p:sp>
        <p:nvSpPr>
          <p:cNvPr id="6" name="Title 1">
            <a:extLst>
              <a:ext uri="{FF2B5EF4-FFF2-40B4-BE49-F238E27FC236}">
                <a16:creationId xmlns:a16="http://schemas.microsoft.com/office/drawing/2014/main" id="{17BCF271-FAC8-D14E-8B0A-6F7846C6D4C3}"/>
              </a:ext>
            </a:extLst>
          </p:cNvPr>
          <p:cNvSpPr txBox="1">
            <a:spLocks/>
          </p:cNvSpPr>
          <p:nvPr/>
        </p:nvSpPr>
        <p:spPr>
          <a:xfrm rot="-294">
            <a:off x="328733" y="483578"/>
            <a:ext cx="4679202" cy="619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FFFFFF"/>
                </a:solidFill>
              </a:rPr>
              <a:t>EVALUATION</a:t>
            </a:r>
            <a:r>
              <a:rPr kumimoji="0" lang="en-US" sz="3600" b="1" i="0" u="none" strike="noStrike" kern="0" cap="none" spc="0" normalizeH="0" baseline="0" noProof="0" dirty="0">
                <a:ln>
                  <a:noFill/>
                </a:ln>
                <a:solidFill>
                  <a:srgbClr val="FFFFFF"/>
                </a:solidFill>
                <a:effectLst/>
                <a:uLnTx/>
                <a:uFillTx/>
                <a:latin typeface="Arial"/>
                <a:cs typeface="Arial"/>
                <a:sym typeface="Arial"/>
              </a:rPr>
              <a:t> TEMPLATE</a:t>
            </a:r>
          </a:p>
        </p:txBody>
      </p:sp>
      <p:sp>
        <p:nvSpPr>
          <p:cNvPr id="7" name="TextBox 6">
            <a:extLst>
              <a:ext uri="{FF2B5EF4-FFF2-40B4-BE49-F238E27FC236}">
                <a16:creationId xmlns:a16="http://schemas.microsoft.com/office/drawing/2014/main" id="{477C7484-DB9D-7047-B46C-2EA0C6A82F38}"/>
              </a:ext>
            </a:extLst>
          </p:cNvPr>
          <p:cNvSpPr txBox="1"/>
          <p:nvPr/>
        </p:nvSpPr>
        <p:spPr>
          <a:xfrm>
            <a:off x="328706" y="2039976"/>
            <a:ext cx="4558146" cy="2776337"/>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Add your data</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Match your school’s context</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Share with stakeholders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89602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53678" y="232205"/>
            <a:ext cx="10477798" cy="845600"/>
          </a:xfrm>
        </p:spPr>
        <p:txBody>
          <a:bodyPr/>
          <a:lstStyle/>
          <a:p>
            <a:r>
              <a:rPr lang="en-US" sz="3600" dirty="0"/>
              <a:t>ACTIVITY: Evaluation Report and Planning</a:t>
            </a:r>
          </a:p>
        </p:txBody>
      </p:sp>
      <p:grpSp>
        <p:nvGrpSpPr>
          <p:cNvPr id="169" name="Group 168">
            <a:extLst>
              <a:ext uri="{FF2B5EF4-FFF2-40B4-BE49-F238E27FC236}">
                <a16:creationId xmlns:a16="http://schemas.microsoft.com/office/drawing/2014/main" id="{90392813-9C3F-9E4D-A2DC-31D3CEBE04C2}"/>
              </a:ext>
            </a:extLst>
          </p:cNvPr>
          <p:cNvGrpSpPr/>
          <p:nvPr/>
        </p:nvGrpSpPr>
        <p:grpSpPr>
          <a:xfrm>
            <a:off x="10938203" y="75885"/>
            <a:ext cx="1158240" cy="1158240"/>
            <a:chOff x="7429182" y="2594804"/>
            <a:chExt cx="868680" cy="868680"/>
          </a:xfrm>
        </p:grpSpPr>
        <p:sp>
          <p:nvSpPr>
            <p:cNvPr id="170" name="Google Shape;662;p43">
              <a:extLst>
                <a:ext uri="{FF2B5EF4-FFF2-40B4-BE49-F238E27FC236}">
                  <a16:creationId xmlns:a16="http://schemas.microsoft.com/office/drawing/2014/main" id="{7531D126-6E0E-4A4E-952D-EA0E6CC524B3}"/>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71" name="Google Shape;7825;p68">
              <a:extLst>
                <a:ext uri="{FF2B5EF4-FFF2-40B4-BE49-F238E27FC236}">
                  <a16:creationId xmlns:a16="http://schemas.microsoft.com/office/drawing/2014/main" id="{BCBA7A38-C4DA-A444-9FA8-9B9B861F089C}"/>
                </a:ext>
              </a:extLst>
            </p:cNvPr>
            <p:cNvGrpSpPr/>
            <p:nvPr/>
          </p:nvGrpSpPr>
          <p:grpSpPr>
            <a:xfrm>
              <a:off x="7695803" y="2835669"/>
              <a:ext cx="354145" cy="351869"/>
              <a:chOff x="3514900" y="1489020"/>
              <a:chExt cx="354145" cy="351869"/>
            </a:xfrm>
          </p:grpSpPr>
          <p:sp>
            <p:nvSpPr>
              <p:cNvPr id="172" name="Google Shape;7826;p68">
                <a:extLst>
                  <a:ext uri="{FF2B5EF4-FFF2-40B4-BE49-F238E27FC236}">
                    <a16:creationId xmlns:a16="http://schemas.microsoft.com/office/drawing/2014/main" id="{90018877-F4B0-3B49-B35A-6F3F316B19EB}"/>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7827;p68">
                <a:extLst>
                  <a:ext uri="{FF2B5EF4-FFF2-40B4-BE49-F238E27FC236}">
                    <a16:creationId xmlns:a16="http://schemas.microsoft.com/office/drawing/2014/main" id="{2BCD7C8E-53CD-E545-A7C5-05F34E897D98}"/>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7828;p68">
                <a:extLst>
                  <a:ext uri="{FF2B5EF4-FFF2-40B4-BE49-F238E27FC236}">
                    <a16:creationId xmlns:a16="http://schemas.microsoft.com/office/drawing/2014/main" id="{8908A198-C8D2-4C44-B34F-C37B5E875569}"/>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7829;p68">
                <a:extLst>
                  <a:ext uri="{FF2B5EF4-FFF2-40B4-BE49-F238E27FC236}">
                    <a16:creationId xmlns:a16="http://schemas.microsoft.com/office/drawing/2014/main" id="{1CB0DB7E-F72E-5F48-95CA-28D8F36C225A}"/>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7830;p68">
                <a:extLst>
                  <a:ext uri="{FF2B5EF4-FFF2-40B4-BE49-F238E27FC236}">
                    <a16:creationId xmlns:a16="http://schemas.microsoft.com/office/drawing/2014/main" id="{4E94D0D1-2F30-D74F-B7F4-5989C8AE8417}"/>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7831;p68">
                <a:extLst>
                  <a:ext uri="{FF2B5EF4-FFF2-40B4-BE49-F238E27FC236}">
                    <a16:creationId xmlns:a16="http://schemas.microsoft.com/office/drawing/2014/main" id="{7115E542-3974-D647-AF7A-9041AE83CD04}"/>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7832;p68">
                <a:extLst>
                  <a:ext uri="{FF2B5EF4-FFF2-40B4-BE49-F238E27FC236}">
                    <a16:creationId xmlns:a16="http://schemas.microsoft.com/office/drawing/2014/main" id="{94545334-8228-D54F-801C-17356E0615CD}"/>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7833;p68">
                <a:extLst>
                  <a:ext uri="{FF2B5EF4-FFF2-40B4-BE49-F238E27FC236}">
                    <a16:creationId xmlns:a16="http://schemas.microsoft.com/office/drawing/2014/main" id="{223971F5-20AA-1442-8853-55AD763E827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7834;p68">
                <a:extLst>
                  <a:ext uri="{FF2B5EF4-FFF2-40B4-BE49-F238E27FC236}">
                    <a16:creationId xmlns:a16="http://schemas.microsoft.com/office/drawing/2014/main" id="{7B53C61F-C55B-6A46-9B56-FEE095E2E8B5}"/>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7835;p68">
                <a:extLst>
                  <a:ext uri="{FF2B5EF4-FFF2-40B4-BE49-F238E27FC236}">
                    <a16:creationId xmlns:a16="http://schemas.microsoft.com/office/drawing/2014/main" id="{6F6B57D8-A901-344B-AB50-3D8C5E39E838}"/>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7836;p68">
                <a:extLst>
                  <a:ext uri="{FF2B5EF4-FFF2-40B4-BE49-F238E27FC236}">
                    <a16:creationId xmlns:a16="http://schemas.microsoft.com/office/drawing/2014/main" id="{90DB872E-02E1-5D4C-9795-C2D4CD35987E}"/>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7837;p68">
                <a:extLst>
                  <a:ext uri="{FF2B5EF4-FFF2-40B4-BE49-F238E27FC236}">
                    <a16:creationId xmlns:a16="http://schemas.microsoft.com/office/drawing/2014/main" id="{49D7E70B-90D4-4B40-8AB2-4F5BF98D893B}"/>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7838;p68">
                <a:extLst>
                  <a:ext uri="{FF2B5EF4-FFF2-40B4-BE49-F238E27FC236}">
                    <a16:creationId xmlns:a16="http://schemas.microsoft.com/office/drawing/2014/main" id="{7471B969-14D4-9349-8CEA-EC5FD90D9508}"/>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7839;p68">
                <a:extLst>
                  <a:ext uri="{FF2B5EF4-FFF2-40B4-BE49-F238E27FC236}">
                    <a16:creationId xmlns:a16="http://schemas.microsoft.com/office/drawing/2014/main" id="{6706CE98-C76B-264D-8425-FA7D22A9D44C}"/>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7840;p68">
                <a:extLst>
                  <a:ext uri="{FF2B5EF4-FFF2-40B4-BE49-F238E27FC236}">
                    <a16:creationId xmlns:a16="http://schemas.microsoft.com/office/drawing/2014/main" id="{AC7E5260-FEA3-AD4D-872F-6971DA9FE70B}"/>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7841;p68">
                <a:extLst>
                  <a:ext uri="{FF2B5EF4-FFF2-40B4-BE49-F238E27FC236}">
                    <a16:creationId xmlns:a16="http://schemas.microsoft.com/office/drawing/2014/main" id="{429D6D30-C228-3C41-853A-4F94626F63F8}"/>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7842;p68">
                <a:extLst>
                  <a:ext uri="{FF2B5EF4-FFF2-40B4-BE49-F238E27FC236}">
                    <a16:creationId xmlns:a16="http://schemas.microsoft.com/office/drawing/2014/main" id="{3EE96298-5E59-9240-A40A-981DE3C39CAC}"/>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7843;p68">
                <a:extLst>
                  <a:ext uri="{FF2B5EF4-FFF2-40B4-BE49-F238E27FC236}">
                    <a16:creationId xmlns:a16="http://schemas.microsoft.com/office/drawing/2014/main" id="{E3B68417-1BBB-D541-84DC-E7F6CDFF701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7844;p68">
                <a:extLst>
                  <a:ext uri="{FF2B5EF4-FFF2-40B4-BE49-F238E27FC236}">
                    <a16:creationId xmlns:a16="http://schemas.microsoft.com/office/drawing/2014/main" id="{3CBBC2C5-3DEC-F04C-87B8-660AD9327096}"/>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7845;p68">
                <a:extLst>
                  <a:ext uri="{FF2B5EF4-FFF2-40B4-BE49-F238E27FC236}">
                    <a16:creationId xmlns:a16="http://schemas.microsoft.com/office/drawing/2014/main" id="{BE949903-C6E6-7E4D-B250-835FD11E3F7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7846;p68">
                <a:extLst>
                  <a:ext uri="{FF2B5EF4-FFF2-40B4-BE49-F238E27FC236}">
                    <a16:creationId xmlns:a16="http://schemas.microsoft.com/office/drawing/2014/main" id="{0FDA0DDF-3EC5-E647-A39F-9E7FDCC2FC65}"/>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7847;p68">
                <a:extLst>
                  <a:ext uri="{FF2B5EF4-FFF2-40B4-BE49-F238E27FC236}">
                    <a16:creationId xmlns:a16="http://schemas.microsoft.com/office/drawing/2014/main" id="{5A7A7823-3A68-B74E-9CF1-61570DA7BFF5}"/>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114" name="Content Placeholder 2">
            <a:extLst>
              <a:ext uri="{FF2B5EF4-FFF2-40B4-BE49-F238E27FC236}">
                <a16:creationId xmlns:a16="http://schemas.microsoft.com/office/drawing/2014/main" id="{2B60AD10-5A25-1BE3-4374-E6B9AD097511}"/>
              </a:ext>
            </a:extLst>
          </p:cNvPr>
          <p:cNvSpPr>
            <a:spLocks noGrp="1"/>
          </p:cNvSpPr>
          <p:nvPr>
            <p:ph type="body" idx="1"/>
          </p:nvPr>
        </p:nvSpPr>
        <p:spPr>
          <a:xfrm>
            <a:off x="315686" y="1077805"/>
            <a:ext cx="6966857" cy="4616099"/>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342900" indent="-342900">
              <a:spcAft>
                <a:spcPts val="600"/>
              </a:spcAft>
              <a:buSzPct val="100000"/>
              <a:buFont typeface="Arial" panose="020B0604020202020204" pitchFamily="34" charset="0"/>
              <a:buChar char="•"/>
            </a:pPr>
            <a:r>
              <a:rPr lang="en-US" sz="2400" dirty="0">
                <a:solidFill>
                  <a:schemeClr val="tx1"/>
                </a:solidFill>
                <a:latin typeface="+mn-lt"/>
                <a:cs typeface="Arial"/>
              </a:rPr>
              <a:t>Review your goals and accomplishments from this year. What data relates to these?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kern="1200" dirty="0">
                <a:solidFill>
                  <a:schemeClr val="tx1"/>
                </a:solidFill>
                <a:latin typeface="+mn-lt"/>
                <a:ea typeface="+mn-ea"/>
                <a:cs typeface="+mn-cs"/>
              </a:rPr>
              <a:t>Review your PBIS Handbook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indent="-342900">
              <a:spcAft>
                <a:spcPts val="1200"/>
              </a:spcAft>
              <a:buClrTx/>
              <a:buSzTx/>
              <a:buFont typeface="Arial" panose="020B0604020202020204" pitchFamily="34" charset="0"/>
              <a:buChar char="•"/>
              <a:defRPr/>
            </a:pPr>
            <a:r>
              <a:rPr lang="en-US" sz="2400" kern="1200" dirty="0">
                <a:solidFill>
                  <a:schemeClr val="tx1"/>
                </a:solidFill>
                <a:latin typeface="+mn-lt"/>
                <a:ea typeface="+mn-ea"/>
                <a:cs typeface="+mn-cs"/>
              </a:rPr>
              <a:t>Review planning for next year content with your team.</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Identify priorities and action steps</a:t>
            </a:r>
          </a:p>
          <a:p>
            <a:pPr marL="342900" indent="-342900">
              <a:spcAft>
                <a:spcPts val="600"/>
              </a:spcAft>
              <a:buSzPct val="100000"/>
              <a:buFont typeface="Arial" panose="020B0604020202020204" pitchFamily="34" charset="0"/>
              <a:buChar char="•"/>
            </a:pPr>
            <a:r>
              <a:rPr lang="en-US" sz="2400" dirty="0">
                <a:solidFill>
                  <a:schemeClr val="tx1"/>
                </a:solidFill>
                <a:latin typeface="+mn-lt"/>
                <a:cs typeface="Arial"/>
              </a:rPr>
              <a:t>How will this be shared?</a:t>
            </a:r>
          </a:p>
          <a:p>
            <a:pPr marL="342900" indent="-342900">
              <a:spcAft>
                <a:spcPts val="600"/>
              </a:spcAft>
              <a:buSzPct val="100000"/>
              <a:buFont typeface="Arial" panose="020B0604020202020204" pitchFamily="34" charset="0"/>
              <a:buChar char="•"/>
            </a:pPr>
            <a:endParaRPr lang="en-US" sz="2400" dirty="0">
              <a:solidFill>
                <a:schemeClr val="tx1"/>
              </a:solidFill>
              <a:latin typeface="+mn-lt"/>
              <a:cs typeface="Arial"/>
            </a:endParaRPr>
          </a:p>
          <a:p>
            <a:pPr marL="342900" indent="-342900">
              <a:spcAft>
                <a:spcPts val="600"/>
              </a:spcAft>
              <a:buSzPct val="100000"/>
              <a:buFont typeface="Arial" panose="020B0604020202020204" pitchFamily="34" charset="0"/>
              <a:buChar char="•"/>
            </a:pPr>
            <a:r>
              <a:rPr lang="en-US" sz="2400" dirty="0">
                <a:solidFill>
                  <a:schemeClr val="tx1"/>
                </a:solidFill>
                <a:latin typeface="+mn-lt"/>
              </a:rPr>
              <a:t>Add to your action plan as needed</a:t>
            </a:r>
            <a:endParaRPr lang="en-US" sz="2400" dirty="0">
              <a:solidFill>
                <a:schemeClr val="tx1"/>
              </a:solidFill>
              <a:latin typeface="+mn-lt"/>
              <a:cs typeface="Arial"/>
            </a:endParaRPr>
          </a:p>
        </p:txBody>
      </p:sp>
      <p:pic>
        <p:nvPicPr>
          <p:cNvPr id="2" name="Picture 2" descr="Chart, table&#10;&#10;Description automatically generated">
            <a:extLst>
              <a:ext uri="{FF2B5EF4-FFF2-40B4-BE49-F238E27FC236}">
                <a16:creationId xmlns:a16="http://schemas.microsoft.com/office/drawing/2014/main" id="{51ED9B1A-D246-3BA1-D7E2-78F517136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436" y="1555278"/>
            <a:ext cx="3344262" cy="4181355"/>
          </a:xfrm>
          <a:prstGeom prst="rect">
            <a:avLst/>
          </a:prstGeom>
        </p:spPr>
      </p:pic>
    </p:spTree>
    <p:extLst>
      <p:ext uri="{BB962C8B-B14F-4D97-AF65-F5344CB8AC3E}">
        <p14:creationId xmlns:p14="http://schemas.microsoft.com/office/powerpoint/2010/main" val="1162609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66349" y="1338084"/>
            <a:ext cx="6871733" cy="53711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eaLnBrk="1" hangingPunct="1">
              <a:lnSpc>
                <a:spcPct val="90000"/>
              </a:lnSpc>
              <a:spcBef>
                <a:spcPts val="600"/>
              </a:spcBef>
              <a:buClr>
                <a:schemeClr val="bg1"/>
              </a:buClr>
              <a:buSzPct val="100000"/>
              <a:buFont typeface="Wingdings" panose="05000000000000000000" pitchFamily="2" charset="2"/>
              <a:buChar char="Ø"/>
            </a:pPr>
            <a:r>
              <a:rPr lang="en-US" sz="2800" b="1" dirty="0">
                <a:ea typeface="ＭＳ Ｐゴシック" pitchFamily="-111" charset="-128"/>
              </a:rPr>
              <a:t>First 10 minutes: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Set up your poster so that it is visible.</a:t>
            </a:r>
            <a:endParaRPr lang="en-US" sz="2400" b="1" dirty="0">
              <a:ea typeface="ＭＳ Ｐゴシック" pitchFamily="-111" charset="-128"/>
            </a:endParaRPr>
          </a:p>
          <a:p>
            <a:pPr eaLnBrk="1" hangingPunct="1">
              <a:lnSpc>
                <a:spcPct val="90000"/>
              </a:lnSpc>
              <a:spcBef>
                <a:spcPts val="600"/>
              </a:spcBef>
              <a:buClr>
                <a:schemeClr val="bg1"/>
              </a:buClr>
              <a:buSzPct val="100000"/>
              <a:buFont typeface="Wingdings" panose="05000000000000000000" pitchFamily="2" charset="2"/>
              <a:buChar char="Ø"/>
            </a:pPr>
            <a:endParaRPr lang="en-US" sz="900" b="1" dirty="0">
              <a:ea typeface="ＭＳ Ｐゴシック" pitchFamily="-111" charset="-128"/>
            </a:endParaRPr>
          </a:p>
          <a:p>
            <a:pPr eaLnBrk="1" hangingPunct="1">
              <a:lnSpc>
                <a:spcPct val="90000"/>
              </a:lnSpc>
              <a:spcBef>
                <a:spcPts val="600"/>
              </a:spcBef>
              <a:buClr>
                <a:schemeClr val="bg1"/>
              </a:buClr>
              <a:buSzPct val="100000"/>
              <a:buFont typeface="Wingdings" panose="05000000000000000000" pitchFamily="2" charset="2"/>
              <a:buChar char="Ø"/>
            </a:pPr>
            <a:r>
              <a:rPr lang="en-US" sz="2800" b="1" dirty="0">
                <a:ea typeface="ＭＳ Ｐゴシック" pitchFamily="-111" charset="-128"/>
              </a:rPr>
              <a:t>Second 50 minutes: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Each team will present their poster to the group</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Ask questions / collect ideas</a:t>
            </a:r>
          </a:p>
          <a:p>
            <a:pPr lvl="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Take turns walking around and reviewing other school’s posters.</a:t>
            </a:r>
          </a:p>
          <a:p>
            <a:pPr lvl="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Bring information back for discussions with your team during action planning time. </a:t>
            </a:r>
          </a:p>
          <a:p>
            <a:pPr marL="812780" lvl="1" indent="0" eaLnBrk="1" hangingPunct="1">
              <a:lnSpc>
                <a:spcPct val="90000"/>
              </a:lnSpc>
              <a:spcBef>
                <a:spcPts val="600"/>
              </a:spcBef>
              <a:buClr>
                <a:schemeClr val="bg1"/>
              </a:buClr>
              <a:buSzPct val="100000"/>
              <a:buNone/>
            </a:pPr>
            <a:endParaRPr lang="en-US" sz="2400" dirty="0">
              <a:ea typeface="ＭＳ Ｐゴシック" pitchFamily="-111" charset="-128"/>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200" b="1" dirty="0">
                <a:solidFill>
                  <a:schemeClr val="bg1"/>
                </a:solidFill>
                <a:cs typeface="Calibri Light"/>
              </a:rPr>
              <a:t>ACTIVITY:  POSTER SESSION</a:t>
            </a:r>
            <a:endParaRPr lang="en-US" sz="3200" dirty="0">
              <a:solidFill>
                <a:schemeClr val="bg1"/>
              </a:solidFill>
              <a:cs typeface="Calibri Light"/>
            </a:endParaRPr>
          </a:p>
        </p:txBody>
      </p:sp>
      <p:pic>
        <p:nvPicPr>
          <p:cNvPr id="54" name="Picture 53">
            <a:extLst>
              <a:ext uri="{FF2B5EF4-FFF2-40B4-BE49-F238E27FC236}">
                <a16:creationId xmlns:a16="http://schemas.microsoft.com/office/drawing/2014/main" id="{1A65B300-EF91-7592-11ED-1A9E76628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1660" y="630178"/>
            <a:ext cx="4442045" cy="2498650"/>
          </a:xfrm>
          <a:prstGeom prst="rect">
            <a:avLst/>
          </a:prstGeom>
        </p:spPr>
      </p:pic>
      <p:pic>
        <p:nvPicPr>
          <p:cNvPr id="55" name="Picture 54">
            <a:extLst>
              <a:ext uri="{FF2B5EF4-FFF2-40B4-BE49-F238E27FC236}">
                <a16:creationId xmlns:a16="http://schemas.microsoft.com/office/drawing/2014/main" id="{7FBF870C-CA51-BE97-7FC2-1C89A8FC0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1661" y="3939675"/>
            <a:ext cx="4442045" cy="2498650"/>
          </a:xfrm>
          <a:prstGeom prst="rect">
            <a:avLst/>
          </a:prstGeom>
        </p:spPr>
      </p:pic>
    </p:spTree>
    <p:extLst>
      <p:ext uri="{BB962C8B-B14F-4D97-AF65-F5344CB8AC3E}">
        <p14:creationId xmlns:p14="http://schemas.microsoft.com/office/powerpoint/2010/main" val="2003742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68728" y="1573324"/>
            <a:ext cx="9702323" cy="4547480"/>
          </a:xfrm>
          <a:solidFill>
            <a:schemeClr val="bg2">
              <a:lumMod val="20000"/>
              <a:lumOff val="80000"/>
            </a:schemeClr>
          </a:solidFill>
          <a:ln>
            <a:solidFill>
              <a:schemeClr val="tx2">
                <a:lumMod val="10000"/>
              </a:schemeClr>
            </a:solidFill>
          </a:ln>
        </p:spPr>
        <p:txBody>
          <a:bodyPr numCol="2"/>
          <a:lstStyle/>
          <a:p>
            <a:pPr marL="202565" indent="0">
              <a:lnSpc>
                <a:spcPct val="90000"/>
              </a:lnSpc>
              <a:buNone/>
            </a:pPr>
            <a:r>
              <a:rPr lang="en-US" sz="2300" dirty="0">
                <a:solidFill>
                  <a:schemeClr val="tx2">
                    <a:lumMod val="10000"/>
                  </a:schemeClr>
                </a:solidFill>
                <a:ea typeface="ＭＳ Ｐゴシック"/>
              </a:rPr>
              <a:t>1. </a:t>
            </a:r>
            <a:r>
              <a:rPr lang="en-US" sz="2300" b="1" dirty="0">
                <a:solidFill>
                  <a:schemeClr val="tx2">
                    <a:lumMod val="10000"/>
                  </a:schemeClr>
                </a:solidFill>
                <a:ea typeface="ＭＳ Ｐゴシック"/>
              </a:rPr>
              <a:t>Meet with your team </a:t>
            </a:r>
            <a:r>
              <a:rPr lang="en-US" sz="2300" dirty="0">
                <a:solidFill>
                  <a:schemeClr val="tx2">
                    <a:lumMod val="10000"/>
                  </a:schemeClr>
                </a:solidFill>
                <a:ea typeface="ＭＳ Ｐゴシック"/>
              </a:rPr>
              <a:t>and review notes from your poster discussions. What great ideas did you take away?</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Choose your own adventure (or </a:t>
            </a:r>
            <a:r>
              <a:rPr lang="en-US" sz="2300" b="1" dirty="0">
                <a:solidFill>
                  <a:schemeClr val="tx2">
                    <a:lumMod val="10000"/>
                  </a:schemeClr>
                </a:solidFill>
                <a:ea typeface="ＭＳ Ｐゴシック"/>
              </a:rPr>
              <a:t>divide and conquer</a:t>
            </a:r>
            <a:r>
              <a:rPr lang="en-US" sz="2300" dirty="0">
                <a:solidFill>
                  <a:schemeClr val="tx2">
                    <a:lumMod val="10000"/>
                  </a:schemeClr>
                </a:solidFill>
                <a:ea typeface="ＭＳ Ｐゴシック"/>
              </a:rPr>
              <a:t>!), depending on your priorities and outcome goals for this year:</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2. </a:t>
            </a:r>
            <a:r>
              <a:rPr lang="en-US" sz="2300" b="1" dirty="0">
                <a:solidFill>
                  <a:schemeClr val="tx2">
                    <a:lumMod val="10000"/>
                  </a:schemeClr>
                </a:solidFill>
                <a:ea typeface="ＭＳ Ｐゴシック"/>
              </a:rPr>
              <a:t>Review the Annual Evaluation </a:t>
            </a:r>
            <a:r>
              <a:rPr lang="en-US" sz="2300" dirty="0">
                <a:solidFill>
                  <a:schemeClr val="tx2">
                    <a:lumMod val="10000"/>
                  </a:schemeClr>
                </a:solidFill>
                <a:ea typeface="ＭＳ Ｐゴシック"/>
              </a:rPr>
              <a:t>Report template on website and plan to compile one this year.</a:t>
            </a:r>
            <a:endParaRPr lang="en-US" sz="2300" dirty="0">
              <a:solidFill>
                <a:schemeClr val="tx2">
                  <a:lumMod val="10000"/>
                </a:schemeClr>
              </a:solidFill>
            </a:endParaRP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3. </a:t>
            </a:r>
            <a:r>
              <a:rPr lang="en-US" sz="2300" b="1" dirty="0">
                <a:solidFill>
                  <a:schemeClr val="tx2">
                    <a:lumMod val="10000"/>
                  </a:schemeClr>
                </a:solidFill>
                <a:ea typeface="ＭＳ Ｐゴシック"/>
              </a:rPr>
              <a:t>Review an update your PBIS Handbook </a:t>
            </a:r>
            <a:r>
              <a:rPr lang="en-US" sz="2300" dirty="0">
                <a:solidFill>
                  <a:schemeClr val="tx2">
                    <a:lumMod val="10000"/>
                  </a:schemeClr>
                </a:solidFill>
                <a:ea typeface="ＭＳ Ｐゴシック"/>
              </a:rPr>
              <a:t>Have you included an overview of PBIS, Team Members, Matrix, Lesson Plans, Kick Off Teaching Plan, Acknowledgement System, Discipline Docs, Other Supporting Documents. </a:t>
            </a:r>
          </a:p>
          <a:p>
            <a:pPr marL="202565" indent="0">
              <a:lnSpc>
                <a:spcPct val="90000"/>
              </a:lnSpc>
              <a:buNone/>
            </a:pPr>
            <a:endParaRPr lang="en-US" sz="2300" b="1"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4. </a:t>
            </a:r>
            <a:r>
              <a:rPr lang="en-US" sz="2300" b="1" dirty="0">
                <a:solidFill>
                  <a:schemeClr val="tx2">
                    <a:lumMod val="10000"/>
                  </a:schemeClr>
                </a:solidFill>
                <a:ea typeface="ＭＳ Ｐゴシック"/>
              </a:rPr>
              <a:t>Update your team's action plan</a:t>
            </a:r>
            <a:r>
              <a:rPr lang="en-US" sz="2300" dirty="0">
                <a:solidFill>
                  <a:schemeClr val="tx2">
                    <a:lumMod val="10000"/>
                  </a:schemeClr>
                </a:solidFill>
                <a:ea typeface="ＭＳ Ｐゴシック"/>
              </a:rPr>
              <a:t>!</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5. </a:t>
            </a:r>
            <a:r>
              <a:rPr lang="en-US" sz="2300" b="1" dirty="0">
                <a:solidFill>
                  <a:schemeClr val="tx2">
                    <a:lumMod val="10000"/>
                  </a:schemeClr>
                </a:solidFill>
                <a:ea typeface="ＭＳ Ｐゴシック"/>
              </a:rPr>
              <a:t>Share Out: </a:t>
            </a:r>
            <a:r>
              <a:rPr lang="en-US" sz="2400" dirty="0">
                <a:solidFill>
                  <a:srgbClr val="222F28"/>
                </a:solidFill>
              </a:rPr>
              <a:t>What was one action item or goal your team identified?</a:t>
            </a:r>
          </a:p>
          <a:p>
            <a:pPr marL="202565" indent="0">
              <a:lnSpc>
                <a:spcPct val="90000"/>
              </a:lnSpc>
              <a:buNone/>
            </a:pPr>
            <a:endParaRPr lang="en-US" sz="2300" dirty="0">
              <a:solidFill>
                <a:schemeClr val="tx2">
                  <a:lumMod val="10000"/>
                </a:schemeClr>
              </a:solidFill>
              <a:ea typeface="ＭＳ Ｐゴシック"/>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Tree>
    <p:extLst>
      <p:ext uri="{BB962C8B-B14F-4D97-AF65-F5344CB8AC3E}">
        <p14:creationId xmlns:p14="http://schemas.microsoft.com/office/powerpoint/2010/main" val="816063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81292" y="2294714"/>
            <a:ext cx="7317468" cy="4350688"/>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0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0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rPr>
              <a:t>Classroom PBIS: Systems &amp; Data Brief</a:t>
            </a:r>
            <a:endPar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4"/>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Supportive Environments Create Classroom Community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Rollout Checklist</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Annual PBIS Evaluation Report Template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Annual PBIS Evaluation Report – SAMPLE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Embedded Professional Development Activity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Sample Staff Slide Deck</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Sample Student PBIS Slide Deck</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00ACC2">
                    <a:lumMod val="60000"/>
                    <a:lumOff val="40000"/>
                  </a:srgbClr>
                </a:solidFill>
                <a:effectLst/>
                <a:uLnTx/>
                <a:uFillTx/>
                <a:latin typeface="Hind Vadodara"/>
                <a:cs typeface="Hind Vadodara"/>
                <a:sym typeface="Hind Vadodara"/>
              </a:rPr>
              <a:t>Sample PBIS Handbooks </a:t>
            </a:r>
          </a:p>
          <a:p>
            <a:pPr marL="742950" marR="0" lvl="1"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Elementary 1</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742950" marR="0" lvl="1"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Elementary 2</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742950" marR="0" lvl="1"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4"/>
              </a:rPr>
              <a:t>Secondary 1</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742950" marR="0" lvl="1"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hlinkClick r:id="rId14"/>
              </a:rPr>
              <a:t>Secondary 2</a:t>
            </a:r>
            <a:endParaRPr kumimoji="0" lang="en-US" sz="16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2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455779" y="1803900"/>
            <a:ext cx="3446808"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791543" y="2164739"/>
            <a:ext cx="2624514" cy="3223700"/>
          </a:xfrm>
          <a:prstGeom prst="rect">
            <a:avLst/>
          </a:prstGeom>
        </p:spPr>
      </p:pic>
    </p:spTree>
    <p:extLst>
      <p:ext uri="{BB962C8B-B14F-4D97-AF65-F5344CB8AC3E}">
        <p14:creationId xmlns:p14="http://schemas.microsoft.com/office/powerpoint/2010/main" val="1108750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Cohort 9A EVALUATION</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64C22382-01FD-038D-6DD4-8AAE70DF6E19}"/>
              </a:ext>
            </a:extLst>
          </p:cNvPr>
          <p:cNvPicPr>
            <a:picLocks noChangeAspect="1"/>
          </p:cNvPicPr>
          <p:nvPr/>
        </p:nvPicPr>
        <p:blipFill>
          <a:blip r:embed="rId3"/>
          <a:stretch>
            <a:fillRect/>
          </a:stretch>
        </p:blipFill>
        <p:spPr>
          <a:xfrm>
            <a:off x="4376145" y="223160"/>
            <a:ext cx="3701055" cy="3701055"/>
          </a:xfrm>
          <a:prstGeom prst="rect">
            <a:avLst/>
          </a:prstGeom>
        </p:spPr>
      </p:pic>
    </p:spTree>
    <p:extLst>
      <p:ext uri="{BB962C8B-B14F-4D97-AF65-F5344CB8AC3E}">
        <p14:creationId xmlns:p14="http://schemas.microsoft.com/office/powerpoint/2010/main" val="22911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Cohort 9B EVALUATION</a:t>
            </a:r>
            <a:endParaRPr lang="en-US" sz="5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44CFCD34-6BA8-F493-98FF-707275A5275B}"/>
              </a:ext>
            </a:extLst>
          </p:cNvPr>
          <p:cNvPicPr>
            <a:picLocks noChangeAspect="1"/>
          </p:cNvPicPr>
          <p:nvPr/>
        </p:nvPicPr>
        <p:blipFill>
          <a:blip r:embed="rId3"/>
          <a:stretch>
            <a:fillRect/>
          </a:stretch>
        </p:blipFill>
        <p:spPr>
          <a:xfrm>
            <a:off x="4926156" y="277090"/>
            <a:ext cx="3603506" cy="3603506"/>
          </a:xfrm>
          <a:prstGeom prst="rect">
            <a:avLst/>
          </a:prstGeom>
        </p:spPr>
      </p:pic>
    </p:spTree>
    <p:extLst>
      <p:ext uri="{BB962C8B-B14F-4D97-AF65-F5344CB8AC3E}">
        <p14:creationId xmlns:p14="http://schemas.microsoft.com/office/powerpoint/2010/main" val="40451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94FAB0F-B623-AB40-8872-3AC36BA2D2BC}"/>
              </a:ext>
            </a:extLst>
          </p:cNvPr>
          <p:cNvSpPr txBox="1"/>
          <p:nvPr/>
        </p:nvSpPr>
        <p:spPr>
          <a:xfrm>
            <a:off x="230221" y="269679"/>
            <a:ext cx="11731558" cy="6627885"/>
          </a:xfrm>
          <a:prstGeom prst="rect">
            <a:avLst/>
          </a:prstGeom>
          <a:noFill/>
          <a:ln w="139700" cmpd="tri">
            <a:solidFill>
              <a:schemeClr val="accent1">
                <a:lumMod val="75000"/>
                <a:alpha val="62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E36B007C-F09C-E3A1-1473-DAB125F0F7AF}"/>
              </a:ext>
            </a:extLst>
          </p:cNvPr>
          <p:cNvSpPr/>
          <p:nvPr/>
        </p:nvSpPr>
        <p:spPr>
          <a:xfrm>
            <a:off x="5770320" y="2560820"/>
            <a:ext cx="6048562" cy="40888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14" name="Pie 13">
            <a:extLst>
              <a:ext uri="{FF2B5EF4-FFF2-40B4-BE49-F238E27FC236}">
                <a16:creationId xmlns:a16="http://schemas.microsoft.com/office/drawing/2014/main" id="{B05AED95-FDC2-F344-864E-5991374A71C8}"/>
              </a:ext>
            </a:extLst>
          </p:cNvPr>
          <p:cNvSpPr/>
          <p:nvPr/>
        </p:nvSpPr>
        <p:spPr>
          <a:xfrm>
            <a:off x="9542588" y="4929830"/>
            <a:ext cx="5907559" cy="4679253"/>
          </a:xfrm>
          <a:prstGeom prst="pie">
            <a:avLst>
              <a:gd name="adj1" fmla="val 10799999"/>
              <a:gd name="adj2" fmla="val 16203748"/>
            </a:avLst>
          </a:prstGeom>
          <a:solidFill>
            <a:schemeClr val="bg1"/>
          </a:solidFill>
          <a:ln w="228600" cmpd="tri">
            <a:solidFill>
              <a:schemeClr val="accent1">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7CE92B9-1A52-9742-B46B-46E3044A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491" y="5546035"/>
            <a:ext cx="1281020" cy="1317644"/>
          </a:xfrm>
          <a:prstGeom prst="rect">
            <a:avLst/>
          </a:prstGeom>
        </p:spPr>
      </p:pic>
      <p:sp>
        <p:nvSpPr>
          <p:cNvPr id="11" name="Rectangle 10">
            <a:extLst>
              <a:ext uri="{FF2B5EF4-FFF2-40B4-BE49-F238E27FC236}">
                <a16:creationId xmlns:a16="http://schemas.microsoft.com/office/drawing/2014/main" id="{7BF19EE2-2EB2-63FC-3889-650ABB11D04E}"/>
              </a:ext>
            </a:extLst>
          </p:cNvPr>
          <p:cNvSpPr/>
          <p:nvPr/>
        </p:nvSpPr>
        <p:spPr>
          <a:xfrm>
            <a:off x="373117" y="329398"/>
            <a:ext cx="11445765" cy="21405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Mark your calendars now to join us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14th Annual NEPBIS LEADERSHIP FORUM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May 15-16,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Mystic,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https://</a:t>
            </a:r>
            <a:r>
              <a:rPr kumimoji="0" lang="en-US" sz="2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nepbis.org</a:t>
            </a: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/forum/</a:t>
            </a:r>
          </a:p>
        </p:txBody>
      </p:sp>
      <p:sp>
        <p:nvSpPr>
          <p:cNvPr id="13" name="TextBox 12">
            <a:extLst>
              <a:ext uri="{FF2B5EF4-FFF2-40B4-BE49-F238E27FC236}">
                <a16:creationId xmlns:a16="http://schemas.microsoft.com/office/drawing/2014/main" id="{E70E15D3-E4E9-3148-6215-09AB121F9E3D}"/>
              </a:ext>
            </a:extLst>
          </p:cNvPr>
          <p:cNvSpPr txBox="1"/>
          <p:nvPr/>
        </p:nvSpPr>
        <p:spPr>
          <a:xfrm>
            <a:off x="503489" y="2560820"/>
            <a:ext cx="48758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ANNOUNCING OUR KEYNOTE PRESENTERS</a:t>
            </a:r>
          </a:p>
        </p:txBody>
      </p:sp>
      <p:sp>
        <p:nvSpPr>
          <p:cNvPr id="16" name="TextBox 15">
            <a:extLst>
              <a:ext uri="{FF2B5EF4-FFF2-40B4-BE49-F238E27FC236}">
                <a16:creationId xmlns:a16="http://schemas.microsoft.com/office/drawing/2014/main" id="{331B078F-1091-AF27-D8B3-44C699EC25FC}"/>
              </a:ext>
            </a:extLst>
          </p:cNvPr>
          <p:cNvSpPr txBox="1"/>
          <p:nvPr/>
        </p:nvSpPr>
        <p:spPr>
          <a:xfrm>
            <a:off x="455288" y="5843074"/>
            <a:ext cx="222106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Clynita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Grafenreed</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 </a:t>
            </a:r>
          </a:p>
        </p:txBody>
      </p:sp>
      <p:sp>
        <p:nvSpPr>
          <p:cNvPr id="2" name="TextBox 1">
            <a:extLst>
              <a:ext uri="{FF2B5EF4-FFF2-40B4-BE49-F238E27FC236}">
                <a16:creationId xmlns:a16="http://schemas.microsoft.com/office/drawing/2014/main" id="{573ECF21-69D9-0A31-651B-65440FFA9656}"/>
              </a:ext>
            </a:extLst>
          </p:cNvPr>
          <p:cNvSpPr txBox="1"/>
          <p:nvPr/>
        </p:nvSpPr>
        <p:spPr>
          <a:xfrm>
            <a:off x="6329119" y="2582597"/>
            <a:ext cx="53593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PRE-CONFERENCE WORKSHOPS on MAY 14th</a:t>
            </a:r>
          </a:p>
        </p:txBody>
      </p:sp>
      <p:sp>
        <p:nvSpPr>
          <p:cNvPr id="3" name="TextBox 2">
            <a:extLst>
              <a:ext uri="{FF2B5EF4-FFF2-40B4-BE49-F238E27FC236}">
                <a16:creationId xmlns:a16="http://schemas.microsoft.com/office/drawing/2014/main" id="{7000CCEB-CE7B-3F45-5EE0-D8FC027C8840}"/>
              </a:ext>
            </a:extLst>
          </p:cNvPr>
          <p:cNvSpPr txBox="1"/>
          <p:nvPr/>
        </p:nvSpPr>
        <p:spPr>
          <a:xfrm>
            <a:off x="3255424" y="5792449"/>
            <a:ext cx="222106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Kathleen Lynne Lane, Ph.D., BCBA-D, CF-L2</a:t>
            </a:r>
          </a:p>
        </p:txBody>
      </p:sp>
      <p:pic>
        <p:nvPicPr>
          <p:cNvPr id="6" name="Picture 2">
            <a:extLst>
              <a:ext uri="{FF2B5EF4-FFF2-40B4-BE49-F238E27FC236}">
                <a16:creationId xmlns:a16="http://schemas.microsoft.com/office/drawing/2014/main" id="{AF0E2CC8-E0C1-1569-8AC1-22FA521B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8" y="3030476"/>
            <a:ext cx="2319131" cy="2782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7A3992C-D5A4-B90D-A034-8152F85D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45" y="3042286"/>
            <a:ext cx="2291802" cy="275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01A8B1D-78E8-B21F-83FA-DFA1A1CC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6" y="3041525"/>
            <a:ext cx="1369324" cy="1369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88F163-7DCA-80FB-52FE-D4C7137EA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943" y="3042286"/>
            <a:ext cx="1369324" cy="1369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6C402B-98A0-491C-FD79-E4B5EBAAF823}"/>
              </a:ext>
            </a:extLst>
          </p:cNvPr>
          <p:cNvSpPr txBox="1"/>
          <p:nvPr/>
        </p:nvSpPr>
        <p:spPr>
          <a:xfrm>
            <a:off x="5770320" y="4417896"/>
            <a:ext cx="24111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Steve Goodman, Ph.D.</a:t>
            </a:r>
          </a:p>
        </p:txBody>
      </p:sp>
      <p:sp>
        <p:nvSpPr>
          <p:cNvPr id="15" name="TextBox 14">
            <a:extLst>
              <a:ext uri="{FF2B5EF4-FFF2-40B4-BE49-F238E27FC236}">
                <a16:creationId xmlns:a16="http://schemas.microsoft.com/office/drawing/2014/main" id="{CDAB5F1B-C4E8-8406-9FA9-147D26475258}"/>
              </a:ext>
            </a:extLst>
          </p:cNvPr>
          <p:cNvSpPr txBox="1"/>
          <p:nvPr/>
        </p:nvSpPr>
        <p:spPr>
          <a:xfrm>
            <a:off x="9796071" y="4460703"/>
            <a:ext cx="22210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Cecelia Leong, M.P.P.</a:t>
            </a:r>
          </a:p>
        </p:txBody>
      </p:sp>
      <p:pic>
        <p:nvPicPr>
          <p:cNvPr id="1034" name="Picture 10">
            <a:extLst>
              <a:ext uri="{FF2B5EF4-FFF2-40B4-BE49-F238E27FC236}">
                <a16:creationId xmlns:a16="http://schemas.microsoft.com/office/drawing/2014/main" id="{4139992B-7FEF-83EF-315C-91CDB179D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311" y="4936388"/>
            <a:ext cx="1361912" cy="1361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D16D16-3ED8-7479-A831-87A54DDB2C72}"/>
              </a:ext>
            </a:extLst>
          </p:cNvPr>
          <p:cNvSpPr txBox="1"/>
          <p:nvPr/>
        </p:nvSpPr>
        <p:spPr>
          <a:xfrm>
            <a:off x="5799007" y="6311076"/>
            <a:ext cx="2232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Sara </a:t>
            </a:r>
            <a:r>
              <a:rPr kumimoji="0" lang="en-US" sz="16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Estrapala</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a:t>
            </a:r>
          </a:p>
        </p:txBody>
      </p:sp>
      <p:sp>
        <p:nvSpPr>
          <p:cNvPr id="21" name="TextBox 20">
            <a:extLst>
              <a:ext uri="{FF2B5EF4-FFF2-40B4-BE49-F238E27FC236}">
                <a16:creationId xmlns:a16="http://schemas.microsoft.com/office/drawing/2014/main" id="{01523941-745B-0EE1-A0E2-E4A514F51015}"/>
              </a:ext>
            </a:extLst>
          </p:cNvPr>
          <p:cNvSpPr txBox="1"/>
          <p:nvPr/>
        </p:nvSpPr>
        <p:spPr>
          <a:xfrm>
            <a:off x="7466041" y="3132506"/>
            <a:ext cx="27327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Come learn about how to improve </a:t>
            </a:r>
            <a:r>
              <a:rPr kumimoji="0" lang="en-US" sz="1800" b="1" i="0" u="none" strike="noStrike" kern="1200" cap="none" spc="0" normalizeH="0" baseline="0" noProof="0" dirty="0">
                <a:ln>
                  <a:noFill/>
                </a:ln>
                <a:solidFill>
                  <a:srgbClr val="002060"/>
                </a:solidFill>
                <a:effectLst/>
                <a:uLnTx/>
                <a:uFillTx/>
                <a:latin typeface="Arimo"/>
                <a:ea typeface="+mn-ea"/>
                <a:cs typeface="+mn-cs"/>
              </a:rPr>
              <a:t>attendance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through your PBIS framework!</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B23EF-2C4F-8B1C-89FE-315A93A42397}"/>
              </a:ext>
            </a:extLst>
          </p:cNvPr>
          <p:cNvSpPr txBox="1"/>
          <p:nvPr/>
        </p:nvSpPr>
        <p:spPr>
          <a:xfrm>
            <a:off x="7439223" y="5082409"/>
            <a:ext cx="2612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This workshop will focus on </a:t>
            </a:r>
            <a:r>
              <a:rPr kumimoji="0" lang="en-US" sz="1800" b="1" i="0" u="none" strike="noStrike" kern="1200" cap="none" spc="0" normalizeH="0" baseline="0" noProof="0" dirty="0">
                <a:ln>
                  <a:noFill/>
                </a:ln>
                <a:solidFill>
                  <a:srgbClr val="002060"/>
                </a:solidFill>
                <a:effectLst/>
                <a:uLnTx/>
                <a:uFillTx/>
                <a:latin typeface="Arimo"/>
                <a:ea typeface="+mn-ea"/>
                <a:cs typeface="+mn-cs"/>
              </a:rPr>
              <a:t>student voice </a:t>
            </a:r>
            <a:r>
              <a:rPr kumimoji="0" lang="en-US" sz="1800" b="0" i="0" u="none" strike="noStrike" kern="1200" cap="none" spc="0" normalizeH="0" baseline="0" noProof="0" dirty="0">
                <a:ln>
                  <a:noFill/>
                </a:ln>
                <a:solidFill>
                  <a:srgbClr val="002060"/>
                </a:solidFill>
                <a:effectLst/>
                <a:uLnTx/>
                <a:uFillTx/>
                <a:latin typeface="Arimo"/>
                <a:ea typeface="+mn-ea"/>
                <a:cs typeface="+mn-cs"/>
              </a:rPr>
              <a:t>as a critical component of PBIS implementation.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82D90AC-A783-F098-FA20-568908ED1E67}"/>
              </a:ext>
            </a:extLst>
          </p:cNvPr>
          <p:cNvCxnSpPr/>
          <p:nvPr/>
        </p:nvCxnSpPr>
        <p:spPr>
          <a:xfrm>
            <a:off x="5799007" y="4799257"/>
            <a:ext cx="6019875" cy="0"/>
          </a:xfrm>
          <a:prstGeom prst="line">
            <a:avLst/>
          </a:prstGeom>
          <a:ln w="22225">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82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4"/>
            <a:ext cx="7382394"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61245" y="2712430"/>
            <a:ext cx="7029196" cy="2154763"/>
          </a:xfrm>
          <a:prstGeom prst="rect">
            <a:avLst/>
          </a:prstGeom>
        </p:spPr>
        <p:txBody>
          <a:bodyPr spcFirstLastPara="1" wrap="square" lIns="121900" tIns="121900" rIns="121900" bIns="121900" anchor="ctr" anchorCtr="0">
            <a:noAutofit/>
          </a:bodyPr>
          <a:lstStyle/>
          <a:p>
            <a:r>
              <a:rPr lang="en-US" sz="4400" b="1" dirty="0"/>
              <a:t>Supporting Staff and Embedded Professional Development</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84240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41425" y="2456138"/>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13" name="Arrow: Pentagon 12">
            <a:extLst>
              <a:ext uri="{FF2B5EF4-FFF2-40B4-BE49-F238E27FC236}">
                <a16:creationId xmlns:a16="http://schemas.microsoft.com/office/drawing/2014/main" id="{3D89F4A0-C517-4D1B-B98C-E59BE32086C4}"/>
              </a:ext>
            </a:extLst>
          </p:cNvPr>
          <p:cNvSpPr/>
          <p:nvPr/>
        </p:nvSpPr>
        <p:spPr>
          <a:xfrm flipH="1">
            <a:off x="3809270" y="209726"/>
            <a:ext cx="8382729" cy="3219273"/>
          </a:xfrm>
          <a:prstGeom prst="homePlate">
            <a:avLst/>
          </a:prstGeom>
          <a:ln>
            <a:solidFill>
              <a:srgbClr val="E5629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Continue to invest in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support high-fidelity implementation over time. Leverage existing leadership teams to guide planning and implementation, and consider effective means to support educators’ professional learning and wellness given current resources, experience, and expertise.</a:t>
            </a:r>
          </a:p>
        </p:txBody>
      </p:sp>
      <p:pic>
        <p:nvPicPr>
          <p:cNvPr id="7" name="Picture 6">
            <a:extLst>
              <a:ext uri="{FF2B5EF4-FFF2-40B4-BE49-F238E27FC236}">
                <a16:creationId xmlns:a16="http://schemas.microsoft.com/office/drawing/2014/main" id="{B47297B7-5F9E-2241-87F6-C8C2CE4DBA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2693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316072" y="1748225"/>
            <a:ext cx="357561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way schools operate </a:t>
            </a:r>
            <a:r>
              <a:rPr kumimoji="0" lang="en-US" sz="2400" b="0" i="0" u="none" strike="noStrike" kern="1200" cap="none" spc="0" normalizeH="0" baseline="0" noProof="0" dirty="0">
                <a:ln>
                  <a:noFill/>
                </a:ln>
                <a:solidFill>
                  <a:srgbClr val="FFFFFF"/>
                </a:solidFill>
                <a:effectLst/>
                <a:uLnTx/>
                <a:uFillTx/>
                <a:latin typeface="Arial"/>
                <a:ea typeface="+mn-ea"/>
                <a:cs typeface="+mn-cs"/>
              </a:rPr>
              <a:t>are their foundational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 PBIS, these systems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accurate, durable implementation of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the effective use of data to achieve better outcomes (pbis.org)</a:t>
            </a:r>
          </a:p>
        </p:txBody>
      </p:sp>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a:xfrm>
            <a:off x="392661" y="192529"/>
            <a:ext cx="10691265" cy="1371030"/>
          </a:xfrm>
        </p:spPr>
        <p:txBody>
          <a:bodyPr>
            <a:normAutofit/>
          </a:bodyPr>
          <a:lstStyle/>
          <a:p>
            <a:r>
              <a:rPr lang="en-US" sz="3200" dirty="0"/>
              <a:t>What are SYSTEMS?</a:t>
            </a:r>
            <a:r>
              <a:rPr lang="en-US" sz="3200" dirty="0">
                <a:solidFill>
                  <a:schemeClr val="bg1"/>
                </a:solidFill>
              </a:rPr>
              <a:t> systems are what we do to support the </a:t>
            </a:r>
            <a:r>
              <a:rPr lang="en-US" sz="3200" b="1" dirty="0">
                <a:solidFill>
                  <a:schemeClr val="bg1"/>
                </a:solidFill>
              </a:rPr>
              <a:t>adults</a:t>
            </a:r>
            <a:r>
              <a:rPr lang="en-US" sz="3200" dirty="0">
                <a:solidFill>
                  <a:schemeClr val="bg1"/>
                </a:solidFill>
              </a:rPr>
              <a:t>!</a:t>
            </a:r>
            <a:endParaRPr lang="en-US" sz="3200" dirty="0"/>
          </a:p>
        </p:txBody>
      </p:sp>
      <p:pic>
        <p:nvPicPr>
          <p:cNvPr id="4" name="Picture 3">
            <a:extLst>
              <a:ext uri="{FF2B5EF4-FFF2-40B4-BE49-F238E27FC236}">
                <a16:creationId xmlns:a16="http://schemas.microsoft.com/office/drawing/2014/main" id="{A2264516-A6DF-1E5B-5399-F67C5EC61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567" y="1394978"/>
            <a:ext cx="7859099" cy="4906109"/>
          </a:xfrm>
          <a:prstGeom prst="rect">
            <a:avLst/>
          </a:prstGeom>
        </p:spPr>
      </p:pic>
      <p:sp>
        <p:nvSpPr>
          <p:cNvPr id="5" name="Rectangle 4">
            <a:extLst>
              <a:ext uri="{FF2B5EF4-FFF2-40B4-BE49-F238E27FC236}">
                <a16:creationId xmlns:a16="http://schemas.microsoft.com/office/drawing/2014/main" id="{9F2FD697-B85F-B5E8-76DB-ECBDDC149276}"/>
              </a:ext>
            </a:extLst>
          </p:cNvPr>
          <p:cNvSpPr/>
          <p:nvPr/>
        </p:nvSpPr>
        <p:spPr>
          <a:xfrm>
            <a:off x="7837714" y="4680857"/>
            <a:ext cx="3961626" cy="160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7825638"/>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61444-A266-427A-AFD0-F45FC3C588BB}">
  <ds:schemaRefs>
    <ds:schemaRef ds:uri="http://schemas.microsoft.com/sharepoint/v3/contenttype/forms"/>
  </ds:schemaRefs>
</ds:datastoreItem>
</file>

<file path=customXml/itemProps2.xml><?xml version="1.0" encoding="utf-8"?>
<ds:datastoreItem xmlns:ds="http://schemas.openxmlformats.org/officeDocument/2006/customXml" ds:itemID="{5EDC70C5-F0C4-4115-8490-C8C8D8988E9B}">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4"/>
  </ds:schemaRefs>
</ds:datastoreItem>
</file>

<file path=customXml/itemProps3.xml><?xml version="1.0" encoding="utf-8"?>
<ds:datastoreItem xmlns:ds="http://schemas.openxmlformats.org/officeDocument/2006/customXml" ds:itemID="{87F4C41A-9D39-49AC-8143-5CB693C46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15f2e-3801-43e5-bcd7-101839fff53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5608</TotalTime>
  <Words>3580</Words>
  <Application>Microsoft Office PowerPoint</Application>
  <PresentationFormat>Widescreen</PresentationFormat>
  <Paragraphs>512</Paragraphs>
  <Slides>57</Slides>
  <Notes>54</Notes>
  <HiddenSlides>0</HiddenSlides>
  <MMClips>0</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57</vt:i4>
      </vt:variant>
    </vt:vector>
  </HeadingPairs>
  <TitlesOfParts>
    <vt:vector size="88" baseType="lpstr">
      <vt:lpstr>ＭＳ Ｐゴシック</vt:lpstr>
      <vt:lpstr>Arial</vt:lpstr>
      <vt:lpstr>Arimo</vt:lpstr>
      <vt:lpstr>Calibri</vt:lpstr>
      <vt:lpstr>Calibri Light</vt:lpstr>
      <vt:lpstr>Cambria</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Oriya Sangam MN</vt:lpstr>
      <vt:lpstr>Oswald</vt:lpstr>
      <vt:lpstr>Poppins</vt:lpstr>
      <vt:lpstr>Poppins Medium</vt:lpstr>
      <vt:lpstr>Poppins SemiBold</vt:lpstr>
      <vt:lpstr>Raleway Thin</vt:lpstr>
      <vt:lpstr>Roboto Condensed Light</vt:lpstr>
      <vt:lpstr>Wingdings</vt:lpstr>
      <vt:lpstr>Ophthalmology Center by Slidesgo</vt:lpstr>
      <vt:lpstr>2_Ophthalmology Center by Slidesgo</vt:lpstr>
      <vt:lpstr>4_Ophthalmology Center by Slidesgo</vt:lpstr>
      <vt:lpstr>7_Ophthalmology Center by Slidesgo</vt:lpstr>
      <vt:lpstr>1_Ophthalmology Center by Slidesgo</vt:lpstr>
      <vt:lpstr>3_Ophthalmology Center by Slidesgo</vt:lpstr>
      <vt:lpstr>5_Ophthalmology Center by Slidesgo</vt:lpstr>
      <vt:lpstr>6_Ophthalmology Center by Slidesgo</vt:lpstr>
      <vt:lpstr>Office Theme</vt:lpstr>
      <vt:lpstr>PBIS Coaches’ Training Year 3 – April 2024</vt:lpstr>
      <vt:lpstr>ACTIVITY: ATTENDANCE</vt:lpstr>
      <vt:lpstr>EXPECTATIONS</vt:lpstr>
      <vt:lpstr>Agenda &amp; Team Tasks</vt:lpstr>
      <vt:lpstr> HELPFUL READINGS &amp; RESOURCES</vt:lpstr>
      <vt:lpstr>PowerPoint Presentation</vt:lpstr>
      <vt:lpstr>Supporting Staff and Embedded Professional Development</vt:lpstr>
      <vt:lpstr>PowerPoint Presentation</vt:lpstr>
      <vt:lpstr>What are SYSTEMS? systems are what we do to support the adults!</vt:lpstr>
      <vt:lpstr>Step 8: Develop Systems to Support Staff</vt:lpstr>
      <vt:lpstr>Provide Universal Professional Development to ALL Staff instead of ”Training and Hoping” </vt:lpstr>
      <vt:lpstr>Continuum of Multi-tiered Professional Development Support</vt:lpstr>
      <vt:lpstr>Key Systems supporting Positive Classroom Supports</vt:lpstr>
      <vt:lpstr>STEPS TO SUPPORT EDUCATORS' IMPLEMENTATION</vt:lpstr>
      <vt:lpstr>Example System Feature table (2.2 Explicitly Teach)</vt:lpstr>
      <vt:lpstr>SELF-ASSESSMENT AND ACTION PLAN</vt:lpstr>
      <vt:lpstr>STEPS TO SUPPORT EDUCATORS' IMPLEMENTATION</vt:lpstr>
      <vt:lpstr>Embedded and Ongoing Professional Development</vt:lpstr>
      <vt:lpstr>CRITICAL TOPICS FOR STAFF PD</vt:lpstr>
      <vt:lpstr>ADDITIONAL STAFF PD CONSIDERATIONS</vt:lpstr>
      <vt:lpstr>Embedded and Ongoing Professional Development</vt:lpstr>
      <vt:lpstr>Embedded and Ongoing Professional Development </vt:lpstr>
      <vt:lpstr>Train and Hope Method</vt:lpstr>
      <vt:lpstr>Explicit Training Example</vt:lpstr>
      <vt:lpstr>Embedded and Ongoing Professional Development </vt:lpstr>
      <vt:lpstr>Coaching Support</vt:lpstr>
      <vt:lpstr>Additional Coaching/Prompting Examples</vt:lpstr>
      <vt:lpstr>Embedded and Ongoing Professional Development </vt:lpstr>
      <vt:lpstr>Performance Feedback Example</vt:lpstr>
      <vt:lpstr>Align PBIS Practices to Fidelity Monitoring  Procedures</vt:lpstr>
      <vt:lpstr>NEPBIS.org</vt:lpstr>
      <vt:lpstr>Embedded and Ongoing Professional Development </vt:lpstr>
      <vt:lpstr>Professional Development Planning</vt:lpstr>
      <vt:lpstr>Guidelines for Embedded and Ongoing Professional Development </vt:lpstr>
      <vt:lpstr>ACTIVITY: Developing a System of Embedded and Ongoing Professional Development</vt:lpstr>
      <vt:lpstr>PowerPoint Presentation</vt:lpstr>
      <vt:lpstr>Planning for Next Year</vt:lpstr>
      <vt:lpstr>PowerPoint Presentation</vt:lpstr>
      <vt:lpstr>PREPARING FOR NEXT YEAR</vt:lpstr>
      <vt:lpstr>PBIS ROLLOUT CHECKLIST</vt:lpstr>
      <vt:lpstr>PowerPoint Presentation</vt:lpstr>
      <vt:lpstr>Create a PBIS Handbook</vt:lpstr>
      <vt:lpstr>PBIS Handbook and Orientation Examples</vt:lpstr>
      <vt:lpstr>PBIS Handbook</vt:lpstr>
      <vt:lpstr>Slide Shows</vt:lpstr>
      <vt:lpstr>Looking Ahead: End of Year Evaluation    </vt:lpstr>
      <vt:lpstr>PowerPoint Presentation</vt:lpstr>
      <vt:lpstr>PowerPoint Presentation</vt:lpstr>
      <vt:lpstr>PowerPoint Presentation</vt:lpstr>
      <vt:lpstr>PowerPoint Presentation</vt:lpstr>
      <vt:lpstr>ACTIVITY: Evaluation Report and Planning</vt:lpstr>
      <vt:lpstr>PowerPoint Presentation</vt:lpstr>
      <vt:lpstr>ACTIVITY:  POSTER SESSION</vt:lpstr>
      <vt:lpstr>TEAM TIME</vt:lpstr>
      <vt:lpstr> HELPFUL READINGS &amp; RESOURCES</vt:lpstr>
      <vt:lpstr>   Cohort 9A EVALUATION</vt:lpstr>
      <vt:lpstr>   Cohort 9B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153</cp:revision>
  <dcterms:created xsi:type="dcterms:W3CDTF">2020-08-03T16:37:41Z</dcterms:created>
  <dcterms:modified xsi:type="dcterms:W3CDTF">2025-03-24T18:52:37Z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