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2.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3.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4.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5.xml" ContentType="application/vnd.openxmlformats-officedocument.theme+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6.xml" ContentType="application/vnd.openxmlformats-officedocument.theme+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7.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8.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27.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33.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36.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notesSlides/notesSlide43.xml" ContentType="application/vnd.openxmlformats-officedocument.presentationml.notesSlide+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notesSlides/notesSlide44.xml" ContentType="application/vnd.openxmlformats-officedocument.presentationml.notesSlide+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notesSlides/notesSlide45.xml" ContentType="application/vnd.openxmlformats-officedocument.presentationml.notesSlide+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notesSlides/notesSlide46.xml" ContentType="application/vnd.openxmlformats-officedocument.presentationml.notesSlide+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notesSlides/notesSlide47.xml" ContentType="application/vnd.openxmlformats-officedocument.presentationml.notesSlide+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diagrams/data33.xml" ContentType="application/vnd.openxmlformats-officedocument.drawingml.diagramData+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3" r:id="rId4"/>
    <p:sldMasterId id="2147483820" r:id="rId5"/>
    <p:sldMasterId id="2147483841" r:id="rId6"/>
    <p:sldMasterId id="2147483867" r:id="rId7"/>
    <p:sldMasterId id="2147483893" r:id="rId8"/>
    <p:sldMasterId id="2147483958" r:id="rId9"/>
    <p:sldMasterId id="2147483978" r:id="rId10"/>
  </p:sldMasterIdLst>
  <p:notesMasterIdLst>
    <p:notesMasterId r:id="rId100"/>
  </p:notesMasterIdLst>
  <p:sldIdLst>
    <p:sldId id="4570" r:id="rId11"/>
    <p:sldId id="4872" r:id="rId12"/>
    <p:sldId id="4025" r:id="rId13"/>
    <p:sldId id="4109" r:id="rId14"/>
    <p:sldId id="4820" r:id="rId15"/>
    <p:sldId id="4754" r:id="rId16"/>
    <p:sldId id="260" r:id="rId17"/>
    <p:sldId id="4900" r:id="rId18"/>
    <p:sldId id="4539" r:id="rId19"/>
    <p:sldId id="4209" r:id="rId20"/>
    <p:sldId id="4211" r:id="rId21"/>
    <p:sldId id="4212" r:id="rId22"/>
    <p:sldId id="4213" r:id="rId23"/>
    <p:sldId id="4221" r:id="rId24"/>
    <p:sldId id="4208" r:id="rId25"/>
    <p:sldId id="4684" r:id="rId26"/>
    <p:sldId id="4652" r:id="rId27"/>
    <p:sldId id="4657" r:id="rId28"/>
    <p:sldId id="4633" r:id="rId29"/>
    <p:sldId id="4720" r:id="rId30"/>
    <p:sldId id="4658" r:id="rId31"/>
    <p:sldId id="4127" r:id="rId32"/>
    <p:sldId id="4664" r:id="rId33"/>
    <p:sldId id="4055" r:id="rId34"/>
    <p:sldId id="4896" r:id="rId35"/>
    <p:sldId id="4750" r:id="rId36"/>
    <p:sldId id="4085" r:id="rId37"/>
    <p:sldId id="4690" r:id="rId38"/>
    <p:sldId id="4094" r:id="rId39"/>
    <p:sldId id="286" r:id="rId40"/>
    <p:sldId id="4723" r:id="rId41"/>
    <p:sldId id="4724" r:id="rId42"/>
    <p:sldId id="4722" r:id="rId43"/>
    <p:sldId id="1043" r:id="rId44"/>
    <p:sldId id="4717" r:id="rId45"/>
    <p:sldId id="3495" r:id="rId46"/>
    <p:sldId id="4719" r:id="rId47"/>
    <p:sldId id="4574" r:id="rId48"/>
    <p:sldId id="4587" r:id="rId49"/>
    <p:sldId id="4580" r:id="rId50"/>
    <p:sldId id="4899" r:id="rId51"/>
    <p:sldId id="4590" r:id="rId52"/>
    <p:sldId id="4871" r:id="rId53"/>
    <p:sldId id="4131" r:id="rId54"/>
    <p:sldId id="4577" r:id="rId55"/>
    <p:sldId id="4897" r:id="rId56"/>
    <p:sldId id="4588" r:id="rId57"/>
    <p:sldId id="4578" r:id="rId58"/>
    <p:sldId id="4589" r:id="rId59"/>
    <p:sldId id="4898" r:id="rId60"/>
    <p:sldId id="4721" r:id="rId61"/>
    <p:sldId id="4579" r:id="rId62"/>
    <p:sldId id="4593" r:id="rId63"/>
    <p:sldId id="1129" r:id="rId64"/>
    <p:sldId id="1052" r:id="rId65"/>
    <p:sldId id="4541" r:id="rId66"/>
    <p:sldId id="4535" r:id="rId67"/>
    <p:sldId id="4672" r:id="rId68"/>
    <p:sldId id="3441" r:id="rId69"/>
    <p:sldId id="4613" r:id="rId70"/>
    <p:sldId id="3446" r:id="rId71"/>
    <p:sldId id="3444" r:id="rId72"/>
    <p:sldId id="4687" r:id="rId73"/>
    <p:sldId id="4825" r:id="rId74"/>
    <p:sldId id="4901" r:id="rId75"/>
    <p:sldId id="3323" r:id="rId76"/>
    <p:sldId id="4700" r:id="rId77"/>
    <p:sldId id="3505" r:id="rId78"/>
    <p:sldId id="4526" r:id="rId79"/>
    <p:sldId id="262" r:id="rId80"/>
    <p:sldId id="4697" r:id="rId81"/>
    <p:sldId id="4696" r:id="rId82"/>
    <p:sldId id="4902" r:id="rId83"/>
    <p:sldId id="4903" r:id="rId84"/>
    <p:sldId id="4530" r:id="rId85"/>
    <p:sldId id="3506" r:id="rId86"/>
    <p:sldId id="3448" r:id="rId87"/>
    <p:sldId id="4904" r:id="rId88"/>
    <p:sldId id="4905" r:id="rId89"/>
    <p:sldId id="4527" r:id="rId90"/>
    <p:sldId id="3507" r:id="rId91"/>
    <p:sldId id="4699" r:id="rId92"/>
    <p:sldId id="4701" r:id="rId93"/>
    <p:sldId id="4774" r:id="rId94"/>
    <p:sldId id="4202" r:id="rId95"/>
    <p:sldId id="3300" r:id="rId96"/>
    <p:sldId id="4908" r:id="rId97"/>
    <p:sldId id="4907" r:id="rId98"/>
    <p:sldId id="4895" r:id="rId9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10 mins)" id="{72B9919B-BC48-EF4B-A53D-D84E534A9AC0}">
          <p14:sldIdLst>
            <p14:sldId id="4570"/>
            <p14:sldId id="4872"/>
            <p14:sldId id="4025"/>
            <p14:sldId id="4109"/>
            <p14:sldId id="4820"/>
            <p14:sldId id="4754"/>
            <p14:sldId id="260"/>
          </p14:sldIdLst>
        </p14:section>
        <p14:section name="Grows and Glows" id="{C542D1CF-2CAC-4A32-BD78-B40558194B15}">
          <p14:sldIdLst>
            <p14:sldId id="4900"/>
          </p14:sldIdLst>
        </p14:section>
        <p14:section name="Data Based Decision Making (40 mins)" id="{7B28E869-DD56-4A8D-B500-27BB20730D72}">
          <p14:sldIdLst>
            <p14:sldId id="4539"/>
            <p14:sldId id="4209"/>
            <p14:sldId id="4211"/>
            <p14:sldId id="4212"/>
            <p14:sldId id="4213"/>
            <p14:sldId id="4221"/>
            <p14:sldId id="4208"/>
            <p14:sldId id="4684"/>
            <p14:sldId id="4652"/>
            <p14:sldId id="4657"/>
            <p14:sldId id="4633"/>
            <p14:sldId id="4720"/>
            <p14:sldId id="4658"/>
            <p14:sldId id="4127"/>
            <p14:sldId id="4664"/>
          </p14:sldIdLst>
        </p14:section>
        <p14:section name="Break (10 Mins)" id="{1D37ED5F-BD32-48F1-A0C3-110A194FF6A5}">
          <p14:sldIdLst>
            <p14:sldId id="4055"/>
          </p14:sldIdLst>
        </p14:section>
        <p14:section name="Classroom System Support" id="{60B344AE-2A1F-4720-A4D5-089BFA116CC6}">
          <p14:sldIdLst>
            <p14:sldId id="4896"/>
            <p14:sldId id="4750"/>
            <p14:sldId id="4085"/>
            <p14:sldId id="4690"/>
            <p14:sldId id="4094"/>
            <p14:sldId id="286"/>
            <p14:sldId id="4723"/>
            <p14:sldId id="4724"/>
            <p14:sldId id="4722"/>
            <p14:sldId id="1043"/>
            <p14:sldId id="4717"/>
            <p14:sldId id="3495"/>
            <p14:sldId id="4719"/>
            <p14:sldId id="4574"/>
            <p14:sldId id="4587"/>
            <p14:sldId id="4580"/>
            <p14:sldId id="4899"/>
            <p14:sldId id="4590"/>
            <p14:sldId id="4871"/>
            <p14:sldId id="4131"/>
            <p14:sldId id="4577"/>
            <p14:sldId id="4897"/>
            <p14:sldId id="4588"/>
            <p14:sldId id="4578"/>
            <p14:sldId id="4589"/>
            <p14:sldId id="4898"/>
            <p14:sldId id="4721"/>
            <p14:sldId id="4579"/>
            <p14:sldId id="4593"/>
            <p14:sldId id="1129"/>
            <p14:sldId id="1052"/>
          </p14:sldIdLst>
        </p14:section>
        <p14:section name="LUNCH 60 minutes" id="{FB504926-15C0-44DB-9ED2-083F9FC92C58}">
          <p14:sldIdLst>
            <p14:sldId id="4541"/>
          </p14:sldIdLst>
        </p14:section>
        <p14:section name="Annual Evaluation Report (45 mins)" id="{F442C921-6CF9-0945-B625-2361ABAE5C20}">
          <p14:sldIdLst>
            <p14:sldId id="4535"/>
            <p14:sldId id="4672"/>
            <p14:sldId id="3441"/>
            <p14:sldId id="4613"/>
            <p14:sldId id="3446"/>
            <p14:sldId id="3444"/>
            <p14:sldId id="4687"/>
          </p14:sldIdLst>
        </p14:section>
        <p14:section name="PBIS Handbook &amp; Materials (120 min)" id="{7AA5A115-7A9B-6D4C-AA00-BEC8026186F9}">
          <p14:sldIdLst>
            <p14:sldId id="4825"/>
            <p14:sldId id="4901"/>
            <p14:sldId id="3323"/>
            <p14:sldId id="4700"/>
            <p14:sldId id="3505"/>
            <p14:sldId id="4526"/>
            <p14:sldId id="262"/>
            <p14:sldId id="4697"/>
            <p14:sldId id="4696"/>
            <p14:sldId id="4902"/>
            <p14:sldId id="4903"/>
            <p14:sldId id="4530"/>
            <p14:sldId id="3506"/>
            <p14:sldId id="3448"/>
            <p14:sldId id="4904"/>
            <p14:sldId id="4905"/>
            <p14:sldId id="4527"/>
            <p14:sldId id="3507"/>
            <p14:sldId id="4699"/>
            <p14:sldId id="4701"/>
            <p14:sldId id="4774"/>
          </p14:sldIdLst>
        </p14:section>
        <p14:section name="Resource Spotlight (15 mins)" id="{96DB218B-C2FB-4D5B-B828-06F3C8453D6C}">
          <p14:sldIdLst>
            <p14:sldId id="4202"/>
            <p14:sldId id="3300"/>
          </p14:sldIdLst>
        </p14:section>
        <p14:section name="Wrap up ~5 min" id="{0ACBAE8A-131D-6B45-911B-280011859B41}">
          <p14:sldIdLst>
            <p14:sldId id="4908"/>
            <p14:sldId id="4907"/>
            <p14:sldId id="4895"/>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6069E01-50B0-3D1F-34A6-207BE1BF741D}" name="Christine Downs" initials="CD" userId="S::cdowns@mayinstitute.org::e8ba56e2-84b9-4685-891c-6c388ea40c87" providerId="AD"/>
  <p188:author id="{AFBB9F1B-4E77-B9E9-84E8-99C6F99F2F79}" name="Feinberg, Adam" initials="FA" userId="S::adam.feinberg@uconn.edu::177393b2-bc5b-4b41-8d24-c053677dafcb" providerId="AD"/>
  <p188:author id="{CD20A333-A637-827F-BBF5-42780D723B6E}" name="Adam Feinberg" initials="AF" userId="c63daa15e251178a" providerId="Windows Liv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Meyer, Katherine" initials="MK" lastIdx="67" clrIdx="0">
    <p:extLst>
      <p:ext uri="{19B8F6BF-5375-455C-9EA6-DF929625EA0E}">
        <p15:presenceInfo xmlns:p15="http://schemas.microsoft.com/office/powerpoint/2012/main" userId="S::katherine.meyer@uconn.edu::9a23d734-2d44-476e-aafb-e8c61e29b5f6" providerId="AD"/>
      </p:ext>
    </p:extLst>
  </p:cmAuthor>
  <p:cmAuthor id="2" name="Feinberg, Adam" initials="FA" lastIdx="70" clrIdx="1">
    <p:extLst>
      <p:ext uri="{19B8F6BF-5375-455C-9EA6-DF929625EA0E}">
        <p15:presenceInfo xmlns:p15="http://schemas.microsoft.com/office/powerpoint/2012/main" userId="S::adam.feinberg@uconn.edu::177393b2-bc5b-4b41-8d24-c053677dafcb" providerId="AD"/>
      </p:ext>
    </p:extLst>
  </p:cmAuthor>
  <p:cmAuthor id="3" name="Concannon, Jayna" initials="CJ" lastIdx="2" clrIdx="2">
    <p:extLst>
      <p:ext uri="{19B8F6BF-5375-455C-9EA6-DF929625EA0E}">
        <p15:presenceInfo xmlns:p15="http://schemas.microsoft.com/office/powerpoint/2012/main" userId="S::jayna.concannon@uconn.edu::37dffa8e-dfee-460d-8a16-c402bfa0ce47" providerId="AD"/>
      </p:ext>
    </p:extLst>
  </p:cmAuthor>
  <p:cmAuthor id="4" name="Robbie, Karen" initials="RK" lastIdx="8" clrIdx="3">
    <p:extLst>
      <p:ext uri="{19B8F6BF-5375-455C-9EA6-DF929625EA0E}">
        <p15:presenceInfo xmlns:p15="http://schemas.microsoft.com/office/powerpoint/2012/main" userId="S::karen.robbie@uconn.edu::a0e2d4cb-cdb8-43fd-ac47-453d7da32a9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5018"/>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FA8029A-B237-48E6-A82D-3E8F09FAC0F6}" v="94" dt="2024-05-07T20:28:16.088"/>
  </p1510:revLst>
</p1510:revInfo>
</file>

<file path=ppt/tableStyles.xml><?xml version="1.0" encoding="utf-8"?>
<a:tblStyleLst xmlns:a="http://schemas.openxmlformats.org/drawingml/2006/main" def="{5C22544A-7EE6-4342-B048-85BDC9FD1C3A}">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1" autoAdjust="0"/>
    <p:restoredTop sz="56295" autoAdjust="0"/>
  </p:normalViewPr>
  <p:slideViewPr>
    <p:cSldViewPr snapToGrid="0">
      <p:cViewPr varScale="1">
        <p:scale>
          <a:sx n="62" d="100"/>
          <a:sy n="62" d="100"/>
        </p:scale>
        <p:origin x="2436" y="66"/>
      </p:cViewPr>
      <p:guideLst/>
    </p:cSldViewPr>
  </p:slideViewPr>
  <p:outlineViewPr>
    <p:cViewPr>
      <p:scale>
        <a:sx n="33" d="100"/>
        <a:sy n="33" d="100"/>
      </p:scale>
      <p:origin x="0" y="-20940"/>
    </p:cViewPr>
  </p:outlineViewPr>
  <p:notesTextViewPr>
    <p:cViewPr>
      <p:scale>
        <a:sx n="3" d="2"/>
        <a:sy n="3" d="2"/>
      </p:scale>
      <p:origin x="0" y="0"/>
    </p:cViewPr>
  </p:notesTextViewPr>
  <p:sorterViewPr>
    <p:cViewPr>
      <p:scale>
        <a:sx n="71" d="100"/>
        <a:sy n="71" d="100"/>
      </p:scale>
      <p:origin x="0" y="-1086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21" Type="http://schemas.openxmlformats.org/officeDocument/2006/relationships/slide" Target="slides/slide11.xml"/><Relationship Id="rId42" Type="http://schemas.openxmlformats.org/officeDocument/2006/relationships/slide" Target="slides/slide32.xml"/><Relationship Id="rId47" Type="http://schemas.openxmlformats.org/officeDocument/2006/relationships/slide" Target="slides/slide37.xml"/><Relationship Id="rId63" Type="http://schemas.openxmlformats.org/officeDocument/2006/relationships/slide" Target="slides/slide53.xml"/><Relationship Id="rId68" Type="http://schemas.openxmlformats.org/officeDocument/2006/relationships/slide" Target="slides/slide58.xml"/><Relationship Id="rId84" Type="http://schemas.openxmlformats.org/officeDocument/2006/relationships/slide" Target="slides/slide74.xml"/><Relationship Id="rId89" Type="http://schemas.openxmlformats.org/officeDocument/2006/relationships/slide" Target="slides/slide79.xml"/><Relationship Id="rId16" Type="http://schemas.openxmlformats.org/officeDocument/2006/relationships/slide" Target="slides/slide6.xml"/><Relationship Id="rId107" Type="http://schemas.microsoft.com/office/2015/10/relationships/revisionInfo" Target="revisionInfo.xml"/><Relationship Id="rId11" Type="http://schemas.openxmlformats.org/officeDocument/2006/relationships/slide" Target="slides/slide1.xml"/><Relationship Id="rId32" Type="http://schemas.openxmlformats.org/officeDocument/2006/relationships/slide" Target="slides/slide22.xml"/><Relationship Id="rId37" Type="http://schemas.openxmlformats.org/officeDocument/2006/relationships/slide" Target="slides/slide27.xml"/><Relationship Id="rId53" Type="http://schemas.openxmlformats.org/officeDocument/2006/relationships/slide" Target="slides/slide43.xml"/><Relationship Id="rId58" Type="http://schemas.openxmlformats.org/officeDocument/2006/relationships/slide" Target="slides/slide48.xml"/><Relationship Id="rId74" Type="http://schemas.openxmlformats.org/officeDocument/2006/relationships/slide" Target="slides/slide64.xml"/><Relationship Id="rId79" Type="http://schemas.openxmlformats.org/officeDocument/2006/relationships/slide" Target="slides/slide69.xml"/><Relationship Id="rId102" Type="http://schemas.openxmlformats.org/officeDocument/2006/relationships/presProps" Target="presProps.xml"/><Relationship Id="rId5" Type="http://schemas.openxmlformats.org/officeDocument/2006/relationships/slideMaster" Target="slideMasters/slideMaster2.xml"/><Relationship Id="rId90" Type="http://schemas.openxmlformats.org/officeDocument/2006/relationships/slide" Target="slides/slide80.xml"/><Relationship Id="rId95" Type="http://schemas.openxmlformats.org/officeDocument/2006/relationships/slide" Target="slides/slide85.xml"/><Relationship Id="rId22" Type="http://schemas.openxmlformats.org/officeDocument/2006/relationships/slide" Target="slides/slide12.xml"/><Relationship Id="rId27" Type="http://schemas.openxmlformats.org/officeDocument/2006/relationships/slide" Target="slides/slide17.xml"/><Relationship Id="rId43" Type="http://schemas.openxmlformats.org/officeDocument/2006/relationships/slide" Target="slides/slide33.xml"/><Relationship Id="rId48" Type="http://schemas.openxmlformats.org/officeDocument/2006/relationships/slide" Target="slides/slide38.xml"/><Relationship Id="rId64" Type="http://schemas.openxmlformats.org/officeDocument/2006/relationships/slide" Target="slides/slide54.xml"/><Relationship Id="rId69" Type="http://schemas.openxmlformats.org/officeDocument/2006/relationships/slide" Target="slides/slide59.xml"/><Relationship Id="rId80" Type="http://schemas.openxmlformats.org/officeDocument/2006/relationships/slide" Target="slides/slide70.xml"/><Relationship Id="rId85" Type="http://schemas.openxmlformats.org/officeDocument/2006/relationships/slide" Target="slides/slide75.xml"/><Relationship Id="rId12" Type="http://schemas.openxmlformats.org/officeDocument/2006/relationships/slide" Target="slides/slide2.xml"/><Relationship Id="rId17" Type="http://schemas.openxmlformats.org/officeDocument/2006/relationships/slide" Target="slides/slide7.xml"/><Relationship Id="rId33" Type="http://schemas.openxmlformats.org/officeDocument/2006/relationships/slide" Target="slides/slide23.xml"/><Relationship Id="rId38" Type="http://schemas.openxmlformats.org/officeDocument/2006/relationships/slide" Target="slides/slide28.xml"/><Relationship Id="rId59" Type="http://schemas.openxmlformats.org/officeDocument/2006/relationships/slide" Target="slides/slide49.xml"/><Relationship Id="rId103" Type="http://schemas.openxmlformats.org/officeDocument/2006/relationships/viewProps" Target="viewProps.xml"/><Relationship Id="rId108" Type="http://schemas.microsoft.com/office/2018/10/relationships/authors" Target="authors.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slide" Target="slides/slide60.xml"/><Relationship Id="rId75" Type="http://schemas.openxmlformats.org/officeDocument/2006/relationships/slide" Target="slides/slide65.xml"/><Relationship Id="rId83" Type="http://schemas.openxmlformats.org/officeDocument/2006/relationships/slide" Target="slides/slide73.xml"/><Relationship Id="rId88" Type="http://schemas.openxmlformats.org/officeDocument/2006/relationships/slide" Target="slides/slide78.xml"/><Relationship Id="rId91" Type="http://schemas.openxmlformats.org/officeDocument/2006/relationships/slide" Target="slides/slide81.xml"/><Relationship Id="rId96" Type="http://schemas.openxmlformats.org/officeDocument/2006/relationships/slide" Target="slides/slide86.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6" Type="http://schemas.microsoft.com/office/2016/11/relationships/changesInfo" Target="changesInfos/changesInfo1.xml"/><Relationship Id="rId10" Type="http://schemas.openxmlformats.org/officeDocument/2006/relationships/slideMaster" Target="slideMasters/slideMaster7.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73" Type="http://schemas.openxmlformats.org/officeDocument/2006/relationships/slide" Target="slides/slide63.xml"/><Relationship Id="rId78" Type="http://schemas.openxmlformats.org/officeDocument/2006/relationships/slide" Target="slides/slide68.xml"/><Relationship Id="rId81" Type="http://schemas.openxmlformats.org/officeDocument/2006/relationships/slide" Target="slides/slide71.xml"/><Relationship Id="rId86" Type="http://schemas.openxmlformats.org/officeDocument/2006/relationships/slide" Target="slides/slide76.xml"/><Relationship Id="rId94" Type="http://schemas.openxmlformats.org/officeDocument/2006/relationships/slide" Target="slides/slide84.xml"/><Relationship Id="rId99" Type="http://schemas.openxmlformats.org/officeDocument/2006/relationships/slide" Target="slides/slide89.xml"/><Relationship Id="rId101"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 Id="rId76" Type="http://schemas.openxmlformats.org/officeDocument/2006/relationships/slide" Target="slides/slide66.xml"/><Relationship Id="rId97" Type="http://schemas.openxmlformats.org/officeDocument/2006/relationships/slide" Target="slides/slide87.xml"/><Relationship Id="rId104" Type="http://schemas.openxmlformats.org/officeDocument/2006/relationships/theme" Target="theme/theme1.xml"/><Relationship Id="rId7" Type="http://schemas.openxmlformats.org/officeDocument/2006/relationships/slideMaster" Target="slideMasters/slideMaster4.xml"/><Relationship Id="rId71" Type="http://schemas.openxmlformats.org/officeDocument/2006/relationships/slide" Target="slides/slide61.xml"/><Relationship Id="rId92" Type="http://schemas.openxmlformats.org/officeDocument/2006/relationships/slide" Target="slides/slide82.xml"/><Relationship Id="rId2" Type="http://schemas.openxmlformats.org/officeDocument/2006/relationships/customXml" Target="../customXml/item2.xml"/><Relationship Id="rId29" Type="http://schemas.openxmlformats.org/officeDocument/2006/relationships/slide" Target="slides/slide19.xml"/><Relationship Id="rId24" Type="http://schemas.openxmlformats.org/officeDocument/2006/relationships/slide" Target="slides/slide14.xml"/><Relationship Id="rId40" Type="http://schemas.openxmlformats.org/officeDocument/2006/relationships/slide" Target="slides/slide30.xml"/><Relationship Id="rId45" Type="http://schemas.openxmlformats.org/officeDocument/2006/relationships/slide" Target="slides/slide35.xml"/><Relationship Id="rId66" Type="http://schemas.openxmlformats.org/officeDocument/2006/relationships/slide" Target="slides/slide56.xml"/><Relationship Id="rId87" Type="http://schemas.openxmlformats.org/officeDocument/2006/relationships/slide" Target="slides/slide77.xml"/><Relationship Id="rId61" Type="http://schemas.openxmlformats.org/officeDocument/2006/relationships/slide" Target="slides/slide51.xml"/><Relationship Id="rId82" Type="http://schemas.openxmlformats.org/officeDocument/2006/relationships/slide" Target="slides/slide72.xml"/><Relationship Id="rId19" Type="http://schemas.openxmlformats.org/officeDocument/2006/relationships/slide" Target="slides/slide9.xml"/><Relationship Id="rId14" Type="http://schemas.openxmlformats.org/officeDocument/2006/relationships/slide" Target="slides/slide4.xml"/><Relationship Id="rId30" Type="http://schemas.openxmlformats.org/officeDocument/2006/relationships/slide" Target="slides/slide20.xml"/><Relationship Id="rId35" Type="http://schemas.openxmlformats.org/officeDocument/2006/relationships/slide" Target="slides/slide25.xml"/><Relationship Id="rId56" Type="http://schemas.openxmlformats.org/officeDocument/2006/relationships/slide" Target="slides/slide46.xml"/><Relationship Id="rId77" Type="http://schemas.openxmlformats.org/officeDocument/2006/relationships/slide" Target="slides/slide67.xml"/><Relationship Id="rId100" Type="http://schemas.openxmlformats.org/officeDocument/2006/relationships/notesMaster" Target="notesMasters/notesMaster1.xml"/><Relationship Id="rId105" Type="http://schemas.openxmlformats.org/officeDocument/2006/relationships/tableStyles" Target="tableStyles.xml"/><Relationship Id="rId8" Type="http://schemas.openxmlformats.org/officeDocument/2006/relationships/slideMaster" Target="slideMasters/slideMaster5.xml"/><Relationship Id="rId51" Type="http://schemas.openxmlformats.org/officeDocument/2006/relationships/slide" Target="slides/slide41.xml"/><Relationship Id="rId72" Type="http://schemas.openxmlformats.org/officeDocument/2006/relationships/slide" Target="slides/slide62.xml"/><Relationship Id="rId93" Type="http://schemas.openxmlformats.org/officeDocument/2006/relationships/slide" Target="slides/slide83.xml"/><Relationship Id="rId98" Type="http://schemas.openxmlformats.org/officeDocument/2006/relationships/slide" Target="slides/slide88.xml"/><Relationship Id="rId3" Type="http://schemas.openxmlformats.org/officeDocument/2006/relationships/customXml" Target="../customXml/item3.xml"/><Relationship Id="rId25" Type="http://schemas.openxmlformats.org/officeDocument/2006/relationships/slide" Target="slides/slide15.xml"/><Relationship Id="rId46" Type="http://schemas.openxmlformats.org/officeDocument/2006/relationships/slide" Target="slides/slide36.xml"/><Relationship Id="rId67" Type="http://schemas.openxmlformats.org/officeDocument/2006/relationships/slide" Target="slides/slide5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ristine Downs" userId="e8ba56e2-84b9-4685-891c-6c388ea40c87" providerId="ADAL" clId="{BFA8029A-B237-48E6-A82D-3E8F09FAC0F6}"/>
    <pc:docChg chg="undo custSel addSld delSld modSld sldOrd addSection delSection modSection">
      <pc:chgData name="Christine Downs" userId="e8ba56e2-84b9-4685-891c-6c388ea40c87" providerId="ADAL" clId="{BFA8029A-B237-48E6-A82D-3E8F09FAC0F6}" dt="2024-05-07T20:31:24.825" v="1075" actId="478"/>
      <pc:docMkLst>
        <pc:docMk/>
      </pc:docMkLst>
      <pc:sldChg chg="modSp mod">
        <pc:chgData name="Christine Downs" userId="e8ba56e2-84b9-4685-891c-6c388ea40c87" providerId="ADAL" clId="{BFA8029A-B237-48E6-A82D-3E8F09FAC0F6}" dt="2024-04-26T20:27:39.588" v="23" actId="20577"/>
        <pc:sldMkLst>
          <pc:docMk/>
          <pc:sldMk cId="2875856860" sldId="260"/>
        </pc:sldMkLst>
        <pc:spChg chg="mod">
          <ac:chgData name="Christine Downs" userId="e8ba56e2-84b9-4685-891c-6c388ea40c87" providerId="ADAL" clId="{BFA8029A-B237-48E6-A82D-3E8F09FAC0F6}" dt="2024-04-26T20:27:39.588" v="23" actId="20577"/>
          <ac:spMkLst>
            <pc:docMk/>
            <pc:sldMk cId="2875856860" sldId="260"/>
            <ac:spMk id="344" creationId="{00000000-0000-0000-0000-000000000000}"/>
          </ac:spMkLst>
        </pc:spChg>
      </pc:sldChg>
      <pc:sldChg chg="add">
        <pc:chgData name="Christine Downs" userId="e8ba56e2-84b9-4685-891c-6c388ea40c87" providerId="ADAL" clId="{BFA8029A-B237-48E6-A82D-3E8F09FAC0F6}" dt="2024-05-07T19:50:41.743" v="719"/>
        <pc:sldMkLst>
          <pc:docMk/>
          <pc:sldMk cId="1788693041" sldId="262"/>
        </pc:sldMkLst>
      </pc:sldChg>
      <pc:sldChg chg="addSp delSp modSp add mod modAnim">
        <pc:chgData name="Christine Downs" userId="e8ba56e2-84b9-4685-891c-6c388ea40c87" providerId="ADAL" clId="{BFA8029A-B237-48E6-A82D-3E8F09FAC0F6}" dt="2024-05-07T20:12:00.459" v="866"/>
        <pc:sldMkLst>
          <pc:docMk/>
          <pc:sldMk cId="0" sldId="286"/>
        </pc:sldMkLst>
        <pc:spChg chg="add del">
          <ac:chgData name="Christine Downs" userId="e8ba56e2-84b9-4685-891c-6c388ea40c87" providerId="ADAL" clId="{BFA8029A-B237-48E6-A82D-3E8F09FAC0F6}" dt="2024-05-07T20:08:34.546" v="851" actId="478"/>
          <ac:spMkLst>
            <pc:docMk/>
            <pc:sldMk cId="0" sldId="286"/>
            <ac:spMk id="3" creationId="{1E76DCAA-7E30-2663-459E-C3862FB3A6F5}"/>
          </ac:spMkLst>
        </pc:spChg>
        <pc:spChg chg="add mod">
          <ac:chgData name="Christine Downs" userId="e8ba56e2-84b9-4685-891c-6c388ea40c87" providerId="ADAL" clId="{BFA8029A-B237-48E6-A82D-3E8F09FAC0F6}" dt="2024-05-07T20:09:39.193" v="865" actId="208"/>
          <ac:spMkLst>
            <pc:docMk/>
            <pc:sldMk cId="0" sldId="286"/>
            <ac:spMk id="4" creationId="{CA82EDB7-0829-C045-F7D5-3ECC3E2A0A52}"/>
          </ac:spMkLst>
        </pc:spChg>
      </pc:sldChg>
      <pc:sldChg chg="add">
        <pc:chgData name="Christine Downs" userId="e8ba56e2-84b9-4685-891c-6c388ea40c87" providerId="ADAL" clId="{BFA8029A-B237-48E6-A82D-3E8F09FAC0F6}" dt="2024-05-07T19:36:46.310" v="299"/>
        <pc:sldMkLst>
          <pc:docMk/>
          <pc:sldMk cId="2763247299" sldId="1043"/>
        </pc:sldMkLst>
      </pc:sldChg>
      <pc:sldChg chg="delSp add mod">
        <pc:chgData name="Christine Downs" userId="e8ba56e2-84b9-4685-891c-6c388ea40c87" providerId="ADAL" clId="{BFA8029A-B237-48E6-A82D-3E8F09FAC0F6}" dt="2024-05-07T20:31:24.825" v="1075" actId="478"/>
        <pc:sldMkLst>
          <pc:docMk/>
          <pc:sldMk cId="1822634870" sldId="1052"/>
        </pc:sldMkLst>
        <pc:spChg chg="del">
          <ac:chgData name="Christine Downs" userId="e8ba56e2-84b9-4685-891c-6c388ea40c87" providerId="ADAL" clId="{BFA8029A-B237-48E6-A82D-3E8F09FAC0F6}" dt="2024-05-07T20:31:23.621" v="1074" actId="478"/>
          <ac:spMkLst>
            <pc:docMk/>
            <pc:sldMk cId="1822634870" sldId="1052"/>
            <ac:spMk id="30" creationId="{D2385700-33F8-9B4C-B14B-9498CA4E8172}"/>
          </ac:spMkLst>
        </pc:spChg>
        <pc:grpChg chg="del">
          <ac:chgData name="Christine Downs" userId="e8ba56e2-84b9-4685-891c-6c388ea40c87" providerId="ADAL" clId="{BFA8029A-B237-48E6-A82D-3E8F09FAC0F6}" dt="2024-05-07T20:31:24.825" v="1075" actId="478"/>
          <ac:grpSpMkLst>
            <pc:docMk/>
            <pc:sldMk cId="1822634870" sldId="1052"/>
            <ac:grpSpMk id="9" creationId="{88D9613D-0AC2-4D45-A54A-18E271F938CD}"/>
          </ac:grpSpMkLst>
        </pc:grpChg>
      </pc:sldChg>
      <pc:sldChg chg="add">
        <pc:chgData name="Christine Downs" userId="e8ba56e2-84b9-4685-891c-6c388ea40c87" providerId="ADAL" clId="{BFA8029A-B237-48E6-A82D-3E8F09FAC0F6}" dt="2024-05-07T19:36:46.310" v="299"/>
        <pc:sldMkLst>
          <pc:docMk/>
          <pc:sldMk cId="2291485906" sldId="1129"/>
        </pc:sldMkLst>
      </pc:sldChg>
      <pc:sldChg chg="add del">
        <pc:chgData name="Christine Downs" userId="e8ba56e2-84b9-4685-891c-6c388ea40c87" providerId="ADAL" clId="{BFA8029A-B237-48E6-A82D-3E8F09FAC0F6}" dt="2024-05-07T20:07:44.098" v="849" actId="47"/>
        <pc:sldMkLst>
          <pc:docMk/>
          <pc:sldMk cId="4269355038" sldId="3138"/>
        </pc:sldMkLst>
      </pc:sldChg>
      <pc:sldChg chg="del">
        <pc:chgData name="Christine Downs" userId="e8ba56e2-84b9-4685-891c-6c388ea40c87" providerId="ADAL" clId="{BFA8029A-B237-48E6-A82D-3E8F09FAC0F6}" dt="2024-04-26T20:24:58.091" v="15" actId="47"/>
        <pc:sldMkLst>
          <pc:docMk/>
          <pc:sldMk cId="591665155" sldId="3182"/>
        </pc:sldMkLst>
      </pc:sldChg>
      <pc:sldChg chg="add">
        <pc:chgData name="Christine Downs" userId="e8ba56e2-84b9-4685-891c-6c388ea40c87" providerId="ADAL" clId="{BFA8029A-B237-48E6-A82D-3E8F09FAC0F6}" dt="2024-05-07T19:50:41.743" v="719"/>
        <pc:sldMkLst>
          <pc:docMk/>
          <pc:sldMk cId="1412988661" sldId="3323"/>
        </pc:sldMkLst>
      </pc:sldChg>
      <pc:sldChg chg="del">
        <pc:chgData name="Christine Downs" userId="e8ba56e2-84b9-4685-891c-6c388ea40c87" providerId="ADAL" clId="{BFA8029A-B237-48E6-A82D-3E8F09FAC0F6}" dt="2024-04-26T20:29:12.936" v="67" actId="47"/>
        <pc:sldMkLst>
          <pc:docMk/>
          <pc:sldMk cId="2343478185" sldId="3393"/>
        </pc:sldMkLst>
      </pc:sldChg>
      <pc:sldChg chg="ord">
        <pc:chgData name="Christine Downs" userId="e8ba56e2-84b9-4685-891c-6c388ea40c87" providerId="ADAL" clId="{BFA8029A-B237-48E6-A82D-3E8F09FAC0F6}" dt="2024-04-26T20:41:56.728" v="205"/>
        <pc:sldMkLst>
          <pc:docMk/>
          <pc:sldMk cId="4144951460" sldId="3441"/>
        </pc:sldMkLst>
      </pc:sldChg>
      <pc:sldChg chg="ord">
        <pc:chgData name="Christine Downs" userId="e8ba56e2-84b9-4685-891c-6c388ea40c87" providerId="ADAL" clId="{BFA8029A-B237-48E6-A82D-3E8F09FAC0F6}" dt="2024-04-26T20:41:56.728" v="205"/>
        <pc:sldMkLst>
          <pc:docMk/>
          <pc:sldMk cId="989602009" sldId="3444"/>
        </pc:sldMkLst>
      </pc:sldChg>
      <pc:sldChg chg="ord">
        <pc:chgData name="Christine Downs" userId="e8ba56e2-84b9-4685-891c-6c388ea40c87" providerId="ADAL" clId="{BFA8029A-B237-48E6-A82D-3E8F09FAC0F6}" dt="2024-04-26T20:41:56.728" v="205"/>
        <pc:sldMkLst>
          <pc:docMk/>
          <pc:sldMk cId="454942082" sldId="3446"/>
        </pc:sldMkLst>
      </pc:sldChg>
      <pc:sldChg chg="del">
        <pc:chgData name="Christine Downs" userId="e8ba56e2-84b9-4685-891c-6c388ea40c87" providerId="ADAL" clId="{BFA8029A-B237-48E6-A82D-3E8F09FAC0F6}" dt="2024-05-07T19:53:05.942" v="747" actId="47"/>
        <pc:sldMkLst>
          <pc:docMk/>
          <pc:sldMk cId="2634692618" sldId="3447"/>
        </pc:sldMkLst>
      </pc:sldChg>
      <pc:sldChg chg="ord">
        <pc:chgData name="Christine Downs" userId="e8ba56e2-84b9-4685-891c-6c388ea40c87" providerId="ADAL" clId="{BFA8029A-B237-48E6-A82D-3E8F09FAC0F6}" dt="2024-05-07T19:54:54.688" v="763"/>
        <pc:sldMkLst>
          <pc:docMk/>
          <pc:sldMk cId="1821581472" sldId="3448"/>
        </pc:sldMkLst>
      </pc:sldChg>
      <pc:sldChg chg="add">
        <pc:chgData name="Christine Downs" userId="e8ba56e2-84b9-4685-891c-6c388ea40c87" providerId="ADAL" clId="{BFA8029A-B237-48E6-A82D-3E8F09FAC0F6}" dt="2024-05-07T19:36:46.310" v="299"/>
        <pc:sldMkLst>
          <pc:docMk/>
          <pc:sldMk cId="1561320262" sldId="3495"/>
        </pc:sldMkLst>
      </pc:sldChg>
      <pc:sldChg chg="add">
        <pc:chgData name="Christine Downs" userId="e8ba56e2-84b9-4685-891c-6c388ea40c87" providerId="ADAL" clId="{BFA8029A-B237-48E6-A82D-3E8F09FAC0F6}" dt="2024-05-07T19:50:41.743" v="719"/>
        <pc:sldMkLst>
          <pc:docMk/>
          <pc:sldMk cId="3997094609" sldId="3505"/>
        </pc:sldMkLst>
      </pc:sldChg>
      <pc:sldChg chg="add">
        <pc:chgData name="Christine Downs" userId="e8ba56e2-84b9-4685-891c-6c388ea40c87" providerId="ADAL" clId="{BFA8029A-B237-48E6-A82D-3E8F09FAC0F6}" dt="2024-05-07T19:50:41.743" v="719"/>
        <pc:sldMkLst>
          <pc:docMk/>
          <pc:sldMk cId="1462477434" sldId="3506"/>
        </pc:sldMkLst>
      </pc:sldChg>
      <pc:sldChg chg="add ord">
        <pc:chgData name="Christine Downs" userId="e8ba56e2-84b9-4685-891c-6c388ea40c87" providerId="ADAL" clId="{BFA8029A-B237-48E6-A82D-3E8F09FAC0F6}" dt="2024-05-07T19:54:33.005" v="759"/>
        <pc:sldMkLst>
          <pc:docMk/>
          <pc:sldMk cId="3910604621" sldId="3507"/>
        </pc:sldMkLst>
      </pc:sldChg>
      <pc:sldChg chg="del">
        <pc:chgData name="Christine Downs" userId="e8ba56e2-84b9-4685-891c-6c388ea40c87" providerId="ADAL" clId="{BFA8029A-B237-48E6-A82D-3E8F09FAC0F6}" dt="2024-04-26T20:29:12.936" v="67" actId="47"/>
        <pc:sldMkLst>
          <pc:docMk/>
          <pc:sldMk cId="2204950620" sldId="4018"/>
        </pc:sldMkLst>
      </pc:sldChg>
      <pc:sldChg chg="ord">
        <pc:chgData name="Christine Downs" userId="e8ba56e2-84b9-4685-891c-6c388ea40c87" providerId="ADAL" clId="{BFA8029A-B237-48E6-A82D-3E8F09FAC0F6}" dt="2024-05-07T19:24:25.483" v="222"/>
        <pc:sldMkLst>
          <pc:docMk/>
          <pc:sldMk cId="0" sldId="4025"/>
        </pc:sldMkLst>
      </pc:sldChg>
      <pc:sldChg chg="add del setBg">
        <pc:chgData name="Christine Downs" userId="e8ba56e2-84b9-4685-891c-6c388ea40c87" providerId="ADAL" clId="{BFA8029A-B237-48E6-A82D-3E8F09FAC0F6}" dt="2024-05-07T19:55:27.521" v="765" actId="47"/>
        <pc:sldMkLst>
          <pc:docMk/>
          <pc:sldMk cId="93671673" sldId="4028"/>
        </pc:sldMkLst>
      </pc:sldChg>
      <pc:sldChg chg="ord">
        <pc:chgData name="Christine Downs" userId="e8ba56e2-84b9-4685-891c-6c388ea40c87" providerId="ADAL" clId="{BFA8029A-B237-48E6-A82D-3E8F09FAC0F6}" dt="2024-05-07T19:49:11.012" v="718"/>
        <pc:sldMkLst>
          <pc:docMk/>
          <pc:sldMk cId="656118707" sldId="4055"/>
        </pc:sldMkLst>
      </pc:sldChg>
      <pc:sldChg chg="del">
        <pc:chgData name="Christine Downs" userId="e8ba56e2-84b9-4685-891c-6c388ea40c87" providerId="ADAL" clId="{BFA8029A-B237-48E6-A82D-3E8F09FAC0F6}" dt="2024-04-26T20:28:37.015" v="27" actId="47"/>
        <pc:sldMkLst>
          <pc:docMk/>
          <pc:sldMk cId="821900086" sldId="4056"/>
        </pc:sldMkLst>
      </pc:sldChg>
      <pc:sldChg chg="del">
        <pc:chgData name="Christine Downs" userId="e8ba56e2-84b9-4685-891c-6c388ea40c87" providerId="ADAL" clId="{BFA8029A-B237-48E6-A82D-3E8F09FAC0F6}" dt="2024-05-07T19:55:36.002" v="768" actId="47"/>
        <pc:sldMkLst>
          <pc:docMk/>
          <pc:sldMk cId="1466293651" sldId="4062"/>
        </pc:sldMkLst>
      </pc:sldChg>
      <pc:sldChg chg="del">
        <pc:chgData name="Christine Downs" userId="e8ba56e2-84b9-4685-891c-6c388ea40c87" providerId="ADAL" clId="{BFA8029A-B237-48E6-A82D-3E8F09FAC0F6}" dt="2024-05-07T19:23:38.826" v="215" actId="47"/>
        <pc:sldMkLst>
          <pc:docMk/>
          <pc:sldMk cId="3788956349" sldId="4067"/>
        </pc:sldMkLst>
      </pc:sldChg>
      <pc:sldChg chg="del">
        <pc:chgData name="Christine Downs" userId="e8ba56e2-84b9-4685-891c-6c388ea40c87" providerId="ADAL" clId="{BFA8029A-B237-48E6-A82D-3E8F09FAC0F6}" dt="2024-04-26T20:29:12.936" v="67" actId="47"/>
        <pc:sldMkLst>
          <pc:docMk/>
          <pc:sldMk cId="3586423141" sldId="4068"/>
        </pc:sldMkLst>
      </pc:sldChg>
      <pc:sldChg chg="del">
        <pc:chgData name="Christine Downs" userId="e8ba56e2-84b9-4685-891c-6c388ea40c87" providerId="ADAL" clId="{BFA8029A-B237-48E6-A82D-3E8F09FAC0F6}" dt="2024-04-26T20:29:12.936" v="67" actId="47"/>
        <pc:sldMkLst>
          <pc:docMk/>
          <pc:sldMk cId="90507186" sldId="4071"/>
        </pc:sldMkLst>
      </pc:sldChg>
      <pc:sldChg chg="del">
        <pc:chgData name="Christine Downs" userId="e8ba56e2-84b9-4685-891c-6c388ea40c87" providerId="ADAL" clId="{BFA8029A-B237-48E6-A82D-3E8F09FAC0F6}" dt="2024-04-26T20:29:12.936" v="67" actId="47"/>
        <pc:sldMkLst>
          <pc:docMk/>
          <pc:sldMk cId="1936897708" sldId="4073"/>
        </pc:sldMkLst>
      </pc:sldChg>
      <pc:sldChg chg="del">
        <pc:chgData name="Christine Downs" userId="e8ba56e2-84b9-4685-891c-6c388ea40c87" providerId="ADAL" clId="{BFA8029A-B237-48E6-A82D-3E8F09FAC0F6}" dt="2024-04-26T20:29:12.936" v="67" actId="47"/>
        <pc:sldMkLst>
          <pc:docMk/>
          <pc:sldMk cId="652460921" sldId="4075"/>
        </pc:sldMkLst>
      </pc:sldChg>
      <pc:sldChg chg="del">
        <pc:chgData name="Christine Downs" userId="e8ba56e2-84b9-4685-891c-6c388ea40c87" providerId="ADAL" clId="{BFA8029A-B237-48E6-A82D-3E8F09FAC0F6}" dt="2024-04-26T20:29:12.936" v="67" actId="47"/>
        <pc:sldMkLst>
          <pc:docMk/>
          <pc:sldMk cId="1937527558" sldId="4077"/>
        </pc:sldMkLst>
      </pc:sldChg>
      <pc:sldChg chg="del">
        <pc:chgData name="Christine Downs" userId="e8ba56e2-84b9-4685-891c-6c388ea40c87" providerId="ADAL" clId="{BFA8029A-B237-48E6-A82D-3E8F09FAC0F6}" dt="2024-04-26T20:29:12.936" v="67" actId="47"/>
        <pc:sldMkLst>
          <pc:docMk/>
          <pc:sldMk cId="4076085788" sldId="4078"/>
        </pc:sldMkLst>
      </pc:sldChg>
      <pc:sldChg chg="del">
        <pc:chgData name="Christine Downs" userId="e8ba56e2-84b9-4685-891c-6c388ea40c87" providerId="ADAL" clId="{BFA8029A-B237-48E6-A82D-3E8F09FAC0F6}" dt="2024-04-26T20:29:12.936" v="67" actId="47"/>
        <pc:sldMkLst>
          <pc:docMk/>
          <pc:sldMk cId="388240799" sldId="4079"/>
        </pc:sldMkLst>
      </pc:sldChg>
      <pc:sldChg chg="modSp add mod ord">
        <pc:chgData name="Christine Downs" userId="e8ba56e2-84b9-4685-891c-6c388ea40c87" providerId="ADAL" clId="{BFA8029A-B237-48E6-A82D-3E8F09FAC0F6}" dt="2024-05-07T19:39:57.894" v="308" actId="27636"/>
        <pc:sldMkLst>
          <pc:docMk/>
          <pc:sldMk cId="204078486" sldId="4085"/>
        </pc:sldMkLst>
        <pc:spChg chg="mod">
          <ac:chgData name="Christine Downs" userId="e8ba56e2-84b9-4685-891c-6c388ea40c87" providerId="ADAL" clId="{BFA8029A-B237-48E6-A82D-3E8F09FAC0F6}" dt="2024-05-07T19:39:57.894" v="308" actId="27636"/>
          <ac:spMkLst>
            <pc:docMk/>
            <pc:sldMk cId="204078486" sldId="4085"/>
            <ac:spMk id="2" creationId="{6927A98D-2B9B-D944-EA90-66DE78A11038}"/>
          </ac:spMkLst>
        </pc:spChg>
      </pc:sldChg>
      <pc:sldChg chg="add">
        <pc:chgData name="Christine Downs" userId="e8ba56e2-84b9-4685-891c-6c388ea40c87" providerId="ADAL" clId="{BFA8029A-B237-48E6-A82D-3E8F09FAC0F6}" dt="2024-05-07T19:36:46.310" v="299"/>
        <pc:sldMkLst>
          <pc:docMk/>
          <pc:sldMk cId="494597477" sldId="4094"/>
        </pc:sldMkLst>
      </pc:sldChg>
      <pc:sldChg chg="del">
        <pc:chgData name="Christine Downs" userId="e8ba56e2-84b9-4685-891c-6c388ea40c87" providerId="ADAL" clId="{BFA8029A-B237-48E6-A82D-3E8F09FAC0F6}" dt="2024-05-07T19:55:51.272" v="769" actId="47"/>
        <pc:sldMkLst>
          <pc:docMk/>
          <pc:sldMk cId="2928891030" sldId="4105"/>
        </pc:sldMkLst>
      </pc:sldChg>
      <pc:sldChg chg="modSp">
        <pc:chgData name="Christine Downs" userId="e8ba56e2-84b9-4685-891c-6c388ea40c87" providerId="ADAL" clId="{BFA8029A-B237-48E6-A82D-3E8F09FAC0F6}" dt="2024-05-07T20:27:38.396" v="1034" actId="20577"/>
        <pc:sldMkLst>
          <pc:docMk/>
          <pc:sldMk cId="3105357550" sldId="4109"/>
        </pc:sldMkLst>
        <pc:graphicFrameChg chg="mod">
          <ac:chgData name="Christine Downs" userId="e8ba56e2-84b9-4685-891c-6c388ea40c87" providerId="ADAL" clId="{BFA8029A-B237-48E6-A82D-3E8F09FAC0F6}" dt="2024-05-07T20:27:38.396" v="1034" actId="20577"/>
          <ac:graphicFrameMkLst>
            <pc:docMk/>
            <pc:sldMk cId="3105357550" sldId="4109"/>
            <ac:graphicFrameMk id="6" creationId="{96CF4CDE-BCD6-8D4B-9AFC-DC0ABCE3A7B8}"/>
          </ac:graphicFrameMkLst>
        </pc:graphicFrameChg>
      </pc:sldChg>
      <pc:sldChg chg="del">
        <pc:chgData name="Christine Downs" userId="e8ba56e2-84b9-4685-891c-6c388ea40c87" providerId="ADAL" clId="{BFA8029A-B237-48E6-A82D-3E8F09FAC0F6}" dt="2024-04-26T20:26:10.507" v="20" actId="47"/>
        <pc:sldMkLst>
          <pc:docMk/>
          <pc:sldMk cId="1120922155" sldId="4117"/>
        </pc:sldMkLst>
      </pc:sldChg>
      <pc:sldChg chg="ord">
        <pc:chgData name="Christine Downs" userId="e8ba56e2-84b9-4685-891c-6c388ea40c87" providerId="ADAL" clId="{BFA8029A-B237-48E6-A82D-3E8F09FAC0F6}" dt="2024-05-07T19:56:36.518" v="771"/>
        <pc:sldMkLst>
          <pc:docMk/>
          <pc:sldMk cId="2693399756" sldId="4127"/>
        </pc:sldMkLst>
      </pc:sldChg>
      <pc:sldChg chg="add">
        <pc:chgData name="Christine Downs" userId="e8ba56e2-84b9-4685-891c-6c388ea40c87" providerId="ADAL" clId="{BFA8029A-B237-48E6-A82D-3E8F09FAC0F6}" dt="2024-05-07T19:39:38.431" v="305"/>
        <pc:sldMkLst>
          <pc:docMk/>
          <pc:sldMk cId="3113546110" sldId="4131"/>
        </pc:sldMkLst>
      </pc:sldChg>
      <pc:sldChg chg="ord">
        <pc:chgData name="Christine Downs" userId="e8ba56e2-84b9-4685-891c-6c388ea40c87" providerId="ADAL" clId="{BFA8029A-B237-48E6-A82D-3E8F09FAC0F6}" dt="2024-05-07T19:56:36.518" v="771"/>
        <pc:sldMkLst>
          <pc:docMk/>
          <pc:sldMk cId="1608583728" sldId="4208"/>
        </pc:sldMkLst>
      </pc:sldChg>
      <pc:sldChg chg="ord">
        <pc:chgData name="Christine Downs" userId="e8ba56e2-84b9-4685-891c-6c388ea40c87" providerId="ADAL" clId="{BFA8029A-B237-48E6-A82D-3E8F09FAC0F6}" dt="2024-05-07T19:56:36.518" v="771"/>
        <pc:sldMkLst>
          <pc:docMk/>
          <pc:sldMk cId="2700311737" sldId="4209"/>
        </pc:sldMkLst>
      </pc:sldChg>
      <pc:sldChg chg="del">
        <pc:chgData name="Christine Downs" userId="e8ba56e2-84b9-4685-891c-6c388ea40c87" providerId="ADAL" clId="{BFA8029A-B237-48E6-A82D-3E8F09FAC0F6}" dt="2024-05-07T19:24:53.256" v="223" actId="47"/>
        <pc:sldMkLst>
          <pc:docMk/>
          <pc:sldMk cId="494582826" sldId="4210"/>
        </pc:sldMkLst>
      </pc:sldChg>
      <pc:sldChg chg="ord">
        <pc:chgData name="Christine Downs" userId="e8ba56e2-84b9-4685-891c-6c388ea40c87" providerId="ADAL" clId="{BFA8029A-B237-48E6-A82D-3E8F09FAC0F6}" dt="2024-05-07T19:56:36.518" v="771"/>
        <pc:sldMkLst>
          <pc:docMk/>
          <pc:sldMk cId="3144973641" sldId="4211"/>
        </pc:sldMkLst>
      </pc:sldChg>
      <pc:sldChg chg="ord">
        <pc:chgData name="Christine Downs" userId="e8ba56e2-84b9-4685-891c-6c388ea40c87" providerId="ADAL" clId="{BFA8029A-B237-48E6-A82D-3E8F09FAC0F6}" dt="2024-05-07T19:56:36.518" v="771"/>
        <pc:sldMkLst>
          <pc:docMk/>
          <pc:sldMk cId="3567573078" sldId="4212"/>
        </pc:sldMkLst>
      </pc:sldChg>
      <pc:sldChg chg="ord">
        <pc:chgData name="Christine Downs" userId="e8ba56e2-84b9-4685-891c-6c388ea40c87" providerId="ADAL" clId="{BFA8029A-B237-48E6-A82D-3E8F09FAC0F6}" dt="2024-05-07T19:56:36.518" v="771"/>
        <pc:sldMkLst>
          <pc:docMk/>
          <pc:sldMk cId="1712278407" sldId="4213"/>
        </pc:sldMkLst>
      </pc:sldChg>
      <pc:sldChg chg="del">
        <pc:chgData name="Christine Downs" userId="e8ba56e2-84b9-4685-891c-6c388ea40c87" providerId="ADAL" clId="{BFA8029A-B237-48E6-A82D-3E8F09FAC0F6}" dt="2024-05-07T19:55:51.272" v="769" actId="47"/>
        <pc:sldMkLst>
          <pc:docMk/>
          <pc:sldMk cId="4245279219" sldId="4214"/>
        </pc:sldMkLst>
      </pc:sldChg>
      <pc:sldChg chg="del mod modShow">
        <pc:chgData name="Christine Downs" userId="e8ba56e2-84b9-4685-891c-6c388ea40c87" providerId="ADAL" clId="{BFA8029A-B237-48E6-A82D-3E8F09FAC0F6}" dt="2024-05-07T19:55:51.272" v="769" actId="47"/>
        <pc:sldMkLst>
          <pc:docMk/>
          <pc:sldMk cId="2625901687" sldId="4217"/>
        </pc:sldMkLst>
      </pc:sldChg>
      <pc:sldChg chg="ord">
        <pc:chgData name="Christine Downs" userId="e8ba56e2-84b9-4685-891c-6c388ea40c87" providerId="ADAL" clId="{BFA8029A-B237-48E6-A82D-3E8F09FAC0F6}" dt="2024-05-07T19:56:36.518" v="771"/>
        <pc:sldMkLst>
          <pc:docMk/>
          <pc:sldMk cId="2764373191" sldId="4221"/>
        </pc:sldMkLst>
      </pc:sldChg>
      <pc:sldChg chg="modSp del mod ord">
        <pc:chgData name="Christine Downs" userId="e8ba56e2-84b9-4685-891c-6c388ea40c87" providerId="ADAL" clId="{BFA8029A-B237-48E6-A82D-3E8F09FAC0F6}" dt="2024-05-07T20:06:58.334" v="848" actId="47"/>
        <pc:sldMkLst>
          <pc:docMk/>
          <pc:sldMk cId="1413322120" sldId="4222"/>
        </pc:sldMkLst>
        <pc:spChg chg="mod">
          <ac:chgData name="Christine Downs" userId="e8ba56e2-84b9-4685-891c-6c388ea40c87" providerId="ADAL" clId="{BFA8029A-B237-48E6-A82D-3E8F09FAC0F6}" dt="2024-04-26T20:36:59.857" v="175" actId="20577"/>
          <ac:spMkLst>
            <pc:docMk/>
            <pc:sldMk cId="1413322120" sldId="4222"/>
            <ac:spMk id="3" creationId="{209900E1-52DF-4869-AC2D-AC9A9D6C8B24}"/>
          </ac:spMkLst>
        </pc:spChg>
      </pc:sldChg>
      <pc:sldChg chg="add del setBg">
        <pc:chgData name="Christine Downs" userId="e8ba56e2-84b9-4685-891c-6c388ea40c87" providerId="ADAL" clId="{BFA8029A-B237-48E6-A82D-3E8F09FAC0F6}" dt="2024-05-07T19:47:49.593" v="697" actId="47"/>
        <pc:sldMkLst>
          <pc:docMk/>
          <pc:sldMk cId="2362700163" sldId="4469"/>
        </pc:sldMkLst>
      </pc:sldChg>
      <pc:sldChg chg="add del">
        <pc:chgData name="Christine Downs" userId="e8ba56e2-84b9-4685-891c-6c388ea40c87" providerId="ADAL" clId="{BFA8029A-B237-48E6-A82D-3E8F09FAC0F6}" dt="2024-05-07T19:55:20.625" v="764" actId="47"/>
        <pc:sldMkLst>
          <pc:docMk/>
          <pc:sldMk cId="2817464392" sldId="4517"/>
        </pc:sldMkLst>
      </pc:sldChg>
      <pc:sldChg chg="add">
        <pc:chgData name="Christine Downs" userId="e8ba56e2-84b9-4685-891c-6c388ea40c87" providerId="ADAL" clId="{BFA8029A-B237-48E6-A82D-3E8F09FAC0F6}" dt="2024-05-07T19:50:41.743" v="719"/>
        <pc:sldMkLst>
          <pc:docMk/>
          <pc:sldMk cId="541582656" sldId="4526"/>
        </pc:sldMkLst>
      </pc:sldChg>
      <pc:sldChg chg="add">
        <pc:chgData name="Christine Downs" userId="e8ba56e2-84b9-4685-891c-6c388ea40c87" providerId="ADAL" clId="{BFA8029A-B237-48E6-A82D-3E8F09FAC0F6}" dt="2024-05-07T19:50:41.743" v="719"/>
        <pc:sldMkLst>
          <pc:docMk/>
          <pc:sldMk cId="2152566435" sldId="4527"/>
        </pc:sldMkLst>
      </pc:sldChg>
      <pc:sldChg chg="add">
        <pc:chgData name="Christine Downs" userId="e8ba56e2-84b9-4685-891c-6c388ea40c87" providerId="ADAL" clId="{BFA8029A-B237-48E6-A82D-3E8F09FAC0F6}" dt="2024-05-07T19:50:41.743" v="719"/>
        <pc:sldMkLst>
          <pc:docMk/>
          <pc:sldMk cId="2268274235" sldId="4530"/>
        </pc:sldMkLst>
      </pc:sldChg>
      <pc:sldChg chg="modSp mod ord">
        <pc:chgData name="Christine Downs" userId="e8ba56e2-84b9-4685-891c-6c388ea40c87" providerId="ADAL" clId="{BFA8029A-B237-48E6-A82D-3E8F09FAC0F6}" dt="2024-04-26T20:41:56.728" v="205"/>
        <pc:sldMkLst>
          <pc:docMk/>
          <pc:sldMk cId="842408363" sldId="4535"/>
        </pc:sldMkLst>
        <pc:spChg chg="mod">
          <ac:chgData name="Christine Downs" userId="e8ba56e2-84b9-4685-891c-6c388ea40c87" providerId="ADAL" clId="{BFA8029A-B237-48E6-A82D-3E8F09FAC0F6}" dt="2024-04-26T20:37:52.321" v="197" actId="20577"/>
          <ac:spMkLst>
            <pc:docMk/>
            <pc:sldMk cId="842408363" sldId="4535"/>
            <ac:spMk id="480" creationId="{00000000-0000-0000-0000-000000000000}"/>
          </ac:spMkLst>
        </pc:spChg>
      </pc:sldChg>
      <pc:sldChg chg="ord">
        <pc:chgData name="Christine Downs" userId="e8ba56e2-84b9-4685-891c-6c388ea40c87" providerId="ADAL" clId="{BFA8029A-B237-48E6-A82D-3E8F09FAC0F6}" dt="2024-05-07T19:56:36.518" v="771"/>
        <pc:sldMkLst>
          <pc:docMk/>
          <pc:sldMk cId="36555035" sldId="4539"/>
        </pc:sldMkLst>
      </pc:sldChg>
      <pc:sldChg chg="del">
        <pc:chgData name="Christine Downs" userId="e8ba56e2-84b9-4685-891c-6c388ea40c87" providerId="ADAL" clId="{BFA8029A-B237-48E6-A82D-3E8F09FAC0F6}" dt="2024-05-07T19:24:04.769" v="216" actId="47"/>
        <pc:sldMkLst>
          <pc:docMk/>
          <pc:sldMk cId="3826345014" sldId="4546"/>
        </pc:sldMkLst>
      </pc:sldChg>
      <pc:sldChg chg="modSp add mod">
        <pc:chgData name="Christine Downs" userId="e8ba56e2-84b9-4685-891c-6c388ea40c87" providerId="ADAL" clId="{BFA8029A-B237-48E6-A82D-3E8F09FAC0F6}" dt="2024-04-26T20:25:51.969" v="19" actId="20577"/>
        <pc:sldMkLst>
          <pc:docMk/>
          <pc:sldMk cId="833005932" sldId="4570"/>
        </pc:sldMkLst>
        <pc:spChg chg="mod">
          <ac:chgData name="Christine Downs" userId="e8ba56e2-84b9-4685-891c-6c388ea40c87" providerId="ADAL" clId="{BFA8029A-B237-48E6-A82D-3E8F09FAC0F6}" dt="2024-04-26T20:25:51.969" v="19" actId="20577"/>
          <ac:spMkLst>
            <pc:docMk/>
            <pc:sldMk cId="833005932" sldId="4570"/>
            <ac:spMk id="289" creationId="{00000000-0000-0000-0000-000000000000}"/>
          </ac:spMkLst>
        </pc:spChg>
        <pc:spChg chg="mod">
          <ac:chgData name="Christine Downs" userId="e8ba56e2-84b9-4685-891c-6c388ea40c87" providerId="ADAL" clId="{BFA8029A-B237-48E6-A82D-3E8F09FAC0F6}" dt="2024-04-26T20:24:54.671" v="14" actId="20577"/>
          <ac:spMkLst>
            <pc:docMk/>
            <pc:sldMk cId="833005932" sldId="4570"/>
            <ac:spMk id="290" creationId="{00000000-0000-0000-0000-000000000000}"/>
          </ac:spMkLst>
        </pc:spChg>
      </pc:sldChg>
      <pc:sldChg chg="add del">
        <pc:chgData name="Christine Downs" userId="e8ba56e2-84b9-4685-891c-6c388ea40c87" providerId="ADAL" clId="{BFA8029A-B237-48E6-A82D-3E8F09FAC0F6}" dt="2024-05-07T19:37:18.334" v="302" actId="47"/>
        <pc:sldMkLst>
          <pc:docMk/>
          <pc:sldMk cId="1884184130" sldId="4571"/>
        </pc:sldMkLst>
      </pc:sldChg>
      <pc:sldChg chg="add">
        <pc:chgData name="Christine Downs" userId="e8ba56e2-84b9-4685-891c-6c388ea40c87" providerId="ADAL" clId="{BFA8029A-B237-48E6-A82D-3E8F09FAC0F6}" dt="2024-05-07T19:36:46.310" v="299"/>
        <pc:sldMkLst>
          <pc:docMk/>
          <pc:sldMk cId="340634809" sldId="4574"/>
        </pc:sldMkLst>
      </pc:sldChg>
      <pc:sldChg chg="add">
        <pc:chgData name="Christine Downs" userId="e8ba56e2-84b9-4685-891c-6c388ea40c87" providerId="ADAL" clId="{BFA8029A-B237-48E6-A82D-3E8F09FAC0F6}" dt="2024-05-07T19:36:46.310" v="299"/>
        <pc:sldMkLst>
          <pc:docMk/>
          <pc:sldMk cId="75008438" sldId="4577"/>
        </pc:sldMkLst>
      </pc:sldChg>
      <pc:sldChg chg="add">
        <pc:chgData name="Christine Downs" userId="e8ba56e2-84b9-4685-891c-6c388ea40c87" providerId="ADAL" clId="{BFA8029A-B237-48E6-A82D-3E8F09FAC0F6}" dt="2024-05-07T19:36:46.310" v="299"/>
        <pc:sldMkLst>
          <pc:docMk/>
          <pc:sldMk cId="1193845468" sldId="4578"/>
        </pc:sldMkLst>
      </pc:sldChg>
      <pc:sldChg chg="add">
        <pc:chgData name="Christine Downs" userId="e8ba56e2-84b9-4685-891c-6c388ea40c87" providerId="ADAL" clId="{BFA8029A-B237-48E6-A82D-3E8F09FAC0F6}" dt="2024-05-07T19:36:46.310" v="299"/>
        <pc:sldMkLst>
          <pc:docMk/>
          <pc:sldMk cId="1687096436" sldId="4579"/>
        </pc:sldMkLst>
      </pc:sldChg>
      <pc:sldChg chg="add">
        <pc:chgData name="Christine Downs" userId="e8ba56e2-84b9-4685-891c-6c388ea40c87" providerId="ADAL" clId="{BFA8029A-B237-48E6-A82D-3E8F09FAC0F6}" dt="2024-05-07T19:36:46.310" v="299"/>
        <pc:sldMkLst>
          <pc:docMk/>
          <pc:sldMk cId="562188910" sldId="4580"/>
        </pc:sldMkLst>
      </pc:sldChg>
      <pc:sldChg chg="add">
        <pc:chgData name="Christine Downs" userId="e8ba56e2-84b9-4685-891c-6c388ea40c87" providerId="ADAL" clId="{BFA8029A-B237-48E6-A82D-3E8F09FAC0F6}" dt="2024-05-07T19:36:46.310" v="299"/>
        <pc:sldMkLst>
          <pc:docMk/>
          <pc:sldMk cId="4083147812" sldId="4587"/>
        </pc:sldMkLst>
      </pc:sldChg>
      <pc:sldChg chg="add">
        <pc:chgData name="Christine Downs" userId="e8ba56e2-84b9-4685-891c-6c388ea40c87" providerId="ADAL" clId="{BFA8029A-B237-48E6-A82D-3E8F09FAC0F6}" dt="2024-05-07T19:36:46.310" v="299"/>
        <pc:sldMkLst>
          <pc:docMk/>
          <pc:sldMk cId="4129432973" sldId="4588"/>
        </pc:sldMkLst>
      </pc:sldChg>
      <pc:sldChg chg="add">
        <pc:chgData name="Christine Downs" userId="e8ba56e2-84b9-4685-891c-6c388ea40c87" providerId="ADAL" clId="{BFA8029A-B237-48E6-A82D-3E8F09FAC0F6}" dt="2024-05-07T19:36:46.310" v="299"/>
        <pc:sldMkLst>
          <pc:docMk/>
          <pc:sldMk cId="3691189015" sldId="4589"/>
        </pc:sldMkLst>
      </pc:sldChg>
      <pc:sldChg chg="modSp add mod setBg chgLayout">
        <pc:chgData name="Christine Downs" userId="e8ba56e2-84b9-4685-891c-6c388ea40c87" providerId="ADAL" clId="{BFA8029A-B237-48E6-A82D-3E8F09FAC0F6}" dt="2024-05-07T19:46:47.809" v="692"/>
        <pc:sldMkLst>
          <pc:docMk/>
          <pc:sldMk cId="355888368" sldId="4590"/>
        </pc:sldMkLst>
        <pc:spChg chg="mod ord">
          <ac:chgData name="Christine Downs" userId="e8ba56e2-84b9-4685-891c-6c388ea40c87" providerId="ADAL" clId="{BFA8029A-B237-48E6-A82D-3E8F09FAC0F6}" dt="2024-05-07T19:42:32.345" v="690" actId="700"/>
          <ac:spMkLst>
            <pc:docMk/>
            <pc:sldMk cId="355888368" sldId="4590"/>
            <ac:spMk id="3" creationId="{1A56BB55-4B2E-1530-ACAC-9F80AC9FAB94}"/>
          </ac:spMkLst>
        </pc:spChg>
      </pc:sldChg>
      <pc:sldChg chg="add">
        <pc:chgData name="Christine Downs" userId="e8ba56e2-84b9-4685-891c-6c388ea40c87" providerId="ADAL" clId="{BFA8029A-B237-48E6-A82D-3E8F09FAC0F6}" dt="2024-05-07T19:36:46.310" v="299"/>
        <pc:sldMkLst>
          <pc:docMk/>
          <pc:sldMk cId="2781756121" sldId="4593"/>
        </pc:sldMkLst>
      </pc:sldChg>
      <pc:sldChg chg="ord">
        <pc:chgData name="Christine Downs" userId="e8ba56e2-84b9-4685-891c-6c388ea40c87" providerId="ADAL" clId="{BFA8029A-B237-48E6-A82D-3E8F09FAC0F6}" dt="2024-04-26T20:41:56.728" v="205"/>
        <pc:sldMkLst>
          <pc:docMk/>
          <pc:sldMk cId="300401282" sldId="4613"/>
        </pc:sldMkLst>
      </pc:sldChg>
      <pc:sldChg chg="ord">
        <pc:chgData name="Christine Downs" userId="e8ba56e2-84b9-4685-891c-6c388ea40c87" providerId="ADAL" clId="{BFA8029A-B237-48E6-A82D-3E8F09FAC0F6}" dt="2024-05-07T20:05:15.153" v="775"/>
        <pc:sldMkLst>
          <pc:docMk/>
          <pc:sldMk cId="2162345139" sldId="4633"/>
        </pc:sldMkLst>
      </pc:sldChg>
      <pc:sldChg chg="add del ord">
        <pc:chgData name="Christine Downs" userId="e8ba56e2-84b9-4685-891c-6c388ea40c87" providerId="ADAL" clId="{BFA8029A-B237-48E6-A82D-3E8F09FAC0F6}" dt="2024-05-07T20:05:15.153" v="775"/>
        <pc:sldMkLst>
          <pc:docMk/>
          <pc:sldMk cId="3251108120" sldId="4652"/>
        </pc:sldMkLst>
      </pc:sldChg>
      <pc:sldChg chg="ord">
        <pc:chgData name="Christine Downs" userId="e8ba56e2-84b9-4685-891c-6c388ea40c87" providerId="ADAL" clId="{BFA8029A-B237-48E6-A82D-3E8F09FAC0F6}" dt="2024-05-07T20:05:15.153" v="775"/>
        <pc:sldMkLst>
          <pc:docMk/>
          <pc:sldMk cId="1182171826" sldId="4657"/>
        </pc:sldMkLst>
      </pc:sldChg>
      <pc:sldChg chg="modSp mod ord modShow">
        <pc:chgData name="Christine Downs" userId="e8ba56e2-84b9-4685-891c-6c388ea40c87" providerId="ADAL" clId="{BFA8029A-B237-48E6-A82D-3E8F09FAC0F6}" dt="2024-05-07T20:05:15.153" v="775"/>
        <pc:sldMkLst>
          <pc:docMk/>
          <pc:sldMk cId="2803599069" sldId="4658"/>
        </pc:sldMkLst>
        <pc:grpChg chg="mod">
          <ac:chgData name="Christine Downs" userId="e8ba56e2-84b9-4685-891c-6c388ea40c87" providerId="ADAL" clId="{BFA8029A-B237-48E6-A82D-3E8F09FAC0F6}" dt="2024-05-07T19:25:47.785" v="226" actId="1076"/>
          <ac:grpSpMkLst>
            <pc:docMk/>
            <pc:sldMk cId="2803599069" sldId="4658"/>
            <ac:grpSpMk id="23" creationId="{B8778365-2ED7-C844-A703-E52DA5AC7397}"/>
          </ac:grpSpMkLst>
        </pc:grpChg>
        <pc:grpChg chg="mod">
          <ac:chgData name="Christine Downs" userId="e8ba56e2-84b9-4685-891c-6c388ea40c87" providerId="ADAL" clId="{BFA8029A-B237-48E6-A82D-3E8F09FAC0F6}" dt="2024-05-07T19:25:40.202" v="224" actId="14100"/>
          <ac:grpSpMkLst>
            <pc:docMk/>
            <pc:sldMk cId="2803599069" sldId="4658"/>
            <ac:grpSpMk id="30" creationId="{AA84B553-F509-1443-8DF5-E3674B472D87}"/>
          </ac:grpSpMkLst>
        </pc:grpChg>
      </pc:sldChg>
      <pc:sldChg chg="modSp mod ord">
        <pc:chgData name="Christine Downs" userId="e8ba56e2-84b9-4685-891c-6c388ea40c87" providerId="ADAL" clId="{BFA8029A-B237-48E6-A82D-3E8F09FAC0F6}" dt="2024-05-07T20:06:44.795" v="847" actId="1076"/>
        <pc:sldMkLst>
          <pc:docMk/>
          <pc:sldMk cId="741275912" sldId="4664"/>
        </pc:sldMkLst>
        <pc:spChg chg="mod">
          <ac:chgData name="Christine Downs" userId="e8ba56e2-84b9-4685-891c-6c388ea40c87" providerId="ADAL" clId="{BFA8029A-B237-48E6-A82D-3E8F09FAC0F6}" dt="2024-05-07T20:06:42.750" v="846" actId="1076"/>
          <ac:spMkLst>
            <pc:docMk/>
            <pc:sldMk cId="741275912" sldId="4664"/>
            <ac:spMk id="27" creationId="{E9C2D6D8-B2B5-2A4D-9803-18F7E5450B5E}"/>
          </ac:spMkLst>
        </pc:spChg>
        <pc:spChg chg="mod">
          <ac:chgData name="Christine Downs" userId="e8ba56e2-84b9-4685-891c-6c388ea40c87" providerId="ADAL" clId="{BFA8029A-B237-48E6-A82D-3E8F09FAC0F6}" dt="2024-05-07T20:06:36.574" v="845" actId="20577"/>
          <ac:spMkLst>
            <pc:docMk/>
            <pc:sldMk cId="741275912" sldId="4664"/>
            <ac:spMk id="28" creationId="{89044B54-FBD1-BA46-9141-7D946B4E4D3F}"/>
          </ac:spMkLst>
        </pc:spChg>
        <pc:grpChg chg="mod">
          <ac:chgData name="Christine Downs" userId="e8ba56e2-84b9-4685-891c-6c388ea40c87" providerId="ADAL" clId="{BFA8029A-B237-48E6-A82D-3E8F09FAC0F6}" dt="2024-05-07T20:06:44.795" v="847" actId="1076"/>
          <ac:grpSpMkLst>
            <pc:docMk/>
            <pc:sldMk cId="741275912" sldId="4664"/>
            <ac:grpSpMk id="7" creationId="{294726A4-AFE5-9048-AD8A-19CF1CA8BFA2}"/>
          </ac:grpSpMkLst>
        </pc:grpChg>
      </pc:sldChg>
      <pc:sldChg chg="del ord">
        <pc:chgData name="Christine Downs" userId="e8ba56e2-84b9-4685-891c-6c388ea40c87" providerId="ADAL" clId="{BFA8029A-B237-48E6-A82D-3E8F09FAC0F6}" dt="2024-05-07T19:29:20.341" v="264" actId="47"/>
        <pc:sldMkLst>
          <pc:docMk/>
          <pc:sldMk cId="1069773811" sldId="4665"/>
        </pc:sldMkLst>
      </pc:sldChg>
      <pc:sldChg chg="ord">
        <pc:chgData name="Christine Downs" userId="e8ba56e2-84b9-4685-891c-6c388ea40c87" providerId="ADAL" clId="{BFA8029A-B237-48E6-A82D-3E8F09FAC0F6}" dt="2024-04-26T20:41:56.728" v="205"/>
        <pc:sldMkLst>
          <pc:docMk/>
          <pc:sldMk cId="3660879670" sldId="4672"/>
        </pc:sldMkLst>
      </pc:sldChg>
      <pc:sldChg chg="ord">
        <pc:chgData name="Christine Downs" userId="e8ba56e2-84b9-4685-891c-6c388ea40c87" providerId="ADAL" clId="{BFA8029A-B237-48E6-A82D-3E8F09FAC0F6}" dt="2024-05-07T20:05:15.153" v="775"/>
        <pc:sldMkLst>
          <pc:docMk/>
          <pc:sldMk cId="1946558800" sldId="4684"/>
        </pc:sldMkLst>
      </pc:sldChg>
      <pc:sldChg chg="del ord">
        <pc:chgData name="Christine Downs" userId="e8ba56e2-84b9-4685-891c-6c388ea40c87" providerId="ADAL" clId="{BFA8029A-B237-48E6-A82D-3E8F09FAC0F6}" dt="2024-05-07T20:29:20.320" v="1040" actId="47"/>
        <pc:sldMkLst>
          <pc:docMk/>
          <pc:sldMk cId="2975779534" sldId="4686"/>
        </pc:sldMkLst>
      </pc:sldChg>
      <pc:sldChg chg="delSp modSp add del mod ord">
        <pc:chgData name="Christine Downs" userId="e8ba56e2-84b9-4685-891c-6c388ea40c87" providerId="ADAL" clId="{BFA8029A-B237-48E6-A82D-3E8F09FAC0F6}" dt="2024-05-07T20:31:06.814" v="1073" actId="1076"/>
        <pc:sldMkLst>
          <pc:docMk/>
          <pc:sldMk cId="183118632" sldId="4687"/>
        </pc:sldMkLst>
        <pc:spChg chg="del">
          <ac:chgData name="Christine Downs" userId="e8ba56e2-84b9-4685-891c-6c388ea40c87" providerId="ADAL" clId="{BFA8029A-B237-48E6-A82D-3E8F09FAC0F6}" dt="2024-05-07T20:30:40.527" v="1063" actId="478"/>
          <ac:spMkLst>
            <pc:docMk/>
            <pc:sldMk cId="183118632" sldId="4687"/>
            <ac:spMk id="27" creationId="{E9C2D6D8-B2B5-2A4D-9803-18F7E5450B5E}"/>
          </ac:spMkLst>
        </pc:spChg>
        <pc:spChg chg="mod">
          <ac:chgData name="Christine Downs" userId="e8ba56e2-84b9-4685-891c-6c388ea40c87" providerId="ADAL" clId="{BFA8029A-B237-48E6-A82D-3E8F09FAC0F6}" dt="2024-05-07T20:31:06.814" v="1073" actId="1076"/>
          <ac:spMkLst>
            <pc:docMk/>
            <pc:sldMk cId="183118632" sldId="4687"/>
            <ac:spMk id="139268" creationId="{00000000-0000-0000-0000-000000000000}"/>
          </ac:spMkLst>
        </pc:spChg>
        <pc:grpChg chg="del mod">
          <ac:chgData name="Christine Downs" userId="e8ba56e2-84b9-4685-891c-6c388ea40c87" providerId="ADAL" clId="{BFA8029A-B237-48E6-A82D-3E8F09FAC0F6}" dt="2024-05-07T20:30:43.916" v="1065" actId="478"/>
          <ac:grpSpMkLst>
            <pc:docMk/>
            <pc:sldMk cId="183118632" sldId="4687"/>
            <ac:grpSpMk id="7" creationId="{294726A4-AFE5-9048-AD8A-19CF1CA8BFA2}"/>
          </ac:grpSpMkLst>
        </pc:grpChg>
        <pc:picChg chg="mod">
          <ac:chgData name="Christine Downs" userId="e8ba56e2-84b9-4685-891c-6c388ea40c87" providerId="ADAL" clId="{BFA8029A-B237-48E6-A82D-3E8F09FAC0F6}" dt="2024-05-07T20:30:59.806" v="1071" actId="1076"/>
          <ac:picMkLst>
            <pc:docMk/>
            <pc:sldMk cId="183118632" sldId="4687"/>
            <ac:picMk id="2" creationId="{70864982-2CAC-12CE-92EE-1B9637F3A171}"/>
          </ac:picMkLst>
        </pc:picChg>
      </pc:sldChg>
      <pc:sldChg chg="delSp modSp del mod ord">
        <pc:chgData name="Christine Downs" userId="e8ba56e2-84b9-4685-891c-6c388ea40c87" providerId="ADAL" clId="{BFA8029A-B237-48E6-A82D-3E8F09FAC0F6}" dt="2024-05-07T20:30:31.229" v="1062" actId="47"/>
        <pc:sldMkLst>
          <pc:docMk/>
          <pc:sldMk cId="1408108088" sldId="4688"/>
        </pc:sldMkLst>
        <pc:spChg chg="del mod">
          <ac:chgData name="Christine Downs" userId="e8ba56e2-84b9-4685-891c-6c388ea40c87" providerId="ADAL" clId="{BFA8029A-B237-48E6-A82D-3E8F09FAC0F6}" dt="2024-05-07T20:30:23.291" v="1061" actId="478"/>
          <ac:spMkLst>
            <pc:docMk/>
            <pc:sldMk cId="1408108088" sldId="4688"/>
            <ac:spMk id="59" creationId="{136C031A-87FA-0B44-8DA1-F7BBD00C8AEF}"/>
          </ac:spMkLst>
        </pc:spChg>
      </pc:sldChg>
      <pc:sldChg chg="add">
        <pc:chgData name="Christine Downs" userId="e8ba56e2-84b9-4685-891c-6c388ea40c87" providerId="ADAL" clId="{BFA8029A-B237-48E6-A82D-3E8F09FAC0F6}" dt="2024-05-07T19:36:46.310" v="299"/>
        <pc:sldMkLst>
          <pc:docMk/>
          <pc:sldMk cId="65619562" sldId="4690"/>
        </pc:sldMkLst>
      </pc:sldChg>
      <pc:sldChg chg="ord">
        <pc:chgData name="Christine Downs" userId="e8ba56e2-84b9-4685-891c-6c388ea40c87" providerId="ADAL" clId="{BFA8029A-B237-48E6-A82D-3E8F09FAC0F6}" dt="2024-05-07T19:54:48.754" v="761"/>
        <pc:sldMkLst>
          <pc:docMk/>
          <pc:sldMk cId="706645168" sldId="4696"/>
        </pc:sldMkLst>
      </pc:sldChg>
      <pc:sldChg chg="ord">
        <pc:chgData name="Christine Downs" userId="e8ba56e2-84b9-4685-891c-6c388ea40c87" providerId="ADAL" clId="{BFA8029A-B237-48E6-A82D-3E8F09FAC0F6}" dt="2024-05-07T19:54:14.868" v="755"/>
        <pc:sldMkLst>
          <pc:docMk/>
          <pc:sldMk cId="993640584" sldId="4697"/>
        </pc:sldMkLst>
      </pc:sldChg>
      <pc:sldChg chg="ord">
        <pc:chgData name="Christine Downs" userId="e8ba56e2-84b9-4685-891c-6c388ea40c87" providerId="ADAL" clId="{BFA8029A-B237-48E6-A82D-3E8F09FAC0F6}" dt="2024-05-07T19:54:25.543" v="757"/>
        <pc:sldMkLst>
          <pc:docMk/>
          <pc:sldMk cId="2766513184" sldId="4699"/>
        </pc:sldMkLst>
      </pc:sldChg>
      <pc:sldChg chg="ord">
        <pc:chgData name="Christine Downs" userId="e8ba56e2-84b9-4685-891c-6c388ea40c87" providerId="ADAL" clId="{BFA8029A-B237-48E6-A82D-3E8F09FAC0F6}" dt="2024-05-07T19:53:54.814" v="753"/>
        <pc:sldMkLst>
          <pc:docMk/>
          <pc:sldMk cId="1601250050" sldId="4700"/>
        </pc:sldMkLst>
      </pc:sldChg>
      <pc:sldChg chg="ord">
        <pc:chgData name="Christine Downs" userId="e8ba56e2-84b9-4685-891c-6c388ea40c87" providerId="ADAL" clId="{BFA8029A-B237-48E6-A82D-3E8F09FAC0F6}" dt="2024-05-07T19:55:30.717" v="767"/>
        <pc:sldMkLst>
          <pc:docMk/>
          <pc:sldMk cId="453034183" sldId="4701"/>
        </pc:sldMkLst>
      </pc:sldChg>
      <pc:sldChg chg="add">
        <pc:chgData name="Christine Downs" userId="e8ba56e2-84b9-4685-891c-6c388ea40c87" providerId="ADAL" clId="{BFA8029A-B237-48E6-A82D-3E8F09FAC0F6}" dt="2024-05-07T19:36:46.310" v="299"/>
        <pc:sldMkLst>
          <pc:docMk/>
          <pc:sldMk cId="1102252326" sldId="4717"/>
        </pc:sldMkLst>
      </pc:sldChg>
      <pc:sldChg chg="del ord">
        <pc:chgData name="Christine Downs" userId="e8ba56e2-84b9-4685-891c-6c388ea40c87" providerId="ADAL" clId="{BFA8029A-B237-48E6-A82D-3E8F09FAC0F6}" dt="2024-05-07T20:05:43.225" v="776" actId="47"/>
        <pc:sldMkLst>
          <pc:docMk/>
          <pc:sldMk cId="3225342400" sldId="4718"/>
        </pc:sldMkLst>
      </pc:sldChg>
      <pc:sldChg chg="add">
        <pc:chgData name="Christine Downs" userId="e8ba56e2-84b9-4685-891c-6c388ea40c87" providerId="ADAL" clId="{BFA8029A-B237-48E6-A82D-3E8F09FAC0F6}" dt="2024-05-07T19:36:46.310" v="299"/>
        <pc:sldMkLst>
          <pc:docMk/>
          <pc:sldMk cId="1269202333" sldId="4719"/>
        </pc:sldMkLst>
      </pc:sldChg>
      <pc:sldChg chg="modSp mod ord">
        <pc:chgData name="Christine Downs" userId="e8ba56e2-84b9-4685-891c-6c388ea40c87" providerId="ADAL" clId="{BFA8029A-B237-48E6-A82D-3E8F09FAC0F6}" dt="2024-05-07T20:05:15.153" v="775"/>
        <pc:sldMkLst>
          <pc:docMk/>
          <pc:sldMk cId="4121138604" sldId="4720"/>
        </pc:sldMkLst>
        <pc:spChg chg="mod">
          <ac:chgData name="Christine Downs" userId="e8ba56e2-84b9-4685-891c-6c388ea40c87" providerId="ADAL" clId="{BFA8029A-B237-48E6-A82D-3E8F09FAC0F6}" dt="2024-04-26T20:40:23.783" v="202" actId="207"/>
          <ac:spMkLst>
            <pc:docMk/>
            <pc:sldMk cId="4121138604" sldId="4720"/>
            <ac:spMk id="2" creationId="{98178D6D-973E-EC4A-B7B4-1EAED280B040}"/>
          </ac:spMkLst>
        </pc:spChg>
      </pc:sldChg>
      <pc:sldChg chg="add">
        <pc:chgData name="Christine Downs" userId="e8ba56e2-84b9-4685-891c-6c388ea40c87" providerId="ADAL" clId="{BFA8029A-B237-48E6-A82D-3E8F09FAC0F6}" dt="2024-05-07T19:36:46.310" v="299"/>
        <pc:sldMkLst>
          <pc:docMk/>
          <pc:sldMk cId="1218312186" sldId="4721"/>
        </pc:sldMkLst>
      </pc:sldChg>
      <pc:sldChg chg="add">
        <pc:chgData name="Christine Downs" userId="e8ba56e2-84b9-4685-891c-6c388ea40c87" providerId="ADAL" clId="{BFA8029A-B237-48E6-A82D-3E8F09FAC0F6}" dt="2024-05-07T19:36:46.310" v="299"/>
        <pc:sldMkLst>
          <pc:docMk/>
          <pc:sldMk cId="1821420635" sldId="4722"/>
        </pc:sldMkLst>
      </pc:sldChg>
      <pc:sldChg chg="add">
        <pc:chgData name="Christine Downs" userId="e8ba56e2-84b9-4685-891c-6c388ea40c87" providerId="ADAL" clId="{BFA8029A-B237-48E6-A82D-3E8F09FAC0F6}" dt="2024-05-07T19:36:46.310" v="299"/>
        <pc:sldMkLst>
          <pc:docMk/>
          <pc:sldMk cId="2519853565" sldId="4723"/>
        </pc:sldMkLst>
      </pc:sldChg>
      <pc:sldChg chg="add">
        <pc:chgData name="Christine Downs" userId="e8ba56e2-84b9-4685-891c-6c388ea40c87" providerId="ADAL" clId="{BFA8029A-B237-48E6-A82D-3E8F09FAC0F6}" dt="2024-05-07T19:36:46.310" v="299"/>
        <pc:sldMkLst>
          <pc:docMk/>
          <pc:sldMk cId="3071154329" sldId="4724"/>
        </pc:sldMkLst>
      </pc:sldChg>
      <pc:sldChg chg="del ord">
        <pc:chgData name="Christine Downs" userId="e8ba56e2-84b9-4685-891c-6c388ea40c87" providerId="ADAL" clId="{BFA8029A-B237-48E6-A82D-3E8F09FAC0F6}" dt="2024-05-07T20:05:45.195" v="777" actId="47"/>
        <pc:sldMkLst>
          <pc:docMk/>
          <pc:sldMk cId="3845347618" sldId="4744"/>
        </pc:sldMkLst>
      </pc:sldChg>
      <pc:sldChg chg="add">
        <pc:chgData name="Christine Downs" userId="e8ba56e2-84b9-4685-891c-6c388ea40c87" providerId="ADAL" clId="{BFA8029A-B237-48E6-A82D-3E8F09FAC0F6}" dt="2024-05-07T19:36:46.310" v="299"/>
        <pc:sldMkLst>
          <pc:docMk/>
          <pc:sldMk cId="3157825638" sldId="4750"/>
        </pc:sldMkLst>
      </pc:sldChg>
      <pc:sldChg chg="add del ord">
        <pc:chgData name="Christine Downs" userId="e8ba56e2-84b9-4685-891c-6c388ea40c87" providerId="ADAL" clId="{BFA8029A-B237-48E6-A82D-3E8F09FAC0F6}" dt="2024-05-07T19:53:03.505" v="746" actId="47"/>
        <pc:sldMkLst>
          <pc:docMk/>
          <pc:sldMk cId="1908887190" sldId="4752"/>
        </pc:sldMkLst>
      </pc:sldChg>
      <pc:sldChg chg="modSp mod">
        <pc:chgData name="Christine Downs" userId="e8ba56e2-84b9-4685-891c-6c388ea40c87" providerId="ADAL" clId="{BFA8029A-B237-48E6-A82D-3E8F09FAC0F6}" dt="2024-04-26T20:28:55.100" v="66" actId="20577"/>
        <pc:sldMkLst>
          <pc:docMk/>
          <pc:sldMk cId="1281788386" sldId="4754"/>
        </pc:sldMkLst>
        <pc:spChg chg="mod">
          <ac:chgData name="Christine Downs" userId="e8ba56e2-84b9-4685-891c-6c388ea40c87" providerId="ADAL" clId="{BFA8029A-B237-48E6-A82D-3E8F09FAC0F6}" dt="2024-04-26T20:28:55.100" v="66" actId="20577"/>
          <ac:spMkLst>
            <pc:docMk/>
            <pc:sldMk cId="1281788386" sldId="4754"/>
            <ac:spMk id="5" creationId="{41D0B93C-DDB4-0415-6679-8E838BF17D02}"/>
          </ac:spMkLst>
        </pc:spChg>
      </pc:sldChg>
      <pc:sldChg chg="add del">
        <pc:chgData name="Christine Downs" userId="e8ba56e2-84b9-4685-891c-6c388ea40c87" providerId="ADAL" clId="{BFA8029A-B237-48E6-A82D-3E8F09FAC0F6}" dt="2024-04-26T20:44:44.915" v="210" actId="47"/>
        <pc:sldMkLst>
          <pc:docMk/>
          <pc:sldMk cId="936746112" sldId="4758"/>
        </pc:sldMkLst>
      </pc:sldChg>
      <pc:sldChg chg="del">
        <pc:chgData name="Christine Downs" userId="e8ba56e2-84b9-4685-891c-6c388ea40c87" providerId="ADAL" clId="{BFA8029A-B237-48E6-A82D-3E8F09FAC0F6}" dt="2024-05-07T19:55:51.272" v="769" actId="47"/>
        <pc:sldMkLst>
          <pc:docMk/>
          <pc:sldMk cId="2721634181" sldId="4766"/>
        </pc:sldMkLst>
      </pc:sldChg>
      <pc:sldChg chg="add">
        <pc:chgData name="Christine Downs" userId="e8ba56e2-84b9-4685-891c-6c388ea40c87" providerId="ADAL" clId="{BFA8029A-B237-48E6-A82D-3E8F09FAC0F6}" dt="2024-05-07T19:50:41.743" v="719"/>
        <pc:sldMkLst>
          <pc:docMk/>
          <pc:sldMk cId="1772556640" sldId="4774"/>
        </pc:sldMkLst>
      </pc:sldChg>
      <pc:sldChg chg="modSp mod modNotesTx">
        <pc:chgData name="Christine Downs" userId="e8ba56e2-84b9-4685-891c-6c388ea40c87" providerId="ADAL" clId="{BFA8029A-B237-48E6-A82D-3E8F09FAC0F6}" dt="2024-05-07T20:22:51.314" v="969" actId="12"/>
        <pc:sldMkLst>
          <pc:docMk/>
          <pc:sldMk cId="3613274210" sldId="4820"/>
        </pc:sldMkLst>
        <pc:spChg chg="mod">
          <ac:chgData name="Christine Downs" userId="e8ba56e2-84b9-4685-891c-6c388ea40c87" providerId="ADAL" clId="{BFA8029A-B237-48E6-A82D-3E8F09FAC0F6}" dt="2024-05-07T20:22:51.314" v="969" actId="12"/>
          <ac:spMkLst>
            <pc:docMk/>
            <pc:sldMk cId="3613274210" sldId="4820"/>
            <ac:spMk id="12" creationId="{1F80FC8A-824C-084C-83E0-413165DCA5D7}"/>
          </ac:spMkLst>
        </pc:spChg>
        <pc:spChg chg="mod">
          <ac:chgData name="Christine Downs" userId="e8ba56e2-84b9-4685-891c-6c388ea40c87" providerId="ADAL" clId="{BFA8029A-B237-48E6-A82D-3E8F09FAC0F6}" dt="2024-05-07T20:22:29.087" v="966" actId="1076"/>
          <ac:spMkLst>
            <pc:docMk/>
            <pc:sldMk cId="3613274210" sldId="4820"/>
            <ac:spMk id="1012" creationId="{00000000-0000-0000-0000-000000000000}"/>
          </ac:spMkLst>
        </pc:spChg>
      </pc:sldChg>
      <pc:sldChg chg="del">
        <pc:chgData name="Christine Downs" userId="e8ba56e2-84b9-4685-891c-6c388ea40c87" providerId="ADAL" clId="{BFA8029A-B237-48E6-A82D-3E8F09FAC0F6}" dt="2024-05-07T20:28:24.727" v="1039" actId="47"/>
        <pc:sldMkLst>
          <pc:docMk/>
          <pc:sldMk cId="1227120885" sldId="4821"/>
        </pc:sldMkLst>
      </pc:sldChg>
      <pc:sldChg chg="del">
        <pc:chgData name="Christine Downs" userId="e8ba56e2-84b9-4685-891c-6c388ea40c87" providerId="ADAL" clId="{BFA8029A-B237-48E6-A82D-3E8F09FAC0F6}" dt="2024-05-07T19:55:51.272" v="769" actId="47"/>
        <pc:sldMkLst>
          <pc:docMk/>
          <pc:sldMk cId="3527082184" sldId="4822"/>
        </pc:sldMkLst>
      </pc:sldChg>
      <pc:sldChg chg="del">
        <pc:chgData name="Christine Downs" userId="e8ba56e2-84b9-4685-891c-6c388ea40c87" providerId="ADAL" clId="{BFA8029A-B237-48E6-A82D-3E8F09FAC0F6}" dt="2024-05-07T19:55:51.272" v="769" actId="47"/>
        <pc:sldMkLst>
          <pc:docMk/>
          <pc:sldMk cId="2126800376" sldId="4823"/>
        </pc:sldMkLst>
      </pc:sldChg>
      <pc:sldChg chg="del">
        <pc:chgData name="Christine Downs" userId="e8ba56e2-84b9-4685-891c-6c388ea40c87" providerId="ADAL" clId="{BFA8029A-B237-48E6-A82D-3E8F09FAC0F6}" dt="2024-05-07T19:55:51.272" v="769" actId="47"/>
        <pc:sldMkLst>
          <pc:docMk/>
          <pc:sldMk cId="2635765658" sldId="4824"/>
        </pc:sldMkLst>
      </pc:sldChg>
      <pc:sldChg chg="delCm">
        <pc:chgData name="Christine Downs" userId="e8ba56e2-84b9-4685-891c-6c388ea40c87" providerId="ADAL" clId="{BFA8029A-B237-48E6-A82D-3E8F09FAC0F6}" dt="2024-04-26T20:45:09.848" v="212"/>
        <pc:sldMkLst>
          <pc:docMk/>
          <pc:sldMk cId="3031467091" sldId="4825"/>
        </pc:sldMkLst>
        <pc:extLst>
          <p:ext xmlns:p="http://schemas.openxmlformats.org/presentationml/2006/main" uri="{D6D511B9-2390-475A-947B-AFAB55BFBCF1}">
            <pc226:cmChg xmlns:pc226="http://schemas.microsoft.com/office/powerpoint/2022/06/main/command" chg="del">
              <pc226:chgData name="Christine Downs" userId="e8ba56e2-84b9-4685-891c-6c388ea40c87" providerId="ADAL" clId="{BFA8029A-B237-48E6-A82D-3E8F09FAC0F6}" dt="2024-04-26T20:45:08.105" v="211"/>
              <pc2:cmMkLst xmlns:pc2="http://schemas.microsoft.com/office/powerpoint/2019/9/main/command">
                <pc:docMk/>
                <pc:sldMk cId="3031467091" sldId="4825"/>
                <pc2:cmMk id="{18B33C9C-7794-40A5-B00C-82B7EC093D19}"/>
              </pc2:cmMkLst>
            </pc226:cmChg>
            <pc226:cmChg xmlns:pc226="http://schemas.microsoft.com/office/powerpoint/2022/06/main/command" chg="del">
              <pc226:chgData name="Christine Downs" userId="e8ba56e2-84b9-4685-891c-6c388ea40c87" providerId="ADAL" clId="{BFA8029A-B237-48E6-A82D-3E8F09FAC0F6}" dt="2024-04-26T20:45:09.848" v="212"/>
              <pc2:cmMkLst xmlns:pc2="http://schemas.microsoft.com/office/powerpoint/2019/9/main/command">
                <pc:docMk/>
                <pc:sldMk cId="3031467091" sldId="4825"/>
                <pc2:cmMk id="{837A20BA-3941-4FE2-BB0B-F984E18C43F6}"/>
              </pc2:cmMkLst>
            </pc226:cmChg>
          </p:ext>
        </pc:extLst>
      </pc:sldChg>
      <pc:sldChg chg="del">
        <pc:chgData name="Christine Downs" userId="e8ba56e2-84b9-4685-891c-6c388ea40c87" providerId="ADAL" clId="{BFA8029A-B237-48E6-A82D-3E8F09FAC0F6}" dt="2024-05-07T20:19:17.728" v="932" actId="47"/>
        <pc:sldMkLst>
          <pc:docMk/>
          <pc:sldMk cId="2425820709" sldId="4826"/>
        </pc:sldMkLst>
      </pc:sldChg>
      <pc:sldChg chg="add">
        <pc:chgData name="Christine Downs" userId="e8ba56e2-84b9-4685-891c-6c388ea40c87" providerId="ADAL" clId="{BFA8029A-B237-48E6-A82D-3E8F09FAC0F6}" dt="2024-05-07T19:39:38.431" v="305"/>
        <pc:sldMkLst>
          <pc:docMk/>
          <pc:sldMk cId="2465062968" sldId="4871"/>
        </pc:sldMkLst>
      </pc:sldChg>
      <pc:sldChg chg="add ord">
        <pc:chgData name="Christine Downs" userId="e8ba56e2-84b9-4685-891c-6c388ea40c87" providerId="ADAL" clId="{BFA8029A-B237-48E6-A82D-3E8F09FAC0F6}" dt="2024-05-07T19:24:10.843" v="218"/>
        <pc:sldMkLst>
          <pc:docMk/>
          <pc:sldMk cId="2096607711" sldId="4872"/>
        </pc:sldMkLst>
      </pc:sldChg>
      <pc:sldChg chg="add">
        <pc:chgData name="Christine Downs" userId="e8ba56e2-84b9-4685-891c-6c388ea40c87" providerId="ADAL" clId="{BFA8029A-B237-48E6-A82D-3E8F09FAC0F6}" dt="2024-05-07T19:36:46.310" v="299"/>
        <pc:sldMkLst>
          <pc:docMk/>
          <pc:sldMk cId="679521615" sldId="4896"/>
        </pc:sldMkLst>
      </pc:sldChg>
      <pc:sldChg chg="add">
        <pc:chgData name="Christine Downs" userId="e8ba56e2-84b9-4685-891c-6c388ea40c87" providerId="ADAL" clId="{BFA8029A-B237-48E6-A82D-3E8F09FAC0F6}" dt="2024-05-07T19:36:46.310" v="299"/>
        <pc:sldMkLst>
          <pc:docMk/>
          <pc:sldMk cId="1856752632" sldId="4897"/>
        </pc:sldMkLst>
      </pc:sldChg>
      <pc:sldChg chg="add">
        <pc:chgData name="Christine Downs" userId="e8ba56e2-84b9-4685-891c-6c388ea40c87" providerId="ADAL" clId="{BFA8029A-B237-48E6-A82D-3E8F09FAC0F6}" dt="2024-05-07T19:36:46.310" v="299"/>
        <pc:sldMkLst>
          <pc:docMk/>
          <pc:sldMk cId="3380046954" sldId="4898"/>
        </pc:sldMkLst>
      </pc:sldChg>
      <pc:sldChg chg="addSp modSp new mod modClrScheme chgLayout">
        <pc:chgData name="Christine Downs" userId="e8ba56e2-84b9-4685-891c-6c388ea40c87" providerId="ADAL" clId="{BFA8029A-B237-48E6-A82D-3E8F09FAC0F6}" dt="2024-05-07T19:42:22.489" v="688" actId="14100"/>
        <pc:sldMkLst>
          <pc:docMk/>
          <pc:sldMk cId="3829517689" sldId="4899"/>
        </pc:sldMkLst>
        <pc:spChg chg="mod ord">
          <ac:chgData name="Christine Downs" userId="e8ba56e2-84b9-4685-891c-6c388ea40c87" providerId="ADAL" clId="{BFA8029A-B237-48E6-A82D-3E8F09FAC0F6}" dt="2024-05-07T19:40:38.958" v="360" actId="700"/>
          <ac:spMkLst>
            <pc:docMk/>
            <pc:sldMk cId="3829517689" sldId="4899"/>
            <ac:spMk id="2" creationId="{B0263B95-2429-B5C5-A104-CDA143A455D9}"/>
          </ac:spMkLst>
        </pc:spChg>
        <pc:spChg chg="add mod ord">
          <ac:chgData name="Christine Downs" userId="e8ba56e2-84b9-4685-891c-6c388ea40c87" providerId="ADAL" clId="{BFA8029A-B237-48E6-A82D-3E8F09FAC0F6}" dt="2024-05-07T19:42:22.489" v="688" actId="14100"/>
          <ac:spMkLst>
            <pc:docMk/>
            <pc:sldMk cId="3829517689" sldId="4899"/>
            <ac:spMk id="3" creationId="{0B9C85F2-7F8A-EFEF-93A0-C340285B6AEF}"/>
          </ac:spMkLst>
        </pc:spChg>
      </pc:sldChg>
      <pc:sldChg chg="addSp modSp add mod">
        <pc:chgData name="Christine Downs" userId="e8ba56e2-84b9-4685-891c-6c388ea40c87" providerId="ADAL" clId="{BFA8029A-B237-48E6-A82D-3E8F09FAC0F6}" dt="2024-05-07T19:48:31.278" v="714" actId="1076"/>
        <pc:sldMkLst>
          <pc:docMk/>
          <pc:sldMk cId="546014445" sldId="4900"/>
        </pc:sldMkLst>
        <pc:spChg chg="mod">
          <ac:chgData name="Christine Downs" userId="e8ba56e2-84b9-4685-891c-6c388ea40c87" providerId="ADAL" clId="{BFA8029A-B237-48E6-A82D-3E8F09FAC0F6}" dt="2024-05-07T19:48:04.864" v="711" actId="403"/>
          <ac:spMkLst>
            <pc:docMk/>
            <pc:sldMk cId="546014445" sldId="4900"/>
            <ac:spMk id="3" creationId="{C00A79CF-4BDF-9CE4-9AF7-AE909E0B0CF1}"/>
          </ac:spMkLst>
        </pc:spChg>
        <pc:spChg chg="add mod">
          <ac:chgData name="Christine Downs" userId="e8ba56e2-84b9-4685-891c-6c388ea40c87" providerId="ADAL" clId="{BFA8029A-B237-48E6-A82D-3E8F09FAC0F6}" dt="2024-05-07T19:48:31.278" v="714" actId="1076"/>
          <ac:spMkLst>
            <pc:docMk/>
            <pc:sldMk cId="546014445" sldId="4900"/>
            <ac:spMk id="4" creationId="{642210A2-654B-684A-4843-7CE491596D88}"/>
          </ac:spMkLst>
        </pc:spChg>
        <pc:spChg chg="mod">
          <ac:chgData name="Christine Downs" userId="e8ba56e2-84b9-4685-891c-6c388ea40c87" providerId="ADAL" clId="{BFA8029A-B237-48E6-A82D-3E8F09FAC0F6}" dt="2024-05-07T19:48:23.306" v="712"/>
          <ac:spMkLst>
            <pc:docMk/>
            <pc:sldMk cId="546014445" sldId="4900"/>
            <ac:spMk id="6" creationId="{9105BF19-1ABE-1DA8-F485-97AAF7FE2FEF}"/>
          </ac:spMkLst>
        </pc:spChg>
        <pc:spChg chg="mod">
          <ac:chgData name="Christine Downs" userId="e8ba56e2-84b9-4685-891c-6c388ea40c87" providerId="ADAL" clId="{BFA8029A-B237-48E6-A82D-3E8F09FAC0F6}" dt="2024-05-07T19:48:23.306" v="712"/>
          <ac:spMkLst>
            <pc:docMk/>
            <pc:sldMk cId="546014445" sldId="4900"/>
            <ac:spMk id="7" creationId="{B14C09CC-348C-9C8D-2C36-3EFAFC31F2E3}"/>
          </ac:spMkLst>
        </pc:spChg>
        <pc:spChg chg="mod">
          <ac:chgData name="Christine Downs" userId="e8ba56e2-84b9-4685-891c-6c388ea40c87" providerId="ADAL" clId="{BFA8029A-B237-48E6-A82D-3E8F09FAC0F6}" dt="2024-05-07T19:48:23.306" v="712"/>
          <ac:spMkLst>
            <pc:docMk/>
            <pc:sldMk cId="546014445" sldId="4900"/>
            <ac:spMk id="8" creationId="{92BF1810-11E3-35D4-E5AC-BD2998212B11}"/>
          </ac:spMkLst>
        </pc:spChg>
        <pc:spChg chg="mod">
          <ac:chgData name="Christine Downs" userId="e8ba56e2-84b9-4685-891c-6c388ea40c87" providerId="ADAL" clId="{BFA8029A-B237-48E6-A82D-3E8F09FAC0F6}" dt="2024-05-07T19:48:23.306" v="712"/>
          <ac:spMkLst>
            <pc:docMk/>
            <pc:sldMk cId="546014445" sldId="4900"/>
            <ac:spMk id="9" creationId="{660AF566-3270-F1C3-1468-21EB17D5F7CE}"/>
          </ac:spMkLst>
        </pc:spChg>
        <pc:spChg chg="mod">
          <ac:chgData name="Christine Downs" userId="e8ba56e2-84b9-4685-891c-6c388ea40c87" providerId="ADAL" clId="{BFA8029A-B237-48E6-A82D-3E8F09FAC0F6}" dt="2024-05-07T19:48:23.306" v="712"/>
          <ac:spMkLst>
            <pc:docMk/>
            <pc:sldMk cId="546014445" sldId="4900"/>
            <ac:spMk id="10" creationId="{9B969FE1-765D-4C73-C83A-2183B36A6DE5}"/>
          </ac:spMkLst>
        </pc:spChg>
        <pc:spChg chg="mod">
          <ac:chgData name="Christine Downs" userId="e8ba56e2-84b9-4685-891c-6c388ea40c87" providerId="ADAL" clId="{BFA8029A-B237-48E6-A82D-3E8F09FAC0F6}" dt="2024-05-07T19:48:23.306" v="712"/>
          <ac:spMkLst>
            <pc:docMk/>
            <pc:sldMk cId="546014445" sldId="4900"/>
            <ac:spMk id="11" creationId="{CE1FAD23-94EA-4C67-6752-93B481DB1B9D}"/>
          </ac:spMkLst>
        </pc:spChg>
        <pc:spChg chg="mod">
          <ac:chgData name="Christine Downs" userId="e8ba56e2-84b9-4685-891c-6c388ea40c87" providerId="ADAL" clId="{BFA8029A-B237-48E6-A82D-3E8F09FAC0F6}" dt="2024-05-07T19:48:23.306" v="712"/>
          <ac:spMkLst>
            <pc:docMk/>
            <pc:sldMk cId="546014445" sldId="4900"/>
            <ac:spMk id="12" creationId="{2ED35D0F-DA40-A3A5-1661-37911246D18C}"/>
          </ac:spMkLst>
        </pc:spChg>
        <pc:spChg chg="mod">
          <ac:chgData name="Christine Downs" userId="e8ba56e2-84b9-4685-891c-6c388ea40c87" providerId="ADAL" clId="{BFA8029A-B237-48E6-A82D-3E8F09FAC0F6}" dt="2024-05-07T19:48:23.306" v="712"/>
          <ac:spMkLst>
            <pc:docMk/>
            <pc:sldMk cId="546014445" sldId="4900"/>
            <ac:spMk id="13" creationId="{3C3DD818-7C2C-3108-5797-C1C36D66DCAD}"/>
          </ac:spMkLst>
        </pc:spChg>
        <pc:spChg chg="mod">
          <ac:chgData name="Christine Downs" userId="e8ba56e2-84b9-4685-891c-6c388ea40c87" providerId="ADAL" clId="{BFA8029A-B237-48E6-A82D-3E8F09FAC0F6}" dt="2024-05-07T19:48:23.306" v="712"/>
          <ac:spMkLst>
            <pc:docMk/>
            <pc:sldMk cId="546014445" sldId="4900"/>
            <ac:spMk id="14" creationId="{59449CEB-53F1-DCFD-0E1A-9D2756FDDFC0}"/>
          </ac:spMkLst>
        </pc:spChg>
        <pc:spChg chg="mod">
          <ac:chgData name="Christine Downs" userId="e8ba56e2-84b9-4685-891c-6c388ea40c87" providerId="ADAL" clId="{BFA8029A-B237-48E6-A82D-3E8F09FAC0F6}" dt="2024-05-07T19:48:23.306" v="712"/>
          <ac:spMkLst>
            <pc:docMk/>
            <pc:sldMk cId="546014445" sldId="4900"/>
            <ac:spMk id="15" creationId="{62CB005F-3DCC-EBF4-FEB3-625BF183EA7B}"/>
          </ac:spMkLst>
        </pc:spChg>
        <pc:spChg chg="mod">
          <ac:chgData name="Christine Downs" userId="e8ba56e2-84b9-4685-891c-6c388ea40c87" providerId="ADAL" clId="{BFA8029A-B237-48E6-A82D-3E8F09FAC0F6}" dt="2024-05-07T19:48:23.306" v="712"/>
          <ac:spMkLst>
            <pc:docMk/>
            <pc:sldMk cId="546014445" sldId="4900"/>
            <ac:spMk id="16" creationId="{36967ED8-D9EB-73E0-5835-99DFCA604139}"/>
          </ac:spMkLst>
        </pc:spChg>
        <pc:spChg chg="mod">
          <ac:chgData name="Christine Downs" userId="e8ba56e2-84b9-4685-891c-6c388ea40c87" providerId="ADAL" clId="{BFA8029A-B237-48E6-A82D-3E8F09FAC0F6}" dt="2024-05-07T19:48:23.306" v="712"/>
          <ac:spMkLst>
            <pc:docMk/>
            <pc:sldMk cId="546014445" sldId="4900"/>
            <ac:spMk id="17" creationId="{6BC19EF4-A0B1-E5D9-E267-B06B3865BF99}"/>
          </ac:spMkLst>
        </pc:spChg>
        <pc:spChg chg="mod">
          <ac:chgData name="Christine Downs" userId="e8ba56e2-84b9-4685-891c-6c388ea40c87" providerId="ADAL" clId="{BFA8029A-B237-48E6-A82D-3E8F09FAC0F6}" dt="2024-05-07T19:48:23.306" v="712"/>
          <ac:spMkLst>
            <pc:docMk/>
            <pc:sldMk cId="546014445" sldId="4900"/>
            <ac:spMk id="18" creationId="{15B53214-6AEE-FC62-6A3A-D0FBE8620A0B}"/>
          </ac:spMkLst>
        </pc:spChg>
        <pc:spChg chg="mod">
          <ac:chgData name="Christine Downs" userId="e8ba56e2-84b9-4685-891c-6c388ea40c87" providerId="ADAL" clId="{BFA8029A-B237-48E6-A82D-3E8F09FAC0F6}" dt="2024-05-07T19:48:23.306" v="712"/>
          <ac:spMkLst>
            <pc:docMk/>
            <pc:sldMk cId="546014445" sldId="4900"/>
            <ac:spMk id="19" creationId="{0089DD02-A86B-22DE-EB06-1E3DCC13CDF5}"/>
          </ac:spMkLst>
        </pc:spChg>
        <pc:spChg chg="mod">
          <ac:chgData name="Christine Downs" userId="e8ba56e2-84b9-4685-891c-6c388ea40c87" providerId="ADAL" clId="{BFA8029A-B237-48E6-A82D-3E8F09FAC0F6}" dt="2024-05-07T19:48:23.306" v="712"/>
          <ac:spMkLst>
            <pc:docMk/>
            <pc:sldMk cId="546014445" sldId="4900"/>
            <ac:spMk id="20" creationId="{CDBCE4F9-F883-4D7B-C9F8-A29955EF3412}"/>
          </ac:spMkLst>
        </pc:spChg>
        <pc:spChg chg="mod">
          <ac:chgData name="Christine Downs" userId="e8ba56e2-84b9-4685-891c-6c388ea40c87" providerId="ADAL" clId="{BFA8029A-B237-48E6-A82D-3E8F09FAC0F6}" dt="2024-05-07T19:48:23.306" v="712"/>
          <ac:spMkLst>
            <pc:docMk/>
            <pc:sldMk cId="546014445" sldId="4900"/>
            <ac:spMk id="21" creationId="{6EE6387E-6992-5D0B-4B09-8C192CCC0994}"/>
          </ac:spMkLst>
        </pc:spChg>
        <pc:spChg chg="mod">
          <ac:chgData name="Christine Downs" userId="e8ba56e2-84b9-4685-891c-6c388ea40c87" providerId="ADAL" clId="{BFA8029A-B237-48E6-A82D-3E8F09FAC0F6}" dt="2024-05-07T19:48:23.306" v="712"/>
          <ac:spMkLst>
            <pc:docMk/>
            <pc:sldMk cId="546014445" sldId="4900"/>
            <ac:spMk id="22" creationId="{ED2F7476-ECB3-94A6-0342-85DE1D1E4843}"/>
          </ac:spMkLst>
        </pc:spChg>
        <pc:spChg chg="mod">
          <ac:chgData name="Christine Downs" userId="e8ba56e2-84b9-4685-891c-6c388ea40c87" providerId="ADAL" clId="{BFA8029A-B237-48E6-A82D-3E8F09FAC0F6}" dt="2024-05-07T19:48:23.306" v="712"/>
          <ac:spMkLst>
            <pc:docMk/>
            <pc:sldMk cId="546014445" sldId="4900"/>
            <ac:spMk id="23" creationId="{648EE1C1-4DE7-43D9-B288-AA3C3EB60565}"/>
          </ac:spMkLst>
        </pc:spChg>
        <pc:spChg chg="mod">
          <ac:chgData name="Christine Downs" userId="e8ba56e2-84b9-4685-891c-6c388ea40c87" providerId="ADAL" clId="{BFA8029A-B237-48E6-A82D-3E8F09FAC0F6}" dt="2024-05-07T19:48:23.306" v="712"/>
          <ac:spMkLst>
            <pc:docMk/>
            <pc:sldMk cId="546014445" sldId="4900"/>
            <ac:spMk id="24" creationId="{3D07B246-9AA9-F186-4033-7A509E611F4A}"/>
          </ac:spMkLst>
        </pc:spChg>
        <pc:spChg chg="mod">
          <ac:chgData name="Christine Downs" userId="e8ba56e2-84b9-4685-891c-6c388ea40c87" providerId="ADAL" clId="{BFA8029A-B237-48E6-A82D-3E8F09FAC0F6}" dt="2024-05-07T19:48:23.306" v="712"/>
          <ac:spMkLst>
            <pc:docMk/>
            <pc:sldMk cId="546014445" sldId="4900"/>
            <ac:spMk id="26" creationId="{FE9EE456-CA39-A3DC-23D7-7D57D1D94446}"/>
          </ac:spMkLst>
        </pc:spChg>
        <pc:spChg chg="mod">
          <ac:chgData name="Christine Downs" userId="e8ba56e2-84b9-4685-891c-6c388ea40c87" providerId="ADAL" clId="{BFA8029A-B237-48E6-A82D-3E8F09FAC0F6}" dt="2024-05-07T19:48:23.306" v="712"/>
          <ac:spMkLst>
            <pc:docMk/>
            <pc:sldMk cId="546014445" sldId="4900"/>
            <ac:spMk id="27" creationId="{B8CD6B5C-5454-9455-3D6D-C4A090295BE3}"/>
          </ac:spMkLst>
        </pc:spChg>
        <pc:spChg chg="mod">
          <ac:chgData name="Christine Downs" userId="e8ba56e2-84b9-4685-891c-6c388ea40c87" providerId="ADAL" clId="{BFA8029A-B237-48E6-A82D-3E8F09FAC0F6}" dt="2024-05-07T19:48:23.306" v="712"/>
          <ac:spMkLst>
            <pc:docMk/>
            <pc:sldMk cId="546014445" sldId="4900"/>
            <ac:spMk id="28" creationId="{D86A8F24-BC7C-2ED3-DED7-D319449598B4}"/>
          </ac:spMkLst>
        </pc:spChg>
        <pc:spChg chg="mod">
          <ac:chgData name="Christine Downs" userId="e8ba56e2-84b9-4685-891c-6c388ea40c87" providerId="ADAL" clId="{BFA8029A-B237-48E6-A82D-3E8F09FAC0F6}" dt="2024-05-07T19:48:23.306" v="712"/>
          <ac:spMkLst>
            <pc:docMk/>
            <pc:sldMk cId="546014445" sldId="4900"/>
            <ac:spMk id="29" creationId="{F1B36A4D-40F4-4414-200A-B2FFBDF4040E}"/>
          </ac:spMkLst>
        </pc:spChg>
        <pc:spChg chg="add mod">
          <ac:chgData name="Christine Downs" userId="e8ba56e2-84b9-4685-891c-6c388ea40c87" providerId="ADAL" clId="{BFA8029A-B237-48E6-A82D-3E8F09FAC0F6}" dt="2024-05-07T19:48:23.306" v="712"/>
          <ac:spMkLst>
            <pc:docMk/>
            <pc:sldMk cId="546014445" sldId="4900"/>
            <ac:spMk id="30" creationId="{549F0DE5-F291-2C3A-C92A-4A555B9B1495}"/>
          </ac:spMkLst>
        </pc:spChg>
        <pc:grpChg chg="add mod">
          <ac:chgData name="Christine Downs" userId="e8ba56e2-84b9-4685-891c-6c388ea40c87" providerId="ADAL" clId="{BFA8029A-B237-48E6-A82D-3E8F09FAC0F6}" dt="2024-05-07T19:48:23.306" v="712"/>
          <ac:grpSpMkLst>
            <pc:docMk/>
            <pc:sldMk cId="546014445" sldId="4900"/>
            <ac:grpSpMk id="5" creationId="{C1AC10BE-0065-F179-0F37-E96B89E7BCB5}"/>
          </ac:grpSpMkLst>
        </pc:grpChg>
        <pc:grpChg chg="add mod">
          <ac:chgData name="Christine Downs" userId="e8ba56e2-84b9-4685-891c-6c388ea40c87" providerId="ADAL" clId="{BFA8029A-B237-48E6-A82D-3E8F09FAC0F6}" dt="2024-05-07T19:48:23.306" v="712"/>
          <ac:grpSpMkLst>
            <pc:docMk/>
            <pc:sldMk cId="546014445" sldId="4900"/>
            <ac:grpSpMk id="25" creationId="{D4E9667D-D66F-A570-BB1C-65FF8F17F9C8}"/>
          </ac:grpSpMkLst>
        </pc:grpChg>
      </pc:sldChg>
      <pc:sldChg chg="add">
        <pc:chgData name="Christine Downs" userId="e8ba56e2-84b9-4685-891c-6c388ea40c87" providerId="ADAL" clId="{BFA8029A-B237-48E6-A82D-3E8F09FAC0F6}" dt="2024-05-07T19:50:41.743" v="719"/>
        <pc:sldMkLst>
          <pc:docMk/>
          <pc:sldMk cId="1846690846" sldId="4901"/>
        </pc:sldMkLst>
      </pc:sldChg>
      <pc:sldChg chg="add">
        <pc:chgData name="Christine Downs" userId="e8ba56e2-84b9-4685-891c-6c388ea40c87" providerId="ADAL" clId="{BFA8029A-B237-48E6-A82D-3E8F09FAC0F6}" dt="2024-05-07T19:50:41.743" v="719"/>
        <pc:sldMkLst>
          <pc:docMk/>
          <pc:sldMk cId="4253209695" sldId="4902"/>
        </pc:sldMkLst>
      </pc:sldChg>
      <pc:sldChg chg="add">
        <pc:chgData name="Christine Downs" userId="e8ba56e2-84b9-4685-891c-6c388ea40c87" providerId="ADAL" clId="{BFA8029A-B237-48E6-A82D-3E8F09FAC0F6}" dt="2024-05-07T19:50:41.743" v="719"/>
        <pc:sldMkLst>
          <pc:docMk/>
          <pc:sldMk cId="3953069189" sldId="4903"/>
        </pc:sldMkLst>
      </pc:sldChg>
      <pc:sldChg chg="add">
        <pc:chgData name="Christine Downs" userId="e8ba56e2-84b9-4685-891c-6c388ea40c87" providerId="ADAL" clId="{BFA8029A-B237-48E6-A82D-3E8F09FAC0F6}" dt="2024-05-07T19:50:41.743" v="719"/>
        <pc:sldMkLst>
          <pc:docMk/>
          <pc:sldMk cId="3036344365" sldId="4904"/>
        </pc:sldMkLst>
      </pc:sldChg>
      <pc:sldChg chg="addSp modSp add mod modNotesTx">
        <pc:chgData name="Christine Downs" userId="e8ba56e2-84b9-4685-891c-6c388ea40c87" providerId="ADAL" clId="{BFA8029A-B237-48E6-A82D-3E8F09FAC0F6}" dt="2024-05-07T19:53:00.058" v="745"/>
        <pc:sldMkLst>
          <pc:docMk/>
          <pc:sldMk cId="1858907201" sldId="4905"/>
        </pc:sldMkLst>
        <pc:spChg chg="add mod">
          <ac:chgData name="Christine Downs" userId="e8ba56e2-84b9-4685-891c-6c388ea40c87" providerId="ADAL" clId="{BFA8029A-B237-48E6-A82D-3E8F09FAC0F6}" dt="2024-05-07T19:52:33.847" v="740" actId="14100"/>
          <ac:spMkLst>
            <pc:docMk/>
            <pc:sldMk cId="1858907201" sldId="4905"/>
            <ac:spMk id="2" creationId="{86FC72EB-2E7D-84A3-CF7F-284012B22A4C}"/>
          </ac:spMkLst>
        </pc:spChg>
        <pc:spChg chg="mod">
          <ac:chgData name="Christine Downs" userId="e8ba56e2-84b9-4685-891c-6c388ea40c87" providerId="ADAL" clId="{BFA8029A-B237-48E6-A82D-3E8F09FAC0F6}" dt="2024-05-07T19:51:51.922" v="723" actId="14100"/>
          <ac:spMkLst>
            <pc:docMk/>
            <pc:sldMk cId="1858907201" sldId="4905"/>
            <ac:spMk id="4" creationId="{7805922F-AE9A-104C-89F8-DC1D7BE29960}"/>
          </ac:spMkLst>
        </pc:spChg>
        <pc:spChg chg="mod">
          <ac:chgData name="Christine Downs" userId="e8ba56e2-84b9-4685-891c-6c388ea40c87" providerId="ADAL" clId="{BFA8029A-B237-48E6-A82D-3E8F09FAC0F6}" dt="2024-05-07T19:52:02.043" v="727" actId="14100"/>
          <ac:spMkLst>
            <pc:docMk/>
            <pc:sldMk cId="1858907201" sldId="4905"/>
            <ac:spMk id="5" creationId="{8B2CF460-2C7B-1748-951E-784E6C6F96B7}"/>
          </ac:spMkLst>
        </pc:spChg>
        <pc:spChg chg="mod">
          <ac:chgData name="Christine Downs" userId="e8ba56e2-84b9-4685-891c-6c388ea40c87" providerId="ADAL" clId="{BFA8029A-B237-48E6-A82D-3E8F09FAC0F6}" dt="2024-05-07T19:52:21.325" v="735" actId="14100"/>
          <ac:spMkLst>
            <pc:docMk/>
            <pc:sldMk cId="1858907201" sldId="4905"/>
            <ac:spMk id="6" creationId="{1110D3B1-9270-024F-9943-2E3D9789DF22}"/>
          </ac:spMkLst>
        </pc:spChg>
        <pc:spChg chg="mod">
          <ac:chgData name="Christine Downs" userId="e8ba56e2-84b9-4685-891c-6c388ea40c87" providerId="ADAL" clId="{BFA8029A-B237-48E6-A82D-3E8F09FAC0F6}" dt="2024-05-07T19:52:13.877" v="732" actId="14100"/>
          <ac:spMkLst>
            <pc:docMk/>
            <pc:sldMk cId="1858907201" sldId="4905"/>
            <ac:spMk id="10" creationId="{18297B75-2E8D-F24A-911F-44CBC3013981}"/>
          </ac:spMkLst>
        </pc:spChg>
        <pc:picChg chg="mod">
          <ac:chgData name="Christine Downs" userId="e8ba56e2-84b9-4685-891c-6c388ea40c87" providerId="ADAL" clId="{BFA8029A-B237-48E6-A82D-3E8F09FAC0F6}" dt="2024-05-07T19:52:06.577" v="729" actId="14100"/>
          <ac:picMkLst>
            <pc:docMk/>
            <pc:sldMk cId="1858907201" sldId="4905"/>
            <ac:picMk id="7" creationId="{501B072D-6401-4844-AB06-E5037294031F}"/>
          </ac:picMkLst>
        </pc:picChg>
        <pc:picChg chg="mod">
          <ac:chgData name="Christine Downs" userId="e8ba56e2-84b9-4685-891c-6c388ea40c87" providerId="ADAL" clId="{BFA8029A-B237-48E6-A82D-3E8F09FAC0F6}" dt="2024-05-07T19:52:08.084" v="730" actId="1076"/>
          <ac:picMkLst>
            <pc:docMk/>
            <pc:sldMk cId="1858907201" sldId="4905"/>
            <ac:picMk id="8" creationId="{DC625EFE-0767-D243-BF52-92DE517CA327}"/>
          </ac:picMkLst>
        </pc:picChg>
        <pc:picChg chg="mod">
          <ac:chgData name="Christine Downs" userId="e8ba56e2-84b9-4685-891c-6c388ea40c87" providerId="ADAL" clId="{BFA8029A-B237-48E6-A82D-3E8F09FAC0F6}" dt="2024-05-07T19:52:26.898" v="737" actId="14100"/>
          <ac:picMkLst>
            <pc:docMk/>
            <pc:sldMk cId="1858907201" sldId="4905"/>
            <ac:picMk id="9" creationId="{EC2AAD26-8468-9B4F-B1B5-5BC151AE27E1}"/>
          </ac:picMkLst>
        </pc:picChg>
        <pc:picChg chg="add mod">
          <ac:chgData name="Christine Downs" userId="e8ba56e2-84b9-4685-891c-6c388ea40c87" providerId="ADAL" clId="{BFA8029A-B237-48E6-A82D-3E8F09FAC0F6}" dt="2024-05-07T19:52:48.231" v="743" actId="14100"/>
          <ac:picMkLst>
            <pc:docMk/>
            <pc:sldMk cId="1858907201" sldId="4905"/>
            <ac:picMk id="11" creationId="{50EC8C22-00B8-63FC-DBBB-D5556E8635B2}"/>
          </ac:picMkLst>
        </pc:picChg>
        <pc:picChg chg="mod">
          <ac:chgData name="Christine Downs" userId="e8ba56e2-84b9-4685-891c-6c388ea40c87" providerId="ADAL" clId="{BFA8029A-B237-48E6-A82D-3E8F09FAC0F6}" dt="2024-05-07T19:52:16.697" v="733" actId="14100"/>
          <ac:picMkLst>
            <pc:docMk/>
            <pc:sldMk cId="1858907201" sldId="4905"/>
            <ac:picMk id="12" creationId="{9FA2F449-8D82-9E4F-93E6-E57122A8F2CC}"/>
          </ac:picMkLst>
        </pc:picChg>
      </pc:sldChg>
      <pc:sldChg chg="add del">
        <pc:chgData name="Christine Downs" userId="e8ba56e2-84b9-4685-891c-6c388ea40c87" providerId="ADAL" clId="{BFA8029A-B237-48E6-A82D-3E8F09FAC0F6}" dt="2024-05-07T20:26:11.481" v="970" actId="47"/>
        <pc:sldMkLst>
          <pc:docMk/>
          <pc:sldMk cId="1327762164" sldId="4906"/>
        </pc:sldMkLst>
      </pc:sldChg>
      <pc:sldChg chg="addSp delSp modSp mod delAnim modAnim">
        <pc:chgData name="Christine Downs" userId="e8ba56e2-84b9-4685-891c-6c388ea40c87" providerId="ADAL" clId="{BFA8029A-B237-48E6-A82D-3E8F09FAC0F6}" dt="2024-05-07T20:28:21.744" v="1038" actId="1076"/>
        <pc:sldMkLst>
          <pc:docMk/>
          <pc:sldMk cId="2092588507" sldId="4908"/>
        </pc:sldMkLst>
        <pc:spChg chg="mod">
          <ac:chgData name="Christine Downs" userId="e8ba56e2-84b9-4685-891c-6c388ea40c87" providerId="ADAL" clId="{BFA8029A-B237-48E6-A82D-3E8F09FAC0F6}" dt="2024-05-07T20:28:16.088" v="1037"/>
          <ac:spMkLst>
            <pc:docMk/>
            <pc:sldMk cId="2092588507" sldId="4908"/>
            <ac:spMk id="4" creationId="{0F395130-3B62-012B-1D35-403F2C7A9230}"/>
          </ac:spMkLst>
        </pc:spChg>
        <pc:spChg chg="mod">
          <ac:chgData name="Christine Downs" userId="e8ba56e2-84b9-4685-891c-6c388ea40c87" providerId="ADAL" clId="{BFA8029A-B237-48E6-A82D-3E8F09FAC0F6}" dt="2024-05-07T20:28:16.088" v="1037"/>
          <ac:spMkLst>
            <pc:docMk/>
            <pc:sldMk cId="2092588507" sldId="4908"/>
            <ac:spMk id="5" creationId="{C37C3226-E239-60EC-C5E9-559591B38A8A}"/>
          </ac:spMkLst>
        </pc:spChg>
        <pc:spChg chg="add mod">
          <ac:chgData name="Christine Downs" userId="e8ba56e2-84b9-4685-891c-6c388ea40c87" providerId="ADAL" clId="{BFA8029A-B237-48E6-A82D-3E8F09FAC0F6}" dt="2024-05-07T20:28:21.744" v="1038" actId="1076"/>
          <ac:spMkLst>
            <pc:docMk/>
            <pc:sldMk cId="2092588507" sldId="4908"/>
            <ac:spMk id="7" creationId="{C929E7C3-86BE-8527-48D6-4B9E9FDEF2D8}"/>
          </ac:spMkLst>
        </pc:spChg>
        <pc:spChg chg="mod">
          <ac:chgData name="Christine Downs" userId="e8ba56e2-84b9-4685-891c-6c388ea40c87" providerId="ADAL" clId="{BFA8029A-B237-48E6-A82D-3E8F09FAC0F6}" dt="2024-05-07T20:28:16.088" v="1037"/>
          <ac:spMkLst>
            <pc:docMk/>
            <pc:sldMk cId="2092588507" sldId="4908"/>
            <ac:spMk id="9" creationId="{45A5AE0A-CF01-8410-A560-D41CE291117E}"/>
          </ac:spMkLst>
        </pc:spChg>
        <pc:spChg chg="mod">
          <ac:chgData name="Christine Downs" userId="e8ba56e2-84b9-4685-891c-6c388ea40c87" providerId="ADAL" clId="{BFA8029A-B237-48E6-A82D-3E8F09FAC0F6}" dt="2024-05-07T20:28:16.088" v="1037"/>
          <ac:spMkLst>
            <pc:docMk/>
            <pc:sldMk cId="2092588507" sldId="4908"/>
            <ac:spMk id="10" creationId="{9F08A8C8-AD2E-69AA-2372-1D2CABCD83C3}"/>
          </ac:spMkLst>
        </pc:spChg>
        <pc:spChg chg="add mod">
          <ac:chgData name="Christine Downs" userId="e8ba56e2-84b9-4685-891c-6c388ea40c87" providerId="ADAL" clId="{BFA8029A-B237-48E6-A82D-3E8F09FAC0F6}" dt="2024-05-07T20:28:21.744" v="1038" actId="1076"/>
          <ac:spMkLst>
            <pc:docMk/>
            <pc:sldMk cId="2092588507" sldId="4908"/>
            <ac:spMk id="11" creationId="{5F63CB0B-77F0-88A0-0015-6CE5A7AE004B}"/>
          </ac:spMkLst>
        </pc:spChg>
        <pc:spChg chg="del">
          <ac:chgData name="Christine Downs" userId="e8ba56e2-84b9-4685-891c-6c388ea40c87" providerId="ADAL" clId="{BFA8029A-B237-48E6-A82D-3E8F09FAC0F6}" dt="2024-05-07T20:28:00.597" v="1035" actId="478"/>
          <ac:spMkLst>
            <pc:docMk/>
            <pc:sldMk cId="2092588507" sldId="4908"/>
            <ac:spMk id="57" creationId="{8A650E7F-E651-4F46-AD3C-DC78A21D3793}"/>
          </ac:spMkLst>
        </pc:spChg>
        <pc:grpChg chg="add mod">
          <ac:chgData name="Christine Downs" userId="e8ba56e2-84b9-4685-891c-6c388ea40c87" providerId="ADAL" clId="{BFA8029A-B237-48E6-A82D-3E8F09FAC0F6}" dt="2024-05-07T20:28:21.744" v="1038" actId="1076"/>
          <ac:grpSpMkLst>
            <pc:docMk/>
            <pc:sldMk cId="2092588507" sldId="4908"/>
            <ac:grpSpMk id="3" creationId="{F8B61593-716C-95FA-5E24-34C17599CCC2}"/>
          </ac:grpSpMkLst>
        </pc:grpChg>
        <pc:grpChg chg="add mod">
          <ac:chgData name="Christine Downs" userId="e8ba56e2-84b9-4685-891c-6c388ea40c87" providerId="ADAL" clId="{BFA8029A-B237-48E6-A82D-3E8F09FAC0F6}" dt="2024-05-07T20:28:21.744" v="1038" actId="1076"/>
          <ac:grpSpMkLst>
            <pc:docMk/>
            <pc:sldMk cId="2092588507" sldId="4908"/>
            <ac:grpSpMk id="8" creationId="{3280CB3E-7DEC-C47E-DF2B-BE9B0750D066}"/>
          </ac:grpSpMkLst>
        </pc:grpChg>
        <pc:graphicFrameChg chg="mod">
          <ac:chgData name="Christine Downs" userId="e8ba56e2-84b9-4685-891c-6c388ea40c87" providerId="ADAL" clId="{BFA8029A-B237-48E6-A82D-3E8F09FAC0F6}" dt="2024-05-07T20:28:05.756" v="1036" actId="1076"/>
          <ac:graphicFrameMkLst>
            <pc:docMk/>
            <pc:sldMk cId="2092588507" sldId="4908"/>
            <ac:graphicFrameMk id="6" creationId="{96CF4CDE-BCD6-8D4B-9AFC-DC0ABCE3A7B8}"/>
          </ac:graphicFrameMkLst>
        </pc:graphicFrameChg>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diagrams/_rels/data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image" Target="../media/image40.jpeg"/><Relationship Id="rId4" Type="http://schemas.openxmlformats.org/officeDocument/2006/relationships/image" Target="../media/image43.jpeg"/></Relationships>
</file>

<file path=ppt/diagrams/_rels/data2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svg"/><Relationship Id="rId1" Type="http://schemas.openxmlformats.org/officeDocument/2006/relationships/image" Target="../media/image55.png"/><Relationship Id="rId6" Type="http://schemas.openxmlformats.org/officeDocument/2006/relationships/image" Target="../media/image60.svg"/><Relationship Id="rId5" Type="http://schemas.openxmlformats.org/officeDocument/2006/relationships/image" Target="../media/image59.png"/><Relationship Id="rId4" Type="http://schemas.openxmlformats.org/officeDocument/2006/relationships/image" Target="../media/image58.svg"/></Relationships>
</file>

<file path=ppt/diagrams/_rels/data27.xml.rels><?xml version="1.0" encoding="UTF-8" standalone="yes"?>
<Relationships xmlns="http://schemas.openxmlformats.org/package/2006/relationships"><Relationship Id="rId1" Type="http://schemas.openxmlformats.org/officeDocument/2006/relationships/image" Target="../media/image61.png"/></Relationships>
</file>

<file path=ppt/diagrams/_rels/data3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svg"/><Relationship Id="rId1" Type="http://schemas.openxmlformats.org/officeDocument/2006/relationships/image" Target="../media/image93.png"/><Relationship Id="rId4" Type="http://schemas.openxmlformats.org/officeDocument/2006/relationships/image" Target="../media/image96.svg"/></Relationships>
</file>

<file path=ppt/diagrams/_rels/drawing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diagrams/_rels/drawing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image" Target="../media/image40.jpeg"/><Relationship Id="rId4" Type="http://schemas.openxmlformats.org/officeDocument/2006/relationships/image" Target="../media/image43.jpeg"/></Relationships>
</file>

<file path=ppt/diagrams/_rels/drawing2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svg"/><Relationship Id="rId1" Type="http://schemas.openxmlformats.org/officeDocument/2006/relationships/image" Target="../media/image55.png"/><Relationship Id="rId6" Type="http://schemas.openxmlformats.org/officeDocument/2006/relationships/image" Target="../media/image60.svg"/><Relationship Id="rId5" Type="http://schemas.openxmlformats.org/officeDocument/2006/relationships/image" Target="../media/image59.png"/><Relationship Id="rId4" Type="http://schemas.openxmlformats.org/officeDocument/2006/relationships/image" Target="../media/image58.svg"/></Relationships>
</file>

<file path=ppt/diagrams/_rels/drawing27.xml.rels><?xml version="1.0" encoding="UTF-8" standalone="yes"?>
<Relationships xmlns="http://schemas.openxmlformats.org/package/2006/relationships"><Relationship Id="rId1" Type="http://schemas.openxmlformats.org/officeDocument/2006/relationships/image" Target="../media/image61.png"/></Relationships>
</file>

<file path=ppt/diagrams/_rels/drawing3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svg"/><Relationship Id="rId1" Type="http://schemas.openxmlformats.org/officeDocument/2006/relationships/image" Target="../media/image93.png"/><Relationship Id="rId4" Type="http://schemas.openxmlformats.org/officeDocument/2006/relationships/image" Target="../media/image96.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6DBD0AA-A092-4369-B815-D2A27D780C58}" type="doc">
      <dgm:prSet loTypeId="urn:microsoft.com/office/officeart/2005/8/layout/bList2" loCatId="list" qsTypeId="urn:microsoft.com/office/officeart/2005/8/quickstyle/simple1" qsCatId="simple" csTypeId="urn:microsoft.com/office/officeart/2005/8/colors/accent1_2" csCatId="accent1" phldr="1"/>
      <dgm:spPr/>
    </dgm:pt>
    <dgm:pt modelId="{125DE95B-E3E9-488D-843B-7EA58128D643}">
      <dgm:prSet phldrT="[Text]"/>
      <dgm:spPr/>
      <dgm:t>
        <a:bodyPr/>
        <a:lstStyle/>
        <a:p>
          <a:r>
            <a:rPr lang="en-US"/>
            <a:t>Self</a:t>
          </a:r>
        </a:p>
      </dgm:t>
    </dgm:pt>
    <dgm:pt modelId="{FC0A28C2-A13D-4C48-9C34-B680EB2A2603}" type="parTrans" cxnId="{E9B2239E-BEAB-4565-B770-44155CEB26AB}">
      <dgm:prSet/>
      <dgm:spPr/>
      <dgm:t>
        <a:bodyPr/>
        <a:lstStyle/>
        <a:p>
          <a:endParaRPr lang="en-US"/>
        </a:p>
      </dgm:t>
    </dgm:pt>
    <dgm:pt modelId="{7D9CD180-E412-4B7F-9890-DD3E1E8793A4}" type="sibTrans" cxnId="{E9B2239E-BEAB-4565-B770-44155CEB26AB}">
      <dgm:prSet/>
      <dgm:spPr/>
      <dgm:t>
        <a:bodyPr/>
        <a:lstStyle/>
        <a:p>
          <a:endParaRPr lang="en-US"/>
        </a:p>
      </dgm:t>
    </dgm:pt>
    <dgm:pt modelId="{786F1C33-506F-487F-AA18-A30EE2A2534E}">
      <dgm:prSet phldrT="[Text]"/>
      <dgm:spPr/>
      <dgm:t>
        <a:bodyPr/>
        <a:lstStyle/>
        <a:p>
          <a:r>
            <a:rPr lang="en-US"/>
            <a:t>Others</a:t>
          </a:r>
        </a:p>
      </dgm:t>
    </dgm:pt>
    <dgm:pt modelId="{B2D69183-3673-4FF1-92D6-76326856F341}" type="parTrans" cxnId="{58D86527-1BED-4AB5-8015-FDAA159C883C}">
      <dgm:prSet/>
      <dgm:spPr/>
      <dgm:t>
        <a:bodyPr/>
        <a:lstStyle/>
        <a:p>
          <a:endParaRPr lang="en-US"/>
        </a:p>
      </dgm:t>
    </dgm:pt>
    <dgm:pt modelId="{54ACB2D9-0489-40D3-8720-56FF48219C7D}" type="sibTrans" cxnId="{58D86527-1BED-4AB5-8015-FDAA159C883C}">
      <dgm:prSet/>
      <dgm:spPr/>
      <dgm:t>
        <a:bodyPr/>
        <a:lstStyle/>
        <a:p>
          <a:endParaRPr lang="en-US"/>
        </a:p>
      </dgm:t>
    </dgm:pt>
    <dgm:pt modelId="{AB22F439-5CF3-4003-BBB3-B5FD5EE3EBA7}">
      <dgm:prSet phldrT="[Text]"/>
      <dgm:spPr/>
      <dgm:t>
        <a:bodyPr/>
        <a:lstStyle/>
        <a:p>
          <a:r>
            <a:rPr lang="en-US"/>
            <a:t>Environment</a:t>
          </a:r>
        </a:p>
      </dgm:t>
    </dgm:pt>
    <dgm:pt modelId="{42A9B59D-B81E-4DB7-A89D-08E57A386F5F}" type="parTrans" cxnId="{06F10583-3C6C-4C14-8F5D-A175C31623AF}">
      <dgm:prSet/>
      <dgm:spPr/>
      <dgm:t>
        <a:bodyPr/>
        <a:lstStyle/>
        <a:p>
          <a:endParaRPr lang="en-US"/>
        </a:p>
      </dgm:t>
    </dgm:pt>
    <dgm:pt modelId="{FAFF8CAA-7011-4352-BD37-268AB4AA9613}" type="sibTrans" cxnId="{06F10583-3C6C-4C14-8F5D-A175C31623AF}">
      <dgm:prSet/>
      <dgm:spPr/>
      <dgm:t>
        <a:bodyPr/>
        <a:lstStyle/>
        <a:p>
          <a:endParaRPr lang="en-US"/>
        </a:p>
      </dgm:t>
    </dgm:pt>
    <dgm:pt modelId="{828ED403-1C9B-4A7D-8888-1BC05EA78903}">
      <dgm:prSet phldrT="[Text]"/>
      <dgm:spPr/>
      <dgm:t>
        <a:bodyPr/>
        <a:lstStyle/>
        <a:p>
          <a:r>
            <a:rPr lang="en-US"/>
            <a:t>Self-monitor</a:t>
          </a:r>
        </a:p>
      </dgm:t>
    </dgm:pt>
    <dgm:pt modelId="{8B8B8CA0-07E7-4F73-9F41-B05C6E1A904C}" type="parTrans" cxnId="{EB095079-CFD2-4628-9212-498D62BB2F06}">
      <dgm:prSet/>
      <dgm:spPr/>
      <dgm:t>
        <a:bodyPr/>
        <a:lstStyle/>
        <a:p>
          <a:endParaRPr lang="en-US"/>
        </a:p>
      </dgm:t>
    </dgm:pt>
    <dgm:pt modelId="{1B28F0B9-39F8-4BAC-9D40-2785A53A6960}" type="sibTrans" cxnId="{EB095079-CFD2-4628-9212-498D62BB2F06}">
      <dgm:prSet/>
      <dgm:spPr/>
      <dgm:t>
        <a:bodyPr/>
        <a:lstStyle/>
        <a:p>
          <a:endParaRPr lang="en-US"/>
        </a:p>
      </dgm:t>
    </dgm:pt>
    <dgm:pt modelId="{9402A2C1-EFD7-4C69-A569-0E91A340BD90}">
      <dgm:prSet phldrT="[Text]"/>
      <dgm:spPr/>
      <dgm:t>
        <a:bodyPr/>
        <a:lstStyle/>
        <a:p>
          <a:r>
            <a:rPr lang="en-US" dirty="0"/>
            <a:t>Listen while others are speaking​</a:t>
          </a:r>
        </a:p>
      </dgm:t>
    </dgm:pt>
    <dgm:pt modelId="{6B97C39A-0735-41AE-94C2-E380B46D5881}" type="parTrans" cxnId="{B1802723-6C7B-4903-88A2-A97C24811173}">
      <dgm:prSet/>
      <dgm:spPr/>
      <dgm:t>
        <a:bodyPr/>
        <a:lstStyle/>
        <a:p>
          <a:endParaRPr lang="en-US"/>
        </a:p>
      </dgm:t>
    </dgm:pt>
    <dgm:pt modelId="{7C51D187-FC73-4D59-992A-5E19349D5359}" type="sibTrans" cxnId="{B1802723-6C7B-4903-88A2-A97C24811173}">
      <dgm:prSet/>
      <dgm:spPr/>
      <dgm:t>
        <a:bodyPr/>
        <a:lstStyle/>
        <a:p>
          <a:endParaRPr lang="en-US"/>
        </a:p>
      </dgm:t>
    </dgm:pt>
    <dgm:pt modelId="{0F0E129E-123A-4075-B2C8-F39A140C88D8}">
      <dgm:prSet phldrT="[Text]"/>
      <dgm:spPr/>
      <dgm:t>
        <a:bodyPr/>
        <a:lstStyle/>
        <a:p>
          <a:r>
            <a:rPr lang="en-US"/>
            <a:t>Have your computer charged and ready to go​</a:t>
          </a:r>
        </a:p>
      </dgm:t>
    </dgm:pt>
    <dgm:pt modelId="{BD673D81-C33B-45D8-947C-AEA9A28C39F0}" type="parTrans" cxnId="{A0FBC930-D760-41DD-BE3E-22D3E608F256}">
      <dgm:prSet/>
      <dgm:spPr/>
      <dgm:t>
        <a:bodyPr/>
        <a:lstStyle/>
        <a:p>
          <a:endParaRPr lang="en-US"/>
        </a:p>
      </dgm:t>
    </dgm:pt>
    <dgm:pt modelId="{D290D2A6-87EB-4C58-AF76-15E8A9414FCF}" type="sibTrans" cxnId="{A0FBC930-D760-41DD-BE3E-22D3E608F256}">
      <dgm:prSet/>
      <dgm:spPr/>
      <dgm:t>
        <a:bodyPr/>
        <a:lstStyle/>
        <a:p>
          <a:endParaRPr lang="en-US"/>
        </a:p>
      </dgm:t>
    </dgm:pt>
    <dgm:pt modelId="{DCC1A310-1C79-CA41-BC8F-F2F7F4B654F7}">
      <dgm:prSet/>
      <dgm:spPr/>
      <dgm:t>
        <a:bodyPr/>
        <a:lstStyle/>
        <a:p>
          <a:r>
            <a:rPr lang="en-US" dirty="0"/>
            <a:t>If you have questions or comments:</a:t>
          </a:r>
        </a:p>
      </dgm:t>
    </dgm:pt>
    <dgm:pt modelId="{E958D3D5-5FFD-3443-ABCD-1A2DA811BB55}" type="parTrans" cxnId="{9118DAC8-BEDA-3B4F-9C77-817F427330CF}">
      <dgm:prSet/>
      <dgm:spPr/>
      <dgm:t>
        <a:bodyPr/>
        <a:lstStyle/>
        <a:p>
          <a:endParaRPr lang="en-US"/>
        </a:p>
      </dgm:t>
    </dgm:pt>
    <dgm:pt modelId="{4EA0A432-1AE2-314A-852F-0C7E44A36EC0}" type="sibTrans" cxnId="{9118DAC8-BEDA-3B4F-9C77-817F427330CF}">
      <dgm:prSet/>
      <dgm:spPr/>
      <dgm:t>
        <a:bodyPr/>
        <a:lstStyle/>
        <a:p>
          <a:endParaRPr lang="en-US"/>
        </a:p>
      </dgm:t>
    </dgm:pt>
    <dgm:pt modelId="{6D196861-CC28-5141-BDFB-4E8105D813E6}">
      <dgm:prSet/>
      <dgm:spPr/>
      <dgm:t>
        <a:bodyPr/>
        <a:lstStyle/>
        <a:p>
          <a:r>
            <a:rPr lang="en-US"/>
            <a:t>Work as a team:</a:t>
          </a:r>
        </a:p>
      </dgm:t>
    </dgm:pt>
    <dgm:pt modelId="{6357D1EC-994F-334C-9702-FBF51E8FA600}" type="parTrans" cxnId="{B30AAB08-0B08-824B-9AC9-5387993AD200}">
      <dgm:prSet/>
      <dgm:spPr/>
      <dgm:t>
        <a:bodyPr/>
        <a:lstStyle/>
        <a:p>
          <a:endParaRPr lang="en-US"/>
        </a:p>
      </dgm:t>
    </dgm:pt>
    <dgm:pt modelId="{0A0D8850-D6AE-CF4C-AEBD-16B2E752A0CB}" type="sibTrans" cxnId="{B30AAB08-0B08-824B-9AC9-5387993AD200}">
      <dgm:prSet/>
      <dgm:spPr/>
      <dgm:t>
        <a:bodyPr/>
        <a:lstStyle/>
        <a:p>
          <a:endParaRPr lang="en-US"/>
        </a:p>
      </dgm:t>
    </dgm:pt>
    <dgm:pt modelId="{8EB504CA-CFC6-5C40-B9F2-473E4994B7D4}">
      <dgm:prSet/>
      <dgm:spPr/>
      <dgm:t>
        <a:bodyPr/>
        <a:lstStyle/>
        <a:p>
          <a:r>
            <a:rPr lang="en-US"/>
            <a:t>Keep necessary materials at hand</a:t>
          </a:r>
        </a:p>
      </dgm:t>
    </dgm:pt>
    <dgm:pt modelId="{1F59243E-608F-4348-9D00-77EED6726E06}" type="parTrans" cxnId="{C95EC436-6DF3-9D48-B3D9-4A3D5591F066}">
      <dgm:prSet/>
      <dgm:spPr/>
      <dgm:t>
        <a:bodyPr/>
        <a:lstStyle/>
        <a:p>
          <a:endParaRPr lang="en-US"/>
        </a:p>
      </dgm:t>
    </dgm:pt>
    <dgm:pt modelId="{7102E076-737A-264B-A10C-2AEDA7D1E937}" type="sibTrans" cxnId="{C95EC436-6DF3-9D48-B3D9-4A3D5591F066}">
      <dgm:prSet/>
      <dgm:spPr/>
      <dgm:t>
        <a:bodyPr/>
        <a:lstStyle/>
        <a:p>
          <a:endParaRPr lang="en-US"/>
        </a:p>
      </dgm:t>
    </dgm:pt>
    <dgm:pt modelId="{3A9200EC-9B3F-3741-8CD8-45F5B3B60757}">
      <dgm:prSet phldrT="[Text]"/>
      <dgm:spPr/>
      <dgm:t>
        <a:bodyPr/>
        <a:lstStyle/>
        <a:p>
          <a:r>
            <a:rPr lang="en-US"/>
            <a:t>Are you participating?</a:t>
          </a:r>
        </a:p>
      </dgm:t>
    </dgm:pt>
    <dgm:pt modelId="{CE0BA1D0-F492-D642-956A-26EFC0FD708E}" type="parTrans" cxnId="{410450C3-2ACF-AB45-A6E2-A1CCF9FBF5C7}">
      <dgm:prSet/>
      <dgm:spPr/>
      <dgm:t>
        <a:bodyPr/>
        <a:lstStyle/>
        <a:p>
          <a:endParaRPr lang="en-US"/>
        </a:p>
      </dgm:t>
    </dgm:pt>
    <dgm:pt modelId="{839B42B6-A8EA-9C4E-931D-5CAA596097FE}" type="sibTrans" cxnId="{410450C3-2ACF-AB45-A6E2-A1CCF9FBF5C7}">
      <dgm:prSet/>
      <dgm:spPr/>
      <dgm:t>
        <a:bodyPr/>
        <a:lstStyle/>
        <a:p>
          <a:endParaRPr lang="en-US"/>
        </a:p>
      </dgm:t>
    </dgm:pt>
    <dgm:pt modelId="{36A81F54-3445-0846-800C-B3CAA41ABF85}">
      <dgm:prSet phldrT="[Text]"/>
      <dgm:spPr/>
      <dgm:t>
        <a:bodyPr/>
        <a:lstStyle/>
        <a:p>
          <a:r>
            <a:rPr lang="en-US"/>
            <a:t>Engaged as a learner?</a:t>
          </a:r>
        </a:p>
      </dgm:t>
    </dgm:pt>
    <dgm:pt modelId="{F1072592-76D2-5744-867A-12A050F40348}" type="parTrans" cxnId="{4CFC7095-063B-8E4A-B6F3-EC681197EA9F}">
      <dgm:prSet/>
      <dgm:spPr/>
      <dgm:t>
        <a:bodyPr/>
        <a:lstStyle/>
        <a:p>
          <a:endParaRPr lang="en-US"/>
        </a:p>
      </dgm:t>
    </dgm:pt>
    <dgm:pt modelId="{D75F7E09-876C-524C-911D-B725AC61A45A}" type="sibTrans" cxnId="{4CFC7095-063B-8E4A-B6F3-EC681197EA9F}">
      <dgm:prSet/>
      <dgm:spPr/>
      <dgm:t>
        <a:bodyPr/>
        <a:lstStyle/>
        <a:p>
          <a:endParaRPr lang="en-US"/>
        </a:p>
      </dgm:t>
    </dgm:pt>
    <dgm:pt modelId="{A3342F81-092E-D94F-B71B-56D728050DC4}">
      <dgm:prSet phldrT="[Text]"/>
      <dgm:spPr/>
      <dgm:t>
        <a:bodyPr/>
        <a:lstStyle/>
        <a:p>
          <a:r>
            <a:rPr lang="en-US"/>
            <a:t>Stretch, break, stand as needed​</a:t>
          </a:r>
        </a:p>
      </dgm:t>
    </dgm:pt>
    <dgm:pt modelId="{5C94DDBE-40C2-7045-B9AA-119BCE39BC47}" type="parTrans" cxnId="{EB367F0F-11D4-C845-AFB2-10D5AA2A9A7A}">
      <dgm:prSet/>
      <dgm:spPr/>
      <dgm:t>
        <a:bodyPr/>
        <a:lstStyle/>
        <a:p>
          <a:endParaRPr lang="en-US"/>
        </a:p>
      </dgm:t>
    </dgm:pt>
    <dgm:pt modelId="{65F59CCE-7931-D747-8109-6BBC1F963A2C}" type="sibTrans" cxnId="{EB367F0F-11D4-C845-AFB2-10D5AA2A9A7A}">
      <dgm:prSet/>
      <dgm:spPr/>
      <dgm:t>
        <a:bodyPr/>
        <a:lstStyle/>
        <a:p>
          <a:endParaRPr lang="en-US"/>
        </a:p>
      </dgm:t>
    </dgm:pt>
    <dgm:pt modelId="{903F98AC-194E-3E4D-A272-F12F8847EF48}">
      <dgm:prSet/>
      <dgm:spPr/>
      <dgm:t>
        <a:bodyPr/>
        <a:lstStyle/>
        <a:p>
          <a:r>
            <a:rPr lang="en-US" dirty="0"/>
            <a:t>Raise hand</a:t>
          </a:r>
        </a:p>
      </dgm:t>
    </dgm:pt>
    <dgm:pt modelId="{2625FB58-67EA-1141-9127-133D6B50F2A8}" type="parTrans" cxnId="{FF9907CF-CFD4-4641-91DE-D04AB4DCCB54}">
      <dgm:prSet/>
      <dgm:spPr/>
      <dgm:t>
        <a:bodyPr/>
        <a:lstStyle/>
        <a:p>
          <a:endParaRPr lang="en-US"/>
        </a:p>
      </dgm:t>
    </dgm:pt>
    <dgm:pt modelId="{50668972-B8BA-8342-8C45-669179E12080}" type="sibTrans" cxnId="{FF9907CF-CFD4-4641-91DE-D04AB4DCCB54}">
      <dgm:prSet/>
      <dgm:spPr/>
      <dgm:t>
        <a:bodyPr/>
        <a:lstStyle/>
        <a:p>
          <a:endParaRPr lang="en-US"/>
        </a:p>
      </dgm:t>
    </dgm:pt>
    <dgm:pt modelId="{0785E50D-F1DD-C647-AF91-FA0058275806}">
      <dgm:prSet/>
      <dgm:spPr/>
      <dgm:t>
        <a:bodyPr/>
        <a:lstStyle/>
        <a:p>
          <a:r>
            <a:rPr lang="en-US"/>
            <a:t>Room for every voice</a:t>
          </a:r>
        </a:p>
      </dgm:t>
    </dgm:pt>
    <dgm:pt modelId="{35E1F395-5CF6-C14F-B2F7-24FCD5BF2432}" type="parTrans" cxnId="{D614FAA2-C9D3-9949-9F29-30B12ECA1807}">
      <dgm:prSet/>
      <dgm:spPr/>
      <dgm:t>
        <a:bodyPr/>
        <a:lstStyle/>
        <a:p>
          <a:endParaRPr lang="en-US"/>
        </a:p>
      </dgm:t>
    </dgm:pt>
    <dgm:pt modelId="{555700E6-44D1-E649-9463-80615334ECDE}" type="sibTrans" cxnId="{D614FAA2-C9D3-9949-9F29-30B12ECA1807}">
      <dgm:prSet/>
      <dgm:spPr/>
      <dgm:t>
        <a:bodyPr/>
        <a:lstStyle/>
        <a:p>
          <a:endParaRPr lang="en-US"/>
        </a:p>
      </dgm:t>
    </dgm:pt>
    <dgm:pt modelId="{56910F6D-1269-3049-ACB2-917F4DC59908}">
      <dgm:prSet/>
      <dgm:spPr/>
      <dgm:t>
        <a:bodyPr/>
        <a:lstStyle/>
        <a:p>
          <a:r>
            <a:rPr lang="en-US"/>
            <a:t>Reinforce participation</a:t>
          </a:r>
        </a:p>
      </dgm:t>
    </dgm:pt>
    <dgm:pt modelId="{0718F7BE-9FDE-C04D-BB6C-BA7904D3DC0D}" type="parTrans" cxnId="{5C0B9F75-4444-7245-981A-F41A3614EEF5}">
      <dgm:prSet/>
      <dgm:spPr/>
      <dgm:t>
        <a:bodyPr/>
        <a:lstStyle/>
        <a:p>
          <a:endParaRPr lang="en-US"/>
        </a:p>
      </dgm:t>
    </dgm:pt>
    <dgm:pt modelId="{F464298B-59F2-F64F-92CC-7382B75FFACC}" type="sibTrans" cxnId="{5C0B9F75-4444-7245-981A-F41A3614EEF5}">
      <dgm:prSet/>
      <dgm:spPr/>
      <dgm:t>
        <a:bodyPr/>
        <a:lstStyle/>
        <a:p>
          <a:endParaRPr lang="en-US"/>
        </a:p>
      </dgm:t>
    </dgm:pt>
    <dgm:pt modelId="{243592FB-C1AE-E747-B75A-02568B129A83}">
      <dgm:prSet/>
      <dgm:spPr/>
      <dgm:t>
        <a:bodyPr/>
        <a:lstStyle/>
        <a:p>
          <a:r>
            <a:rPr lang="en-US"/>
            <a:t>action plan</a:t>
          </a:r>
        </a:p>
      </dgm:t>
    </dgm:pt>
    <dgm:pt modelId="{7AEC2CDA-5B72-294F-8D0B-DA3D260FF0D8}" type="parTrans" cxnId="{89A7C57E-C177-ED43-AE7C-E6ACF80400D5}">
      <dgm:prSet/>
      <dgm:spPr/>
      <dgm:t>
        <a:bodyPr/>
        <a:lstStyle/>
        <a:p>
          <a:endParaRPr lang="en-US"/>
        </a:p>
      </dgm:t>
    </dgm:pt>
    <dgm:pt modelId="{066D9F1B-F38F-AD4C-BAEB-619A99FB7C12}" type="sibTrans" cxnId="{89A7C57E-C177-ED43-AE7C-E6ACF80400D5}">
      <dgm:prSet/>
      <dgm:spPr/>
      <dgm:t>
        <a:bodyPr/>
        <a:lstStyle/>
        <a:p>
          <a:endParaRPr lang="en-US"/>
        </a:p>
      </dgm:t>
    </dgm:pt>
    <dgm:pt modelId="{A068741C-FCBF-9649-BF70-A6A1176D92CE}">
      <dgm:prSet/>
      <dgm:spPr/>
      <dgm:t>
        <a:bodyPr/>
        <a:lstStyle/>
        <a:p>
          <a:r>
            <a:rPr lang="en-US"/>
            <a:t>relevant docs</a:t>
          </a:r>
        </a:p>
      </dgm:t>
    </dgm:pt>
    <dgm:pt modelId="{0904F737-A31A-6E41-BD53-8117075AD1FE}" type="parTrans" cxnId="{C3E05C82-DFCC-2143-98CC-9B20ABA3692C}">
      <dgm:prSet/>
      <dgm:spPr/>
      <dgm:t>
        <a:bodyPr/>
        <a:lstStyle/>
        <a:p>
          <a:endParaRPr lang="en-US"/>
        </a:p>
      </dgm:t>
    </dgm:pt>
    <dgm:pt modelId="{06D5CEC9-922B-5047-ABBB-52AEBCC00BC6}" type="sibTrans" cxnId="{C3E05C82-DFCC-2143-98CC-9B20ABA3692C}">
      <dgm:prSet/>
      <dgm:spPr/>
      <dgm:t>
        <a:bodyPr/>
        <a:lstStyle/>
        <a:p>
          <a:endParaRPr lang="en-US"/>
        </a:p>
      </dgm:t>
    </dgm:pt>
    <dgm:pt modelId="{705B5BC3-8205-4145-A07B-8BB20CA7D624}">
      <dgm:prSet/>
      <dgm:spPr/>
      <dgm:t>
        <a:bodyPr/>
        <a:lstStyle/>
        <a:p>
          <a:r>
            <a:rPr lang="en-US"/>
            <a:t>water/snacks</a:t>
          </a:r>
        </a:p>
      </dgm:t>
    </dgm:pt>
    <dgm:pt modelId="{50601296-8353-D949-A073-F9D8AA6743D4}" type="parTrans" cxnId="{68915465-F1AB-D942-8895-70079508803E}">
      <dgm:prSet/>
      <dgm:spPr/>
      <dgm:t>
        <a:bodyPr/>
        <a:lstStyle/>
        <a:p>
          <a:endParaRPr lang="en-US"/>
        </a:p>
      </dgm:t>
    </dgm:pt>
    <dgm:pt modelId="{8F57E243-43F2-6645-B471-809B9A456606}" type="sibTrans" cxnId="{68915465-F1AB-D942-8895-70079508803E}">
      <dgm:prSet/>
      <dgm:spPr/>
      <dgm:t>
        <a:bodyPr/>
        <a:lstStyle/>
        <a:p>
          <a:endParaRPr lang="en-US"/>
        </a:p>
      </dgm:t>
    </dgm:pt>
    <dgm:pt modelId="{9108529D-FCA7-684A-BD9A-73E32125C646}">
      <dgm:prSet/>
      <dgm:spPr/>
      <dgm:t>
        <a:bodyPr/>
        <a:lstStyle/>
        <a:p>
          <a:r>
            <a:rPr lang="en-US"/>
            <a:t>Minimize distractions if possible​</a:t>
          </a:r>
        </a:p>
      </dgm:t>
    </dgm:pt>
    <dgm:pt modelId="{EBEBD84C-70A6-D942-8621-9383422EE56B}" type="parTrans" cxnId="{3811689A-9F4F-6446-BD80-3C02E7B3CE1C}">
      <dgm:prSet/>
      <dgm:spPr/>
      <dgm:t>
        <a:bodyPr/>
        <a:lstStyle/>
        <a:p>
          <a:endParaRPr lang="en-US"/>
        </a:p>
      </dgm:t>
    </dgm:pt>
    <dgm:pt modelId="{29AB54E2-FADC-4B46-ABB1-B93C8D3E67CE}" type="sibTrans" cxnId="{3811689A-9F4F-6446-BD80-3C02E7B3CE1C}">
      <dgm:prSet/>
      <dgm:spPr/>
      <dgm:t>
        <a:bodyPr/>
        <a:lstStyle/>
        <a:p>
          <a:endParaRPr lang="en-US"/>
        </a:p>
      </dgm:t>
    </dgm:pt>
    <dgm:pt modelId="{A9488957-E610-4143-AED3-B4E3881000EF}">
      <dgm:prSet phldrT="[Text]"/>
      <dgm:spPr/>
      <dgm:t>
        <a:bodyPr/>
        <a:lstStyle/>
        <a:p>
          <a:endParaRPr lang="en-US"/>
        </a:p>
      </dgm:t>
    </dgm:pt>
    <dgm:pt modelId="{6E20BF08-F171-A641-ABF1-4B465D34D1CE}" type="parTrans" cxnId="{9F1CE460-F7C5-D94D-B00D-E81AF78FF146}">
      <dgm:prSet/>
      <dgm:spPr/>
      <dgm:t>
        <a:bodyPr/>
        <a:lstStyle/>
        <a:p>
          <a:endParaRPr lang="en-US"/>
        </a:p>
      </dgm:t>
    </dgm:pt>
    <dgm:pt modelId="{6C97E7AA-FA83-7E45-8081-B7776A3E0C61}" type="sibTrans" cxnId="{9F1CE460-F7C5-D94D-B00D-E81AF78FF146}">
      <dgm:prSet/>
      <dgm:spPr/>
      <dgm:t>
        <a:bodyPr/>
        <a:lstStyle/>
        <a:p>
          <a:endParaRPr lang="en-US"/>
        </a:p>
      </dgm:t>
    </dgm:pt>
    <dgm:pt modelId="{FE6BFF55-7F30-224A-8B70-2084FB780E44}">
      <dgm:prSet phldrT="[Text]"/>
      <dgm:spPr/>
      <dgm:t>
        <a:bodyPr/>
        <a:lstStyle/>
        <a:p>
          <a:endParaRPr lang="en-US" dirty="0"/>
        </a:p>
      </dgm:t>
    </dgm:pt>
    <dgm:pt modelId="{F7BA786B-F096-CB4C-A499-604A6F0270B9}" type="parTrans" cxnId="{C8FA8076-67AA-3944-A356-45A9372AEF4C}">
      <dgm:prSet/>
      <dgm:spPr/>
      <dgm:t>
        <a:bodyPr/>
        <a:lstStyle/>
        <a:p>
          <a:endParaRPr lang="en-US"/>
        </a:p>
      </dgm:t>
    </dgm:pt>
    <dgm:pt modelId="{C0700072-F471-084F-94FB-88D2D934828E}" type="sibTrans" cxnId="{C8FA8076-67AA-3944-A356-45A9372AEF4C}">
      <dgm:prSet/>
      <dgm:spPr/>
      <dgm:t>
        <a:bodyPr/>
        <a:lstStyle/>
        <a:p>
          <a:endParaRPr lang="en-US"/>
        </a:p>
      </dgm:t>
    </dgm:pt>
    <dgm:pt modelId="{0E36A602-1B9F-DE44-BC30-8E72568CF679}">
      <dgm:prSet phldrT="[Text]"/>
      <dgm:spPr/>
      <dgm:t>
        <a:bodyPr/>
        <a:lstStyle/>
        <a:p>
          <a:endParaRPr lang="en-US" dirty="0"/>
        </a:p>
      </dgm:t>
    </dgm:pt>
    <dgm:pt modelId="{7C6454A9-30A9-AE4D-A411-EF4AD5FCF1CE}" type="parTrans" cxnId="{748EA8B5-CD41-7146-BDA0-9E0C4D48B98F}">
      <dgm:prSet/>
      <dgm:spPr/>
      <dgm:t>
        <a:bodyPr/>
        <a:lstStyle/>
        <a:p>
          <a:endParaRPr lang="en-US"/>
        </a:p>
      </dgm:t>
    </dgm:pt>
    <dgm:pt modelId="{A12656E9-0519-E04B-97C3-5ED43287239F}" type="sibTrans" cxnId="{748EA8B5-CD41-7146-BDA0-9E0C4D48B98F}">
      <dgm:prSet/>
      <dgm:spPr/>
      <dgm:t>
        <a:bodyPr/>
        <a:lstStyle/>
        <a:p>
          <a:endParaRPr lang="en-US"/>
        </a:p>
      </dgm:t>
    </dgm:pt>
    <dgm:pt modelId="{D0B8DBFD-CF0C-8A44-AEE1-C61612C42B70}">
      <dgm:prSet/>
      <dgm:spPr/>
      <dgm:t>
        <a:bodyPr/>
        <a:lstStyle/>
        <a:p>
          <a:endParaRPr lang="en-US"/>
        </a:p>
      </dgm:t>
    </dgm:pt>
    <dgm:pt modelId="{855533BE-1FA4-4840-AF37-41E1AE125922}" type="parTrans" cxnId="{C490CE0B-9C65-1442-B107-E0121C1F2FD1}">
      <dgm:prSet/>
      <dgm:spPr/>
      <dgm:t>
        <a:bodyPr/>
        <a:lstStyle/>
        <a:p>
          <a:endParaRPr lang="en-US"/>
        </a:p>
      </dgm:t>
    </dgm:pt>
    <dgm:pt modelId="{F3F47F8E-91A3-E348-A605-B700A4E9A0C4}" type="sibTrans" cxnId="{C490CE0B-9C65-1442-B107-E0121C1F2FD1}">
      <dgm:prSet/>
      <dgm:spPr/>
      <dgm:t>
        <a:bodyPr/>
        <a:lstStyle/>
        <a:p>
          <a:endParaRPr lang="en-US"/>
        </a:p>
      </dgm:t>
    </dgm:pt>
    <dgm:pt modelId="{AED02427-B286-764D-BA23-3B8FC7BCA4DE}">
      <dgm:prSet/>
      <dgm:spPr/>
      <dgm:t>
        <a:bodyPr/>
        <a:lstStyle/>
        <a:p>
          <a:endParaRPr lang="en-US" dirty="0"/>
        </a:p>
      </dgm:t>
    </dgm:pt>
    <dgm:pt modelId="{85ECA1BB-23DD-944B-A53D-11BA0F65A67F}" type="parTrans" cxnId="{4B0F445D-727B-B548-BCB1-A3E1AF5E2395}">
      <dgm:prSet/>
      <dgm:spPr/>
      <dgm:t>
        <a:bodyPr/>
        <a:lstStyle/>
        <a:p>
          <a:endParaRPr lang="en-US"/>
        </a:p>
      </dgm:t>
    </dgm:pt>
    <dgm:pt modelId="{6A6EF83E-8887-A343-ADEF-95416EFDEB06}" type="sibTrans" cxnId="{4B0F445D-727B-B548-BCB1-A3E1AF5E2395}">
      <dgm:prSet/>
      <dgm:spPr/>
      <dgm:t>
        <a:bodyPr/>
        <a:lstStyle/>
        <a:p>
          <a:endParaRPr lang="en-US"/>
        </a:p>
      </dgm:t>
    </dgm:pt>
    <dgm:pt modelId="{DAF4D648-EEB5-43F0-B6E1-95A2D48591A9}" type="pres">
      <dgm:prSet presAssocID="{C6DBD0AA-A092-4369-B815-D2A27D780C58}" presName="diagram" presStyleCnt="0">
        <dgm:presLayoutVars>
          <dgm:dir/>
          <dgm:animLvl val="lvl"/>
          <dgm:resizeHandles val="exact"/>
        </dgm:presLayoutVars>
      </dgm:prSet>
      <dgm:spPr/>
    </dgm:pt>
    <dgm:pt modelId="{AA2910BA-1558-45BB-99E2-745AA539B2BD}" type="pres">
      <dgm:prSet presAssocID="{125DE95B-E3E9-488D-843B-7EA58128D643}" presName="compNode" presStyleCnt="0"/>
      <dgm:spPr/>
    </dgm:pt>
    <dgm:pt modelId="{F51D0157-A438-46CA-8EB0-F10C3EDBB633}" type="pres">
      <dgm:prSet presAssocID="{125DE95B-E3E9-488D-843B-7EA58128D643}" presName="childRect" presStyleLbl="bgAcc1" presStyleIdx="0" presStyleCnt="3" custScaleY="139136">
        <dgm:presLayoutVars>
          <dgm:bulletEnabled val="1"/>
        </dgm:presLayoutVars>
      </dgm:prSet>
      <dgm:spPr/>
    </dgm:pt>
    <dgm:pt modelId="{DFA50C83-93AF-4FDE-B778-50A2E26547C0}" type="pres">
      <dgm:prSet presAssocID="{125DE95B-E3E9-488D-843B-7EA58128D643}" presName="parentText" presStyleLbl="node1" presStyleIdx="0" presStyleCnt="0">
        <dgm:presLayoutVars>
          <dgm:chMax val="0"/>
          <dgm:bulletEnabled val="1"/>
        </dgm:presLayoutVars>
      </dgm:prSet>
      <dgm:spPr/>
    </dgm:pt>
    <dgm:pt modelId="{D5C674EC-98A5-4D45-9168-E941BC46FCF6}" type="pres">
      <dgm:prSet presAssocID="{125DE95B-E3E9-488D-843B-7EA58128D643}" presName="parentRect" presStyleLbl="alignNode1" presStyleIdx="0" presStyleCnt="3" custLinFactNeighborX="-1290" custLinFactNeighborY="29053"/>
      <dgm:spPr/>
    </dgm:pt>
    <dgm:pt modelId="{DEEF4213-91C0-4DFA-A1E8-D6E76A9D48BD}" type="pres">
      <dgm:prSet presAssocID="{125DE95B-E3E9-488D-843B-7EA58128D643}" presName="adorn" presStyleLbl="fgAccFollowNode1" presStyleIdx="0" presStyleCnt="3" custLinFactNeighborX="60" custLinFactNeighborY="-5746"/>
      <dgm:spPr>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Head with gears"/>
        </a:ext>
      </dgm:extLst>
    </dgm:pt>
    <dgm:pt modelId="{2BCC3B1B-E8CA-4606-8407-A6ECC7BED76A}" type="pres">
      <dgm:prSet presAssocID="{7D9CD180-E412-4B7F-9890-DD3E1E8793A4}" presName="sibTrans" presStyleLbl="sibTrans2D1" presStyleIdx="0" presStyleCnt="0"/>
      <dgm:spPr/>
    </dgm:pt>
    <dgm:pt modelId="{59D6E31B-DF80-46C5-B901-2E39646B95D1}" type="pres">
      <dgm:prSet presAssocID="{786F1C33-506F-487F-AA18-A30EE2A2534E}" presName="compNode" presStyleCnt="0"/>
      <dgm:spPr/>
    </dgm:pt>
    <dgm:pt modelId="{173ADCC0-45AB-4F03-8B39-78AD7803ABF7}" type="pres">
      <dgm:prSet presAssocID="{786F1C33-506F-487F-AA18-A30EE2A2534E}" presName="childRect" presStyleLbl="bgAcc1" presStyleIdx="1" presStyleCnt="3" custScaleY="136162">
        <dgm:presLayoutVars>
          <dgm:bulletEnabled val="1"/>
        </dgm:presLayoutVars>
      </dgm:prSet>
      <dgm:spPr/>
    </dgm:pt>
    <dgm:pt modelId="{D824D08C-3F4C-46FF-AB3B-44226A1CB33A}" type="pres">
      <dgm:prSet presAssocID="{786F1C33-506F-487F-AA18-A30EE2A2534E}" presName="parentText" presStyleLbl="node1" presStyleIdx="0" presStyleCnt="0">
        <dgm:presLayoutVars>
          <dgm:chMax val="0"/>
          <dgm:bulletEnabled val="1"/>
        </dgm:presLayoutVars>
      </dgm:prSet>
      <dgm:spPr/>
    </dgm:pt>
    <dgm:pt modelId="{219636A1-9D00-4675-967E-CA57FCDEAB1E}" type="pres">
      <dgm:prSet presAssocID="{786F1C33-506F-487F-AA18-A30EE2A2534E}" presName="parentRect" presStyleLbl="alignNode1" presStyleIdx="1" presStyleCnt="3" custLinFactNeighborX="1156" custLinFactNeighborY="32208"/>
      <dgm:spPr/>
    </dgm:pt>
    <dgm:pt modelId="{161E2365-CB26-459A-8F0C-B10C3E646E56}" type="pres">
      <dgm:prSet presAssocID="{786F1C33-506F-487F-AA18-A30EE2A2534E}" presName="adorn" presStyleLbl="fgAccFollowNode1" presStyleIdx="1" presStyleCnt="3"/>
      <dgm:spPr>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Users"/>
        </a:ext>
      </dgm:extLst>
    </dgm:pt>
    <dgm:pt modelId="{447B6574-E608-4F2E-BAD5-363CC256CA90}" type="pres">
      <dgm:prSet presAssocID="{54ACB2D9-0489-40D3-8720-56FF48219C7D}" presName="sibTrans" presStyleLbl="sibTrans2D1" presStyleIdx="0" presStyleCnt="0"/>
      <dgm:spPr/>
    </dgm:pt>
    <dgm:pt modelId="{54FFC0A8-F079-4E7D-BF1A-E11568861659}" type="pres">
      <dgm:prSet presAssocID="{AB22F439-5CF3-4003-BBB3-B5FD5EE3EBA7}" presName="compNode" presStyleCnt="0"/>
      <dgm:spPr/>
    </dgm:pt>
    <dgm:pt modelId="{5F2F90E6-CF6C-47CE-A6A2-78658417800F}" type="pres">
      <dgm:prSet presAssocID="{AB22F439-5CF3-4003-BBB3-B5FD5EE3EBA7}" presName="childRect" presStyleLbl="bgAcc1" presStyleIdx="2" presStyleCnt="3" custScaleY="130686">
        <dgm:presLayoutVars>
          <dgm:bulletEnabled val="1"/>
        </dgm:presLayoutVars>
      </dgm:prSet>
      <dgm:spPr/>
    </dgm:pt>
    <dgm:pt modelId="{BD210979-5005-46DE-8F11-99CF54A465F1}" type="pres">
      <dgm:prSet presAssocID="{AB22F439-5CF3-4003-BBB3-B5FD5EE3EBA7}" presName="parentText" presStyleLbl="node1" presStyleIdx="0" presStyleCnt="0">
        <dgm:presLayoutVars>
          <dgm:chMax val="0"/>
          <dgm:bulletEnabled val="1"/>
        </dgm:presLayoutVars>
      </dgm:prSet>
      <dgm:spPr/>
    </dgm:pt>
    <dgm:pt modelId="{B634D077-9CEB-4360-83EE-5D4C6FFB98DD}" type="pres">
      <dgm:prSet presAssocID="{AB22F439-5CF3-4003-BBB3-B5FD5EE3EBA7}" presName="parentRect" presStyleLbl="alignNode1" presStyleIdx="2" presStyleCnt="3" custLinFactNeighborX="-1225" custLinFactNeighborY="35430"/>
      <dgm:spPr/>
    </dgm:pt>
    <dgm:pt modelId="{EE5FFD93-52F3-418C-BBBA-24CAF019EF16}" type="pres">
      <dgm:prSet presAssocID="{AB22F439-5CF3-4003-BBB3-B5FD5EE3EBA7}" presName="adorn" presStyleLbl="fgAccFollowNode1" presStyleIdx="2" presStyleCnt="3"/>
      <dgm:spPr>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Earth globe Americas"/>
        </a:ext>
      </dgm:extLst>
    </dgm:pt>
  </dgm:ptLst>
  <dgm:cxnLst>
    <dgm:cxn modelId="{3806A305-FC52-442F-A6CF-5EDF7B9A191A}" type="presOf" srcId="{125DE95B-E3E9-488D-843B-7EA58128D643}" destId="{D5C674EC-98A5-4D45-9168-E941BC46FCF6}" srcOrd="1" destOrd="0" presId="urn:microsoft.com/office/officeart/2005/8/layout/bList2"/>
    <dgm:cxn modelId="{B30AAB08-0B08-824B-9AC9-5387993AD200}" srcId="{786F1C33-506F-487F-AA18-A30EE2A2534E}" destId="{6D196861-CC28-5141-BDFB-4E8105D813E6}" srcOrd="2" destOrd="0" parTransId="{6357D1EC-994F-334C-9702-FBF51E8FA600}" sibTransId="{0A0D8850-D6AE-CF4C-AEBD-16B2E752A0CB}"/>
    <dgm:cxn modelId="{C490CE0B-9C65-1442-B107-E0121C1F2FD1}" srcId="{8EB504CA-CFC6-5C40-B9F2-473E4994B7D4}" destId="{D0B8DBFD-CF0C-8A44-AEE1-C61612C42B70}" srcOrd="3" destOrd="0" parTransId="{855533BE-1FA4-4840-AF37-41E1AE125922}" sibTransId="{F3F47F8E-91A3-E348-A605-B700A4E9A0C4}"/>
    <dgm:cxn modelId="{97344D0E-9B35-D341-9BD2-1834C289778A}" type="presOf" srcId="{705B5BC3-8205-4145-A07B-8BB20CA7D624}" destId="{5F2F90E6-CF6C-47CE-A6A2-78658417800F}" srcOrd="0" destOrd="5" presId="urn:microsoft.com/office/officeart/2005/8/layout/bList2"/>
    <dgm:cxn modelId="{EB367F0F-11D4-C845-AFB2-10D5AA2A9A7A}" srcId="{125DE95B-E3E9-488D-843B-7EA58128D643}" destId="{A3342F81-092E-D94F-B71B-56D728050DC4}" srcOrd="1" destOrd="0" parTransId="{5C94DDBE-40C2-7045-B9AA-119BCE39BC47}" sibTransId="{65F59CCE-7931-D747-8109-6BBC1F963A2C}"/>
    <dgm:cxn modelId="{3AA21D18-1711-D34A-A849-FB07DB4069DA}" type="presOf" srcId="{36A81F54-3445-0846-800C-B3CAA41ABF85}" destId="{F51D0157-A438-46CA-8EB0-F10C3EDBB633}" srcOrd="0" destOrd="2" presId="urn:microsoft.com/office/officeart/2005/8/layout/bList2"/>
    <dgm:cxn modelId="{9FE2531C-E213-40C3-B82B-6FFF9534AFDC}" type="presOf" srcId="{7D9CD180-E412-4B7F-9890-DD3E1E8793A4}" destId="{2BCC3B1B-E8CA-4606-8407-A6ECC7BED76A}" srcOrd="0" destOrd="0" presId="urn:microsoft.com/office/officeart/2005/8/layout/bList2"/>
    <dgm:cxn modelId="{EE508E20-E80F-6A44-8F3E-75E071166683}" type="presOf" srcId="{DCC1A310-1C79-CA41-BC8F-F2F7F4B654F7}" destId="{F51D0157-A438-46CA-8EB0-F10C3EDBB633}" srcOrd="0" destOrd="6" presId="urn:microsoft.com/office/officeart/2005/8/layout/bList2"/>
    <dgm:cxn modelId="{B1802723-6C7B-4903-88A2-A97C24811173}" srcId="{786F1C33-506F-487F-AA18-A30EE2A2534E}" destId="{9402A2C1-EFD7-4C69-A569-0E91A340BD90}" srcOrd="0" destOrd="0" parTransId="{6B97C39A-0735-41AE-94C2-E380B46D5881}" sibTransId="{7C51D187-FC73-4D59-992A-5E19349D5359}"/>
    <dgm:cxn modelId="{54561E24-D2DF-47D2-A467-F3ADFF2F50F6}" type="presOf" srcId="{AB22F439-5CF3-4003-BBB3-B5FD5EE3EBA7}" destId="{B634D077-9CEB-4360-83EE-5D4C6FFB98DD}" srcOrd="1" destOrd="0" presId="urn:microsoft.com/office/officeart/2005/8/layout/bList2"/>
    <dgm:cxn modelId="{58D86527-1BED-4AB5-8015-FDAA159C883C}" srcId="{C6DBD0AA-A092-4369-B815-D2A27D780C58}" destId="{786F1C33-506F-487F-AA18-A30EE2A2534E}" srcOrd="1" destOrd="0" parTransId="{B2D69183-3673-4FF1-92D6-76326856F341}" sibTransId="{54ACB2D9-0489-40D3-8720-56FF48219C7D}"/>
    <dgm:cxn modelId="{A0FBC930-D760-41DD-BE3E-22D3E608F256}" srcId="{AB22F439-5CF3-4003-BBB3-B5FD5EE3EBA7}" destId="{0F0E129E-123A-4075-B2C8-F39A140C88D8}" srcOrd="0" destOrd="0" parTransId="{BD673D81-C33B-45D8-947C-AEA9A28C39F0}" sibTransId="{D290D2A6-87EB-4C58-AF76-15E8A9414FCF}"/>
    <dgm:cxn modelId="{36F24035-874C-4E66-AE9B-64297179426C}" type="presOf" srcId="{0F0E129E-123A-4075-B2C8-F39A140C88D8}" destId="{5F2F90E6-CF6C-47CE-A6A2-78658417800F}" srcOrd="0" destOrd="0" presId="urn:microsoft.com/office/officeart/2005/8/layout/bList2"/>
    <dgm:cxn modelId="{C95EC436-6DF3-9D48-B3D9-4A3D5591F066}" srcId="{AB22F439-5CF3-4003-BBB3-B5FD5EE3EBA7}" destId="{8EB504CA-CFC6-5C40-B9F2-473E4994B7D4}" srcOrd="2" destOrd="0" parTransId="{1F59243E-608F-4348-9D00-77EED6726E06}" sibTransId="{7102E076-737A-264B-A10C-2AEDA7D1E937}"/>
    <dgm:cxn modelId="{4FAC0538-C71C-154F-9F37-67C2EDAA3403}" type="presOf" srcId="{8EB504CA-CFC6-5C40-B9F2-473E4994B7D4}" destId="{5F2F90E6-CF6C-47CE-A6A2-78658417800F}" srcOrd="0" destOrd="2" presId="urn:microsoft.com/office/officeart/2005/8/layout/bList2"/>
    <dgm:cxn modelId="{03EB2B39-3F86-4D18-8150-C21DECB6193F}" type="presOf" srcId="{AB22F439-5CF3-4003-BBB3-B5FD5EE3EBA7}" destId="{BD210979-5005-46DE-8F11-99CF54A465F1}" srcOrd="0" destOrd="0" presId="urn:microsoft.com/office/officeart/2005/8/layout/bList2"/>
    <dgm:cxn modelId="{4B0F445D-727B-B548-BCB1-A3E1AF5E2395}" srcId="{AB22F439-5CF3-4003-BBB3-B5FD5EE3EBA7}" destId="{AED02427-B286-764D-BA23-3B8FC7BCA4DE}" srcOrd="1" destOrd="0" parTransId="{85ECA1BB-23DD-944B-A53D-11BA0F65A67F}" sibTransId="{6A6EF83E-8887-A343-ADEF-95416EFDEB06}"/>
    <dgm:cxn modelId="{C24F015E-B30A-491C-AFFA-6E9A04E74098}" type="presOf" srcId="{9402A2C1-EFD7-4C69-A569-0E91A340BD90}" destId="{173ADCC0-45AB-4F03-8B39-78AD7803ABF7}" srcOrd="0" destOrd="0" presId="urn:microsoft.com/office/officeart/2005/8/layout/bList2"/>
    <dgm:cxn modelId="{FAF0D860-0006-B445-86EE-EA1EA31E3A26}" type="presOf" srcId="{243592FB-C1AE-E747-B75A-02568B129A83}" destId="{5F2F90E6-CF6C-47CE-A6A2-78658417800F}" srcOrd="0" destOrd="3" presId="urn:microsoft.com/office/officeart/2005/8/layout/bList2"/>
    <dgm:cxn modelId="{9F1CE460-F7C5-D94D-B00D-E81AF78FF146}" srcId="{828ED403-1C9B-4A7D-8888-1BC05EA78903}" destId="{A9488957-E610-4143-AED3-B4E3881000EF}" srcOrd="2" destOrd="0" parTransId="{6E20BF08-F171-A641-ABF1-4B465D34D1CE}" sibTransId="{6C97E7AA-FA83-7E45-8081-B7776A3E0C61}"/>
    <dgm:cxn modelId="{DD611061-8931-4107-8CE7-095C827B35A1}" type="presOf" srcId="{C6DBD0AA-A092-4369-B815-D2A27D780C58}" destId="{DAF4D648-EEB5-43F0-B6E1-95A2D48591A9}" srcOrd="0" destOrd="0" presId="urn:microsoft.com/office/officeart/2005/8/layout/bList2"/>
    <dgm:cxn modelId="{68915465-F1AB-D942-8895-70079508803E}" srcId="{8EB504CA-CFC6-5C40-B9F2-473E4994B7D4}" destId="{705B5BC3-8205-4145-A07B-8BB20CA7D624}" srcOrd="2" destOrd="0" parTransId="{50601296-8353-D949-A073-F9D8AA6743D4}" sibTransId="{8F57E243-43F2-6645-B471-809B9A456606}"/>
    <dgm:cxn modelId="{03B77D46-9E4B-453F-9FDF-83075ACA2998}" type="presOf" srcId="{828ED403-1C9B-4A7D-8888-1BC05EA78903}" destId="{F51D0157-A438-46CA-8EB0-F10C3EDBB633}" srcOrd="0" destOrd="0" presId="urn:microsoft.com/office/officeart/2005/8/layout/bList2"/>
    <dgm:cxn modelId="{F55FDB6C-9F47-41ED-B1D0-D902F4548B30}" type="presOf" srcId="{786F1C33-506F-487F-AA18-A30EE2A2534E}" destId="{219636A1-9D00-4675-967E-CA57FCDEAB1E}" srcOrd="1" destOrd="0" presId="urn:microsoft.com/office/officeart/2005/8/layout/bList2"/>
    <dgm:cxn modelId="{5C0B9F75-4444-7245-981A-F41A3614EEF5}" srcId="{6D196861-CC28-5141-BDFB-4E8105D813E6}" destId="{56910F6D-1269-3049-ACB2-917F4DC59908}" srcOrd="1" destOrd="0" parTransId="{0718F7BE-9FDE-C04D-BB6C-BA7904D3DC0D}" sibTransId="{F464298B-59F2-F64F-92CC-7382B75FFACC}"/>
    <dgm:cxn modelId="{C8FA8076-67AA-3944-A356-45A9372AEF4C}" srcId="{125DE95B-E3E9-488D-843B-7EA58128D643}" destId="{FE6BFF55-7F30-224A-8B70-2084FB780E44}" srcOrd="2" destOrd="0" parTransId="{F7BA786B-F096-CB4C-A499-604A6F0270B9}" sibTransId="{C0700072-F471-084F-94FB-88D2D934828E}"/>
    <dgm:cxn modelId="{EB095079-CFD2-4628-9212-498D62BB2F06}" srcId="{125DE95B-E3E9-488D-843B-7EA58128D643}" destId="{828ED403-1C9B-4A7D-8888-1BC05EA78903}" srcOrd="0" destOrd="0" parTransId="{8B8B8CA0-07E7-4F73-9F41-B05C6E1A904C}" sibTransId="{1B28F0B9-39F8-4BAC-9D40-2785A53A6960}"/>
    <dgm:cxn modelId="{68398A7A-E74B-5C4E-9349-B8AC07279A84}" type="presOf" srcId="{AED02427-B286-764D-BA23-3B8FC7BCA4DE}" destId="{5F2F90E6-CF6C-47CE-A6A2-78658417800F}" srcOrd="0" destOrd="1" presId="urn:microsoft.com/office/officeart/2005/8/layout/bList2"/>
    <dgm:cxn modelId="{89A7C57E-C177-ED43-AE7C-E6ACF80400D5}" srcId="{8EB504CA-CFC6-5C40-B9F2-473E4994B7D4}" destId="{243592FB-C1AE-E747-B75A-02568B129A83}" srcOrd="0" destOrd="0" parTransId="{7AEC2CDA-5B72-294F-8D0B-DA3D260FF0D8}" sibTransId="{066D9F1B-F38F-AD4C-BAEB-619A99FB7C12}"/>
    <dgm:cxn modelId="{B8F12581-0DE1-4846-9D8A-B85FFE57EEC7}" type="presOf" srcId="{903F98AC-194E-3E4D-A272-F12F8847EF48}" destId="{F51D0157-A438-46CA-8EB0-F10C3EDBB633}" srcOrd="0" destOrd="7" presId="urn:microsoft.com/office/officeart/2005/8/layout/bList2"/>
    <dgm:cxn modelId="{C3E05C82-DFCC-2143-98CC-9B20ABA3692C}" srcId="{8EB504CA-CFC6-5C40-B9F2-473E4994B7D4}" destId="{A068741C-FCBF-9649-BF70-A6A1176D92CE}" srcOrd="1" destOrd="0" parTransId="{0904F737-A31A-6E41-BD53-8117075AD1FE}" sibTransId="{06D5CEC9-922B-5047-ABBB-52AEBCC00BC6}"/>
    <dgm:cxn modelId="{06F10583-3C6C-4C14-8F5D-A175C31623AF}" srcId="{C6DBD0AA-A092-4369-B815-D2A27D780C58}" destId="{AB22F439-5CF3-4003-BBB3-B5FD5EE3EBA7}" srcOrd="2" destOrd="0" parTransId="{42A9B59D-B81E-4DB7-A89D-08E57A386F5F}" sibTransId="{FAFF8CAA-7011-4352-BD37-268AB4AA9613}"/>
    <dgm:cxn modelId="{D5F10484-34AC-204B-A2E4-B56C46103D0F}" type="presOf" srcId="{0785E50D-F1DD-C647-AF91-FA0058275806}" destId="{173ADCC0-45AB-4F03-8B39-78AD7803ABF7}" srcOrd="0" destOrd="3" presId="urn:microsoft.com/office/officeart/2005/8/layout/bList2"/>
    <dgm:cxn modelId="{85F68184-B810-154E-A53F-B59EC87AD1C1}" type="presOf" srcId="{9108529D-FCA7-684A-BD9A-73E32125C646}" destId="{5F2F90E6-CF6C-47CE-A6A2-78658417800F}" srcOrd="0" destOrd="7" presId="urn:microsoft.com/office/officeart/2005/8/layout/bList2"/>
    <dgm:cxn modelId="{FD81B289-FA58-2B44-A8EB-66954E05D580}" type="presOf" srcId="{3A9200EC-9B3F-3741-8CD8-45F5B3B60757}" destId="{F51D0157-A438-46CA-8EB0-F10C3EDBB633}" srcOrd="0" destOrd="1" presId="urn:microsoft.com/office/officeart/2005/8/layout/bList2"/>
    <dgm:cxn modelId="{4FD88E8E-6D91-4863-BDC5-39C395896215}" type="presOf" srcId="{125DE95B-E3E9-488D-843B-7EA58128D643}" destId="{DFA50C83-93AF-4FDE-B778-50A2E26547C0}" srcOrd="0" destOrd="0" presId="urn:microsoft.com/office/officeart/2005/8/layout/bList2"/>
    <dgm:cxn modelId="{FCD80E90-E69C-3242-93A7-3E8CDE761EA5}" type="presOf" srcId="{A068741C-FCBF-9649-BF70-A6A1176D92CE}" destId="{5F2F90E6-CF6C-47CE-A6A2-78658417800F}" srcOrd="0" destOrd="4" presId="urn:microsoft.com/office/officeart/2005/8/layout/bList2"/>
    <dgm:cxn modelId="{4CFC7095-063B-8E4A-B6F3-EC681197EA9F}" srcId="{828ED403-1C9B-4A7D-8888-1BC05EA78903}" destId="{36A81F54-3445-0846-800C-B3CAA41ABF85}" srcOrd="1" destOrd="0" parTransId="{F1072592-76D2-5744-867A-12A050F40348}" sibTransId="{D75F7E09-876C-524C-911D-B725AC61A45A}"/>
    <dgm:cxn modelId="{409AFA98-7906-1747-9B09-A57C39709D99}" type="presOf" srcId="{A9488957-E610-4143-AED3-B4E3881000EF}" destId="{F51D0157-A438-46CA-8EB0-F10C3EDBB633}" srcOrd="0" destOrd="3" presId="urn:microsoft.com/office/officeart/2005/8/layout/bList2"/>
    <dgm:cxn modelId="{3811689A-9F4F-6446-BD80-3C02E7B3CE1C}" srcId="{AB22F439-5CF3-4003-BBB3-B5FD5EE3EBA7}" destId="{9108529D-FCA7-684A-BD9A-73E32125C646}" srcOrd="3" destOrd="0" parTransId="{EBEBD84C-70A6-D942-8621-9383422EE56B}" sibTransId="{29AB54E2-FADC-4B46-ABB1-B93C8D3E67CE}"/>
    <dgm:cxn modelId="{E9B2239E-BEAB-4565-B770-44155CEB26AB}" srcId="{C6DBD0AA-A092-4369-B815-D2A27D780C58}" destId="{125DE95B-E3E9-488D-843B-7EA58128D643}" srcOrd="0" destOrd="0" parTransId="{FC0A28C2-A13D-4C48-9C34-B680EB2A2603}" sibTransId="{7D9CD180-E412-4B7F-9890-DD3E1E8793A4}"/>
    <dgm:cxn modelId="{2990E09F-ABD4-5641-871E-F5D137409610}" type="presOf" srcId="{6D196861-CC28-5141-BDFB-4E8105D813E6}" destId="{173ADCC0-45AB-4F03-8B39-78AD7803ABF7}" srcOrd="0" destOrd="2" presId="urn:microsoft.com/office/officeart/2005/8/layout/bList2"/>
    <dgm:cxn modelId="{D614FAA2-C9D3-9949-9F29-30B12ECA1807}" srcId="{6D196861-CC28-5141-BDFB-4E8105D813E6}" destId="{0785E50D-F1DD-C647-AF91-FA0058275806}" srcOrd="0" destOrd="0" parTransId="{35E1F395-5CF6-C14F-B2F7-24FCD5BF2432}" sibTransId="{555700E6-44D1-E649-9463-80615334ECDE}"/>
    <dgm:cxn modelId="{F74865AE-A479-3542-B6F6-47CBF1903B36}" type="presOf" srcId="{FE6BFF55-7F30-224A-8B70-2084FB780E44}" destId="{F51D0157-A438-46CA-8EB0-F10C3EDBB633}" srcOrd="0" destOrd="5" presId="urn:microsoft.com/office/officeart/2005/8/layout/bList2"/>
    <dgm:cxn modelId="{748EA8B5-CD41-7146-BDA0-9E0C4D48B98F}" srcId="{786F1C33-506F-487F-AA18-A30EE2A2534E}" destId="{0E36A602-1B9F-DE44-BC30-8E72568CF679}" srcOrd="1" destOrd="0" parTransId="{7C6454A9-30A9-AE4D-A411-EF4AD5FCF1CE}" sibTransId="{A12656E9-0519-E04B-97C3-5ED43287239F}"/>
    <dgm:cxn modelId="{90B1D5BB-0218-4638-8A8A-C1D62BD8F92E}" type="presOf" srcId="{54ACB2D9-0489-40D3-8720-56FF48219C7D}" destId="{447B6574-E608-4F2E-BAD5-363CC256CA90}" srcOrd="0" destOrd="0" presId="urn:microsoft.com/office/officeart/2005/8/layout/bList2"/>
    <dgm:cxn modelId="{410450C3-2ACF-AB45-A6E2-A1CCF9FBF5C7}" srcId="{828ED403-1C9B-4A7D-8888-1BC05EA78903}" destId="{3A9200EC-9B3F-3741-8CD8-45F5B3B60757}" srcOrd="0" destOrd="0" parTransId="{CE0BA1D0-F492-D642-956A-26EFC0FD708E}" sibTransId="{839B42B6-A8EA-9C4E-931D-5CAA596097FE}"/>
    <dgm:cxn modelId="{9118DAC8-BEDA-3B4F-9C77-817F427330CF}" srcId="{125DE95B-E3E9-488D-843B-7EA58128D643}" destId="{DCC1A310-1C79-CA41-BC8F-F2F7F4B654F7}" srcOrd="3" destOrd="0" parTransId="{E958D3D5-5FFD-3443-ABCD-1A2DA811BB55}" sibTransId="{4EA0A432-1AE2-314A-852F-0C7E44A36EC0}"/>
    <dgm:cxn modelId="{CB37D0CB-3EF8-D747-AAE7-84EF9DC1EF9D}" type="presOf" srcId="{A3342F81-092E-D94F-B71B-56D728050DC4}" destId="{F51D0157-A438-46CA-8EB0-F10C3EDBB633}" srcOrd="0" destOrd="4" presId="urn:microsoft.com/office/officeart/2005/8/layout/bList2"/>
    <dgm:cxn modelId="{FF9907CF-CFD4-4641-91DE-D04AB4DCCB54}" srcId="{DCC1A310-1C79-CA41-BC8F-F2F7F4B654F7}" destId="{903F98AC-194E-3E4D-A272-F12F8847EF48}" srcOrd="0" destOrd="0" parTransId="{2625FB58-67EA-1141-9127-133D6B50F2A8}" sibTransId="{50668972-B8BA-8342-8C45-669179E12080}"/>
    <dgm:cxn modelId="{F9EAC3D7-ABBA-4E2D-8994-A1F7F54318D9}" type="presOf" srcId="{786F1C33-506F-487F-AA18-A30EE2A2534E}" destId="{D824D08C-3F4C-46FF-AB3B-44226A1CB33A}" srcOrd="0" destOrd="0" presId="urn:microsoft.com/office/officeart/2005/8/layout/bList2"/>
    <dgm:cxn modelId="{FC13ABD8-2CAA-D245-859A-A48DF579E93D}" type="presOf" srcId="{56910F6D-1269-3049-ACB2-917F4DC59908}" destId="{173ADCC0-45AB-4F03-8B39-78AD7803ABF7}" srcOrd="0" destOrd="4" presId="urn:microsoft.com/office/officeart/2005/8/layout/bList2"/>
    <dgm:cxn modelId="{31E286E3-76C0-F347-A8D5-EE52220A790C}" type="presOf" srcId="{D0B8DBFD-CF0C-8A44-AEE1-C61612C42B70}" destId="{5F2F90E6-CF6C-47CE-A6A2-78658417800F}" srcOrd="0" destOrd="6" presId="urn:microsoft.com/office/officeart/2005/8/layout/bList2"/>
    <dgm:cxn modelId="{9B5A4DEE-0EBF-1249-9227-306B20F9854E}" type="presOf" srcId="{0E36A602-1B9F-DE44-BC30-8E72568CF679}" destId="{173ADCC0-45AB-4F03-8B39-78AD7803ABF7}" srcOrd="0" destOrd="1" presId="urn:microsoft.com/office/officeart/2005/8/layout/bList2"/>
    <dgm:cxn modelId="{FD3E9CAE-3E50-4C7C-B032-34DEC6021F4A}" type="presParOf" srcId="{DAF4D648-EEB5-43F0-B6E1-95A2D48591A9}" destId="{AA2910BA-1558-45BB-99E2-745AA539B2BD}" srcOrd="0" destOrd="0" presId="urn:microsoft.com/office/officeart/2005/8/layout/bList2"/>
    <dgm:cxn modelId="{ECC0BEF6-5354-4666-BC37-D08988C3CC22}" type="presParOf" srcId="{AA2910BA-1558-45BB-99E2-745AA539B2BD}" destId="{F51D0157-A438-46CA-8EB0-F10C3EDBB633}" srcOrd="0" destOrd="0" presId="urn:microsoft.com/office/officeart/2005/8/layout/bList2"/>
    <dgm:cxn modelId="{046EDFBC-A15D-4504-B8C9-75F0EF5230BC}" type="presParOf" srcId="{AA2910BA-1558-45BB-99E2-745AA539B2BD}" destId="{DFA50C83-93AF-4FDE-B778-50A2E26547C0}" srcOrd="1" destOrd="0" presId="urn:microsoft.com/office/officeart/2005/8/layout/bList2"/>
    <dgm:cxn modelId="{55B6F910-1623-4579-A1BD-C060752BE139}" type="presParOf" srcId="{AA2910BA-1558-45BB-99E2-745AA539B2BD}" destId="{D5C674EC-98A5-4D45-9168-E941BC46FCF6}" srcOrd="2" destOrd="0" presId="urn:microsoft.com/office/officeart/2005/8/layout/bList2"/>
    <dgm:cxn modelId="{AE4D7C6C-373B-4E9C-8F42-BFBA30ECE441}" type="presParOf" srcId="{AA2910BA-1558-45BB-99E2-745AA539B2BD}" destId="{DEEF4213-91C0-4DFA-A1E8-D6E76A9D48BD}" srcOrd="3" destOrd="0" presId="urn:microsoft.com/office/officeart/2005/8/layout/bList2"/>
    <dgm:cxn modelId="{0079BB9B-A860-4052-8486-08D05A130011}" type="presParOf" srcId="{DAF4D648-EEB5-43F0-B6E1-95A2D48591A9}" destId="{2BCC3B1B-E8CA-4606-8407-A6ECC7BED76A}" srcOrd="1" destOrd="0" presId="urn:microsoft.com/office/officeart/2005/8/layout/bList2"/>
    <dgm:cxn modelId="{B9E7D8FD-D4EB-4361-A29C-E87A87BF6084}" type="presParOf" srcId="{DAF4D648-EEB5-43F0-B6E1-95A2D48591A9}" destId="{59D6E31B-DF80-46C5-B901-2E39646B95D1}" srcOrd="2" destOrd="0" presId="urn:microsoft.com/office/officeart/2005/8/layout/bList2"/>
    <dgm:cxn modelId="{3C5B0956-211A-4CF3-8BFC-B69A47DFF260}" type="presParOf" srcId="{59D6E31B-DF80-46C5-B901-2E39646B95D1}" destId="{173ADCC0-45AB-4F03-8B39-78AD7803ABF7}" srcOrd="0" destOrd="0" presId="urn:microsoft.com/office/officeart/2005/8/layout/bList2"/>
    <dgm:cxn modelId="{5CABC103-5A22-4DC4-BF37-2FBE73AE57D6}" type="presParOf" srcId="{59D6E31B-DF80-46C5-B901-2E39646B95D1}" destId="{D824D08C-3F4C-46FF-AB3B-44226A1CB33A}" srcOrd="1" destOrd="0" presId="urn:microsoft.com/office/officeart/2005/8/layout/bList2"/>
    <dgm:cxn modelId="{42285D9A-4959-487C-94CA-4887938BAD25}" type="presParOf" srcId="{59D6E31B-DF80-46C5-B901-2E39646B95D1}" destId="{219636A1-9D00-4675-967E-CA57FCDEAB1E}" srcOrd="2" destOrd="0" presId="urn:microsoft.com/office/officeart/2005/8/layout/bList2"/>
    <dgm:cxn modelId="{706109A8-7B22-4253-AD97-00D180FC5B67}" type="presParOf" srcId="{59D6E31B-DF80-46C5-B901-2E39646B95D1}" destId="{161E2365-CB26-459A-8F0C-B10C3E646E56}" srcOrd="3" destOrd="0" presId="urn:microsoft.com/office/officeart/2005/8/layout/bList2"/>
    <dgm:cxn modelId="{089B81A6-3301-4A6F-90CE-140C9C3CAADC}" type="presParOf" srcId="{DAF4D648-EEB5-43F0-B6E1-95A2D48591A9}" destId="{447B6574-E608-4F2E-BAD5-363CC256CA90}" srcOrd="3" destOrd="0" presId="urn:microsoft.com/office/officeart/2005/8/layout/bList2"/>
    <dgm:cxn modelId="{CD41D3E6-1553-490C-9D33-115EB06C5867}" type="presParOf" srcId="{DAF4D648-EEB5-43F0-B6E1-95A2D48591A9}" destId="{54FFC0A8-F079-4E7D-BF1A-E11568861659}" srcOrd="4" destOrd="0" presId="urn:microsoft.com/office/officeart/2005/8/layout/bList2"/>
    <dgm:cxn modelId="{68A57BB6-A776-4847-B1C1-BAE545B43366}" type="presParOf" srcId="{54FFC0A8-F079-4E7D-BF1A-E11568861659}" destId="{5F2F90E6-CF6C-47CE-A6A2-78658417800F}" srcOrd="0" destOrd="0" presId="urn:microsoft.com/office/officeart/2005/8/layout/bList2"/>
    <dgm:cxn modelId="{C5A903D8-D6F2-4894-AE2A-63CE04769B8D}" type="presParOf" srcId="{54FFC0A8-F079-4E7D-BF1A-E11568861659}" destId="{BD210979-5005-46DE-8F11-99CF54A465F1}" srcOrd="1" destOrd="0" presId="urn:microsoft.com/office/officeart/2005/8/layout/bList2"/>
    <dgm:cxn modelId="{F6DCDC5E-BD10-4EE1-B04E-39AB81364AAA}" type="presParOf" srcId="{54FFC0A8-F079-4E7D-BF1A-E11568861659}" destId="{B634D077-9CEB-4360-83EE-5D4C6FFB98DD}" srcOrd="2" destOrd="0" presId="urn:microsoft.com/office/officeart/2005/8/layout/bList2"/>
    <dgm:cxn modelId="{A4FF5A59-0A32-4408-9929-30BBA6DAD33E}" type="presParOf" srcId="{54FFC0A8-F079-4E7D-BF1A-E11568861659}" destId="{EE5FFD93-52F3-418C-BBBA-24CAF019EF16}" srcOrd="3" destOrd="0" presId="urn:microsoft.com/office/officeart/2005/8/layout/b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93F8A929-2C72-F143-9F4B-16471BCBB6A8}" type="doc">
      <dgm:prSet loTypeId="urn:microsoft.com/office/officeart/2005/8/layout/cycle2" loCatId="" qsTypeId="urn:microsoft.com/office/officeart/2005/8/quickstyle/simple1" qsCatId="simple" csTypeId="urn:microsoft.com/office/officeart/2005/8/colors/accent1_1" csCatId="accent1" phldr="1"/>
      <dgm:spPr/>
      <dgm:t>
        <a:bodyPr/>
        <a:lstStyle/>
        <a:p>
          <a:endParaRPr lang="en-US"/>
        </a:p>
      </dgm:t>
    </dgm:pt>
    <dgm:pt modelId="{86EBF238-3272-154B-91CE-5DBA21C845D4}">
      <dgm:prSet custT="1"/>
      <dgm:spPr>
        <a:ln w="69850">
          <a:solidFill>
            <a:srgbClr val="F3C857"/>
          </a:solidFill>
        </a:ln>
      </dgm:spPr>
      <dgm:t>
        <a:bodyPr/>
        <a:lstStyle/>
        <a:p>
          <a:r>
            <a:rPr lang="en-US" sz="2400" b="1" dirty="0">
              <a:solidFill>
                <a:srgbClr val="F3C857"/>
              </a:solidFill>
            </a:rPr>
            <a:t>IDENTIFY</a:t>
          </a:r>
          <a:r>
            <a:rPr lang="en-US" sz="2400" b="1" baseline="0" dirty="0">
              <a:solidFill>
                <a:srgbClr val="F3C857"/>
              </a:solidFill>
            </a:rPr>
            <a:t> PROBLEM</a:t>
          </a:r>
        </a:p>
      </dgm:t>
    </dgm:pt>
    <dgm:pt modelId="{1404FBEF-F545-1544-A25C-188A230A9B52}" type="parTrans" cxnId="{8DBF879F-D027-684C-AD30-1BD9A89258CD}">
      <dgm:prSet/>
      <dgm:spPr/>
      <dgm:t>
        <a:bodyPr/>
        <a:lstStyle/>
        <a:p>
          <a:endParaRPr lang="en-US" sz="2000"/>
        </a:p>
      </dgm:t>
    </dgm:pt>
    <dgm:pt modelId="{B6A18C03-6383-C54B-AF58-FED702B6FC53}" type="sibTrans" cxnId="{8DBF879F-D027-684C-AD30-1BD9A89258CD}">
      <dgm:prSet custT="1"/>
      <dgm:spPr>
        <a:solidFill>
          <a:srgbClr val="F3C857"/>
        </a:solidFill>
      </dgm:spPr>
      <dgm:t>
        <a:bodyPr/>
        <a:lstStyle/>
        <a:p>
          <a:endParaRPr lang="en-US" sz="2000"/>
        </a:p>
      </dgm:t>
    </dgm:pt>
    <dgm:pt modelId="{D71504F2-E4C0-FD44-84B9-D4A807F8D181}">
      <dgm:prSet custT="1"/>
      <dgm:spPr>
        <a:ln w="63500">
          <a:solidFill>
            <a:srgbClr val="207196"/>
          </a:solidFill>
        </a:ln>
      </dgm:spPr>
      <dgm:t>
        <a:bodyPr/>
        <a:lstStyle/>
        <a:p>
          <a:r>
            <a:rPr lang="en-US" sz="2400" b="1" dirty="0">
              <a:solidFill>
                <a:srgbClr val="207196"/>
              </a:solidFill>
            </a:rPr>
            <a:t>IDENTIFY</a:t>
          </a:r>
          <a:r>
            <a:rPr lang="en-US" sz="2400" b="1" baseline="0" dirty="0">
              <a:solidFill>
                <a:srgbClr val="207196"/>
              </a:solidFill>
            </a:rPr>
            <a:t> GOAL </a:t>
          </a:r>
        </a:p>
      </dgm:t>
    </dgm:pt>
    <dgm:pt modelId="{651A4F06-E159-E047-A606-7C57B68CCBD5}" type="parTrans" cxnId="{E3825D80-6C23-BD41-9CC9-24313098CA4E}">
      <dgm:prSet/>
      <dgm:spPr/>
      <dgm:t>
        <a:bodyPr/>
        <a:lstStyle/>
        <a:p>
          <a:endParaRPr lang="en-US" sz="2000"/>
        </a:p>
      </dgm:t>
    </dgm:pt>
    <dgm:pt modelId="{99B5B515-D3EE-F54B-BB7C-D5116847B05F}" type="sibTrans" cxnId="{E3825D80-6C23-BD41-9CC9-24313098CA4E}">
      <dgm:prSet custT="1"/>
      <dgm:spPr>
        <a:solidFill>
          <a:srgbClr val="207196"/>
        </a:solidFill>
      </dgm:spPr>
      <dgm:t>
        <a:bodyPr/>
        <a:lstStyle/>
        <a:p>
          <a:endParaRPr lang="en-US" sz="2000"/>
        </a:p>
      </dgm:t>
    </dgm:pt>
    <dgm:pt modelId="{30D86028-84BB-CA46-B10D-BB3379E62E6C}">
      <dgm:prSet custT="1"/>
      <dgm:spPr>
        <a:ln w="69850">
          <a:solidFill>
            <a:schemeClr val="accent4">
              <a:lumMod val="75000"/>
            </a:schemeClr>
          </a:solidFill>
        </a:ln>
      </dgm:spPr>
      <dgm:t>
        <a:bodyPr/>
        <a:lstStyle/>
        <a:p>
          <a:r>
            <a:rPr lang="en-US" sz="2400" b="1" dirty="0">
              <a:solidFill>
                <a:schemeClr val="accent4">
                  <a:lumMod val="75000"/>
                </a:schemeClr>
              </a:solidFill>
            </a:rPr>
            <a:t>IDENTIFY</a:t>
          </a:r>
          <a:r>
            <a:rPr lang="en-US" sz="2400" b="1" baseline="0" dirty="0">
              <a:solidFill>
                <a:schemeClr val="accent4">
                  <a:lumMod val="75000"/>
                </a:schemeClr>
              </a:solidFill>
            </a:rPr>
            <a:t> SOLUTION </a:t>
          </a:r>
        </a:p>
      </dgm:t>
    </dgm:pt>
    <dgm:pt modelId="{D730DD82-24EE-C34A-A43F-BC60871C0CF8}" type="parTrans" cxnId="{1F59641F-E82C-B548-B11F-15ED47F1E79A}">
      <dgm:prSet/>
      <dgm:spPr/>
      <dgm:t>
        <a:bodyPr/>
        <a:lstStyle/>
        <a:p>
          <a:endParaRPr lang="en-US" sz="2000"/>
        </a:p>
      </dgm:t>
    </dgm:pt>
    <dgm:pt modelId="{73AF85F0-3D18-474C-A961-2961CE5DDE8B}" type="sibTrans" cxnId="{1F59641F-E82C-B548-B11F-15ED47F1E79A}">
      <dgm:prSet custT="1"/>
      <dgm:spPr>
        <a:solidFill>
          <a:schemeClr val="accent4">
            <a:lumMod val="75000"/>
          </a:schemeClr>
        </a:solidFill>
      </dgm:spPr>
      <dgm:t>
        <a:bodyPr/>
        <a:lstStyle/>
        <a:p>
          <a:endParaRPr lang="en-US" sz="2000"/>
        </a:p>
      </dgm:t>
    </dgm:pt>
    <dgm:pt modelId="{892B9856-2739-C840-B379-0B974672F262}">
      <dgm:prSet custT="1"/>
      <dgm:spPr>
        <a:ln w="69850">
          <a:solidFill>
            <a:srgbClr val="7F447F"/>
          </a:solidFill>
        </a:ln>
      </dgm:spPr>
      <dgm:t>
        <a:bodyPr/>
        <a:lstStyle/>
        <a:p>
          <a:r>
            <a:rPr lang="en-US" sz="2400" b="1" dirty="0">
              <a:solidFill>
                <a:srgbClr val="7F447F"/>
              </a:solidFill>
            </a:rPr>
            <a:t>IMPLEMENT</a:t>
          </a:r>
          <a:r>
            <a:rPr lang="en-US" sz="2400" b="1" baseline="0" dirty="0">
              <a:solidFill>
                <a:srgbClr val="7F447F"/>
              </a:solidFill>
            </a:rPr>
            <a:t> SOLUTION</a:t>
          </a:r>
        </a:p>
      </dgm:t>
    </dgm:pt>
    <dgm:pt modelId="{2EAC3F10-1EB5-8348-9278-5EBA2D6D8465}" type="parTrans" cxnId="{BAD52731-CE7D-2048-B34A-1C8216801D55}">
      <dgm:prSet/>
      <dgm:spPr/>
      <dgm:t>
        <a:bodyPr/>
        <a:lstStyle/>
        <a:p>
          <a:endParaRPr lang="en-US" sz="2000"/>
        </a:p>
      </dgm:t>
    </dgm:pt>
    <dgm:pt modelId="{DFA8ADE3-C9E7-414C-AF29-15F4B8391BBD}" type="sibTrans" cxnId="{BAD52731-CE7D-2048-B34A-1C8216801D55}">
      <dgm:prSet custT="1"/>
      <dgm:spPr>
        <a:solidFill>
          <a:srgbClr val="7F447F"/>
        </a:solidFill>
      </dgm:spPr>
      <dgm:t>
        <a:bodyPr/>
        <a:lstStyle/>
        <a:p>
          <a:endParaRPr lang="en-US" sz="2000"/>
        </a:p>
      </dgm:t>
    </dgm:pt>
    <dgm:pt modelId="{0DDACB12-A5F5-E243-9F16-85DC5979CBFE}">
      <dgm:prSet custT="1"/>
      <dgm:spPr>
        <a:ln w="69850">
          <a:solidFill>
            <a:srgbClr val="E89B2C"/>
          </a:solidFill>
        </a:ln>
      </dgm:spPr>
      <dgm:t>
        <a:bodyPr/>
        <a:lstStyle/>
        <a:p>
          <a:r>
            <a:rPr lang="en-US" sz="2400" b="1" dirty="0">
              <a:solidFill>
                <a:srgbClr val="E89B2C"/>
              </a:solidFill>
            </a:rPr>
            <a:t>MONITOR &amp; EVALUATE</a:t>
          </a:r>
        </a:p>
      </dgm:t>
    </dgm:pt>
    <dgm:pt modelId="{E86A2942-EC91-8B49-810A-FDAC04D6876B}" type="parTrans" cxnId="{9B3F41D1-E297-804D-B81C-C7895BE530D5}">
      <dgm:prSet/>
      <dgm:spPr/>
      <dgm:t>
        <a:bodyPr/>
        <a:lstStyle/>
        <a:p>
          <a:endParaRPr lang="en-US" sz="2000"/>
        </a:p>
      </dgm:t>
    </dgm:pt>
    <dgm:pt modelId="{B2934D61-05AD-C74C-9209-D25723861DCD}" type="sibTrans" cxnId="{9B3F41D1-E297-804D-B81C-C7895BE530D5}">
      <dgm:prSet custT="1"/>
      <dgm:spPr>
        <a:solidFill>
          <a:srgbClr val="E89B2C"/>
        </a:solidFill>
      </dgm:spPr>
      <dgm:t>
        <a:bodyPr/>
        <a:lstStyle/>
        <a:p>
          <a:endParaRPr lang="en-US" sz="2000"/>
        </a:p>
      </dgm:t>
    </dgm:pt>
    <dgm:pt modelId="{E89B6EA0-2A1D-234E-9886-6451B2D51563}">
      <dgm:prSet custT="1"/>
      <dgm:spPr>
        <a:ln w="69850">
          <a:solidFill>
            <a:srgbClr val="EE3519"/>
          </a:solidFill>
        </a:ln>
      </dgm:spPr>
      <dgm:t>
        <a:bodyPr/>
        <a:lstStyle/>
        <a:p>
          <a:r>
            <a:rPr lang="en-US" sz="2400" b="1" dirty="0">
              <a:solidFill>
                <a:srgbClr val="EE3519"/>
              </a:solidFill>
            </a:rPr>
            <a:t>MAKE</a:t>
          </a:r>
          <a:r>
            <a:rPr lang="en-US" sz="2400" b="1" baseline="0" dirty="0">
              <a:solidFill>
                <a:srgbClr val="EE3519"/>
              </a:solidFill>
            </a:rPr>
            <a:t> DECISION </a:t>
          </a:r>
        </a:p>
      </dgm:t>
    </dgm:pt>
    <dgm:pt modelId="{E97A7CBA-A49E-104F-A77D-34EA54A60057}" type="parTrans" cxnId="{1E5F30AC-93F0-1A46-A32B-92E99AACF2A5}">
      <dgm:prSet/>
      <dgm:spPr/>
      <dgm:t>
        <a:bodyPr/>
        <a:lstStyle/>
        <a:p>
          <a:endParaRPr lang="en-US" sz="2000"/>
        </a:p>
      </dgm:t>
    </dgm:pt>
    <dgm:pt modelId="{C596336D-A53C-C94C-897F-AD18C251F0A7}" type="sibTrans" cxnId="{1E5F30AC-93F0-1A46-A32B-92E99AACF2A5}">
      <dgm:prSet custT="1"/>
      <dgm:spPr>
        <a:solidFill>
          <a:srgbClr val="EE3519"/>
        </a:solidFill>
      </dgm:spPr>
      <dgm:t>
        <a:bodyPr/>
        <a:lstStyle/>
        <a:p>
          <a:endParaRPr lang="en-US" sz="2000"/>
        </a:p>
      </dgm:t>
    </dgm:pt>
    <dgm:pt modelId="{33F5D678-109C-1449-8710-3B5EFE9EA007}" type="pres">
      <dgm:prSet presAssocID="{93F8A929-2C72-F143-9F4B-16471BCBB6A8}" presName="cycle" presStyleCnt="0">
        <dgm:presLayoutVars>
          <dgm:dir/>
          <dgm:resizeHandles val="exact"/>
        </dgm:presLayoutVars>
      </dgm:prSet>
      <dgm:spPr/>
    </dgm:pt>
    <dgm:pt modelId="{551FC44C-C383-D04B-BDC9-7CD0C0E96584}" type="pres">
      <dgm:prSet presAssocID="{86EBF238-3272-154B-91CE-5DBA21C845D4}" presName="node" presStyleLbl="node1" presStyleIdx="0" presStyleCnt="6" custScaleX="175769" custScaleY="131728" custRadScaleRad="102376" custRadScaleInc="3140">
        <dgm:presLayoutVars>
          <dgm:bulletEnabled val="1"/>
        </dgm:presLayoutVars>
      </dgm:prSet>
      <dgm:spPr/>
    </dgm:pt>
    <dgm:pt modelId="{5CF0EFAD-4292-5040-856F-77896DFEC55C}" type="pres">
      <dgm:prSet presAssocID="{B6A18C03-6383-C54B-AF58-FED702B6FC53}" presName="sibTrans" presStyleLbl="sibTrans2D1" presStyleIdx="0" presStyleCnt="6"/>
      <dgm:spPr/>
    </dgm:pt>
    <dgm:pt modelId="{5945477B-B9A9-9347-92AB-2D3DE0193A19}" type="pres">
      <dgm:prSet presAssocID="{B6A18C03-6383-C54B-AF58-FED702B6FC53}" presName="connectorText" presStyleLbl="sibTrans2D1" presStyleIdx="0" presStyleCnt="6"/>
      <dgm:spPr/>
    </dgm:pt>
    <dgm:pt modelId="{DB5D9CF6-BA5B-2145-A434-AFA26D760F45}" type="pres">
      <dgm:prSet presAssocID="{D71504F2-E4C0-FD44-84B9-D4A807F8D181}" presName="node" presStyleLbl="node1" presStyleIdx="1" presStyleCnt="6" custScaleX="175769" custScaleY="131728" custRadScaleRad="133781" custRadScaleInc="13989">
        <dgm:presLayoutVars>
          <dgm:bulletEnabled val="1"/>
        </dgm:presLayoutVars>
      </dgm:prSet>
      <dgm:spPr/>
    </dgm:pt>
    <dgm:pt modelId="{BF90B3B7-77E2-984B-8B2E-625CD9FBAFF3}" type="pres">
      <dgm:prSet presAssocID="{99B5B515-D3EE-F54B-BB7C-D5116847B05F}" presName="sibTrans" presStyleLbl="sibTrans2D1" presStyleIdx="1" presStyleCnt="6"/>
      <dgm:spPr/>
    </dgm:pt>
    <dgm:pt modelId="{61B85A78-056E-7840-B96F-F2DAC197FB36}" type="pres">
      <dgm:prSet presAssocID="{99B5B515-D3EE-F54B-BB7C-D5116847B05F}" presName="connectorText" presStyleLbl="sibTrans2D1" presStyleIdx="1" presStyleCnt="6"/>
      <dgm:spPr/>
    </dgm:pt>
    <dgm:pt modelId="{C32FA3E6-9E9F-EB46-A65D-36665AC07129}" type="pres">
      <dgm:prSet presAssocID="{30D86028-84BB-CA46-B10D-BB3379E62E6C}" presName="node" presStyleLbl="node1" presStyleIdx="2" presStyleCnt="6" custScaleX="175769" custScaleY="131728" custRadScaleRad="132418" custRadScaleInc="-30380">
        <dgm:presLayoutVars>
          <dgm:bulletEnabled val="1"/>
        </dgm:presLayoutVars>
      </dgm:prSet>
      <dgm:spPr/>
    </dgm:pt>
    <dgm:pt modelId="{0CF17757-B07D-054A-B418-CB7B36892AA2}" type="pres">
      <dgm:prSet presAssocID="{73AF85F0-3D18-474C-A961-2961CE5DDE8B}" presName="sibTrans" presStyleLbl="sibTrans2D1" presStyleIdx="2" presStyleCnt="6"/>
      <dgm:spPr/>
    </dgm:pt>
    <dgm:pt modelId="{C43F3F00-C058-5A4B-B43D-30D482ADCC8B}" type="pres">
      <dgm:prSet presAssocID="{73AF85F0-3D18-474C-A961-2961CE5DDE8B}" presName="connectorText" presStyleLbl="sibTrans2D1" presStyleIdx="2" presStyleCnt="6"/>
      <dgm:spPr/>
    </dgm:pt>
    <dgm:pt modelId="{091E9CC4-2CB9-FD48-9FBD-31619B416DEB}" type="pres">
      <dgm:prSet presAssocID="{892B9856-2739-C840-B379-0B974672F262}" presName="node" presStyleLbl="node1" presStyleIdx="3" presStyleCnt="6" custScaleX="187488" custScaleY="109329">
        <dgm:presLayoutVars>
          <dgm:bulletEnabled val="1"/>
        </dgm:presLayoutVars>
      </dgm:prSet>
      <dgm:spPr/>
    </dgm:pt>
    <dgm:pt modelId="{0D1B13E9-8A44-7A45-B56A-A5F6E426FA42}" type="pres">
      <dgm:prSet presAssocID="{DFA8ADE3-C9E7-414C-AF29-15F4B8391BBD}" presName="sibTrans" presStyleLbl="sibTrans2D1" presStyleIdx="3" presStyleCnt="6"/>
      <dgm:spPr/>
    </dgm:pt>
    <dgm:pt modelId="{18DDDEEC-EA90-8843-B78F-8CE0DDB2A7FA}" type="pres">
      <dgm:prSet presAssocID="{DFA8ADE3-C9E7-414C-AF29-15F4B8391BBD}" presName="connectorText" presStyleLbl="sibTrans2D1" presStyleIdx="3" presStyleCnt="6"/>
      <dgm:spPr/>
    </dgm:pt>
    <dgm:pt modelId="{7229F0E0-C4E2-644E-AA8E-CE2194486FC4}" type="pres">
      <dgm:prSet presAssocID="{0DDACB12-A5F5-E243-9F16-85DC5979CBFE}" presName="node" presStyleLbl="node1" presStyleIdx="4" presStyleCnt="6" custScaleX="175769" custScaleY="131728" custRadScaleRad="148010" custRadScaleInc="39934">
        <dgm:presLayoutVars>
          <dgm:bulletEnabled val="1"/>
        </dgm:presLayoutVars>
      </dgm:prSet>
      <dgm:spPr/>
    </dgm:pt>
    <dgm:pt modelId="{35DA2999-DAB3-AE42-915A-1717F659C38D}" type="pres">
      <dgm:prSet presAssocID="{B2934D61-05AD-C74C-9209-D25723861DCD}" presName="sibTrans" presStyleLbl="sibTrans2D1" presStyleIdx="4" presStyleCnt="6"/>
      <dgm:spPr/>
    </dgm:pt>
    <dgm:pt modelId="{E62CEAC8-4D54-FC4D-8E26-D3EBFDB3AC12}" type="pres">
      <dgm:prSet presAssocID="{B2934D61-05AD-C74C-9209-D25723861DCD}" presName="connectorText" presStyleLbl="sibTrans2D1" presStyleIdx="4" presStyleCnt="6"/>
      <dgm:spPr/>
    </dgm:pt>
    <dgm:pt modelId="{80553F29-EC6B-9645-A7F8-7B924A485269}" type="pres">
      <dgm:prSet presAssocID="{E89B6EA0-2A1D-234E-9886-6451B2D51563}" presName="node" presStyleLbl="node1" presStyleIdx="5" presStyleCnt="6" custScaleX="175769" custScaleY="131728" custRadScaleRad="152868" custRadScaleInc="-14326">
        <dgm:presLayoutVars>
          <dgm:bulletEnabled val="1"/>
        </dgm:presLayoutVars>
      </dgm:prSet>
      <dgm:spPr/>
    </dgm:pt>
    <dgm:pt modelId="{50F2030A-1787-804F-BE8C-B0F6AA0647D5}" type="pres">
      <dgm:prSet presAssocID="{C596336D-A53C-C94C-897F-AD18C251F0A7}" presName="sibTrans" presStyleLbl="sibTrans2D1" presStyleIdx="5" presStyleCnt="6"/>
      <dgm:spPr/>
    </dgm:pt>
    <dgm:pt modelId="{5C9C0576-7FDD-364B-A102-F9502CA9F230}" type="pres">
      <dgm:prSet presAssocID="{C596336D-A53C-C94C-897F-AD18C251F0A7}" presName="connectorText" presStyleLbl="sibTrans2D1" presStyleIdx="5" presStyleCnt="6"/>
      <dgm:spPr/>
    </dgm:pt>
  </dgm:ptLst>
  <dgm:cxnLst>
    <dgm:cxn modelId="{51C04F0E-E395-8045-A46E-0126FA7BEF9C}" type="presOf" srcId="{73AF85F0-3D18-474C-A961-2961CE5DDE8B}" destId="{C43F3F00-C058-5A4B-B43D-30D482ADCC8B}" srcOrd="1" destOrd="0" presId="urn:microsoft.com/office/officeart/2005/8/layout/cycle2"/>
    <dgm:cxn modelId="{A5AE7D11-3C52-214E-B69C-BA827BA26DB4}" type="presOf" srcId="{86EBF238-3272-154B-91CE-5DBA21C845D4}" destId="{551FC44C-C383-D04B-BDC9-7CD0C0E96584}" srcOrd="0" destOrd="0" presId="urn:microsoft.com/office/officeart/2005/8/layout/cycle2"/>
    <dgm:cxn modelId="{16C5EA12-6A79-2245-89E9-1C49CA2F8E2B}" type="presOf" srcId="{892B9856-2739-C840-B379-0B974672F262}" destId="{091E9CC4-2CB9-FD48-9FBD-31619B416DEB}" srcOrd="0" destOrd="0" presId="urn:microsoft.com/office/officeart/2005/8/layout/cycle2"/>
    <dgm:cxn modelId="{1F59641F-E82C-B548-B11F-15ED47F1E79A}" srcId="{93F8A929-2C72-F143-9F4B-16471BCBB6A8}" destId="{30D86028-84BB-CA46-B10D-BB3379E62E6C}" srcOrd="2" destOrd="0" parTransId="{D730DD82-24EE-C34A-A43F-BC60871C0CF8}" sibTransId="{73AF85F0-3D18-474C-A961-2961CE5DDE8B}"/>
    <dgm:cxn modelId="{BAD52731-CE7D-2048-B34A-1C8216801D55}" srcId="{93F8A929-2C72-F143-9F4B-16471BCBB6A8}" destId="{892B9856-2739-C840-B379-0B974672F262}" srcOrd="3" destOrd="0" parTransId="{2EAC3F10-1EB5-8348-9278-5EBA2D6D8465}" sibTransId="{DFA8ADE3-C9E7-414C-AF29-15F4B8391BBD}"/>
    <dgm:cxn modelId="{DEE5513E-3732-7141-A373-7DF894D24C32}" type="presOf" srcId="{B2934D61-05AD-C74C-9209-D25723861DCD}" destId="{E62CEAC8-4D54-FC4D-8E26-D3EBFDB3AC12}" srcOrd="1" destOrd="0" presId="urn:microsoft.com/office/officeart/2005/8/layout/cycle2"/>
    <dgm:cxn modelId="{C143515C-9A0F-2F43-B3AC-8E63A9EFD384}" type="presOf" srcId="{C596336D-A53C-C94C-897F-AD18C251F0A7}" destId="{5C9C0576-7FDD-364B-A102-F9502CA9F230}" srcOrd="1" destOrd="0" presId="urn:microsoft.com/office/officeart/2005/8/layout/cycle2"/>
    <dgm:cxn modelId="{41693A61-713A-C343-839A-1FEE00ACF036}" type="presOf" srcId="{B2934D61-05AD-C74C-9209-D25723861DCD}" destId="{35DA2999-DAB3-AE42-915A-1717F659C38D}" srcOrd="0" destOrd="0" presId="urn:microsoft.com/office/officeart/2005/8/layout/cycle2"/>
    <dgm:cxn modelId="{26711766-BA02-834C-95D4-299F0E941A28}" type="presOf" srcId="{0DDACB12-A5F5-E243-9F16-85DC5979CBFE}" destId="{7229F0E0-C4E2-644E-AA8E-CE2194486FC4}" srcOrd="0" destOrd="0" presId="urn:microsoft.com/office/officeart/2005/8/layout/cycle2"/>
    <dgm:cxn modelId="{BFA12D66-A35C-374B-9A29-9B415EC164C7}" type="presOf" srcId="{99B5B515-D3EE-F54B-BB7C-D5116847B05F}" destId="{BF90B3B7-77E2-984B-8B2E-625CD9FBAFF3}" srcOrd="0" destOrd="0" presId="urn:microsoft.com/office/officeart/2005/8/layout/cycle2"/>
    <dgm:cxn modelId="{2C573270-7C10-BC4F-9B9C-14224730E097}" type="presOf" srcId="{D71504F2-E4C0-FD44-84B9-D4A807F8D181}" destId="{DB5D9CF6-BA5B-2145-A434-AFA26D760F45}" srcOrd="0" destOrd="0" presId="urn:microsoft.com/office/officeart/2005/8/layout/cycle2"/>
    <dgm:cxn modelId="{0F72B873-8C48-3047-98EC-FA7697F26191}" type="presOf" srcId="{99B5B515-D3EE-F54B-BB7C-D5116847B05F}" destId="{61B85A78-056E-7840-B96F-F2DAC197FB36}" srcOrd="1" destOrd="0" presId="urn:microsoft.com/office/officeart/2005/8/layout/cycle2"/>
    <dgm:cxn modelId="{219AD573-CFBB-7343-BBD1-57B25E448050}" type="presOf" srcId="{DFA8ADE3-C9E7-414C-AF29-15F4B8391BBD}" destId="{0D1B13E9-8A44-7A45-B56A-A5F6E426FA42}" srcOrd="0" destOrd="0" presId="urn:microsoft.com/office/officeart/2005/8/layout/cycle2"/>
    <dgm:cxn modelId="{E3825D80-6C23-BD41-9CC9-24313098CA4E}" srcId="{93F8A929-2C72-F143-9F4B-16471BCBB6A8}" destId="{D71504F2-E4C0-FD44-84B9-D4A807F8D181}" srcOrd="1" destOrd="0" parTransId="{651A4F06-E159-E047-A606-7C57B68CCBD5}" sibTransId="{99B5B515-D3EE-F54B-BB7C-D5116847B05F}"/>
    <dgm:cxn modelId="{2BC3C09A-A248-504E-8AF9-7160F086372A}" type="presOf" srcId="{73AF85F0-3D18-474C-A961-2961CE5DDE8B}" destId="{0CF17757-B07D-054A-B418-CB7B36892AA2}" srcOrd="0" destOrd="0" presId="urn:microsoft.com/office/officeart/2005/8/layout/cycle2"/>
    <dgm:cxn modelId="{8DBF879F-D027-684C-AD30-1BD9A89258CD}" srcId="{93F8A929-2C72-F143-9F4B-16471BCBB6A8}" destId="{86EBF238-3272-154B-91CE-5DBA21C845D4}" srcOrd="0" destOrd="0" parTransId="{1404FBEF-F545-1544-A25C-188A230A9B52}" sibTransId="{B6A18C03-6383-C54B-AF58-FED702B6FC53}"/>
    <dgm:cxn modelId="{C9F478A1-3B90-B149-BCE8-8EE0105042CD}" type="presOf" srcId="{30D86028-84BB-CA46-B10D-BB3379E62E6C}" destId="{C32FA3E6-9E9F-EB46-A65D-36665AC07129}" srcOrd="0" destOrd="0" presId="urn:microsoft.com/office/officeart/2005/8/layout/cycle2"/>
    <dgm:cxn modelId="{F19281AB-B03D-FA46-8899-29D54297509B}" type="presOf" srcId="{C596336D-A53C-C94C-897F-AD18C251F0A7}" destId="{50F2030A-1787-804F-BE8C-B0F6AA0647D5}" srcOrd="0" destOrd="0" presId="urn:microsoft.com/office/officeart/2005/8/layout/cycle2"/>
    <dgm:cxn modelId="{1E5F30AC-93F0-1A46-A32B-92E99AACF2A5}" srcId="{93F8A929-2C72-F143-9F4B-16471BCBB6A8}" destId="{E89B6EA0-2A1D-234E-9886-6451B2D51563}" srcOrd="5" destOrd="0" parTransId="{E97A7CBA-A49E-104F-A77D-34EA54A60057}" sibTransId="{C596336D-A53C-C94C-897F-AD18C251F0A7}"/>
    <dgm:cxn modelId="{91B8D0B1-4A7D-E64B-86F0-A02A5680F451}" type="presOf" srcId="{E89B6EA0-2A1D-234E-9886-6451B2D51563}" destId="{80553F29-EC6B-9645-A7F8-7B924A485269}" srcOrd="0" destOrd="0" presId="urn:microsoft.com/office/officeart/2005/8/layout/cycle2"/>
    <dgm:cxn modelId="{46A235CF-2B99-F946-BFC0-22E70809F72B}" type="presOf" srcId="{DFA8ADE3-C9E7-414C-AF29-15F4B8391BBD}" destId="{18DDDEEC-EA90-8843-B78F-8CE0DDB2A7FA}" srcOrd="1" destOrd="0" presId="urn:microsoft.com/office/officeart/2005/8/layout/cycle2"/>
    <dgm:cxn modelId="{9B3F41D1-E297-804D-B81C-C7895BE530D5}" srcId="{93F8A929-2C72-F143-9F4B-16471BCBB6A8}" destId="{0DDACB12-A5F5-E243-9F16-85DC5979CBFE}" srcOrd="4" destOrd="0" parTransId="{E86A2942-EC91-8B49-810A-FDAC04D6876B}" sibTransId="{B2934D61-05AD-C74C-9209-D25723861DCD}"/>
    <dgm:cxn modelId="{18D951D5-D80A-8340-BAD7-0D3BF0531AFA}" type="presOf" srcId="{B6A18C03-6383-C54B-AF58-FED702B6FC53}" destId="{5CF0EFAD-4292-5040-856F-77896DFEC55C}" srcOrd="0" destOrd="0" presId="urn:microsoft.com/office/officeart/2005/8/layout/cycle2"/>
    <dgm:cxn modelId="{74F3D2D9-6499-E843-A0D6-BC448C18AEF1}" type="presOf" srcId="{B6A18C03-6383-C54B-AF58-FED702B6FC53}" destId="{5945477B-B9A9-9347-92AB-2D3DE0193A19}" srcOrd="1" destOrd="0" presId="urn:microsoft.com/office/officeart/2005/8/layout/cycle2"/>
    <dgm:cxn modelId="{536455EB-9BBB-964C-99F4-9E19AA91FDF1}" type="presOf" srcId="{93F8A929-2C72-F143-9F4B-16471BCBB6A8}" destId="{33F5D678-109C-1449-8710-3B5EFE9EA007}" srcOrd="0" destOrd="0" presId="urn:microsoft.com/office/officeart/2005/8/layout/cycle2"/>
    <dgm:cxn modelId="{7B129609-255D-794F-8688-1DEF89608B68}" type="presParOf" srcId="{33F5D678-109C-1449-8710-3B5EFE9EA007}" destId="{551FC44C-C383-D04B-BDC9-7CD0C0E96584}" srcOrd="0" destOrd="0" presId="urn:microsoft.com/office/officeart/2005/8/layout/cycle2"/>
    <dgm:cxn modelId="{367B34D4-D692-1743-89EE-1A14E93C21BD}" type="presParOf" srcId="{33F5D678-109C-1449-8710-3B5EFE9EA007}" destId="{5CF0EFAD-4292-5040-856F-77896DFEC55C}" srcOrd="1" destOrd="0" presId="urn:microsoft.com/office/officeart/2005/8/layout/cycle2"/>
    <dgm:cxn modelId="{9CAFD4FE-0B0F-ED49-A869-CA12DB9BFC38}" type="presParOf" srcId="{5CF0EFAD-4292-5040-856F-77896DFEC55C}" destId="{5945477B-B9A9-9347-92AB-2D3DE0193A19}" srcOrd="0" destOrd="0" presId="urn:microsoft.com/office/officeart/2005/8/layout/cycle2"/>
    <dgm:cxn modelId="{1C199124-577E-7E46-BD14-394893E6C103}" type="presParOf" srcId="{33F5D678-109C-1449-8710-3B5EFE9EA007}" destId="{DB5D9CF6-BA5B-2145-A434-AFA26D760F45}" srcOrd="2" destOrd="0" presId="urn:microsoft.com/office/officeart/2005/8/layout/cycle2"/>
    <dgm:cxn modelId="{0E4575E1-0E16-C64E-8E41-7DA6F11CFD9E}" type="presParOf" srcId="{33F5D678-109C-1449-8710-3B5EFE9EA007}" destId="{BF90B3B7-77E2-984B-8B2E-625CD9FBAFF3}" srcOrd="3" destOrd="0" presId="urn:microsoft.com/office/officeart/2005/8/layout/cycle2"/>
    <dgm:cxn modelId="{4B7A5A68-20C3-2E49-A852-3B43D7BBA189}" type="presParOf" srcId="{BF90B3B7-77E2-984B-8B2E-625CD9FBAFF3}" destId="{61B85A78-056E-7840-B96F-F2DAC197FB36}" srcOrd="0" destOrd="0" presId="urn:microsoft.com/office/officeart/2005/8/layout/cycle2"/>
    <dgm:cxn modelId="{A7B73BF3-2B2A-384B-AE5A-1FB711172FE8}" type="presParOf" srcId="{33F5D678-109C-1449-8710-3B5EFE9EA007}" destId="{C32FA3E6-9E9F-EB46-A65D-36665AC07129}" srcOrd="4" destOrd="0" presId="urn:microsoft.com/office/officeart/2005/8/layout/cycle2"/>
    <dgm:cxn modelId="{EC6E7500-39D6-B549-B87A-5F66B2E383AB}" type="presParOf" srcId="{33F5D678-109C-1449-8710-3B5EFE9EA007}" destId="{0CF17757-B07D-054A-B418-CB7B36892AA2}" srcOrd="5" destOrd="0" presId="urn:microsoft.com/office/officeart/2005/8/layout/cycle2"/>
    <dgm:cxn modelId="{49031864-A4D7-8C42-BC2A-FA02D92DE709}" type="presParOf" srcId="{0CF17757-B07D-054A-B418-CB7B36892AA2}" destId="{C43F3F00-C058-5A4B-B43D-30D482ADCC8B}" srcOrd="0" destOrd="0" presId="urn:microsoft.com/office/officeart/2005/8/layout/cycle2"/>
    <dgm:cxn modelId="{BD7C7C67-91E2-7849-A2BC-F786B072CE99}" type="presParOf" srcId="{33F5D678-109C-1449-8710-3B5EFE9EA007}" destId="{091E9CC4-2CB9-FD48-9FBD-31619B416DEB}" srcOrd="6" destOrd="0" presId="urn:microsoft.com/office/officeart/2005/8/layout/cycle2"/>
    <dgm:cxn modelId="{0F8FDD6B-F5C8-E14F-84F8-178279304399}" type="presParOf" srcId="{33F5D678-109C-1449-8710-3B5EFE9EA007}" destId="{0D1B13E9-8A44-7A45-B56A-A5F6E426FA42}" srcOrd="7" destOrd="0" presId="urn:microsoft.com/office/officeart/2005/8/layout/cycle2"/>
    <dgm:cxn modelId="{21FE344E-779F-A740-8671-3E2E25655499}" type="presParOf" srcId="{0D1B13E9-8A44-7A45-B56A-A5F6E426FA42}" destId="{18DDDEEC-EA90-8843-B78F-8CE0DDB2A7FA}" srcOrd="0" destOrd="0" presId="urn:microsoft.com/office/officeart/2005/8/layout/cycle2"/>
    <dgm:cxn modelId="{329A0B4B-562F-0147-9B03-7A4AD4C95F40}" type="presParOf" srcId="{33F5D678-109C-1449-8710-3B5EFE9EA007}" destId="{7229F0E0-C4E2-644E-AA8E-CE2194486FC4}" srcOrd="8" destOrd="0" presId="urn:microsoft.com/office/officeart/2005/8/layout/cycle2"/>
    <dgm:cxn modelId="{BF618728-C9B0-2D4F-8F28-99F90041E4B1}" type="presParOf" srcId="{33F5D678-109C-1449-8710-3B5EFE9EA007}" destId="{35DA2999-DAB3-AE42-915A-1717F659C38D}" srcOrd="9" destOrd="0" presId="urn:microsoft.com/office/officeart/2005/8/layout/cycle2"/>
    <dgm:cxn modelId="{E35B4F20-D88B-1C43-9D53-95BC35D199C9}" type="presParOf" srcId="{35DA2999-DAB3-AE42-915A-1717F659C38D}" destId="{E62CEAC8-4D54-FC4D-8E26-D3EBFDB3AC12}" srcOrd="0" destOrd="0" presId="urn:microsoft.com/office/officeart/2005/8/layout/cycle2"/>
    <dgm:cxn modelId="{F7792A9D-300A-B241-B4AE-056CDF82766D}" type="presParOf" srcId="{33F5D678-109C-1449-8710-3B5EFE9EA007}" destId="{80553F29-EC6B-9645-A7F8-7B924A485269}" srcOrd="10" destOrd="0" presId="urn:microsoft.com/office/officeart/2005/8/layout/cycle2"/>
    <dgm:cxn modelId="{ABCE48F7-AED4-DD4E-B4A9-D7BE33B0DFC4}" type="presParOf" srcId="{33F5D678-109C-1449-8710-3B5EFE9EA007}" destId="{50F2030A-1787-804F-BE8C-B0F6AA0647D5}" srcOrd="11" destOrd="0" presId="urn:microsoft.com/office/officeart/2005/8/layout/cycle2"/>
    <dgm:cxn modelId="{090B100C-86F5-784B-85C0-614627576808}" type="presParOf" srcId="{50F2030A-1787-804F-BE8C-B0F6AA0647D5}" destId="{5C9C0576-7FDD-364B-A102-F9502CA9F230}"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93F8A929-2C72-F143-9F4B-16471BCBB6A8}" type="doc">
      <dgm:prSet loTypeId="urn:microsoft.com/office/officeart/2005/8/layout/cycle2" loCatId="" qsTypeId="urn:microsoft.com/office/officeart/2005/8/quickstyle/simple1" qsCatId="simple" csTypeId="urn:microsoft.com/office/officeart/2005/8/colors/accent1_1" csCatId="accent1" phldr="1"/>
      <dgm:spPr/>
      <dgm:t>
        <a:bodyPr/>
        <a:lstStyle/>
        <a:p>
          <a:endParaRPr lang="en-US"/>
        </a:p>
      </dgm:t>
    </dgm:pt>
    <dgm:pt modelId="{86EBF238-3272-154B-91CE-5DBA21C845D4}">
      <dgm:prSet custT="1"/>
      <dgm:spPr>
        <a:ln w="69850">
          <a:solidFill>
            <a:srgbClr val="F3C857"/>
          </a:solidFill>
        </a:ln>
      </dgm:spPr>
      <dgm:t>
        <a:bodyPr/>
        <a:lstStyle/>
        <a:p>
          <a:r>
            <a:rPr lang="en-US" sz="1600" b="1" dirty="0">
              <a:solidFill>
                <a:srgbClr val="F3C857"/>
              </a:solidFill>
            </a:rPr>
            <a:t>IDENTIFY</a:t>
          </a:r>
          <a:r>
            <a:rPr lang="en-US" sz="1600" b="1" baseline="0" dirty="0">
              <a:solidFill>
                <a:srgbClr val="F3C857"/>
              </a:solidFill>
            </a:rPr>
            <a:t> PROBLEM</a:t>
          </a:r>
        </a:p>
      </dgm:t>
    </dgm:pt>
    <dgm:pt modelId="{1404FBEF-F545-1544-A25C-188A230A9B52}" type="parTrans" cxnId="{8DBF879F-D027-684C-AD30-1BD9A89258CD}">
      <dgm:prSet/>
      <dgm:spPr/>
      <dgm:t>
        <a:bodyPr/>
        <a:lstStyle/>
        <a:p>
          <a:endParaRPr lang="en-US" sz="1600"/>
        </a:p>
      </dgm:t>
    </dgm:pt>
    <dgm:pt modelId="{B6A18C03-6383-C54B-AF58-FED702B6FC53}" type="sibTrans" cxnId="{8DBF879F-D027-684C-AD30-1BD9A89258CD}">
      <dgm:prSet custT="1"/>
      <dgm:spPr>
        <a:solidFill>
          <a:srgbClr val="F3C857"/>
        </a:solidFill>
      </dgm:spPr>
      <dgm:t>
        <a:bodyPr/>
        <a:lstStyle/>
        <a:p>
          <a:endParaRPr lang="en-US" sz="1600"/>
        </a:p>
      </dgm:t>
    </dgm:pt>
    <dgm:pt modelId="{D71504F2-E4C0-FD44-84B9-D4A807F8D181}">
      <dgm:prSet custT="1"/>
      <dgm:spPr>
        <a:ln w="63500">
          <a:solidFill>
            <a:srgbClr val="207196"/>
          </a:solidFill>
        </a:ln>
      </dgm:spPr>
      <dgm:t>
        <a:bodyPr/>
        <a:lstStyle/>
        <a:p>
          <a:r>
            <a:rPr lang="en-US" sz="1600" b="1" dirty="0">
              <a:solidFill>
                <a:srgbClr val="207196"/>
              </a:solidFill>
            </a:rPr>
            <a:t>IDENTIFY</a:t>
          </a:r>
          <a:r>
            <a:rPr lang="en-US" sz="1600" b="1" baseline="0" dirty="0">
              <a:solidFill>
                <a:srgbClr val="207196"/>
              </a:solidFill>
            </a:rPr>
            <a:t> GOAL </a:t>
          </a:r>
        </a:p>
      </dgm:t>
    </dgm:pt>
    <dgm:pt modelId="{651A4F06-E159-E047-A606-7C57B68CCBD5}" type="parTrans" cxnId="{E3825D80-6C23-BD41-9CC9-24313098CA4E}">
      <dgm:prSet/>
      <dgm:spPr/>
      <dgm:t>
        <a:bodyPr/>
        <a:lstStyle/>
        <a:p>
          <a:endParaRPr lang="en-US" sz="1600"/>
        </a:p>
      </dgm:t>
    </dgm:pt>
    <dgm:pt modelId="{99B5B515-D3EE-F54B-BB7C-D5116847B05F}" type="sibTrans" cxnId="{E3825D80-6C23-BD41-9CC9-24313098CA4E}">
      <dgm:prSet custT="1"/>
      <dgm:spPr>
        <a:solidFill>
          <a:srgbClr val="207196"/>
        </a:solidFill>
      </dgm:spPr>
      <dgm:t>
        <a:bodyPr/>
        <a:lstStyle/>
        <a:p>
          <a:endParaRPr lang="en-US" sz="1600"/>
        </a:p>
      </dgm:t>
    </dgm:pt>
    <dgm:pt modelId="{30D86028-84BB-CA46-B10D-BB3379E62E6C}">
      <dgm:prSet custT="1"/>
      <dgm:spPr>
        <a:ln w="69850">
          <a:solidFill>
            <a:schemeClr val="accent4">
              <a:lumMod val="75000"/>
            </a:schemeClr>
          </a:solidFill>
        </a:ln>
      </dgm:spPr>
      <dgm:t>
        <a:bodyPr/>
        <a:lstStyle/>
        <a:p>
          <a:r>
            <a:rPr lang="en-US" sz="1550" b="1" dirty="0">
              <a:solidFill>
                <a:schemeClr val="accent4">
                  <a:lumMod val="75000"/>
                </a:schemeClr>
              </a:solidFill>
            </a:rPr>
            <a:t>IDENTIFY</a:t>
          </a:r>
          <a:r>
            <a:rPr lang="en-US" sz="1550" b="1" baseline="0" dirty="0">
              <a:solidFill>
                <a:schemeClr val="accent4">
                  <a:lumMod val="75000"/>
                </a:schemeClr>
              </a:solidFill>
            </a:rPr>
            <a:t> SOLUTION </a:t>
          </a:r>
        </a:p>
      </dgm:t>
    </dgm:pt>
    <dgm:pt modelId="{D730DD82-24EE-C34A-A43F-BC60871C0CF8}" type="parTrans" cxnId="{1F59641F-E82C-B548-B11F-15ED47F1E79A}">
      <dgm:prSet/>
      <dgm:spPr/>
      <dgm:t>
        <a:bodyPr/>
        <a:lstStyle/>
        <a:p>
          <a:endParaRPr lang="en-US" sz="1600"/>
        </a:p>
      </dgm:t>
    </dgm:pt>
    <dgm:pt modelId="{73AF85F0-3D18-474C-A961-2961CE5DDE8B}" type="sibTrans" cxnId="{1F59641F-E82C-B548-B11F-15ED47F1E79A}">
      <dgm:prSet custT="1"/>
      <dgm:spPr>
        <a:solidFill>
          <a:schemeClr val="accent4">
            <a:lumMod val="75000"/>
          </a:schemeClr>
        </a:solidFill>
      </dgm:spPr>
      <dgm:t>
        <a:bodyPr/>
        <a:lstStyle/>
        <a:p>
          <a:endParaRPr lang="en-US" sz="1600"/>
        </a:p>
      </dgm:t>
    </dgm:pt>
    <dgm:pt modelId="{892B9856-2739-C840-B379-0B974672F262}">
      <dgm:prSet custT="1"/>
      <dgm:spPr>
        <a:ln w="69850">
          <a:solidFill>
            <a:srgbClr val="7F447F"/>
          </a:solidFill>
        </a:ln>
      </dgm:spPr>
      <dgm:t>
        <a:bodyPr/>
        <a:lstStyle/>
        <a:p>
          <a:r>
            <a:rPr lang="en-US" sz="1400" b="1" dirty="0">
              <a:solidFill>
                <a:srgbClr val="7F447F"/>
              </a:solidFill>
            </a:rPr>
            <a:t>IMPLEMENT</a:t>
          </a:r>
          <a:r>
            <a:rPr lang="en-US" sz="1400" b="1" baseline="0" dirty="0">
              <a:solidFill>
                <a:srgbClr val="7F447F"/>
              </a:solidFill>
            </a:rPr>
            <a:t> SOLUTION</a:t>
          </a:r>
        </a:p>
      </dgm:t>
    </dgm:pt>
    <dgm:pt modelId="{2EAC3F10-1EB5-8348-9278-5EBA2D6D8465}" type="parTrans" cxnId="{BAD52731-CE7D-2048-B34A-1C8216801D55}">
      <dgm:prSet/>
      <dgm:spPr/>
      <dgm:t>
        <a:bodyPr/>
        <a:lstStyle/>
        <a:p>
          <a:endParaRPr lang="en-US" sz="1600"/>
        </a:p>
      </dgm:t>
    </dgm:pt>
    <dgm:pt modelId="{DFA8ADE3-C9E7-414C-AF29-15F4B8391BBD}" type="sibTrans" cxnId="{BAD52731-CE7D-2048-B34A-1C8216801D55}">
      <dgm:prSet custT="1"/>
      <dgm:spPr>
        <a:solidFill>
          <a:srgbClr val="7F447F"/>
        </a:solidFill>
      </dgm:spPr>
      <dgm:t>
        <a:bodyPr/>
        <a:lstStyle/>
        <a:p>
          <a:endParaRPr lang="en-US" sz="1600"/>
        </a:p>
      </dgm:t>
    </dgm:pt>
    <dgm:pt modelId="{0DDACB12-A5F5-E243-9F16-85DC5979CBFE}">
      <dgm:prSet custT="1"/>
      <dgm:spPr>
        <a:ln w="69850">
          <a:solidFill>
            <a:srgbClr val="E89B2C"/>
          </a:solidFill>
        </a:ln>
      </dgm:spPr>
      <dgm:t>
        <a:bodyPr/>
        <a:lstStyle/>
        <a:p>
          <a:r>
            <a:rPr lang="en-US" sz="1550" b="1" dirty="0">
              <a:solidFill>
                <a:srgbClr val="E89B2C"/>
              </a:solidFill>
            </a:rPr>
            <a:t>MONITOR &amp; EVALUATE</a:t>
          </a:r>
        </a:p>
      </dgm:t>
    </dgm:pt>
    <dgm:pt modelId="{E86A2942-EC91-8B49-810A-FDAC04D6876B}" type="parTrans" cxnId="{9B3F41D1-E297-804D-B81C-C7895BE530D5}">
      <dgm:prSet/>
      <dgm:spPr/>
      <dgm:t>
        <a:bodyPr/>
        <a:lstStyle/>
        <a:p>
          <a:endParaRPr lang="en-US" sz="1600"/>
        </a:p>
      </dgm:t>
    </dgm:pt>
    <dgm:pt modelId="{B2934D61-05AD-C74C-9209-D25723861DCD}" type="sibTrans" cxnId="{9B3F41D1-E297-804D-B81C-C7895BE530D5}">
      <dgm:prSet custT="1"/>
      <dgm:spPr>
        <a:solidFill>
          <a:srgbClr val="E89B2C"/>
        </a:solidFill>
      </dgm:spPr>
      <dgm:t>
        <a:bodyPr/>
        <a:lstStyle/>
        <a:p>
          <a:endParaRPr lang="en-US" sz="1600"/>
        </a:p>
      </dgm:t>
    </dgm:pt>
    <dgm:pt modelId="{E89B6EA0-2A1D-234E-9886-6451B2D51563}">
      <dgm:prSet custT="1"/>
      <dgm:spPr>
        <a:ln w="69850">
          <a:solidFill>
            <a:srgbClr val="EE3519"/>
          </a:solidFill>
        </a:ln>
      </dgm:spPr>
      <dgm:t>
        <a:bodyPr/>
        <a:lstStyle/>
        <a:p>
          <a:r>
            <a:rPr lang="en-US" sz="1600" b="1" dirty="0">
              <a:solidFill>
                <a:srgbClr val="EE3519"/>
              </a:solidFill>
            </a:rPr>
            <a:t>MAKE</a:t>
          </a:r>
          <a:r>
            <a:rPr lang="en-US" sz="1600" b="1" baseline="0" dirty="0">
              <a:solidFill>
                <a:srgbClr val="EE3519"/>
              </a:solidFill>
            </a:rPr>
            <a:t> DECISION </a:t>
          </a:r>
        </a:p>
      </dgm:t>
    </dgm:pt>
    <dgm:pt modelId="{E97A7CBA-A49E-104F-A77D-34EA54A60057}" type="parTrans" cxnId="{1E5F30AC-93F0-1A46-A32B-92E99AACF2A5}">
      <dgm:prSet/>
      <dgm:spPr/>
      <dgm:t>
        <a:bodyPr/>
        <a:lstStyle/>
        <a:p>
          <a:endParaRPr lang="en-US" sz="1600"/>
        </a:p>
      </dgm:t>
    </dgm:pt>
    <dgm:pt modelId="{C596336D-A53C-C94C-897F-AD18C251F0A7}" type="sibTrans" cxnId="{1E5F30AC-93F0-1A46-A32B-92E99AACF2A5}">
      <dgm:prSet custT="1"/>
      <dgm:spPr>
        <a:solidFill>
          <a:srgbClr val="EE3519"/>
        </a:solidFill>
      </dgm:spPr>
      <dgm:t>
        <a:bodyPr/>
        <a:lstStyle/>
        <a:p>
          <a:endParaRPr lang="en-US" sz="1600"/>
        </a:p>
      </dgm:t>
    </dgm:pt>
    <dgm:pt modelId="{33F5D678-109C-1449-8710-3B5EFE9EA007}" type="pres">
      <dgm:prSet presAssocID="{93F8A929-2C72-F143-9F4B-16471BCBB6A8}" presName="cycle" presStyleCnt="0">
        <dgm:presLayoutVars>
          <dgm:dir/>
          <dgm:resizeHandles val="exact"/>
        </dgm:presLayoutVars>
      </dgm:prSet>
      <dgm:spPr/>
    </dgm:pt>
    <dgm:pt modelId="{551FC44C-C383-D04B-BDC9-7CD0C0E96584}" type="pres">
      <dgm:prSet presAssocID="{86EBF238-3272-154B-91CE-5DBA21C845D4}" presName="node" presStyleLbl="node1" presStyleIdx="0" presStyleCnt="6" custScaleX="175769" custScaleY="131728" custRadScaleRad="102376" custRadScaleInc="3140">
        <dgm:presLayoutVars>
          <dgm:bulletEnabled val="1"/>
        </dgm:presLayoutVars>
      </dgm:prSet>
      <dgm:spPr/>
    </dgm:pt>
    <dgm:pt modelId="{5CF0EFAD-4292-5040-856F-77896DFEC55C}" type="pres">
      <dgm:prSet presAssocID="{B6A18C03-6383-C54B-AF58-FED702B6FC53}" presName="sibTrans" presStyleLbl="sibTrans2D1" presStyleIdx="0" presStyleCnt="6"/>
      <dgm:spPr/>
    </dgm:pt>
    <dgm:pt modelId="{5945477B-B9A9-9347-92AB-2D3DE0193A19}" type="pres">
      <dgm:prSet presAssocID="{B6A18C03-6383-C54B-AF58-FED702B6FC53}" presName="connectorText" presStyleLbl="sibTrans2D1" presStyleIdx="0" presStyleCnt="6"/>
      <dgm:spPr/>
    </dgm:pt>
    <dgm:pt modelId="{DB5D9CF6-BA5B-2145-A434-AFA26D760F45}" type="pres">
      <dgm:prSet presAssocID="{D71504F2-E4C0-FD44-84B9-D4A807F8D181}" presName="node" presStyleLbl="node1" presStyleIdx="1" presStyleCnt="6" custScaleX="175769" custScaleY="131728" custRadScaleRad="133781" custRadScaleInc="13989">
        <dgm:presLayoutVars>
          <dgm:bulletEnabled val="1"/>
        </dgm:presLayoutVars>
      </dgm:prSet>
      <dgm:spPr/>
    </dgm:pt>
    <dgm:pt modelId="{BF90B3B7-77E2-984B-8B2E-625CD9FBAFF3}" type="pres">
      <dgm:prSet presAssocID="{99B5B515-D3EE-F54B-BB7C-D5116847B05F}" presName="sibTrans" presStyleLbl="sibTrans2D1" presStyleIdx="1" presStyleCnt="6"/>
      <dgm:spPr/>
    </dgm:pt>
    <dgm:pt modelId="{61B85A78-056E-7840-B96F-F2DAC197FB36}" type="pres">
      <dgm:prSet presAssocID="{99B5B515-D3EE-F54B-BB7C-D5116847B05F}" presName="connectorText" presStyleLbl="sibTrans2D1" presStyleIdx="1" presStyleCnt="6"/>
      <dgm:spPr/>
    </dgm:pt>
    <dgm:pt modelId="{C32FA3E6-9E9F-EB46-A65D-36665AC07129}" type="pres">
      <dgm:prSet presAssocID="{30D86028-84BB-CA46-B10D-BB3379E62E6C}" presName="node" presStyleLbl="node1" presStyleIdx="2" presStyleCnt="6" custScaleX="175769" custScaleY="131728" custRadScaleRad="132418" custRadScaleInc="-30380">
        <dgm:presLayoutVars>
          <dgm:bulletEnabled val="1"/>
        </dgm:presLayoutVars>
      </dgm:prSet>
      <dgm:spPr/>
    </dgm:pt>
    <dgm:pt modelId="{0CF17757-B07D-054A-B418-CB7B36892AA2}" type="pres">
      <dgm:prSet presAssocID="{73AF85F0-3D18-474C-A961-2961CE5DDE8B}" presName="sibTrans" presStyleLbl="sibTrans2D1" presStyleIdx="2" presStyleCnt="6"/>
      <dgm:spPr/>
    </dgm:pt>
    <dgm:pt modelId="{C43F3F00-C058-5A4B-B43D-30D482ADCC8B}" type="pres">
      <dgm:prSet presAssocID="{73AF85F0-3D18-474C-A961-2961CE5DDE8B}" presName="connectorText" presStyleLbl="sibTrans2D1" presStyleIdx="2" presStyleCnt="6"/>
      <dgm:spPr/>
    </dgm:pt>
    <dgm:pt modelId="{091E9CC4-2CB9-FD48-9FBD-31619B416DEB}" type="pres">
      <dgm:prSet presAssocID="{892B9856-2739-C840-B379-0B974672F262}" presName="node" presStyleLbl="node1" presStyleIdx="3" presStyleCnt="6" custScaleX="187488" custScaleY="109329">
        <dgm:presLayoutVars>
          <dgm:bulletEnabled val="1"/>
        </dgm:presLayoutVars>
      </dgm:prSet>
      <dgm:spPr/>
    </dgm:pt>
    <dgm:pt modelId="{0D1B13E9-8A44-7A45-B56A-A5F6E426FA42}" type="pres">
      <dgm:prSet presAssocID="{DFA8ADE3-C9E7-414C-AF29-15F4B8391BBD}" presName="sibTrans" presStyleLbl="sibTrans2D1" presStyleIdx="3" presStyleCnt="6"/>
      <dgm:spPr/>
    </dgm:pt>
    <dgm:pt modelId="{18DDDEEC-EA90-8843-B78F-8CE0DDB2A7FA}" type="pres">
      <dgm:prSet presAssocID="{DFA8ADE3-C9E7-414C-AF29-15F4B8391BBD}" presName="connectorText" presStyleLbl="sibTrans2D1" presStyleIdx="3" presStyleCnt="6"/>
      <dgm:spPr/>
    </dgm:pt>
    <dgm:pt modelId="{7229F0E0-C4E2-644E-AA8E-CE2194486FC4}" type="pres">
      <dgm:prSet presAssocID="{0DDACB12-A5F5-E243-9F16-85DC5979CBFE}" presName="node" presStyleLbl="node1" presStyleIdx="4" presStyleCnt="6" custScaleX="175769" custScaleY="131728" custRadScaleRad="148010" custRadScaleInc="39934">
        <dgm:presLayoutVars>
          <dgm:bulletEnabled val="1"/>
        </dgm:presLayoutVars>
      </dgm:prSet>
      <dgm:spPr/>
    </dgm:pt>
    <dgm:pt modelId="{35DA2999-DAB3-AE42-915A-1717F659C38D}" type="pres">
      <dgm:prSet presAssocID="{B2934D61-05AD-C74C-9209-D25723861DCD}" presName="sibTrans" presStyleLbl="sibTrans2D1" presStyleIdx="4" presStyleCnt="6"/>
      <dgm:spPr/>
    </dgm:pt>
    <dgm:pt modelId="{E62CEAC8-4D54-FC4D-8E26-D3EBFDB3AC12}" type="pres">
      <dgm:prSet presAssocID="{B2934D61-05AD-C74C-9209-D25723861DCD}" presName="connectorText" presStyleLbl="sibTrans2D1" presStyleIdx="4" presStyleCnt="6"/>
      <dgm:spPr/>
    </dgm:pt>
    <dgm:pt modelId="{80553F29-EC6B-9645-A7F8-7B924A485269}" type="pres">
      <dgm:prSet presAssocID="{E89B6EA0-2A1D-234E-9886-6451B2D51563}" presName="node" presStyleLbl="node1" presStyleIdx="5" presStyleCnt="6" custScaleX="175769" custScaleY="131728" custRadScaleRad="152868" custRadScaleInc="-14326">
        <dgm:presLayoutVars>
          <dgm:bulletEnabled val="1"/>
        </dgm:presLayoutVars>
      </dgm:prSet>
      <dgm:spPr/>
    </dgm:pt>
    <dgm:pt modelId="{50F2030A-1787-804F-BE8C-B0F6AA0647D5}" type="pres">
      <dgm:prSet presAssocID="{C596336D-A53C-C94C-897F-AD18C251F0A7}" presName="sibTrans" presStyleLbl="sibTrans2D1" presStyleIdx="5" presStyleCnt="6"/>
      <dgm:spPr/>
    </dgm:pt>
    <dgm:pt modelId="{5C9C0576-7FDD-364B-A102-F9502CA9F230}" type="pres">
      <dgm:prSet presAssocID="{C596336D-A53C-C94C-897F-AD18C251F0A7}" presName="connectorText" presStyleLbl="sibTrans2D1" presStyleIdx="5" presStyleCnt="6"/>
      <dgm:spPr/>
    </dgm:pt>
  </dgm:ptLst>
  <dgm:cxnLst>
    <dgm:cxn modelId="{51C04F0E-E395-8045-A46E-0126FA7BEF9C}" type="presOf" srcId="{73AF85F0-3D18-474C-A961-2961CE5DDE8B}" destId="{C43F3F00-C058-5A4B-B43D-30D482ADCC8B}" srcOrd="1" destOrd="0" presId="urn:microsoft.com/office/officeart/2005/8/layout/cycle2"/>
    <dgm:cxn modelId="{A5AE7D11-3C52-214E-B69C-BA827BA26DB4}" type="presOf" srcId="{86EBF238-3272-154B-91CE-5DBA21C845D4}" destId="{551FC44C-C383-D04B-BDC9-7CD0C0E96584}" srcOrd="0" destOrd="0" presId="urn:microsoft.com/office/officeart/2005/8/layout/cycle2"/>
    <dgm:cxn modelId="{16C5EA12-6A79-2245-89E9-1C49CA2F8E2B}" type="presOf" srcId="{892B9856-2739-C840-B379-0B974672F262}" destId="{091E9CC4-2CB9-FD48-9FBD-31619B416DEB}" srcOrd="0" destOrd="0" presId="urn:microsoft.com/office/officeart/2005/8/layout/cycle2"/>
    <dgm:cxn modelId="{1F59641F-E82C-B548-B11F-15ED47F1E79A}" srcId="{93F8A929-2C72-F143-9F4B-16471BCBB6A8}" destId="{30D86028-84BB-CA46-B10D-BB3379E62E6C}" srcOrd="2" destOrd="0" parTransId="{D730DD82-24EE-C34A-A43F-BC60871C0CF8}" sibTransId="{73AF85F0-3D18-474C-A961-2961CE5DDE8B}"/>
    <dgm:cxn modelId="{BAD52731-CE7D-2048-B34A-1C8216801D55}" srcId="{93F8A929-2C72-F143-9F4B-16471BCBB6A8}" destId="{892B9856-2739-C840-B379-0B974672F262}" srcOrd="3" destOrd="0" parTransId="{2EAC3F10-1EB5-8348-9278-5EBA2D6D8465}" sibTransId="{DFA8ADE3-C9E7-414C-AF29-15F4B8391BBD}"/>
    <dgm:cxn modelId="{DEE5513E-3732-7141-A373-7DF894D24C32}" type="presOf" srcId="{B2934D61-05AD-C74C-9209-D25723861DCD}" destId="{E62CEAC8-4D54-FC4D-8E26-D3EBFDB3AC12}" srcOrd="1" destOrd="0" presId="urn:microsoft.com/office/officeart/2005/8/layout/cycle2"/>
    <dgm:cxn modelId="{C143515C-9A0F-2F43-B3AC-8E63A9EFD384}" type="presOf" srcId="{C596336D-A53C-C94C-897F-AD18C251F0A7}" destId="{5C9C0576-7FDD-364B-A102-F9502CA9F230}" srcOrd="1" destOrd="0" presId="urn:microsoft.com/office/officeart/2005/8/layout/cycle2"/>
    <dgm:cxn modelId="{41693A61-713A-C343-839A-1FEE00ACF036}" type="presOf" srcId="{B2934D61-05AD-C74C-9209-D25723861DCD}" destId="{35DA2999-DAB3-AE42-915A-1717F659C38D}" srcOrd="0" destOrd="0" presId="urn:microsoft.com/office/officeart/2005/8/layout/cycle2"/>
    <dgm:cxn modelId="{26711766-BA02-834C-95D4-299F0E941A28}" type="presOf" srcId="{0DDACB12-A5F5-E243-9F16-85DC5979CBFE}" destId="{7229F0E0-C4E2-644E-AA8E-CE2194486FC4}" srcOrd="0" destOrd="0" presId="urn:microsoft.com/office/officeart/2005/8/layout/cycle2"/>
    <dgm:cxn modelId="{BFA12D66-A35C-374B-9A29-9B415EC164C7}" type="presOf" srcId="{99B5B515-D3EE-F54B-BB7C-D5116847B05F}" destId="{BF90B3B7-77E2-984B-8B2E-625CD9FBAFF3}" srcOrd="0" destOrd="0" presId="urn:microsoft.com/office/officeart/2005/8/layout/cycle2"/>
    <dgm:cxn modelId="{2C573270-7C10-BC4F-9B9C-14224730E097}" type="presOf" srcId="{D71504F2-E4C0-FD44-84B9-D4A807F8D181}" destId="{DB5D9CF6-BA5B-2145-A434-AFA26D760F45}" srcOrd="0" destOrd="0" presId="urn:microsoft.com/office/officeart/2005/8/layout/cycle2"/>
    <dgm:cxn modelId="{0F72B873-8C48-3047-98EC-FA7697F26191}" type="presOf" srcId="{99B5B515-D3EE-F54B-BB7C-D5116847B05F}" destId="{61B85A78-056E-7840-B96F-F2DAC197FB36}" srcOrd="1" destOrd="0" presId="urn:microsoft.com/office/officeart/2005/8/layout/cycle2"/>
    <dgm:cxn modelId="{219AD573-CFBB-7343-BBD1-57B25E448050}" type="presOf" srcId="{DFA8ADE3-C9E7-414C-AF29-15F4B8391BBD}" destId="{0D1B13E9-8A44-7A45-B56A-A5F6E426FA42}" srcOrd="0" destOrd="0" presId="urn:microsoft.com/office/officeart/2005/8/layout/cycle2"/>
    <dgm:cxn modelId="{E3825D80-6C23-BD41-9CC9-24313098CA4E}" srcId="{93F8A929-2C72-F143-9F4B-16471BCBB6A8}" destId="{D71504F2-E4C0-FD44-84B9-D4A807F8D181}" srcOrd="1" destOrd="0" parTransId="{651A4F06-E159-E047-A606-7C57B68CCBD5}" sibTransId="{99B5B515-D3EE-F54B-BB7C-D5116847B05F}"/>
    <dgm:cxn modelId="{2BC3C09A-A248-504E-8AF9-7160F086372A}" type="presOf" srcId="{73AF85F0-3D18-474C-A961-2961CE5DDE8B}" destId="{0CF17757-B07D-054A-B418-CB7B36892AA2}" srcOrd="0" destOrd="0" presId="urn:microsoft.com/office/officeart/2005/8/layout/cycle2"/>
    <dgm:cxn modelId="{8DBF879F-D027-684C-AD30-1BD9A89258CD}" srcId="{93F8A929-2C72-F143-9F4B-16471BCBB6A8}" destId="{86EBF238-3272-154B-91CE-5DBA21C845D4}" srcOrd="0" destOrd="0" parTransId="{1404FBEF-F545-1544-A25C-188A230A9B52}" sibTransId="{B6A18C03-6383-C54B-AF58-FED702B6FC53}"/>
    <dgm:cxn modelId="{C9F478A1-3B90-B149-BCE8-8EE0105042CD}" type="presOf" srcId="{30D86028-84BB-CA46-B10D-BB3379E62E6C}" destId="{C32FA3E6-9E9F-EB46-A65D-36665AC07129}" srcOrd="0" destOrd="0" presId="urn:microsoft.com/office/officeart/2005/8/layout/cycle2"/>
    <dgm:cxn modelId="{F19281AB-B03D-FA46-8899-29D54297509B}" type="presOf" srcId="{C596336D-A53C-C94C-897F-AD18C251F0A7}" destId="{50F2030A-1787-804F-BE8C-B0F6AA0647D5}" srcOrd="0" destOrd="0" presId="urn:microsoft.com/office/officeart/2005/8/layout/cycle2"/>
    <dgm:cxn modelId="{1E5F30AC-93F0-1A46-A32B-92E99AACF2A5}" srcId="{93F8A929-2C72-F143-9F4B-16471BCBB6A8}" destId="{E89B6EA0-2A1D-234E-9886-6451B2D51563}" srcOrd="5" destOrd="0" parTransId="{E97A7CBA-A49E-104F-A77D-34EA54A60057}" sibTransId="{C596336D-A53C-C94C-897F-AD18C251F0A7}"/>
    <dgm:cxn modelId="{91B8D0B1-4A7D-E64B-86F0-A02A5680F451}" type="presOf" srcId="{E89B6EA0-2A1D-234E-9886-6451B2D51563}" destId="{80553F29-EC6B-9645-A7F8-7B924A485269}" srcOrd="0" destOrd="0" presId="urn:microsoft.com/office/officeart/2005/8/layout/cycle2"/>
    <dgm:cxn modelId="{46A235CF-2B99-F946-BFC0-22E70809F72B}" type="presOf" srcId="{DFA8ADE3-C9E7-414C-AF29-15F4B8391BBD}" destId="{18DDDEEC-EA90-8843-B78F-8CE0DDB2A7FA}" srcOrd="1" destOrd="0" presId="urn:microsoft.com/office/officeart/2005/8/layout/cycle2"/>
    <dgm:cxn modelId="{9B3F41D1-E297-804D-B81C-C7895BE530D5}" srcId="{93F8A929-2C72-F143-9F4B-16471BCBB6A8}" destId="{0DDACB12-A5F5-E243-9F16-85DC5979CBFE}" srcOrd="4" destOrd="0" parTransId="{E86A2942-EC91-8B49-810A-FDAC04D6876B}" sibTransId="{B2934D61-05AD-C74C-9209-D25723861DCD}"/>
    <dgm:cxn modelId="{18D951D5-D80A-8340-BAD7-0D3BF0531AFA}" type="presOf" srcId="{B6A18C03-6383-C54B-AF58-FED702B6FC53}" destId="{5CF0EFAD-4292-5040-856F-77896DFEC55C}" srcOrd="0" destOrd="0" presId="urn:microsoft.com/office/officeart/2005/8/layout/cycle2"/>
    <dgm:cxn modelId="{74F3D2D9-6499-E843-A0D6-BC448C18AEF1}" type="presOf" srcId="{B6A18C03-6383-C54B-AF58-FED702B6FC53}" destId="{5945477B-B9A9-9347-92AB-2D3DE0193A19}" srcOrd="1" destOrd="0" presId="urn:microsoft.com/office/officeart/2005/8/layout/cycle2"/>
    <dgm:cxn modelId="{536455EB-9BBB-964C-99F4-9E19AA91FDF1}" type="presOf" srcId="{93F8A929-2C72-F143-9F4B-16471BCBB6A8}" destId="{33F5D678-109C-1449-8710-3B5EFE9EA007}" srcOrd="0" destOrd="0" presId="urn:microsoft.com/office/officeart/2005/8/layout/cycle2"/>
    <dgm:cxn modelId="{7B129609-255D-794F-8688-1DEF89608B68}" type="presParOf" srcId="{33F5D678-109C-1449-8710-3B5EFE9EA007}" destId="{551FC44C-C383-D04B-BDC9-7CD0C0E96584}" srcOrd="0" destOrd="0" presId="urn:microsoft.com/office/officeart/2005/8/layout/cycle2"/>
    <dgm:cxn modelId="{367B34D4-D692-1743-89EE-1A14E93C21BD}" type="presParOf" srcId="{33F5D678-109C-1449-8710-3B5EFE9EA007}" destId="{5CF0EFAD-4292-5040-856F-77896DFEC55C}" srcOrd="1" destOrd="0" presId="urn:microsoft.com/office/officeart/2005/8/layout/cycle2"/>
    <dgm:cxn modelId="{9CAFD4FE-0B0F-ED49-A869-CA12DB9BFC38}" type="presParOf" srcId="{5CF0EFAD-4292-5040-856F-77896DFEC55C}" destId="{5945477B-B9A9-9347-92AB-2D3DE0193A19}" srcOrd="0" destOrd="0" presId="urn:microsoft.com/office/officeart/2005/8/layout/cycle2"/>
    <dgm:cxn modelId="{1C199124-577E-7E46-BD14-394893E6C103}" type="presParOf" srcId="{33F5D678-109C-1449-8710-3B5EFE9EA007}" destId="{DB5D9CF6-BA5B-2145-A434-AFA26D760F45}" srcOrd="2" destOrd="0" presId="urn:microsoft.com/office/officeart/2005/8/layout/cycle2"/>
    <dgm:cxn modelId="{0E4575E1-0E16-C64E-8E41-7DA6F11CFD9E}" type="presParOf" srcId="{33F5D678-109C-1449-8710-3B5EFE9EA007}" destId="{BF90B3B7-77E2-984B-8B2E-625CD9FBAFF3}" srcOrd="3" destOrd="0" presId="urn:microsoft.com/office/officeart/2005/8/layout/cycle2"/>
    <dgm:cxn modelId="{4B7A5A68-20C3-2E49-A852-3B43D7BBA189}" type="presParOf" srcId="{BF90B3B7-77E2-984B-8B2E-625CD9FBAFF3}" destId="{61B85A78-056E-7840-B96F-F2DAC197FB36}" srcOrd="0" destOrd="0" presId="urn:microsoft.com/office/officeart/2005/8/layout/cycle2"/>
    <dgm:cxn modelId="{A7B73BF3-2B2A-384B-AE5A-1FB711172FE8}" type="presParOf" srcId="{33F5D678-109C-1449-8710-3B5EFE9EA007}" destId="{C32FA3E6-9E9F-EB46-A65D-36665AC07129}" srcOrd="4" destOrd="0" presId="urn:microsoft.com/office/officeart/2005/8/layout/cycle2"/>
    <dgm:cxn modelId="{EC6E7500-39D6-B549-B87A-5F66B2E383AB}" type="presParOf" srcId="{33F5D678-109C-1449-8710-3B5EFE9EA007}" destId="{0CF17757-B07D-054A-B418-CB7B36892AA2}" srcOrd="5" destOrd="0" presId="urn:microsoft.com/office/officeart/2005/8/layout/cycle2"/>
    <dgm:cxn modelId="{49031864-A4D7-8C42-BC2A-FA02D92DE709}" type="presParOf" srcId="{0CF17757-B07D-054A-B418-CB7B36892AA2}" destId="{C43F3F00-C058-5A4B-B43D-30D482ADCC8B}" srcOrd="0" destOrd="0" presId="urn:microsoft.com/office/officeart/2005/8/layout/cycle2"/>
    <dgm:cxn modelId="{BD7C7C67-91E2-7849-A2BC-F786B072CE99}" type="presParOf" srcId="{33F5D678-109C-1449-8710-3B5EFE9EA007}" destId="{091E9CC4-2CB9-FD48-9FBD-31619B416DEB}" srcOrd="6" destOrd="0" presId="urn:microsoft.com/office/officeart/2005/8/layout/cycle2"/>
    <dgm:cxn modelId="{0F8FDD6B-F5C8-E14F-84F8-178279304399}" type="presParOf" srcId="{33F5D678-109C-1449-8710-3B5EFE9EA007}" destId="{0D1B13E9-8A44-7A45-B56A-A5F6E426FA42}" srcOrd="7" destOrd="0" presId="urn:microsoft.com/office/officeart/2005/8/layout/cycle2"/>
    <dgm:cxn modelId="{21FE344E-779F-A740-8671-3E2E25655499}" type="presParOf" srcId="{0D1B13E9-8A44-7A45-B56A-A5F6E426FA42}" destId="{18DDDEEC-EA90-8843-B78F-8CE0DDB2A7FA}" srcOrd="0" destOrd="0" presId="urn:microsoft.com/office/officeart/2005/8/layout/cycle2"/>
    <dgm:cxn modelId="{329A0B4B-562F-0147-9B03-7A4AD4C95F40}" type="presParOf" srcId="{33F5D678-109C-1449-8710-3B5EFE9EA007}" destId="{7229F0E0-C4E2-644E-AA8E-CE2194486FC4}" srcOrd="8" destOrd="0" presId="urn:microsoft.com/office/officeart/2005/8/layout/cycle2"/>
    <dgm:cxn modelId="{BF618728-C9B0-2D4F-8F28-99F90041E4B1}" type="presParOf" srcId="{33F5D678-109C-1449-8710-3B5EFE9EA007}" destId="{35DA2999-DAB3-AE42-915A-1717F659C38D}" srcOrd="9" destOrd="0" presId="urn:microsoft.com/office/officeart/2005/8/layout/cycle2"/>
    <dgm:cxn modelId="{E35B4F20-D88B-1C43-9D53-95BC35D199C9}" type="presParOf" srcId="{35DA2999-DAB3-AE42-915A-1717F659C38D}" destId="{E62CEAC8-4D54-FC4D-8E26-D3EBFDB3AC12}" srcOrd="0" destOrd="0" presId="urn:microsoft.com/office/officeart/2005/8/layout/cycle2"/>
    <dgm:cxn modelId="{F7792A9D-300A-B241-B4AE-056CDF82766D}" type="presParOf" srcId="{33F5D678-109C-1449-8710-3B5EFE9EA007}" destId="{80553F29-EC6B-9645-A7F8-7B924A485269}" srcOrd="10" destOrd="0" presId="urn:microsoft.com/office/officeart/2005/8/layout/cycle2"/>
    <dgm:cxn modelId="{ABCE48F7-AED4-DD4E-B4A9-D7BE33B0DFC4}" type="presParOf" srcId="{33F5D678-109C-1449-8710-3B5EFE9EA007}" destId="{50F2030A-1787-804F-BE8C-B0F6AA0647D5}" srcOrd="11" destOrd="0" presId="urn:microsoft.com/office/officeart/2005/8/layout/cycle2"/>
    <dgm:cxn modelId="{090B100C-86F5-784B-85C0-614627576808}" type="presParOf" srcId="{50F2030A-1787-804F-BE8C-B0F6AA0647D5}" destId="{5C9C0576-7FDD-364B-A102-F9502CA9F230}" srcOrd="0" destOrd="0" presId="urn:microsoft.com/office/officeart/2005/8/layout/cycle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8463EAC5-A36B-264F-871F-4F402287C443}" type="doc">
      <dgm:prSet loTypeId="urn:microsoft.com/office/officeart/2005/8/layout/gear1" loCatId="" qsTypeId="urn:microsoft.com/office/officeart/2005/8/quickstyle/simple1" qsCatId="simple" csTypeId="urn:microsoft.com/office/officeart/2005/8/colors/accent1_2" csCatId="accent1" phldr="1"/>
      <dgm:spPr/>
      <dgm:t>
        <a:bodyPr/>
        <a:lstStyle/>
        <a:p>
          <a:endParaRPr lang="en-US"/>
        </a:p>
      </dgm:t>
    </dgm:pt>
    <dgm:pt modelId="{B78BD900-5B88-6F40-AA9B-4CACD2DC64C4}">
      <dgm:prSet phldrT="[Text]" custT="1"/>
      <dgm:spPr>
        <a:solidFill>
          <a:srgbClr val="FFFFFF">
            <a:alpha val="50307"/>
          </a:srgbClr>
        </a:solidFill>
        <a:ln w="25400" cap="flat" cmpd="sng" algn="ctr">
          <a:solidFill>
            <a:srgbClr val="CD6D9F"/>
          </a:solidFill>
          <a:prstDash val="solid"/>
        </a:ln>
        <a:effectLst/>
      </dgm:spPr>
      <dgm:t>
        <a:bodyPr spcFirstLastPara="0" vert="horz" wrap="square" lIns="27940" tIns="27940" rIns="27940" bIns="27940" numCol="1" spcCol="1270" anchor="ctr" anchorCtr="0"/>
        <a:lstStyle/>
        <a:p>
          <a:pPr marL="0" lvl="0" indent="0" algn="ctr" defTabSz="977900">
            <a:lnSpc>
              <a:spcPct val="90000"/>
            </a:lnSpc>
            <a:spcBef>
              <a:spcPct val="0"/>
            </a:spcBef>
            <a:spcAft>
              <a:spcPct val="35000"/>
            </a:spcAft>
            <a:buNone/>
          </a:pPr>
          <a:r>
            <a:rPr lang="en-US" sz="2200" kern="1200" dirty="0">
              <a:solidFill>
                <a:srgbClr val="FFFFFF"/>
              </a:solidFill>
              <a:latin typeface="Arial"/>
              <a:ea typeface="+mn-ea"/>
              <a:cs typeface="+mn-cs"/>
            </a:rPr>
            <a:t>Promoting and Sustaining </a:t>
          </a:r>
          <a:r>
            <a:rPr lang="en-US" sz="2200" kern="1200">
              <a:solidFill>
                <a:srgbClr val="FFFFFF"/>
              </a:solidFill>
              <a:latin typeface="Arial"/>
              <a:ea typeface="+mn-ea"/>
              <a:cs typeface="+mn-cs"/>
            </a:rPr>
            <a:t>Staff Engagement</a:t>
          </a:r>
          <a:endParaRPr lang="en-US" sz="2200" kern="1200" dirty="0">
            <a:solidFill>
              <a:srgbClr val="FFFFFF"/>
            </a:solidFill>
            <a:latin typeface="Arial"/>
            <a:ea typeface="+mn-ea"/>
            <a:cs typeface="+mn-cs"/>
          </a:endParaRPr>
        </a:p>
      </dgm:t>
    </dgm:pt>
    <dgm:pt modelId="{31E18113-7267-B844-89AE-023FA44946AE}" type="parTrans" cxnId="{330917B2-DCDF-7F45-B471-99F242EA8B90}">
      <dgm:prSet/>
      <dgm:spPr/>
      <dgm:t>
        <a:bodyPr/>
        <a:lstStyle/>
        <a:p>
          <a:endParaRPr lang="en-US" sz="2200"/>
        </a:p>
      </dgm:t>
    </dgm:pt>
    <dgm:pt modelId="{0A73905E-4948-D645-9BCB-A81312986801}" type="sibTrans" cxnId="{330917B2-DCDF-7F45-B471-99F242EA8B90}">
      <dgm:prSet/>
      <dgm:spPr>
        <a:solidFill>
          <a:srgbClr val="FFD4DF"/>
        </a:solidFill>
      </dgm:spPr>
      <dgm:t>
        <a:bodyPr/>
        <a:lstStyle/>
        <a:p>
          <a:endParaRPr lang="en-US" sz="2200"/>
        </a:p>
      </dgm:t>
    </dgm:pt>
    <dgm:pt modelId="{84897054-1969-E344-A89D-B190212245E2}">
      <dgm:prSet custT="1"/>
      <dgm:spPr>
        <a:solidFill>
          <a:srgbClr val="FFFFFF">
            <a:alpha val="50307"/>
          </a:srgbClr>
        </a:solidFill>
        <a:ln w="25400" cap="flat" cmpd="sng" algn="ctr">
          <a:solidFill>
            <a:srgbClr val="CD6D9F"/>
          </a:solidFill>
          <a:prstDash val="solid"/>
        </a:ln>
        <a:effectLst/>
      </dgm:spPr>
      <dgm:t>
        <a:bodyPr spcFirstLastPara="0" vert="horz" wrap="square" lIns="27940" tIns="27940" rIns="27940" bIns="27940" numCol="1" spcCol="1270" anchor="ctr" anchorCtr="0"/>
        <a:lstStyle/>
        <a:p>
          <a:pPr marL="0" lvl="0" indent="0" algn="ctr" defTabSz="977900">
            <a:lnSpc>
              <a:spcPct val="90000"/>
            </a:lnSpc>
            <a:spcBef>
              <a:spcPct val="0"/>
            </a:spcBef>
            <a:spcAft>
              <a:spcPct val="35000"/>
            </a:spcAft>
            <a:buNone/>
          </a:pPr>
          <a:r>
            <a:rPr lang="en-US" sz="2200" kern="1200" dirty="0">
              <a:solidFill>
                <a:schemeClr val="bg1"/>
              </a:solidFill>
              <a:latin typeface="Arial"/>
              <a:ea typeface="+mn-ea"/>
              <a:cs typeface="+mn-cs"/>
            </a:rPr>
            <a:t>Continuous Action Planning</a:t>
          </a:r>
        </a:p>
      </dgm:t>
    </dgm:pt>
    <dgm:pt modelId="{E3A40A22-F4F3-D14E-A097-D25E1CDFBFF9}" type="parTrans" cxnId="{133416FA-1169-854D-8EDB-C4673FF5B8E6}">
      <dgm:prSet/>
      <dgm:spPr/>
      <dgm:t>
        <a:bodyPr/>
        <a:lstStyle/>
        <a:p>
          <a:endParaRPr lang="en-US" sz="2200"/>
        </a:p>
      </dgm:t>
    </dgm:pt>
    <dgm:pt modelId="{3C9D0A04-C2E4-FF4D-A8FA-C43D4BCF1AA6}" type="sibTrans" cxnId="{133416FA-1169-854D-8EDB-C4673FF5B8E6}">
      <dgm:prSet/>
      <dgm:spPr>
        <a:solidFill>
          <a:srgbClr val="FFD4DF"/>
        </a:solidFill>
      </dgm:spPr>
      <dgm:t>
        <a:bodyPr/>
        <a:lstStyle/>
        <a:p>
          <a:endParaRPr lang="en-US" sz="2200"/>
        </a:p>
      </dgm:t>
    </dgm:pt>
    <dgm:pt modelId="{979C3DC8-F467-0A43-8A26-32728906A76A}">
      <dgm:prSet phldrT="[Text]" custT="1"/>
      <dgm:spPr>
        <a:solidFill>
          <a:schemeClr val="bg1">
            <a:alpha val="50307"/>
          </a:schemeClr>
        </a:solidFill>
        <a:ln>
          <a:solidFill>
            <a:srgbClr val="CD6D9F"/>
          </a:solidFill>
        </a:ln>
      </dgm:spPr>
      <dgm:t>
        <a:bodyPr/>
        <a:lstStyle/>
        <a:p>
          <a:r>
            <a:rPr lang="en-US" sz="2200" dirty="0">
              <a:solidFill>
                <a:schemeClr val="bg1"/>
              </a:solidFill>
            </a:rPr>
            <a:t>Team-Based Implementation</a:t>
          </a:r>
        </a:p>
      </dgm:t>
    </dgm:pt>
    <dgm:pt modelId="{361E8845-BEDE-6843-A917-9734BBFCD5A8}" type="parTrans" cxnId="{E55E4CFE-2CF8-D544-8E62-106D5F6BC58E}">
      <dgm:prSet/>
      <dgm:spPr/>
      <dgm:t>
        <a:bodyPr/>
        <a:lstStyle/>
        <a:p>
          <a:endParaRPr lang="en-US"/>
        </a:p>
      </dgm:t>
    </dgm:pt>
    <dgm:pt modelId="{2EFE4B13-6435-6145-A664-91974F7A7EE5}" type="sibTrans" cxnId="{E55E4CFE-2CF8-D544-8E62-106D5F6BC58E}">
      <dgm:prSet/>
      <dgm:spPr>
        <a:solidFill>
          <a:srgbClr val="FFD2D9"/>
        </a:solidFill>
      </dgm:spPr>
      <dgm:t>
        <a:bodyPr/>
        <a:lstStyle/>
        <a:p>
          <a:endParaRPr lang="en-US"/>
        </a:p>
      </dgm:t>
    </dgm:pt>
    <dgm:pt modelId="{75F25639-B4E2-184B-9CF5-6778AFDFDF66}" type="pres">
      <dgm:prSet presAssocID="{8463EAC5-A36B-264F-871F-4F402287C443}" presName="composite" presStyleCnt="0">
        <dgm:presLayoutVars>
          <dgm:chMax val="3"/>
          <dgm:animLvl val="lvl"/>
          <dgm:resizeHandles val="exact"/>
        </dgm:presLayoutVars>
      </dgm:prSet>
      <dgm:spPr/>
    </dgm:pt>
    <dgm:pt modelId="{D57B47E9-7CA9-194F-9828-00764951BE7B}" type="pres">
      <dgm:prSet presAssocID="{B78BD900-5B88-6F40-AA9B-4CACD2DC64C4}" presName="gear1" presStyleLbl="node1" presStyleIdx="0" presStyleCnt="3" custScaleX="92902" custScaleY="86355" custLinFactNeighborX="-151" custLinFactNeighborY="408">
        <dgm:presLayoutVars>
          <dgm:chMax val="1"/>
          <dgm:bulletEnabled val="1"/>
        </dgm:presLayoutVars>
      </dgm:prSet>
      <dgm:spPr>
        <a:xfrm>
          <a:off x="4662282" y="3360709"/>
          <a:ext cx="3038414" cy="3040075"/>
        </a:xfrm>
        <a:prstGeom prst="gear9">
          <a:avLst/>
        </a:prstGeom>
      </dgm:spPr>
    </dgm:pt>
    <dgm:pt modelId="{97ACF4BE-726E-AA4F-AE09-B59F3B5ABF71}" type="pres">
      <dgm:prSet presAssocID="{B78BD900-5B88-6F40-AA9B-4CACD2DC64C4}" presName="gear1srcNode" presStyleLbl="node1" presStyleIdx="0" presStyleCnt="3"/>
      <dgm:spPr/>
    </dgm:pt>
    <dgm:pt modelId="{DD791DFF-4599-AC46-A317-6A5A27263D6E}" type="pres">
      <dgm:prSet presAssocID="{B78BD900-5B88-6F40-AA9B-4CACD2DC64C4}" presName="gear1dstNode" presStyleLbl="node1" presStyleIdx="0" presStyleCnt="3"/>
      <dgm:spPr/>
    </dgm:pt>
    <dgm:pt modelId="{07AE1515-2BBF-0142-B081-BC9B4E2BC5C1}" type="pres">
      <dgm:prSet presAssocID="{979C3DC8-F467-0A43-8A26-32728906A76A}" presName="gear2" presStyleLbl="node1" presStyleIdx="1" presStyleCnt="3" custScaleX="160146" custScaleY="134175" custLinFactNeighborX="-18306" custLinFactNeighborY="-1542">
        <dgm:presLayoutVars>
          <dgm:chMax val="1"/>
          <dgm:bulletEnabled val="1"/>
        </dgm:presLayoutVars>
      </dgm:prSet>
      <dgm:spPr/>
    </dgm:pt>
    <dgm:pt modelId="{73B30258-C31F-3F47-86A6-0943525C0E32}" type="pres">
      <dgm:prSet presAssocID="{979C3DC8-F467-0A43-8A26-32728906A76A}" presName="gear2srcNode" presStyleLbl="node1" presStyleIdx="1" presStyleCnt="3"/>
      <dgm:spPr/>
    </dgm:pt>
    <dgm:pt modelId="{AA00B149-6154-AC4E-907A-1645EEC87AD5}" type="pres">
      <dgm:prSet presAssocID="{979C3DC8-F467-0A43-8A26-32728906A76A}" presName="gear2dstNode" presStyleLbl="node1" presStyleIdx="1" presStyleCnt="3"/>
      <dgm:spPr/>
    </dgm:pt>
    <dgm:pt modelId="{47D1B424-4DFE-7C4E-AAD9-EDC851FD2AC1}" type="pres">
      <dgm:prSet presAssocID="{84897054-1969-E344-A89D-B190212245E2}" presName="gear3" presStyleLbl="node1" presStyleIdx="2" presStyleCnt="3" custScaleX="116481" custScaleY="113763"/>
      <dgm:spPr>
        <a:xfrm rot="20700000">
          <a:off x="3717734" y="347550"/>
          <a:ext cx="2946988" cy="2828891"/>
        </a:xfrm>
        <a:prstGeom prst="gear6">
          <a:avLst/>
        </a:prstGeom>
      </dgm:spPr>
    </dgm:pt>
    <dgm:pt modelId="{806D5BB6-5948-B44B-AEA5-6B6E35890774}" type="pres">
      <dgm:prSet presAssocID="{84897054-1969-E344-A89D-B190212245E2}" presName="gear3tx" presStyleLbl="node1" presStyleIdx="2" presStyleCnt="3">
        <dgm:presLayoutVars>
          <dgm:chMax val="1"/>
          <dgm:bulletEnabled val="1"/>
        </dgm:presLayoutVars>
      </dgm:prSet>
      <dgm:spPr/>
    </dgm:pt>
    <dgm:pt modelId="{872317C1-6EF9-1947-9E54-1A80024E21AB}" type="pres">
      <dgm:prSet presAssocID="{84897054-1969-E344-A89D-B190212245E2}" presName="gear3srcNode" presStyleLbl="node1" presStyleIdx="2" presStyleCnt="3"/>
      <dgm:spPr/>
    </dgm:pt>
    <dgm:pt modelId="{074ADAF3-CC27-2041-8911-2B4123B4BD08}" type="pres">
      <dgm:prSet presAssocID="{84897054-1969-E344-A89D-B190212245E2}" presName="gear3dstNode" presStyleLbl="node1" presStyleIdx="2" presStyleCnt="3"/>
      <dgm:spPr/>
    </dgm:pt>
    <dgm:pt modelId="{B32F8080-B03C-1947-A02B-6EA55850D311}" type="pres">
      <dgm:prSet presAssocID="{0A73905E-4948-D645-9BCB-A81312986801}" presName="connector1" presStyleLbl="sibTrans2D1" presStyleIdx="0" presStyleCnt="3" custLinFactNeighborX="-18065" custLinFactNeighborY="3832"/>
      <dgm:spPr/>
    </dgm:pt>
    <dgm:pt modelId="{72DB9DD9-4265-6F42-BB49-7BE831696DE1}" type="pres">
      <dgm:prSet presAssocID="{2EFE4B13-6435-6145-A664-91974F7A7EE5}" presName="connector2" presStyleLbl="sibTrans2D1" presStyleIdx="1" presStyleCnt="3" custLinFactNeighborX="-22659" custLinFactNeighborY="4072"/>
      <dgm:spPr/>
    </dgm:pt>
    <dgm:pt modelId="{DE1E5182-3AD2-4C4C-BAC5-708294CA291A}" type="pres">
      <dgm:prSet presAssocID="{3C9D0A04-C2E4-FF4D-A8FA-C43D4BCF1AA6}" presName="connector3" presStyleLbl="sibTrans2D1" presStyleIdx="2" presStyleCnt="3"/>
      <dgm:spPr/>
    </dgm:pt>
  </dgm:ptLst>
  <dgm:cxnLst>
    <dgm:cxn modelId="{E8226102-A628-F84F-8842-7E4E69C2D23D}" type="presOf" srcId="{979C3DC8-F467-0A43-8A26-32728906A76A}" destId="{AA00B149-6154-AC4E-907A-1645EEC87AD5}" srcOrd="2" destOrd="0" presId="urn:microsoft.com/office/officeart/2005/8/layout/gear1"/>
    <dgm:cxn modelId="{0D82F315-B4C7-224B-B809-8039D9FE84BA}" type="presOf" srcId="{84897054-1969-E344-A89D-B190212245E2}" destId="{074ADAF3-CC27-2041-8911-2B4123B4BD08}" srcOrd="3" destOrd="0" presId="urn:microsoft.com/office/officeart/2005/8/layout/gear1"/>
    <dgm:cxn modelId="{A0B8BF16-4A68-E049-80B1-DFFDA42510C0}" type="presOf" srcId="{B78BD900-5B88-6F40-AA9B-4CACD2DC64C4}" destId="{DD791DFF-4599-AC46-A317-6A5A27263D6E}" srcOrd="2" destOrd="0" presId="urn:microsoft.com/office/officeart/2005/8/layout/gear1"/>
    <dgm:cxn modelId="{CD9AD383-4F0B-2543-B14A-9962DF4A2841}" type="presOf" srcId="{0A73905E-4948-D645-9BCB-A81312986801}" destId="{B32F8080-B03C-1947-A02B-6EA55850D311}" srcOrd="0" destOrd="0" presId="urn:microsoft.com/office/officeart/2005/8/layout/gear1"/>
    <dgm:cxn modelId="{F8F4C68E-04F7-DE4C-9233-B507FDD24B20}" type="presOf" srcId="{2EFE4B13-6435-6145-A664-91974F7A7EE5}" destId="{72DB9DD9-4265-6F42-BB49-7BE831696DE1}" srcOrd="0" destOrd="0" presId="urn:microsoft.com/office/officeart/2005/8/layout/gear1"/>
    <dgm:cxn modelId="{330917B2-DCDF-7F45-B471-99F242EA8B90}" srcId="{8463EAC5-A36B-264F-871F-4F402287C443}" destId="{B78BD900-5B88-6F40-AA9B-4CACD2DC64C4}" srcOrd="0" destOrd="0" parTransId="{31E18113-7267-B844-89AE-023FA44946AE}" sibTransId="{0A73905E-4948-D645-9BCB-A81312986801}"/>
    <dgm:cxn modelId="{6D9F81B2-907E-EE41-B50F-32E89CE420E1}" type="presOf" srcId="{3C9D0A04-C2E4-FF4D-A8FA-C43D4BCF1AA6}" destId="{DE1E5182-3AD2-4C4C-BAC5-708294CA291A}" srcOrd="0" destOrd="0" presId="urn:microsoft.com/office/officeart/2005/8/layout/gear1"/>
    <dgm:cxn modelId="{91E7C9C2-B97E-1143-9030-FD5D05D5FAD1}" type="presOf" srcId="{84897054-1969-E344-A89D-B190212245E2}" destId="{872317C1-6EF9-1947-9E54-1A80024E21AB}" srcOrd="2" destOrd="0" presId="urn:microsoft.com/office/officeart/2005/8/layout/gear1"/>
    <dgm:cxn modelId="{2DD691CA-DA6F-3E41-9EB7-2B61A88F333C}" type="presOf" srcId="{B78BD900-5B88-6F40-AA9B-4CACD2DC64C4}" destId="{D57B47E9-7CA9-194F-9828-00764951BE7B}" srcOrd="0" destOrd="0" presId="urn:microsoft.com/office/officeart/2005/8/layout/gear1"/>
    <dgm:cxn modelId="{C1491CE1-8623-264C-999F-64AA08B1E074}" type="presOf" srcId="{84897054-1969-E344-A89D-B190212245E2}" destId="{806D5BB6-5948-B44B-AEA5-6B6E35890774}" srcOrd="1" destOrd="0" presId="urn:microsoft.com/office/officeart/2005/8/layout/gear1"/>
    <dgm:cxn modelId="{C4BF2EE1-3889-CF44-9431-46E811A4D09A}" type="presOf" srcId="{84897054-1969-E344-A89D-B190212245E2}" destId="{47D1B424-4DFE-7C4E-AAD9-EDC851FD2AC1}" srcOrd="0" destOrd="0" presId="urn:microsoft.com/office/officeart/2005/8/layout/gear1"/>
    <dgm:cxn modelId="{D37B61E3-749F-C345-8573-4A8D6817E682}" type="presOf" srcId="{979C3DC8-F467-0A43-8A26-32728906A76A}" destId="{73B30258-C31F-3F47-86A6-0943525C0E32}" srcOrd="1" destOrd="0" presId="urn:microsoft.com/office/officeart/2005/8/layout/gear1"/>
    <dgm:cxn modelId="{FB534AE6-9B3C-4349-81B0-306DCB7EF6D2}" type="presOf" srcId="{979C3DC8-F467-0A43-8A26-32728906A76A}" destId="{07AE1515-2BBF-0142-B081-BC9B4E2BC5C1}" srcOrd="0" destOrd="0" presId="urn:microsoft.com/office/officeart/2005/8/layout/gear1"/>
    <dgm:cxn modelId="{9E48A2E8-EE3B-8044-9162-1A9C3B577184}" type="presOf" srcId="{8463EAC5-A36B-264F-871F-4F402287C443}" destId="{75F25639-B4E2-184B-9CF5-6778AFDFDF66}" srcOrd="0" destOrd="0" presId="urn:microsoft.com/office/officeart/2005/8/layout/gear1"/>
    <dgm:cxn modelId="{9C4A3AEE-8DB4-1342-85F1-64162971532B}" type="presOf" srcId="{B78BD900-5B88-6F40-AA9B-4CACD2DC64C4}" destId="{97ACF4BE-726E-AA4F-AE09-B59F3B5ABF71}" srcOrd="1" destOrd="0" presId="urn:microsoft.com/office/officeart/2005/8/layout/gear1"/>
    <dgm:cxn modelId="{133416FA-1169-854D-8EDB-C4673FF5B8E6}" srcId="{8463EAC5-A36B-264F-871F-4F402287C443}" destId="{84897054-1969-E344-A89D-B190212245E2}" srcOrd="2" destOrd="0" parTransId="{E3A40A22-F4F3-D14E-A097-D25E1CDFBFF9}" sibTransId="{3C9D0A04-C2E4-FF4D-A8FA-C43D4BCF1AA6}"/>
    <dgm:cxn modelId="{E55E4CFE-2CF8-D544-8E62-106D5F6BC58E}" srcId="{8463EAC5-A36B-264F-871F-4F402287C443}" destId="{979C3DC8-F467-0A43-8A26-32728906A76A}" srcOrd="1" destOrd="0" parTransId="{361E8845-BEDE-6843-A917-9734BBFCD5A8}" sibTransId="{2EFE4B13-6435-6145-A664-91974F7A7EE5}"/>
    <dgm:cxn modelId="{0BB414E9-6DD7-BE47-B838-7979925BF583}" type="presParOf" srcId="{75F25639-B4E2-184B-9CF5-6778AFDFDF66}" destId="{D57B47E9-7CA9-194F-9828-00764951BE7B}" srcOrd="0" destOrd="0" presId="urn:microsoft.com/office/officeart/2005/8/layout/gear1"/>
    <dgm:cxn modelId="{2BF01E33-9858-F248-81E7-927256F4B7D5}" type="presParOf" srcId="{75F25639-B4E2-184B-9CF5-6778AFDFDF66}" destId="{97ACF4BE-726E-AA4F-AE09-B59F3B5ABF71}" srcOrd="1" destOrd="0" presId="urn:microsoft.com/office/officeart/2005/8/layout/gear1"/>
    <dgm:cxn modelId="{134B7539-5F65-1146-8A50-DEB3D0F57AD5}" type="presParOf" srcId="{75F25639-B4E2-184B-9CF5-6778AFDFDF66}" destId="{DD791DFF-4599-AC46-A317-6A5A27263D6E}" srcOrd="2" destOrd="0" presId="urn:microsoft.com/office/officeart/2005/8/layout/gear1"/>
    <dgm:cxn modelId="{3708D489-2CE8-644B-B9F7-678C3D840C44}" type="presParOf" srcId="{75F25639-B4E2-184B-9CF5-6778AFDFDF66}" destId="{07AE1515-2BBF-0142-B081-BC9B4E2BC5C1}" srcOrd="3" destOrd="0" presId="urn:microsoft.com/office/officeart/2005/8/layout/gear1"/>
    <dgm:cxn modelId="{3885EB7C-0161-B848-B476-B49C1657C7E5}" type="presParOf" srcId="{75F25639-B4E2-184B-9CF5-6778AFDFDF66}" destId="{73B30258-C31F-3F47-86A6-0943525C0E32}" srcOrd="4" destOrd="0" presId="urn:microsoft.com/office/officeart/2005/8/layout/gear1"/>
    <dgm:cxn modelId="{4C73194A-C22D-1F4A-B44B-43D44834A9BF}" type="presParOf" srcId="{75F25639-B4E2-184B-9CF5-6778AFDFDF66}" destId="{AA00B149-6154-AC4E-907A-1645EEC87AD5}" srcOrd="5" destOrd="0" presId="urn:microsoft.com/office/officeart/2005/8/layout/gear1"/>
    <dgm:cxn modelId="{B2F1D0DF-56F1-2C40-A40A-4644CCEDF1C2}" type="presParOf" srcId="{75F25639-B4E2-184B-9CF5-6778AFDFDF66}" destId="{47D1B424-4DFE-7C4E-AAD9-EDC851FD2AC1}" srcOrd="6" destOrd="0" presId="urn:microsoft.com/office/officeart/2005/8/layout/gear1"/>
    <dgm:cxn modelId="{B1F40CF6-455C-4B49-AD13-1C3E8E2262C4}" type="presParOf" srcId="{75F25639-B4E2-184B-9CF5-6778AFDFDF66}" destId="{806D5BB6-5948-B44B-AEA5-6B6E35890774}" srcOrd="7" destOrd="0" presId="urn:microsoft.com/office/officeart/2005/8/layout/gear1"/>
    <dgm:cxn modelId="{660611EC-0C93-904C-A6C7-8B1A6D8924E8}" type="presParOf" srcId="{75F25639-B4E2-184B-9CF5-6778AFDFDF66}" destId="{872317C1-6EF9-1947-9E54-1A80024E21AB}" srcOrd="8" destOrd="0" presId="urn:microsoft.com/office/officeart/2005/8/layout/gear1"/>
    <dgm:cxn modelId="{4F1C1418-1AD2-3544-BAD0-625B44D45B43}" type="presParOf" srcId="{75F25639-B4E2-184B-9CF5-6778AFDFDF66}" destId="{074ADAF3-CC27-2041-8911-2B4123B4BD08}" srcOrd="9" destOrd="0" presId="urn:microsoft.com/office/officeart/2005/8/layout/gear1"/>
    <dgm:cxn modelId="{5548E2A0-3A2E-A547-8693-0EEE161EB9BA}" type="presParOf" srcId="{75F25639-B4E2-184B-9CF5-6778AFDFDF66}" destId="{B32F8080-B03C-1947-A02B-6EA55850D311}" srcOrd="10" destOrd="0" presId="urn:microsoft.com/office/officeart/2005/8/layout/gear1"/>
    <dgm:cxn modelId="{755D0F72-008B-094A-B479-FCBC59C2BF54}" type="presParOf" srcId="{75F25639-B4E2-184B-9CF5-6778AFDFDF66}" destId="{72DB9DD9-4265-6F42-BB49-7BE831696DE1}" srcOrd="11" destOrd="0" presId="urn:microsoft.com/office/officeart/2005/8/layout/gear1"/>
    <dgm:cxn modelId="{DDCC663C-34C5-3B47-B0E0-4E23BC9A4CBB}" type="presParOf" srcId="{75F25639-B4E2-184B-9CF5-6778AFDFDF66}" destId="{DE1E5182-3AD2-4C4C-BAC5-708294CA291A}" srcOrd="12" destOrd="0" presId="urn:microsoft.com/office/officeart/2005/8/layout/gear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8463EAC5-A36B-264F-871F-4F402287C443}" type="doc">
      <dgm:prSet loTypeId="urn:microsoft.com/office/officeart/2005/8/layout/gear1" loCatId="" qsTypeId="urn:microsoft.com/office/officeart/2005/8/quickstyle/simple1" qsCatId="simple" csTypeId="urn:microsoft.com/office/officeart/2005/8/colors/accent1_2" csCatId="accent1" phldr="1"/>
      <dgm:spPr/>
      <dgm:t>
        <a:bodyPr/>
        <a:lstStyle/>
        <a:p>
          <a:endParaRPr lang="en-US"/>
        </a:p>
      </dgm:t>
    </dgm:pt>
    <dgm:pt modelId="{4A614C38-A5C1-D144-94D3-605CEB4E4BD1}">
      <dgm:prSet phldrT="[Text]" custT="1"/>
      <dgm:spPr>
        <a:solidFill>
          <a:schemeClr val="bg1"/>
        </a:solidFill>
        <a:ln>
          <a:solidFill>
            <a:srgbClr val="CD6D9F"/>
          </a:solidFill>
        </a:ln>
      </dgm:spPr>
      <dgm:t>
        <a:bodyPr/>
        <a:lstStyle/>
        <a:p>
          <a:r>
            <a:rPr lang="en-US" sz="2400" dirty="0">
              <a:solidFill>
                <a:schemeClr val="accent6">
                  <a:lumMod val="50000"/>
                </a:schemeClr>
              </a:solidFill>
            </a:rPr>
            <a:t>Embedded</a:t>
          </a:r>
          <a:r>
            <a:rPr lang="en-US" sz="2400" baseline="0" dirty="0">
              <a:solidFill>
                <a:schemeClr val="accent6">
                  <a:lumMod val="50000"/>
                </a:schemeClr>
              </a:solidFill>
            </a:rPr>
            <a:t> and Ongoing Professional Development</a:t>
          </a:r>
          <a:endParaRPr lang="en-US" sz="2400" dirty="0">
            <a:solidFill>
              <a:schemeClr val="accent6">
                <a:lumMod val="50000"/>
              </a:schemeClr>
            </a:solidFill>
          </a:endParaRPr>
        </a:p>
      </dgm:t>
    </dgm:pt>
    <dgm:pt modelId="{2EDCC368-8D46-9346-ACF0-296F5B53D5E5}" type="parTrans" cxnId="{FEE8ABCD-E5C8-6B4B-9886-03EBA0A5A538}">
      <dgm:prSet/>
      <dgm:spPr/>
      <dgm:t>
        <a:bodyPr/>
        <a:lstStyle/>
        <a:p>
          <a:endParaRPr lang="en-US" sz="2400"/>
        </a:p>
      </dgm:t>
    </dgm:pt>
    <dgm:pt modelId="{2A7946EE-D855-3C48-A33D-65E0E353C4E8}" type="sibTrans" cxnId="{FEE8ABCD-E5C8-6B4B-9886-03EBA0A5A538}">
      <dgm:prSet/>
      <dgm:spPr>
        <a:solidFill>
          <a:srgbClr val="FFD4DF"/>
        </a:solidFill>
      </dgm:spPr>
      <dgm:t>
        <a:bodyPr/>
        <a:lstStyle/>
        <a:p>
          <a:endParaRPr lang="en-US" sz="2400"/>
        </a:p>
      </dgm:t>
    </dgm:pt>
    <dgm:pt modelId="{8E4CF485-9079-7D4C-9819-C838E2E54CA7}">
      <dgm:prSet phldrT="[Text]" custT="1"/>
      <dgm:spPr>
        <a:solidFill>
          <a:schemeClr val="bg1">
            <a:alpha val="50307"/>
          </a:schemeClr>
        </a:solidFill>
        <a:ln>
          <a:solidFill>
            <a:srgbClr val="CD6D9F"/>
          </a:solidFill>
        </a:ln>
      </dgm:spPr>
      <dgm:t>
        <a:bodyPr/>
        <a:lstStyle/>
        <a:p>
          <a:r>
            <a:rPr lang="en-US" sz="2400" dirty="0">
              <a:solidFill>
                <a:schemeClr val="bg1"/>
              </a:solidFill>
            </a:rPr>
            <a:t>Staff Recognition</a:t>
          </a:r>
        </a:p>
      </dgm:t>
    </dgm:pt>
    <dgm:pt modelId="{196FDDD8-43E6-534B-88F3-74586D211993}" type="parTrans" cxnId="{455B4BE6-A609-6543-A743-5FFC74AF6B5D}">
      <dgm:prSet/>
      <dgm:spPr/>
      <dgm:t>
        <a:bodyPr/>
        <a:lstStyle/>
        <a:p>
          <a:endParaRPr lang="en-US" sz="2400"/>
        </a:p>
      </dgm:t>
    </dgm:pt>
    <dgm:pt modelId="{515AA06F-F0F4-1946-BADE-25510C1FC125}" type="sibTrans" cxnId="{455B4BE6-A609-6543-A743-5FFC74AF6B5D}">
      <dgm:prSet/>
      <dgm:spPr>
        <a:noFill/>
      </dgm:spPr>
      <dgm:t>
        <a:bodyPr/>
        <a:lstStyle/>
        <a:p>
          <a:endParaRPr lang="en-US" sz="2400"/>
        </a:p>
      </dgm:t>
    </dgm:pt>
    <dgm:pt modelId="{12B803BE-2B22-E548-A91E-E235A00BF5FD}">
      <dgm:prSet custT="1"/>
      <dgm:spPr>
        <a:solidFill>
          <a:schemeClr val="bg1">
            <a:alpha val="50307"/>
          </a:schemeClr>
        </a:solidFill>
        <a:ln>
          <a:solidFill>
            <a:srgbClr val="CD6D9F"/>
          </a:solidFill>
        </a:ln>
      </dgm:spPr>
      <dgm:t>
        <a:bodyPr/>
        <a:lstStyle/>
        <a:p>
          <a:r>
            <a:rPr lang="en-US" sz="2200" dirty="0">
              <a:solidFill>
                <a:schemeClr val="bg1"/>
              </a:solidFill>
            </a:rPr>
            <a:t>Data Routines</a:t>
          </a:r>
        </a:p>
      </dgm:t>
    </dgm:pt>
    <dgm:pt modelId="{4F2FD833-CF24-B84F-B138-5829D59038BE}" type="parTrans" cxnId="{15C7DDF7-53D5-2843-9D7F-82BDD95EE038}">
      <dgm:prSet/>
      <dgm:spPr/>
      <dgm:t>
        <a:bodyPr/>
        <a:lstStyle/>
        <a:p>
          <a:endParaRPr lang="en-US" sz="2400"/>
        </a:p>
      </dgm:t>
    </dgm:pt>
    <dgm:pt modelId="{E679CCA9-85F5-F24F-AB17-B35142E97EEF}" type="sibTrans" cxnId="{15C7DDF7-53D5-2843-9D7F-82BDD95EE038}">
      <dgm:prSet/>
      <dgm:spPr>
        <a:solidFill>
          <a:srgbClr val="FFD4DF"/>
        </a:solidFill>
      </dgm:spPr>
      <dgm:t>
        <a:bodyPr/>
        <a:lstStyle/>
        <a:p>
          <a:endParaRPr lang="en-US" sz="2400"/>
        </a:p>
      </dgm:t>
    </dgm:pt>
    <dgm:pt modelId="{75F25639-B4E2-184B-9CF5-6778AFDFDF66}" type="pres">
      <dgm:prSet presAssocID="{8463EAC5-A36B-264F-871F-4F402287C443}" presName="composite" presStyleCnt="0">
        <dgm:presLayoutVars>
          <dgm:chMax val="3"/>
          <dgm:animLvl val="lvl"/>
          <dgm:resizeHandles val="exact"/>
        </dgm:presLayoutVars>
      </dgm:prSet>
      <dgm:spPr/>
    </dgm:pt>
    <dgm:pt modelId="{32F83C08-E6FA-B640-BA85-3A766FFAF84C}" type="pres">
      <dgm:prSet presAssocID="{12B803BE-2B22-E548-A91E-E235A00BF5FD}" presName="gear1" presStyleLbl="node1" presStyleIdx="0" presStyleCnt="3" custScaleX="85257" custScaleY="69113" custLinFactNeighborX="-19862" custLinFactNeighborY="-73461">
        <dgm:presLayoutVars>
          <dgm:chMax val="1"/>
          <dgm:bulletEnabled val="1"/>
        </dgm:presLayoutVars>
      </dgm:prSet>
      <dgm:spPr/>
    </dgm:pt>
    <dgm:pt modelId="{AD7460D7-B10B-DB4E-A4FF-612EB1822F25}" type="pres">
      <dgm:prSet presAssocID="{12B803BE-2B22-E548-A91E-E235A00BF5FD}" presName="gear1srcNode" presStyleLbl="node1" presStyleIdx="0" presStyleCnt="3"/>
      <dgm:spPr/>
    </dgm:pt>
    <dgm:pt modelId="{4FC69D2B-A6AD-1145-A3F0-FCC3A32C4697}" type="pres">
      <dgm:prSet presAssocID="{12B803BE-2B22-E548-A91E-E235A00BF5FD}" presName="gear1dstNode" presStyleLbl="node1" presStyleIdx="0" presStyleCnt="3"/>
      <dgm:spPr/>
    </dgm:pt>
    <dgm:pt modelId="{3FC3E06D-F0FB-7C4E-B858-23686F1F3C89}" type="pres">
      <dgm:prSet presAssocID="{4A614C38-A5C1-D144-94D3-605CEB4E4BD1}" presName="gear2" presStyleLbl="node1" presStyleIdx="1" presStyleCnt="3" custScaleX="127477" custScaleY="110566" custLinFactNeighborX="-30932" custLinFactNeighborY="-51978">
        <dgm:presLayoutVars>
          <dgm:chMax val="1"/>
          <dgm:bulletEnabled val="1"/>
        </dgm:presLayoutVars>
      </dgm:prSet>
      <dgm:spPr/>
    </dgm:pt>
    <dgm:pt modelId="{A64CD6FA-405A-1A4B-A618-BFD69D223860}" type="pres">
      <dgm:prSet presAssocID="{4A614C38-A5C1-D144-94D3-605CEB4E4BD1}" presName="gear2srcNode" presStyleLbl="node1" presStyleIdx="1" presStyleCnt="3"/>
      <dgm:spPr/>
    </dgm:pt>
    <dgm:pt modelId="{55351E16-E230-CA46-83FD-3F426E86930E}" type="pres">
      <dgm:prSet presAssocID="{4A614C38-A5C1-D144-94D3-605CEB4E4BD1}" presName="gear2dstNode" presStyleLbl="node1" presStyleIdx="1" presStyleCnt="3"/>
      <dgm:spPr/>
    </dgm:pt>
    <dgm:pt modelId="{2507043C-2D5F-774D-9823-0F35641E329D}" type="pres">
      <dgm:prSet presAssocID="{8E4CF485-9079-7D4C-9819-C838E2E54CA7}" presName="gear3" presStyleLbl="node1" presStyleIdx="2" presStyleCnt="3" custScaleX="108962" custScaleY="102240" custLinFactNeighborX="-30119" custLinFactNeighborY="85386"/>
      <dgm:spPr/>
    </dgm:pt>
    <dgm:pt modelId="{F2CFC2C6-46A1-1742-8F3F-A02D521FD97F}" type="pres">
      <dgm:prSet presAssocID="{8E4CF485-9079-7D4C-9819-C838E2E54CA7}" presName="gear3tx" presStyleLbl="node1" presStyleIdx="2" presStyleCnt="3">
        <dgm:presLayoutVars>
          <dgm:chMax val="1"/>
          <dgm:bulletEnabled val="1"/>
        </dgm:presLayoutVars>
      </dgm:prSet>
      <dgm:spPr/>
    </dgm:pt>
    <dgm:pt modelId="{C911A677-3C2A-3648-83CF-69F7D2B72C39}" type="pres">
      <dgm:prSet presAssocID="{8E4CF485-9079-7D4C-9819-C838E2E54CA7}" presName="gear3srcNode" presStyleLbl="node1" presStyleIdx="2" presStyleCnt="3"/>
      <dgm:spPr/>
    </dgm:pt>
    <dgm:pt modelId="{0F6C682A-9266-F841-9C58-02D150A8E0D6}" type="pres">
      <dgm:prSet presAssocID="{8E4CF485-9079-7D4C-9819-C838E2E54CA7}" presName="gear3dstNode" presStyleLbl="node1" presStyleIdx="2" presStyleCnt="3"/>
      <dgm:spPr/>
    </dgm:pt>
    <dgm:pt modelId="{A8EDCDA7-5BE8-A942-80D4-3E149857BAD4}" type="pres">
      <dgm:prSet presAssocID="{E679CCA9-85F5-F24F-AB17-B35142E97EEF}" presName="connector1" presStyleLbl="sibTrans2D1" presStyleIdx="0" presStyleCnt="3" custScaleX="85742" custScaleY="74696" custLinFactNeighborX="-27625" custLinFactNeighborY="-55858"/>
      <dgm:spPr/>
    </dgm:pt>
    <dgm:pt modelId="{34DB317A-7E74-6D4F-B019-15D8549E24F5}" type="pres">
      <dgm:prSet presAssocID="{2A7946EE-D855-3C48-A33D-65E0E353C4E8}" presName="connector2" presStyleLbl="sibTrans2D1" presStyleIdx="1" presStyleCnt="3" custLinFactNeighborX="-24014" custLinFactNeighborY="-45769"/>
      <dgm:spPr/>
    </dgm:pt>
    <dgm:pt modelId="{E0B2AB7B-152D-7B40-822B-54DC487C3949}" type="pres">
      <dgm:prSet presAssocID="{515AA06F-F0F4-1946-BADE-25510C1FC125}" presName="connector3" presStyleLbl="sibTrans2D1" presStyleIdx="2" presStyleCnt="3" custScaleX="26944" custScaleY="21730" custLinFactNeighborX="59359" custLinFactNeighborY="90260"/>
      <dgm:spPr/>
    </dgm:pt>
  </dgm:ptLst>
  <dgm:cxnLst>
    <dgm:cxn modelId="{37DDD616-F3DE-A94A-9263-6F39B5BADB0B}" type="presOf" srcId="{8E4CF485-9079-7D4C-9819-C838E2E54CA7}" destId="{C911A677-3C2A-3648-83CF-69F7D2B72C39}" srcOrd="2" destOrd="0" presId="urn:microsoft.com/office/officeart/2005/8/layout/gear1"/>
    <dgm:cxn modelId="{39FA0E27-674D-1542-B466-7449A73B4E5E}" type="presOf" srcId="{12B803BE-2B22-E548-A91E-E235A00BF5FD}" destId="{AD7460D7-B10B-DB4E-A4FF-612EB1822F25}" srcOrd="1" destOrd="0" presId="urn:microsoft.com/office/officeart/2005/8/layout/gear1"/>
    <dgm:cxn modelId="{B502AB27-5F5F-B846-9BD8-311071B2AD9A}" type="presOf" srcId="{4A614C38-A5C1-D144-94D3-605CEB4E4BD1}" destId="{A64CD6FA-405A-1A4B-A618-BFD69D223860}" srcOrd="1" destOrd="0" presId="urn:microsoft.com/office/officeart/2005/8/layout/gear1"/>
    <dgm:cxn modelId="{8B953D7D-DA96-734C-923B-ABC496E243EE}" type="presOf" srcId="{4A614C38-A5C1-D144-94D3-605CEB4E4BD1}" destId="{55351E16-E230-CA46-83FD-3F426E86930E}" srcOrd="2" destOrd="0" presId="urn:microsoft.com/office/officeart/2005/8/layout/gear1"/>
    <dgm:cxn modelId="{15D751A4-31A6-5647-9E6D-5C9BBCE00EDD}" type="presOf" srcId="{8E4CF485-9079-7D4C-9819-C838E2E54CA7}" destId="{0F6C682A-9266-F841-9C58-02D150A8E0D6}" srcOrd="3" destOrd="0" presId="urn:microsoft.com/office/officeart/2005/8/layout/gear1"/>
    <dgm:cxn modelId="{527DE2BC-48A3-9548-AB2F-BDE2D4624FFE}" type="presOf" srcId="{12B803BE-2B22-E548-A91E-E235A00BF5FD}" destId="{32F83C08-E6FA-B640-BA85-3A766FFAF84C}" srcOrd="0" destOrd="0" presId="urn:microsoft.com/office/officeart/2005/8/layout/gear1"/>
    <dgm:cxn modelId="{7103A8C4-D885-5C41-B5C4-E9A498926C4E}" type="presOf" srcId="{E679CCA9-85F5-F24F-AB17-B35142E97EEF}" destId="{A8EDCDA7-5BE8-A942-80D4-3E149857BAD4}" srcOrd="0" destOrd="0" presId="urn:microsoft.com/office/officeart/2005/8/layout/gear1"/>
    <dgm:cxn modelId="{FEE8ABCD-E5C8-6B4B-9886-03EBA0A5A538}" srcId="{8463EAC5-A36B-264F-871F-4F402287C443}" destId="{4A614C38-A5C1-D144-94D3-605CEB4E4BD1}" srcOrd="1" destOrd="0" parTransId="{2EDCC368-8D46-9346-ACF0-296F5B53D5E5}" sibTransId="{2A7946EE-D855-3C48-A33D-65E0E353C4E8}"/>
    <dgm:cxn modelId="{BAEC0FD2-8685-004A-96F2-8547089919DC}" type="presOf" srcId="{515AA06F-F0F4-1946-BADE-25510C1FC125}" destId="{E0B2AB7B-152D-7B40-822B-54DC487C3949}" srcOrd="0" destOrd="0" presId="urn:microsoft.com/office/officeart/2005/8/layout/gear1"/>
    <dgm:cxn modelId="{5CE8D5D7-969B-D044-9DD1-ED2ED2262BFF}" type="presOf" srcId="{2A7946EE-D855-3C48-A33D-65E0E353C4E8}" destId="{34DB317A-7E74-6D4F-B019-15D8549E24F5}" srcOrd="0" destOrd="0" presId="urn:microsoft.com/office/officeart/2005/8/layout/gear1"/>
    <dgm:cxn modelId="{0EB9D9DA-7743-624C-95F2-1524411425AD}" type="presOf" srcId="{12B803BE-2B22-E548-A91E-E235A00BF5FD}" destId="{4FC69D2B-A6AD-1145-A3F0-FCC3A32C4697}" srcOrd="2" destOrd="0" presId="urn:microsoft.com/office/officeart/2005/8/layout/gear1"/>
    <dgm:cxn modelId="{455B4BE6-A609-6543-A743-5FFC74AF6B5D}" srcId="{8463EAC5-A36B-264F-871F-4F402287C443}" destId="{8E4CF485-9079-7D4C-9819-C838E2E54CA7}" srcOrd="2" destOrd="0" parTransId="{196FDDD8-43E6-534B-88F3-74586D211993}" sibTransId="{515AA06F-F0F4-1946-BADE-25510C1FC125}"/>
    <dgm:cxn modelId="{A457CEE7-6B19-7943-9713-087359078CBE}" type="presOf" srcId="{8E4CF485-9079-7D4C-9819-C838E2E54CA7}" destId="{2507043C-2D5F-774D-9823-0F35641E329D}" srcOrd="0" destOrd="0" presId="urn:microsoft.com/office/officeart/2005/8/layout/gear1"/>
    <dgm:cxn modelId="{9E48A2E8-EE3B-8044-9162-1A9C3B577184}" type="presOf" srcId="{8463EAC5-A36B-264F-871F-4F402287C443}" destId="{75F25639-B4E2-184B-9CF5-6778AFDFDF66}" srcOrd="0" destOrd="0" presId="urn:microsoft.com/office/officeart/2005/8/layout/gear1"/>
    <dgm:cxn modelId="{D5A29CEB-10E1-6143-BDDD-6D86DCCDD04F}" type="presOf" srcId="{4A614C38-A5C1-D144-94D3-605CEB4E4BD1}" destId="{3FC3E06D-F0FB-7C4E-B858-23686F1F3C89}" srcOrd="0" destOrd="0" presId="urn:microsoft.com/office/officeart/2005/8/layout/gear1"/>
    <dgm:cxn modelId="{BB43C9F3-2604-5E44-B260-082E830854C3}" type="presOf" srcId="{8E4CF485-9079-7D4C-9819-C838E2E54CA7}" destId="{F2CFC2C6-46A1-1742-8F3F-A02D521FD97F}" srcOrd="1" destOrd="0" presId="urn:microsoft.com/office/officeart/2005/8/layout/gear1"/>
    <dgm:cxn modelId="{15C7DDF7-53D5-2843-9D7F-82BDD95EE038}" srcId="{8463EAC5-A36B-264F-871F-4F402287C443}" destId="{12B803BE-2B22-E548-A91E-E235A00BF5FD}" srcOrd="0" destOrd="0" parTransId="{4F2FD833-CF24-B84F-B138-5829D59038BE}" sibTransId="{E679CCA9-85F5-F24F-AB17-B35142E97EEF}"/>
    <dgm:cxn modelId="{7BCFD4B3-9A5B-6F48-B6B1-00095BCF0C0B}" type="presParOf" srcId="{75F25639-B4E2-184B-9CF5-6778AFDFDF66}" destId="{32F83C08-E6FA-B640-BA85-3A766FFAF84C}" srcOrd="0" destOrd="0" presId="urn:microsoft.com/office/officeart/2005/8/layout/gear1"/>
    <dgm:cxn modelId="{937157A0-23DE-A049-A8BB-E864D66B4212}" type="presParOf" srcId="{75F25639-B4E2-184B-9CF5-6778AFDFDF66}" destId="{AD7460D7-B10B-DB4E-A4FF-612EB1822F25}" srcOrd="1" destOrd="0" presId="urn:microsoft.com/office/officeart/2005/8/layout/gear1"/>
    <dgm:cxn modelId="{498E3672-97A8-7945-AE61-015F7FBF2991}" type="presParOf" srcId="{75F25639-B4E2-184B-9CF5-6778AFDFDF66}" destId="{4FC69D2B-A6AD-1145-A3F0-FCC3A32C4697}" srcOrd="2" destOrd="0" presId="urn:microsoft.com/office/officeart/2005/8/layout/gear1"/>
    <dgm:cxn modelId="{3009E2D3-1F61-1743-9A00-D68301857723}" type="presParOf" srcId="{75F25639-B4E2-184B-9CF5-6778AFDFDF66}" destId="{3FC3E06D-F0FB-7C4E-B858-23686F1F3C89}" srcOrd="3" destOrd="0" presId="urn:microsoft.com/office/officeart/2005/8/layout/gear1"/>
    <dgm:cxn modelId="{7CBA5816-1C80-3C48-873E-1C535AF356D5}" type="presParOf" srcId="{75F25639-B4E2-184B-9CF5-6778AFDFDF66}" destId="{A64CD6FA-405A-1A4B-A618-BFD69D223860}" srcOrd="4" destOrd="0" presId="urn:microsoft.com/office/officeart/2005/8/layout/gear1"/>
    <dgm:cxn modelId="{3CC18A90-366F-504B-8BB4-5F886CCBDF47}" type="presParOf" srcId="{75F25639-B4E2-184B-9CF5-6778AFDFDF66}" destId="{55351E16-E230-CA46-83FD-3F426E86930E}" srcOrd="5" destOrd="0" presId="urn:microsoft.com/office/officeart/2005/8/layout/gear1"/>
    <dgm:cxn modelId="{3350B47B-2C39-454B-BAB8-ACBED6D5FB5C}" type="presParOf" srcId="{75F25639-B4E2-184B-9CF5-6778AFDFDF66}" destId="{2507043C-2D5F-774D-9823-0F35641E329D}" srcOrd="6" destOrd="0" presId="urn:microsoft.com/office/officeart/2005/8/layout/gear1"/>
    <dgm:cxn modelId="{D03AC25C-39AE-3249-BD84-D25934F34273}" type="presParOf" srcId="{75F25639-B4E2-184B-9CF5-6778AFDFDF66}" destId="{F2CFC2C6-46A1-1742-8F3F-A02D521FD97F}" srcOrd="7" destOrd="0" presId="urn:microsoft.com/office/officeart/2005/8/layout/gear1"/>
    <dgm:cxn modelId="{2CD913D0-DD6E-0E46-A04E-BF85F8D2677B}" type="presParOf" srcId="{75F25639-B4E2-184B-9CF5-6778AFDFDF66}" destId="{C911A677-3C2A-3648-83CF-69F7D2B72C39}" srcOrd="8" destOrd="0" presId="urn:microsoft.com/office/officeart/2005/8/layout/gear1"/>
    <dgm:cxn modelId="{D69A5E9C-9DB9-CE48-BA72-FD4B7B34CEDA}" type="presParOf" srcId="{75F25639-B4E2-184B-9CF5-6778AFDFDF66}" destId="{0F6C682A-9266-F841-9C58-02D150A8E0D6}" srcOrd="9" destOrd="0" presId="urn:microsoft.com/office/officeart/2005/8/layout/gear1"/>
    <dgm:cxn modelId="{7464EB2F-41C0-7D4C-AA63-34BB9E53BA65}" type="presParOf" srcId="{75F25639-B4E2-184B-9CF5-6778AFDFDF66}" destId="{A8EDCDA7-5BE8-A942-80D4-3E149857BAD4}" srcOrd="10" destOrd="0" presId="urn:microsoft.com/office/officeart/2005/8/layout/gear1"/>
    <dgm:cxn modelId="{F814EE52-BCB9-4940-A5AD-9B75C2812C38}" type="presParOf" srcId="{75F25639-B4E2-184B-9CF5-6778AFDFDF66}" destId="{34DB317A-7E74-6D4F-B019-15D8549E24F5}" srcOrd="11" destOrd="0" presId="urn:microsoft.com/office/officeart/2005/8/layout/gear1"/>
    <dgm:cxn modelId="{4B969547-B376-5247-868E-5FED11075008}" type="presParOf" srcId="{75F25639-B4E2-184B-9CF5-6778AFDFDF66}" destId="{E0B2AB7B-152D-7B40-822B-54DC487C3949}" srcOrd="12" destOrd="0" presId="urn:microsoft.com/office/officeart/2005/8/layout/gear1"/>
  </dgm:cxnLst>
  <dgm:bg>
    <a:noFill/>
  </dgm:bg>
  <dgm:whole/>
  <dgm:extLst>
    <a:ext uri="http://schemas.microsoft.com/office/drawing/2008/diagram">
      <dsp:dataModelExt xmlns:dsp="http://schemas.microsoft.com/office/drawing/2008/diagram" relId="rId12"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C23299B2-BC21-48F2-A684-87AC1328B708}" type="doc">
      <dgm:prSet loTypeId="urn:microsoft.com/office/officeart/2005/8/layout/pyramid1" loCatId="pyramid" qsTypeId="urn:microsoft.com/office/officeart/2005/8/quickstyle/simple1" qsCatId="simple" csTypeId="urn:microsoft.com/office/officeart/2005/8/colors/accent1_2" csCatId="accent1" phldr="1"/>
      <dgm:spPr/>
    </dgm:pt>
    <dgm:pt modelId="{47674A09-9520-420F-9F0B-B150E9454BB5}">
      <dgm:prSet phldrT="[Text]"/>
      <dgm:spPr>
        <a:gradFill flip="none" rotWithShape="1">
          <a:gsLst>
            <a:gs pos="12000">
              <a:srgbClr val="E6804D"/>
            </a:gs>
            <a:gs pos="1000">
              <a:srgbClr val="CC0000"/>
            </a:gs>
            <a:gs pos="24000">
              <a:srgbClr val="FFFF99"/>
            </a:gs>
            <a:gs pos="38000">
              <a:srgbClr val="FFFF00"/>
            </a:gs>
            <a:gs pos="66000">
              <a:srgbClr val="92D050"/>
            </a:gs>
            <a:gs pos="87000">
              <a:srgbClr val="33AE33"/>
            </a:gs>
            <a:gs pos="99000">
              <a:srgbClr val="008A64"/>
            </a:gs>
          </a:gsLst>
          <a:lin ang="5400000" scaled="1"/>
          <a:tileRect/>
        </a:gradFill>
        <a:ln w="19050">
          <a:solidFill>
            <a:srgbClr val="92D050"/>
          </a:solidFill>
        </a:ln>
        <a:effectLst>
          <a:glow rad="197653">
            <a:srgbClr val="92D050"/>
          </a:glow>
        </a:effectLst>
      </dgm:spPr>
      <dgm:t>
        <a:bodyPr/>
        <a:lstStyle/>
        <a:p>
          <a:endParaRPr lang="en-US" dirty="0">
            <a:solidFill>
              <a:srgbClr val="92D050"/>
            </a:solidFill>
          </a:endParaRPr>
        </a:p>
      </dgm:t>
    </dgm:pt>
    <dgm:pt modelId="{17AC5E81-0041-4101-895C-98BE2850C46A}" type="parTrans" cxnId="{68C3F246-9BB9-4D54-B673-B092AFDA64D2}">
      <dgm:prSet/>
      <dgm:spPr/>
      <dgm:t>
        <a:bodyPr/>
        <a:lstStyle/>
        <a:p>
          <a:endParaRPr lang="en-US">
            <a:solidFill>
              <a:srgbClr val="92D050"/>
            </a:solidFill>
          </a:endParaRPr>
        </a:p>
      </dgm:t>
    </dgm:pt>
    <dgm:pt modelId="{69D3A9A9-48BA-4DFA-A1E1-838D09D8D868}" type="sibTrans" cxnId="{68C3F246-9BB9-4D54-B673-B092AFDA64D2}">
      <dgm:prSet/>
      <dgm:spPr/>
      <dgm:t>
        <a:bodyPr/>
        <a:lstStyle/>
        <a:p>
          <a:endParaRPr lang="en-US">
            <a:solidFill>
              <a:srgbClr val="92D050"/>
            </a:solidFill>
          </a:endParaRPr>
        </a:p>
      </dgm:t>
    </dgm:pt>
    <dgm:pt modelId="{860136A2-BC36-4BC2-AC9F-4F15965CAAF2}" type="pres">
      <dgm:prSet presAssocID="{C23299B2-BC21-48F2-A684-87AC1328B708}" presName="Name0" presStyleCnt="0">
        <dgm:presLayoutVars>
          <dgm:dir/>
          <dgm:animLvl val="lvl"/>
          <dgm:resizeHandles val="exact"/>
        </dgm:presLayoutVars>
      </dgm:prSet>
      <dgm:spPr/>
    </dgm:pt>
    <dgm:pt modelId="{5DE2F9FD-84D6-47A0-B0C2-3E100271E551}" type="pres">
      <dgm:prSet presAssocID="{47674A09-9520-420F-9F0B-B150E9454BB5}" presName="Name8" presStyleCnt="0"/>
      <dgm:spPr/>
    </dgm:pt>
    <dgm:pt modelId="{CEF699C1-73B8-4B5E-AE13-87B8A23DED2D}" type="pres">
      <dgm:prSet presAssocID="{47674A09-9520-420F-9F0B-B150E9454BB5}" presName="level" presStyleLbl="node1" presStyleIdx="0" presStyleCnt="1" custLinFactNeighborX="8723" custLinFactNeighborY="389">
        <dgm:presLayoutVars>
          <dgm:chMax val="1"/>
          <dgm:bulletEnabled val="1"/>
        </dgm:presLayoutVars>
      </dgm:prSet>
      <dgm:spPr/>
    </dgm:pt>
    <dgm:pt modelId="{E56AD7BB-BE5A-4291-A469-A249A6DDF639}" type="pres">
      <dgm:prSet presAssocID="{47674A09-9520-420F-9F0B-B150E9454BB5}" presName="levelTx" presStyleLbl="revTx" presStyleIdx="0" presStyleCnt="0">
        <dgm:presLayoutVars>
          <dgm:chMax val="1"/>
          <dgm:bulletEnabled val="1"/>
        </dgm:presLayoutVars>
      </dgm:prSet>
      <dgm:spPr/>
    </dgm:pt>
  </dgm:ptLst>
  <dgm:cxnLst>
    <dgm:cxn modelId="{7529AC38-373B-CA4D-BFE9-56479CEDCF9A}" type="presOf" srcId="{C23299B2-BC21-48F2-A684-87AC1328B708}" destId="{860136A2-BC36-4BC2-AC9F-4F15965CAAF2}" srcOrd="0" destOrd="0" presId="urn:microsoft.com/office/officeart/2005/8/layout/pyramid1"/>
    <dgm:cxn modelId="{68C3F246-9BB9-4D54-B673-B092AFDA64D2}" srcId="{C23299B2-BC21-48F2-A684-87AC1328B708}" destId="{47674A09-9520-420F-9F0B-B150E9454BB5}" srcOrd="0" destOrd="0" parTransId="{17AC5E81-0041-4101-895C-98BE2850C46A}" sibTransId="{69D3A9A9-48BA-4DFA-A1E1-838D09D8D868}"/>
    <dgm:cxn modelId="{3CC28181-2BAD-7F41-9291-FBFDDD5D585F}" type="presOf" srcId="{47674A09-9520-420F-9F0B-B150E9454BB5}" destId="{E56AD7BB-BE5A-4291-A469-A249A6DDF639}" srcOrd="1" destOrd="0" presId="urn:microsoft.com/office/officeart/2005/8/layout/pyramid1"/>
    <dgm:cxn modelId="{6F2562D8-4D18-FC4F-B7CB-B46EA7710D59}" type="presOf" srcId="{47674A09-9520-420F-9F0B-B150E9454BB5}" destId="{CEF699C1-73B8-4B5E-AE13-87B8A23DED2D}" srcOrd="0" destOrd="0" presId="urn:microsoft.com/office/officeart/2005/8/layout/pyramid1"/>
    <dgm:cxn modelId="{E9FDFA37-835B-524E-BFFB-B99DEC63A6BD}" type="presParOf" srcId="{860136A2-BC36-4BC2-AC9F-4F15965CAAF2}" destId="{5DE2F9FD-84D6-47A0-B0C2-3E100271E551}" srcOrd="0" destOrd="0" presId="urn:microsoft.com/office/officeart/2005/8/layout/pyramid1"/>
    <dgm:cxn modelId="{2FED0335-7311-3E4A-B2CE-9B4208D77462}" type="presParOf" srcId="{5DE2F9FD-84D6-47A0-B0C2-3E100271E551}" destId="{CEF699C1-73B8-4B5E-AE13-87B8A23DED2D}" srcOrd="0" destOrd="0" presId="urn:microsoft.com/office/officeart/2005/8/layout/pyramid1"/>
    <dgm:cxn modelId="{D9131916-9111-824B-8EED-D4994714D8A1}" type="presParOf" srcId="{5DE2F9FD-84D6-47A0-B0C2-3E100271E551}" destId="{E56AD7BB-BE5A-4291-A469-A249A6DDF639}" srcOrd="1" destOrd="0" presId="urn:microsoft.com/office/officeart/2005/8/layout/pyramid1"/>
  </dgm:cxnLst>
  <dgm:bg/>
  <dgm:whole>
    <a:ln w="76200">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93A98C2F-D8B8-C04E-879D-9103F4043E5C}" type="doc">
      <dgm:prSet loTypeId="urn:microsoft.com/office/officeart/2005/8/layout/hList3" loCatId="" qsTypeId="urn:microsoft.com/office/officeart/2005/8/quickstyle/simple2" qsCatId="simple" csTypeId="urn:microsoft.com/office/officeart/2005/8/colors/accent5_1" csCatId="accent5" phldr="1"/>
      <dgm:spPr/>
    </dgm:pt>
    <dgm:pt modelId="{30EBE087-A438-B842-A024-4D2816EC9038}">
      <dgm:prSet phldrT="[Text]" custT="1"/>
      <dgm:spPr/>
      <dgm:t>
        <a:bodyPr/>
        <a:lstStyle/>
        <a:p>
          <a:r>
            <a:rPr lang="en-US" sz="4400" b="1" dirty="0"/>
            <a:t>First, identify what staff need to know, then, provide…</a:t>
          </a:r>
        </a:p>
      </dgm:t>
    </dgm:pt>
    <dgm:pt modelId="{6B67AA2A-3A42-8A46-B749-B625F3EF9B89}" type="parTrans" cxnId="{89F1C2AF-DC53-4947-94A0-568E3BE131B3}">
      <dgm:prSet/>
      <dgm:spPr/>
      <dgm:t>
        <a:bodyPr/>
        <a:lstStyle/>
        <a:p>
          <a:endParaRPr lang="en-US" sz="3600"/>
        </a:p>
      </dgm:t>
    </dgm:pt>
    <dgm:pt modelId="{05C96752-912E-A842-B801-0F3AC84E65CE}" type="sibTrans" cxnId="{89F1C2AF-DC53-4947-94A0-568E3BE131B3}">
      <dgm:prSet custT="1"/>
      <dgm:spPr/>
      <dgm:t>
        <a:bodyPr/>
        <a:lstStyle/>
        <a:p>
          <a:endParaRPr lang="en-US" sz="3600"/>
        </a:p>
      </dgm:t>
    </dgm:pt>
    <dgm:pt modelId="{B99938D5-567C-F045-B591-0064C8DCC6BB}">
      <dgm:prSet phldrT="[Text]" custT="1"/>
      <dgm:spPr/>
      <dgm:t>
        <a:bodyPr/>
        <a:lstStyle/>
        <a:p>
          <a:r>
            <a:rPr lang="en-US" sz="3600" dirty="0"/>
            <a:t>Coaching/</a:t>
          </a:r>
        </a:p>
        <a:p>
          <a:r>
            <a:rPr lang="en-US" sz="3600" dirty="0"/>
            <a:t>Prompting</a:t>
          </a:r>
        </a:p>
      </dgm:t>
    </dgm:pt>
    <dgm:pt modelId="{E017AD56-8C7E-6A49-94A1-2A0A8ED200F8}" type="parTrans" cxnId="{E4C2F79D-D076-254F-84C4-D8E97E5C190B}">
      <dgm:prSet/>
      <dgm:spPr/>
      <dgm:t>
        <a:bodyPr/>
        <a:lstStyle/>
        <a:p>
          <a:endParaRPr lang="en-US" sz="3600"/>
        </a:p>
      </dgm:t>
    </dgm:pt>
    <dgm:pt modelId="{FEDED2EE-A37F-D746-892C-D1CC5AB7EF05}" type="sibTrans" cxnId="{E4C2F79D-D076-254F-84C4-D8E97E5C190B}">
      <dgm:prSet custT="1"/>
      <dgm:spPr/>
      <dgm:t>
        <a:bodyPr/>
        <a:lstStyle/>
        <a:p>
          <a:endParaRPr lang="en-US" sz="3600"/>
        </a:p>
      </dgm:t>
    </dgm:pt>
    <dgm:pt modelId="{9FC34C97-A64A-274A-864D-1EC4A071A611}">
      <dgm:prSet phldrT="[Text]" custT="1"/>
      <dgm:spPr/>
      <dgm:t>
        <a:bodyPr/>
        <a:lstStyle/>
        <a:p>
          <a:r>
            <a:rPr lang="en-US" sz="3600" dirty="0"/>
            <a:t>Explicit Training</a:t>
          </a:r>
        </a:p>
      </dgm:t>
    </dgm:pt>
    <dgm:pt modelId="{13182043-7E14-B944-9999-4A5FD867293C}" type="parTrans" cxnId="{D6E02CE4-020C-B34B-BA25-DD01F3F38D9C}">
      <dgm:prSet/>
      <dgm:spPr/>
      <dgm:t>
        <a:bodyPr/>
        <a:lstStyle/>
        <a:p>
          <a:endParaRPr lang="en-US" sz="3600"/>
        </a:p>
      </dgm:t>
    </dgm:pt>
    <dgm:pt modelId="{86030FF0-9B59-6749-9C7B-F326E2BD44A9}" type="sibTrans" cxnId="{D6E02CE4-020C-B34B-BA25-DD01F3F38D9C}">
      <dgm:prSet/>
      <dgm:spPr/>
      <dgm:t>
        <a:bodyPr/>
        <a:lstStyle/>
        <a:p>
          <a:endParaRPr lang="en-US" sz="3600"/>
        </a:p>
      </dgm:t>
    </dgm:pt>
    <dgm:pt modelId="{A11AC603-36BE-7B47-99BB-39F34A6D2D33}">
      <dgm:prSet phldrT="[Text]" custT="1"/>
      <dgm:spPr/>
      <dgm:t>
        <a:bodyPr/>
        <a:lstStyle/>
        <a:p>
          <a:r>
            <a:rPr lang="en-US" sz="3600" dirty="0"/>
            <a:t>Performance Feedback</a:t>
          </a:r>
        </a:p>
      </dgm:t>
    </dgm:pt>
    <dgm:pt modelId="{D13ECD4B-4814-DE47-BE34-443819197B21}" type="parTrans" cxnId="{35728828-F573-714F-B93C-C3F225314164}">
      <dgm:prSet/>
      <dgm:spPr/>
      <dgm:t>
        <a:bodyPr/>
        <a:lstStyle/>
        <a:p>
          <a:endParaRPr lang="en-US" sz="3600"/>
        </a:p>
      </dgm:t>
    </dgm:pt>
    <dgm:pt modelId="{329B02EC-78CA-894D-B277-0A099731A8AE}" type="sibTrans" cxnId="{35728828-F573-714F-B93C-C3F225314164}">
      <dgm:prSet custT="1"/>
      <dgm:spPr/>
      <dgm:t>
        <a:bodyPr/>
        <a:lstStyle/>
        <a:p>
          <a:endParaRPr lang="en-US" sz="3600"/>
        </a:p>
      </dgm:t>
    </dgm:pt>
    <dgm:pt modelId="{F8991093-2535-7441-B4A0-F52D2AB81A0E}" type="pres">
      <dgm:prSet presAssocID="{93A98C2F-D8B8-C04E-879D-9103F4043E5C}" presName="composite" presStyleCnt="0">
        <dgm:presLayoutVars>
          <dgm:chMax val="1"/>
          <dgm:dir/>
          <dgm:resizeHandles val="exact"/>
        </dgm:presLayoutVars>
      </dgm:prSet>
      <dgm:spPr/>
    </dgm:pt>
    <dgm:pt modelId="{6B6FE9D8-C496-A647-A319-08C4FF69F7E8}" type="pres">
      <dgm:prSet presAssocID="{30EBE087-A438-B842-A024-4D2816EC9038}" presName="roof" presStyleLbl="dkBgShp" presStyleIdx="0" presStyleCnt="2" custLinFactNeighborY="1403"/>
      <dgm:spPr/>
    </dgm:pt>
    <dgm:pt modelId="{1F797873-05B0-CC4F-9C3E-DD61DEF1D944}" type="pres">
      <dgm:prSet presAssocID="{30EBE087-A438-B842-A024-4D2816EC9038}" presName="pillars" presStyleCnt="0"/>
      <dgm:spPr/>
    </dgm:pt>
    <dgm:pt modelId="{153D09E4-796C-1546-92A9-0C28E8850574}" type="pres">
      <dgm:prSet presAssocID="{30EBE087-A438-B842-A024-4D2816EC9038}" presName="pillar1" presStyleLbl="node1" presStyleIdx="0" presStyleCnt="3">
        <dgm:presLayoutVars>
          <dgm:bulletEnabled val="1"/>
        </dgm:presLayoutVars>
      </dgm:prSet>
      <dgm:spPr/>
    </dgm:pt>
    <dgm:pt modelId="{6E922989-F7C2-4A43-8237-9C757BD4133A}" type="pres">
      <dgm:prSet presAssocID="{B99938D5-567C-F045-B591-0064C8DCC6BB}" presName="pillarX" presStyleLbl="node1" presStyleIdx="1" presStyleCnt="3">
        <dgm:presLayoutVars>
          <dgm:bulletEnabled val="1"/>
        </dgm:presLayoutVars>
      </dgm:prSet>
      <dgm:spPr/>
    </dgm:pt>
    <dgm:pt modelId="{678DE44B-0551-FC4E-8B9E-7E60789003EE}" type="pres">
      <dgm:prSet presAssocID="{A11AC603-36BE-7B47-99BB-39F34A6D2D33}" presName="pillarX" presStyleLbl="node1" presStyleIdx="2" presStyleCnt="3">
        <dgm:presLayoutVars>
          <dgm:bulletEnabled val="1"/>
        </dgm:presLayoutVars>
      </dgm:prSet>
      <dgm:spPr/>
    </dgm:pt>
    <dgm:pt modelId="{7AB94DD3-CAF8-BD4F-A2B2-48810E4E705C}" type="pres">
      <dgm:prSet presAssocID="{30EBE087-A438-B842-A024-4D2816EC9038}" presName="base" presStyleLbl="dkBgShp" presStyleIdx="1" presStyleCnt="2"/>
      <dgm:spPr/>
    </dgm:pt>
  </dgm:ptLst>
  <dgm:cxnLst>
    <dgm:cxn modelId="{E4E9E118-EB02-E744-B446-6882B4CDD002}" type="presOf" srcId="{30EBE087-A438-B842-A024-4D2816EC9038}" destId="{6B6FE9D8-C496-A647-A319-08C4FF69F7E8}" srcOrd="0" destOrd="0" presId="urn:microsoft.com/office/officeart/2005/8/layout/hList3"/>
    <dgm:cxn modelId="{35728828-F573-714F-B93C-C3F225314164}" srcId="{30EBE087-A438-B842-A024-4D2816EC9038}" destId="{A11AC603-36BE-7B47-99BB-39F34A6D2D33}" srcOrd="2" destOrd="0" parTransId="{D13ECD4B-4814-DE47-BE34-443819197B21}" sibTransId="{329B02EC-78CA-894D-B277-0A099731A8AE}"/>
    <dgm:cxn modelId="{E8E1D13B-6FC5-8E4A-9519-A09690EE92B2}" type="presOf" srcId="{B99938D5-567C-F045-B591-0064C8DCC6BB}" destId="{6E922989-F7C2-4A43-8237-9C757BD4133A}" srcOrd="0" destOrd="0" presId="urn:microsoft.com/office/officeart/2005/8/layout/hList3"/>
    <dgm:cxn modelId="{ABF2A443-DF28-8943-A6F5-C2D94ED7386A}" type="presOf" srcId="{A11AC603-36BE-7B47-99BB-39F34A6D2D33}" destId="{678DE44B-0551-FC4E-8B9E-7E60789003EE}" srcOrd="0" destOrd="0" presId="urn:microsoft.com/office/officeart/2005/8/layout/hList3"/>
    <dgm:cxn modelId="{E4C2F79D-D076-254F-84C4-D8E97E5C190B}" srcId="{30EBE087-A438-B842-A024-4D2816EC9038}" destId="{B99938D5-567C-F045-B591-0064C8DCC6BB}" srcOrd="1" destOrd="0" parTransId="{E017AD56-8C7E-6A49-94A1-2A0A8ED200F8}" sibTransId="{FEDED2EE-A37F-D746-892C-D1CC5AB7EF05}"/>
    <dgm:cxn modelId="{E3F000A0-1E35-084D-9B84-2E1B00766862}" type="presOf" srcId="{93A98C2F-D8B8-C04E-879D-9103F4043E5C}" destId="{F8991093-2535-7441-B4A0-F52D2AB81A0E}" srcOrd="0" destOrd="0" presId="urn:microsoft.com/office/officeart/2005/8/layout/hList3"/>
    <dgm:cxn modelId="{89F1C2AF-DC53-4947-94A0-568E3BE131B3}" srcId="{93A98C2F-D8B8-C04E-879D-9103F4043E5C}" destId="{30EBE087-A438-B842-A024-4D2816EC9038}" srcOrd="0" destOrd="0" parTransId="{6B67AA2A-3A42-8A46-B749-B625F3EF9B89}" sibTransId="{05C96752-912E-A842-B801-0F3AC84E65CE}"/>
    <dgm:cxn modelId="{9727EFB2-1371-1340-AA8A-CAABEC35C5D4}" type="presOf" srcId="{9FC34C97-A64A-274A-864D-1EC4A071A611}" destId="{153D09E4-796C-1546-92A9-0C28E8850574}" srcOrd="0" destOrd="0" presId="urn:microsoft.com/office/officeart/2005/8/layout/hList3"/>
    <dgm:cxn modelId="{D6E02CE4-020C-B34B-BA25-DD01F3F38D9C}" srcId="{30EBE087-A438-B842-A024-4D2816EC9038}" destId="{9FC34C97-A64A-274A-864D-1EC4A071A611}" srcOrd="0" destOrd="0" parTransId="{13182043-7E14-B944-9999-4A5FD867293C}" sibTransId="{86030FF0-9B59-6749-9C7B-F326E2BD44A9}"/>
    <dgm:cxn modelId="{2EB9DD39-8D08-4341-A02E-904AB1188FD8}" type="presParOf" srcId="{F8991093-2535-7441-B4A0-F52D2AB81A0E}" destId="{6B6FE9D8-C496-A647-A319-08C4FF69F7E8}" srcOrd="0" destOrd="0" presId="urn:microsoft.com/office/officeart/2005/8/layout/hList3"/>
    <dgm:cxn modelId="{7301C72E-B183-6C41-9A90-ACE3B6F2C429}" type="presParOf" srcId="{F8991093-2535-7441-B4A0-F52D2AB81A0E}" destId="{1F797873-05B0-CC4F-9C3E-DD61DEF1D944}" srcOrd="1" destOrd="0" presId="urn:microsoft.com/office/officeart/2005/8/layout/hList3"/>
    <dgm:cxn modelId="{39234B7B-4A1E-234F-82A1-17661105793C}" type="presParOf" srcId="{1F797873-05B0-CC4F-9C3E-DD61DEF1D944}" destId="{153D09E4-796C-1546-92A9-0C28E8850574}" srcOrd="0" destOrd="0" presId="urn:microsoft.com/office/officeart/2005/8/layout/hList3"/>
    <dgm:cxn modelId="{B801A6F0-D17B-C74A-B5B5-1AD2631AA51B}" type="presParOf" srcId="{1F797873-05B0-CC4F-9C3E-DD61DEF1D944}" destId="{6E922989-F7C2-4A43-8237-9C757BD4133A}" srcOrd="1" destOrd="0" presId="urn:microsoft.com/office/officeart/2005/8/layout/hList3"/>
    <dgm:cxn modelId="{0CD9C530-69E9-6D43-8743-4401228737C4}" type="presParOf" srcId="{1F797873-05B0-CC4F-9C3E-DD61DEF1D944}" destId="{678DE44B-0551-FC4E-8B9E-7E60789003EE}" srcOrd="2" destOrd="0" presId="urn:microsoft.com/office/officeart/2005/8/layout/hList3"/>
    <dgm:cxn modelId="{3AB96592-9CB7-3240-93AD-B5793EA37EB9}" type="presParOf" srcId="{F8991093-2535-7441-B4A0-F52D2AB81A0E}" destId="{7AB94DD3-CAF8-BD4F-A2B2-48810E4E705C}" srcOrd="2" destOrd="0" presId="urn:microsoft.com/office/officeart/2005/8/layout/hList3"/>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B1D9BA84-8D88-9347-8C33-4F68CB1C544A}" type="doc">
      <dgm:prSet loTypeId="urn:microsoft.com/office/officeart/2005/8/layout/default" loCatId="pyramid" qsTypeId="urn:microsoft.com/office/officeart/2005/8/quickstyle/simple1" qsCatId="simple" csTypeId="urn:microsoft.com/office/officeart/2005/8/colors/accent2_1" csCatId="accent2" phldr="1"/>
      <dgm:spPr/>
      <dgm:t>
        <a:bodyPr/>
        <a:lstStyle/>
        <a:p>
          <a:endParaRPr lang="en-US"/>
        </a:p>
      </dgm:t>
    </dgm:pt>
    <dgm:pt modelId="{74E4152E-37ED-1142-B0DD-7F77A5ACCF1E}">
      <dgm:prSet custT="1"/>
      <dgm:spPr/>
      <dgm:t>
        <a:bodyPr/>
        <a:lstStyle/>
        <a:p>
          <a:r>
            <a:rPr lang="en-US" sz="2800" b="0" i="0" dirty="0"/>
            <a:t>PBIS Rationale and Purpose</a:t>
          </a:r>
          <a:endParaRPr lang="en-US" sz="2800" dirty="0"/>
        </a:p>
      </dgm:t>
    </dgm:pt>
    <dgm:pt modelId="{865E0323-3789-BD42-BF87-2436B495574A}" type="parTrans" cxnId="{DEABD81C-97B6-4843-ADEB-3C52A9BD5999}">
      <dgm:prSet/>
      <dgm:spPr/>
      <dgm:t>
        <a:bodyPr/>
        <a:lstStyle/>
        <a:p>
          <a:endParaRPr lang="en-US" sz="2800"/>
        </a:p>
      </dgm:t>
    </dgm:pt>
    <dgm:pt modelId="{4828299A-735E-D640-9BC9-5DDD804525F8}" type="sibTrans" cxnId="{DEABD81C-97B6-4843-ADEB-3C52A9BD5999}">
      <dgm:prSet/>
      <dgm:spPr/>
      <dgm:t>
        <a:bodyPr/>
        <a:lstStyle/>
        <a:p>
          <a:endParaRPr lang="en-US" sz="2800"/>
        </a:p>
      </dgm:t>
    </dgm:pt>
    <dgm:pt modelId="{0154CA82-7121-D542-B988-F6036CEA8867}">
      <dgm:prSet custT="1"/>
      <dgm:spPr/>
      <dgm:t>
        <a:bodyPr/>
        <a:lstStyle/>
        <a:p>
          <a:r>
            <a:rPr lang="en-US" sz="2800" b="0" i="0" dirty="0"/>
            <a:t>PBIS Handbook </a:t>
          </a:r>
          <a:r>
            <a:rPr lang="en-US" sz="2000" b="0" i="0" dirty="0"/>
            <a:t>(e.g., matrix, discipline flow chart)</a:t>
          </a:r>
          <a:endParaRPr lang="en-US" sz="2800" dirty="0"/>
        </a:p>
      </dgm:t>
    </dgm:pt>
    <dgm:pt modelId="{FEFF6E71-425D-B647-914D-C4BF7AA96D2A}" type="parTrans" cxnId="{7C840074-BB26-8840-BE27-E6AAC65AA287}">
      <dgm:prSet/>
      <dgm:spPr/>
      <dgm:t>
        <a:bodyPr/>
        <a:lstStyle/>
        <a:p>
          <a:endParaRPr lang="en-US" sz="2800"/>
        </a:p>
      </dgm:t>
    </dgm:pt>
    <dgm:pt modelId="{FD2C18AC-0981-8B4D-821B-745D24999434}" type="sibTrans" cxnId="{7C840074-BB26-8840-BE27-E6AAC65AA287}">
      <dgm:prSet/>
      <dgm:spPr/>
      <dgm:t>
        <a:bodyPr/>
        <a:lstStyle/>
        <a:p>
          <a:endParaRPr lang="en-US" sz="2800"/>
        </a:p>
      </dgm:t>
    </dgm:pt>
    <dgm:pt modelId="{037F82EC-0DDF-A34B-AE8A-CEFA52730156}">
      <dgm:prSet custT="1"/>
      <dgm:spPr/>
      <dgm:t>
        <a:bodyPr/>
        <a:lstStyle/>
        <a:p>
          <a:r>
            <a:rPr lang="en-US" sz="2800" b="0" i="0" dirty="0"/>
            <a:t>De-escalation Strategies</a:t>
          </a:r>
          <a:r>
            <a:rPr lang="en-US" sz="2400" b="0" i="0" dirty="0"/>
            <a:t> (e.g., Neutralizing Routines)</a:t>
          </a:r>
          <a:endParaRPr lang="en-US" sz="2800" dirty="0"/>
        </a:p>
      </dgm:t>
    </dgm:pt>
    <dgm:pt modelId="{A89C83AB-40D3-A24D-BD38-684C08A7AA43}" type="parTrans" cxnId="{BDA9F4CC-CF79-8646-A098-400F24708094}">
      <dgm:prSet/>
      <dgm:spPr/>
      <dgm:t>
        <a:bodyPr/>
        <a:lstStyle/>
        <a:p>
          <a:endParaRPr lang="en-US" sz="2800"/>
        </a:p>
      </dgm:t>
    </dgm:pt>
    <dgm:pt modelId="{A228249F-B8B7-1249-8963-AB3ED75AACEC}" type="sibTrans" cxnId="{BDA9F4CC-CF79-8646-A098-400F24708094}">
      <dgm:prSet/>
      <dgm:spPr/>
      <dgm:t>
        <a:bodyPr/>
        <a:lstStyle/>
        <a:p>
          <a:endParaRPr lang="en-US" sz="2800"/>
        </a:p>
      </dgm:t>
    </dgm:pt>
    <dgm:pt modelId="{ADF9195A-2A69-D64D-BB39-7497A6968198}">
      <dgm:prSet custT="1"/>
      <dgm:spPr/>
      <dgm:t>
        <a:bodyPr/>
        <a:lstStyle/>
        <a:p>
          <a:r>
            <a:rPr lang="en-US" sz="2800" b="0" i="0" dirty="0"/>
            <a:t>Function of Behavior/Classroom information</a:t>
          </a:r>
          <a:endParaRPr lang="en-US" sz="2800" dirty="0"/>
        </a:p>
      </dgm:t>
    </dgm:pt>
    <dgm:pt modelId="{8102DEAC-6FF7-CE46-A9B8-67B9689F392E}" type="parTrans" cxnId="{842BD3C1-D972-9B4E-BB4D-39DF67250CE0}">
      <dgm:prSet/>
      <dgm:spPr/>
      <dgm:t>
        <a:bodyPr/>
        <a:lstStyle/>
        <a:p>
          <a:endParaRPr lang="en-US" sz="2800"/>
        </a:p>
      </dgm:t>
    </dgm:pt>
    <dgm:pt modelId="{CB741ED3-8D1B-314F-894F-27A964899A98}" type="sibTrans" cxnId="{842BD3C1-D972-9B4E-BB4D-39DF67250CE0}">
      <dgm:prSet/>
      <dgm:spPr/>
      <dgm:t>
        <a:bodyPr/>
        <a:lstStyle/>
        <a:p>
          <a:endParaRPr lang="en-US" sz="2800"/>
        </a:p>
      </dgm:t>
    </dgm:pt>
    <dgm:pt modelId="{F9FF5374-6121-9142-84A2-4706F29C4229}">
      <dgm:prSet custT="1"/>
      <dgm:spPr/>
      <dgm:t>
        <a:bodyPr/>
        <a:lstStyle/>
        <a:p>
          <a:r>
            <a:rPr lang="en-US" sz="2800" dirty="0"/>
            <a:t>Integrated Culturally Responsive Practices</a:t>
          </a:r>
        </a:p>
      </dgm:t>
    </dgm:pt>
    <dgm:pt modelId="{B3217D57-2BE3-9843-B4DA-D446883F5A1F}" type="parTrans" cxnId="{508E23F2-9D85-D14B-A49F-9A53A68A589F}">
      <dgm:prSet/>
      <dgm:spPr/>
      <dgm:t>
        <a:bodyPr/>
        <a:lstStyle/>
        <a:p>
          <a:endParaRPr lang="en-US" sz="2800"/>
        </a:p>
      </dgm:t>
    </dgm:pt>
    <dgm:pt modelId="{3155CBB7-7160-F74F-AEAF-F4FEB5362F48}" type="sibTrans" cxnId="{508E23F2-9D85-D14B-A49F-9A53A68A589F}">
      <dgm:prSet/>
      <dgm:spPr/>
      <dgm:t>
        <a:bodyPr/>
        <a:lstStyle/>
        <a:p>
          <a:endParaRPr lang="en-US" sz="2800"/>
        </a:p>
      </dgm:t>
    </dgm:pt>
    <dgm:pt modelId="{6CEDCBB0-0693-6841-BCD9-FECE1E084284}" type="pres">
      <dgm:prSet presAssocID="{B1D9BA84-8D88-9347-8C33-4F68CB1C544A}" presName="diagram" presStyleCnt="0">
        <dgm:presLayoutVars>
          <dgm:dir/>
          <dgm:resizeHandles val="exact"/>
        </dgm:presLayoutVars>
      </dgm:prSet>
      <dgm:spPr/>
    </dgm:pt>
    <dgm:pt modelId="{9E5D8AD6-4EA9-BE42-AEB3-E206A0AF891C}" type="pres">
      <dgm:prSet presAssocID="{74E4152E-37ED-1142-B0DD-7F77A5ACCF1E}" presName="node" presStyleLbl="node1" presStyleIdx="0" presStyleCnt="5">
        <dgm:presLayoutVars>
          <dgm:bulletEnabled val="1"/>
        </dgm:presLayoutVars>
      </dgm:prSet>
      <dgm:spPr/>
    </dgm:pt>
    <dgm:pt modelId="{6D30790D-3B07-BA4A-8F90-BF6F0A68737A}" type="pres">
      <dgm:prSet presAssocID="{4828299A-735E-D640-9BC9-5DDD804525F8}" presName="sibTrans" presStyleCnt="0"/>
      <dgm:spPr/>
    </dgm:pt>
    <dgm:pt modelId="{BAE1641C-F444-3A4C-B14E-40F18C9B2F57}" type="pres">
      <dgm:prSet presAssocID="{0154CA82-7121-D542-B988-F6036CEA8867}" presName="node" presStyleLbl="node1" presStyleIdx="1" presStyleCnt="5">
        <dgm:presLayoutVars>
          <dgm:bulletEnabled val="1"/>
        </dgm:presLayoutVars>
      </dgm:prSet>
      <dgm:spPr/>
    </dgm:pt>
    <dgm:pt modelId="{7B73F2D3-A84A-D64C-8BBD-95D40DD59998}" type="pres">
      <dgm:prSet presAssocID="{FD2C18AC-0981-8B4D-821B-745D24999434}" presName="sibTrans" presStyleCnt="0"/>
      <dgm:spPr/>
    </dgm:pt>
    <dgm:pt modelId="{2D9E5441-B7ED-4C45-9E4D-BF8BE838C4F0}" type="pres">
      <dgm:prSet presAssocID="{037F82EC-0DDF-A34B-AE8A-CEFA52730156}" presName="node" presStyleLbl="node1" presStyleIdx="2" presStyleCnt="5">
        <dgm:presLayoutVars>
          <dgm:bulletEnabled val="1"/>
        </dgm:presLayoutVars>
      </dgm:prSet>
      <dgm:spPr/>
    </dgm:pt>
    <dgm:pt modelId="{CEF20B81-E735-004D-A263-24B82366DCA4}" type="pres">
      <dgm:prSet presAssocID="{A228249F-B8B7-1249-8963-AB3ED75AACEC}" presName="sibTrans" presStyleCnt="0"/>
      <dgm:spPr/>
    </dgm:pt>
    <dgm:pt modelId="{821A1B4D-67DE-9D49-8DE6-90D73609696F}" type="pres">
      <dgm:prSet presAssocID="{ADF9195A-2A69-D64D-BB39-7497A6968198}" presName="node" presStyleLbl="node1" presStyleIdx="3" presStyleCnt="5" custScaleX="108409">
        <dgm:presLayoutVars>
          <dgm:bulletEnabled val="1"/>
        </dgm:presLayoutVars>
      </dgm:prSet>
      <dgm:spPr/>
    </dgm:pt>
    <dgm:pt modelId="{DA86CE25-0513-ED41-8D70-B923774AAFC5}" type="pres">
      <dgm:prSet presAssocID="{CB741ED3-8D1B-314F-894F-27A964899A98}" presName="sibTrans" presStyleCnt="0"/>
      <dgm:spPr/>
    </dgm:pt>
    <dgm:pt modelId="{2C85F27A-1DD4-E749-887B-0B669099A295}" type="pres">
      <dgm:prSet presAssocID="{F9FF5374-6121-9142-84A2-4706F29C4229}" presName="node" presStyleLbl="node1" presStyleIdx="4" presStyleCnt="5">
        <dgm:presLayoutVars>
          <dgm:bulletEnabled val="1"/>
        </dgm:presLayoutVars>
      </dgm:prSet>
      <dgm:spPr/>
    </dgm:pt>
  </dgm:ptLst>
  <dgm:cxnLst>
    <dgm:cxn modelId="{E053B00F-0D63-7443-B977-D338587CD9AD}" type="presOf" srcId="{74E4152E-37ED-1142-B0DD-7F77A5ACCF1E}" destId="{9E5D8AD6-4EA9-BE42-AEB3-E206A0AF891C}" srcOrd="0" destOrd="0" presId="urn:microsoft.com/office/officeart/2005/8/layout/default"/>
    <dgm:cxn modelId="{DEABD81C-97B6-4843-ADEB-3C52A9BD5999}" srcId="{B1D9BA84-8D88-9347-8C33-4F68CB1C544A}" destId="{74E4152E-37ED-1142-B0DD-7F77A5ACCF1E}" srcOrd="0" destOrd="0" parTransId="{865E0323-3789-BD42-BF87-2436B495574A}" sibTransId="{4828299A-735E-D640-9BC9-5DDD804525F8}"/>
    <dgm:cxn modelId="{0A5E5E2E-872E-1341-B7E2-F2F0219078CB}" type="presOf" srcId="{F9FF5374-6121-9142-84A2-4706F29C4229}" destId="{2C85F27A-1DD4-E749-887B-0B669099A295}" srcOrd="0" destOrd="0" presId="urn:microsoft.com/office/officeart/2005/8/layout/default"/>
    <dgm:cxn modelId="{9FDF4A3B-592A-634B-99E3-CFF65BBC3AF8}" type="presOf" srcId="{ADF9195A-2A69-D64D-BB39-7497A6968198}" destId="{821A1B4D-67DE-9D49-8DE6-90D73609696F}" srcOrd="0" destOrd="0" presId="urn:microsoft.com/office/officeart/2005/8/layout/default"/>
    <dgm:cxn modelId="{7C840074-BB26-8840-BE27-E6AAC65AA287}" srcId="{B1D9BA84-8D88-9347-8C33-4F68CB1C544A}" destId="{0154CA82-7121-D542-B988-F6036CEA8867}" srcOrd="1" destOrd="0" parTransId="{FEFF6E71-425D-B647-914D-C4BF7AA96D2A}" sibTransId="{FD2C18AC-0981-8B4D-821B-745D24999434}"/>
    <dgm:cxn modelId="{47E0007E-F71B-EE43-A0C5-592E489EDB07}" type="presOf" srcId="{037F82EC-0DDF-A34B-AE8A-CEFA52730156}" destId="{2D9E5441-B7ED-4C45-9E4D-BF8BE838C4F0}" srcOrd="0" destOrd="0" presId="urn:microsoft.com/office/officeart/2005/8/layout/default"/>
    <dgm:cxn modelId="{20FD23B7-B235-2E4C-A9AC-4CBFFF48CF52}" type="presOf" srcId="{0154CA82-7121-D542-B988-F6036CEA8867}" destId="{BAE1641C-F444-3A4C-B14E-40F18C9B2F57}" srcOrd="0" destOrd="0" presId="urn:microsoft.com/office/officeart/2005/8/layout/default"/>
    <dgm:cxn modelId="{7F373FB7-A6C8-6A4C-A886-E4FBF180B8DD}" type="presOf" srcId="{B1D9BA84-8D88-9347-8C33-4F68CB1C544A}" destId="{6CEDCBB0-0693-6841-BCD9-FECE1E084284}" srcOrd="0" destOrd="0" presId="urn:microsoft.com/office/officeart/2005/8/layout/default"/>
    <dgm:cxn modelId="{842BD3C1-D972-9B4E-BB4D-39DF67250CE0}" srcId="{B1D9BA84-8D88-9347-8C33-4F68CB1C544A}" destId="{ADF9195A-2A69-D64D-BB39-7497A6968198}" srcOrd="3" destOrd="0" parTransId="{8102DEAC-6FF7-CE46-A9B8-67B9689F392E}" sibTransId="{CB741ED3-8D1B-314F-894F-27A964899A98}"/>
    <dgm:cxn modelId="{BDA9F4CC-CF79-8646-A098-400F24708094}" srcId="{B1D9BA84-8D88-9347-8C33-4F68CB1C544A}" destId="{037F82EC-0DDF-A34B-AE8A-CEFA52730156}" srcOrd="2" destOrd="0" parTransId="{A89C83AB-40D3-A24D-BD38-684C08A7AA43}" sibTransId="{A228249F-B8B7-1249-8963-AB3ED75AACEC}"/>
    <dgm:cxn modelId="{508E23F2-9D85-D14B-A49F-9A53A68A589F}" srcId="{B1D9BA84-8D88-9347-8C33-4F68CB1C544A}" destId="{F9FF5374-6121-9142-84A2-4706F29C4229}" srcOrd="4" destOrd="0" parTransId="{B3217D57-2BE3-9843-B4DA-D446883F5A1F}" sibTransId="{3155CBB7-7160-F74F-AEAF-F4FEB5362F48}"/>
    <dgm:cxn modelId="{8BF82AD9-7963-454A-9001-D7445FE30AB1}" type="presParOf" srcId="{6CEDCBB0-0693-6841-BCD9-FECE1E084284}" destId="{9E5D8AD6-4EA9-BE42-AEB3-E206A0AF891C}" srcOrd="0" destOrd="0" presId="urn:microsoft.com/office/officeart/2005/8/layout/default"/>
    <dgm:cxn modelId="{EA43F1FD-8AF4-8840-84A4-4E486E9196E5}" type="presParOf" srcId="{6CEDCBB0-0693-6841-BCD9-FECE1E084284}" destId="{6D30790D-3B07-BA4A-8F90-BF6F0A68737A}" srcOrd="1" destOrd="0" presId="urn:microsoft.com/office/officeart/2005/8/layout/default"/>
    <dgm:cxn modelId="{4400AA3B-9A77-C647-8936-F737666F20D5}" type="presParOf" srcId="{6CEDCBB0-0693-6841-BCD9-FECE1E084284}" destId="{BAE1641C-F444-3A4C-B14E-40F18C9B2F57}" srcOrd="2" destOrd="0" presId="urn:microsoft.com/office/officeart/2005/8/layout/default"/>
    <dgm:cxn modelId="{09489289-3E66-204D-9EBB-41B5C2352AB6}" type="presParOf" srcId="{6CEDCBB0-0693-6841-BCD9-FECE1E084284}" destId="{7B73F2D3-A84A-D64C-8BBD-95D40DD59998}" srcOrd="3" destOrd="0" presId="urn:microsoft.com/office/officeart/2005/8/layout/default"/>
    <dgm:cxn modelId="{124743BA-4F59-3043-81C9-447B92CE2BEC}" type="presParOf" srcId="{6CEDCBB0-0693-6841-BCD9-FECE1E084284}" destId="{2D9E5441-B7ED-4C45-9E4D-BF8BE838C4F0}" srcOrd="4" destOrd="0" presId="urn:microsoft.com/office/officeart/2005/8/layout/default"/>
    <dgm:cxn modelId="{1C254D23-F099-1045-94B4-FB5EDB1EADAE}" type="presParOf" srcId="{6CEDCBB0-0693-6841-BCD9-FECE1E084284}" destId="{CEF20B81-E735-004D-A263-24B82366DCA4}" srcOrd="5" destOrd="0" presId="urn:microsoft.com/office/officeart/2005/8/layout/default"/>
    <dgm:cxn modelId="{7EDE06B2-939D-5F47-B097-5176C63F5031}" type="presParOf" srcId="{6CEDCBB0-0693-6841-BCD9-FECE1E084284}" destId="{821A1B4D-67DE-9D49-8DE6-90D73609696F}" srcOrd="6" destOrd="0" presId="urn:microsoft.com/office/officeart/2005/8/layout/default"/>
    <dgm:cxn modelId="{244BCAC7-331A-FD42-87AB-38A025F217D9}" type="presParOf" srcId="{6CEDCBB0-0693-6841-BCD9-FECE1E084284}" destId="{DA86CE25-0513-ED41-8D70-B923774AAFC5}" srcOrd="7" destOrd="0" presId="urn:microsoft.com/office/officeart/2005/8/layout/default"/>
    <dgm:cxn modelId="{D113957B-1444-8943-BB4A-DF7E5B661BB9}" type="presParOf" srcId="{6CEDCBB0-0693-6841-BCD9-FECE1E084284}" destId="{2C85F27A-1DD4-E749-887B-0B669099A295}"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93A98C2F-D8B8-C04E-879D-9103F4043E5C}" type="doc">
      <dgm:prSet loTypeId="urn:microsoft.com/office/officeart/2005/8/layout/hList3" loCatId="" qsTypeId="urn:microsoft.com/office/officeart/2005/8/quickstyle/simple2" qsCatId="simple" csTypeId="urn:microsoft.com/office/officeart/2005/8/colors/accent5_1" csCatId="accent5" phldr="1"/>
      <dgm:spPr/>
    </dgm:pt>
    <dgm:pt modelId="{30EBE087-A438-B842-A024-4D2816EC9038}">
      <dgm:prSet phldrT="[Text]" custT="1"/>
      <dgm:spPr/>
      <dgm:t>
        <a:bodyPr/>
        <a:lstStyle/>
        <a:p>
          <a:r>
            <a:rPr lang="en-US" sz="4400" b="1" dirty="0"/>
            <a:t>First, identify what staff need to know, then, provide…</a:t>
          </a:r>
        </a:p>
      </dgm:t>
    </dgm:pt>
    <dgm:pt modelId="{6B67AA2A-3A42-8A46-B749-B625F3EF9B89}" type="parTrans" cxnId="{89F1C2AF-DC53-4947-94A0-568E3BE131B3}">
      <dgm:prSet/>
      <dgm:spPr/>
      <dgm:t>
        <a:bodyPr/>
        <a:lstStyle/>
        <a:p>
          <a:endParaRPr lang="en-US" sz="3600"/>
        </a:p>
      </dgm:t>
    </dgm:pt>
    <dgm:pt modelId="{05C96752-912E-A842-B801-0F3AC84E65CE}" type="sibTrans" cxnId="{89F1C2AF-DC53-4947-94A0-568E3BE131B3}">
      <dgm:prSet custT="1"/>
      <dgm:spPr/>
      <dgm:t>
        <a:bodyPr/>
        <a:lstStyle/>
        <a:p>
          <a:endParaRPr lang="en-US" sz="3600"/>
        </a:p>
      </dgm:t>
    </dgm:pt>
    <dgm:pt modelId="{B99938D5-567C-F045-B591-0064C8DCC6BB}">
      <dgm:prSet phldrT="[Text]" custT="1"/>
      <dgm:spPr/>
      <dgm:t>
        <a:bodyPr/>
        <a:lstStyle/>
        <a:p>
          <a:r>
            <a:rPr lang="en-US" sz="3600" dirty="0"/>
            <a:t>Coaching/</a:t>
          </a:r>
        </a:p>
        <a:p>
          <a:r>
            <a:rPr lang="en-US" sz="3600" dirty="0"/>
            <a:t>Prompting</a:t>
          </a:r>
        </a:p>
      </dgm:t>
    </dgm:pt>
    <dgm:pt modelId="{E017AD56-8C7E-6A49-94A1-2A0A8ED200F8}" type="parTrans" cxnId="{E4C2F79D-D076-254F-84C4-D8E97E5C190B}">
      <dgm:prSet/>
      <dgm:spPr/>
      <dgm:t>
        <a:bodyPr/>
        <a:lstStyle/>
        <a:p>
          <a:endParaRPr lang="en-US" sz="3600"/>
        </a:p>
      </dgm:t>
    </dgm:pt>
    <dgm:pt modelId="{FEDED2EE-A37F-D746-892C-D1CC5AB7EF05}" type="sibTrans" cxnId="{E4C2F79D-D076-254F-84C4-D8E97E5C190B}">
      <dgm:prSet custT="1"/>
      <dgm:spPr/>
      <dgm:t>
        <a:bodyPr/>
        <a:lstStyle/>
        <a:p>
          <a:endParaRPr lang="en-US" sz="3600"/>
        </a:p>
      </dgm:t>
    </dgm:pt>
    <dgm:pt modelId="{9FC34C97-A64A-274A-864D-1EC4A071A611}">
      <dgm:prSet phldrT="[Text]" custT="1"/>
      <dgm:spPr/>
      <dgm:t>
        <a:bodyPr/>
        <a:lstStyle/>
        <a:p>
          <a:r>
            <a:rPr lang="en-US" sz="3600" dirty="0"/>
            <a:t>Explicit Training</a:t>
          </a:r>
        </a:p>
      </dgm:t>
    </dgm:pt>
    <dgm:pt modelId="{13182043-7E14-B944-9999-4A5FD867293C}" type="parTrans" cxnId="{D6E02CE4-020C-B34B-BA25-DD01F3F38D9C}">
      <dgm:prSet/>
      <dgm:spPr/>
      <dgm:t>
        <a:bodyPr/>
        <a:lstStyle/>
        <a:p>
          <a:endParaRPr lang="en-US" sz="3600"/>
        </a:p>
      </dgm:t>
    </dgm:pt>
    <dgm:pt modelId="{86030FF0-9B59-6749-9C7B-F326E2BD44A9}" type="sibTrans" cxnId="{D6E02CE4-020C-B34B-BA25-DD01F3F38D9C}">
      <dgm:prSet/>
      <dgm:spPr/>
      <dgm:t>
        <a:bodyPr/>
        <a:lstStyle/>
        <a:p>
          <a:endParaRPr lang="en-US" sz="3600"/>
        </a:p>
      </dgm:t>
    </dgm:pt>
    <dgm:pt modelId="{A11AC603-36BE-7B47-99BB-39F34A6D2D33}">
      <dgm:prSet phldrT="[Text]" custT="1"/>
      <dgm:spPr/>
      <dgm:t>
        <a:bodyPr/>
        <a:lstStyle/>
        <a:p>
          <a:r>
            <a:rPr lang="en-US" sz="3600" dirty="0"/>
            <a:t>Performance Feedback</a:t>
          </a:r>
        </a:p>
      </dgm:t>
    </dgm:pt>
    <dgm:pt modelId="{D13ECD4B-4814-DE47-BE34-443819197B21}" type="parTrans" cxnId="{35728828-F573-714F-B93C-C3F225314164}">
      <dgm:prSet/>
      <dgm:spPr/>
      <dgm:t>
        <a:bodyPr/>
        <a:lstStyle/>
        <a:p>
          <a:endParaRPr lang="en-US" sz="3600"/>
        </a:p>
      </dgm:t>
    </dgm:pt>
    <dgm:pt modelId="{329B02EC-78CA-894D-B277-0A099731A8AE}" type="sibTrans" cxnId="{35728828-F573-714F-B93C-C3F225314164}">
      <dgm:prSet custT="1"/>
      <dgm:spPr/>
      <dgm:t>
        <a:bodyPr/>
        <a:lstStyle/>
        <a:p>
          <a:endParaRPr lang="en-US" sz="3600"/>
        </a:p>
      </dgm:t>
    </dgm:pt>
    <dgm:pt modelId="{F8991093-2535-7441-B4A0-F52D2AB81A0E}" type="pres">
      <dgm:prSet presAssocID="{93A98C2F-D8B8-C04E-879D-9103F4043E5C}" presName="composite" presStyleCnt="0">
        <dgm:presLayoutVars>
          <dgm:chMax val="1"/>
          <dgm:dir/>
          <dgm:resizeHandles val="exact"/>
        </dgm:presLayoutVars>
      </dgm:prSet>
      <dgm:spPr/>
    </dgm:pt>
    <dgm:pt modelId="{6B6FE9D8-C496-A647-A319-08C4FF69F7E8}" type="pres">
      <dgm:prSet presAssocID="{30EBE087-A438-B842-A024-4D2816EC9038}" presName="roof" presStyleLbl="dkBgShp" presStyleIdx="0" presStyleCnt="2" custLinFactNeighborY="1403"/>
      <dgm:spPr/>
    </dgm:pt>
    <dgm:pt modelId="{1F797873-05B0-CC4F-9C3E-DD61DEF1D944}" type="pres">
      <dgm:prSet presAssocID="{30EBE087-A438-B842-A024-4D2816EC9038}" presName="pillars" presStyleCnt="0"/>
      <dgm:spPr/>
    </dgm:pt>
    <dgm:pt modelId="{153D09E4-796C-1546-92A9-0C28E8850574}" type="pres">
      <dgm:prSet presAssocID="{30EBE087-A438-B842-A024-4D2816EC9038}" presName="pillar1" presStyleLbl="node1" presStyleIdx="0" presStyleCnt="3">
        <dgm:presLayoutVars>
          <dgm:bulletEnabled val="1"/>
        </dgm:presLayoutVars>
      </dgm:prSet>
      <dgm:spPr/>
    </dgm:pt>
    <dgm:pt modelId="{6E922989-F7C2-4A43-8237-9C757BD4133A}" type="pres">
      <dgm:prSet presAssocID="{B99938D5-567C-F045-B591-0064C8DCC6BB}" presName="pillarX" presStyleLbl="node1" presStyleIdx="1" presStyleCnt="3">
        <dgm:presLayoutVars>
          <dgm:bulletEnabled val="1"/>
        </dgm:presLayoutVars>
      </dgm:prSet>
      <dgm:spPr/>
    </dgm:pt>
    <dgm:pt modelId="{678DE44B-0551-FC4E-8B9E-7E60789003EE}" type="pres">
      <dgm:prSet presAssocID="{A11AC603-36BE-7B47-99BB-39F34A6D2D33}" presName="pillarX" presStyleLbl="node1" presStyleIdx="2" presStyleCnt="3">
        <dgm:presLayoutVars>
          <dgm:bulletEnabled val="1"/>
        </dgm:presLayoutVars>
      </dgm:prSet>
      <dgm:spPr/>
    </dgm:pt>
    <dgm:pt modelId="{7AB94DD3-CAF8-BD4F-A2B2-48810E4E705C}" type="pres">
      <dgm:prSet presAssocID="{30EBE087-A438-B842-A024-4D2816EC9038}" presName="base" presStyleLbl="dkBgShp" presStyleIdx="1" presStyleCnt="2"/>
      <dgm:spPr/>
    </dgm:pt>
  </dgm:ptLst>
  <dgm:cxnLst>
    <dgm:cxn modelId="{E4E9E118-EB02-E744-B446-6882B4CDD002}" type="presOf" srcId="{30EBE087-A438-B842-A024-4D2816EC9038}" destId="{6B6FE9D8-C496-A647-A319-08C4FF69F7E8}" srcOrd="0" destOrd="0" presId="urn:microsoft.com/office/officeart/2005/8/layout/hList3"/>
    <dgm:cxn modelId="{35728828-F573-714F-B93C-C3F225314164}" srcId="{30EBE087-A438-B842-A024-4D2816EC9038}" destId="{A11AC603-36BE-7B47-99BB-39F34A6D2D33}" srcOrd="2" destOrd="0" parTransId="{D13ECD4B-4814-DE47-BE34-443819197B21}" sibTransId="{329B02EC-78CA-894D-B277-0A099731A8AE}"/>
    <dgm:cxn modelId="{E8E1D13B-6FC5-8E4A-9519-A09690EE92B2}" type="presOf" srcId="{B99938D5-567C-F045-B591-0064C8DCC6BB}" destId="{6E922989-F7C2-4A43-8237-9C757BD4133A}" srcOrd="0" destOrd="0" presId="urn:microsoft.com/office/officeart/2005/8/layout/hList3"/>
    <dgm:cxn modelId="{ABF2A443-DF28-8943-A6F5-C2D94ED7386A}" type="presOf" srcId="{A11AC603-36BE-7B47-99BB-39F34A6D2D33}" destId="{678DE44B-0551-FC4E-8B9E-7E60789003EE}" srcOrd="0" destOrd="0" presId="urn:microsoft.com/office/officeart/2005/8/layout/hList3"/>
    <dgm:cxn modelId="{E4C2F79D-D076-254F-84C4-D8E97E5C190B}" srcId="{30EBE087-A438-B842-A024-4D2816EC9038}" destId="{B99938D5-567C-F045-B591-0064C8DCC6BB}" srcOrd="1" destOrd="0" parTransId="{E017AD56-8C7E-6A49-94A1-2A0A8ED200F8}" sibTransId="{FEDED2EE-A37F-D746-892C-D1CC5AB7EF05}"/>
    <dgm:cxn modelId="{E3F000A0-1E35-084D-9B84-2E1B00766862}" type="presOf" srcId="{93A98C2F-D8B8-C04E-879D-9103F4043E5C}" destId="{F8991093-2535-7441-B4A0-F52D2AB81A0E}" srcOrd="0" destOrd="0" presId="urn:microsoft.com/office/officeart/2005/8/layout/hList3"/>
    <dgm:cxn modelId="{89F1C2AF-DC53-4947-94A0-568E3BE131B3}" srcId="{93A98C2F-D8B8-C04E-879D-9103F4043E5C}" destId="{30EBE087-A438-B842-A024-4D2816EC9038}" srcOrd="0" destOrd="0" parTransId="{6B67AA2A-3A42-8A46-B749-B625F3EF9B89}" sibTransId="{05C96752-912E-A842-B801-0F3AC84E65CE}"/>
    <dgm:cxn modelId="{9727EFB2-1371-1340-AA8A-CAABEC35C5D4}" type="presOf" srcId="{9FC34C97-A64A-274A-864D-1EC4A071A611}" destId="{153D09E4-796C-1546-92A9-0C28E8850574}" srcOrd="0" destOrd="0" presId="urn:microsoft.com/office/officeart/2005/8/layout/hList3"/>
    <dgm:cxn modelId="{D6E02CE4-020C-B34B-BA25-DD01F3F38D9C}" srcId="{30EBE087-A438-B842-A024-4D2816EC9038}" destId="{9FC34C97-A64A-274A-864D-1EC4A071A611}" srcOrd="0" destOrd="0" parTransId="{13182043-7E14-B944-9999-4A5FD867293C}" sibTransId="{86030FF0-9B59-6749-9C7B-F326E2BD44A9}"/>
    <dgm:cxn modelId="{2EB9DD39-8D08-4341-A02E-904AB1188FD8}" type="presParOf" srcId="{F8991093-2535-7441-B4A0-F52D2AB81A0E}" destId="{6B6FE9D8-C496-A647-A319-08C4FF69F7E8}" srcOrd="0" destOrd="0" presId="urn:microsoft.com/office/officeart/2005/8/layout/hList3"/>
    <dgm:cxn modelId="{7301C72E-B183-6C41-9A90-ACE3B6F2C429}" type="presParOf" srcId="{F8991093-2535-7441-B4A0-F52D2AB81A0E}" destId="{1F797873-05B0-CC4F-9C3E-DD61DEF1D944}" srcOrd="1" destOrd="0" presId="urn:microsoft.com/office/officeart/2005/8/layout/hList3"/>
    <dgm:cxn modelId="{39234B7B-4A1E-234F-82A1-17661105793C}" type="presParOf" srcId="{1F797873-05B0-CC4F-9C3E-DD61DEF1D944}" destId="{153D09E4-796C-1546-92A9-0C28E8850574}" srcOrd="0" destOrd="0" presId="urn:microsoft.com/office/officeart/2005/8/layout/hList3"/>
    <dgm:cxn modelId="{B801A6F0-D17B-C74A-B5B5-1AD2631AA51B}" type="presParOf" srcId="{1F797873-05B0-CC4F-9C3E-DD61DEF1D944}" destId="{6E922989-F7C2-4A43-8237-9C757BD4133A}" srcOrd="1" destOrd="0" presId="urn:microsoft.com/office/officeart/2005/8/layout/hList3"/>
    <dgm:cxn modelId="{0CD9C530-69E9-6D43-8743-4401228737C4}" type="presParOf" srcId="{1F797873-05B0-CC4F-9C3E-DD61DEF1D944}" destId="{678DE44B-0551-FC4E-8B9E-7E60789003EE}" srcOrd="2" destOrd="0" presId="urn:microsoft.com/office/officeart/2005/8/layout/hList3"/>
    <dgm:cxn modelId="{3AB96592-9CB7-3240-93AD-B5793EA37EB9}" type="presParOf" srcId="{F8991093-2535-7441-B4A0-F52D2AB81A0E}" destId="{7AB94DD3-CAF8-BD4F-A2B2-48810E4E705C}" srcOrd="2" destOrd="0" presId="urn:microsoft.com/office/officeart/2005/8/layout/hList3"/>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93A98C2F-D8B8-C04E-879D-9103F4043E5C}" type="doc">
      <dgm:prSet loTypeId="urn:microsoft.com/office/officeart/2005/8/layout/hList3" loCatId="" qsTypeId="urn:microsoft.com/office/officeart/2005/8/quickstyle/simple2" qsCatId="simple" csTypeId="urn:microsoft.com/office/officeart/2005/8/colors/accent5_1" csCatId="accent5" phldr="1"/>
      <dgm:spPr/>
    </dgm:pt>
    <dgm:pt modelId="{30EBE087-A438-B842-A024-4D2816EC9038}">
      <dgm:prSet phldrT="[Text]" custT="1"/>
      <dgm:spPr/>
      <dgm:t>
        <a:bodyPr/>
        <a:lstStyle/>
        <a:p>
          <a:r>
            <a:rPr lang="en-US" sz="4400" b="1" dirty="0"/>
            <a:t>First, identify what staff need to know, then, provide…</a:t>
          </a:r>
        </a:p>
      </dgm:t>
    </dgm:pt>
    <dgm:pt modelId="{6B67AA2A-3A42-8A46-B749-B625F3EF9B89}" type="parTrans" cxnId="{89F1C2AF-DC53-4947-94A0-568E3BE131B3}">
      <dgm:prSet/>
      <dgm:spPr/>
      <dgm:t>
        <a:bodyPr/>
        <a:lstStyle/>
        <a:p>
          <a:endParaRPr lang="en-US" sz="3600"/>
        </a:p>
      </dgm:t>
    </dgm:pt>
    <dgm:pt modelId="{05C96752-912E-A842-B801-0F3AC84E65CE}" type="sibTrans" cxnId="{89F1C2AF-DC53-4947-94A0-568E3BE131B3}">
      <dgm:prSet custT="1"/>
      <dgm:spPr/>
      <dgm:t>
        <a:bodyPr/>
        <a:lstStyle/>
        <a:p>
          <a:endParaRPr lang="en-US" sz="3600"/>
        </a:p>
      </dgm:t>
    </dgm:pt>
    <dgm:pt modelId="{B99938D5-567C-F045-B591-0064C8DCC6BB}">
      <dgm:prSet phldrT="[Text]" custT="1"/>
      <dgm:spPr/>
      <dgm:t>
        <a:bodyPr/>
        <a:lstStyle/>
        <a:p>
          <a:r>
            <a:rPr lang="en-US" sz="3600" dirty="0"/>
            <a:t>Coaching/</a:t>
          </a:r>
        </a:p>
        <a:p>
          <a:r>
            <a:rPr lang="en-US" sz="3600" dirty="0"/>
            <a:t>Prompting</a:t>
          </a:r>
        </a:p>
      </dgm:t>
    </dgm:pt>
    <dgm:pt modelId="{E017AD56-8C7E-6A49-94A1-2A0A8ED200F8}" type="parTrans" cxnId="{E4C2F79D-D076-254F-84C4-D8E97E5C190B}">
      <dgm:prSet/>
      <dgm:spPr/>
      <dgm:t>
        <a:bodyPr/>
        <a:lstStyle/>
        <a:p>
          <a:endParaRPr lang="en-US" sz="3600"/>
        </a:p>
      </dgm:t>
    </dgm:pt>
    <dgm:pt modelId="{FEDED2EE-A37F-D746-892C-D1CC5AB7EF05}" type="sibTrans" cxnId="{E4C2F79D-D076-254F-84C4-D8E97E5C190B}">
      <dgm:prSet custT="1"/>
      <dgm:spPr/>
      <dgm:t>
        <a:bodyPr/>
        <a:lstStyle/>
        <a:p>
          <a:endParaRPr lang="en-US" sz="3600"/>
        </a:p>
      </dgm:t>
    </dgm:pt>
    <dgm:pt modelId="{9FC34C97-A64A-274A-864D-1EC4A071A611}">
      <dgm:prSet phldrT="[Text]" custT="1"/>
      <dgm:spPr/>
      <dgm:t>
        <a:bodyPr/>
        <a:lstStyle/>
        <a:p>
          <a:r>
            <a:rPr lang="en-US" sz="3600" b="1" dirty="0">
              <a:solidFill>
                <a:schemeClr val="accent6">
                  <a:lumMod val="50000"/>
                </a:schemeClr>
              </a:solidFill>
            </a:rPr>
            <a:t>Explicit Training</a:t>
          </a:r>
        </a:p>
      </dgm:t>
    </dgm:pt>
    <dgm:pt modelId="{13182043-7E14-B944-9999-4A5FD867293C}" type="parTrans" cxnId="{D6E02CE4-020C-B34B-BA25-DD01F3F38D9C}">
      <dgm:prSet/>
      <dgm:spPr/>
      <dgm:t>
        <a:bodyPr/>
        <a:lstStyle/>
        <a:p>
          <a:endParaRPr lang="en-US" sz="3600"/>
        </a:p>
      </dgm:t>
    </dgm:pt>
    <dgm:pt modelId="{86030FF0-9B59-6749-9C7B-F326E2BD44A9}" type="sibTrans" cxnId="{D6E02CE4-020C-B34B-BA25-DD01F3F38D9C}">
      <dgm:prSet/>
      <dgm:spPr/>
      <dgm:t>
        <a:bodyPr/>
        <a:lstStyle/>
        <a:p>
          <a:endParaRPr lang="en-US" sz="3600"/>
        </a:p>
      </dgm:t>
    </dgm:pt>
    <dgm:pt modelId="{A11AC603-36BE-7B47-99BB-39F34A6D2D33}">
      <dgm:prSet phldrT="[Text]" custT="1"/>
      <dgm:spPr/>
      <dgm:t>
        <a:bodyPr/>
        <a:lstStyle/>
        <a:p>
          <a:r>
            <a:rPr lang="en-US" sz="3600" b="0" dirty="0"/>
            <a:t>Performance Feedback</a:t>
          </a:r>
        </a:p>
      </dgm:t>
    </dgm:pt>
    <dgm:pt modelId="{D13ECD4B-4814-DE47-BE34-443819197B21}" type="parTrans" cxnId="{35728828-F573-714F-B93C-C3F225314164}">
      <dgm:prSet/>
      <dgm:spPr/>
      <dgm:t>
        <a:bodyPr/>
        <a:lstStyle/>
        <a:p>
          <a:endParaRPr lang="en-US" sz="3600"/>
        </a:p>
      </dgm:t>
    </dgm:pt>
    <dgm:pt modelId="{329B02EC-78CA-894D-B277-0A099731A8AE}" type="sibTrans" cxnId="{35728828-F573-714F-B93C-C3F225314164}">
      <dgm:prSet custT="1"/>
      <dgm:spPr/>
      <dgm:t>
        <a:bodyPr/>
        <a:lstStyle/>
        <a:p>
          <a:endParaRPr lang="en-US" sz="3600"/>
        </a:p>
      </dgm:t>
    </dgm:pt>
    <dgm:pt modelId="{F8991093-2535-7441-B4A0-F52D2AB81A0E}" type="pres">
      <dgm:prSet presAssocID="{93A98C2F-D8B8-C04E-879D-9103F4043E5C}" presName="composite" presStyleCnt="0">
        <dgm:presLayoutVars>
          <dgm:chMax val="1"/>
          <dgm:dir/>
          <dgm:resizeHandles val="exact"/>
        </dgm:presLayoutVars>
      </dgm:prSet>
      <dgm:spPr/>
    </dgm:pt>
    <dgm:pt modelId="{6B6FE9D8-C496-A647-A319-08C4FF69F7E8}" type="pres">
      <dgm:prSet presAssocID="{30EBE087-A438-B842-A024-4D2816EC9038}" presName="roof" presStyleLbl="dkBgShp" presStyleIdx="0" presStyleCnt="2" custLinFactNeighborY="1403"/>
      <dgm:spPr/>
    </dgm:pt>
    <dgm:pt modelId="{1F797873-05B0-CC4F-9C3E-DD61DEF1D944}" type="pres">
      <dgm:prSet presAssocID="{30EBE087-A438-B842-A024-4D2816EC9038}" presName="pillars" presStyleCnt="0"/>
      <dgm:spPr/>
    </dgm:pt>
    <dgm:pt modelId="{153D09E4-796C-1546-92A9-0C28E8850574}" type="pres">
      <dgm:prSet presAssocID="{30EBE087-A438-B842-A024-4D2816EC9038}" presName="pillar1" presStyleLbl="node1" presStyleIdx="0" presStyleCnt="3">
        <dgm:presLayoutVars>
          <dgm:bulletEnabled val="1"/>
        </dgm:presLayoutVars>
      </dgm:prSet>
      <dgm:spPr/>
    </dgm:pt>
    <dgm:pt modelId="{6E922989-F7C2-4A43-8237-9C757BD4133A}" type="pres">
      <dgm:prSet presAssocID="{B99938D5-567C-F045-B591-0064C8DCC6BB}" presName="pillarX" presStyleLbl="node1" presStyleIdx="1" presStyleCnt="3">
        <dgm:presLayoutVars>
          <dgm:bulletEnabled val="1"/>
        </dgm:presLayoutVars>
      </dgm:prSet>
      <dgm:spPr/>
    </dgm:pt>
    <dgm:pt modelId="{678DE44B-0551-FC4E-8B9E-7E60789003EE}" type="pres">
      <dgm:prSet presAssocID="{A11AC603-36BE-7B47-99BB-39F34A6D2D33}" presName="pillarX" presStyleLbl="node1" presStyleIdx="2" presStyleCnt="3">
        <dgm:presLayoutVars>
          <dgm:bulletEnabled val="1"/>
        </dgm:presLayoutVars>
      </dgm:prSet>
      <dgm:spPr/>
    </dgm:pt>
    <dgm:pt modelId="{7AB94DD3-CAF8-BD4F-A2B2-48810E4E705C}" type="pres">
      <dgm:prSet presAssocID="{30EBE087-A438-B842-A024-4D2816EC9038}" presName="base" presStyleLbl="dkBgShp" presStyleIdx="1" presStyleCnt="2"/>
      <dgm:spPr/>
    </dgm:pt>
  </dgm:ptLst>
  <dgm:cxnLst>
    <dgm:cxn modelId="{E4E9E118-EB02-E744-B446-6882B4CDD002}" type="presOf" srcId="{30EBE087-A438-B842-A024-4D2816EC9038}" destId="{6B6FE9D8-C496-A647-A319-08C4FF69F7E8}" srcOrd="0" destOrd="0" presId="urn:microsoft.com/office/officeart/2005/8/layout/hList3"/>
    <dgm:cxn modelId="{35728828-F573-714F-B93C-C3F225314164}" srcId="{30EBE087-A438-B842-A024-4D2816EC9038}" destId="{A11AC603-36BE-7B47-99BB-39F34A6D2D33}" srcOrd="2" destOrd="0" parTransId="{D13ECD4B-4814-DE47-BE34-443819197B21}" sibTransId="{329B02EC-78CA-894D-B277-0A099731A8AE}"/>
    <dgm:cxn modelId="{E8E1D13B-6FC5-8E4A-9519-A09690EE92B2}" type="presOf" srcId="{B99938D5-567C-F045-B591-0064C8DCC6BB}" destId="{6E922989-F7C2-4A43-8237-9C757BD4133A}" srcOrd="0" destOrd="0" presId="urn:microsoft.com/office/officeart/2005/8/layout/hList3"/>
    <dgm:cxn modelId="{ABF2A443-DF28-8943-A6F5-C2D94ED7386A}" type="presOf" srcId="{A11AC603-36BE-7B47-99BB-39F34A6D2D33}" destId="{678DE44B-0551-FC4E-8B9E-7E60789003EE}" srcOrd="0" destOrd="0" presId="urn:microsoft.com/office/officeart/2005/8/layout/hList3"/>
    <dgm:cxn modelId="{E4C2F79D-D076-254F-84C4-D8E97E5C190B}" srcId="{30EBE087-A438-B842-A024-4D2816EC9038}" destId="{B99938D5-567C-F045-B591-0064C8DCC6BB}" srcOrd="1" destOrd="0" parTransId="{E017AD56-8C7E-6A49-94A1-2A0A8ED200F8}" sibTransId="{FEDED2EE-A37F-D746-892C-D1CC5AB7EF05}"/>
    <dgm:cxn modelId="{E3F000A0-1E35-084D-9B84-2E1B00766862}" type="presOf" srcId="{93A98C2F-D8B8-C04E-879D-9103F4043E5C}" destId="{F8991093-2535-7441-B4A0-F52D2AB81A0E}" srcOrd="0" destOrd="0" presId="urn:microsoft.com/office/officeart/2005/8/layout/hList3"/>
    <dgm:cxn modelId="{89F1C2AF-DC53-4947-94A0-568E3BE131B3}" srcId="{93A98C2F-D8B8-C04E-879D-9103F4043E5C}" destId="{30EBE087-A438-B842-A024-4D2816EC9038}" srcOrd="0" destOrd="0" parTransId="{6B67AA2A-3A42-8A46-B749-B625F3EF9B89}" sibTransId="{05C96752-912E-A842-B801-0F3AC84E65CE}"/>
    <dgm:cxn modelId="{9727EFB2-1371-1340-AA8A-CAABEC35C5D4}" type="presOf" srcId="{9FC34C97-A64A-274A-864D-1EC4A071A611}" destId="{153D09E4-796C-1546-92A9-0C28E8850574}" srcOrd="0" destOrd="0" presId="urn:microsoft.com/office/officeart/2005/8/layout/hList3"/>
    <dgm:cxn modelId="{D6E02CE4-020C-B34B-BA25-DD01F3F38D9C}" srcId="{30EBE087-A438-B842-A024-4D2816EC9038}" destId="{9FC34C97-A64A-274A-864D-1EC4A071A611}" srcOrd="0" destOrd="0" parTransId="{13182043-7E14-B944-9999-4A5FD867293C}" sibTransId="{86030FF0-9B59-6749-9C7B-F326E2BD44A9}"/>
    <dgm:cxn modelId="{2EB9DD39-8D08-4341-A02E-904AB1188FD8}" type="presParOf" srcId="{F8991093-2535-7441-B4A0-F52D2AB81A0E}" destId="{6B6FE9D8-C496-A647-A319-08C4FF69F7E8}" srcOrd="0" destOrd="0" presId="urn:microsoft.com/office/officeart/2005/8/layout/hList3"/>
    <dgm:cxn modelId="{7301C72E-B183-6C41-9A90-ACE3B6F2C429}" type="presParOf" srcId="{F8991093-2535-7441-B4A0-F52D2AB81A0E}" destId="{1F797873-05B0-CC4F-9C3E-DD61DEF1D944}" srcOrd="1" destOrd="0" presId="urn:microsoft.com/office/officeart/2005/8/layout/hList3"/>
    <dgm:cxn modelId="{39234B7B-4A1E-234F-82A1-17661105793C}" type="presParOf" srcId="{1F797873-05B0-CC4F-9C3E-DD61DEF1D944}" destId="{153D09E4-796C-1546-92A9-0C28E8850574}" srcOrd="0" destOrd="0" presId="urn:microsoft.com/office/officeart/2005/8/layout/hList3"/>
    <dgm:cxn modelId="{B801A6F0-D17B-C74A-B5B5-1AD2631AA51B}" type="presParOf" srcId="{1F797873-05B0-CC4F-9C3E-DD61DEF1D944}" destId="{6E922989-F7C2-4A43-8237-9C757BD4133A}" srcOrd="1" destOrd="0" presId="urn:microsoft.com/office/officeart/2005/8/layout/hList3"/>
    <dgm:cxn modelId="{0CD9C530-69E9-6D43-8743-4401228737C4}" type="presParOf" srcId="{1F797873-05B0-CC4F-9C3E-DD61DEF1D944}" destId="{678DE44B-0551-FC4E-8B9E-7E60789003EE}" srcOrd="2" destOrd="0" presId="urn:microsoft.com/office/officeart/2005/8/layout/hList3"/>
    <dgm:cxn modelId="{3AB96592-9CB7-3240-93AD-B5793EA37EB9}" type="presParOf" srcId="{F8991093-2535-7441-B4A0-F52D2AB81A0E}" destId="{7AB94DD3-CAF8-BD4F-A2B2-48810E4E705C}" srcOrd="2" destOrd="0" presId="urn:microsoft.com/office/officeart/2005/8/layout/hList3"/>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3BE836D9-9DD7-0D45-85D1-0CB483F5D5D6}" type="doc">
      <dgm:prSet loTypeId="urn:microsoft.com/office/officeart/2008/layout/VerticalCurvedList" loCatId="" qsTypeId="urn:microsoft.com/office/officeart/2005/8/quickstyle/simple1" qsCatId="simple" csTypeId="urn:microsoft.com/office/officeart/2005/8/colors/accent2_1" csCatId="accent2" phldr="1"/>
      <dgm:spPr/>
      <dgm:t>
        <a:bodyPr/>
        <a:lstStyle/>
        <a:p>
          <a:endParaRPr lang="en-US"/>
        </a:p>
      </dgm:t>
    </dgm:pt>
    <dgm:pt modelId="{DA008D25-3834-E64B-913E-54BAF06CDD07}">
      <dgm:prSet custT="1"/>
      <dgm:spPr/>
      <dgm:t>
        <a:bodyPr/>
        <a:lstStyle/>
        <a:p>
          <a:r>
            <a:rPr lang="en-US" sz="2200" dirty="0"/>
            <a:t>Center School’s PBIS Leadership Team shares the finalized </a:t>
          </a:r>
          <a:r>
            <a:rPr lang="en-US" sz="2200" b="1" dirty="0"/>
            <a:t>Discipline Flowchart </a:t>
          </a:r>
          <a:r>
            <a:rPr lang="en-US" sz="2200" dirty="0"/>
            <a:t>(developed with staff input) to </a:t>
          </a:r>
          <a:r>
            <a:rPr lang="en-US" sz="2200" b="1" i="1" dirty="0"/>
            <a:t>ALL</a:t>
          </a:r>
          <a:r>
            <a:rPr lang="en-US" sz="2200" dirty="0"/>
            <a:t> staff.</a:t>
          </a:r>
        </a:p>
      </dgm:t>
    </dgm:pt>
    <dgm:pt modelId="{13506B4B-61F4-8840-B079-694E40264168}" type="parTrans" cxnId="{F5F59841-DF3B-634B-B942-E0BEF54A6B2E}">
      <dgm:prSet/>
      <dgm:spPr/>
      <dgm:t>
        <a:bodyPr/>
        <a:lstStyle/>
        <a:p>
          <a:endParaRPr lang="en-US" sz="2200"/>
        </a:p>
      </dgm:t>
    </dgm:pt>
    <dgm:pt modelId="{E9AEF667-0663-874E-B6E5-044C77E1AC32}" type="sibTrans" cxnId="{F5F59841-DF3B-634B-B942-E0BEF54A6B2E}">
      <dgm:prSet/>
      <dgm:spPr/>
      <dgm:t>
        <a:bodyPr/>
        <a:lstStyle/>
        <a:p>
          <a:endParaRPr lang="en-US" sz="2200"/>
        </a:p>
      </dgm:t>
    </dgm:pt>
    <dgm:pt modelId="{5FEDB0E8-725D-8C4E-878B-E085B456A9A0}">
      <dgm:prSet custT="1"/>
      <dgm:spPr/>
      <dgm:t>
        <a:bodyPr/>
        <a:lstStyle/>
        <a:p>
          <a:r>
            <a:rPr lang="en-US" sz="2200" dirty="0"/>
            <a:t>A student scenario is provided and a team member performs a “think aloud” to model her interaction with a student. </a:t>
          </a:r>
          <a:r>
            <a:rPr lang="en-US" sz="2200" b="1" i="1" dirty="0"/>
            <a:t>(I do)</a:t>
          </a:r>
          <a:endParaRPr lang="en-US" sz="2200" b="1" dirty="0"/>
        </a:p>
      </dgm:t>
    </dgm:pt>
    <dgm:pt modelId="{9C0EBC5E-FB79-EF4E-AD5E-F0EF2304B71C}" type="parTrans" cxnId="{D2A67B5F-C649-9D45-AE8F-6F09BE3D095D}">
      <dgm:prSet/>
      <dgm:spPr/>
      <dgm:t>
        <a:bodyPr/>
        <a:lstStyle/>
        <a:p>
          <a:endParaRPr lang="en-US" sz="2200"/>
        </a:p>
      </dgm:t>
    </dgm:pt>
    <dgm:pt modelId="{F5954277-E83D-414C-8A2A-B31603781987}" type="sibTrans" cxnId="{D2A67B5F-C649-9D45-AE8F-6F09BE3D095D}">
      <dgm:prSet/>
      <dgm:spPr/>
      <dgm:t>
        <a:bodyPr/>
        <a:lstStyle/>
        <a:p>
          <a:endParaRPr lang="en-US" sz="2200"/>
        </a:p>
      </dgm:t>
    </dgm:pt>
    <dgm:pt modelId="{5A1F0428-0ACB-F048-B278-0BA5B157B007}">
      <dgm:prSet custT="1"/>
      <dgm:spPr/>
      <dgm:t>
        <a:bodyPr/>
        <a:lstStyle/>
        <a:p>
          <a:r>
            <a:rPr lang="en-US" sz="2200" dirty="0"/>
            <a:t>Additional examples and non-examples of student-staff interactions are provided with opportunities for questions to be asked.</a:t>
          </a:r>
        </a:p>
      </dgm:t>
    </dgm:pt>
    <dgm:pt modelId="{40ED2C65-E8C5-E540-9196-CE0DC726B01C}" type="parTrans" cxnId="{03B02A12-D3B4-824F-B6A6-0C7732BC546C}">
      <dgm:prSet/>
      <dgm:spPr/>
      <dgm:t>
        <a:bodyPr/>
        <a:lstStyle/>
        <a:p>
          <a:endParaRPr lang="en-US" sz="2200"/>
        </a:p>
      </dgm:t>
    </dgm:pt>
    <dgm:pt modelId="{DDA4B21F-6F46-CE4C-BDF0-24B4AA789D8C}" type="sibTrans" cxnId="{03B02A12-D3B4-824F-B6A6-0C7732BC546C}">
      <dgm:prSet/>
      <dgm:spPr/>
      <dgm:t>
        <a:bodyPr/>
        <a:lstStyle/>
        <a:p>
          <a:endParaRPr lang="en-US" sz="2200"/>
        </a:p>
      </dgm:t>
    </dgm:pt>
    <dgm:pt modelId="{1B32F500-58F8-7B45-AF9B-2B6E97609BE1}">
      <dgm:prSet custT="1"/>
      <dgm:spPr/>
      <dgm:t>
        <a:bodyPr/>
        <a:lstStyle/>
        <a:p>
          <a:r>
            <a:rPr lang="en-US" sz="2200" dirty="0"/>
            <a:t>Another scenario is provided and small groups of staff discuss how to use the flowchart as a guide to their response. </a:t>
          </a:r>
          <a:r>
            <a:rPr lang="en-US" sz="2200" b="1" i="1" dirty="0"/>
            <a:t>(We do)</a:t>
          </a:r>
          <a:endParaRPr lang="en-US" sz="2200" b="1" dirty="0"/>
        </a:p>
      </dgm:t>
    </dgm:pt>
    <dgm:pt modelId="{7851273C-FAC3-BC43-A9C9-13E581A539F3}" type="parTrans" cxnId="{8262C9D0-6600-3241-BAE1-3A28B22D8D92}">
      <dgm:prSet/>
      <dgm:spPr/>
      <dgm:t>
        <a:bodyPr/>
        <a:lstStyle/>
        <a:p>
          <a:endParaRPr lang="en-US" sz="2200"/>
        </a:p>
      </dgm:t>
    </dgm:pt>
    <dgm:pt modelId="{897115AB-C346-4E49-81E3-818C33C23D97}" type="sibTrans" cxnId="{8262C9D0-6600-3241-BAE1-3A28B22D8D92}">
      <dgm:prSet/>
      <dgm:spPr/>
      <dgm:t>
        <a:bodyPr/>
        <a:lstStyle/>
        <a:p>
          <a:endParaRPr lang="en-US" sz="2200"/>
        </a:p>
      </dgm:t>
    </dgm:pt>
    <dgm:pt modelId="{722A7D51-852D-5441-B163-FC7465499F25}">
      <dgm:prSet custT="1"/>
      <dgm:spPr/>
      <dgm:t>
        <a:bodyPr/>
        <a:lstStyle/>
        <a:p>
          <a:r>
            <a:rPr lang="en-US" sz="2200" dirty="0"/>
            <a:t>One more scenario is provided. Each staff member writes down how they would respond and then shares the response with a colleague. </a:t>
          </a:r>
          <a:r>
            <a:rPr lang="en-US" sz="2200" b="1" dirty="0"/>
            <a:t>(</a:t>
          </a:r>
          <a:r>
            <a:rPr lang="en-US" sz="2200" b="1" i="1" dirty="0"/>
            <a:t>You do)</a:t>
          </a:r>
        </a:p>
      </dgm:t>
    </dgm:pt>
    <dgm:pt modelId="{DBB2D172-0FE1-CB45-B9EF-26F1EE5F2335}" type="parTrans" cxnId="{0F0FE40F-D773-ED41-8199-3CEAB07A9412}">
      <dgm:prSet/>
      <dgm:spPr/>
      <dgm:t>
        <a:bodyPr/>
        <a:lstStyle/>
        <a:p>
          <a:endParaRPr lang="en-US" sz="2200"/>
        </a:p>
      </dgm:t>
    </dgm:pt>
    <dgm:pt modelId="{84294F8B-2344-1F43-8EBD-84811CDDF774}" type="sibTrans" cxnId="{0F0FE40F-D773-ED41-8199-3CEAB07A9412}">
      <dgm:prSet/>
      <dgm:spPr/>
      <dgm:t>
        <a:bodyPr/>
        <a:lstStyle/>
        <a:p>
          <a:endParaRPr lang="en-US" sz="2200"/>
        </a:p>
      </dgm:t>
    </dgm:pt>
    <dgm:pt modelId="{3D668436-7BC4-2646-9124-4F53117D8DE8}">
      <dgm:prSet custT="1"/>
      <dgm:spPr/>
      <dgm:t>
        <a:bodyPr/>
        <a:lstStyle/>
        <a:p>
          <a:r>
            <a:rPr lang="en-US" sz="2200" dirty="0"/>
            <a:t>All staff are provided laminated copies of the Discipline Flowchart and are asked to focus on using it </a:t>
          </a:r>
          <a:r>
            <a:rPr lang="en-US" sz="2200" b="1" dirty="0"/>
            <a:t>during dismissal time</a:t>
          </a:r>
          <a:r>
            <a:rPr lang="en-US" sz="2200" dirty="0"/>
            <a:t>.</a:t>
          </a:r>
        </a:p>
      </dgm:t>
    </dgm:pt>
    <dgm:pt modelId="{32EB2C59-093D-4940-88A0-8976268D72F4}" type="parTrans" cxnId="{B39268CE-E6AB-824E-994C-24939948E57D}">
      <dgm:prSet/>
      <dgm:spPr/>
      <dgm:t>
        <a:bodyPr/>
        <a:lstStyle/>
        <a:p>
          <a:endParaRPr lang="en-US" sz="2200"/>
        </a:p>
      </dgm:t>
    </dgm:pt>
    <dgm:pt modelId="{A6338889-5E74-EA4F-B147-5BC345149DCB}" type="sibTrans" cxnId="{B39268CE-E6AB-824E-994C-24939948E57D}">
      <dgm:prSet/>
      <dgm:spPr/>
      <dgm:t>
        <a:bodyPr/>
        <a:lstStyle/>
        <a:p>
          <a:endParaRPr lang="en-US" sz="2200"/>
        </a:p>
      </dgm:t>
    </dgm:pt>
    <dgm:pt modelId="{6752F35B-9D60-7846-B889-D6593C3E18BC}" type="pres">
      <dgm:prSet presAssocID="{3BE836D9-9DD7-0D45-85D1-0CB483F5D5D6}" presName="Name0" presStyleCnt="0">
        <dgm:presLayoutVars>
          <dgm:chMax val="7"/>
          <dgm:chPref val="7"/>
          <dgm:dir/>
        </dgm:presLayoutVars>
      </dgm:prSet>
      <dgm:spPr/>
    </dgm:pt>
    <dgm:pt modelId="{711F528F-1013-8C49-A162-59D9444D059F}" type="pres">
      <dgm:prSet presAssocID="{3BE836D9-9DD7-0D45-85D1-0CB483F5D5D6}" presName="Name1" presStyleCnt="0"/>
      <dgm:spPr/>
    </dgm:pt>
    <dgm:pt modelId="{974D1CF2-A84F-3C48-9645-45FB1F740356}" type="pres">
      <dgm:prSet presAssocID="{3BE836D9-9DD7-0D45-85D1-0CB483F5D5D6}" presName="cycle" presStyleCnt="0"/>
      <dgm:spPr/>
    </dgm:pt>
    <dgm:pt modelId="{ABFAF162-0D3C-7145-A316-F6F40FD441E8}" type="pres">
      <dgm:prSet presAssocID="{3BE836D9-9DD7-0D45-85D1-0CB483F5D5D6}" presName="srcNode" presStyleLbl="node1" presStyleIdx="0" presStyleCnt="6"/>
      <dgm:spPr/>
    </dgm:pt>
    <dgm:pt modelId="{D53FB332-C28E-4B41-AE28-E610DC22B7C2}" type="pres">
      <dgm:prSet presAssocID="{3BE836D9-9DD7-0D45-85D1-0CB483F5D5D6}" presName="conn" presStyleLbl="parChTrans1D2" presStyleIdx="0" presStyleCnt="1"/>
      <dgm:spPr/>
    </dgm:pt>
    <dgm:pt modelId="{48F7D910-AA41-1C49-870C-D58030E2FEA1}" type="pres">
      <dgm:prSet presAssocID="{3BE836D9-9DD7-0D45-85D1-0CB483F5D5D6}" presName="extraNode" presStyleLbl="node1" presStyleIdx="0" presStyleCnt="6"/>
      <dgm:spPr/>
    </dgm:pt>
    <dgm:pt modelId="{33FBEAAB-45CB-A549-86C2-B67C5D6BF2E7}" type="pres">
      <dgm:prSet presAssocID="{3BE836D9-9DD7-0D45-85D1-0CB483F5D5D6}" presName="dstNode" presStyleLbl="node1" presStyleIdx="0" presStyleCnt="6"/>
      <dgm:spPr/>
    </dgm:pt>
    <dgm:pt modelId="{046CDF57-3A5D-A24D-8B1E-5722EDDAACB0}" type="pres">
      <dgm:prSet presAssocID="{DA008D25-3834-E64B-913E-54BAF06CDD07}" presName="text_1" presStyleLbl="node1" presStyleIdx="0" presStyleCnt="6" custScaleY="128805">
        <dgm:presLayoutVars>
          <dgm:bulletEnabled val="1"/>
        </dgm:presLayoutVars>
      </dgm:prSet>
      <dgm:spPr/>
    </dgm:pt>
    <dgm:pt modelId="{04DB0F9F-891D-224C-B9DF-B67C9701FA6C}" type="pres">
      <dgm:prSet presAssocID="{DA008D25-3834-E64B-913E-54BAF06CDD07}" presName="accent_1" presStyleCnt="0"/>
      <dgm:spPr/>
    </dgm:pt>
    <dgm:pt modelId="{F886C37B-589E-2147-A2D2-16B24D35CAC2}" type="pres">
      <dgm:prSet presAssocID="{DA008D25-3834-E64B-913E-54BAF06CDD07}" presName="accentRepeatNode" presStyleLbl="solidFgAcc1" presStyleIdx="0" presStyleCnt="6"/>
      <dgm:spPr/>
    </dgm:pt>
    <dgm:pt modelId="{5A41FFFE-BFFC-8446-99A0-A064FFC1E9FC}" type="pres">
      <dgm:prSet presAssocID="{5FEDB0E8-725D-8C4E-878B-E085B456A9A0}" presName="text_2" presStyleLbl="node1" presStyleIdx="1" presStyleCnt="6" custScaleY="128805">
        <dgm:presLayoutVars>
          <dgm:bulletEnabled val="1"/>
        </dgm:presLayoutVars>
      </dgm:prSet>
      <dgm:spPr/>
    </dgm:pt>
    <dgm:pt modelId="{6BDE6A04-B54E-C74E-8AAC-522AF43E1EB2}" type="pres">
      <dgm:prSet presAssocID="{5FEDB0E8-725D-8C4E-878B-E085B456A9A0}" presName="accent_2" presStyleCnt="0"/>
      <dgm:spPr/>
    </dgm:pt>
    <dgm:pt modelId="{094FC104-5F93-CC48-81EC-5A5374EF8C5C}" type="pres">
      <dgm:prSet presAssocID="{5FEDB0E8-725D-8C4E-878B-E085B456A9A0}" presName="accentRepeatNode" presStyleLbl="solidFgAcc1" presStyleIdx="1" presStyleCnt="6"/>
      <dgm:spPr/>
    </dgm:pt>
    <dgm:pt modelId="{1B520068-F0F4-104F-99C0-B8693C5EEFD2}" type="pres">
      <dgm:prSet presAssocID="{5A1F0428-0ACB-F048-B278-0BA5B157B007}" presName="text_3" presStyleLbl="node1" presStyleIdx="2" presStyleCnt="6" custScaleY="128805">
        <dgm:presLayoutVars>
          <dgm:bulletEnabled val="1"/>
        </dgm:presLayoutVars>
      </dgm:prSet>
      <dgm:spPr/>
    </dgm:pt>
    <dgm:pt modelId="{258FEF77-8606-C84F-AC1A-9F0083B7C620}" type="pres">
      <dgm:prSet presAssocID="{5A1F0428-0ACB-F048-B278-0BA5B157B007}" presName="accent_3" presStyleCnt="0"/>
      <dgm:spPr/>
    </dgm:pt>
    <dgm:pt modelId="{EBAE9EC1-074A-ED45-8161-C54EFDB5B11B}" type="pres">
      <dgm:prSet presAssocID="{5A1F0428-0ACB-F048-B278-0BA5B157B007}" presName="accentRepeatNode" presStyleLbl="solidFgAcc1" presStyleIdx="2" presStyleCnt="6"/>
      <dgm:spPr/>
    </dgm:pt>
    <dgm:pt modelId="{320FCB41-C79A-7C4F-BD3E-0EB42DE5B44C}" type="pres">
      <dgm:prSet presAssocID="{1B32F500-58F8-7B45-AF9B-2B6E97609BE1}" presName="text_4" presStyleLbl="node1" presStyleIdx="3" presStyleCnt="6" custScaleY="128805">
        <dgm:presLayoutVars>
          <dgm:bulletEnabled val="1"/>
        </dgm:presLayoutVars>
      </dgm:prSet>
      <dgm:spPr/>
    </dgm:pt>
    <dgm:pt modelId="{E0E63A32-D97F-D442-8162-03A593B0661B}" type="pres">
      <dgm:prSet presAssocID="{1B32F500-58F8-7B45-AF9B-2B6E97609BE1}" presName="accent_4" presStyleCnt="0"/>
      <dgm:spPr/>
    </dgm:pt>
    <dgm:pt modelId="{70DE7CED-40B1-1E49-8460-02DCC267BD45}" type="pres">
      <dgm:prSet presAssocID="{1B32F500-58F8-7B45-AF9B-2B6E97609BE1}" presName="accentRepeatNode" presStyleLbl="solidFgAcc1" presStyleIdx="3" presStyleCnt="6"/>
      <dgm:spPr/>
    </dgm:pt>
    <dgm:pt modelId="{57308F72-6DB5-184B-84A0-8FD18E4E96E1}" type="pres">
      <dgm:prSet presAssocID="{722A7D51-852D-5441-B163-FC7465499F25}" presName="text_5" presStyleLbl="node1" presStyleIdx="4" presStyleCnt="6" custScaleY="128805">
        <dgm:presLayoutVars>
          <dgm:bulletEnabled val="1"/>
        </dgm:presLayoutVars>
      </dgm:prSet>
      <dgm:spPr/>
    </dgm:pt>
    <dgm:pt modelId="{6DEE0F72-2717-DB40-BF61-2D42A8D4B2BE}" type="pres">
      <dgm:prSet presAssocID="{722A7D51-852D-5441-B163-FC7465499F25}" presName="accent_5" presStyleCnt="0"/>
      <dgm:spPr/>
    </dgm:pt>
    <dgm:pt modelId="{FA36AE01-6D7A-C844-AAB6-F0A29DD0F4C9}" type="pres">
      <dgm:prSet presAssocID="{722A7D51-852D-5441-B163-FC7465499F25}" presName="accentRepeatNode" presStyleLbl="solidFgAcc1" presStyleIdx="4" presStyleCnt="6"/>
      <dgm:spPr/>
    </dgm:pt>
    <dgm:pt modelId="{AC9003F3-91E9-AA45-A66A-D30BCB32D489}" type="pres">
      <dgm:prSet presAssocID="{3D668436-7BC4-2646-9124-4F53117D8DE8}" presName="text_6" presStyleLbl="node1" presStyleIdx="5" presStyleCnt="6" custScaleY="128805">
        <dgm:presLayoutVars>
          <dgm:bulletEnabled val="1"/>
        </dgm:presLayoutVars>
      </dgm:prSet>
      <dgm:spPr/>
    </dgm:pt>
    <dgm:pt modelId="{57500BFA-1B0A-D144-B022-1C1EEF53A760}" type="pres">
      <dgm:prSet presAssocID="{3D668436-7BC4-2646-9124-4F53117D8DE8}" presName="accent_6" presStyleCnt="0"/>
      <dgm:spPr/>
    </dgm:pt>
    <dgm:pt modelId="{4B3C8ED8-2405-E04A-B807-53509F9456EA}" type="pres">
      <dgm:prSet presAssocID="{3D668436-7BC4-2646-9124-4F53117D8DE8}" presName="accentRepeatNode" presStyleLbl="solidFgAcc1" presStyleIdx="5" presStyleCnt="6"/>
      <dgm:spPr/>
    </dgm:pt>
  </dgm:ptLst>
  <dgm:cxnLst>
    <dgm:cxn modelId="{0F0FE40F-D773-ED41-8199-3CEAB07A9412}" srcId="{3BE836D9-9DD7-0D45-85D1-0CB483F5D5D6}" destId="{722A7D51-852D-5441-B163-FC7465499F25}" srcOrd="4" destOrd="0" parTransId="{DBB2D172-0FE1-CB45-B9EF-26F1EE5F2335}" sibTransId="{84294F8B-2344-1F43-8EBD-84811CDDF774}"/>
    <dgm:cxn modelId="{03B02A12-D3B4-824F-B6A6-0C7732BC546C}" srcId="{3BE836D9-9DD7-0D45-85D1-0CB483F5D5D6}" destId="{5A1F0428-0ACB-F048-B278-0BA5B157B007}" srcOrd="2" destOrd="0" parTransId="{40ED2C65-E8C5-E540-9196-CE0DC726B01C}" sibTransId="{DDA4B21F-6F46-CE4C-BDF0-24B4AA789D8C}"/>
    <dgm:cxn modelId="{058AEE40-B028-BD4C-A4CD-4FB03AFBD4A6}" type="presOf" srcId="{E9AEF667-0663-874E-B6E5-044C77E1AC32}" destId="{D53FB332-C28E-4B41-AE28-E610DC22B7C2}" srcOrd="0" destOrd="0" presId="urn:microsoft.com/office/officeart/2008/layout/VerticalCurvedList"/>
    <dgm:cxn modelId="{E075D15C-4412-2D45-AE96-E6DDACC84D2D}" type="presOf" srcId="{1B32F500-58F8-7B45-AF9B-2B6E97609BE1}" destId="{320FCB41-C79A-7C4F-BD3E-0EB42DE5B44C}" srcOrd="0" destOrd="0" presId="urn:microsoft.com/office/officeart/2008/layout/VerticalCurvedList"/>
    <dgm:cxn modelId="{D2A67B5F-C649-9D45-AE8F-6F09BE3D095D}" srcId="{3BE836D9-9DD7-0D45-85D1-0CB483F5D5D6}" destId="{5FEDB0E8-725D-8C4E-878B-E085B456A9A0}" srcOrd="1" destOrd="0" parTransId="{9C0EBC5E-FB79-EF4E-AD5E-F0EF2304B71C}" sibTransId="{F5954277-E83D-414C-8A2A-B31603781987}"/>
    <dgm:cxn modelId="{F5F59841-DF3B-634B-B942-E0BEF54A6B2E}" srcId="{3BE836D9-9DD7-0D45-85D1-0CB483F5D5D6}" destId="{DA008D25-3834-E64B-913E-54BAF06CDD07}" srcOrd="0" destOrd="0" parTransId="{13506B4B-61F4-8840-B079-694E40264168}" sibTransId="{E9AEF667-0663-874E-B6E5-044C77E1AC32}"/>
    <dgm:cxn modelId="{57666C4A-F974-BD45-BC99-B16DD3036921}" type="presOf" srcId="{5FEDB0E8-725D-8C4E-878B-E085B456A9A0}" destId="{5A41FFFE-BFFC-8446-99A0-A064FFC1E9FC}" srcOrd="0" destOrd="0" presId="urn:microsoft.com/office/officeart/2008/layout/VerticalCurvedList"/>
    <dgm:cxn modelId="{40381580-23E1-334C-BA1E-2FBA45FFB3C9}" type="presOf" srcId="{722A7D51-852D-5441-B163-FC7465499F25}" destId="{57308F72-6DB5-184B-84A0-8FD18E4E96E1}" srcOrd="0" destOrd="0" presId="urn:microsoft.com/office/officeart/2008/layout/VerticalCurvedList"/>
    <dgm:cxn modelId="{AF563391-10D7-8440-9632-4D9EA4643A40}" type="presOf" srcId="{3BE836D9-9DD7-0D45-85D1-0CB483F5D5D6}" destId="{6752F35B-9D60-7846-B889-D6593C3E18BC}" srcOrd="0" destOrd="0" presId="urn:microsoft.com/office/officeart/2008/layout/VerticalCurvedList"/>
    <dgm:cxn modelId="{94A44DC4-22C1-D346-9868-29AD1CA39185}" type="presOf" srcId="{3D668436-7BC4-2646-9124-4F53117D8DE8}" destId="{AC9003F3-91E9-AA45-A66A-D30BCB32D489}" srcOrd="0" destOrd="0" presId="urn:microsoft.com/office/officeart/2008/layout/VerticalCurvedList"/>
    <dgm:cxn modelId="{B39268CE-E6AB-824E-994C-24939948E57D}" srcId="{3BE836D9-9DD7-0D45-85D1-0CB483F5D5D6}" destId="{3D668436-7BC4-2646-9124-4F53117D8DE8}" srcOrd="5" destOrd="0" parTransId="{32EB2C59-093D-4940-88A0-8976268D72F4}" sibTransId="{A6338889-5E74-EA4F-B147-5BC345149DCB}"/>
    <dgm:cxn modelId="{42E9D9CE-8050-574B-BCF8-D40535F6991B}" type="presOf" srcId="{DA008D25-3834-E64B-913E-54BAF06CDD07}" destId="{046CDF57-3A5D-A24D-8B1E-5722EDDAACB0}" srcOrd="0" destOrd="0" presId="urn:microsoft.com/office/officeart/2008/layout/VerticalCurvedList"/>
    <dgm:cxn modelId="{8262C9D0-6600-3241-BAE1-3A28B22D8D92}" srcId="{3BE836D9-9DD7-0D45-85D1-0CB483F5D5D6}" destId="{1B32F500-58F8-7B45-AF9B-2B6E97609BE1}" srcOrd="3" destOrd="0" parTransId="{7851273C-FAC3-BC43-A9C9-13E581A539F3}" sibTransId="{897115AB-C346-4E49-81E3-818C33C23D97}"/>
    <dgm:cxn modelId="{77E1DCDE-5A4B-4B48-A295-0C8EDE107188}" type="presOf" srcId="{5A1F0428-0ACB-F048-B278-0BA5B157B007}" destId="{1B520068-F0F4-104F-99C0-B8693C5EEFD2}" srcOrd="0" destOrd="0" presId="urn:microsoft.com/office/officeart/2008/layout/VerticalCurvedList"/>
    <dgm:cxn modelId="{4B2FDD40-2DA7-B745-92F0-336BB0662BC8}" type="presParOf" srcId="{6752F35B-9D60-7846-B889-D6593C3E18BC}" destId="{711F528F-1013-8C49-A162-59D9444D059F}" srcOrd="0" destOrd="0" presId="urn:microsoft.com/office/officeart/2008/layout/VerticalCurvedList"/>
    <dgm:cxn modelId="{968522FA-A4E8-714E-97B3-FADF9B1949E9}" type="presParOf" srcId="{711F528F-1013-8C49-A162-59D9444D059F}" destId="{974D1CF2-A84F-3C48-9645-45FB1F740356}" srcOrd="0" destOrd="0" presId="urn:microsoft.com/office/officeart/2008/layout/VerticalCurvedList"/>
    <dgm:cxn modelId="{978E5D31-45C1-B841-81D5-3077208FFC79}" type="presParOf" srcId="{974D1CF2-A84F-3C48-9645-45FB1F740356}" destId="{ABFAF162-0D3C-7145-A316-F6F40FD441E8}" srcOrd="0" destOrd="0" presId="urn:microsoft.com/office/officeart/2008/layout/VerticalCurvedList"/>
    <dgm:cxn modelId="{D1A2F191-6A95-7349-A124-2175A47719ED}" type="presParOf" srcId="{974D1CF2-A84F-3C48-9645-45FB1F740356}" destId="{D53FB332-C28E-4B41-AE28-E610DC22B7C2}" srcOrd="1" destOrd="0" presId="urn:microsoft.com/office/officeart/2008/layout/VerticalCurvedList"/>
    <dgm:cxn modelId="{C1B1AF9A-6C8E-424F-8EE0-55CD699E9310}" type="presParOf" srcId="{974D1CF2-A84F-3C48-9645-45FB1F740356}" destId="{48F7D910-AA41-1C49-870C-D58030E2FEA1}" srcOrd="2" destOrd="0" presId="urn:microsoft.com/office/officeart/2008/layout/VerticalCurvedList"/>
    <dgm:cxn modelId="{B67DAE1B-297D-5347-8E38-0837DD079E25}" type="presParOf" srcId="{974D1CF2-A84F-3C48-9645-45FB1F740356}" destId="{33FBEAAB-45CB-A549-86C2-B67C5D6BF2E7}" srcOrd="3" destOrd="0" presId="urn:microsoft.com/office/officeart/2008/layout/VerticalCurvedList"/>
    <dgm:cxn modelId="{C6CD7658-98B5-4F46-AF59-C9CE5E556906}" type="presParOf" srcId="{711F528F-1013-8C49-A162-59D9444D059F}" destId="{046CDF57-3A5D-A24D-8B1E-5722EDDAACB0}" srcOrd="1" destOrd="0" presId="urn:microsoft.com/office/officeart/2008/layout/VerticalCurvedList"/>
    <dgm:cxn modelId="{7536B522-9AE3-9F43-8DD6-D9F701E1C9EB}" type="presParOf" srcId="{711F528F-1013-8C49-A162-59D9444D059F}" destId="{04DB0F9F-891D-224C-B9DF-B67C9701FA6C}" srcOrd="2" destOrd="0" presId="urn:microsoft.com/office/officeart/2008/layout/VerticalCurvedList"/>
    <dgm:cxn modelId="{5651FFD4-1942-134D-928C-B2ECA3F451B0}" type="presParOf" srcId="{04DB0F9F-891D-224C-B9DF-B67C9701FA6C}" destId="{F886C37B-589E-2147-A2D2-16B24D35CAC2}" srcOrd="0" destOrd="0" presId="urn:microsoft.com/office/officeart/2008/layout/VerticalCurvedList"/>
    <dgm:cxn modelId="{5421984A-AC85-4B46-81CE-230425A9F96B}" type="presParOf" srcId="{711F528F-1013-8C49-A162-59D9444D059F}" destId="{5A41FFFE-BFFC-8446-99A0-A064FFC1E9FC}" srcOrd="3" destOrd="0" presId="urn:microsoft.com/office/officeart/2008/layout/VerticalCurvedList"/>
    <dgm:cxn modelId="{D5D0D517-E222-D54F-BDCC-DF70B0B7A769}" type="presParOf" srcId="{711F528F-1013-8C49-A162-59D9444D059F}" destId="{6BDE6A04-B54E-C74E-8AAC-522AF43E1EB2}" srcOrd="4" destOrd="0" presId="urn:microsoft.com/office/officeart/2008/layout/VerticalCurvedList"/>
    <dgm:cxn modelId="{E254DFBD-1F4E-9047-A89A-7B9F3D02354A}" type="presParOf" srcId="{6BDE6A04-B54E-C74E-8AAC-522AF43E1EB2}" destId="{094FC104-5F93-CC48-81EC-5A5374EF8C5C}" srcOrd="0" destOrd="0" presId="urn:microsoft.com/office/officeart/2008/layout/VerticalCurvedList"/>
    <dgm:cxn modelId="{B94F74E3-207A-EA42-AFCA-95BFB7996C4D}" type="presParOf" srcId="{711F528F-1013-8C49-A162-59D9444D059F}" destId="{1B520068-F0F4-104F-99C0-B8693C5EEFD2}" srcOrd="5" destOrd="0" presId="urn:microsoft.com/office/officeart/2008/layout/VerticalCurvedList"/>
    <dgm:cxn modelId="{2DA7592E-253A-9042-814D-9DA402C4FAE0}" type="presParOf" srcId="{711F528F-1013-8C49-A162-59D9444D059F}" destId="{258FEF77-8606-C84F-AC1A-9F0083B7C620}" srcOrd="6" destOrd="0" presId="urn:microsoft.com/office/officeart/2008/layout/VerticalCurvedList"/>
    <dgm:cxn modelId="{7732D863-407A-C042-A6B7-A9D95BA0B655}" type="presParOf" srcId="{258FEF77-8606-C84F-AC1A-9F0083B7C620}" destId="{EBAE9EC1-074A-ED45-8161-C54EFDB5B11B}" srcOrd="0" destOrd="0" presId="urn:microsoft.com/office/officeart/2008/layout/VerticalCurvedList"/>
    <dgm:cxn modelId="{95422429-8DF3-924F-9469-A0647EBE2315}" type="presParOf" srcId="{711F528F-1013-8C49-A162-59D9444D059F}" destId="{320FCB41-C79A-7C4F-BD3E-0EB42DE5B44C}" srcOrd="7" destOrd="0" presId="urn:microsoft.com/office/officeart/2008/layout/VerticalCurvedList"/>
    <dgm:cxn modelId="{CA37A099-D480-C24C-9A58-0087ACB65DA5}" type="presParOf" srcId="{711F528F-1013-8C49-A162-59D9444D059F}" destId="{E0E63A32-D97F-D442-8162-03A593B0661B}" srcOrd="8" destOrd="0" presId="urn:microsoft.com/office/officeart/2008/layout/VerticalCurvedList"/>
    <dgm:cxn modelId="{C15F4D6B-AC10-D247-8B15-DE48AEA46739}" type="presParOf" srcId="{E0E63A32-D97F-D442-8162-03A593B0661B}" destId="{70DE7CED-40B1-1E49-8460-02DCC267BD45}" srcOrd="0" destOrd="0" presId="urn:microsoft.com/office/officeart/2008/layout/VerticalCurvedList"/>
    <dgm:cxn modelId="{56E42E15-BF92-994F-BB86-7E66B3AA77B2}" type="presParOf" srcId="{711F528F-1013-8C49-A162-59D9444D059F}" destId="{57308F72-6DB5-184B-84A0-8FD18E4E96E1}" srcOrd="9" destOrd="0" presId="urn:microsoft.com/office/officeart/2008/layout/VerticalCurvedList"/>
    <dgm:cxn modelId="{6B41F3E9-B909-564E-BC46-7EAEABF09D63}" type="presParOf" srcId="{711F528F-1013-8C49-A162-59D9444D059F}" destId="{6DEE0F72-2717-DB40-BF61-2D42A8D4B2BE}" srcOrd="10" destOrd="0" presId="urn:microsoft.com/office/officeart/2008/layout/VerticalCurvedList"/>
    <dgm:cxn modelId="{29C30140-5CB0-B144-BBE8-A819437E0446}" type="presParOf" srcId="{6DEE0F72-2717-DB40-BF61-2D42A8D4B2BE}" destId="{FA36AE01-6D7A-C844-AAB6-F0A29DD0F4C9}" srcOrd="0" destOrd="0" presId="urn:microsoft.com/office/officeart/2008/layout/VerticalCurvedList"/>
    <dgm:cxn modelId="{7737EC2C-9BBC-EF44-8B3F-65F3012E1F71}" type="presParOf" srcId="{711F528F-1013-8C49-A162-59D9444D059F}" destId="{AC9003F3-91E9-AA45-A66A-D30BCB32D489}" srcOrd="11" destOrd="0" presId="urn:microsoft.com/office/officeart/2008/layout/VerticalCurvedList"/>
    <dgm:cxn modelId="{0DA42315-90B0-834D-A60C-AFAD6A402EF2}" type="presParOf" srcId="{711F528F-1013-8C49-A162-59D9444D059F}" destId="{57500BFA-1B0A-D144-B022-1C1EEF53A760}" srcOrd="12" destOrd="0" presId="urn:microsoft.com/office/officeart/2008/layout/VerticalCurvedList"/>
    <dgm:cxn modelId="{2A548414-F932-564E-9D5B-6E3FA1CBC318}" type="presParOf" srcId="{57500BFA-1B0A-D144-B022-1C1EEF53A760}" destId="{4B3C8ED8-2405-E04A-B807-53509F9456EA}"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39B28B7-98AE-2442-8242-E675E9F54483}" type="doc">
      <dgm:prSet loTypeId="urn:microsoft.com/office/officeart/2005/8/layout/list1" loCatId="list" qsTypeId="urn:microsoft.com/office/officeart/2005/8/quickstyle/simple2" qsCatId="simple" csTypeId="urn:microsoft.com/office/officeart/2005/8/colors/colorful5" csCatId="colorful" phldr="1"/>
      <dgm:spPr/>
      <dgm:t>
        <a:bodyPr/>
        <a:lstStyle/>
        <a:p>
          <a:endParaRPr lang="en-US"/>
        </a:p>
      </dgm:t>
    </dgm:pt>
    <dgm:pt modelId="{9E770DC0-ADC3-6F49-9603-390041B9028C}">
      <dgm:prSet custT="1"/>
      <dgm:spPr/>
      <dgm:t>
        <a:bodyPr/>
        <a:lstStyle/>
        <a:p>
          <a:r>
            <a:rPr lang="en-US" sz="2400" b="0" i="0" dirty="0"/>
            <a:t>Team Tasks</a:t>
          </a:r>
        </a:p>
      </dgm:t>
    </dgm:pt>
    <dgm:pt modelId="{DF559CD0-5B01-D54A-8E06-F10310F9A6A6}" type="parTrans" cxnId="{5B5B1C97-4D72-364B-9991-95AC217DC39E}">
      <dgm:prSet/>
      <dgm:spPr/>
      <dgm:t>
        <a:bodyPr/>
        <a:lstStyle/>
        <a:p>
          <a:endParaRPr lang="en-US">
            <a:latin typeface="Hind Vadodara" panose="020B0604020202020204" charset="0"/>
            <a:cs typeface="Hind Vadodara" panose="020B0604020202020204" charset="0"/>
          </a:endParaRPr>
        </a:p>
      </dgm:t>
    </dgm:pt>
    <dgm:pt modelId="{2AE7D53E-5748-B340-A3B2-69C78DDF3C05}" type="sibTrans" cxnId="{5B5B1C97-4D72-364B-9991-95AC217DC39E}">
      <dgm:prSet/>
      <dgm:spPr/>
      <dgm:t>
        <a:bodyPr/>
        <a:lstStyle/>
        <a:p>
          <a:endParaRPr lang="en-US">
            <a:latin typeface="Hind Vadodara" panose="020B0604020202020204" charset="0"/>
            <a:cs typeface="Hind Vadodara" panose="020B0604020202020204" charset="0"/>
          </a:endParaRPr>
        </a:p>
      </dgm:t>
    </dgm:pt>
    <dgm:pt modelId="{76937503-7550-41B3-8D88-C860E600B4A5}">
      <dgm:prSet phldr="0" custT="1"/>
      <dgm:spPr>
        <a:solidFill>
          <a:srgbClr val="B7DEF4"/>
        </a:solidFill>
      </dgm:spPr>
      <dgm:t>
        <a:bodyPr/>
        <a:lstStyle/>
        <a:p>
          <a:r>
            <a:rPr lang="en-US" sz="2800" b="1" i="0" dirty="0">
              <a:solidFill>
                <a:schemeClr val="accent6">
                  <a:lumMod val="50000"/>
                </a:schemeClr>
              </a:solidFill>
            </a:rPr>
            <a:t>Presentation Content</a:t>
          </a:r>
          <a:endParaRPr lang="en-US" sz="2800" b="1" i="0" u="none" strike="noStrike" cap="none" baseline="0" noProof="0" dirty="0">
            <a:solidFill>
              <a:schemeClr val="accent6">
                <a:lumMod val="50000"/>
              </a:schemeClr>
            </a:solidFill>
          </a:endParaRPr>
        </a:p>
      </dgm:t>
    </dgm:pt>
    <dgm:pt modelId="{CB879ED8-C3F0-4B59-B2E3-178A8DD63439}" type="parTrans" cxnId="{CFA36605-B483-445C-89DB-7C5A5F0F44E2}">
      <dgm:prSet/>
      <dgm:spPr/>
      <dgm:t>
        <a:bodyPr/>
        <a:lstStyle/>
        <a:p>
          <a:endParaRPr lang="en-US">
            <a:latin typeface="Hind Vadodara" panose="020B0604020202020204" charset="0"/>
            <a:cs typeface="Hind Vadodara" panose="020B0604020202020204" charset="0"/>
          </a:endParaRPr>
        </a:p>
      </dgm:t>
    </dgm:pt>
    <dgm:pt modelId="{D7118AEF-A539-46B0-983D-619275A2AEA0}" type="sibTrans" cxnId="{CFA36605-B483-445C-89DB-7C5A5F0F44E2}">
      <dgm:prSet/>
      <dgm:spPr/>
      <dgm:t>
        <a:bodyPr/>
        <a:lstStyle/>
        <a:p>
          <a:endParaRPr lang="en-US">
            <a:latin typeface="Hind Vadodara" panose="020B0604020202020204" charset="0"/>
            <a:cs typeface="Hind Vadodara" panose="020B0604020202020204" charset="0"/>
          </a:endParaRPr>
        </a:p>
      </dgm:t>
    </dgm:pt>
    <dgm:pt modelId="{37F9031E-3575-954C-884B-455C5F360FA0}">
      <dgm:prSet custT="1"/>
      <dgm:spPr/>
      <dgm:t>
        <a:bodyPr/>
        <a:lstStyle/>
        <a:p>
          <a:pPr marL="228600" lvl="1" indent="0" defTabSz="889000">
            <a:lnSpc>
              <a:spcPct val="90000"/>
            </a:lnSpc>
            <a:spcBef>
              <a:spcPct val="0"/>
            </a:spcBef>
            <a:spcAft>
              <a:spcPct val="15000"/>
            </a:spcAft>
            <a:buFont typeface="Arial" panose="020B0604020202020204" pitchFamily="34" charset="0"/>
            <a:buChar char="•"/>
          </a:pPr>
          <a:r>
            <a:rPr lang="en-US" sz="2000" b="0" i="0" dirty="0"/>
            <a:t> Review your data sources (e.g., fidelity and outcome data), and revise your action plan for this AND next year.</a:t>
          </a:r>
        </a:p>
      </dgm:t>
    </dgm:pt>
    <dgm:pt modelId="{2084D932-D90C-CB4D-89A7-29511A790757}" type="parTrans" cxnId="{76F569ED-F319-E34D-9265-3FF92ECC07FA}">
      <dgm:prSet/>
      <dgm:spPr/>
      <dgm:t>
        <a:bodyPr/>
        <a:lstStyle/>
        <a:p>
          <a:endParaRPr lang="en-US"/>
        </a:p>
      </dgm:t>
    </dgm:pt>
    <dgm:pt modelId="{F98E0B3D-6701-714E-AEEB-E1A03E5FEBC3}" type="sibTrans" cxnId="{76F569ED-F319-E34D-9265-3FF92ECC07FA}">
      <dgm:prSet/>
      <dgm:spPr/>
      <dgm:t>
        <a:bodyPr/>
        <a:lstStyle/>
        <a:p>
          <a:endParaRPr lang="en-US"/>
        </a:p>
      </dgm:t>
    </dgm:pt>
    <dgm:pt modelId="{A9F21724-7283-428F-AC24-E0B408BD4164}">
      <dgm:prSet phldr="0" custT="1"/>
      <dgm:spPr/>
      <dgm:t>
        <a:bodyPr/>
        <a:lstStyle/>
        <a:p>
          <a:pPr marL="0" marR="0" lvl="0" indent="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latin typeface="+mn-lt"/>
            </a:rPr>
            <a:t>Analysis of Fidelity and Outcome data</a:t>
          </a:r>
        </a:p>
      </dgm:t>
    </dgm:pt>
    <dgm:pt modelId="{D336B7C2-46C2-4153-9E42-FE2DB590D835}" type="parTrans" cxnId="{37E99FC8-7FC3-495F-8728-BC72429217B5}">
      <dgm:prSet/>
      <dgm:spPr/>
      <dgm:t>
        <a:bodyPr/>
        <a:lstStyle/>
        <a:p>
          <a:endParaRPr lang="en-US"/>
        </a:p>
      </dgm:t>
    </dgm:pt>
    <dgm:pt modelId="{ADF80FFA-6B20-4FBA-9A49-BB8FAE3DB4AE}" type="sibTrans" cxnId="{37E99FC8-7FC3-495F-8728-BC72429217B5}">
      <dgm:prSet/>
      <dgm:spPr/>
      <dgm:t>
        <a:bodyPr/>
        <a:lstStyle/>
        <a:p>
          <a:endParaRPr lang="en-US"/>
        </a:p>
      </dgm:t>
    </dgm:pt>
    <dgm:pt modelId="{72E39889-8E8D-41D6-81A8-1FA6025D6298}">
      <dgm:prSet phldr="0" custT="1"/>
      <dgm:spPr/>
      <dgm:t>
        <a:bodyPr/>
        <a:lstStyle/>
        <a:p>
          <a:pPr marL="0" marR="0" lvl="0" indent="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latin typeface="+mn-lt"/>
            </a:rPr>
            <a:t>Annual Evaluation Report</a:t>
          </a:r>
        </a:p>
      </dgm:t>
    </dgm:pt>
    <dgm:pt modelId="{D02397B8-F29E-42C1-8E22-C864DC6125E1}" type="parTrans" cxnId="{EFC09309-D55D-4ECE-8563-E353BCDE171A}">
      <dgm:prSet/>
      <dgm:spPr/>
      <dgm:t>
        <a:bodyPr/>
        <a:lstStyle/>
        <a:p>
          <a:endParaRPr lang="en-US"/>
        </a:p>
      </dgm:t>
    </dgm:pt>
    <dgm:pt modelId="{6DAF7A1B-DD3E-4730-B62D-FFD7D0B38402}" type="sibTrans" cxnId="{EFC09309-D55D-4ECE-8563-E353BCDE171A}">
      <dgm:prSet/>
      <dgm:spPr/>
      <dgm:t>
        <a:bodyPr/>
        <a:lstStyle/>
        <a:p>
          <a:endParaRPr lang="en-US"/>
        </a:p>
      </dgm:t>
    </dgm:pt>
    <dgm:pt modelId="{73F90530-A022-4F95-8E0B-1D4124902B5F}">
      <dgm:prSet phldr="0" custT="1"/>
      <dgm:spPr/>
      <dgm:t>
        <a:bodyPr/>
        <a:lstStyle/>
        <a:p>
          <a:pPr marL="0" marR="0" lvl="0" indent="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latin typeface="+mn-lt"/>
            </a:rPr>
            <a:t>Update PBIS Handbook &amp; Training Materials for next year</a:t>
          </a:r>
        </a:p>
      </dgm:t>
    </dgm:pt>
    <dgm:pt modelId="{4C5227CC-942B-4BFC-B198-719EA9FFD863}" type="parTrans" cxnId="{DC27AA23-4F58-4215-9517-903A5867C1BB}">
      <dgm:prSet/>
      <dgm:spPr/>
      <dgm:t>
        <a:bodyPr/>
        <a:lstStyle/>
        <a:p>
          <a:endParaRPr lang="en-US"/>
        </a:p>
      </dgm:t>
    </dgm:pt>
    <dgm:pt modelId="{3360FB57-920E-4C2E-BC23-8CBE5EE8EDC5}" type="sibTrans" cxnId="{DC27AA23-4F58-4215-9517-903A5867C1BB}">
      <dgm:prSet/>
      <dgm:spPr/>
      <dgm:t>
        <a:bodyPr/>
        <a:lstStyle/>
        <a:p>
          <a:endParaRPr lang="en-US"/>
        </a:p>
      </dgm:t>
    </dgm:pt>
    <dgm:pt modelId="{0743F3BE-36EF-4147-A895-1F5FD94D93DC}">
      <dgm:prSet phldr="0" custT="1"/>
      <dgm:spPr/>
      <dgm:t>
        <a:bodyPr/>
        <a:lstStyle/>
        <a:p>
          <a:pPr marL="0" marR="0" lvl="0" indent="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b="0" dirty="0">
              <a:latin typeface="+mn-lt"/>
            </a:rPr>
            <a:t>Team time</a:t>
          </a:r>
          <a:endParaRPr lang="en-US" sz="2000" dirty="0">
            <a:latin typeface="+mn-lt"/>
          </a:endParaRPr>
        </a:p>
      </dgm:t>
    </dgm:pt>
    <dgm:pt modelId="{67CB3C7A-04C4-4E37-B22C-A84B34E50A00}" type="parTrans" cxnId="{1C37E5B2-8DBA-4494-92D7-95DE51526EC4}">
      <dgm:prSet/>
      <dgm:spPr/>
      <dgm:t>
        <a:bodyPr/>
        <a:lstStyle/>
        <a:p>
          <a:endParaRPr lang="en-US"/>
        </a:p>
      </dgm:t>
    </dgm:pt>
    <dgm:pt modelId="{7B068477-0CDF-4665-AC4B-89BF1DA1C0DC}" type="sibTrans" cxnId="{1C37E5B2-8DBA-4494-92D7-95DE51526EC4}">
      <dgm:prSet/>
      <dgm:spPr/>
      <dgm:t>
        <a:bodyPr/>
        <a:lstStyle/>
        <a:p>
          <a:endParaRPr lang="en-US"/>
        </a:p>
      </dgm:t>
    </dgm:pt>
    <dgm:pt modelId="{577F9D76-533A-48A7-8022-5A23BF825124}">
      <dgm:prSet custT="1"/>
      <dgm:spPr/>
      <dgm:t>
        <a:bodyPr/>
        <a:lstStyle/>
        <a:p>
          <a:pPr marL="228600" lvl="1" indent="0" defTabSz="889000">
            <a:lnSpc>
              <a:spcPct val="90000"/>
            </a:lnSpc>
            <a:spcBef>
              <a:spcPct val="0"/>
            </a:spcBef>
            <a:spcAft>
              <a:spcPct val="15000"/>
            </a:spcAft>
            <a:buFont typeface="Arial" panose="020B0604020202020204" pitchFamily="34" charset="0"/>
            <a:buChar char="•"/>
          </a:pPr>
          <a:r>
            <a:rPr lang="en-US" sz="2000" b="0" i="0" dirty="0"/>
            <a:t> Organize your data sources, and celebrations into an Annual Evaluation Plan and share with your school community.</a:t>
          </a:r>
        </a:p>
      </dgm:t>
    </dgm:pt>
    <dgm:pt modelId="{CB91A4A8-B607-4A2A-BD2B-30CA597BA4F6}" type="parTrans" cxnId="{FC04B771-4577-45FE-8D96-D0FAAAB34984}">
      <dgm:prSet/>
      <dgm:spPr/>
      <dgm:t>
        <a:bodyPr/>
        <a:lstStyle/>
        <a:p>
          <a:endParaRPr lang="en-US"/>
        </a:p>
      </dgm:t>
    </dgm:pt>
    <dgm:pt modelId="{92AFF6C9-7DD4-4009-9C28-D1488870EB27}" type="sibTrans" cxnId="{FC04B771-4577-45FE-8D96-D0FAAAB34984}">
      <dgm:prSet/>
      <dgm:spPr/>
      <dgm:t>
        <a:bodyPr/>
        <a:lstStyle/>
        <a:p>
          <a:endParaRPr lang="en-US"/>
        </a:p>
      </dgm:t>
    </dgm:pt>
    <dgm:pt modelId="{ACECE8AD-8580-4FBE-8F9B-0CE533D9F381}">
      <dgm:prSet custT="1"/>
      <dgm:spPr/>
      <dgm:t>
        <a:bodyPr/>
        <a:lstStyle/>
        <a:p>
          <a:pPr marL="228600" lvl="1" indent="0" defTabSz="889000">
            <a:lnSpc>
              <a:spcPct val="90000"/>
            </a:lnSpc>
            <a:spcBef>
              <a:spcPct val="0"/>
            </a:spcBef>
            <a:spcAft>
              <a:spcPct val="15000"/>
            </a:spcAft>
            <a:buFont typeface="Arial" panose="020B0604020202020204" pitchFamily="34" charset="0"/>
            <a:buChar char="•"/>
          </a:pPr>
          <a:r>
            <a:rPr lang="en-US" sz="2000" b="0" i="0" dirty="0"/>
            <a:t>Review your data sources and your school and classroom goals and revise these goals for next year. </a:t>
          </a:r>
        </a:p>
      </dgm:t>
    </dgm:pt>
    <dgm:pt modelId="{5ED0427B-5821-4E10-A0C1-68FA9080C038}" type="parTrans" cxnId="{56759BDE-B9E4-4FAF-BABB-3F194B56EBCE}">
      <dgm:prSet/>
      <dgm:spPr/>
      <dgm:t>
        <a:bodyPr/>
        <a:lstStyle/>
        <a:p>
          <a:endParaRPr lang="en-US"/>
        </a:p>
      </dgm:t>
    </dgm:pt>
    <dgm:pt modelId="{7FCEEA39-A7E8-46A8-9E40-A8B2033E4CCF}" type="sibTrans" cxnId="{56759BDE-B9E4-4FAF-BABB-3F194B56EBCE}">
      <dgm:prSet/>
      <dgm:spPr/>
      <dgm:t>
        <a:bodyPr/>
        <a:lstStyle/>
        <a:p>
          <a:endParaRPr lang="en-US"/>
        </a:p>
      </dgm:t>
    </dgm:pt>
    <dgm:pt modelId="{AA553A85-651A-466E-9122-933FCEF0FDEC}">
      <dgm:prSet custT="1"/>
      <dgm:spPr/>
      <dgm:t>
        <a:bodyPr/>
        <a:lstStyle/>
        <a:p>
          <a:pPr marL="228600" lvl="1" indent="0" defTabSz="889000">
            <a:lnSpc>
              <a:spcPct val="90000"/>
            </a:lnSpc>
            <a:spcBef>
              <a:spcPct val="0"/>
            </a:spcBef>
            <a:spcAft>
              <a:spcPct val="15000"/>
            </a:spcAft>
            <a:buFont typeface="Arial" panose="020B0604020202020204" pitchFamily="34" charset="0"/>
            <a:buChar char="•"/>
          </a:pPr>
          <a:r>
            <a:rPr lang="en-US" sz="2000" b="0" i="0" dirty="0"/>
            <a:t>Review and revise your PBIS Resources (e.g., Handbook) for staff, students, and families. </a:t>
          </a:r>
        </a:p>
      </dgm:t>
    </dgm:pt>
    <dgm:pt modelId="{0C6ADB0C-374B-401A-AE20-4F4E57931994}" type="parTrans" cxnId="{B771AF48-3D34-4344-933C-AA95DC15C1D7}">
      <dgm:prSet/>
      <dgm:spPr/>
      <dgm:t>
        <a:bodyPr/>
        <a:lstStyle/>
        <a:p>
          <a:endParaRPr lang="en-US"/>
        </a:p>
      </dgm:t>
    </dgm:pt>
    <dgm:pt modelId="{1209D879-BFF8-42D2-9358-04F927492438}" type="sibTrans" cxnId="{B771AF48-3D34-4344-933C-AA95DC15C1D7}">
      <dgm:prSet/>
      <dgm:spPr/>
      <dgm:t>
        <a:bodyPr/>
        <a:lstStyle/>
        <a:p>
          <a:endParaRPr lang="en-US"/>
        </a:p>
      </dgm:t>
    </dgm:pt>
    <dgm:pt modelId="{FA8BA491-1287-4111-AC67-E12E61463980}">
      <dgm:prSet phldr="0" custT="1"/>
      <dgm:spPr/>
      <dgm:t>
        <a:bodyPr/>
        <a:lstStyle/>
        <a:p>
          <a:pPr marL="0" marR="0" lvl="0" indent="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latin typeface="+mn-lt"/>
            </a:rPr>
            <a:t>Review current data and revise schoolwide goals</a:t>
          </a:r>
        </a:p>
        <a:p>
          <a:pPr marL="0" marR="0" lvl="0" indent="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latin typeface="+mn-lt"/>
            </a:rPr>
            <a:t>Classroom PD, Coaching and Performance Feedback</a:t>
          </a:r>
        </a:p>
      </dgm:t>
    </dgm:pt>
    <dgm:pt modelId="{BEB2CE34-605F-466A-B4E4-6265FD032BD8}" type="parTrans" cxnId="{EC998E08-AEAB-4992-8F17-3D2FED59ADFA}">
      <dgm:prSet/>
      <dgm:spPr/>
    </dgm:pt>
    <dgm:pt modelId="{7D8BE53C-B566-4E91-99C9-719480BB8559}" type="sibTrans" cxnId="{EC998E08-AEAB-4992-8F17-3D2FED59ADFA}">
      <dgm:prSet/>
      <dgm:spPr/>
    </dgm:pt>
    <dgm:pt modelId="{107712AD-F0E7-8045-90F3-AA033147F7E7}" type="pres">
      <dgm:prSet presAssocID="{139B28B7-98AE-2442-8242-E675E9F54483}" presName="linear" presStyleCnt="0">
        <dgm:presLayoutVars>
          <dgm:dir/>
          <dgm:animLvl val="lvl"/>
          <dgm:resizeHandles val="exact"/>
        </dgm:presLayoutVars>
      </dgm:prSet>
      <dgm:spPr/>
    </dgm:pt>
    <dgm:pt modelId="{99F85151-3D39-4456-9783-D2B61E40612E}" type="pres">
      <dgm:prSet presAssocID="{76937503-7550-41B3-8D88-C860E600B4A5}" presName="parentLin" presStyleCnt="0"/>
      <dgm:spPr/>
    </dgm:pt>
    <dgm:pt modelId="{3E253364-FB35-42F8-9CB7-634D0DF472D6}" type="pres">
      <dgm:prSet presAssocID="{76937503-7550-41B3-8D88-C860E600B4A5}" presName="parentLeftMargin" presStyleLbl="node1" presStyleIdx="0" presStyleCnt="2"/>
      <dgm:spPr/>
    </dgm:pt>
    <dgm:pt modelId="{24EE546A-203E-45A1-AB96-5A4CB77AC5EC}" type="pres">
      <dgm:prSet presAssocID="{76937503-7550-41B3-8D88-C860E600B4A5}" presName="parentText" presStyleLbl="node1" presStyleIdx="0" presStyleCnt="2">
        <dgm:presLayoutVars>
          <dgm:chMax val="0"/>
          <dgm:bulletEnabled val="1"/>
        </dgm:presLayoutVars>
      </dgm:prSet>
      <dgm:spPr/>
    </dgm:pt>
    <dgm:pt modelId="{1DD4E0C0-9F60-4F65-BB07-79CA80226C0A}" type="pres">
      <dgm:prSet presAssocID="{76937503-7550-41B3-8D88-C860E600B4A5}" presName="negativeSpace" presStyleCnt="0"/>
      <dgm:spPr/>
    </dgm:pt>
    <dgm:pt modelId="{CDAAD9AB-76BA-4F20-9C80-4020D86AF54F}" type="pres">
      <dgm:prSet presAssocID="{76937503-7550-41B3-8D88-C860E600B4A5}" presName="childText" presStyleLbl="conFgAcc1" presStyleIdx="0" presStyleCnt="2">
        <dgm:presLayoutVars>
          <dgm:bulletEnabled val="1"/>
        </dgm:presLayoutVars>
      </dgm:prSet>
      <dgm:spPr>
        <a:prstGeom prst="roundRect">
          <a:avLst/>
        </a:prstGeom>
      </dgm:spPr>
    </dgm:pt>
    <dgm:pt modelId="{5E61BAE6-473E-4263-8FBF-76A396FC3E1D}" type="pres">
      <dgm:prSet presAssocID="{D7118AEF-A539-46B0-983D-619275A2AEA0}" presName="spaceBetweenRectangles" presStyleCnt="0"/>
      <dgm:spPr/>
    </dgm:pt>
    <dgm:pt modelId="{77D4E652-4152-4FB3-933D-DC846CDC44C4}" type="pres">
      <dgm:prSet presAssocID="{9E770DC0-ADC3-6F49-9603-390041B9028C}" presName="parentLin" presStyleCnt="0"/>
      <dgm:spPr/>
    </dgm:pt>
    <dgm:pt modelId="{F0AC8D9C-1ACD-4825-B968-FF4EE97737E7}" type="pres">
      <dgm:prSet presAssocID="{9E770DC0-ADC3-6F49-9603-390041B9028C}" presName="parentLeftMargin" presStyleLbl="node1" presStyleIdx="0" presStyleCnt="2"/>
      <dgm:spPr/>
    </dgm:pt>
    <dgm:pt modelId="{A408444A-A753-4052-B5E7-27B1CF04BE0D}" type="pres">
      <dgm:prSet presAssocID="{9E770DC0-ADC3-6F49-9603-390041B9028C}" presName="parentText" presStyleLbl="node1" presStyleIdx="1" presStyleCnt="2">
        <dgm:presLayoutVars>
          <dgm:chMax val="0"/>
          <dgm:bulletEnabled val="1"/>
        </dgm:presLayoutVars>
      </dgm:prSet>
      <dgm:spPr/>
    </dgm:pt>
    <dgm:pt modelId="{DB387AC5-600F-40B5-8656-6ED772B9F62D}" type="pres">
      <dgm:prSet presAssocID="{9E770DC0-ADC3-6F49-9603-390041B9028C}" presName="negativeSpace" presStyleCnt="0"/>
      <dgm:spPr/>
    </dgm:pt>
    <dgm:pt modelId="{AD7E4922-BE98-4A00-8CC9-8C067984A0AA}" type="pres">
      <dgm:prSet presAssocID="{9E770DC0-ADC3-6F49-9603-390041B9028C}" presName="childText" presStyleLbl="conFgAcc1" presStyleIdx="1" presStyleCnt="2">
        <dgm:presLayoutVars>
          <dgm:bulletEnabled val="1"/>
        </dgm:presLayoutVars>
      </dgm:prSet>
      <dgm:spPr/>
    </dgm:pt>
  </dgm:ptLst>
  <dgm:cxnLst>
    <dgm:cxn modelId="{1A4A8E00-7567-4785-B53E-0585D7D5BBB8}" type="presOf" srcId="{AA553A85-651A-466E-9122-933FCEF0FDEC}" destId="{AD7E4922-BE98-4A00-8CC9-8C067984A0AA}" srcOrd="0" destOrd="3" presId="urn:microsoft.com/office/officeart/2005/8/layout/list1"/>
    <dgm:cxn modelId="{CFA36605-B483-445C-89DB-7C5A5F0F44E2}" srcId="{139B28B7-98AE-2442-8242-E675E9F54483}" destId="{76937503-7550-41B3-8D88-C860E600B4A5}" srcOrd="0" destOrd="0" parTransId="{CB879ED8-C3F0-4B59-B2E3-178A8DD63439}" sibTransId="{D7118AEF-A539-46B0-983D-619275A2AEA0}"/>
    <dgm:cxn modelId="{EC998E08-AEAB-4992-8F17-3D2FED59ADFA}" srcId="{76937503-7550-41B3-8D88-C860E600B4A5}" destId="{FA8BA491-1287-4111-AC67-E12E61463980}" srcOrd="1" destOrd="0" parTransId="{BEB2CE34-605F-466A-B4E4-6265FD032BD8}" sibTransId="{7D8BE53C-B566-4E91-99C9-719480BB8559}"/>
    <dgm:cxn modelId="{EFC09309-D55D-4ECE-8563-E353BCDE171A}" srcId="{76937503-7550-41B3-8D88-C860E600B4A5}" destId="{72E39889-8E8D-41D6-81A8-1FA6025D6298}" srcOrd="2" destOrd="0" parTransId="{D02397B8-F29E-42C1-8E22-C864DC6125E1}" sibTransId="{6DAF7A1B-DD3E-4730-B62D-FFD7D0B38402}"/>
    <dgm:cxn modelId="{DC27AA23-4F58-4215-9517-903A5867C1BB}" srcId="{76937503-7550-41B3-8D88-C860E600B4A5}" destId="{73F90530-A022-4F95-8E0B-1D4124902B5F}" srcOrd="3" destOrd="0" parTransId="{4C5227CC-942B-4BFC-B198-719EA9FFD863}" sibTransId="{3360FB57-920E-4C2E-BC23-8CBE5EE8EDC5}"/>
    <dgm:cxn modelId="{10A32F32-093B-47BE-A215-EA0D0769E405}" type="presOf" srcId="{577F9D76-533A-48A7-8022-5A23BF825124}" destId="{AD7E4922-BE98-4A00-8CC9-8C067984A0AA}" srcOrd="0" destOrd="1" presId="urn:microsoft.com/office/officeart/2005/8/layout/list1"/>
    <dgm:cxn modelId="{C5943148-F388-4A8D-A631-541F8D95EE40}" type="presOf" srcId="{FA8BA491-1287-4111-AC67-E12E61463980}" destId="{CDAAD9AB-76BA-4F20-9C80-4020D86AF54F}" srcOrd="0" destOrd="1" presId="urn:microsoft.com/office/officeart/2005/8/layout/list1"/>
    <dgm:cxn modelId="{B771AF48-3D34-4344-933C-AA95DC15C1D7}" srcId="{9E770DC0-ADC3-6F49-9603-390041B9028C}" destId="{AA553A85-651A-466E-9122-933FCEF0FDEC}" srcOrd="3" destOrd="0" parTransId="{0C6ADB0C-374B-401A-AE20-4F4E57931994}" sibTransId="{1209D879-BFF8-42D2-9358-04F927492438}"/>
    <dgm:cxn modelId="{0B3E1C4B-7B36-46B7-B8A3-F9B4812D32EA}" type="presOf" srcId="{A9F21724-7283-428F-AC24-E0B408BD4164}" destId="{CDAAD9AB-76BA-4F20-9C80-4020D86AF54F}" srcOrd="0" destOrd="0" presId="urn:microsoft.com/office/officeart/2005/8/layout/list1"/>
    <dgm:cxn modelId="{7652934D-994A-4C41-9472-19C850149D9E}" type="presOf" srcId="{37F9031E-3575-954C-884B-455C5F360FA0}" destId="{AD7E4922-BE98-4A00-8CC9-8C067984A0AA}" srcOrd="0" destOrd="0" presId="urn:microsoft.com/office/officeart/2005/8/layout/list1"/>
    <dgm:cxn modelId="{FC04B771-4577-45FE-8D96-D0FAAAB34984}" srcId="{9E770DC0-ADC3-6F49-9603-390041B9028C}" destId="{577F9D76-533A-48A7-8022-5A23BF825124}" srcOrd="1" destOrd="0" parTransId="{CB91A4A8-B607-4A2A-BD2B-30CA597BA4F6}" sibTransId="{92AFF6C9-7DD4-4009-9C28-D1488870EB27}"/>
    <dgm:cxn modelId="{3507DC74-BB1A-3747-A4EB-3A2F2AFF0C2A}" type="presOf" srcId="{139B28B7-98AE-2442-8242-E675E9F54483}" destId="{107712AD-F0E7-8045-90F3-AA033147F7E7}" srcOrd="0" destOrd="0" presId="urn:microsoft.com/office/officeart/2005/8/layout/list1"/>
    <dgm:cxn modelId="{51744959-DC5F-4B64-8022-0CA7433788A8}" type="presOf" srcId="{76937503-7550-41B3-8D88-C860E600B4A5}" destId="{3E253364-FB35-42F8-9CB7-634D0DF472D6}" srcOrd="0" destOrd="0" presId="urn:microsoft.com/office/officeart/2005/8/layout/list1"/>
    <dgm:cxn modelId="{08B4198E-EA5D-4BD3-9314-2562DE6067CF}" type="presOf" srcId="{0743F3BE-36EF-4147-A895-1F5FD94D93DC}" destId="{CDAAD9AB-76BA-4F20-9C80-4020D86AF54F}" srcOrd="0" destOrd="4" presId="urn:microsoft.com/office/officeart/2005/8/layout/list1"/>
    <dgm:cxn modelId="{5B5B1C97-4D72-364B-9991-95AC217DC39E}" srcId="{139B28B7-98AE-2442-8242-E675E9F54483}" destId="{9E770DC0-ADC3-6F49-9603-390041B9028C}" srcOrd="1" destOrd="0" parTransId="{DF559CD0-5B01-D54A-8E06-F10310F9A6A6}" sibTransId="{2AE7D53E-5748-B340-A3B2-69C78DDF3C05}"/>
    <dgm:cxn modelId="{EF1EACA6-1597-412F-BB0A-DDC30C359654}" type="presOf" srcId="{76937503-7550-41B3-8D88-C860E600B4A5}" destId="{24EE546A-203E-45A1-AB96-5A4CB77AC5EC}" srcOrd="1" destOrd="0" presId="urn:microsoft.com/office/officeart/2005/8/layout/list1"/>
    <dgm:cxn modelId="{3C7B35A9-7745-4B15-B604-A414AA984DC1}" type="presOf" srcId="{ACECE8AD-8580-4FBE-8F9B-0CE533D9F381}" destId="{AD7E4922-BE98-4A00-8CC9-8C067984A0AA}" srcOrd="0" destOrd="2" presId="urn:microsoft.com/office/officeart/2005/8/layout/list1"/>
    <dgm:cxn modelId="{AA0F9EAE-26A9-414F-B6EA-9C2D4445087E}" type="presOf" srcId="{73F90530-A022-4F95-8E0B-1D4124902B5F}" destId="{CDAAD9AB-76BA-4F20-9C80-4020D86AF54F}" srcOrd="0" destOrd="3" presId="urn:microsoft.com/office/officeart/2005/8/layout/list1"/>
    <dgm:cxn modelId="{1C37E5B2-8DBA-4494-92D7-95DE51526EC4}" srcId="{76937503-7550-41B3-8D88-C860E600B4A5}" destId="{0743F3BE-36EF-4147-A895-1F5FD94D93DC}" srcOrd="4" destOrd="0" parTransId="{67CB3C7A-04C4-4E37-B22C-A84B34E50A00}" sibTransId="{7B068477-0CDF-4665-AC4B-89BF1DA1C0DC}"/>
    <dgm:cxn modelId="{37E99FC8-7FC3-495F-8728-BC72429217B5}" srcId="{76937503-7550-41B3-8D88-C860E600B4A5}" destId="{A9F21724-7283-428F-AC24-E0B408BD4164}" srcOrd="0" destOrd="0" parTransId="{D336B7C2-46C2-4153-9E42-FE2DB590D835}" sibTransId="{ADF80FFA-6B20-4FBA-9A49-BB8FAE3DB4AE}"/>
    <dgm:cxn modelId="{F2E635CB-CCE1-472E-BD6C-3B63BC782FE1}" type="presOf" srcId="{9E770DC0-ADC3-6F49-9603-390041B9028C}" destId="{A408444A-A753-4052-B5E7-27B1CF04BE0D}" srcOrd="1" destOrd="0" presId="urn:microsoft.com/office/officeart/2005/8/layout/list1"/>
    <dgm:cxn modelId="{56759BDE-B9E4-4FAF-BABB-3F194B56EBCE}" srcId="{9E770DC0-ADC3-6F49-9603-390041B9028C}" destId="{ACECE8AD-8580-4FBE-8F9B-0CE533D9F381}" srcOrd="2" destOrd="0" parTransId="{5ED0427B-5821-4E10-A0C1-68FA9080C038}" sibTransId="{7FCEEA39-A7E8-46A8-9E40-A8B2033E4CCF}"/>
    <dgm:cxn modelId="{03F62CE4-F7BA-47E7-8D6D-CB10696A98CF}" type="presOf" srcId="{9E770DC0-ADC3-6F49-9603-390041B9028C}" destId="{F0AC8D9C-1ACD-4825-B968-FF4EE97737E7}" srcOrd="0" destOrd="0" presId="urn:microsoft.com/office/officeart/2005/8/layout/list1"/>
    <dgm:cxn modelId="{76F569ED-F319-E34D-9265-3FF92ECC07FA}" srcId="{9E770DC0-ADC3-6F49-9603-390041B9028C}" destId="{37F9031E-3575-954C-884B-455C5F360FA0}" srcOrd="0" destOrd="0" parTransId="{2084D932-D90C-CB4D-89A7-29511A790757}" sibTransId="{F98E0B3D-6701-714E-AEEB-E1A03E5FEBC3}"/>
    <dgm:cxn modelId="{BBCAEDF0-3425-4BDE-8459-3B60C411BE53}" type="presOf" srcId="{72E39889-8E8D-41D6-81A8-1FA6025D6298}" destId="{CDAAD9AB-76BA-4F20-9C80-4020D86AF54F}" srcOrd="0" destOrd="2" presId="urn:microsoft.com/office/officeart/2005/8/layout/list1"/>
    <dgm:cxn modelId="{12E116CE-1DEF-4976-A24F-079A4D7B5ED3}" type="presParOf" srcId="{107712AD-F0E7-8045-90F3-AA033147F7E7}" destId="{99F85151-3D39-4456-9783-D2B61E40612E}" srcOrd="0" destOrd="0" presId="urn:microsoft.com/office/officeart/2005/8/layout/list1"/>
    <dgm:cxn modelId="{FF58E2B0-75F0-4DE9-ACEE-43F6E84FC83E}" type="presParOf" srcId="{99F85151-3D39-4456-9783-D2B61E40612E}" destId="{3E253364-FB35-42F8-9CB7-634D0DF472D6}" srcOrd="0" destOrd="0" presId="urn:microsoft.com/office/officeart/2005/8/layout/list1"/>
    <dgm:cxn modelId="{64E8673E-D255-441E-8A75-8CAFF1C85B8A}" type="presParOf" srcId="{99F85151-3D39-4456-9783-D2B61E40612E}" destId="{24EE546A-203E-45A1-AB96-5A4CB77AC5EC}" srcOrd="1" destOrd="0" presId="urn:microsoft.com/office/officeart/2005/8/layout/list1"/>
    <dgm:cxn modelId="{7CE409AA-7234-4202-BD36-9DE61EF1D69F}" type="presParOf" srcId="{107712AD-F0E7-8045-90F3-AA033147F7E7}" destId="{1DD4E0C0-9F60-4F65-BB07-79CA80226C0A}" srcOrd="1" destOrd="0" presId="urn:microsoft.com/office/officeart/2005/8/layout/list1"/>
    <dgm:cxn modelId="{FF77E135-DAD0-4CA3-89F2-D8527F35F5F2}" type="presParOf" srcId="{107712AD-F0E7-8045-90F3-AA033147F7E7}" destId="{CDAAD9AB-76BA-4F20-9C80-4020D86AF54F}" srcOrd="2" destOrd="0" presId="urn:microsoft.com/office/officeart/2005/8/layout/list1"/>
    <dgm:cxn modelId="{8388559B-25BB-403B-B449-326A18F362EE}" type="presParOf" srcId="{107712AD-F0E7-8045-90F3-AA033147F7E7}" destId="{5E61BAE6-473E-4263-8FBF-76A396FC3E1D}" srcOrd="3" destOrd="0" presId="urn:microsoft.com/office/officeart/2005/8/layout/list1"/>
    <dgm:cxn modelId="{7512A190-BCDF-49AE-A201-D617E90A8326}" type="presParOf" srcId="{107712AD-F0E7-8045-90F3-AA033147F7E7}" destId="{77D4E652-4152-4FB3-933D-DC846CDC44C4}" srcOrd="4" destOrd="0" presId="urn:microsoft.com/office/officeart/2005/8/layout/list1"/>
    <dgm:cxn modelId="{47A48109-4B17-4106-9019-89731B06EFA6}" type="presParOf" srcId="{77D4E652-4152-4FB3-933D-DC846CDC44C4}" destId="{F0AC8D9C-1ACD-4825-B968-FF4EE97737E7}" srcOrd="0" destOrd="0" presId="urn:microsoft.com/office/officeart/2005/8/layout/list1"/>
    <dgm:cxn modelId="{047E0066-FB1E-46AD-A44E-943B80C46A6D}" type="presParOf" srcId="{77D4E652-4152-4FB3-933D-DC846CDC44C4}" destId="{A408444A-A753-4052-B5E7-27B1CF04BE0D}" srcOrd="1" destOrd="0" presId="urn:microsoft.com/office/officeart/2005/8/layout/list1"/>
    <dgm:cxn modelId="{08B2ABA8-5017-4337-B62D-7A2C0BA3F1F8}" type="presParOf" srcId="{107712AD-F0E7-8045-90F3-AA033147F7E7}" destId="{DB387AC5-600F-40B5-8656-6ED772B9F62D}" srcOrd="5" destOrd="0" presId="urn:microsoft.com/office/officeart/2005/8/layout/list1"/>
    <dgm:cxn modelId="{FF99C957-03F8-4BAD-A5EA-EEB1AFF6385B}" type="presParOf" srcId="{107712AD-F0E7-8045-90F3-AA033147F7E7}" destId="{AD7E4922-BE98-4A00-8CC9-8C067984A0AA}"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0.xml><?xml version="1.0" encoding="utf-8"?>
<dgm:dataModel xmlns:dgm="http://schemas.openxmlformats.org/drawingml/2006/diagram" xmlns:a="http://schemas.openxmlformats.org/drawingml/2006/main">
  <dgm:ptLst>
    <dgm:pt modelId="{92E05FA2-9665-B548-B10A-35846938FE58}" type="doc">
      <dgm:prSet loTypeId="urn:microsoft.com/office/officeart/2005/8/layout/vList4" loCatId="" qsTypeId="urn:microsoft.com/office/officeart/2005/8/quickstyle/simple1" qsCatId="simple" csTypeId="urn:microsoft.com/office/officeart/2005/8/colors/accent6_1" csCatId="accent6" phldr="1"/>
      <dgm:spPr/>
      <dgm:t>
        <a:bodyPr/>
        <a:lstStyle/>
        <a:p>
          <a:endParaRPr lang="en-US"/>
        </a:p>
      </dgm:t>
    </dgm:pt>
    <dgm:pt modelId="{83C2A4BD-6F19-6740-AA7A-0C8E343B6A1F}">
      <dgm:prSet custT="1"/>
      <dgm:spPr>
        <a:ln>
          <a:noFill/>
        </a:ln>
      </dgm:spPr>
      <dgm:t>
        <a:bodyPr/>
        <a:lstStyle/>
        <a:p>
          <a:pPr>
            <a:buFont typeface="Arial" panose="020B0604020202020204" pitchFamily="34" charset="0"/>
            <a:buChar char="•"/>
          </a:pPr>
          <a:r>
            <a:rPr lang="en-US" sz="2800" dirty="0"/>
            <a:t>Use specific praise to encourage SEB and academic skills</a:t>
          </a:r>
        </a:p>
      </dgm:t>
    </dgm:pt>
    <dgm:pt modelId="{BE2F2816-6A7E-C845-B13F-017307664388}" type="parTrans" cxnId="{F197F3FD-CCFE-BD4F-9D5E-C926048FF5E0}">
      <dgm:prSet/>
      <dgm:spPr/>
      <dgm:t>
        <a:bodyPr/>
        <a:lstStyle/>
        <a:p>
          <a:endParaRPr lang="en-US" sz="2800"/>
        </a:p>
      </dgm:t>
    </dgm:pt>
    <dgm:pt modelId="{A4E09E6C-DA8A-5B49-89CB-B5C541304E63}" type="sibTrans" cxnId="{F197F3FD-CCFE-BD4F-9D5E-C926048FF5E0}">
      <dgm:prSet/>
      <dgm:spPr/>
      <dgm:t>
        <a:bodyPr/>
        <a:lstStyle/>
        <a:p>
          <a:endParaRPr lang="en-US" sz="2800"/>
        </a:p>
      </dgm:t>
    </dgm:pt>
    <dgm:pt modelId="{B4375E8D-66FF-5F47-8040-DE8B8D421EB3}">
      <dgm:prSet phldrT="[Text]" custT="1"/>
      <dgm:spPr>
        <a:ln>
          <a:noFill/>
        </a:ln>
      </dgm:spPr>
      <dgm:t>
        <a:bodyPr/>
        <a:lstStyle/>
        <a:p>
          <a:pPr>
            <a:buFont typeface="Arial" panose="020B0604020202020204" pitchFamily="34" charset="0"/>
            <a:buChar char="•"/>
          </a:pPr>
          <a:r>
            <a:rPr lang="en-US" sz="2800" dirty="0"/>
            <a:t>Use</a:t>
          </a:r>
          <a:r>
            <a:rPr lang="en-US" sz="2800" baseline="0" dirty="0"/>
            <a:t> brief specific corrections to reduce errors</a:t>
          </a:r>
          <a:endParaRPr lang="en-US" sz="2800" dirty="0"/>
        </a:p>
      </dgm:t>
    </dgm:pt>
    <dgm:pt modelId="{DD2D78A0-9BB9-F343-A58D-C446394EB2BE}" type="parTrans" cxnId="{5B9595EF-CBEA-4D4D-8757-B05BAF1977FF}">
      <dgm:prSet/>
      <dgm:spPr/>
      <dgm:t>
        <a:bodyPr/>
        <a:lstStyle/>
        <a:p>
          <a:endParaRPr lang="en-US" sz="2800"/>
        </a:p>
      </dgm:t>
    </dgm:pt>
    <dgm:pt modelId="{5557B4F6-7158-2D4A-83CD-152558AFA2B5}" type="sibTrans" cxnId="{5B9595EF-CBEA-4D4D-8757-B05BAF1977FF}">
      <dgm:prSet/>
      <dgm:spPr/>
      <dgm:t>
        <a:bodyPr/>
        <a:lstStyle/>
        <a:p>
          <a:endParaRPr lang="en-US" sz="2800"/>
        </a:p>
      </dgm:t>
    </dgm:pt>
    <dgm:pt modelId="{1D29EA89-A3B5-D541-AE95-20AF49B9214F}">
      <dgm:prSet phldrT="[Text]" custT="1"/>
      <dgm:spPr>
        <a:ln>
          <a:noFill/>
        </a:ln>
      </dgm:spPr>
      <dgm:t>
        <a:bodyPr/>
        <a:lstStyle/>
        <a:p>
          <a:r>
            <a:rPr lang="en-US" sz="2800" dirty="0">
              <a:solidFill>
                <a:schemeClr val="accent6">
                  <a:lumMod val="50000"/>
                </a:schemeClr>
              </a:solidFill>
              <a:latin typeface="+mn-lt"/>
            </a:rPr>
            <a:t>Provide at least 5 praise statements for each correction</a:t>
          </a:r>
        </a:p>
      </dgm:t>
    </dgm:pt>
    <dgm:pt modelId="{3A6199BD-2171-EB41-BCA7-D911CAE8072B}" type="parTrans" cxnId="{31EDCADE-7F2C-694D-85C9-0CB014B6513F}">
      <dgm:prSet/>
      <dgm:spPr/>
      <dgm:t>
        <a:bodyPr/>
        <a:lstStyle/>
        <a:p>
          <a:endParaRPr lang="en-US" sz="2800"/>
        </a:p>
      </dgm:t>
    </dgm:pt>
    <dgm:pt modelId="{F1665E09-3C8E-5F4A-8219-FFFFCE2D0899}" type="sibTrans" cxnId="{31EDCADE-7F2C-694D-85C9-0CB014B6513F}">
      <dgm:prSet/>
      <dgm:spPr/>
      <dgm:t>
        <a:bodyPr/>
        <a:lstStyle/>
        <a:p>
          <a:endParaRPr lang="en-US" sz="2800"/>
        </a:p>
      </dgm:t>
    </dgm:pt>
    <dgm:pt modelId="{B8D1390C-E6C1-524A-8614-901FD9F30FB3}">
      <dgm:prSet custT="1"/>
      <dgm:spPr>
        <a:ln>
          <a:noFill/>
        </a:ln>
      </dgm:spPr>
      <dgm:t>
        <a:bodyPr/>
        <a:lstStyle/>
        <a:p>
          <a:r>
            <a:rPr lang="en-US" sz="2800" dirty="0"/>
            <a:t>Engage</a:t>
          </a:r>
          <a:r>
            <a:rPr lang="en-US" sz="2800" baseline="0" dirty="0"/>
            <a:t> students in providing specific praise to one another</a:t>
          </a:r>
          <a:endParaRPr lang="en-US" sz="2800" dirty="0"/>
        </a:p>
      </dgm:t>
    </dgm:pt>
    <dgm:pt modelId="{5E3B34E2-C9A2-A745-B784-3BD7DBF233CF}" type="parTrans" cxnId="{A9DD7E6B-08BB-744E-B74A-A115B58FFA5D}">
      <dgm:prSet/>
      <dgm:spPr/>
      <dgm:t>
        <a:bodyPr/>
        <a:lstStyle/>
        <a:p>
          <a:endParaRPr lang="en-US"/>
        </a:p>
      </dgm:t>
    </dgm:pt>
    <dgm:pt modelId="{86EA4CCC-46A1-8540-A195-517F30B5B1CA}" type="sibTrans" cxnId="{A9DD7E6B-08BB-744E-B74A-A115B58FFA5D}">
      <dgm:prSet/>
      <dgm:spPr/>
      <dgm:t>
        <a:bodyPr/>
        <a:lstStyle/>
        <a:p>
          <a:endParaRPr lang="en-US"/>
        </a:p>
      </dgm:t>
    </dgm:pt>
    <dgm:pt modelId="{A49D448A-82BD-A74B-8314-963770C71BDB}" type="pres">
      <dgm:prSet presAssocID="{92E05FA2-9665-B548-B10A-35846938FE58}" presName="linear" presStyleCnt="0">
        <dgm:presLayoutVars>
          <dgm:dir/>
          <dgm:resizeHandles val="exact"/>
        </dgm:presLayoutVars>
      </dgm:prSet>
      <dgm:spPr/>
    </dgm:pt>
    <dgm:pt modelId="{8D0E3F29-9150-AA47-8E51-6614DDA6AE24}" type="pres">
      <dgm:prSet presAssocID="{83C2A4BD-6F19-6740-AA7A-0C8E343B6A1F}" presName="comp" presStyleCnt="0"/>
      <dgm:spPr/>
    </dgm:pt>
    <dgm:pt modelId="{9B5617E9-21A3-B84B-B395-9ED61DAA4FB6}" type="pres">
      <dgm:prSet presAssocID="{83C2A4BD-6F19-6740-AA7A-0C8E343B6A1F}" presName="box" presStyleLbl="node1" presStyleIdx="0" presStyleCnt="4"/>
      <dgm:spPr/>
    </dgm:pt>
    <dgm:pt modelId="{FAB56F3D-C653-0F42-BECC-95FECFE331FE}" type="pres">
      <dgm:prSet presAssocID="{83C2A4BD-6F19-6740-AA7A-0C8E343B6A1F}" presName="img" presStyleLbl="fgImgPlace1" presStyleIdx="0" presStyleCnt="4" custScaleX="69424" custLinFactNeighborX="1834" custLinFactNeighborY="-3470"/>
      <dgm:spPr>
        <a:blipFill rotWithShape="1">
          <a:blip xmlns:r="http://schemas.openxmlformats.org/officeDocument/2006/relationships" r:embed="rId1">
            <a:extLst>
              <a:ext uri="{28A0092B-C50C-407E-A947-70E740481C1C}">
                <a14:useLocalDpi xmlns:a14="http://schemas.microsoft.com/office/drawing/2010/main" val="0"/>
              </a:ext>
            </a:extLst>
          </a:blip>
          <a:srcRect/>
          <a:stretch>
            <a:fillRect t="-2000" b="-2000"/>
          </a:stretch>
        </a:blipFill>
      </dgm:spPr>
    </dgm:pt>
    <dgm:pt modelId="{2482F2C1-9B6B-B440-9E57-5469DDEDFDD7}" type="pres">
      <dgm:prSet presAssocID="{83C2A4BD-6F19-6740-AA7A-0C8E343B6A1F}" presName="text" presStyleLbl="node1" presStyleIdx="0" presStyleCnt="4">
        <dgm:presLayoutVars>
          <dgm:bulletEnabled val="1"/>
        </dgm:presLayoutVars>
      </dgm:prSet>
      <dgm:spPr/>
    </dgm:pt>
    <dgm:pt modelId="{876A6576-AAC1-A749-96C2-975D8D794582}" type="pres">
      <dgm:prSet presAssocID="{A4E09E6C-DA8A-5B49-89CB-B5C541304E63}" presName="spacer" presStyleCnt="0"/>
      <dgm:spPr/>
    </dgm:pt>
    <dgm:pt modelId="{7C9E2593-9D7C-754A-AA0F-2C35175FB922}" type="pres">
      <dgm:prSet presAssocID="{B4375E8D-66FF-5F47-8040-DE8B8D421EB3}" presName="comp" presStyleCnt="0"/>
      <dgm:spPr/>
    </dgm:pt>
    <dgm:pt modelId="{B1D73D7D-4065-5641-996B-801A42C22503}" type="pres">
      <dgm:prSet presAssocID="{B4375E8D-66FF-5F47-8040-DE8B8D421EB3}" presName="box" presStyleLbl="node1" presStyleIdx="1" presStyleCnt="4" custScaleY="77499" custLinFactNeighborY="-1516"/>
      <dgm:spPr/>
    </dgm:pt>
    <dgm:pt modelId="{880A0758-843D-5843-801D-FAA2B2962863}" type="pres">
      <dgm:prSet presAssocID="{B4375E8D-66FF-5F47-8040-DE8B8D421EB3}" presName="img" presStyleLbl="fgImgPlace1" presStyleIdx="1" presStyleCnt="4" custScaleX="56064" custScaleY="85400"/>
      <dgm:spPr>
        <a:blipFill rotWithShape="1">
          <a:blip xmlns:r="http://schemas.openxmlformats.org/officeDocument/2006/relationships" r:embed="rId2">
            <a:extLst>
              <a:ext uri="{28A0092B-C50C-407E-A947-70E740481C1C}">
                <a14:useLocalDpi xmlns:a14="http://schemas.microsoft.com/office/drawing/2010/main" val="0"/>
              </a:ext>
            </a:extLst>
          </a:blip>
          <a:srcRect/>
          <a:stretch>
            <a:fillRect t="-6000" b="-6000"/>
          </a:stretch>
        </a:blipFill>
      </dgm:spPr>
    </dgm:pt>
    <dgm:pt modelId="{A7554541-3DC5-1D45-A66C-A47829B5EFD1}" type="pres">
      <dgm:prSet presAssocID="{B4375E8D-66FF-5F47-8040-DE8B8D421EB3}" presName="text" presStyleLbl="node1" presStyleIdx="1" presStyleCnt="4">
        <dgm:presLayoutVars>
          <dgm:bulletEnabled val="1"/>
        </dgm:presLayoutVars>
      </dgm:prSet>
      <dgm:spPr/>
    </dgm:pt>
    <dgm:pt modelId="{5D21334B-1EAF-344B-AFA2-7E17079DEC76}" type="pres">
      <dgm:prSet presAssocID="{5557B4F6-7158-2D4A-83CD-152558AFA2B5}" presName="spacer" presStyleCnt="0"/>
      <dgm:spPr/>
    </dgm:pt>
    <dgm:pt modelId="{EB39F0C8-DE84-D24E-8812-74BAC87D96FE}" type="pres">
      <dgm:prSet presAssocID="{1D29EA89-A3B5-D541-AE95-20AF49B9214F}" presName="comp" presStyleCnt="0"/>
      <dgm:spPr/>
    </dgm:pt>
    <dgm:pt modelId="{27DD881C-DE8B-2A43-9DBC-56E8EAE4CEE2}" type="pres">
      <dgm:prSet presAssocID="{1D29EA89-A3B5-D541-AE95-20AF49B9214F}" presName="box" presStyleLbl="node1" presStyleIdx="2" presStyleCnt="4" custScaleY="73916" custLinFactNeighborY="-4548"/>
      <dgm:spPr/>
    </dgm:pt>
    <dgm:pt modelId="{FB5E2FE2-4F8E-E745-A30C-C900CA428D79}" type="pres">
      <dgm:prSet presAssocID="{1D29EA89-A3B5-D541-AE95-20AF49B9214F}" presName="img" presStyleLbl="fgImgPlace1" presStyleIdx="2" presStyleCnt="4" custScaleX="66756" custScaleY="75474"/>
      <dgm:spPr>
        <a:blipFill rotWithShape="1">
          <a:blip xmlns:r="http://schemas.openxmlformats.org/officeDocument/2006/relationships" r:embed="rId3"/>
          <a:srcRect/>
          <a:stretch>
            <a:fillRect t="-13000" b="-13000"/>
          </a:stretch>
        </a:blipFill>
      </dgm:spPr>
    </dgm:pt>
    <dgm:pt modelId="{77C70516-3C05-5F40-AD5E-0D4E9F817E08}" type="pres">
      <dgm:prSet presAssocID="{1D29EA89-A3B5-D541-AE95-20AF49B9214F}" presName="text" presStyleLbl="node1" presStyleIdx="2" presStyleCnt="4">
        <dgm:presLayoutVars>
          <dgm:bulletEnabled val="1"/>
        </dgm:presLayoutVars>
      </dgm:prSet>
      <dgm:spPr/>
    </dgm:pt>
    <dgm:pt modelId="{9E510D3B-0EFC-7246-879C-5CB386AEE311}" type="pres">
      <dgm:prSet presAssocID="{F1665E09-3C8E-5F4A-8219-FFFFCE2D0899}" presName="spacer" presStyleCnt="0"/>
      <dgm:spPr/>
    </dgm:pt>
    <dgm:pt modelId="{8F822E6B-97C5-E64D-A972-93DFD8EC9F85}" type="pres">
      <dgm:prSet presAssocID="{B8D1390C-E6C1-524A-8614-901FD9F30FB3}" presName="comp" presStyleCnt="0"/>
      <dgm:spPr/>
    </dgm:pt>
    <dgm:pt modelId="{5186D52B-CA9D-9F46-9831-65F12A626326}" type="pres">
      <dgm:prSet presAssocID="{B8D1390C-E6C1-524A-8614-901FD9F30FB3}" presName="box" presStyleLbl="node1" presStyleIdx="3" presStyleCnt="4" custScaleY="76795" custLinFactNeighborY="-6358"/>
      <dgm:spPr/>
    </dgm:pt>
    <dgm:pt modelId="{3E3AE3B9-F5CA-1049-952D-4702F89F01F7}" type="pres">
      <dgm:prSet presAssocID="{B8D1390C-E6C1-524A-8614-901FD9F30FB3}" presName="img" presStyleLbl="fgImgPlace1" presStyleIdx="3" presStyleCnt="4" custScaleX="64896" custScaleY="79478" custLinFactNeighborX="-1467" custLinFactNeighborY="-6878"/>
      <dgm:spPr>
        <a:blipFill rotWithShape="1">
          <a:blip xmlns:r="http://schemas.openxmlformats.org/officeDocument/2006/relationships" r:embed="rId4">
            <a:extLst>
              <a:ext uri="{28A0092B-C50C-407E-A947-70E740481C1C}">
                <a14:useLocalDpi xmlns:a14="http://schemas.microsoft.com/office/drawing/2010/main" val="0"/>
              </a:ext>
            </a:extLst>
          </a:blip>
          <a:srcRect/>
          <a:stretch>
            <a:fillRect l="-5000" r="-5000"/>
          </a:stretch>
        </a:blipFill>
      </dgm:spPr>
    </dgm:pt>
    <dgm:pt modelId="{8C8C1368-98C9-024A-B10F-2B4193547798}" type="pres">
      <dgm:prSet presAssocID="{B8D1390C-E6C1-524A-8614-901FD9F30FB3}" presName="text" presStyleLbl="node1" presStyleIdx="3" presStyleCnt="4">
        <dgm:presLayoutVars>
          <dgm:bulletEnabled val="1"/>
        </dgm:presLayoutVars>
      </dgm:prSet>
      <dgm:spPr/>
    </dgm:pt>
  </dgm:ptLst>
  <dgm:cxnLst>
    <dgm:cxn modelId="{01729868-7DD8-CD4C-9829-99D17DE00F26}" type="presOf" srcId="{1D29EA89-A3B5-D541-AE95-20AF49B9214F}" destId="{27DD881C-DE8B-2A43-9DBC-56E8EAE4CEE2}" srcOrd="0" destOrd="0" presId="urn:microsoft.com/office/officeart/2005/8/layout/vList4"/>
    <dgm:cxn modelId="{A9DD7E6B-08BB-744E-B74A-A115B58FFA5D}" srcId="{92E05FA2-9665-B548-B10A-35846938FE58}" destId="{B8D1390C-E6C1-524A-8614-901FD9F30FB3}" srcOrd="3" destOrd="0" parTransId="{5E3B34E2-C9A2-A745-B784-3BD7DBF233CF}" sibTransId="{86EA4CCC-46A1-8540-A195-517F30B5B1CA}"/>
    <dgm:cxn modelId="{9FAA5450-DED4-C54E-BA8B-F78F26268FB9}" type="presOf" srcId="{B4375E8D-66FF-5F47-8040-DE8B8D421EB3}" destId="{B1D73D7D-4065-5641-996B-801A42C22503}" srcOrd="0" destOrd="0" presId="urn:microsoft.com/office/officeart/2005/8/layout/vList4"/>
    <dgm:cxn modelId="{811BB570-0FA8-E146-94AE-236E842AF7C6}" type="presOf" srcId="{83C2A4BD-6F19-6740-AA7A-0C8E343B6A1F}" destId="{2482F2C1-9B6B-B440-9E57-5469DDEDFDD7}" srcOrd="1" destOrd="0" presId="urn:microsoft.com/office/officeart/2005/8/layout/vList4"/>
    <dgm:cxn modelId="{6B3C9051-9109-084F-B9C5-C846B38CBCFB}" type="presOf" srcId="{83C2A4BD-6F19-6740-AA7A-0C8E343B6A1F}" destId="{9B5617E9-21A3-B84B-B395-9ED61DAA4FB6}" srcOrd="0" destOrd="0" presId="urn:microsoft.com/office/officeart/2005/8/layout/vList4"/>
    <dgm:cxn modelId="{D249CE8C-2C14-3A48-B486-F84ADE74E3EC}" type="presOf" srcId="{B4375E8D-66FF-5F47-8040-DE8B8D421EB3}" destId="{A7554541-3DC5-1D45-A66C-A47829B5EFD1}" srcOrd="1" destOrd="0" presId="urn:microsoft.com/office/officeart/2005/8/layout/vList4"/>
    <dgm:cxn modelId="{613DA2A7-55C9-8545-9633-61A080744039}" type="presOf" srcId="{92E05FA2-9665-B548-B10A-35846938FE58}" destId="{A49D448A-82BD-A74B-8314-963770C71BDB}" srcOrd="0" destOrd="0" presId="urn:microsoft.com/office/officeart/2005/8/layout/vList4"/>
    <dgm:cxn modelId="{673C8CAE-8532-104C-B0EF-1E1A397A5895}" type="presOf" srcId="{B8D1390C-E6C1-524A-8614-901FD9F30FB3}" destId="{8C8C1368-98C9-024A-B10F-2B4193547798}" srcOrd="1" destOrd="0" presId="urn:microsoft.com/office/officeart/2005/8/layout/vList4"/>
    <dgm:cxn modelId="{38C896BB-B4C6-B04F-8752-F6B868F84561}" type="presOf" srcId="{B8D1390C-E6C1-524A-8614-901FD9F30FB3}" destId="{5186D52B-CA9D-9F46-9831-65F12A626326}" srcOrd="0" destOrd="0" presId="urn:microsoft.com/office/officeart/2005/8/layout/vList4"/>
    <dgm:cxn modelId="{31EDCADE-7F2C-694D-85C9-0CB014B6513F}" srcId="{92E05FA2-9665-B548-B10A-35846938FE58}" destId="{1D29EA89-A3B5-D541-AE95-20AF49B9214F}" srcOrd="2" destOrd="0" parTransId="{3A6199BD-2171-EB41-BCA7-D911CAE8072B}" sibTransId="{F1665E09-3C8E-5F4A-8219-FFFFCE2D0899}"/>
    <dgm:cxn modelId="{F00EBDE1-728B-A544-96A3-F9A64F749698}" type="presOf" srcId="{1D29EA89-A3B5-D541-AE95-20AF49B9214F}" destId="{77C70516-3C05-5F40-AD5E-0D4E9F817E08}" srcOrd="1" destOrd="0" presId="urn:microsoft.com/office/officeart/2005/8/layout/vList4"/>
    <dgm:cxn modelId="{5B9595EF-CBEA-4D4D-8757-B05BAF1977FF}" srcId="{92E05FA2-9665-B548-B10A-35846938FE58}" destId="{B4375E8D-66FF-5F47-8040-DE8B8D421EB3}" srcOrd="1" destOrd="0" parTransId="{DD2D78A0-9BB9-F343-A58D-C446394EB2BE}" sibTransId="{5557B4F6-7158-2D4A-83CD-152558AFA2B5}"/>
    <dgm:cxn modelId="{F197F3FD-CCFE-BD4F-9D5E-C926048FF5E0}" srcId="{92E05FA2-9665-B548-B10A-35846938FE58}" destId="{83C2A4BD-6F19-6740-AA7A-0C8E343B6A1F}" srcOrd="0" destOrd="0" parTransId="{BE2F2816-6A7E-C845-B13F-017307664388}" sibTransId="{A4E09E6C-DA8A-5B49-89CB-B5C541304E63}"/>
    <dgm:cxn modelId="{B7111C18-3C09-B94B-887D-834B2F557CD2}" type="presParOf" srcId="{A49D448A-82BD-A74B-8314-963770C71BDB}" destId="{8D0E3F29-9150-AA47-8E51-6614DDA6AE24}" srcOrd="0" destOrd="0" presId="urn:microsoft.com/office/officeart/2005/8/layout/vList4"/>
    <dgm:cxn modelId="{43C74317-9F6E-6B43-94A3-47F399CCE579}" type="presParOf" srcId="{8D0E3F29-9150-AA47-8E51-6614DDA6AE24}" destId="{9B5617E9-21A3-B84B-B395-9ED61DAA4FB6}" srcOrd="0" destOrd="0" presId="urn:microsoft.com/office/officeart/2005/8/layout/vList4"/>
    <dgm:cxn modelId="{94F3898B-0F7C-3447-9384-D97BE3A61710}" type="presParOf" srcId="{8D0E3F29-9150-AA47-8E51-6614DDA6AE24}" destId="{FAB56F3D-C653-0F42-BECC-95FECFE331FE}" srcOrd="1" destOrd="0" presId="urn:microsoft.com/office/officeart/2005/8/layout/vList4"/>
    <dgm:cxn modelId="{17F98071-CF52-3544-B504-04AA37F48C09}" type="presParOf" srcId="{8D0E3F29-9150-AA47-8E51-6614DDA6AE24}" destId="{2482F2C1-9B6B-B440-9E57-5469DDEDFDD7}" srcOrd="2" destOrd="0" presId="urn:microsoft.com/office/officeart/2005/8/layout/vList4"/>
    <dgm:cxn modelId="{A528D928-C728-AE45-9B29-A623316294E2}" type="presParOf" srcId="{A49D448A-82BD-A74B-8314-963770C71BDB}" destId="{876A6576-AAC1-A749-96C2-975D8D794582}" srcOrd="1" destOrd="0" presId="urn:microsoft.com/office/officeart/2005/8/layout/vList4"/>
    <dgm:cxn modelId="{D3692FD4-98D1-8B48-9879-09146A5E72E0}" type="presParOf" srcId="{A49D448A-82BD-A74B-8314-963770C71BDB}" destId="{7C9E2593-9D7C-754A-AA0F-2C35175FB922}" srcOrd="2" destOrd="0" presId="urn:microsoft.com/office/officeart/2005/8/layout/vList4"/>
    <dgm:cxn modelId="{79AAF541-592B-6D48-B16F-BE434CF6EF45}" type="presParOf" srcId="{7C9E2593-9D7C-754A-AA0F-2C35175FB922}" destId="{B1D73D7D-4065-5641-996B-801A42C22503}" srcOrd="0" destOrd="0" presId="urn:microsoft.com/office/officeart/2005/8/layout/vList4"/>
    <dgm:cxn modelId="{6FA4DAB1-6C70-3E4D-81A1-41C3F589D71A}" type="presParOf" srcId="{7C9E2593-9D7C-754A-AA0F-2C35175FB922}" destId="{880A0758-843D-5843-801D-FAA2B2962863}" srcOrd="1" destOrd="0" presId="urn:microsoft.com/office/officeart/2005/8/layout/vList4"/>
    <dgm:cxn modelId="{A82F48BB-F12E-F146-869B-FBD26114DA93}" type="presParOf" srcId="{7C9E2593-9D7C-754A-AA0F-2C35175FB922}" destId="{A7554541-3DC5-1D45-A66C-A47829B5EFD1}" srcOrd="2" destOrd="0" presId="urn:microsoft.com/office/officeart/2005/8/layout/vList4"/>
    <dgm:cxn modelId="{60B4E25D-4A6F-6E42-8205-8DE624C5098E}" type="presParOf" srcId="{A49D448A-82BD-A74B-8314-963770C71BDB}" destId="{5D21334B-1EAF-344B-AFA2-7E17079DEC76}" srcOrd="3" destOrd="0" presId="urn:microsoft.com/office/officeart/2005/8/layout/vList4"/>
    <dgm:cxn modelId="{C1E50AF6-A7D7-A047-867F-218FAC7246B4}" type="presParOf" srcId="{A49D448A-82BD-A74B-8314-963770C71BDB}" destId="{EB39F0C8-DE84-D24E-8812-74BAC87D96FE}" srcOrd="4" destOrd="0" presId="urn:microsoft.com/office/officeart/2005/8/layout/vList4"/>
    <dgm:cxn modelId="{E31C25CC-F76D-CA49-BB32-34BCB5CAB264}" type="presParOf" srcId="{EB39F0C8-DE84-D24E-8812-74BAC87D96FE}" destId="{27DD881C-DE8B-2A43-9DBC-56E8EAE4CEE2}" srcOrd="0" destOrd="0" presId="urn:microsoft.com/office/officeart/2005/8/layout/vList4"/>
    <dgm:cxn modelId="{FD53F43F-0F8B-014C-A20B-ECAFD8540EF7}" type="presParOf" srcId="{EB39F0C8-DE84-D24E-8812-74BAC87D96FE}" destId="{FB5E2FE2-4F8E-E745-A30C-C900CA428D79}" srcOrd="1" destOrd="0" presId="urn:microsoft.com/office/officeart/2005/8/layout/vList4"/>
    <dgm:cxn modelId="{DE402433-4951-6847-91B5-8A027EBCF000}" type="presParOf" srcId="{EB39F0C8-DE84-D24E-8812-74BAC87D96FE}" destId="{77C70516-3C05-5F40-AD5E-0D4E9F817E08}" srcOrd="2" destOrd="0" presId="urn:microsoft.com/office/officeart/2005/8/layout/vList4"/>
    <dgm:cxn modelId="{35294821-A1A1-A844-802C-E6F4B406A547}" type="presParOf" srcId="{A49D448A-82BD-A74B-8314-963770C71BDB}" destId="{9E510D3B-0EFC-7246-879C-5CB386AEE311}" srcOrd="5" destOrd="0" presId="urn:microsoft.com/office/officeart/2005/8/layout/vList4"/>
    <dgm:cxn modelId="{70D7B85C-016C-D746-91B9-436AD1F943A5}" type="presParOf" srcId="{A49D448A-82BD-A74B-8314-963770C71BDB}" destId="{8F822E6B-97C5-E64D-A972-93DFD8EC9F85}" srcOrd="6" destOrd="0" presId="urn:microsoft.com/office/officeart/2005/8/layout/vList4"/>
    <dgm:cxn modelId="{54C3A7D0-A44B-5942-8D76-A93ADD959606}" type="presParOf" srcId="{8F822E6B-97C5-E64D-A972-93DFD8EC9F85}" destId="{5186D52B-CA9D-9F46-9831-65F12A626326}" srcOrd="0" destOrd="0" presId="urn:microsoft.com/office/officeart/2005/8/layout/vList4"/>
    <dgm:cxn modelId="{CC9A2567-D33B-FF42-9A61-1DF36694BC30}" type="presParOf" srcId="{8F822E6B-97C5-E64D-A972-93DFD8EC9F85}" destId="{3E3AE3B9-F5CA-1049-952D-4702F89F01F7}" srcOrd="1" destOrd="0" presId="urn:microsoft.com/office/officeart/2005/8/layout/vList4"/>
    <dgm:cxn modelId="{F47120A8-92E4-EB45-B918-2D03AF2E9A37}" type="presParOf" srcId="{8F822E6B-97C5-E64D-A972-93DFD8EC9F85}" destId="{8C8C1368-98C9-024A-B10F-2B4193547798}" srcOrd="2" destOrd="0" presId="urn:microsoft.com/office/officeart/2005/8/layout/vList4"/>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93A98C2F-D8B8-C04E-879D-9103F4043E5C}" type="doc">
      <dgm:prSet loTypeId="urn:microsoft.com/office/officeart/2005/8/layout/hList3" loCatId="" qsTypeId="urn:microsoft.com/office/officeart/2005/8/quickstyle/simple2" qsCatId="simple" csTypeId="urn:microsoft.com/office/officeart/2005/8/colors/accent5_1" csCatId="accent5" phldr="1"/>
      <dgm:spPr/>
    </dgm:pt>
    <dgm:pt modelId="{30EBE087-A438-B842-A024-4D2816EC9038}">
      <dgm:prSet phldrT="[Text]" custT="1"/>
      <dgm:spPr/>
      <dgm:t>
        <a:bodyPr/>
        <a:lstStyle/>
        <a:p>
          <a:r>
            <a:rPr lang="en-US" sz="4400" b="1" dirty="0"/>
            <a:t>First, identify what staff need to know, then, provide…</a:t>
          </a:r>
        </a:p>
      </dgm:t>
    </dgm:pt>
    <dgm:pt modelId="{6B67AA2A-3A42-8A46-B749-B625F3EF9B89}" type="parTrans" cxnId="{89F1C2AF-DC53-4947-94A0-568E3BE131B3}">
      <dgm:prSet/>
      <dgm:spPr/>
      <dgm:t>
        <a:bodyPr/>
        <a:lstStyle/>
        <a:p>
          <a:endParaRPr lang="en-US" sz="3600"/>
        </a:p>
      </dgm:t>
    </dgm:pt>
    <dgm:pt modelId="{05C96752-912E-A842-B801-0F3AC84E65CE}" type="sibTrans" cxnId="{89F1C2AF-DC53-4947-94A0-568E3BE131B3}">
      <dgm:prSet custT="1"/>
      <dgm:spPr/>
      <dgm:t>
        <a:bodyPr/>
        <a:lstStyle/>
        <a:p>
          <a:endParaRPr lang="en-US" sz="3600"/>
        </a:p>
      </dgm:t>
    </dgm:pt>
    <dgm:pt modelId="{B99938D5-567C-F045-B591-0064C8DCC6BB}">
      <dgm:prSet phldrT="[Text]" custT="1"/>
      <dgm:spPr/>
      <dgm:t>
        <a:bodyPr/>
        <a:lstStyle/>
        <a:p>
          <a:r>
            <a:rPr lang="en-US" sz="3600" b="1" dirty="0"/>
            <a:t>Coaching/</a:t>
          </a:r>
        </a:p>
        <a:p>
          <a:r>
            <a:rPr lang="en-US" sz="3600" b="1" dirty="0"/>
            <a:t>Prompting</a:t>
          </a:r>
        </a:p>
      </dgm:t>
    </dgm:pt>
    <dgm:pt modelId="{E017AD56-8C7E-6A49-94A1-2A0A8ED200F8}" type="parTrans" cxnId="{E4C2F79D-D076-254F-84C4-D8E97E5C190B}">
      <dgm:prSet/>
      <dgm:spPr/>
      <dgm:t>
        <a:bodyPr/>
        <a:lstStyle/>
        <a:p>
          <a:endParaRPr lang="en-US" sz="3600"/>
        </a:p>
      </dgm:t>
    </dgm:pt>
    <dgm:pt modelId="{FEDED2EE-A37F-D746-892C-D1CC5AB7EF05}" type="sibTrans" cxnId="{E4C2F79D-D076-254F-84C4-D8E97E5C190B}">
      <dgm:prSet custT="1"/>
      <dgm:spPr/>
      <dgm:t>
        <a:bodyPr/>
        <a:lstStyle/>
        <a:p>
          <a:endParaRPr lang="en-US" sz="3600"/>
        </a:p>
      </dgm:t>
    </dgm:pt>
    <dgm:pt modelId="{9FC34C97-A64A-274A-864D-1EC4A071A611}">
      <dgm:prSet phldrT="[Text]" custT="1"/>
      <dgm:spPr>
        <a:solidFill>
          <a:srgbClr val="93CADC"/>
        </a:solidFill>
      </dgm:spPr>
      <dgm:t>
        <a:bodyPr/>
        <a:lstStyle/>
        <a:p>
          <a:r>
            <a:rPr lang="en-US" sz="3600" dirty="0"/>
            <a:t>Explicit Training</a:t>
          </a:r>
        </a:p>
      </dgm:t>
    </dgm:pt>
    <dgm:pt modelId="{13182043-7E14-B944-9999-4A5FD867293C}" type="parTrans" cxnId="{D6E02CE4-020C-B34B-BA25-DD01F3F38D9C}">
      <dgm:prSet/>
      <dgm:spPr/>
      <dgm:t>
        <a:bodyPr/>
        <a:lstStyle/>
        <a:p>
          <a:endParaRPr lang="en-US" sz="3600"/>
        </a:p>
      </dgm:t>
    </dgm:pt>
    <dgm:pt modelId="{86030FF0-9B59-6749-9C7B-F326E2BD44A9}" type="sibTrans" cxnId="{D6E02CE4-020C-B34B-BA25-DD01F3F38D9C}">
      <dgm:prSet/>
      <dgm:spPr/>
      <dgm:t>
        <a:bodyPr/>
        <a:lstStyle/>
        <a:p>
          <a:endParaRPr lang="en-US" sz="3600"/>
        </a:p>
      </dgm:t>
    </dgm:pt>
    <dgm:pt modelId="{A11AC603-36BE-7B47-99BB-39F34A6D2D33}">
      <dgm:prSet phldrT="[Text]" custT="1"/>
      <dgm:spPr/>
      <dgm:t>
        <a:bodyPr/>
        <a:lstStyle/>
        <a:p>
          <a:r>
            <a:rPr lang="en-US" sz="3600" dirty="0"/>
            <a:t>Performance Feedback</a:t>
          </a:r>
        </a:p>
      </dgm:t>
    </dgm:pt>
    <dgm:pt modelId="{D13ECD4B-4814-DE47-BE34-443819197B21}" type="parTrans" cxnId="{35728828-F573-714F-B93C-C3F225314164}">
      <dgm:prSet/>
      <dgm:spPr/>
      <dgm:t>
        <a:bodyPr/>
        <a:lstStyle/>
        <a:p>
          <a:endParaRPr lang="en-US" sz="3600"/>
        </a:p>
      </dgm:t>
    </dgm:pt>
    <dgm:pt modelId="{329B02EC-78CA-894D-B277-0A099731A8AE}" type="sibTrans" cxnId="{35728828-F573-714F-B93C-C3F225314164}">
      <dgm:prSet custT="1"/>
      <dgm:spPr/>
      <dgm:t>
        <a:bodyPr/>
        <a:lstStyle/>
        <a:p>
          <a:endParaRPr lang="en-US" sz="3600"/>
        </a:p>
      </dgm:t>
    </dgm:pt>
    <dgm:pt modelId="{F8991093-2535-7441-B4A0-F52D2AB81A0E}" type="pres">
      <dgm:prSet presAssocID="{93A98C2F-D8B8-C04E-879D-9103F4043E5C}" presName="composite" presStyleCnt="0">
        <dgm:presLayoutVars>
          <dgm:chMax val="1"/>
          <dgm:dir/>
          <dgm:resizeHandles val="exact"/>
        </dgm:presLayoutVars>
      </dgm:prSet>
      <dgm:spPr/>
    </dgm:pt>
    <dgm:pt modelId="{6B6FE9D8-C496-A647-A319-08C4FF69F7E8}" type="pres">
      <dgm:prSet presAssocID="{30EBE087-A438-B842-A024-4D2816EC9038}" presName="roof" presStyleLbl="dkBgShp" presStyleIdx="0" presStyleCnt="2" custLinFactNeighborY="1403"/>
      <dgm:spPr/>
    </dgm:pt>
    <dgm:pt modelId="{1F797873-05B0-CC4F-9C3E-DD61DEF1D944}" type="pres">
      <dgm:prSet presAssocID="{30EBE087-A438-B842-A024-4D2816EC9038}" presName="pillars" presStyleCnt="0"/>
      <dgm:spPr/>
    </dgm:pt>
    <dgm:pt modelId="{153D09E4-796C-1546-92A9-0C28E8850574}" type="pres">
      <dgm:prSet presAssocID="{30EBE087-A438-B842-A024-4D2816EC9038}" presName="pillar1" presStyleLbl="node1" presStyleIdx="0" presStyleCnt="3">
        <dgm:presLayoutVars>
          <dgm:bulletEnabled val="1"/>
        </dgm:presLayoutVars>
      </dgm:prSet>
      <dgm:spPr/>
    </dgm:pt>
    <dgm:pt modelId="{6E922989-F7C2-4A43-8237-9C757BD4133A}" type="pres">
      <dgm:prSet presAssocID="{B99938D5-567C-F045-B591-0064C8DCC6BB}" presName="pillarX" presStyleLbl="node1" presStyleIdx="1" presStyleCnt="3">
        <dgm:presLayoutVars>
          <dgm:bulletEnabled val="1"/>
        </dgm:presLayoutVars>
      </dgm:prSet>
      <dgm:spPr/>
    </dgm:pt>
    <dgm:pt modelId="{678DE44B-0551-FC4E-8B9E-7E60789003EE}" type="pres">
      <dgm:prSet presAssocID="{A11AC603-36BE-7B47-99BB-39F34A6D2D33}" presName="pillarX" presStyleLbl="node1" presStyleIdx="2" presStyleCnt="3">
        <dgm:presLayoutVars>
          <dgm:bulletEnabled val="1"/>
        </dgm:presLayoutVars>
      </dgm:prSet>
      <dgm:spPr/>
    </dgm:pt>
    <dgm:pt modelId="{7AB94DD3-CAF8-BD4F-A2B2-48810E4E705C}" type="pres">
      <dgm:prSet presAssocID="{30EBE087-A438-B842-A024-4D2816EC9038}" presName="base" presStyleLbl="dkBgShp" presStyleIdx="1" presStyleCnt="2"/>
      <dgm:spPr/>
    </dgm:pt>
  </dgm:ptLst>
  <dgm:cxnLst>
    <dgm:cxn modelId="{E4E9E118-EB02-E744-B446-6882B4CDD002}" type="presOf" srcId="{30EBE087-A438-B842-A024-4D2816EC9038}" destId="{6B6FE9D8-C496-A647-A319-08C4FF69F7E8}" srcOrd="0" destOrd="0" presId="urn:microsoft.com/office/officeart/2005/8/layout/hList3"/>
    <dgm:cxn modelId="{35728828-F573-714F-B93C-C3F225314164}" srcId="{30EBE087-A438-B842-A024-4D2816EC9038}" destId="{A11AC603-36BE-7B47-99BB-39F34A6D2D33}" srcOrd="2" destOrd="0" parTransId="{D13ECD4B-4814-DE47-BE34-443819197B21}" sibTransId="{329B02EC-78CA-894D-B277-0A099731A8AE}"/>
    <dgm:cxn modelId="{E8E1D13B-6FC5-8E4A-9519-A09690EE92B2}" type="presOf" srcId="{B99938D5-567C-F045-B591-0064C8DCC6BB}" destId="{6E922989-F7C2-4A43-8237-9C757BD4133A}" srcOrd="0" destOrd="0" presId="urn:microsoft.com/office/officeart/2005/8/layout/hList3"/>
    <dgm:cxn modelId="{ABF2A443-DF28-8943-A6F5-C2D94ED7386A}" type="presOf" srcId="{A11AC603-36BE-7B47-99BB-39F34A6D2D33}" destId="{678DE44B-0551-FC4E-8B9E-7E60789003EE}" srcOrd="0" destOrd="0" presId="urn:microsoft.com/office/officeart/2005/8/layout/hList3"/>
    <dgm:cxn modelId="{E4C2F79D-D076-254F-84C4-D8E97E5C190B}" srcId="{30EBE087-A438-B842-A024-4D2816EC9038}" destId="{B99938D5-567C-F045-B591-0064C8DCC6BB}" srcOrd="1" destOrd="0" parTransId="{E017AD56-8C7E-6A49-94A1-2A0A8ED200F8}" sibTransId="{FEDED2EE-A37F-D746-892C-D1CC5AB7EF05}"/>
    <dgm:cxn modelId="{E3F000A0-1E35-084D-9B84-2E1B00766862}" type="presOf" srcId="{93A98C2F-D8B8-C04E-879D-9103F4043E5C}" destId="{F8991093-2535-7441-B4A0-F52D2AB81A0E}" srcOrd="0" destOrd="0" presId="urn:microsoft.com/office/officeart/2005/8/layout/hList3"/>
    <dgm:cxn modelId="{89F1C2AF-DC53-4947-94A0-568E3BE131B3}" srcId="{93A98C2F-D8B8-C04E-879D-9103F4043E5C}" destId="{30EBE087-A438-B842-A024-4D2816EC9038}" srcOrd="0" destOrd="0" parTransId="{6B67AA2A-3A42-8A46-B749-B625F3EF9B89}" sibTransId="{05C96752-912E-A842-B801-0F3AC84E65CE}"/>
    <dgm:cxn modelId="{9727EFB2-1371-1340-AA8A-CAABEC35C5D4}" type="presOf" srcId="{9FC34C97-A64A-274A-864D-1EC4A071A611}" destId="{153D09E4-796C-1546-92A9-0C28E8850574}" srcOrd="0" destOrd="0" presId="urn:microsoft.com/office/officeart/2005/8/layout/hList3"/>
    <dgm:cxn modelId="{D6E02CE4-020C-B34B-BA25-DD01F3F38D9C}" srcId="{30EBE087-A438-B842-A024-4D2816EC9038}" destId="{9FC34C97-A64A-274A-864D-1EC4A071A611}" srcOrd="0" destOrd="0" parTransId="{13182043-7E14-B944-9999-4A5FD867293C}" sibTransId="{86030FF0-9B59-6749-9C7B-F326E2BD44A9}"/>
    <dgm:cxn modelId="{2EB9DD39-8D08-4341-A02E-904AB1188FD8}" type="presParOf" srcId="{F8991093-2535-7441-B4A0-F52D2AB81A0E}" destId="{6B6FE9D8-C496-A647-A319-08C4FF69F7E8}" srcOrd="0" destOrd="0" presId="urn:microsoft.com/office/officeart/2005/8/layout/hList3"/>
    <dgm:cxn modelId="{7301C72E-B183-6C41-9A90-ACE3B6F2C429}" type="presParOf" srcId="{F8991093-2535-7441-B4A0-F52D2AB81A0E}" destId="{1F797873-05B0-CC4F-9C3E-DD61DEF1D944}" srcOrd="1" destOrd="0" presId="urn:microsoft.com/office/officeart/2005/8/layout/hList3"/>
    <dgm:cxn modelId="{39234B7B-4A1E-234F-82A1-17661105793C}" type="presParOf" srcId="{1F797873-05B0-CC4F-9C3E-DD61DEF1D944}" destId="{153D09E4-796C-1546-92A9-0C28E8850574}" srcOrd="0" destOrd="0" presId="urn:microsoft.com/office/officeart/2005/8/layout/hList3"/>
    <dgm:cxn modelId="{B801A6F0-D17B-C74A-B5B5-1AD2631AA51B}" type="presParOf" srcId="{1F797873-05B0-CC4F-9C3E-DD61DEF1D944}" destId="{6E922989-F7C2-4A43-8237-9C757BD4133A}" srcOrd="1" destOrd="0" presId="urn:microsoft.com/office/officeart/2005/8/layout/hList3"/>
    <dgm:cxn modelId="{0CD9C530-69E9-6D43-8743-4401228737C4}" type="presParOf" srcId="{1F797873-05B0-CC4F-9C3E-DD61DEF1D944}" destId="{678DE44B-0551-FC4E-8B9E-7E60789003EE}" srcOrd="2" destOrd="0" presId="urn:microsoft.com/office/officeart/2005/8/layout/hList3"/>
    <dgm:cxn modelId="{3AB96592-9CB7-3240-93AD-B5793EA37EB9}" type="presParOf" srcId="{F8991093-2535-7441-B4A0-F52D2AB81A0E}" destId="{7AB94DD3-CAF8-BD4F-A2B2-48810E4E705C}" srcOrd="2" destOrd="0" presId="urn:microsoft.com/office/officeart/2005/8/layout/hList3"/>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66A47F55-3D71-1C4A-A8C0-ABF96699570D}" type="doc">
      <dgm:prSet loTypeId="urn:microsoft.com/office/officeart/2005/8/layout/hList2" loCatId="" qsTypeId="urn:microsoft.com/office/officeart/2005/8/quickstyle/simple1" qsCatId="simple" csTypeId="urn:microsoft.com/office/officeart/2005/8/colors/accent2_1" csCatId="accent2" phldr="1"/>
      <dgm:spPr/>
      <dgm:t>
        <a:bodyPr/>
        <a:lstStyle/>
        <a:p>
          <a:endParaRPr lang="en-US"/>
        </a:p>
      </dgm:t>
    </dgm:pt>
    <dgm:pt modelId="{27BDFB75-B805-474E-904F-DCC29D916C6C}">
      <dgm:prSet phldrT="[Text]" custT="1"/>
      <dgm:spPr/>
      <dgm:t>
        <a:bodyPr/>
        <a:lstStyle/>
        <a:p>
          <a:r>
            <a:rPr lang="en-US" sz="4000" b="1" dirty="0">
              <a:solidFill>
                <a:schemeClr val="bg1"/>
              </a:solidFill>
            </a:rPr>
            <a:t>COACH</a:t>
          </a:r>
        </a:p>
      </dgm:t>
    </dgm:pt>
    <dgm:pt modelId="{7FE07A7D-C030-D943-A332-2E3CF0D9CD61}" type="parTrans" cxnId="{1E836FDC-CC51-3348-86C7-ADB41E899FA0}">
      <dgm:prSet/>
      <dgm:spPr/>
      <dgm:t>
        <a:bodyPr/>
        <a:lstStyle/>
        <a:p>
          <a:endParaRPr lang="en-US"/>
        </a:p>
      </dgm:t>
    </dgm:pt>
    <dgm:pt modelId="{7F51A34A-6AAE-9B4C-8F16-9C242795A2A7}" type="sibTrans" cxnId="{1E836FDC-CC51-3348-86C7-ADB41E899FA0}">
      <dgm:prSet/>
      <dgm:spPr/>
      <dgm:t>
        <a:bodyPr/>
        <a:lstStyle/>
        <a:p>
          <a:endParaRPr lang="en-US"/>
        </a:p>
      </dgm:t>
    </dgm:pt>
    <dgm:pt modelId="{D071A1CA-FBE8-444B-AA36-8BDCC221A65A}">
      <dgm:prSet phldrT="[Text]" custT="1"/>
      <dgm:spPr/>
      <dgm:t>
        <a:bodyPr/>
        <a:lstStyle/>
        <a:p>
          <a:r>
            <a:rPr lang="en-US" sz="2300" dirty="0"/>
            <a:t>School/district coach conducts walkthrough observations and provides specific, supportive feedback </a:t>
          </a:r>
          <a:br>
            <a:rPr lang="en-US" sz="2300" dirty="0"/>
          </a:br>
          <a:endParaRPr lang="en-US" sz="2300" dirty="0"/>
        </a:p>
      </dgm:t>
    </dgm:pt>
    <dgm:pt modelId="{90893629-4424-3043-97F2-1E01D54500EC}" type="parTrans" cxnId="{3F746E3A-A134-8646-8560-521B46BC3FC1}">
      <dgm:prSet/>
      <dgm:spPr/>
      <dgm:t>
        <a:bodyPr/>
        <a:lstStyle/>
        <a:p>
          <a:endParaRPr lang="en-US"/>
        </a:p>
      </dgm:t>
    </dgm:pt>
    <dgm:pt modelId="{308D95E5-7F70-3746-B205-481EDEA350AF}" type="sibTrans" cxnId="{3F746E3A-A134-8646-8560-521B46BC3FC1}">
      <dgm:prSet/>
      <dgm:spPr/>
      <dgm:t>
        <a:bodyPr/>
        <a:lstStyle/>
        <a:p>
          <a:endParaRPr lang="en-US"/>
        </a:p>
      </dgm:t>
    </dgm:pt>
    <dgm:pt modelId="{80926E9B-F59D-D94C-B2F2-B41FA8F540B1}">
      <dgm:prSet phldrT="[Text]" custT="1"/>
      <dgm:spPr/>
      <dgm:t>
        <a:bodyPr/>
        <a:lstStyle/>
        <a:p>
          <a:r>
            <a:rPr lang="en-US" sz="2300" dirty="0"/>
            <a:t>Mentors assigned to new educators provide feedback on use of PBIS practices </a:t>
          </a:r>
        </a:p>
      </dgm:t>
    </dgm:pt>
    <dgm:pt modelId="{3E8ABA31-A259-F54E-ABCF-2520F3E3B17C}" type="parTrans" cxnId="{B8132B7E-B3E5-5B42-B681-E86E809CFA69}">
      <dgm:prSet/>
      <dgm:spPr/>
      <dgm:t>
        <a:bodyPr/>
        <a:lstStyle/>
        <a:p>
          <a:endParaRPr lang="en-US"/>
        </a:p>
      </dgm:t>
    </dgm:pt>
    <dgm:pt modelId="{C7BF56EC-6E58-0D4A-8600-6DCD1B7C8DFC}" type="sibTrans" cxnId="{B8132B7E-B3E5-5B42-B681-E86E809CFA69}">
      <dgm:prSet/>
      <dgm:spPr/>
      <dgm:t>
        <a:bodyPr/>
        <a:lstStyle/>
        <a:p>
          <a:endParaRPr lang="en-US"/>
        </a:p>
      </dgm:t>
    </dgm:pt>
    <dgm:pt modelId="{C2E36843-608B-0B45-BA42-8C5EFE4B0B94}">
      <dgm:prSet phldrT="[Text]" custT="1"/>
      <dgm:spPr/>
      <dgm:t>
        <a:bodyPr/>
        <a:lstStyle/>
        <a:p>
          <a:r>
            <a:rPr lang="en-US" sz="4000" b="1" dirty="0">
              <a:solidFill>
                <a:schemeClr val="bg1"/>
              </a:solidFill>
            </a:rPr>
            <a:t>PEER</a:t>
          </a:r>
        </a:p>
      </dgm:t>
    </dgm:pt>
    <dgm:pt modelId="{41DEFE87-890E-D24F-A466-FEC482B3FC15}" type="parTrans" cxnId="{BCB56AB6-653C-1E4A-85A7-2D3D0E7192D9}">
      <dgm:prSet/>
      <dgm:spPr/>
      <dgm:t>
        <a:bodyPr/>
        <a:lstStyle/>
        <a:p>
          <a:endParaRPr lang="en-US"/>
        </a:p>
      </dgm:t>
    </dgm:pt>
    <dgm:pt modelId="{E3EFD68B-4BB5-964E-8BB5-9F347C59F726}" type="sibTrans" cxnId="{BCB56AB6-653C-1E4A-85A7-2D3D0E7192D9}">
      <dgm:prSet/>
      <dgm:spPr/>
      <dgm:t>
        <a:bodyPr/>
        <a:lstStyle/>
        <a:p>
          <a:endParaRPr lang="en-US"/>
        </a:p>
      </dgm:t>
    </dgm:pt>
    <dgm:pt modelId="{10C670A9-6B12-FD4C-8DE7-D0A881E24F92}">
      <dgm:prSet phldrT="[Text]" custT="1"/>
      <dgm:spPr/>
      <dgm:t>
        <a:bodyPr/>
        <a:lstStyle/>
        <a:p>
          <a:r>
            <a:rPr lang="en-US" sz="2300" dirty="0"/>
            <a:t>Educator pairs visit each other during instruction to gather data on specific practices and provide specific feedback/ support to one another</a:t>
          </a:r>
          <a:br>
            <a:rPr lang="en-US" sz="2300" dirty="0"/>
          </a:br>
          <a:endParaRPr lang="en-US" sz="2300" dirty="0"/>
        </a:p>
      </dgm:t>
    </dgm:pt>
    <dgm:pt modelId="{CD56B15C-CD28-8A43-82FD-0836444ED8FC}" type="parTrans" cxnId="{CCAED0B8-DF7D-0D42-9C1A-78E83F34B91F}">
      <dgm:prSet/>
      <dgm:spPr/>
      <dgm:t>
        <a:bodyPr/>
        <a:lstStyle/>
        <a:p>
          <a:endParaRPr lang="en-US"/>
        </a:p>
      </dgm:t>
    </dgm:pt>
    <dgm:pt modelId="{1352BC91-5302-B346-9C90-C2F2FDD8087B}" type="sibTrans" cxnId="{CCAED0B8-DF7D-0D42-9C1A-78E83F34B91F}">
      <dgm:prSet/>
      <dgm:spPr/>
      <dgm:t>
        <a:bodyPr/>
        <a:lstStyle/>
        <a:p>
          <a:endParaRPr lang="en-US"/>
        </a:p>
      </dgm:t>
    </dgm:pt>
    <dgm:pt modelId="{DBC2DE12-947D-C14C-A58D-3EB7009C9840}">
      <dgm:prSet phldrT="[Text]" custT="1"/>
      <dgm:spPr/>
      <dgm:t>
        <a:bodyPr/>
        <a:lstStyle/>
        <a:p>
          <a:r>
            <a:rPr lang="en-US" sz="2300" dirty="0"/>
            <a:t>Communities of Practice are created to review critical features, share experiences, gather examples of core PBIS practices</a:t>
          </a:r>
        </a:p>
      </dgm:t>
    </dgm:pt>
    <dgm:pt modelId="{4648D9B2-E976-8947-8148-B0B3AF02377F}" type="parTrans" cxnId="{262C3966-AD93-6749-B13B-BDE3815555D2}">
      <dgm:prSet/>
      <dgm:spPr/>
      <dgm:t>
        <a:bodyPr/>
        <a:lstStyle/>
        <a:p>
          <a:endParaRPr lang="en-US"/>
        </a:p>
      </dgm:t>
    </dgm:pt>
    <dgm:pt modelId="{6E2AE802-1A43-E744-BF66-7FB61DED0E8B}" type="sibTrans" cxnId="{262C3966-AD93-6749-B13B-BDE3815555D2}">
      <dgm:prSet/>
      <dgm:spPr/>
      <dgm:t>
        <a:bodyPr/>
        <a:lstStyle/>
        <a:p>
          <a:endParaRPr lang="en-US"/>
        </a:p>
      </dgm:t>
    </dgm:pt>
    <dgm:pt modelId="{95E8D4ED-7BB5-2F4C-9D45-846E19ED774B}">
      <dgm:prSet phldrT="[Text]" custT="1"/>
      <dgm:spPr/>
      <dgm:t>
        <a:bodyPr/>
        <a:lstStyle/>
        <a:p>
          <a:r>
            <a:rPr lang="en-US" sz="4000" b="1" dirty="0">
              <a:solidFill>
                <a:schemeClr val="bg1"/>
              </a:solidFill>
            </a:rPr>
            <a:t>SELF</a:t>
          </a:r>
        </a:p>
      </dgm:t>
    </dgm:pt>
    <dgm:pt modelId="{7B37175D-D9C4-5946-8D71-0D865B49A63A}" type="parTrans" cxnId="{8C1ED745-E35E-6941-B105-778A34D73D90}">
      <dgm:prSet/>
      <dgm:spPr/>
      <dgm:t>
        <a:bodyPr/>
        <a:lstStyle/>
        <a:p>
          <a:endParaRPr lang="en-US"/>
        </a:p>
      </dgm:t>
    </dgm:pt>
    <dgm:pt modelId="{393E2F54-6C1A-CE41-9555-F05C7C8267AD}" type="sibTrans" cxnId="{8C1ED745-E35E-6941-B105-778A34D73D90}">
      <dgm:prSet/>
      <dgm:spPr/>
      <dgm:t>
        <a:bodyPr/>
        <a:lstStyle/>
        <a:p>
          <a:endParaRPr lang="en-US"/>
        </a:p>
      </dgm:t>
    </dgm:pt>
    <dgm:pt modelId="{DAB431AE-D536-C842-AEE7-42DEBB6EE727}">
      <dgm:prSet phldrT="[Text]" custT="1"/>
      <dgm:spPr/>
      <dgm:t>
        <a:bodyPr/>
        <a:lstStyle/>
        <a:p>
          <a:r>
            <a:rPr lang="en-US" sz="2300" dirty="0"/>
            <a:t>Individuals commit to being a coach and providing support for 1 identified practice</a:t>
          </a:r>
          <a:br>
            <a:rPr lang="en-US" sz="2300" dirty="0"/>
          </a:br>
          <a:endParaRPr lang="en-US" sz="2300" dirty="0"/>
        </a:p>
      </dgm:t>
    </dgm:pt>
    <dgm:pt modelId="{43FBFBDA-195C-9C45-A7FC-7BE025738233}" type="parTrans" cxnId="{D321BA07-284C-6145-9ABE-F987C6B02624}">
      <dgm:prSet/>
      <dgm:spPr/>
      <dgm:t>
        <a:bodyPr/>
        <a:lstStyle/>
        <a:p>
          <a:endParaRPr lang="en-US"/>
        </a:p>
      </dgm:t>
    </dgm:pt>
    <dgm:pt modelId="{9C742A2A-4BA6-5844-A7F4-69F931159369}" type="sibTrans" cxnId="{D321BA07-284C-6145-9ABE-F987C6B02624}">
      <dgm:prSet/>
      <dgm:spPr/>
      <dgm:t>
        <a:bodyPr/>
        <a:lstStyle/>
        <a:p>
          <a:endParaRPr lang="en-US"/>
        </a:p>
      </dgm:t>
    </dgm:pt>
    <dgm:pt modelId="{F0A4D155-B17A-3E4C-AF80-E889D88C059C}">
      <dgm:prSet phldrT="[Text]" custT="1"/>
      <dgm:spPr/>
      <dgm:t>
        <a:bodyPr/>
        <a:lstStyle/>
        <a:p>
          <a:r>
            <a:rPr lang="en-US" sz="2300" dirty="0"/>
            <a:t>Educators choose 1 practice to set goals for themselves, self-monitor (with a provided data collection tool) &amp; self-reinforce when they meet their goal</a:t>
          </a:r>
        </a:p>
      </dgm:t>
    </dgm:pt>
    <dgm:pt modelId="{A34CADE0-5DF5-D84F-A84F-7F328E40CDF2}" type="parTrans" cxnId="{73144CB3-8EF9-6840-8E8F-8E4FF556F64F}">
      <dgm:prSet/>
      <dgm:spPr/>
      <dgm:t>
        <a:bodyPr/>
        <a:lstStyle/>
        <a:p>
          <a:endParaRPr lang="en-US"/>
        </a:p>
      </dgm:t>
    </dgm:pt>
    <dgm:pt modelId="{198521DB-4B34-8B43-8616-0EE58A138DCF}" type="sibTrans" cxnId="{73144CB3-8EF9-6840-8E8F-8E4FF556F64F}">
      <dgm:prSet/>
      <dgm:spPr/>
      <dgm:t>
        <a:bodyPr/>
        <a:lstStyle/>
        <a:p>
          <a:endParaRPr lang="en-US"/>
        </a:p>
      </dgm:t>
    </dgm:pt>
    <dgm:pt modelId="{FD6B5071-C70E-204D-A464-B86C6311C298}" type="pres">
      <dgm:prSet presAssocID="{66A47F55-3D71-1C4A-A8C0-ABF96699570D}" presName="linearFlow" presStyleCnt="0">
        <dgm:presLayoutVars>
          <dgm:dir/>
          <dgm:animLvl val="lvl"/>
          <dgm:resizeHandles/>
        </dgm:presLayoutVars>
      </dgm:prSet>
      <dgm:spPr/>
    </dgm:pt>
    <dgm:pt modelId="{DD87339F-A019-F84B-9262-D835071F072F}" type="pres">
      <dgm:prSet presAssocID="{27BDFB75-B805-474E-904F-DCC29D916C6C}" presName="compositeNode" presStyleCnt="0">
        <dgm:presLayoutVars>
          <dgm:bulletEnabled val="1"/>
        </dgm:presLayoutVars>
      </dgm:prSet>
      <dgm:spPr/>
    </dgm:pt>
    <dgm:pt modelId="{7A63B0D5-C718-A443-A30E-86DAFB85CEC0}" type="pres">
      <dgm:prSet presAssocID="{27BDFB75-B805-474E-904F-DCC29D916C6C}" presName="image" presStyleLbl="fgImgPlace1" presStyleIdx="0" presStyleCnt="3" custLinFactNeighborX="-7419" custLinFactNeighborY="4072"/>
      <dgm:spPr>
        <a:blipFill rotWithShape="1">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pt>
    <dgm:pt modelId="{917DAC40-7DA5-634E-B883-340FD0793949}" type="pres">
      <dgm:prSet presAssocID="{27BDFB75-B805-474E-904F-DCC29D916C6C}" presName="childNode" presStyleLbl="node1" presStyleIdx="0" presStyleCnt="3" custScaleX="116185" custScaleY="91115" custLinFactNeighborX="8280" custLinFactNeighborY="6168">
        <dgm:presLayoutVars>
          <dgm:bulletEnabled val="1"/>
        </dgm:presLayoutVars>
      </dgm:prSet>
      <dgm:spPr/>
    </dgm:pt>
    <dgm:pt modelId="{27FA25A2-BC11-7646-A126-CE3458B09172}" type="pres">
      <dgm:prSet presAssocID="{27BDFB75-B805-474E-904F-DCC29D916C6C}" presName="parentNode" presStyleLbl="revTx" presStyleIdx="0" presStyleCnt="3" custScaleY="94010" custLinFactNeighborX="-3213" custLinFactNeighborY="8616">
        <dgm:presLayoutVars>
          <dgm:chMax val="0"/>
          <dgm:bulletEnabled val="1"/>
        </dgm:presLayoutVars>
      </dgm:prSet>
      <dgm:spPr/>
    </dgm:pt>
    <dgm:pt modelId="{7DC0954F-1E3C-0446-AF9E-D2CCC56C8780}" type="pres">
      <dgm:prSet presAssocID="{7F51A34A-6AAE-9B4C-8F16-9C242795A2A7}" presName="sibTrans" presStyleCnt="0"/>
      <dgm:spPr/>
    </dgm:pt>
    <dgm:pt modelId="{ED2F93B0-3A4F-6A40-B0EB-06FB9F6A986F}" type="pres">
      <dgm:prSet presAssocID="{C2E36843-608B-0B45-BA42-8C5EFE4B0B94}" presName="compositeNode" presStyleCnt="0">
        <dgm:presLayoutVars>
          <dgm:bulletEnabled val="1"/>
        </dgm:presLayoutVars>
      </dgm:prSet>
      <dgm:spPr/>
    </dgm:pt>
    <dgm:pt modelId="{72662DDC-314B-7848-B611-44103D5E7146}" type="pres">
      <dgm:prSet presAssocID="{C2E36843-608B-0B45-BA42-8C5EFE4B0B94}" presName="image" presStyleLbl="fgImgPlace1" presStyleIdx="1" presStyleCnt="3" custLinFactNeighborX="-23545" custLinFactNeighborY="12116"/>
      <dgm:spPr>
        <a:blipFill rotWithShape="1">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pt>
    <dgm:pt modelId="{94BABCAE-BD5F-C648-A90E-07F09456A9FE}" type="pres">
      <dgm:prSet presAssocID="{C2E36843-608B-0B45-BA42-8C5EFE4B0B94}" presName="childNode" presStyleLbl="node1" presStyleIdx="1" presStyleCnt="3" custScaleX="139937" custScaleY="91052" custLinFactNeighborX="12186" custLinFactNeighborY="5833">
        <dgm:presLayoutVars>
          <dgm:bulletEnabled val="1"/>
        </dgm:presLayoutVars>
      </dgm:prSet>
      <dgm:spPr/>
    </dgm:pt>
    <dgm:pt modelId="{F2AFA66E-1CCD-AA4F-A8BE-81E375D3AEBD}" type="pres">
      <dgm:prSet presAssocID="{C2E36843-608B-0B45-BA42-8C5EFE4B0B94}" presName="parentNode" presStyleLbl="revTx" presStyleIdx="1" presStyleCnt="3" custScaleY="86076" custLinFactNeighborX="-36907" custLinFactNeighborY="8378">
        <dgm:presLayoutVars>
          <dgm:chMax val="0"/>
          <dgm:bulletEnabled val="1"/>
        </dgm:presLayoutVars>
      </dgm:prSet>
      <dgm:spPr/>
    </dgm:pt>
    <dgm:pt modelId="{D0CFE4FB-6ADC-C343-B0E7-F532D82ABA23}" type="pres">
      <dgm:prSet presAssocID="{E3EFD68B-4BB5-964E-8BB5-9F347C59F726}" presName="sibTrans" presStyleCnt="0"/>
      <dgm:spPr/>
    </dgm:pt>
    <dgm:pt modelId="{B8B63A6A-330E-7F4C-B2C7-6DE524A1DBC3}" type="pres">
      <dgm:prSet presAssocID="{95E8D4ED-7BB5-2F4C-9D45-846E19ED774B}" presName="compositeNode" presStyleCnt="0">
        <dgm:presLayoutVars>
          <dgm:bulletEnabled val="1"/>
        </dgm:presLayoutVars>
      </dgm:prSet>
      <dgm:spPr/>
    </dgm:pt>
    <dgm:pt modelId="{DA68EC2F-2132-F447-AD84-EB861FFDEBA7}" type="pres">
      <dgm:prSet presAssocID="{95E8D4ED-7BB5-2F4C-9D45-846E19ED774B}" presName="image" presStyleLbl="fgImgPlace1" presStyleIdx="2" presStyleCnt="3" custLinFactNeighborX="-21918" custLinFactNeighborY="-3345"/>
      <dgm:spPr>
        <a:blipFill rotWithShape="1">
          <a:blip xmlns:r="http://schemas.openxmlformats.org/officeDocument/2006/relationships" r:embed="rId5">
            <a:extLst>
              <a:ext uri="{96DAC541-7B7A-43D3-8B79-37D633B846F1}">
                <asvg:svgBlip xmlns:asvg="http://schemas.microsoft.com/office/drawing/2016/SVG/main" r:embed="rId6"/>
              </a:ext>
            </a:extLst>
          </a:blip>
          <a:srcRect/>
          <a:stretch>
            <a:fillRect/>
          </a:stretch>
        </a:blipFill>
      </dgm:spPr>
    </dgm:pt>
    <dgm:pt modelId="{D83C8A2D-2F8E-874A-967B-5FC87B40695E}" type="pres">
      <dgm:prSet presAssocID="{95E8D4ED-7BB5-2F4C-9D45-846E19ED774B}" presName="childNode" presStyleLbl="node1" presStyleIdx="2" presStyleCnt="3" custScaleX="127129" custScaleY="91961" custLinFactNeighborX="3613" custLinFactNeighborY="6940">
        <dgm:presLayoutVars>
          <dgm:bulletEnabled val="1"/>
        </dgm:presLayoutVars>
      </dgm:prSet>
      <dgm:spPr/>
    </dgm:pt>
    <dgm:pt modelId="{A8CA273E-F9DD-D94D-9965-190B27B20969}" type="pres">
      <dgm:prSet presAssocID="{95E8D4ED-7BB5-2F4C-9D45-846E19ED774B}" presName="parentNode" presStyleLbl="revTx" presStyleIdx="2" presStyleCnt="3" custScaleX="107285" custScaleY="94423" custLinFactNeighborX="-50618" custLinFactNeighborY="10753">
        <dgm:presLayoutVars>
          <dgm:chMax val="0"/>
          <dgm:bulletEnabled val="1"/>
        </dgm:presLayoutVars>
      </dgm:prSet>
      <dgm:spPr/>
    </dgm:pt>
  </dgm:ptLst>
  <dgm:cxnLst>
    <dgm:cxn modelId="{D321BA07-284C-6145-9ABE-F987C6B02624}" srcId="{95E8D4ED-7BB5-2F4C-9D45-846E19ED774B}" destId="{DAB431AE-D536-C842-AEE7-42DEBB6EE727}" srcOrd="0" destOrd="0" parTransId="{43FBFBDA-195C-9C45-A7FC-7BE025738233}" sibTransId="{9C742A2A-4BA6-5844-A7F4-69F931159369}"/>
    <dgm:cxn modelId="{EB9B400B-919C-D64E-8946-4ACAF9119A08}" type="presOf" srcId="{C2E36843-608B-0B45-BA42-8C5EFE4B0B94}" destId="{F2AFA66E-1CCD-AA4F-A8BE-81E375D3AEBD}" srcOrd="0" destOrd="0" presId="urn:microsoft.com/office/officeart/2005/8/layout/hList2"/>
    <dgm:cxn modelId="{E5E77910-BB18-FA44-9CDB-D16E0B9BA51B}" type="presOf" srcId="{F0A4D155-B17A-3E4C-AF80-E889D88C059C}" destId="{D83C8A2D-2F8E-874A-967B-5FC87B40695E}" srcOrd="0" destOrd="1" presId="urn:microsoft.com/office/officeart/2005/8/layout/hList2"/>
    <dgm:cxn modelId="{F9D55D32-A47A-674B-8F79-3E8063275786}" type="presOf" srcId="{95E8D4ED-7BB5-2F4C-9D45-846E19ED774B}" destId="{A8CA273E-F9DD-D94D-9965-190B27B20969}" srcOrd="0" destOrd="0" presId="urn:microsoft.com/office/officeart/2005/8/layout/hList2"/>
    <dgm:cxn modelId="{3F746E3A-A134-8646-8560-521B46BC3FC1}" srcId="{27BDFB75-B805-474E-904F-DCC29D916C6C}" destId="{D071A1CA-FBE8-444B-AA36-8BDCC221A65A}" srcOrd="0" destOrd="0" parTransId="{90893629-4424-3043-97F2-1E01D54500EC}" sibTransId="{308D95E5-7F70-3746-B205-481EDEA350AF}"/>
    <dgm:cxn modelId="{8C1ED745-E35E-6941-B105-778A34D73D90}" srcId="{66A47F55-3D71-1C4A-A8C0-ABF96699570D}" destId="{95E8D4ED-7BB5-2F4C-9D45-846E19ED774B}" srcOrd="2" destOrd="0" parTransId="{7B37175D-D9C4-5946-8D71-0D865B49A63A}" sibTransId="{393E2F54-6C1A-CE41-9555-F05C7C8267AD}"/>
    <dgm:cxn modelId="{262C3966-AD93-6749-B13B-BDE3815555D2}" srcId="{C2E36843-608B-0B45-BA42-8C5EFE4B0B94}" destId="{DBC2DE12-947D-C14C-A58D-3EB7009C9840}" srcOrd="1" destOrd="0" parTransId="{4648D9B2-E976-8947-8148-B0B3AF02377F}" sibTransId="{6E2AE802-1A43-E744-BF66-7FB61DED0E8B}"/>
    <dgm:cxn modelId="{78126C46-3F45-0840-8A97-231E09B98F57}" type="presOf" srcId="{DBC2DE12-947D-C14C-A58D-3EB7009C9840}" destId="{94BABCAE-BD5F-C648-A90E-07F09456A9FE}" srcOrd="0" destOrd="1" presId="urn:microsoft.com/office/officeart/2005/8/layout/hList2"/>
    <dgm:cxn modelId="{77450254-1E3E-8E4B-AE85-A3F1D9D80396}" type="presOf" srcId="{66A47F55-3D71-1C4A-A8C0-ABF96699570D}" destId="{FD6B5071-C70E-204D-A464-B86C6311C298}" srcOrd="0" destOrd="0" presId="urn:microsoft.com/office/officeart/2005/8/layout/hList2"/>
    <dgm:cxn modelId="{8AE4B578-C718-F848-A5BA-7E2A6F00795D}" type="presOf" srcId="{DAB431AE-D536-C842-AEE7-42DEBB6EE727}" destId="{D83C8A2D-2F8E-874A-967B-5FC87B40695E}" srcOrd="0" destOrd="0" presId="urn:microsoft.com/office/officeart/2005/8/layout/hList2"/>
    <dgm:cxn modelId="{B8132B7E-B3E5-5B42-B681-E86E809CFA69}" srcId="{27BDFB75-B805-474E-904F-DCC29D916C6C}" destId="{80926E9B-F59D-D94C-B2F2-B41FA8F540B1}" srcOrd="1" destOrd="0" parTransId="{3E8ABA31-A259-F54E-ABCF-2520F3E3B17C}" sibTransId="{C7BF56EC-6E58-0D4A-8600-6DCD1B7C8DFC}"/>
    <dgm:cxn modelId="{6DE35B83-A9BD-8F41-B573-7EC6A5069973}" type="presOf" srcId="{27BDFB75-B805-474E-904F-DCC29D916C6C}" destId="{27FA25A2-BC11-7646-A126-CE3458B09172}" srcOrd="0" destOrd="0" presId="urn:microsoft.com/office/officeart/2005/8/layout/hList2"/>
    <dgm:cxn modelId="{E23E76A1-1C4B-734E-B70A-E28A3E48B19F}" type="presOf" srcId="{10C670A9-6B12-FD4C-8DE7-D0A881E24F92}" destId="{94BABCAE-BD5F-C648-A90E-07F09456A9FE}" srcOrd="0" destOrd="0" presId="urn:microsoft.com/office/officeart/2005/8/layout/hList2"/>
    <dgm:cxn modelId="{73144CB3-8EF9-6840-8E8F-8E4FF556F64F}" srcId="{95E8D4ED-7BB5-2F4C-9D45-846E19ED774B}" destId="{F0A4D155-B17A-3E4C-AF80-E889D88C059C}" srcOrd="1" destOrd="0" parTransId="{A34CADE0-5DF5-D84F-A84F-7F328E40CDF2}" sibTransId="{198521DB-4B34-8B43-8616-0EE58A138DCF}"/>
    <dgm:cxn modelId="{BCB56AB6-653C-1E4A-85A7-2D3D0E7192D9}" srcId="{66A47F55-3D71-1C4A-A8C0-ABF96699570D}" destId="{C2E36843-608B-0B45-BA42-8C5EFE4B0B94}" srcOrd="1" destOrd="0" parTransId="{41DEFE87-890E-D24F-A466-FEC482B3FC15}" sibTransId="{E3EFD68B-4BB5-964E-8BB5-9F347C59F726}"/>
    <dgm:cxn modelId="{CCAED0B8-DF7D-0D42-9C1A-78E83F34B91F}" srcId="{C2E36843-608B-0B45-BA42-8C5EFE4B0B94}" destId="{10C670A9-6B12-FD4C-8DE7-D0A881E24F92}" srcOrd="0" destOrd="0" parTransId="{CD56B15C-CD28-8A43-82FD-0836444ED8FC}" sibTransId="{1352BC91-5302-B346-9C90-C2F2FDD8087B}"/>
    <dgm:cxn modelId="{1E836FDC-CC51-3348-86C7-ADB41E899FA0}" srcId="{66A47F55-3D71-1C4A-A8C0-ABF96699570D}" destId="{27BDFB75-B805-474E-904F-DCC29D916C6C}" srcOrd="0" destOrd="0" parTransId="{7FE07A7D-C030-D943-A332-2E3CF0D9CD61}" sibTransId="{7F51A34A-6AAE-9B4C-8F16-9C242795A2A7}"/>
    <dgm:cxn modelId="{DAB34EEC-3BE8-0E48-80C7-22E610576311}" type="presOf" srcId="{80926E9B-F59D-D94C-B2F2-B41FA8F540B1}" destId="{917DAC40-7DA5-634E-B883-340FD0793949}" srcOrd="0" destOrd="1" presId="urn:microsoft.com/office/officeart/2005/8/layout/hList2"/>
    <dgm:cxn modelId="{F8F7F8F8-F576-864F-967D-F8BA8AAA6CEB}" type="presOf" srcId="{D071A1CA-FBE8-444B-AA36-8BDCC221A65A}" destId="{917DAC40-7DA5-634E-B883-340FD0793949}" srcOrd="0" destOrd="0" presId="urn:microsoft.com/office/officeart/2005/8/layout/hList2"/>
    <dgm:cxn modelId="{4F1DF541-6EAF-2A4C-8E46-6B80B057EF46}" type="presParOf" srcId="{FD6B5071-C70E-204D-A464-B86C6311C298}" destId="{DD87339F-A019-F84B-9262-D835071F072F}" srcOrd="0" destOrd="0" presId="urn:microsoft.com/office/officeart/2005/8/layout/hList2"/>
    <dgm:cxn modelId="{AE901834-E94F-914E-B428-6AFFC111C31C}" type="presParOf" srcId="{DD87339F-A019-F84B-9262-D835071F072F}" destId="{7A63B0D5-C718-A443-A30E-86DAFB85CEC0}" srcOrd="0" destOrd="0" presId="urn:microsoft.com/office/officeart/2005/8/layout/hList2"/>
    <dgm:cxn modelId="{94AFB94B-D6CE-4A4C-99B8-BBD104CFDD81}" type="presParOf" srcId="{DD87339F-A019-F84B-9262-D835071F072F}" destId="{917DAC40-7DA5-634E-B883-340FD0793949}" srcOrd="1" destOrd="0" presId="urn:microsoft.com/office/officeart/2005/8/layout/hList2"/>
    <dgm:cxn modelId="{69C64F79-9572-0B48-A54B-5AF2167A420B}" type="presParOf" srcId="{DD87339F-A019-F84B-9262-D835071F072F}" destId="{27FA25A2-BC11-7646-A126-CE3458B09172}" srcOrd="2" destOrd="0" presId="urn:microsoft.com/office/officeart/2005/8/layout/hList2"/>
    <dgm:cxn modelId="{FD145CFF-78F4-D44D-8B3F-EAFA694E1D5D}" type="presParOf" srcId="{FD6B5071-C70E-204D-A464-B86C6311C298}" destId="{7DC0954F-1E3C-0446-AF9E-D2CCC56C8780}" srcOrd="1" destOrd="0" presId="urn:microsoft.com/office/officeart/2005/8/layout/hList2"/>
    <dgm:cxn modelId="{96345391-7B78-444B-BDC3-FADB57E930E9}" type="presParOf" srcId="{FD6B5071-C70E-204D-A464-B86C6311C298}" destId="{ED2F93B0-3A4F-6A40-B0EB-06FB9F6A986F}" srcOrd="2" destOrd="0" presId="urn:microsoft.com/office/officeart/2005/8/layout/hList2"/>
    <dgm:cxn modelId="{3789F8A2-A9F2-B647-8513-C1206AF2BF56}" type="presParOf" srcId="{ED2F93B0-3A4F-6A40-B0EB-06FB9F6A986F}" destId="{72662DDC-314B-7848-B611-44103D5E7146}" srcOrd="0" destOrd="0" presId="urn:microsoft.com/office/officeart/2005/8/layout/hList2"/>
    <dgm:cxn modelId="{D9805B2E-C774-4445-8560-9F29515C3310}" type="presParOf" srcId="{ED2F93B0-3A4F-6A40-B0EB-06FB9F6A986F}" destId="{94BABCAE-BD5F-C648-A90E-07F09456A9FE}" srcOrd="1" destOrd="0" presId="urn:microsoft.com/office/officeart/2005/8/layout/hList2"/>
    <dgm:cxn modelId="{310CA690-9D61-6346-BDFA-09FFB14C6DE8}" type="presParOf" srcId="{ED2F93B0-3A4F-6A40-B0EB-06FB9F6A986F}" destId="{F2AFA66E-1CCD-AA4F-A8BE-81E375D3AEBD}" srcOrd="2" destOrd="0" presId="urn:microsoft.com/office/officeart/2005/8/layout/hList2"/>
    <dgm:cxn modelId="{821CEAA1-1F96-E54F-9E1B-A1CCC9312B31}" type="presParOf" srcId="{FD6B5071-C70E-204D-A464-B86C6311C298}" destId="{D0CFE4FB-6ADC-C343-B0E7-F532D82ABA23}" srcOrd="3" destOrd="0" presId="urn:microsoft.com/office/officeart/2005/8/layout/hList2"/>
    <dgm:cxn modelId="{9A044826-3397-3E45-8703-6BC666203F14}" type="presParOf" srcId="{FD6B5071-C70E-204D-A464-B86C6311C298}" destId="{B8B63A6A-330E-7F4C-B2C7-6DE524A1DBC3}" srcOrd="4" destOrd="0" presId="urn:microsoft.com/office/officeart/2005/8/layout/hList2"/>
    <dgm:cxn modelId="{3B7571CD-FF24-934E-B5CD-D02CFA15AE12}" type="presParOf" srcId="{B8B63A6A-330E-7F4C-B2C7-6DE524A1DBC3}" destId="{DA68EC2F-2132-F447-AD84-EB861FFDEBA7}" srcOrd="0" destOrd="0" presId="urn:microsoft.com/office/officeart/2005/8/layout/hList2"/>
    <dgm:cxn modelId="{3F149E85-54D0-DB47-9C41-6D1A5407720F}" type="presParOf" srcId="{B8B63A6A-330E-7F4C-B2C7-6DE524A1DBC3}" destId="{D83C8A2D-2F8E-874A-967B-5FC87B40695E}" srcOrd="1" destOrd="0" presId="urn:microsoft.com/office/officeart/2005/8/layout/hList2"/>
    <dgm:cxn modelId="{B86E97D2-EF9D-1349-BE19-6505D41FAB45}" type="presParOf" srcId="{B8B63A6A-330E-7F4C-B2C7-6DE524A1DBC3}" destId="{A8CA273E-F9DD-D94D-9965-190B27B20969}" srcOrd="2" destOrd="0" presId="urn:microsoft.com/office/officeart/2005/8/layout/h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BD1C74BE-CEBD-444F-AB14-55F78E9480E9}" type="doc">
      <dgm:prSet loTypeId="urn:microsoft.com/office/officeart/2005/8/layout/default" loCatId="" qsTypeId="urn:microsoft.com/office/officeart/2005/8/quickstyle/simple1" qsCatId="simple" csTypeId="urn:microsoft.com/office/officeart/2005/8/colors/accent2_1" csCatId="accent2" phldr="1"/>
      <dgm:spPr/>
    </dgm:pt>
    <dgm:pt modelId="{C1719241-288D-784D-80AF-99E368D1864F}">
      <dgm:prSet phldrT="[Text]"/>
      <dgm:spPr/>
      <dgm:t>
        <a:bodyPr/>
        <a:lstStyle/>
        <a:p>
          <a:r>
            <a:rPr lang="en-US" dirty="0"/>
            <a:t>For 8 weeks, a weekly email is sent out to staff reminding them to use the discipline flowchart when responding to student behavior incidents.</a:t>
          </a:r>
        </a:p>
      </dgm:t>
    </dgm:pt>
    <dgm:pt modelId="{433D5075-D649-F64A-AFED-8A33AE337F8F}" type="parTrans" cxnId="{CD703678-4741-EA4C-A9AE-CFEAEA8B5784}">
      <dgm:prSet/>
      <dgm:spPr/>
      <dgm:t>
        <a:bodyPr/>
        <a:lstStyle/>
        <a:p>
          <a:endParaRPr lang="en-US"/>
        </a:p>
      </dgm:t>
    </dgm:pt>
    <dgm:pt modelId="{5F0652F6-42C6-D54E-832E-CAD0702542FC}" type="sibTrans" cxnId="{CD703678-4741-EA4C-A9AE-CFEAEA8B5784}">
      <dgm:prSet/>
      <dgm:spPr/>
      <dgm:t>
        <a:bodyPr/>
        <a:lstStyle/>
        <a:p>
          <a:endParaRPr lang="en-US"/>
        </a:p>
      </dgm:t>
    </dgm:pt>
    <dgm:pt modelId="{588FF86F-9B22-F741-AB5B-CC42F3B0D947}">
      <dgm:prSet phldrT="[Text]"/>
      <dgm:spPr/>
      <dgm:t>
        <a:bodyPr/>
        <a:lstStyle/>
        <a:p>
          <a:r>
            <a:rPr lang="en-US" dirty="0"/>
            <a:t>During grade level/ department meetings, teams discuss using the discipline flowchart and what works well and how to overcome barriers. </a:t>
          </a:r>
        </a:p>
      </dgm:t>
    </dgm:pt>
    <dgm:pt modelId="{6799A855-1BCD-A54C-A58E-4858A0870EBD}" type="parTrans" cxnId="{CFEFA1F7-810E-2E49-9E7D-6FF90F102E63}">
      <dgm:prSet/>
      <dgm:spPr/>
      <dgm:t>
        <a:bodyPr/>
        <a:lstStyle/>
        <a:p>
          <a:endParaRPr lang="en-US"/>
        </a:p>
      </dgm:t>
    </dgm:pt>
    <dgm:pt modelId="{21488E7E-F421-4A41-BD5F-2AA024D8A0E3}" type="sibTrans" cxnId="{CFEFA1F7-810E-2E49-9E7D-6FF90F102E63}">
      <dgm:prSet/>
      <dgm:spPr/>
      <dgm:t>
        <a:bodyPr/>
        <a:lstStyle/>
        <a:p>
          <a:endParaRPr lang="en-US"/>
        </a:p>
      </dgm:t>
    </dgm:pt>
    <dgm:pt modelId="{D583C337-682E-7B4C-818E-DC7394D077F4}">
      <dgm:prSet phldrT="[Text]"/>
      <dgm:spPr/>
      <dgm:t>
        <a:bodyPr/>
        <a:lstStyle/>
        <a:p>
          <a:r>
            <a:rPr lang="en-US" dirty="0"/>
            <a:t>When staff follow the flowchart procedures for office-supported incidents, the administrator provides specific praise to the staff member.</a:t>
          </a:r>
        </a:p>
      </dgm:t>
    </dgm:pt>
    <dgm:pt modelId="{0F5C6AD3-30C2-9442-A43A-621B80F8D00C}" type="parTrans" cxnId="{B1453E69-D46F-AF45-833F-1CD9D427B769}">
      <dgm:prSet/>
      <dgm:spPr/>
      <dgm:t>
        <a:bodyPr/>
        <a:lstStyle/>
        <a:p>
          <a:endParaRPr lang="en-US"/>
        </a:p>
      </dgm:t>
    </dgm:pt>
    <dgm:pt modelId="{DB51EB0B-E3B3-7441-A611-D611294DF932}" type="sibTrans" cxnId="{B1453E69-D46F-AF45-833F-1CD9D427B769}">
      <dgm:prSet/>
      <dgm:spPr/>
      <dgm:t>
        <a:bodyPr/>
        <a:lstStyle/>
        <a:p>
          <a:endParaRPr lang="en-US"/>
        </a:p>
      </dgm:t>
    </dgm:pt>
    <dgm:pt modelId="{01E67E15-6ABF-BA41-8639-5B61B6F12539}" type="pres">
      <dgm:prSet presAssocID="{BD1C74BE-CEBD-444F-AB14-55F78E9480E9}" presName="diagram" presStyleCnt="0">
        <dgm:presLayoutVars>
          <dgm:dir/>
          <dgm:resizeHandles val="exact"/>
        </dgm:presLayoutVars>
      </dgm:prSet>
      <dgm:spPr/>
    </dgm:pt>
    <dgm:pt modelId="{53FACA7D-8800-A147-BC2A-6FBE61B1DFA0}" type="pres">
      <dgm:prSet presAssocID="{C1719241-288D-784D-80AF-99E368D1864F}" presName="node" presStyleLbl="node1" presStyleIdx="0" presStyleCnt="3">
        <dgm:presLayoutVars>
          <dgm:bulletEnabled val="1"/>
        </dgm:presLayoutVars>
      </dgm:prSet>
      <dgm:spPr/>
    </dgm:pt>
    <dgm:pt modelId="{0E2AA6A1-4738-A84C-B8DC-77C114C01602}" type="pres">
      <dgm:prSet presAssocID="{5F0652F6-42C6-D54E-832E-CAD0702542FC}" presName="sibTrans" presStyleCnt="0"/>
      <dgm:spPr/>
    </dgm:pt>
    <dgm:pt modelId="{DCA968B9-39E0-0E45-8239-A96AEA6FB71B}" type="pres">
      <dgm:prSet presAssocID="{588FF86F-9B22-F741-AB5B-CC42F3B0D947}" presName="node" presStyleLbl="node1" presStyleIdx="1" presStyleCnt="3">
        <dgm:presLayoutVars>
          <dgm:bulletEnabled val="1"/>
        </dgm:presLayoutVars>
      </dgm:prSet>
      <dgm:spPr/>
    </dgm:pt>
    <dgm:pt modelId="{C523DFC4-5F96-6247-955E-89A8AD9535A0}" type="pres">
      <dgm:prSet presAssocID="{21488E7E-F421-4A41-BD5F-2AA024D8A0E3}" presName="sibTrans" presStyleCnt="0"/>
      <dgm:spPr/>
    </dgm:pt>
    <dgm:pt modelId="{ADB98D37-EEA8-1F43-9190-68F9455E8874}" type="pres">
      <dgm:prSet presAssocID="{D583C337-682E-7B4C-818E-DC7394D077F4}" presName="node" presStyleLbl="node1" presStyleIdx="2" presStyleCnt="3" custScaleX="120804">
        <dgm:presLayoutVars>
          <dgm:bulletEnabled val="1"/>
        </dgm:presLayoutVars>
      </dgm:prSet>
      <dgm:spPr/>
    </dgm:pt>
  </dgm:ptLst>
  <dgm:cxnLst>
    <dgm:cxn modelId="{811F951E-85B3-B641-B74C-510C21D08341}" type="presOf" srcId="{BD1C74BE-CEBD-444F-AB14-55F78E9480E9}" destId="{01E67E15-6ABF-BA41-8639-5B61B6F12539}" srcOrd="0" destOrd="0" presId="urn:microsoft.com/office/officeart/2005/8/layout/default"/>
    <dgm:cxn modelId="{E0FC385F-5292-2A46-B2FF-F259B882C150}" type="presOf" srcId="{C1719241-288D-784D-80AF-99E368D1864F}" destId="{53FACA7D-8800-A147-BC2A-6FBE61B1DFA0}" srcOrd="0" destOrd="0" presId="urn:microsoft.com/office/officeart/2005/8/layout/default"/>
    <dgm:cxn modelId="{24875541-59EB-5E46-92FE-15CA39C4E40F}" type="presOf" srcId="{588FF86F-9B22-F741-AB5B-CC42F3B0D947}" destId="{DCA968B9-39E0-0E45-8239-A96AEA6FB71B}" srcOrd="0" destOrd="0" presId="urn:microsoft.com/office/officeart/2005/8/layout/default"/>
    <dgm:cxn modelId="{B1453E69-D46F-AF45-833F-1CD9D427B769}" srcId="{BD1C74BE-CEBD-444F-AB14-55F78E9480E9}" destId="{D583C337-682E-7B4C-818E-DC7394D077F4}" srcOrd="2" destOrd="0" parTransId="{0F5C6AD3-30C2-9442-A43A-621B80F8D00C}" sibTransId="{DB51EB0B-E3B3-7441-A611-D611294DF932}"/>
    <dgm:cxn modelId="{CD703678-4741-EA4C-A9AE-CFEAEA8B5784}" srcId="{BD1C74BE-CEBD-444F-AB14-55F78E9480E9}" destId="{C1719241-288D-784D-80AF-99E368D1864F}" srcOrd="0" destOrd="0" parTransId="{433D5075-D649-F64A-AFED-8A33AE337F8F}" sibTransId="{5F0652F6-42C6-D54E-832E-CAD0702542FC}"/>
    <dgm:cxn modelId="{F321D1C4-BF0F-1F41-BC5E-97E165908826}" type="presOf" srcId="{D583C337-682E-7B4C-818E-DC7394D077F4}" destId="{ADB98D37-EEA8-1F43-9190-68F9455E8874}" srcOrd="0" destOrd="0" presId="urn:microsoft.com/office/officeart/2005/8/layout/default"/>
    <dgm:cxn modelId="{CFEFA1F7-810E-2E49-9E7D-6FF90F102E63}" srcId="{BD1C74BE-CEBD-444F-AB14-55F78E9480E9}" destId="{588FF86F-9B22-F741-AB5B-CC42F3B0D947}" srcOrd="1" destOrd="0" parTransId="{6799A855-1BCD-A54C-A58E-4858A0870EBD}" sibTransId="{21488E7E-F421-4A41-BD5F-2AA024D8A0E3}"/>
    <dgm:cxn modelId="{0765841E-8559-9248-B172-F1F1894B3F02}" type="presParOf" srcId="{01E67E15-6ABF-BA41-8639-5B61B6F12539}" destId="{53FACA7D-8800-A147-BC2A-6FBE61B1DFA0}" srcOrd="0" destOrd="0" presId="urn:microsoft.com/office/officeart/2005/8/layout/default"/>
    <dgm:cxn modelId="{24385442-ABC1-7745-B64E-C440CE7F2B12}" type="presParOf" srcId="{01E67E15-6ABF-BA41-8639-5B61B6F12539}" destId="{0E2AA6A1-4738-A84C-B8DC-77C114C01602}" srcOrd="1" destOrd="0" presId="urn:microsoft.com/office/officeart/2005/8/layout/default"/>
    <dgm:cxn modelId="{627A4EDC-9FBF-2644-ACA4-24E1958FBDC1}" type="presParOf" srcId="{01E67E15-6ABF-BA41-8639-5B61B6F12539}" destId="{DCA968B9-39E0-0E45-8239-A96AEA6FB71B}" srcOrd="2" destOrd="0" presId="urn:microsoft.com/office/officeart/2005/8/layout/default"/>
    <dgm:cxn modelId="{90A658AC-18D2-244F-ADB0-56AE351DB293}" type="presParOf" srcId="{01E67E15-6ABF-BA41-8639-5B61B6F12539}" destId="{C523DFC4-5F96-6247-955E-89A8AD9535A0}" srcOrd="3" destOrd="0" presId="urn:microsoft.com/office/officeart/2005/8/layout/default"/>
    <dgm:cxn modelId="{5039A26A-DB28-A44B-975A-1B051B1FAC94}" type="presParOf" srcId="{01E67E15-6ABF-BA41-8639-5B61B6F12539}" destId="{ADB98D37-EEA8-1F43-9190-68F9455E8874}" srcOrd="4"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93A98C2F-D8B8-C04E-879D-9103F4043E5C}" type="doc">
      <dgm:prSet loTypeId="urn:microsoft.com/office/officeart/2005/8/layout/hList3" loCatId="" qsTypeId="urn:microsoft.com/office/officeart/2005/8/quickstyle/simple2" qsCatId="simple" csTypeId="urn:microsoft.com/office/officeart/2005/8/colors/accent5_1" csCatId="accent5" phldr="1"/>
      <dgm:spPr/>
    </dgm:pt>
    <dgm:pt modelId="{30EBE087-A438-B842-A024-4D2816EC9038}">
      <dgm:prSet phldrT="[Text]" custT="1"/>
      <dgm:spPr/>
      <dgm:t>
        <a:bodyPr/>
        <a:lstStyle/>
        <a:p>
          <a:r>
            <a:rPr lang="en-US" sz="4400" b="1" dirty="0"/>
            <a:t>First, identify what staff need to know, then, provide…</a:t>
          </a:r>
        </a:p>
      </dgm:t>
    </dgm:pt>
    <dgm:pt modelId="{6B67AA2A-3A42-8A46-B749-B625F3EF9B89}" type="parTrans" cxnId="{89F1C2AF-DC53-4947-94A0-568E3BE131B3}">
      <dgm:prSet/>
      <dgm:spPr/>
      <dgm:t>
        <a:bodyPr/>
        <a:lstStyle/>
        <a:p>
          <a:endParaRPr lang="en-US" sz="3600"/>
        </a:p>
      </dgm:t>
    </dgm:pt>
    <dgm:pt modelId="{05C96752-912E-A842-B801-0F3AC84E65CE}" type="sibTrans" cxnId="{89F1C2AF-DC53-4947-94A0-568E3BE131B3}">
      <dgm:prSet custT="1"/>
      <dgm:spPr/>
      <dgm:t>
        <a:bodyPr/>
        <a:lstStyle/>
        <a:p>
          <a:endParaRPr lang="en-US" sz="3600"/>
        </a:p>
      </dgm:t>
    </dgm:pt>
    <dgm:pt modelId="{B99938D5-567C-F045-B591-0064C8DCC6BB}">
      <dgm:prSet phldrT="[Text]" custT="1"/>
      <dgm:spPr/>
      <dgm:t>
        <a:bodyPr/>
        <a:lstStyle/>
        <a:p>
          <a:r>
            <a:rPr lang="en-US" sz="3600" dirty="0"/>
            <a:t>Coaching/</a:t>
          </a:r>
        </a:p>
        <a:p>
          <a:r>
            <a:rPr lang="en-US" sz="3600" dirty="0"/>
            <a:t>Prompting</a:t>
          </a:r>
        </a:p>
      </dgm:t>
    </dgm:pt>
    <dgm:pt modelId="{E017AD56-8C7E-6A49-94A1-2A0A8ED200F8}" type="parTrans" cxnId="{E4C2F79D-D076-254F-84C4-D8E97E5C190B}">
      <dgm:prSet/>
      <dgm:spPr/>
      <dgm:t>
        <a:bodyPr/>
        <a:lstStyle/>
        <a:p>
          <a:endParaRPr lang="en-US" sz="3600"/>
        </a:p>
      </dgm:t>
    </dgm:pt>
    <dgm:pt modelId="{FEDED2EE-A37F-D746-892C-D1CC5AB7EF05}" type="sibTrans" cxnId="{E4C2F79D-D076-254F-84C4-D8E97E5C190B}">
      <dgm:prSet custT="1"/>
      <dgm:spPr/>
      <dgm:t>
        <a:bodyPr/>
        <a:lstStyle/>
        <a:p>
          <a:endParaRPr lang="en-US" sz="3600"/>
        </a:p>
      </dgm:t>
    </dgm:pt>
    <dgm:pt modelId="{9FC34C97-A64A-274A-864D-1EC4A071A611}">
      <dgm:prSet phldrT="[Text]" custT="1"/>
      <dgm:spPr/>
      <dgm:t>
        <a:bodyPr/>
        <a:lstStyle/>
        <a:p>
          <a:r>
            <a:rPr lang="en-US" sz="3600" b="0" dirty="0">
              <a:solidFill>
                <a:schemeClr val="accent6">
                  <a:lumMod val="50000"/>
                </a:schemeClr>
              </a:solidFill>
            </a:rPr>
            <a:t>Explicit Training</a:t>
          </a:r>
        </a:p>
      </dgm:t>
    </dgm:pt>
    <dgm:pt modelId="{13182043-7E14-B944-9999-4A5FD867293C}" type="parTrans" cxnId="{D6E02CE4-020C-B34B-BA25-DD01F3F38D9C}">
      <dgm:prSet/>
      <dgm:spPr/>
      <dgm:t>
        <a:bodyPr/>
        <a:lstStyle/>
        <a:p>
          <a:endParaRPr lang="en-US" sz="3600"/>
        </a:p>
      </dgm:t>
    </dgm:pt>
    <dgm:pt modelId="{86030FF0-9B59-6749-9C7B-F326E2BD44A9}" type="sibTrans" cxnId="{D6E02CE4-020C-B34B-BA25-DD01F3F38D9C}">
      <dgm:prSet/>
      <dgm:spPr/>
      <dgm:t>
        <a:bodyPr/>
        <a:lstStyle/>
        <a:p>
          <a:endParaRPr lang="en-US" sz="3600"/>
        </a:p>
      </dgm:t>
    </dgm:pt>
    <dgm:pt modelId="{A11AC603-36BE-7B47-99BB-39F34A6D2D33}">
      <dgm:prSet phldrT="[Text]" custT="1"/>
      <dgm:spPr/>
      <dgm:t>
        <a:bodyPr/>
        <a:lstStyle/>
        <a:p>
          <a:r>
            <a:rPr lang="en-US" sz="3600" b="1" dirty="0"/>
            <a:t>Performance Feedback</a:t>
          </a:r>
        </a:p>
      </dgm:t>
    </dgm:pt>
    <dgm:pt modelId="{D13ECD4B-4814-DE47-BE34-443819197B21}" type="parTrans" cxnId="{35728828-F573-714F-B93C-C3F225314164}">
      <dgm:prSet/>
      <dgm:spPr/>
      <dgm:t>
        <a:bodyPr/>
        <a:lstStyle/>
        <a:p>
          <a:endParaRPr lang="en-US" sz="3600"/>
        </a:p>
      </dgm:t>
    </dgm:pt>
    <dgm:pt modelId="{329B02EC-78CA-894D-B277-0A099731A8AE}" type="sibTrans" cxnId="{35728828-F573-714F-B93C-C3F225314164}">
      <dgm:prSet custT="1"/>
      <dgm:spPr/>
      <dgm:t>
        <a:bodyPr/>
        <a:lstStyle/>
        <a:p>
          <a:endParaRPr lang="en-US" sz="3600"/>
        </a:p>
      </dgm:t>
    </dgm:pt>
    <dgm:pt modelId="{F8991093-2535-7441-B4A0-F52D2AB81A0E}" type="pres">
      <dgm:prSet presAssocID="{93A98C2F-D8B8-C04E-879D-9103F4043E5C}" presName="composite" presStyleCnt="0">
        <dgm:presLayoutVars>
          <dgm:chMax val="1"/>
          <dgm:dir/>
          <dgm:resizeHandles val="exact"/>
        </dgm:presLayoutVars>
      </dgm:prSet>
      <dgm:spPr/>
    </dgm:pt>
    <dgm:pt modelId="{6B6FE9D8-C496-A647-A319-08C4FF69F7E8}" type="pres">
      <dgm:prSet presAssocID="{30EBE087-A438-B842-A024-4D2816EC9038}" presName="roof" presStyleLbl="dkBgShp" presStyleIdx="0" presStyleCnt="2" custLinFactNeighborY="1403"/>
      <dgm:spPr/>
    </dgm:pt>
    <dgm:pt modelId="{1F797873-05B0-CC4F-9C3E-DD61DEF1D944}" type="pres">
      <dgm:prSet presAssocID="{30EBE087-A438-B842-A024-4D2816EC9038}" presName="pillars" presStyleCnt="0"/>
      <dgm:spPr/>
    </dgm:pt>
    <dgm:pt modelId="{153D09E4-796C-1546-92A9-0C28E8850574}" type="pres">
      <dgm:prSet presAssocID="{30EBE087-A438-B842-A024-4D2816EC9038}" presName="pillar1" presStyleLbl="node1" presStyleIdx="0" presStyleCnt="3">
        <dgm:presLayoutVars>
          <dgm:bulletEnabled val="1"/>
        </dgm:presLayoutVars>
      </dgm:prSet>
      <dgm:spPr/>
    </dgm:pt>
    <dgm:pt modelId="{6E922989-F7C2-4A43-8237-9C757BD4133A}" type="pres">
      <dgm:prSet presAssocID="{B99938D5-567C-F045-B591-0064C8DCC6BB}" presName="pillarX" presStyleLbl="node1" presStyleIdx="1" presStyleCnt="3">
        <dgm:presLayoutVars>
          <dgm:bulletEnabled val="1"/>
        </dgm:presLayoutVars>
      </dgm:prSet>
      <dgm:spPr/>
    </dgm:pt>
    <dgm:pt modelId="{678DE44B-0551-FC4E-8B9E-7E60789003EE}" type="pres">
      <dgm:prSet presAssocID="{A11AC603-36BE-7B47-99BB-39F34A6D2D33}" presName="pillarX" presStyleLbl="node1" presStyleIdx="2" presStyleCnt="3">
        <dgm:presLayoutVars>
          <dgm:bulletEnabled val="1"/>
        </dgm:presLayoutVars>
      </dgm:prSet>
      <dgm:spPr/>
    </dgm:pt>
    <dgm:pt modelId="{7AB94DD3-CAF8-BD4F-A2B2-48810E4E705C}" type="pres">
      <dgm:prSet presAssocID="{30EBE087-A438-B842-A024-4D2816EC9038}" presName="base" presStyleLbl="dkBgShp" presStyleIdx="1" presStyleCnt="2"/>
      <dgm:spPr/>
    </dgm:pt>
  </dgm:ptLst>
  <dgm:cxnLst>
    <dgm:cxn modelId="{E4E9E118-EB02-E744-B446-6882B4CDD002}" type="presOf" srcId="{30EBE087-A438-B842-A024-4D2816EC9038}" destId="{6B6FE9D8-C496-A647-A319-08C4FF69F7E8}" srcOrd="0" destOrd="0" presId="urn:microsoft.com/office/officeart/2005/8/layout/hList3"/>
    <dgm:cxn modelId="{35728828-F573-714F-B93C-C3F225314164}" srcId="{30EBE087-A438-B842-A024-4D2816EC9038}" destId="{A11AC603-36BE-7B47-99BB-39F34A6D2D33}" srcOrd="2" destOrd="0" parTransId="{D13ECD4B-4814-DE47-BE34-443819197B21}" sibTransId="{329B02EC-78CA-894D-B277-0A099731A8AE}"/>
    <dgm:cxn modelId="{E8E1D13B-6FC5-8E4A-9519-A09690EE92B2}" type="presOf" srcId="{B99938D5-567C-F045-B591-0064C8DCC6BB}" destId="{6E922989-F7C2-4A43-8237-9C757BD4133A}" srcOrd="0" destOrd="0" presId="urn:microsoft.com/office/officeart/2005/8/layout/hList3"/>
    <dgm:cxn modelId="{ABF2A443-DF28-8943-A6F5-C2D94ED7386A}" type="presOf" srcId="{A11AC603-36BE-7B47-99BB-39F34A6D2D33}" destId="{678DE44B-0551-FC4E-8B9E-7E60789003EE}" srcOrd="0" destOrd="0" presId="urn:microsoft.com/office/officeart/2005/8/layout/hList3"/>
    <dgm:cxn modelId="{E4C2F79D-D076-254F-84C4-D8E97E5C190B}" srcId="{30EBE087-A438-B842-A024-4D2816EC9038}" destId="{B99938D5-567C-F045-B591-0064C8DCC6BB}" srcOrd="1" destOrd="0" parTransId="{E017AD56-8C7E-6A49-94A1-2A0A8ED200F8}" sibTransId="{FEDED2EE-A37F-D746-892C-D1CC5AB7EF05}"/>
    <dgm:cxn modelId="{E3F000A0-1E35-084D-9B84-2E1B00766862}" type="presOf" srcId="{93A98C2F-D8B8-C04E-879D-9103F4043E5C}" destId="{F8991093-2535-7441-B4A0-F52D2AB81A0E}" srcOrd="0" destOrd="0" presId="urn:microsoft.com/office/officeart/2005/8/layout/hList3"/>
    <dgm:cxn modelId="{89F1C2AF-DC53-4947-94A0-568E3BE131B3}" srcId="{93A98C2F-D8B8-C04E-879D-9103F4043E5C}" destId="{30EBE087-A438-B842-A024-4D2816EC9038}" srcOrd="0" destOrd="0" parTransId="{6B67AA2A-3A42-8A46-B749-B625F3EF9B89}" sibTransId="{05C96752-912E-A842-B801-0F3AC84E65CE}"/>
    <dgm:cxn modelId="{9727EFB2-1371-1340-AA8A-CAABEC35C5D4}" type="presOf" srcId="{9FC34C97-A64A-274A-864D-1EC4A071A611}" destId="{153D09E4-796C-1546-92A9-0C28E8850574}" srcOrd="0" destOrd="0" presId="urn:microsoft.com/office/officeart/2005/8/layout/hList3"/>
    <dgm:cxn modelId="{D6E02CE4-020C-B34B-BA25-DD01F3F38D9C}" srcId="{30EBE087-A438-B842-A024-4D2816EC9038}" destId="{9FC34C97-A64A-274A-864D-1EC4A071A611}" srcOrd="0" destOrd="0" parTransId="{13182043-7E14-B944-9999-4A5FD867293C}" sibTransId="{86030FF0-9B59-6749-9C7B-F326E2BD44A9}"/>
    <dgm:cxn modelId="{2EB9DD39-8D08-4341-A02E-904AB1188FD8}" type="presParOf" srcId="{F8991093-2535-7441-B4A0-F52D2AB81A0E}" destId="{6B6FE9D8-C496-A647-A319-08C4FF69F7E8}" srcOrd="0" destOrd="0" presId="urn:microsoft.com/office/officeart/2005/8/layout/hList3"/>
    <dgm:cxn modelId="{7301C72E-B183-6C41-9A90-ACE3B6F2C429}" type="presParOf" srcId="{F8991093-2535-7441-B4A0-F52D2AB81A0E}" destId="{1F797873-05B0-CC4F-9C3E-DD61DEF1D944}" srcOrd="1" destOrd="0" presId="urn:microsoft.com/office/officeart/2005/8/layout/hList3"/>
    <dgm:cxn modelId="{39234B7B-4A1E-234F-82A1-17661105793C}" type="presParOf" srcId="{1F797873-05B0-CC4F-9C3E-DD61DEF1D944}" destId="{153D09E4-796C-1546-92A9-0C28E8850574}" srcOrd="0" destOrd="0" presId="urn:microsoft.com/office/officeart/2005/8/layout/hList3"/>
    <dgm:cxn modelId="{B801A6F0-D17B-C74A-B5B5-1AD2631AA51B}" type="presParOf" srcId="{1F797873-05B0-CC4F-9C3E-DD61DEF1D944}" destId="{6E922989-F7C2-4A43-8237-9C757BD4133A}" srcOrd="1" destOrd="0" presId="urn:microsoft.com/office/officeart/2005/8/layout/hList3"/>
    <dgm:cxn modelId="{0CD9C530-69E9-6D43-8743-4401228737C4}" type="presParOf" srcId="{1F797873-05B0-CC4F-9C3E-DD61DEF1D944}" destId="{678DE44B-0551-FC4E-8B9E-7E60789003EE}" srcOrd="2" destOrd="0" presId="urn:microsoft.com/office/officeart/2005/8/layout/hList3"/>
    <dgm:cxn modelId="{3AB96592-9CB7-3240-93AD-B5793EA37EB9}" type="presParOf" srcId="{F8991093-2535-7441-B4A0-F52D2AB81A0E}" destId="{7AB94DD3-CAF8-BD4F-A2B2-48810E4E705C}" srcOrd="2" destOrd="0" presId="urn:microsoft.com/office/officeart/2005/8/layout/hList3"/>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C171BDE8-0FE4-F743-BCE3-3AFC868D766F}" type="doc">
      <dgm:prSet loTypeId="urn:microsoft.com/office/officeart/2005/8/layout/default" loCatId="" qsTypeId="urn:microsoft.com/office/officeart/2005/8/quickstyle/simple1" qsCatId="simple" csTypeId="urn:microsoft.com/office/officeart/2005/8/colors/accent2_1" csCatId="accent2" phldr="1"/>
      <dgm:spPr/>
      <dgm:t>
        <a:bodyPr/>
        <a:lstStyle/>
        <a:p>
          <a:endParaRPr lang="en-US"/>
        </a:p>
      </dgm:t>
    </dgm:pt>
    <dgm:pt modelId="{AD87190B-2F08-674E-A6F8-13C79830BE64}">
      <dgm:prSet phldrT="[Text]" custT="1"/>
      <dgm:spPr/>
      <dgm:t>
        <a:bodyPr/>
        <a:lstStyle/>
        <a:p>
          <a:r>
            <a:rPr lang="en-US" sz="2800" dirty="0"/>
            <a:t>After 3 months of a trial period, the Leadership Team shows staff ODR data and compares before and after PBIS implementation.</a:t>
          </a:r>
        </a:p>
      </dgm:t>
    </dgm:pt>
    <dgm:pt modelId="{4781645C-48A8-8D45-9CCD-5EF58705C344}" type="parTrans" cxnId="{BF049FCB-6BCD-2C4B-A45B-F9DE80EC7CB9}">
      <dgm:prSet/>
      <dgm:spPr/>
      <dgm:t>
        <a:bodyPr/>
        <a:lstStyle/>
        <a:p>
          <a:endParaRPr lang="en-US"/>
        </a:p>
      </dgm:t>
    </dgm:pt>
    <dgm:pt modelId="{554796C3-156C-A14D-98BF-88E90D972541}" type="sibTrans" cxnId="{BF049FCB-6BCD-2C4B-A45B-F9DE80EC7CB9}">
      <dgm:prSet/>
      <dgm:spPr/>
      <dgm:t>
        <a:bodyPr/>
        <a:lstStyle/>
        <a:p>
          <a:endParaRPr lang="en-US"/>
        </a:p>
      </dgm:t>
    </dgm:pt>
    <dgm:pt modelId="{545280AC-838C-8B4B-8390-B9AFAFA84540}">
      <dgm:prSet phldrT="[Text]" custT="1"/>
      <dgm:spPr/>
      <dgm:t>
        <a:bodyPr/>
        <a:lstStyle/>
        <a:p>
          <a:r>
            <a:rPr lang="en-US" sz="2800" dirty="0"/>
            <a:t>Staff receive specific, supportive feedback and targeted coaching support, as needed, to promote consistency with following procedures.</a:t>
          </a:r>
        </a:p>
      </dgm:t>
    </dgm:pt>
    <dgm:pt modelId="{B763172D-5159-AF41-9CD9-2D1A7532A9D9}" type="parTrans" cxnId="{904711D1-A2AE-7549-8CDF-0F0435294291}">
      <dgm:prSet/>
      <dgm:spPr/>
      <dgm:t>
        <a:bodyPr/>
        <a:lstStyle/>
        <a:p>
          <a:endParaRPr lang="en-US"/>
        </a:p>
      </dgm:t>
    </dgm:pt>
    <dgm:pt modelId="{7ECDED40-3385-9041-B732-9175C9CEFEC2}" type="sibTrans" cxnId="{904711D1-A2AE-7549-8CDF-0F0435294291}">
      <dgm:prSet/>
      <dgm:spPr/>
      <dgm:t>
        <a:bodyPr/>
        <a:lstStyle/>
        <a:p>
          <a:endParaRPr lang="en-US"/>
        </a:p>
      </dgm:t>
    </dgm:pt>
    <dgm:pt modelId="{90CD24F9-26AC-924B-BFDE-7EFB3EED2864}" type="pres">
      <dgm:prSet presAssocID="{C171BDE8-0FE4-F743-BCE3-3AFC868D766F}" presName="diagram" presStyleCnt="0">
        <dgm:presLayoutVars>
          <dgm:dir/>
          <dgm:resizeHandles val="exact"/>
        </dgm:presLayoutVars>
      </dgm:prSet>
      <dgm:spPr/>
    </dgm:pt>
    <dgm:pt modelId="{BE22DEFF-29C9-8F45-A348-80C63B3A48F6}" type="pres">
      <dgm:prSet presAssocID="{AD87190B-2F08-674E-A6F8-13C79830BE64}" presName="node" presStyleLbl="node1" presStyleIdx="0" presStyleCnt="2" custScaleX="123155" custLinFactNeighborX="-46912" custLinFactNeighborY="7652">
        <dgm:presLayoutVars>
          <dgm:bulletEnabled val="1"/>
        </dgm:presLayoutVars>
      </dgm:prSet>
      <dgm:spPr/>
    </dgm:pt>
    <dgm:pt modelId="{DDC7EF50-AA0C-454D-8F7D-47FDA6BCEFB3}" type="pres">
      <dgm:prSet presAssocID="{554796C3-156C-A14D-98BF-88E90D972541}" presName="sibTrans" presStyleCnt="0"/>
      <dgm:spPr/>
    </dgm:pt>
    <dgm:pt modelId="{425006F6-97E6-8642-99E9-D96B1148A37C}" type="pres">
      <dgm:prSet presAssocID="{545280AC-838C-8B4B-8390-B9AFAFA84540}" presName="node" presStyleLbl="node1" presStyleIdx="1" presStyleCnt="2" custScaleX="123155" custLinFactNeighborX="43899" custLinFactNeighborY="-4560">
        <dgm:presLayoutVars>
          <dgm:bulletEnabled val="1"/>
        </dgm:presLayoutVars>
      </dgm:prSet>
      <dgm:spPr/>
    </dgm:pt>
  </dgm:ptLst>
  <dgm:cxnLst>
    <dgm:cxn modelId="{0E13610E-DAD8-3943-95F4-69D7A381BF90}" type="presOf" srcId="{AD87190B-2F08-674E-A6F8-13C79830BE64}" destId="{BE22DEFF-29C9-8F45-A348-80C63B3A48F6}" srcOrd="0" destOrd="0" presId="urn:microsoft.com/office/officeart/2005/8/layout/default"/>
    <dgm:cxn modelId="{16F4ACBD-5BEE-4749-8AC2-D0CD3A87E36A}" type="presOf" srcId="{545280AC-838C-8B4B-8390-B9AFAFA84540}" destId="{425006F6-97E6-8642-99E9-D96B1148A37C}" srcOrd="0" destOrd="0" presId="urn:microsoft.com/office/officeart/2005/8/layout/default"/>
    <dgm:cxn modelId="{624762CB-C422-F044-B61B-7321106A39C8}" type="presOf" srcId="{C171BDE8-0FE4-F743-BCE3-3AFC868D766F}" destId="{90CD24F9-26AC-924B-BFDE-7EFB3EED2864}" srcOrd="0" destOrd="0" presId="urn:microsoft.com/office/officeart/2005/8/layout/default"/>
    <dgm:cxn modelId="{BF049FCB-6BCD-2C4B-A45B-F9DE80EC7CB9}" srcId="{C171BDE8-0FE4-F743-BCE3-3AFC868D766F}" destId="{AD87190B-2F08-674E-A6F8-13C79830BE64}" srcOrd="0" destOrd="0" parTransId="{4781645C-48A8-8D45-9CCD-5EF58705C344}" sibTransId="{554796C3-156C-A14D-98BF-88E90D972541}"/>
    <dgm:cxn modelId="{904711D1-A2AE-7549-8CDF-0F0435294291}" srcId="{C171BDE8-0FE4-F743-BCE3-3AFC868D766F}" destId="{545280AC-838C-8B4B-8390-B9AFAFA84540}" srcOrd="1" destOrd="0" parTransId="{B763172D-5159-AF41-9CD9-2D1A7532A9D9}" sibTransId="{7ECDED40-3385-9041-B732-9175C9CEFEC2}"/>
    <dgm:cxn modelId="{875069E0-C7CD-4B45-A2C6-1761A7DF75B2}" type="presParOf" srcId="{90CD24F9-26AC-924B-BFDE-7EFB3EED2864}" destId="{BE22DEFF-29C9-8F45-A348-80C63B3A48F6}" srcOrd="0" destOrd="0" presId="urn:microsoft.com/office/officeart/2005/8/layout/default"/>
    <dgm:cxn modelId="{2328405B-907A-D14A-ABA0-46267F461CB6}" type="presParOf" srcId="{90CD24F9-26AC-924B-BFDE-7EFB3EED2864}" destId="{DDC7EF50-AA0C-454D-8F7D-47FDA6BCEFB3}" srcOrd="1" destOrd="0" presId="urn:microsoft.com/office/officeart/2005/8/layout/default"/>
    <dgm:cxn modelId="{A7C420B2-CBE6-8248-8208-D961DFCE725A}" type="presParOf" srcId="{90CD24F9-26AC-924B-BFDE-7EFB3EED2864}" destId="{425006F6-97E6-8642-99E9-D96B1148A37C}" srcOrd="2" destOrd="0" presId="urn:microsoft.com/office/officeart/2005/8/layout/defaul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658B18B3-6368-1946-9D54-5854C8B2A498}" type="doc">
      <dgm:prSet loTypeId="urn:microsoft.com/office/officeart/2005/8/layout/bProcess3" loCatId="pyramid" qsTypeId="urn:microsoft.com/office/officeart/2005/8/quickstyle/simple1" qsCatId="simple" csTypeId="urn:microsoft.com/office/officeart/2005/8/colors/accent2_1" csCatId="accent2" phldr="1"/>
      <dgm:spPr/>
      <dgm:t>
        <a:bodyPr/>
        <a:lstStyle/>
        <a:p>
          <a:endParaRPr lang="en-US"/>
        </a:p>
      </dgm:t>
    </dgm:pt>
    <dgm:pt modelId="{E0D81ED9-4A28-3249-A9BE-841054133173}">
      <dgm:prSet phldrT="[Text]"/>
      <dgm:spPr/>
      <dgm:t>
        <a:bodyPr/>
        <a:lstStyle/>
        <a:p>
          <a:r>
            <a:rPr lang="en-US" b="1" dirty="0">
              <a:solidFill>
                <a:schemeClr val="accent5">
                  <a:lumMod val="50000"/>
                </a:schemeClr>
              </a:solidFill>
            </a:rPr>
            <a:t>FIRST...</a:t>
          </a:r>
        </a:p>
      </dgm:t>
    </dgm:pt>
    <dgm:pt modelId="{AA76786F-DDB8-AE4E-9C7E-61D5EA00552A}" type="parTrans" cxnId="{DDE31D3B-7066-414A-A90E-A04527503A81}">
      <dgm:prSet/>
      <dgm:spPr/>
      <dgm:t>
        <a:bodyPr/>
        <a:lstStyle/>
        <a:p>
          <a:endParaRPr lang="en-US"/>
        </a:p>
      </dgm:t>
    </dgm:pt>
    <dgm:pt modelId="{D438B1E4-5A82-0046-BA99-F9A910CE0EA2}" type="sibTrans" cxnId="{DDE31D3B-7066-414A-A90E-A04527503A81}">
      <dgm:prSet/>
      <dgm:spPr>
        <a:solidFill>
          <a:schemeClr val="accent4">
            <a:lumMod val="20000"/>
            <a:lumOff val="80000"/>
          </a:schemeClr>
        </a:solidFill>
        <a:ln w="79375">
          <a:solidFill>
            <a:schemeClr val="accent4">
              <a:lumMod val="60000"/>
              <a:lumOff val="40000"/>
            </a:schemeClr>
          </a:solidFill>
        </a:ln>
      </dgm:spPr>
      <dgm:t>
        <a:bodyPr/>
        <a:lstStyle/>
        <a:p>
          <a:endParaRPr lang="en-US">
            <a:solidFill>
              <a:schemeClr val="accent5">
                <a:lumMod val="50000"/>
              </a:schemeClr>
            </a:solidFill>
          </a:endParaRPr>
        </a:p>
      </dgm:t>
    </dgm:pt>
    <dgm:pt modelId="{88E74F4B-F032-DD46-9F87-18DB7B872ACF}">
      <dgm:prSet phldrT="[Text]"/>
      <dgm:spPr/>
      <dgm:t>
        <a:bodyPr/>
        <a:lstStyle/>
        <a:p>
          <a:r>
            <a:rPr lang="en-US" b="1" dirty="0">
              <a:solidFill>
                <a:schemeClr val="accent5">
                  <a:lumMod val="50000"/>
                </a:schemeClr>
              </a:solidFill>
            </a:rPr>
            <a:t>THEN...</a:t>
          </a:r>
        </a:p>
      </dgm:t>
    </dgm:pt>
    <dgm:pt modelId="{43966257-8912-214A-9B8A-C321C5C15BB3}" type="parTrans" cxnId="{B7291027-B807-3941-B1F2-5A674F961548}">
      <dgm:prSet/>
      <dgm:spPr/>
      <dgm:t>
        <a:bodyPr/>
        <a:lstStyle/>
        <a:p>
          <a:endParaRPr lang="en-US"/>
        </a:p>
      </dgm:t>
    </dgm:pt>
    <dgm:pt modelId="{55D4A85B-FD9D-FC4F-9EAB-BBA74111F07D}" type="sibTrans" cxnId="{B7291027-B807-3941-B1F2-5A674F961548}">
      <dgm:prSet/>
      <dgm:spPr/>
      <dgm:t>
        <a:bodyPr/>
        <a:lstStyle/>
        <a:p>
          <a:endParaRPr lang="en-US"/>
        </a:p>
      </dgm:t>
    </dgm:pt>
    <dgm:pt modelId="{461C0F77-7B91-934A-BBE0-A608A9CCDDAC}">
      <dgm:prSet phldrT="[Text]"/>
      <dgm:spPr/>
      <dgm:t>
        <a:bodyPr/>
        <a:lstStyle/>
        <a:p>
          <a:r>
            <a:rPr lang="en-US" dirty="0"/>
            <a:t>Provide explicit training, coaching/prompting, and performance feedback</a:t>
          </a:r>
        </a:p>
      </dgm:t>
    </dgm:pt>
    <dgm:pt modelId="{23A6895D-DF1E-6F48-9107-2F0DA637CE71}" type="parTrans" cxnId="{6366BC1B-3AE2-564B-BB78-1BDC5F11138A}">
      <dgm:prSet/>
      <dgm:spPr/>
      <dgm:t>
        <a:bodyPr/>
        <a:lstStyle/>
        <a:p>
          <a:endParaRPr lang="en-US"/>
        </a:p>
      </dgm:t>
    </dgm:pt>
    <dgm:pt modelId="{483B50A8-AB65-3344-BF8D-DAD11AA16E4D}" type="sibTrans" cxnId="{6366BC1B-3AE2-564B-BB78-1BDC5F11138A}">
      <dgm:prSet/>
      <dgm:spPr/>
      <dgm:t>
        <a:bodyPr/>
        <a:lstStyle/>
        <a:p>
          <a:endParaRPr lang="en-US"/>
        </a:p>
      </dgm:t>
    </dgm:pt>
    <dgm:pt modelId="{CE2EF37A-A3F6-3B44-9EAB-A1A7B63E3F06}">
      <dgm:prSet phldrT="[Text]"/>
      <dgm:spPr/>
      <dgm:t>
        <a:bodyPr/>
        <a:lstStyle/>
        <a:p>
          <a:r>
            <a:rPr lang="en-US" dirty="0"/>
            <a:t>Consider adding PBIS practices in evaluation procedures</a:t>
          </a:r>
        </a:p>
      </dgm:t>
    </dgm:pt>
    <dgm:pt modelId="{1DF78126-FB95-C24B-AE07-632C40EB25BD}" type="parTrans" cxnId="{8EE824EB-2C4A-7945-8E1E-7AE464B7D24D}">
      <dgm:prSet/>
      <dgm:spPr/>
      <dgm:t>
        <a:bodyPr/>
        <a:lstStyle/>
        <a:p>
          <a:endParaRPr lang="en-US"/>
        </a:p>
      </dgm:t>
    </dgm:pt>
    <dgm:pt modelId="{258FA3C6-0FE5-574D-88E4-ECBE4A3E18CB}" type="sibTrans" cxnId="{8EE824EB-2C4A-7945-8E1E-7AE464B7D24D}">
      <dgm:prSet/>
      <dgm:spPr/>
      <dgm:t>
        <a:bodyPr/>
        <a:lstStyle/>
        <a:p>
          <a:endParaRPr lang="en-US"/>
        </a:p>
      </dgm:t>
    </dgm:pt>
    <dgm:pt modelId="{F98E95F2-D69A-9C46-9D34-0D7764ADA3FE}" type="pres">
      <dgm:prSet presAssocID="{658B18B3-6368-1946-9D54-5854C8B2A498}" presName="Name0" presStyleCnt="0">
        <dgm:presLayoutVars>
          <dgm:dir/>
          <dgm:resizeHandles val="exact"/>
        </dgm:presLayoutVars>
      </dgm:prSet>
      <dgm:spPr/>
    </dgm:pt>
    <dgm:pt modelId="{82DF06FC-69E1-1A43-9581-29D0BA858C28}" type="pres">
      <dgm:prSet presAssocID="{E0D81ED9-4A28-3249-A9BE-841054133173}" presName="node" presStyleLbl="node1" presStyleIdx="0" presStyleCnt="2">
        <dgm:presLayoutVars>
          <dgm:bulletEnabled val="1"/>
        </dgm:presLayoutVars>
      </dgm:prSet>
      <dgm:spPr/>
    </dgm:pt>
    <dgm:pt modelId="{210F4447-B818-E645-9752-53F770592D1F}" type="pres">
      <dgm:prSet presAssocID="{D438B1E4-5A82-0046-BA99-F9A910CE0EA2}" presName="sibTrans" presStyleLbl="sibTrans1D1" presStyleIdx="0" presStyleCnt="1"/>
      <dgm:spPr/>
    </dgm:pt>
    <dgm:pt modelId="{5CC23C7B-3B95-5C4B-94E1-90A5E530DA70}" type="pres">
      <dgm:prSet presAssocID="{D438B1E4-5A82-0046-BA99-F9A910CE0EA2}" presName="connectorText" presStyleLbl="sibTrans1D1" presStyleIdx="0" presStyleCnt="1"/>
      <dgm:spPr/>
    </dgm:pt>
    <dgm:pt modelId="{5CA3EF1C-1AC4-7A49-BAEA-05D5F6DAEE1E}" type="pres">
      <dgm:prSet presAssocID="{88E74F4B-F032-DD46-9F87-18DB7B872ACF}" presName="node" presStyleLbl="node1" presStyleIdx="1" presStyleCnt="2" custLinFactNeighborX="279" custLinFactNeighborY="-753">
        <dgm:presLayoutVars>
          <dgm:bulletEnabled val="1"/>
        </dgm:presLayoutVars>
      </dgm:prSet>
      <dgm:spPr/>
    </dgm:pt>
  </dgm:ptLst>
  <dgm:cxnLst>
    <dgm:cxn modelId="{2F6E8405-2922-254A-BBE3-5A75A1016DB9}" type="presOf" srcId="{461C0F77-7B91-934A-BBE0-A608A9CCDDAC}" destId="{82DF06FC-69E1-1A43-9581-29D0BA858C28}" srcOrd="0" destOrd="1" presId="urn:microsoft.com/office/officeart/2005/8/layout/bProcess3"/>
    <dgm:cxn modelId="{DA1A8C0C-E957-F348-9861-0CFE5B96590F}" type="presOf" srcId="{E0D81ED9-4A28-3249-A9BE-841054133173}" destId="{82DF06FC-69E1-1A43-9581-29D0BA858C28}" srcOrd="0" destOrd="0" presId="urn:microsoft.com/office/officeart/2005/8/layout/bProcess3"/>
    <dgm:cxn modelId="{ADD44210-51A3-364B-9BEE-659E481BCA1C}" type="presOf" srcId="{658B18B3-6368-1946-9D54-5854C8B2A498}" destId="{F98E95F2-D69A-9C46-9D34-0D7764ADA3FE}" srcOrd="0" destOrd="0" presId="urn:microsoft.com/office/officeart/2005/8/layout/bProcess3"/>
    <dgm:cxn modelId="{6366BC1B-3AE2-564B-BB78-1BDC5F11138A}" srcId="{E0D81ED9-4A28-3249-A9BE-841054133173}" destId="{461C0F77-7B91-934A-BBE0-A608A9CCDDAC}" srcOrd="0" destOrd="0" parTransId="{23A6895D-DF1E-6F48-9107-2F0DA637CE71}" sibTransId="{483B50A8-AB65-3344-BF8D-DAD11AA16E4D}"/>
    <dgm:cxn modelId="{B7291027-B807-3941-B1F2-5A674F961548}" srcId="{658B18B3-6368-1946-9D54-5854C8B2A498}" destId="{88E74F4B-F032-DD46-9F87-18DB7B872ACF}" srcOrd="1" destOrd="0" parTransId="{43966257-8912-214A-9B8A-C321C5C15BB3}" sibTransId="{55D4A85B-FD9D-FC4F-9EAB-BBA74111F07D}"/>
    <dgm:cxn modelId="{DDE31D3B-7066-414A-A90E-A04527503A81}" srcId="{658B18B3-6368-1946-9D54-5854C8B2A498}" destId="{E0D81ED9-4A28-3249-A9BE-841054133173}" srcOrd="0" destOrd="0" parTransId="{AA76786F-DDB8-AE4E-9C7E-61D5EA00552A}" sibTransId="{D438B1E4-5A82-0046-BA99-F9A910CE0EA2}"/>
    <dgm:cxn modelId="{CBD03A80-4071-E642-8A0F-8114F5E8D490}" type="presOf" srcId="{D438B1E4-5A82-0046-BA99-F9A910CE0EA2}" destId="{210F4447-B818-E645-9752-53F770592D1F}" srcOrd="0" destOrd="0" presId="urn:microsoft.com/office/officeart/2005/8/layout/bProcess3"/>
    <dgm:cxn modelId="{7B11A290-0A84-E84D-8891-8688FA7F5FD6}" type="presOf" srcId="{D438B1E4-5A82-0046-BA99-F9A910CE0EA2}" destId="{5CC23C7B-3B95-5C4B-94E1-90A5E530DA70}" srcOrd="1" destOrd="0" presId="urn:microsoft.com/office/officeart/2005/8/layout/bProcess3"/>
    <dgm:cxn modelId="{E446D197-2D06-1B48-BEFF-A57CE8030287}" type="presOf" srcId="{CE2EF37A-A3F6-3B44-9EAB-A1A7B63E3F06}" destId="{5CA3EF1C-1AC4-7A49-BAEA-05D5F6DAEE1E}" srcOrd="0" destOrd="1" presId="urn:microsoft.com/office/officeart/2005/8/layout/bProcess3"/>
    <dgm:cxn modelId="{51C068DC-03C7-5545-B04A-EED8466C39A1}" type="presOf" srcId="{88E74F4B-F032-DD46-9F87-18DB7B872ACF}" destId="{5CA3EF1C-1AC4-7A49-BAEA-05D5F6DAEE1E}" srcOrd="0" destOrd="0" presId="urn:microsoft.com/office/officeart/2005/8/layout/bProcess3"/>
    <dgm:cxn modelId="{8EE824EB-2C4A-7945-8E1E-7AE464B7D24D}" srcId="{88E74F4B-F032-DD46-9F87-18DB7B872ACF}" destId="{CE2EF37A-A3F6-3B44-9EAB-A1A7B63E3F06}" srcOrd="0" destOrd="0" parTransId="{1DF78126-FB95-C24B-AE07-632C40EB25BD}" sibTransId="{258FA3C6-0FE5-574D-88E4-ECBE4A3E18CB}"/>
    <dgm:cxn modelId="{7756F9DF-ECFA-BA45-9365-5360CD06E8B4}" type="presParOf" srcId="{F98E95F2-D69A-9C46-9D34-0D7764ADA3FE}" destId="{82DF06FC-69E1-1A43-9581-29D0BA858C28}" srcOrd="0" destOrd="0" presId="urn:microsoft.com/office/officeart/2005/8/layout/bProcess3"/>
    <dgm:cxn modelId="{32DCA696-33C5-A646-B66B-730D366CD0DB}" type="presParOf" srcId="{F98E95F2-D69A-9C46-9D34-0D7764ADA3FE}" destId="{210F4447-B818-E645-9752-53F770592D1F}" srcOrd="1" destOrd="0" presId="urn:microsoft.com/office/officeart/2005/8/layout/bProcess3"/>
    <dgm:cxn modelId="{96B496D7-EEFA-9A42-8C78-8FC852B6D244}" type="presParOf" srcId="{210F4447-B818-E645-9752-53F770592D1F}" destId="{5CC23C7B-3B95-5C4B-94E1-90A5E530DA70}" srcOrd="0" destOrd="0" presId="urn:microsoft.com/office/officeart/2005/8/layout/bProcess3"/>
    <dgm:cxn modelId="{807CC8F7-2530-4148-92C6-CA8922A3938B}" type="presParOf" srcId="{F98E95F2-D69A-9C46-9D34-0D7764ADA3FE}" destId="{5CA3EF1C-1AC4-7A49-BAEA-05D5F6DAEE1E}" srcOrd="2" destOrd="0" presId="urn:microsoft.com/office/officeart/2005/8/layout/b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99E0CD5E-D987-064D-A3DF-8CE549EFDA07}" type="doc">
      <dgm:prSet loTypeId="urn:microsoft.com/office/officeart/2005/8/layout/vList3" loCatId="" qsTypeId="urn:microsoft.com/office/officeart/2005/8/quickstyle/simple1" qsCatId="simple" csTypeId="urn:microsoft.com/office/officeart/2005/8/colors/accent2_1" csCatId="accent2" phldr="1"/>
      <dgm:spPr/>
    </dgm:pt>
    <dgm:pt modelId="{2F5764AA-ED49-704C-9592-63A5E2832867}">
      <dgm:prSet phldrT="[Text]"/>
      <dgm:spPr/>
      <dgm:t>
        <a:bodyPr/>
        <a:lstStyle/>
        <a:p>
          <a:r>
            <a:rPr lang="en-US" dirty="0"/>
            <a:t>Gather positive-to-corrective educator/student interaction ratio data</a:t>
          </a:r>
        </a:p>
      </dgm:t>
    </dgm:pt>
    <dgm:pt modelId="{FF862E92-E0D5-C24F-A0D1-C0B6B4786EFB}" type="parTrans" cxnId="{2B7A627A-E259-1546-859E-B350C1477650}">
      <dgm:prSet/>
      <dgm:spPr/>
      <dgm:t>
        <a:bodyPr/>
        <a:lstStyle/>
        <a:p>
          <a:endParaRPr lang="en-US"/>
        </a:p>
      </dgm:t>
    </dgm:pt>
    <dgm:pt modelId="{6AC6DC5D-40BA-FA49-8EB4-7770272928EE}" type="sibTrans" cxnId="{2B7A627A-E259-1546-859E-B350C1477650}">
      <dgm:prSet/>
      <dgm:spPr/>
      <dgm:t>
        <a:bodyPr/>
        <a:lstStyle/>
        <a:p>
          <a:endParaRPr lang="en-US"/>
        </a:p>
      </dgm:t>
    </dgm:pt>
    <dgm:pt modelId="{5E1DF61E-6C82-274B-B6B5-D193C466B410}">
      <dgm:prSet phldrT="[Text]"/>
      <dgm:spPr/>
      <dgm:t>
        <a:bodyPr/>
        <a:lstStyle/>
        <a:p>
          <a:r>
            <a:rPr lang="en-US" dirty="0"/>
            <a:t>Share amount of time spent actively supervising during cafeteria duty</a:t>
          </a:r>
        </a:p>
      </dgm:t>
    </dgm:pt>
    <dgm:pt modelId="{CC7A0434-66CB-6B4D-974A-84DFE160D662}" type="parTrans" cxnId="{F5A377D0-A551-0C43-9D59-F4D3AFD7EB75}">
      <dgm:prSet/>
      <dgm:spPr/>
      <dgm:t>
        <a:bodyPr/>
        <a:lstStyle/>
        <a:p>
          <a:endParaRPr lang="en-US"/>
        </a:p>
      </dgm:t>
    </dgm:pt>
    <dgm:pt modelId="{185BA241-1A49-E54D-AA3F-6651006E6F74}" type="sibTrans" cxnId="{F5A377D0-A551-0C43-9D59-F4D3AFD7EB75}">
      <dgm:prSet/>
      <dgm:spPr/>
      <dgm:t>
        <a:bodyPr/>
        <a:lstStyle/>
        <a:p>
          <a:endParaRPr lang="en-US"/>
        </a:p>
      </dgm:t>
    </dgm:pt>
    <dgm:pt modelId="{7BBB26BB-2339-DB45-8DFE-7616C7F3D8B3}">
      <dgm:prSet phldrT="[Text]"/>
      <dgm:spPr/>
      <dgm:t>
        <a:bodyPr/>
        <a:lstStyle/>
        <a:p>
          <a:r>
            <a:rPr lang="en-US" dirty="0"/>
            <a:t> Count number of specific praise statements provided during a lesson</a:t>
          </a:r>
        </a:p>
      </dgm:t>
    </dgm:pt>
    <dgm:pt modelId="{E645ACDF-8C50-EE45-88F7-0C0285665B0F}" type="parTrans" cxnId="{D5B6D9A4-638C-7F45-A2E6-50F837E29FFC}">
      <dgm:prSet/>
      <dgm:spPr/>
      <dgm:t>
        <a:bodyPr/>
        <a:lstStyle/>
        <a:p>
          <a:endParaRPr lang="en-US"/>
        </a:p>
      </dgm:t>
    </dgm:pt>
    <dgm:pt modelId="{F9F9CC69-DAB3-B24F-8CE6-E0E48C1D6873}" type="sibTrans" cxnId="{D5B6D9A4-638C-7F45-A2E6-50F837E29FFC}">
      <dgm:prSet/>
      <dgm:spPr/>
      <dgm:t>
        <a:bodyPr/>
        <a:lstStyle/>
        <a:p>
          <a:endParaRPr lang="en-US"/>
        </a:p>
      </dgm:t>
    </dgm:pt>
    <dgm:pt modelId="{FB11B405-ED4B-7645-AA8D-3AAF689D821F}" type="pres">
      <dgm:prSet presAssocID="{99E0CD5E-D987-064D-A3DF-8CE549EFDA07}" presName="linearFlow" presStyleCnt="0">
        <dgm:presLayoutVars>
          <dgm:dir/>
          <dgm:resizeHandles val="exact"/>
        </dgm:presLayoutVars>
      </dgm:prSet>
      <dgm:spPr/>
    </dgm:pt>
    <dgm:pt modelId="{FFE3E8DE-11DC-694E-9160-22CE599B1D0F}" type="pres">
      <dgm:prSet presAssocID="{2F5764AA-ED49-704C-9592-63A5E2832867}" presName="composite" presStyleCnt="0"/>
      <dgm:spPr/>
    </dgm:pt>
    <dgm:pt modelId="{959EF403-AF09-834B-9323-30C7F2DE62EC}" type="pres">
      <dgm:prSet presAssocID="{2F5764AA-ED49-704C-9592-63A5E2832867}" presName="imgShp" presStyleLbl="fgImgPlace1" presStyleIdx="0" presStyleCnt="3"/>
      <dgm:spPr>
        <a:blipFill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dgm:spPr>
    </dgm:pt>
    <dgm:pt modelId="{BD476789-354A-4846-9518-499CBC264890}" type="pres">
      <dgm:prSet presAssocID="{2F5764AA-ED49-704C-9592-63A5E2832867}" presName="txShp" presStyleLbl="node1" presStyleIdx="0" presStyleCnt="3" custLinFactNeighborX="-887" custLinFactNeighborY="5597">
        <dgm:presLayoutVars>
          <dgm:bulletEnabled val="1"/>
        </dgm:presLayoutVars>
      </dgm:prSet>
      <dgm:spPr/>
    </dgm:pt>
    <dgm:pt modelId="{A8B98504-63E2-B745-947E-764E4537ABF0}" type="pres">
      <dgm:prSet presAssocID="{6AC6DC5D-40BA-FA49-8EB4-7770272928EE}" presName="spacing" presStyleCnt="0"/>
      <dgm:spPr/>
    </dgm:pt>
    <dgm:pt modelId="{A831A390-C94D-1E48-B958-8E946C13064C}" type="pres">
      <dgm:prSet presAssocID="{5E1DF61E-6C82-274B-B6B5-D193C466B410}" presName="composite" presStyleCnt="0"/>
      <dgm:spPr/>
    </dgm:pt>
    <dgm:pt modelId="{8769CF31-0FCC-2245-A9E1-912BD318AB20}" type="pres">
      <dgm:prSet presAssocID="{5E1DF61E-6C82-274B-B6B5-D193C466B410}" presName="imgShp" presStyleLbl="fgImgPlace1" presStyleIdx="1" presStyleCnt="3"/>
      <dgm:spPr>
        <a:blipFill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dgm:spPr>
    </dgm:pt>
    <dgm:pt modelId="{462074F9-517C-7A42-89E4-05F6908A9E71}" type="pres">
      <dgm:prSet presAssocID="{5E1DF61E-6C82-274B-B6B5-D193C466B410}" presName="txShp" presStyleLbl="node1" presStyleIdx="1" presStyleCnt="3">
        <dgm:presLayoutVars>
          <dgm:bulletEnabled val="1"/>
        </dgm:presLayoutVars>
      </dgm:prSet>
      <dgm:spPr/>
    </dgm:pt>
    <dgm:pt modelId="{167FB5A4-922E-F74C-891E-20AC4DAA4630}" type="pres">
      <dgm:prSet presAssocID="{185BA241-1A49-E54D-AA3F-6651006E6F74}" presName="spacing" presStyleCnt="0"/>
      <dgm:spPr/>
    </dgm:pt>
    <dgm:pt modelId="{0759CDD4-26AC-584B-B53E-87855791B424}" type="pres">
      <dgm:prSet presAssocID="{7BBB26BB-2339-DB45-8DFE-7616C7F3D8B3}" presName="composite" presStyleCnt="0"/>
      <dgm:spPr/>
    </dgm:pt>
    <dgm:pt modelId="{118BD7B6-7B20-9F44-AB05-E343CB25A040}" type="pres">
      <dgm:prSet presAssocID="{7BBB26BB-2339-DB45-8DFE-7616C7F3D8B3}" presName="imgShp" presStyleLbl="fgImgPlace1" presStyleIdx="2" presStyleCnt="3"/>
      <dgm:spPr>
        <a:blipFill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dgm:spPr>
    </dgm:pt>
    <dgm:pt modelId="{93A421A9-9E89-8648-94DB-7F9183490D7B}" type="pres">
      <dgm:prSet presAssocID="{7BBB26BB-2339-DB45-8DFE-7616C7F3D8B3}" presName="txShp" presStyleLbl="node1" presStyleIdx="2" presStyleCnt="3">
        <dgm:presLayoutVars>
          <dgm:bulletEnabled val="1"/>
        </dgm:presLayoutVars>
      </dgm:prSet>
      <dgm:spPr/>
    </dgm:pt>
  </dgm:ptLst>
  <dgm:cxnLst>
    <dgm:cxn modelId="{BFDEDB48-F0F4-2A49-876C-5B2E780F9668}" type="presOf" srcId="{7BBB26BB-2339-DB45-8DFE-7616C7F3D8B3}" destId="{93A421A9-9E89-8648-94DB-7F9183490D7B}" srcOrd="0" destOrd="0" presId="urn:microsoft.com/office/officeart/2005/8/layout/vList3"/>
    <dgm:cxn modelId="{3E74DA73-D287-F44D-A9F6-61C01DBDFDE9}" type="presOf" srcId="{2F5764AA-ED49-704C-9592-63A5E2832867}" destId="{BD476789-354A-4846-9518-499CBC264890}" srcOrd="0" destOrd="0" presId="urn:microsoft.com/office/officeart/2005/8/layout/vList3"/>
    <dgm:cxn modelId="{F0F5C856-A408-7C40-963C-54B79EF04F17}" type="presOf" srcId="{5E1DF61E-6C82-274B-B6B5-D193C466B410}" destId="{462074F9-517C-7A42-89E4-05F6908A9E71}" srcOrd="0" destOrd="0" presId="urn:microsoft.com/office/officeart/2005/8/layout/vList3"/>
    <dgm:cxn modelId="{2B7A627A-E259-1546-859E-B350C1477650}" srcId="{99E0CD5E-D987-064D-A3DF-8CE549EFDA07}" destId="{2F5764AA-ED49-704C-9592-63A5E2832867}" srcOrd="0" destOrd="0" parTransId="{FF862E92-E0D5-C24F-A0D1-C0B6B4786EFB}" sibTransId="{6AC6DC5D-40BA-FA49-8EB4-7770272928EE}"/>
    <dgm:cxn modelId="{7E38EA95-5EDA-7244-85F9-97718BDFC161}" type="presOf" srcId="{99E0CD5E-D987-064D-A3DF-8CE549EFDA07}" destId="{FB11B405-ED4B-7645-AA8D-3AAF689D821F}" srcOrd="0" destOrd="0" presId="urn:microsoft.com/office/officeart/2005/8/layout/vList3"/>
    <dgm:cxn modelId="{D5B6D9A4-638C-7F45-A2E6-50F837E29FFC}" srcId="{99E0CD5E-D987-064D-A3DF-8CE549EFDA07}" destId="{7BBB26BB-2339-DB45-8DFE-7616C7F3D8B3}" srcOrd="2" destOrd="0" parTransId="{E645ACDF-8C50-EE45-88F7-0C0285665B0F}" sibTransId="{F9F9CC69-DAB3-B24F-8CE6-E0E48C1D6873}"/>
    <dgm:cxn modelId="{F5A377D0-A551-0C43-9D59-F4D3AFD7EB75}" srcId="{99E0CD5E-D987-064D-A3DF-8CE549EFDA07}" destId="{5E1DF61E-6C82-274B-B6B5-D193C466B410}" srcOrd="1" destOrd="0" parTransId="{CC7A0434-66CB-6B4D-974A-84DFE160D662}" sibTransId="{185BA241-1A49-E54D-AA3F-6651006E6F74}"/>
    <dgm:cxn modelId="{EC122EC6-E1C6-B94A-A84F-2FA189D5C8F9}" type="presParOf" srcId="{FB11B405-ED4B-7645-AA8D-3AAF689D821F}" destId="{FFE3E8DE-11DC-694E-9160-22CE599B1D0F}" srcOrd="0" destOrd="0" presId="urn:microsoft.com/office/officeart/2005/8/layout/vList3"/>
    <dgm:cxn modelId="{6F395EE8-D778-FD48-9DF7-636C58BA3CA8}" type="presParOf" srcId="{FFE3E8DE-11DC-694E-9160-22CE599B1D0F}" destId="{959EF403-AF09-834B-9323-30C7F2DE62EC}" srcOrd="0" destOrd="0" presId="urn:microsoft.com/office/officeart/2005/8/layout/vList3"/>
    <dgm:cxn modelId="{FC3696B6-AC1B-8849-A2A0-7A5B54F2564D}" type="presParOf" srcId="{FFE3E8DE-11DC-694E-9160-22CE599B1D0F}" destId="{BD476789-354A-4846-9518-499CBC264890}" srcOrd="1" destOrd="0" presId="urn:microsoft.com/office/officeart/2005/8/layout/vList3"/>
    <dgm:cxn modelId="{BAF67A7D-D501-104E-BFFA-CE5AB4281977}" type="presParOf" srcId="{FB11B405-ED4B-7645-AA8D-3AAF689D821F}" destId="{A8B98504-63E2-B745-947E-764E4537ABF0}" srcOrd="1" destOrd="0" presId="urn:microsoft.com/office/officeart/2005/8/layout/vList3"/>
    <dgm:cxn modelId="{70F20831-2189-8D43-BA22-087D6C8F0382}" type="presParOf" srcId="{FB11B405-ED4B-7645-AA8D-3AAF689D821F}" destId="{A831A390-C94D-1E48-B958-8E946C13064C}" srcOrd="2" destOrd="0" presId="urn:microsoft.com/office/officeart/2005/8/layout/vList3"/>
    <dgm:cxn modelId="{A99F0961-9F1D-FB49-9C32-A98ACE1176BC}" type="presParOf" srcId="{A831A390-C94D-1E48-B958-8E946C13064C}" destId="{8769CF31-0FCC-2245-A9E1-912BD318AB20}" srcOrd="0" destOrd="0" presId="urn:microsoft.com/office/officeart/2005/8/layout/vList3"/>
    <dgm:cxn modelId="{C3A6F70B-69B5-4349-8DAF-1D0170011579}" type="presParOf" srcId="{A831A390-C94D-1E48-B958-8E946C13064C}" destId="{462074F9-517C-7A42-89E4-05F6908A9E71}" srcOrd="1" destOrd="0" presId="urn:microsoft.com/office/officeart/2005/8/layout/vList3"/>
    <dgm:cxn modelId="{C0F3B55D-AFD9-F142-AC60-E13E8680A7A7}" type="presParOf" srcId="{FB11B405-ED4B-7645-AA8D-3AAF689D821F}" destId="{167FB5A4-922E-F74C-891E-20AC4DAA4630}" srcOrd="3" destOrd="0" presId="urn:microsoft.com/office/officeart/2005/8/layout/vList3"/>
    <dgm:cxn modelId="{5364D764-EF57-DE4B-A4F3-A4AAC2C91A61}" type="presParOf" srcId="{FB11B405-ED4B-7645-AA8D-3AAF689D821F}" destId="{0759CDD4-26AC-584B-B53E-87855791B424}" srcOrd="4" destOrd="0" presId="urn:microsoft.com/office/officeart/2005/8/layout/vList3"/>
    <dgm:cxn modelId="{69AA05C3-37A3-5342-B22A-B278571F53CD}" type="presParOf" srcId="{0759CDD4-26AC-584B-B53E-87855791B424}" destId="{118BD7B6-7B20-9F44-AB05-E343CB25A040}" srcOrd="0" destOrd="0" presId="urn:microsoft.com/office/officeart/2005/8/layout/vList3"/>
    <dgm:cxn modelId="{9CEBE477-5A69-FC40-BE65-269079759C92}" type="presParOf" srcId="{0759CDD4-26AC-584B-B53E-87855791B424}" destId="{93A421A9-9E89-8648-94DB-7F9183490D7B}" srcOrd="1" destOrd="0" presId="urn:microsoft.com/office/officeart/2005/8/layout/vList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93A98C2F-D8B8-C04E-879D-9103F4043E5C}" type="doc">
      <dgm:prSet loTypeId="urn:microsoft.com/office/officeart/2005/8/layout/hList3" loCatId="" qsTypeId="urn:microsoft.com/office/officeart/2005/8/quickstyle/simple2" qsCatId="simple" csTypeId="urn:microsoft.com/office/officeart/2005/8/colors/accent5_1" csCatId="accent5" phldr="1"/>
      <dgm:spPr/>
    </dgm:pt>
    <dgm:pt modelId="{30EBE087-A438-B842-A024-4D2816EC9038}">
      <dgm:prSet phldrT="[Text]" custT="1"/>
      <dgm:spPr/>
      <dgm:t>
        <a:bodyPr/>
        <a:lstStyle/>
        <a:p>
          <a:r>
            <a:rPr lang="en-US" sz="4400" b="1" dirty="0"/>
            <a:t>First, identify what staff need to know, then, provide…</a:t>
          </a:r>
        </a:p>
      </dgm:t>
    </dgm:pt>
    <dgm:pt modelId="{6B67AA2A-3A42-8A46-B749-B625F3EF9B89}" type="parTrans" cxnId="{89F1C2AF-DC53-4947-94A0-568E3BE131B3}">
      <dgm:prSet/>
      <dgm:spPr/>
      <dgm:t>
        <a:bodyPr/>
        <a:lstStyle/>
        <a:p>
          <a:endParaRPr lang="en-US" sz="3600"/>
        </a:p>
      </dgm:t>
    </dgm:pt>
    <dgm:pt modelId="{05C96752-912E-A842-B801-0F3AC84E65CE}" type="sibTrans" cxnId="{89F1C2AF-DC53-4947-94A0-568E3BE131B3}">
      <dgm:prSet custT="1"/>
      <dgm:spPr/>
      <dgm:t>
        <a:bodyPr/>
        <a:lstStyle/>
        <a:p>
          <a:endParaRPr lang="en-US" sz="3600"/>
        </a:p>
      </dgm:t>
    </dgm:pt>
    <dgm:pt modelId="{B99938D5-567C-F045-B591-0064C8DCC6BB}">
      <dgm:prSet phldrT="[Text]" custT="1"/>
      <dgm:spPr/>
      <dgm:t>
        <a:bodyPr/>
        <a:lstStyle/>
        <a:p>
          <a:r>
            <a:rPr lang="en-US" sz="3600" dirty="0"/>
            <a:t>Coaching/</a:t>
          </a:r>
        </a:p>
        <a:p>
          <a:r>
            <a:rPr lang="en-US" sz="3600" dirty="0"/>
            <a:t>Prompting</a:t>
          </a:r>
        </a:p>
      </dgm:t>
    </dgm:pt>
    <dgm:pt modelId="{E017AD56-8C7E-6A49-94A1-2A0A8ED200F8}" type="parTrans" cxnId="{E4C2F79D-D076-254F-84C4-D8E97E5C190B}">
      <dgm:prSet/>
      <dgm:spPr/>
      <dgm:t>
        <a:bodyPr/>
        <a:lstStyle/>
        <a:p>
          <a:endParaRPr lang="en-US" sz="3600"/>
        </a:p>
      </dgm:t>
    </dgm:pt>
    <dgm:pt modelId="{FEDED2EE-A37F-D746-892C-D1CC5AB7EF05}" type="sibTrans" cxnId="{E4C2F79D-D076-254F-84C4-D8E97E5C190B}">
      <dgm:prSet custT="1"/>
      <dgm:spPr/>
      <dgm:t>
        <a:bodyPr/>
        <a:lstStyle/>
        <a:p>
          <a:endParaRPr lang="en-US" sz="3600"/>
        </a:p>
      </dgm:t>
    </dgm:pt>
    <dgm:pt modelId="{9FC34C97-A64A-274A-864D-1EC4A071A611}">
      <dgm:prSet phldrT="[Text]" custT="1"/>
      <dgm:spPr/>
      <dgm:t>
        <a:bodyPr/>
        <a:lstStyle/>
        <a:p>
          <a:r>
            <a:rPr lang="en-US" sz="3600" dirty="0"/>
            <a:t>Explicit Training</a:t>
          </a:r>
        </a:p>
      </dgm:t>
    </dgm:pt>
    <dgm:pt modelId="{13182043-7E14-B944-9999-4A5FD867293C}" type="parTrans" cxnId="{D6E02CE4-020C-B34B-BA25-DD01F3F38D9C}">
      <dgm:prSet/>
      <dgm:spPr/>
      <dgm:t>
        <a:bodyPr/>
        <a:lstStyle/>
        <a:p>
          <a:endParaRPr lang="en-US" sz="3600"/>
        </a:p>
      </dgm:t>
    </dgm:pt>
    <dgm:pt modelId="{86030FF0-9B59-6749-9C7B-F326E2BD44A9}" type="sibTrans" cxnId="{D6E02CE4-020C-B34B-BA25-DD01F3F38D9C}">
      <dgm:prSet/>
      <dgm:spPr/>
      <dgm:t>
        <a:bodyPr/>
        <a:lstStyle/>
        <a:p>
          <a:endParaRPr lang="en-US" sz="3600"/>
        </a:p>
      </dgm:t>
    </dgm:pt>
    <dgm:pt modelId="{A11AC603-36BE-7B47-99BB-39F34A6D2D33}">
      <dgm:prSet phldrT="[Text]" custT="1"/>
      <dgm:spPr/>
      <dgm:t>
        <a:bodyPr/>
        <a:lstStyle/>
        <a:p>
          <a:r>
            <a:rPr lang="en-US" sz="3600" dirty="0"/>
            <a:t>Performance Feedback</a:t>
          </a:r>
        </a:p>
      </dgm:t>
    </dgm:pt>
    <dgm:pt modelId="{D13ECD4B-4814-DE47-BE34-443819197B21}" type="parTrans" cxnId="{35728828-F573-714F-B93C-C3F225314164}">
      <dgm:prSet/>
      <dgm:spPr/>
      <dgm:t>
        <a:bodyPr/>
        <a:lstStyle/>
        <a:p>
          <a:endParaRPr lang="en-US" sz="3600"/>
        </a:p>
      </dgm:t>
    </dgm:pt>
    <dgm:pt modelId="{329B02EC-78CA-894D-B277-0A099731A8AE}" type="sibTrans" cxnId="{35728828-F573-714F-B93C-C3F225314164}">
      <dgm:prSet custT="1"/>
      <dgm:spPr/>
      <dgm:t>
        <a:bodyPr/>
        <a:lstStyle/>
        <a:p>
          <a:endParaRPr lang="en-US" sz="3600"/>
        </a:p>
      </dgm:t>
    </dgm:pt>
    <dgm:pt modelId="{F8991093-2535-7441-B4A0-F52D2AB81A0E}" type="pres">
      <dgm:prSet presAssocID="{93A98C2F-D8B8-C04E-879D-9103F4043E5C}" presName="composite" presStyleCnt="0">
        <dgm:presLayoutVars>
          <dgm:chMax val="1"/>
          <dgm:dir/>
          <dgm:resizeHandles val="exact"/>
        </dgm:presLayoutVars>
      </dgm:prSet>
      <dgm:spPr/>
    </dgm:pt>
    <dgm:pt modelId="{6B6FE9D8-C496-A647-A319-08C4FF69F7E8}" type="pres">
      <dgm:prSet presAssocID="{30EBE087-A438-B842-A024-4D2816EC9038}" presName="roof" presStyleLbl="dkBgShp" presStyleIdx="0" presStyleCnt="2" custLinFactNeighborY="1403"/>
      <dgm:spPr/>
    </dgm:pt>
    <dgm:pt modelId="{1F797873-05B0-CC4F-9C3E-DD61DEF1D944}" type="pres">
      <dgm:prSet presAssocID="{30EBE087-A438-B842-A024-4D2816EC9038}" presName="pillars" presStyleCnt="0"/>
      <dgm:spPr/>
    </dgm:pt>
    <dgm:pt modelId="{153D09E4-796C-1546-92A9-0C28E8850574}" type="pres">
      <dgm:prSet presAssocID="{30EBE087-A438-B842-A024-4D2816EC9038}" presName="pillar1" presStyleLbl="node1" presStyleIdx="0" presStyleCnt="3">
        <dgm:presLayoutVars>
          <dgm:bulletEnabled val="1"/>
        </dgm:presLayoutVars>
      </dgm:prSet>
      <dgm:spPr/>
    </dgm:pt>
    <dgm:pt modelId="{6E922989-F7C2-4A43-8237-9C757BD4133A}" type="pres">
      <dgm:prSet presAssocID="{B99938D5-567C-F045-B591-0064C8DCC6BB}" presName="pillarX" presStyleLbl="node1" presStyleIdx="1" presStyleCnt="3">
        <dgm:presLayoutVars>
          <dgm:bulletEnabled val="1"/>
        </dgm:presLayoutVars>
      </dgm:prSet>
      <dgm:spPr/>
    </dgm:pt>
    <dgm:pt modelId="{678DE44B-0551-FC4E-8B9E-7E60789003EE}" type="pres">
      <dgm:prSet presAssocID="{A11AC603-36BE-7B47-99BB-39F34A6D2D33}" presName="pillarX" presStyleLbl="node1" presStyleIdx="2" presStyleCnt="3">
        <dgm:presLayoutVars>
          <dgm:bulletEnabled val="1"/>
        </dgm:presLayoutVars>
      </dgm:prSet>
      <dgm:spPr/>
    </dgm:pt>
    <dgm:pt modelId="{7AB94DD3-CAF8-BD4F-A2B2-48810E4E705C}" type="pres">
      <dgm:prSet presAssocID="{30EBE087-A438-B842-A024-4D2816EC9038}" presName="base" presStyleLbl="dkBgShp" presStyleIdx="1" presStyleCnt="2"/>
      <dgm:spPr/>
    </dgm:pt>
  </dgm:ptLst>
  <dgm:cxnLst>
    <dgm:cxn modelId="{E4E9E118-EB02-E744-B446-6882B4CDD002}" type="presOf" srcId="{30EBE087-A438-B842-A024-4D2816EC9038}" destId="{6B6FE9D8-C496-A647-A319-08C4FF69F7E8}" srcOrd="0" destOrd="0" presId="urn:microsoft.com/office/officeart/2005/8/layout/hList3"/>
    <dgm:cxn modelId="{35728828-F573-714F-B93C-C3F225314164}" srcId="{30EBE087-A438-B842-A024-4D2816EC9038}" destId="{A11AC603-36BE-7B47-99BB-39F34A6D2D33}" srcOrd="2" destOrd="0" parTransId="{D13ECD4B-4814-DE47-BE34-443819197B21}" sibTransId="{329B02EC-78CA-894D-B277-0A099731A8AE}"/>
    <dgm:cxn modelId="{E8E1D13B-6FC5-8E4A-9519-A09690EE92B2}" type="presOf" srcId="{B99938D5-567C-F045-B591-0064C8DCC6BB}" destId="{6E922989-F7C2-4A43-8237-9C757BD4133A}" srcOrd="0" destOrd="0" presId="urn:microsoft.com/office/officeart/2005/8/layout/hList3"/>
    <dgm:cxn modelId="{ABF2A443-DF28-8943-A6F5-C2D94ED7386A}" type="presOf" srcId="{A11AC603-36BE-7B47-99BB-39F34A6D2D33}" destId="{678DE44B-0551-FC4E-8B9E-7E60789003EE}" srcOrd="0" destOrd="0" presId="urn:microsoft.com/office/officeart/2005/8/layout/hList3"/>
    <dgm:cxn modelId="{E4C2F79D-D076-254F-84C4-D8E97E5C190B}" srcId="{30EBE087-A438-B842-A024-4D2816EC9038}" destId="{B99938D5-567C-F045-B591-0064C8DCC6BB}" srcOrd="1" destOrd="0" parTransId="{E017AD56-8C7E-6A49-94A1-2A0A8ED200F8}" sibTransId="{FEDED2EE-A37F-D746-892C-D1CC5AB7EF05}"/>
    <dgm:cxn modelId="{E3F000A0-1E35-084D-9B84-2E1B00766862}" type="presOf" srcId="{93A98C2F-D8B8-C04E-879D-9103F4043E5C}" destId="{F8991093-2535-7441-B4A0-F52D2AB81A0E}" srcOrd="0" destOrd="0" presId="urn:microsoft.com/office/officeart/2005/8/layout/hList3"/>
    <dgm:cxn modelId="{89F1C2AF-DC53-4947-94A0-568E3BE131B3}" srcId="{93A98C2F-D8B8-C04E-879D-9103F4043E5C}" destId="{30EBE087-A438-B842-A024-4D2816EC9038}" srcOrd="0" destOrd="0" parTransId="{6B67AA2A-3A42-8A46-B749-B625F3EF9B89}" sibTransId="{05C96752-912E-A842-B801-0F3AC84E65CE}"/>
    <dgm:cxn modelId="{9727EFB2-1371-1340-AA8A-CAABEC35C5D4}" type="presOf" srcId="{9FC34C97-A64A-274A-864D-1EC4A071A611}" destId="{153D09E4-796C-1546-92A9-0C28E8850574}" srcOrd="0" destOrd="0" presId="urn:microsoft.com/office/officeart/2005/8/layout/hList3"/>
    <dgm:cxn modelId="{D6E02CE4-020C-B34B-BA25-DD01F3F38D9C}" srcId="{30EBE087-A438-B842-A024-4D2816EC9038}" destId="{9FC34C97-A64A-274A-864D-1EC4A071A611}" srcOrd="0" destOrd="0" parTransId="{13182043-7E14-B944-9999-4A5FD867293C}" sibTransId="{86030FF0-9B59-6749-9C7B-F326E2BD44A9}"/>
    <dgm:cxn modelId="{2EB9DD39-8D08-4341-A02E-904AB1188FD8}" type="presParOf" srcId="{F8991093-2535-7441-B4A0-F52D2AB81A0E}" destId="{6B6FE9D8-C496-A647-A319-08C4FF69F7E8}" srcOrd="0" destOrd="0" presId="urn:microsoft.com/office/officeart/2005/8/layout/hList3"/>
    <dgm:cxn modelId="{7301C72E-B183-6C41-9A90-ACE3B6F2C429}" type="presParOf" srcId="{F8991093-2535-7441-B4A0-F52D2AB81A0E}" destId="{1F797873-05B0-CC4F-9C3E-DD61DEF1D944}" srcOrd="1" destOrd="0" presId="urn:microsoft.com/office/officeart/2005/8/layout/hList3"/>
    <dgm:cxn modelId="{39234B7B-4A1E-234F-82A1-17661105793C}" type="presParOf" srcId="{1F797873-05B0-CC4F-9C3E-DD61DEF1D944}" destId="{153D09E4-796C-1546-92A9-0C28E8850574}" srcOrd="0" destOrd="0" presId="urn:microsoft.com/office/officeart/2005/8/layout/hList3"/>
    <dgm:cxn modelId="{B801A6F0-D17B-C74A-B5B5-1AD2631AA51B}" type="presParOf" srcId="{1F797873-05B0-CC4F-9C3E-DD61DEF1D944}" destId="{6E922989-F7C2-4A43-8237-9C757BD4133A}" srcOrd="1" destOrd="0" presId="urn:microsoft.com/office/officeart/2005/8/layout/hList3"/>
    <dgm:cxn modelId="{0CD9C530-69E9-6D43-8743-4401228737C4}" type="presParOf" srcId="{1F797873-05B0-CC4F-9C3E-DD61DEF1D944}" destId="{678DE44B-0551-FC4E-8B9E-7E60789003EE}" srcOrd="2" destOrd="0" presId="urn:microsoft.com/office/officeart/2005/8/layout/hList3"/>
    <dgm:cxn modelId="{3AB96592-9CB7-3240-93AD-B5793EA37EB9}" type="presParOf" srcId="{F8991093-2535-7441-B4A0-F52D2AB81A0E}" destId="{7AB94DD3-CAF8-BD4F-A2B2-48810E4E705C}" srcOrd="2" destOrd="0" presId="urn:microsoft.com/office/officeart/2005/8/layout/hList3"/>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98B9C72E-0477-334D-A75C-4FAAE1C67264}" type="doc">
      <dgm:prSet loTypeId="urn:microsoft.com/office/officeart/2005/8/layout/radial4" loCatId="process" qsTypeId="urn:microsoft.com/office/officeart/2005/8/quickstyle/simple1" qsCatId="simple" csTypeId="urn:microsoft.com/office/officeart/2005/8/colors/accent1_1" csCatId="accent1" phldr="1"/>
      <dgm:spPr/>
      <dgm:t>
        <a:bodyPr/>
        <a:lstStyle/>
        <a:p>
          <a:endParaRPr lang="en-US"/>
        </a:p>
      </dgm:t>
    </dgm:pt>
    <dgm:pt modelId="{15E7F9B4-7A0E-8A48-AB34-C1B74F6DBEC8}">
      <dgm:prSet phldrT="[Text]"/>
      <dgm:spPr/>
      <dgm:t>
        <a:bodyPr/>
        <a:lstStyle/>
        <a:p>
          <a:r>
            <a:rPr lang="en-US" dirty="0"/>
            <a:t>Assess fidelity of PBIS implementation at least annually</a:t>
          </a:r>
        </a:p>
      </dgm:t>
    </dgm:pt>
    <dgm:pt modelId="{26041BAF-2A9A-BC45-A2C0-30BFA2A6EF7D}" type="parTrans" cxnId="{94D5D2A5-FEEA-254D-8DF3-97D0226ED110}">
      <dgm:prSet/>
      <dgm:spPr/>
      <dgm:t>
        <a:bodyPr/>
        <a:lstStyle/>
        <a:p>
          <a:endParaRPr lang="en-US"/>
        </a:p>
      </dgm:t>
    </dgm:pt>
    <dgm:pt modelId="{4863EF95-C89E-3148-AB26-DFE1436957D4}" type="sibTrans" cxnId="{94D5D2A5-FEEA-254D-8DF3-97D0226ED110}">
      <dgm:prSet/>
      <dgm:spPr/>
      <dgm:t>
        <a:bodyPr/>
        <a:lstStyle/>
        <a:p>
          <a:endParaRPr lang="en-US"/>
        </a:p>
      </dgm:t>
    </dgm:pt>
    <dgm:pt modelId="{D424EE7E-4F03-2F47-81AB-539255655742}">
      <dgm:prSet/>
      <dgm:spPr/>
      <dgm:t>
        <a:bodyPr/>
        <a:lstStyle/>
        <a:p>
          <a:r>
            <a:rPr lang="en-US" u="none" strike="noStrike" dirty="0">
              <a:effectLst/>
            </a:rPr>
            <a:t>Review student behavior data at least monthly</a:t>
          </a:r>
          <a:endParaRPr lang="en-US" dirty="0"/>
        </a:p>
      </dgm:t>
    </dgm:pt>
    <dgm:pt modelId="{A69EC133-825B-0144-BE5F-59E0014FB4AA}" type="parTrans" cxnId="{C4A1A11F-AA3B-2E4E-BEE1-9F3A5354FBB4}">
      <dgm:prSet/>
      <dgm:spPr/>
      <dgm:t>
        <a:bodyPr/>
        <a:lstStyle/>
        <a:p>
          <a:endParaRPr lang="en-US"/>
        </a:p>
      </dgm:t>
    </dgm:pt>
    <dgm:pt modelId="{5609670B-CCA0-1642-9DB3-3D67E80F1056}" type="sibTrans" cxnId="{C4A1A11F-AA3B-2E4E-BEE1-9F3A5354FBB4}">
      <dgm:prSet/>
      <dgm:spPr/>
      <dgm:t>
        <a:bodyPr/>
        <a:lstStyle/>
        <a:p>
          <a:endParaRPr lang="en-US"/>
        </a:p>
      </dgm:t>
    </dgm:pt>
    <dgm:pt modelId="{28C68FBD-42F6-3049-BF5C-A9B969A00D74}">
      <dgm:prSet/>
      <dgm:spPr/>
      <dgm:t>
        <a:bodyPr/>
        <a:lstStyle/>
        <a:p>
          <a:r>
            <a:rPr lang="en-US" u="none" strike="noStrike" dirty="0">
              <a:effectLst/>
            </a:rPr>
            <a:t>Use school and community data regularly</a:t>
          </a:r>
          <a:endParaRPr lang="en-US" b="0" i="0" u="none" strike="noStrike" dirty="0">
            <a:effectLst/>
            <a:latin typeface="Calibri" panose="020F0502020204030204" pitchFamily="34" charset="0"/>
          </a:endParaRPr>
        </a:p>
      </dgm:t>
    </dgm:pt>
    <dgm:pt modelId="{C3CFC1A6-6ECB-B54E-AEB0-FCD467D06971}" type="sibTrans" cxnId="{B5A6189C-DE73-0145-8C95-53262148B602}">
      <dgm:prSet/>
      <dgm:spPr/>
      <dgm:t>
        <a:bodyPr/>
        <a:lstStyle/>
        <a:p>
          <a:endParaRPr lang="en-US"/>
        </a:p>
      </dgm:t>
    </dgm:pt>
    <dgm:pt modelId="{BD5E79D6-9ADD-714A-9867-A8FDD05E226D}" type="parTrans" cxnId="{B5A6189C-DE73-0145-8C95-53262148B602}">
      <dgm:prSet/>
      <dgm:spPr/>
      <dgm:t>
        <a:bodyPr/>
        <a:lstStyle/>
        <a:p>
          <a:endParaRPr lang="en-US"/>
        </a:p>
      </dgm:t>
    </dgm:pt>
    <dgm:pt modelId="{3503D06A-282E-BE4B-914E-E20AD0543C1F}">
      <dgm:prSet/>
      <dgm:spPr/>
      <dgm:t>
        <a:bodyPr/>
        <a:lstStyle/>
        <a:p>
          <a:r>
            <a:rPr lang="en-US" dirty="0"/>
            <a:t>Evaluate your plan annually</a:t>
          </a:r>
        </a:p>
      </dgm:t>
    </dgm:pt>
    <dgm:pt modelId="{5DA374A3-A344-F943-BD36-1BC8B1E3703A}" type="parTrans" cxnId="{1A538156-3DE7-0F42-9624-688B90B62D6E}">
      <dgm:prSet/>
      <dgm:spPr/>
      <dgm:t>
        <a:bodyPr/>
        <a:lstStyle/>
        <a:p>
          <a:endParaRPr lang="en-US"/>
        </a:p>
      </dgm:t>
    </dgm:pt>
    <dgm:pt modelId="{1DA4A088-0B8E-834D-ABCA-8E0041BE8331}" type="sibTrans" cxnId="{1A538156-3DE7-0F42-9624-688B90B62D6E}">
      <dgm:prSet/>
      <dgm:spPr/>
      <dgm:t>
        <a:bodyPr/>
        <a:lstStyle/>
        <a:p>
          <a:endParaRPr lang="en-US"/>
        </a:p>
      </dgm:t>
    </dgm:pt>
    <dgm:pt modelId="{7E457FF0-2101-864A-A5FB-7B3C149F20E4}">
      <dgm:prSet>
        <dgm:style>
          <a:lnRef idx="1">
            <a:schemeClr val="accent4"/>
          </a:lnRef>
          <a:fillRef idx="2">
            <a:schemeClr val="accent4"/>
          </a:fillRef>
          <a:effectRef idx="1">
            <a:schemeClr val="accent4"/>
          </a:effectRef>
          <a:fontRef idx="minor">
            <a:schemeClr val="dk1"/>
          </a:fontRef>
        </dgm:style>
      </dgm:prSet>
      <dgm:spPr/>
      <dgm:t>
        <a:bodyPr/>
        <a:lstStyle/>
        <a:p>
          <a:r>
            <a:rPr lang="en-US" dirty="0"/>
            <a:t>Develop, inform, and refine Tier 1 </a:t>
          </a:r>
        </a:p>
      </dgm:t>
    </dgm:pt>
    <dgm:pt modelId="{77C4AD0A-9666-BF49-9EA1-D8662A3968B3}" type="parTrans" cxnId="{5FD221E8-F024-E247-A9F8-D9FEE3787581}">
      <dgm:prSet/>
      <dgm:spPr/>
      <dgm:t>
        <a:bodyPr/>
        <a:lstStyle/>
        <a:p>
          <a:endParaRPr lang="en-US"/>
        </a:p>
      </dgm:t>
    </dgm:pt>
    <dgm:pt modelId="{B305285E-7DF0-0C45-9E64-67D79627C294}" type="sibTrans" cxnId="{5FD221E8-F024-E247-A9F8-D9FEE3787581}">
      <dgm:prSet/>
      <dgm:spPr/>
      <dgm:t>
        <a:bodyPr/>
        <a:lstStyle/>
        <a:p>
          <a:endParaRPr lang="en-US"/>
        </a:p>
      </dgm:t>
    </dgm:pt>
    <dgm:pt modelId="{C5785AE8-8CF9-9F44-95AB-18D2038F1C15}" type="pres">
      <dgm:prSet presAssocID="{98B9C72E-0477-334D-A75C-4FAAE1C67264}" presName="cycle" presStyleCnt="0">
        <dgm:presLayoutVars>
          <dgm:chMax val="1"/>
          <dgm:dir/>
          <dgm:animLvl val="ctr"/>
          <dgm:resizeHandles val="exact"/>
        </dgm:presLayoutVars>
      </dgm:prSet>
      <dgm:spPr/>
    </dgm:pt>
    <dgm:pt modelId="{B60A7C11-013A-7149-A95F-20C1089B1478}" type="pres">
      <dgm:prSet presAssocID="{7E457FF0-2101-864A-A5FB-7B3C149F20E4}" presName="centerShape" presStyleLbl="node0" presStyleIdx="0" presStyleCnt="1"/>
      <dgm:spPr/>
    </dgm:pt>
    <dgm:pt modelId="{7FB9A40E-B9E1-C54A-8F30-F9F9CC82E5C9}" type="pres">
      <dgm:prSet presAssocID="{26041BAF-2A9A-BC45-A2C0-30BFA2A6EF7D}" presName="parTrans" presStyleLbl="bgSibTrans2D1" presStyleIdx="0" presStyleCnt="4"/>
      <dgm:spPr/>
    </dgm:pt>
    <dgm:pt modelId="{092BF23C-C7C1-F64D-90EF-1CC807973528}" type="pres">
      <dgm:prSet presAssocID="{15E7F9B4-7A0E-8A48-AB34-C1B74F6DBEC8}" presName="node" presStyleLbl="node1" presStyleIdx="0" presStyleCnt="4">
        <dgm:presLayoutVars>
          <dgm:bulletEnabled val="1"/>
        </dgm:presLayoutVars>
      </dgm:prSet>
      <dgm:spPr/>
    </dgm:pt>
    <dgm:pt modelId="{81617682-8DCD-0948-A6AB-F1D69DC0EBFB}" type="pres">
      <dgm:prSet presAssocID="{A69EC133-825B-0144-BE5F-59E0014FB4AA}" presName="parTrans" presStyleLbl="bgSibTrans2D1" presStyleIdx="1" presStyleCnt="4"/>
      <dgm:spPr/>
    </dgm:pt>
    <dgm:pt modelId="{AE87E840-04EF-994F-9A43-56094511F6F6}" type="pres">
      <dgm:prSet presAssocID="{D424EE7E-4F03-2F47-81AB-539255655742}" presName="node" presStyleLbl="node1" presStyleIdx="1" presStyleCnt="4">
        <dgm:presLayoutVars>
          <dgm:bulletEnabled val="1"/>
        </dgm:presLayoutVars>
      </dgm:prSet>
      <dgm:spPr/>
    </dgm:pt>
    <dgm:pt modelId="{7ED28D52-F430-7A47-AC6A-7E6F32B47734}" type="pres">
      <dgm:prSet presAssocID="{BD5E79D6-9ADD-714A-9867-A8FDD05E226D}" presName="parTrans" presStyleLbl="bgSibTrans2D1" presStyleIdx="2" presStyleCnt="4"/>
      <dgm:spPr/>
    </dgm:pt>
    <dgm:pt modelId="{DE04828F-0717-9D4B-8E3F-D3010BFE5BF3}" type="pres">
      <dgm:prSet presAssocID="{28C68FBD-42F6-3049-BF5C-A9B969A00D74}" presName="node" presStyleLbl="node1" presStyleIdx="2" presStyleCnt="4">
        <dgm:presLayoutVars>
          <dgm:bulletEnabled val="1"/>
        </dgm:presLayoutVars>
      </dgm:prSet>
      <dgm:spPr/>
    </dgm:pt>
    <dgm:pt modelId="{D2C13644-B4A1-8544-8DA0-BF1C389F1195}" type="pres">
      <dgm:prSet presAssocID="{5DA374A3-A344-F943-BD36-1BC8B1E3703A}" presName="parTrans" presStyleLbl="bgSibTrans2D1" presStyleIdx="3" presStyleCnt="4"/>
      <dgm:spPr/>
    </dgm:pt>
    <dgm:pt modelId="{3F933EE9-D469-6241-BF53-A027F1F59D01}" type="pres">
      <dgm:prSet presAssocID="{3503D06A-282E-BE4B-914E-E20AD0543C1F}" presName="node" presStyleLbl="node1" presStyleIdx="3" presStyleCnt="4">
        <dgm:presLayoutVars>
          <dgm:bulletEnabled val="1"/>
        </dgm:presLayoutVars>
      </dgm:prSet>
      <dgm:spPr/>
    </dgm:pt>
  </dgm:ptLst>
  <dgm:cxnLst>
    <dgm:cxn modelId="{3E07430B-3652-7144-9D8E-31180D0B61EB}" type="presOf" srcId="{28C68FBD-42F6-3049-BF5C-A9B969A00D74}" destId="{DE04828F-0717-9D4B-8E3F-D3010BFE5BF3}" srcOrd="0" destOrd="0" presId="urn:microsoft.com/office/officeart/2005/8/layout/radial4"/>
    <dgm:cxn modelId="{C4A1A11F-AA3B-2E4E-BEE1-9F3A5354FBB4}" srcId="{7E457FF0-2101-864A-A5FB-7B3C149F20E4}" destId="{D424EE7E-4F03-2F47-81AB-539255655742}" srcOrd="1" destOrd="0" parTransId="{A69EC133-825B-0144-BE5F-59E0014FB4AA}" sibTransId="{5609670B-CCA0-1642-9DB3-3D67E80F1056}"/>
    <dgm:cxn modelId="{76388B31-4B03-054D-AE24-8163BCB3D1E7}" type="presOf" srcId="{98B9C72E-0477-334D-A75C-4FAAE1C67264}" destId="{C5785AE8-8CF9-9F44-95AB-18D2038F1C15}" srcOrd="0" destOrd="0" presId="urn:microsoft.com/office/officeart/2005/8/layout/radial4"/>
    <dgm:cxn modelId="{9BFFF355-9EC3-444B-A59C-E387FE7800D0}" type="presOf" srcId="{15E7F9B4-7A0E-8A48-AB34-C1B74F6DBEC8}" destId="{092BF23C-C7C1-F64D-90EF-1CC807973528}" srcOrd="0" destOrd="0" presId="urn:microsoft.com/office/officeart/2005/8/layout/radial4"/>
    <dgm:cxn modelId="{1A538156-3DE7-0F42-9624-688B90B62D6E}" srcId="{7E457FF0-2101-864A-A5FB-7B3C149F20E4}" destId="{3503D06A-282E-BE4B-914E-E20AD0543C1F}" srcOrd="3" destOrd="0" parTransId="{5DA374A3-A344-F943-BD36-1BC8B1E3703A}" sibTransId="{1DA4A088-0B8E-834D-ABCA-8E0041BE8331}"/>
    <dgm:cxn modelId="{551DA788-2E80-064B-BFDB-F614B11F142E}" type="presOf" srcId="{3503D06A-282E-BE4B-914E-E20AD0543C1F}" destId="{3F933EE9-D469-6241-BF53-A027F1F59D01}" srcOrd="0" destOrd="0" presId="urn:microsoft.com/office/officeart/2005/8/layout/radial4"/>
    <dgm:cxn modelId="{C88B618D-5629-0442-9EA0-2847C5A3B423}" type="presOf" srcId="{A69EC133-825B-0144-BE5F-59E0014FB4AA}" destId="{81617682-8DCD-0948-A6AB-F1D69DC0EBFB}" srcOrd="0" destOrd="0" presId="urn:microsoft.com/office/officeart/2005/8/layout/radial4"/>
    <dgm:cxn modelId="{B5A6189C-DE73-0145-8C95-53262148B602}" srcId="{7E457FF0-2101-864A-A5FB-7B3C149F20E4}" destId="{28C68FBD-42F6-3049-BF5C-A9B969A00D74}" srcOrd="2" destOrd="0" parTransId="{BD5E79D6-9ADD-714A-9867-A8FDD05E226D}" sibTransId="{C3CFC1A6-6ECB-B54E-AEB0-FCD467D06971}"/>
    <dgm:cxn modelId="{94D5D2A5-FEEA-254D-8DF3-97D0226ED110}" srcId="{7E457FF0-2101-864A-A5FB-7B3C149F20E4}" destId="{15E7F9B4-7A0E-8A48-AB34-C1B74F6DBEC8}" srcOrd="0" destOrd="0" parTransId="{26041BAF-2A9A-BC45-A2C0-30BFA2A6EF7D}" sibTransId="{4863EF95-C89E-3148-AB26-DFE1436957D4}"/>
    <dgm:cxn modelId="{619461A7-42DA-314A-8D52-797703B5F127}" type="presOf" srcId="{D424EE7E-4F03-2F47-81AB-539255655742}" destId="{AE87E840-04EF-994F-9A43-56094511F6F6}" srcOrd="0" destOrd="0" presId="urn:microsoft.com/office/officeart/2005/8/layout/radial4"/>
    <dgm:cxn modelId="{318FC1D4-A642-E842-A56F-B2D9F744F96C}" type="presOf" srcId="{5DA374A3-A344-F943-BD36-1BC8B1E3703A}" destId="{D2C13644-B4A1-8544-8DA0-BF1C389F1195}" srcOrd="0" destOrd="0" presId="urn:microsoft.com/office/officeart/2005/8/layout/radial4"/>
    <dgm:cxn modelId="{510B1FE7-41DA-D84B-BDCA-FD3613670FD0}" type="presOf" srcId="{26041BAF-2A9A-BC45-A2C0-30BFA2A6EF7D}" destId="{7FB9A40E-B9E1-C54A-8F30-F9F9CC82E5C9}" srcOrd="0" destOrd="0" presId="urn:microsoft.com/office/officeart/2005/8/layout/radial4"/>
    <dgm:cxn modelId="{5FD221E8-F024-E247-A9F8-D9FEE3787581}" srcId="{98B9C72E-0477-334D-A75C-4FAAE1C67264}" destId="{7E457FF0-2101-864A-A5FB-7B3C149F20E4}" srcOrd="0" destOrd="0" parTransId="{77C4AD0A-9666-BF49-9EA1-D8662A3968B3}" sibTransId="{B305285E-7DF0-0C45-9E64-67D79627C294}"/>
    <dgm:cxn modelId="{A9835BED-51CD-EF43-A17F-499A538D9F2D}" type="presOf" srcId="{7E457FF0-2101-864A-A5FB-7B3C149F20E4}" destId="{B60A7C11-013A-7149-A95F-20C1089B1478}" srcOrd="0" destOrd="0" presId="urn:microsoft.com/office/officeart/2005/8/layout/radial4"/>
    <dgm:cxn modelId="{95DD7EF5-4676-4C47-B439-413B54F5D23A}" type="presOf" srcId="{BD5E79D6-9ADD-714A-9867-A8FDD05E226D}" destId="{7ED28D52-F430-7A47-AC6A-7E6F32B47734}" srcOrd="0" destOrd="0" presId="urn:microsoft.com/office/officeart/2005/8/layout/radial4"/>
    <dgm:cxn modelId="{B2DF4E22-FB7F-D849-8DC0-EC24AEC3F072}" type="presParOf" srcId="{C5785AE8-8CF9-9F44-95AB-18D2038F1C15}" destId="{B60A7C11-013A-7149-A95F-20C1089B1478}" srcOrd="0" destOrd="0" presId="urn:microsoft.com/office/officeart/2005/8/layout/radial4"/>
    <dgm:cxn modelId="{EA3E9C75-B362-064B-88A3-DB028183ED4E}" type="presParOf" srcId="{C5785AE8-8CF9-9F44-95AB-18D2038F1C15}" destId="{7FB9A40E-B9E1-C54A-8F30-F9F9CC82E5C9}" srcOrd="1" destOrd="0" presId="urn:microsoft.com/office/officeart/2005/8/layout/radial4"/>
    <dgm:cxn modelId="{F2255213-2BCA-8147-86B1-9AFA7C488F73}" type="presParOf" srcId="{C5785AE8-8CF9-9F44-95AB-18D2038F1C15}" destId="{092BF23C-C7C1-F64D-90EF-1CC807973528}" srcOrd="2" destOrd="0" presId="urn:microsoft.com/office/officeart/2005/8/layout/radial4"/>
    <dgm:cxn modelId="{2DE4C303-1C02-D140-8DA5-E466FC53E703}" type="presParOf" srcId="{C5785AE8-8CF9-9F44-95AB-18D2038F1C15}" destId="{81617682-8DCD-0948-A6AB-F1D69DC0EBFB}" srcOrd="3" destOrd="0" presId="urn:microsoft.com/office/officeart/2005/8/layout/radial4"/>
    <dgm:cxn modelId="{A67136E2-E59E-AD47-B71B-7D9722D755DC}" type="presParOf" srcId="{C5785AE8-8CF9-9F44-95AB-18D2038F1C15}" destId="{AE87E840-04EF-994F-9A43-56094511F6F6}" srcOrd="4" destOrd="0" presId="urn:microsoft.com/office/officeart/2005/8/layout/radial4"/>
    <dgm:cxn modelId="{464B7A9B-3FB2-4D4A-BEA6-BA8341D980DC}" type="presParOf" srcId="{C5785AE8-8CF9-9F44-95AB-18D2038F1C15}" destId="{7ED28D52-F430-7A47-AC6A-7E6F32B47734}" srcOrd="5" destOrd="0" presId="urn:microsoft.com/office/officeart/2005/8/layout/radial4"/>
    <dgm:cxn modelId="{F59D64F0-0355-4942-9B13-B393288E3481}" type="presParOf" srcId="{C5785AE8-8CF9-9F44-95AB-18D2038F1C15}" destId="{DE04828F-0717-9D4B-8E3F-D3010BFE5BF3}" srcOrd="6" destOrd="0" presId="urn:microsoft.com/office/officeart/2005/8/layout/radial4"/>
    <dgm:cxn modelId="{AD50C5C6-8545-8D4A-ABD7-B5F3B62C7F68}" type="presParOf" srcId="{C5785AE8-8CF9-9F44-95AB-18D2038F1C15}" destId="{D2C13644-B4A1-8544-8DA0-BF1C389F1195}" srcOrd="7" destOrd="0" presId="urn:microsoft.com/office/officeart/2005/8/layout/radial4"/>
    <dgm:cxn modelId="{8560CCD9-0AEB-DC43-BD0E-5B7E88FD8D50}" type="presParOf" srcId="{C5785AE8-8CF9-9F44-95AB-18D2038F1C15}" destId="{3F933EE9-D469-6241-BF53-A027F1F59D01}" srcOrd="8" destOrd="0" presId="urn:microsoft.com/office/officeart/2005/8/layout/radial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1E1ABD6-300B-F74B-8DE7-DED97A9BD280}" type="doc">
      <dgm:prSet loTypeId="urn:microsoft.com/office/officeart/2005/8/layout/hProcess4" loCatId="" qsTypeId="urn:microsoft.com/office/officeart/2005/8/quickstyle/simple1" qsCatId="simple" csTypeId="urn:microsoft.com/office/officeart/2005/8/colors/accent1_2" csCatId="accent1" phldr="1"/>
      <dgm:spPr/>
      <dgm:t>
        <a:bodyPr/>
        <a:lstStyle/>
        <a:p>
          <a:endParaRPr lang="en-US"/>
        </a:p>
      </dgm:t>
    </dgm:pt>
    <dgm:pt modelId="{3DCB73E9-BD6E-DE4F-92D7-596A7FE1AC13}">
      <dgm:prSet phldrT="[Text]" custT="1">
        <dgm:style>
          <a:lnRef idx="1">
            <a:schemeClr val="accent5"/>
          </a:lnRef>
          <a:fillRef idx="2">
            <a:schemeClr val="accent5"/>
          </a:fillRef>
          <a:effectRef idx="1">
            <a:schemeClr val="accent5"/>
          </a:effectRef>
          <a:fontRef idx="minor">
            <a:schemeClr val="dk1"/>
          </a:fontRef>
        </dgm:style>
      </dgm:prSet>
      <dgm:spPr>
        <a:solidFill>
          <a:srgbClr val="C1E1A0"/>
        </a:solidFill>
        <a:ln/>
      </dgm:spPr>
      <dgm:t>
        <a:bodyPr/>
        <a:lstStyle/>
        <a:p>
          <a:r>
            <a:rPr lang="en-US" sz="4000" b="1">
              <a:solidFill>
                <a:schemeClr val="accent6">
                  <a:lumMod val="50000"/>
                </a:schemeClr>
              </a:solidFill>
              <a:latin typeface="Calibri" panose="020F0502020204030204" pitchFamily="34" charset="0"/>
              <a:cs typeface="Calibri" panose="020F0502020204030204" pitchFamily="34" charset="0"/>
            </a:rPr>
            <a:t>Fidelity Data</a:t>
          </a:r>
        </a:p>
      </dgm:t>
    </dgm:pt>
    <dgm:pt modelId="{0AD10F44-B7D9-EE48-9B34-6F59CFC2A256}" type="parTrans" cxnId="{27395C24-6240-3743-BBB7-4EE62D942B36}">
      <dgm:prSet/>
      <dgm:spPr/>
      <dgm:t>
        <a:bodyPr/>
        <a:lstStyle/>
        <a:p>
          <a:endParaRPr lang="en-US"/>
        </a:p>
      </dgm:t>
    </dgm:pt>
    <dgm:pt modelId="{EBB9C2DA-AC68-D042-A9EE-48AAAF31584A}" type="sibTrans" cxnId="{27395C24-6240-3743-BBB7-4EE62D942B36}">
      <dgm:prSet/>
      <dgm:spPr>
        <a:solidFill>
          <a:srgbClr val="92D050">
            <a:alpha val="39713"/>
          </a:srgbClr>
        </a:solidFill>
      </dgm:spPr>
      <dgm:t>
        <a:bodyPr/>
        <a:lstStyle/>
        <a:p>
          <a:endParaRPr lang="en-US"/>
        </a:p>
      </dgm:t>
    </dgm:pt>
    <dgm:pt modelId="{AFA8627B-969D-5547-9091-55CC2B38A936}">
      <dgm:prSet phldrT="[Text]" custT="1">
        <dgm:style>
          <a:lnRef idx="2">
            <a:schemeClr val="accent4"/>
          </a:lnRef>
          <a:fillRef idx="1">
            <a:schemeClr val="lt1"/>
          </a:fillRef>
          <a:effectRef idx="0">
            <a:schemeClr val="accent4"/>
          </a:effectRef>
          <a:fontRef idx="minor">
            <a:schemeClr val="dk1"/>
          </a:fontRef>
        </dgm:style>
      </dgm:prSet>
      <dgm:spPr>
        <a:ln w="50800">
          <a:solidFill>
            <a:srgbClr val="92D050"/>
          </a:solidFill>
        </a:ln>
      </dgm:spPr>
      <dgm:t>
        <a:bodyPr/>
        <a:lstStyle/>
        <a:p>
          <a:pPr>
            <a:buClr>
              <a:schemeClr val="bg1"/>
            </a:buClr>
          </a:pPr>
          <a:r>
            <a:rPr lang="en-US" sz="2800"/>
            <a:t>Did we implement the systems and practices we agreed upon?</a:t>
          </a:r>
        </a:p>
      </dgm:t>
    </dgm:pt>
    <dgm:pt modelId="{95BEFDC5-B5F8-B541-808C-F88B6696F126}" type="parTrans" cxnId="{74AD8DDF-9B8A-B346-80D5-4CAC9E886E5B}">
      <dgm:prSet/>
      <dgm:spPr/>
      <dgm:t>
        <a:bodyPr/>
        <a:lstStyle/>
        <a:p>
          <a:endParaRPr lang="en-US"/>
        </a:p>
      </dgm:t>
    </dgm:pt>
    <dgm:pt modelId="{6241744A-AD16-994C-A889-1872A250B88A}" type="sibTrans" cxnId="{74AD8DDF-9B8A-B346-80D5-4CAC9E886E5B}">
      <dgm:prSet/>
      <dgm:spPr/>
      <dgm:t>
        <a:bodyPr/>
        <a:lstStyle/>
        <a:p>
          <a:endParaRPr lang="en-US"/>
        </a:p>
      </dgm:t>
    </dgm:pt>
    <dgm:pt modelId="{E0F3D442-4F86-6E46-B7CD-E7C28538A6CE}">
      <dgm:prSet phldrT="[Text]" custT="1">
        <dgm:style>
          <a:lnRef idx="1">
            <a:schemeClr val="accent4"/>
          </a:lnRef>
          <a:fillRef idx="2">
            <a:schemeClr val="accent4"/>
          </a:fillRef>
          <a:effectRef idx="1">
            <a:schemeClr val="accent4"/>
          </a:effectRef>
          <a:fontRef idx="minor">
            <a:schemeClr val="dk1"/>
          </a:fontRef>
        </dgm:style>
      </dgm:prSet>
      <dgm:spPr>
        <a:solidFill>
          <a:srgbClr val="C1E1A0"/>
        </a:solidFill>
        <a:ln/>
      </dgm:spPr>
      <dgm:t>
        <a:bodyPr/>
        <a:lstStyle/>
        <a:p>
          <a:r>
            <a:rPr lang="en-US" sz="4000" b="1">
              <a:solidFill>
                <a:schemeClr val="accent6">
                  <a:lumMod val="50000"/>
                </a:schemeClr>
              </a:solidFill>
              <a:latin typeface="Calibri" panose="020F0502020204030204" pitchFamily="34" charset="0"/>
              <a:cs typeface="Calibri" panose="020F0502020204030204" pitchFamily="34" charset="0"/>
            </a:rPr>
            <a:t>Outcome Data</a:t>
          </a:r>
        </a:p>
      </dgm:t>
    </dgm:pt>
    <dgm:pt modelId="{71EFBC23-BDE2-0945-A739-B9D3152B261C}" type="parTrans" cxnId="{58326147-D729-0D40-8AE1-A228359E7460}">
      <dgm:prSet/>
      <dgm:spPr/>
      <dgm:t>
        <a:bodyPr/>
        <a:lstStyle/>
        <a:p>
          <a:endParaRPr lang="en-US"/>
        </a:p>
      </dgm:t>
    </dgm:pt>
    <dgm:pt modelId="{21E1E3B4-ECC3-0640-8CE1-B16B6D489998}" type="sibTrans" cxnId="{58326147-D729-0D40-8AE1-A228359E7460}">
      <dgm:prSet/>
      <dgm:spPr/>
      <dgm:t>
        <a:bodyPr/>
        <a:lstStyle/>
        <a:p>
          <a:endParaRPr lang="en-US"/>
        </a:p>
      </dgm:t>
    </dgm:pt>
    <dgm:pt modelId="{D957D39A-3A77-A94D-8C8C-32EACE52B432}">
      <dgm:prSet phldrT="[Text]" custT="1">
        <dgm:style>
          <a:lnRef idx="2">
            <a:schemeClr val="accent4"/>
          </a:lnRef>
          <a:fillRef idx="1">
            <a:schemeClr val="lt1"/>
          </a:fillRef>
          <a:effectRef idx="0">
            <a:schemeClr val="accent4"/>
          </a:effectRef>
          <a:fontRef idx="minor">
            <a:schemeClr val="dk1"/>
          </a:fontRef>
        </dgm:style>
      </dgm:prSet>
      <dgm:spPr>
        <a:ln w="50800">
          <a:solidFill>
            <a:srgbClr val="92D050"/>
          </a:solidFill>
        </a:ln>
      </dgm:spPr>
      <dgm:t>
        <a:bodyPr/>
        <a:lstStyle/>
        <a:p>
          <a:pPr>
            <a:buClr>
              <a:schemeClr val="bg1"/>
            </a:buClr>
          </a:pPr>
          <a:r>
            <a:rPr lang="en-US" sz="2800"/>
            <a:t>Is the plan resulting in progress towards our goals (desired outcomes)</a:t>
          </a:r>
        </a:p>
      </dgm:t>
    </dgm:pt>
    <dgm:pt modelId="{5502AC4D-FE48-454C-90AC-18479AEE29E5}" type="parTrans" cxnId="{580570CD-5699-EC42-AFD1-DCF27474C135}">
      <dgm:prSet/>
      <dgm:spPr/>
      <dgm:t>
        <a:bodyPr/>
        <a:lstStyle/>
        <a:p>
          <a:endParaRPr lang="en-US"/>
        </a:p>
      </dgm:t>
    </dgm:pt>
    <dgm:pt modelId="{FA5C7A82-8E9E-6643-93F0-B2276CEE6732}" type="sibTrans" cxnId="{580570CD-5699-EC42-AFD1-DCF27474C135}">
      <dgm:prSet/>
      <dgm:spPr/>
      <dgm:t>
        <a:bodyPr/>
        <a:lstStyle/>
        <a:p>
          <a:endParaRPr lang="en-US"/>
        </a:p>
      </dgm:t>
    </dgm:pt>
    <dgm:pt modelId="{60D4B124-7789-7248-B343-B3FF65C9673A}" type="pres">
      <dgm:prSet presAssocID="{B1E1ABD6-300B-F74B-8DE7-DED97A9BD280}" presName="Name0" presStyleCnt="0">
        <dgm:presLayoutVars>
          <dgm:dir/>
          <dgm:animLvl val="lvl"/>
          <dgm:resizeHandles val="exact"/>
        </dgm:presLayoutVars>
      </dgm:prSet>
      <dgm:spPr/>
    </dgm:pt>
    <dgm:pt modelId="{F78C004A-8AD5-3F4A-BB72-37900713F09E}" type="pres">
      <dgm:prSet presAssocID="{B1E1ABD6-300B-F74B-8DE7-DED97A9BD280}" presName="tSp" presStyleCnt="0"/>
      <dgm:spPr/>
    </dgm:pt>
    <dgm:pt modelId="{CAA76A22-44F8-9949-90B9-7AFB4AAF04CE}" type="pres">
      <dgm:prSet presAssocID="{B1E1ABD6-300B-F74B-8DE7-DED97A9BD280}" presName="bSp" presStyleCnt="0"/>
      <dgm:spPr/>
    </dgm:pt>
    <dgm:pt modelId="{CB730521-A785-B54B-BE9F-477339DC6947}" type="pres">
      <dgm:prSet presAssocID="{B1E1ABD6-300B-F74B-8DE7-DED97A9BD280}" presName="process" presStyleCnt="0"/>
      <dgm:spPr/>
    </dgm:pt>
    <dgm:pt modelId="{13067C30-DFE5-5048-A413-6ADAD751DD23}" type="pres">
      <dgm:prSet presAssocID="{3DCB73E9-BD6E-DE4F-92D7-596A7FE1AC13}" presName="composite1" presStyleCnt="0"/>
      <dgm:spPr/>
    </dgm:pt>
    <dgm:pt modelId="{14969551-DA18-1348-B307-6E85CA0B5E44}" type="pres">
      <dgm:prSet presAssocID="{3DCB73E9-BD6E-DE4F-92D7-596A7FE1AC13}" presName="dummyNode1" presStyleLbl="node1" presStyleIdx="0" presStyleCnt="2"/>
      <dgm:spPr/>
    </dgm:pt>
    <dgm:pt modelId="{44ABF3F2-1AB8-364A-97EB-6C8BA8B7408D}" type="pres">
      <dgm:prSet presAssocID="{3DCB73E9-BD6E-DE4F-92D7-596A7FE1AC13}" presName="childNode1" presStyleLbl="bgAcc1" presStyleIdx="0" presStyleCnt="2" custScaleX="120782">
        <dgm:presLayoutVars>
          <dgm:bulletEnabled val="1"/>
        </dgm:presLayoutVars>
      </dgm:prSet>
      <dgm:spPr/>
    </dgm:pt>
    <dgm:pt modelId="{AA045EF0-C6FD-7540-B11F-C2615CD496A6}" type="pres">
      <dgm:prSet presAssocID="{3DCB73E9-BD6E-DE4F-92D7-596A7FE1AC13}" presName="childNode1tx" presStyleLbl="bgAcc1" presStyleIdx="0" presStyleCnt="2">
        <dgm:presLayoutVars>
          <dgm:bulletEnabled val="1"/>
        </dgm:presLayoutVars>
      </dgm:prSet>
      <dgm:spPr/>
    </dgm:pt>
    <dgm:pt modelId="{512F9923-53EB-6C46-BD91-F57D19EC4AFF}" type="pres">
      <dgm:prSet presAssocID="{3DCB73E9-BD6E-DE4F-92D7-596A7FE1AC13}" presName="parentNode1" presStyleLbl="node1" presStyleIdx="0" presStyleCnt="2" custLinFactNeighborX="11654" custLinFactNeighborY="2639">
        <dgm:presLayoutVars>
          <dgm:chMax val="1"/>
          <dgm:bulletEnabled val="1"/>
        </dgm:presLayoutVars>
      </dgm:prSet>
      <dgm:spPr/>
    </dgm:pt>
    <dgm:pt modelId="{CBC80644-CE74-1049-82BA-E000E42F1F7C}" type="pres">
      <dgm:prSet presAssocID="{3DCB73E9-BD6E-DE4F-92D7-596A7FE1AC13}" presName="connSite1" presStyleCnt="0"/>
      <dgm:spPr/>
    </dgm:pt>
    <dgm:pt modelId="{C8F15AA8-2C2D-7A4B-BD76-414FEA08A9E3}" type="pres">
      <dgm:prSet presAssocID="{EBB9C2DA-AC68-D042-A9EE-48AAAF31584A}" presName="Name9" presStyleLbl="sibTrans2D1" presStyleIdx="0" presStyleCnt="1" custLinFactNeighborX="2083" custLinFactNeighborY="-10921"/>
      <dgm:spPr/>
    </dgm:pt>
    <dgm:pt modelId="{8C9E844B-AFC2-D347-85D0-C754B442EF3E}" type="pres">
      <dgm:prSet presAssocID="{E0F3D442-4F86-6E46-B7CD-E7C28538A6CE}" presName="composite2" presStyleCnt="0"/>
      <dgm:spPr/>
    </dgm:pt>
    <dgm:pt modelId="{792CBE42-FF7F-FF48-937B-6F554E3C0ADD}" type="pres">
      <dgm:prSet presAssocID="{E0F3D442-4F86-6E46-B7CD-E7C28538A6CE}" presName="dummyNode2" presStyleLbl="node1" presStyleIdx="0" presStyleCnt="2"/>
      <dgm:spPr/>
    </dgm:pt>
    <dgm:pt modelId="{B6D00971-22BC-954F-A256-EB08BD2F6C26}" type="pres">
      <dgm:prSet presAssocID="{E0F3D442-4F86-6E46-B7CD-E7C28538A6CE}" presName="childNode2" presStyleLbl="bgAcc1" presStyleIdx="1" presStyleCnt="2" custScaleX="120782" custLinFactNeighborX="3086" custLinFactNeighborY="1719">
        <dgm:presLayoutVars>
          <dgm:bulletEnabled val="1"/>
        </dgm:presLayoutVars>
      </dgm:prSet>
      <dgm:spPr/>
    </dgm:pt>
    <dgm:pt modelId="{62A0D0D3-49B5-514F-8FD5-67E5B8CF0DD3}" type="pres">
      <dgm:prSet presAssocID="{E0F3D442-4F86-6E46-B7CD-E7C28538A6CE}" presName="childNode2tx" presStyleLbl="bgAcc1" presStyleIdx="1" presStyleCnt="2">
        <dgm:presLayoutVars>
          <dgm:bulletEnabled val="1"/>
        </dgm:presLayoutVars>
      </dgm:prSet>
      <dgm:spPr/>
    </dgm:pt>
    <dgm:pt modelId="{C7AF11DF-52FE-B046-8191-0A87E9386199}" type="pres">
      <dgm:prSet presAssocID="{E0F3D442-4F86-6E46-B7CD-E7C28538A6CE}" presName="parentNode2" presStyleLbl="node1" presStyleIdx="1" presStyleCnt="2" custScaleX="116505" custLinFactNeighborX="18046" custLinFactNeighborY="7067">
        <dgm:presLayoutVars>
          <dgm:chMax val="0"/>
          <dgm:bulletEnabled val="1"/>
        </dgm:presLayoutVars>
      </dgm:prSet>
      <dgm:spPr/>
    </dgm:pt>
    <dgm:pt modelId="{5A8AB177-AFD5-A549-BC5F-A70AEED8073A}" type="pres">
      <dgm:prSet presAssocID="{E0F3D442-4F86-6E46-B7CD-E7C28538A6CE}" presName="connSite2" presStyleCnt="0"/>
      <dgm:spPr/>
    </dgm:pt>
  </dgm:ptLst>
  <dgm:cxnLst>
    <dgm:cxn modelId="{27395C24-6240-3743-BBB7-4EE62D942B36}" srcId="{B1E1ABD6-300B-F74B-8DE7-DED97A9BD280}" destId="{3DCB73E9-BD6E-DE4F-92D7-596A7FE1AC13}" srcOrd="0" destOrd="0" parTransId="{0AD10F44-B7D9-EE48-9B34-6F59CFC2A256}" sibTransId="{EBB9C2DA-AC68-D042-A9EE-48AAAF31584A}"/>
    <dgm:cxn modelId="{9CC9CD43-44E7-524C-9CD1-FF4331DF7327}" type="presOf" srcId="{D957D39A-3A77-A94D-8C8C-32EACE52B432}" destId="{62A0D0D3-49B5-514F-8FD5-67E5B8CF0DD3}" srcOrd="1" destOrd="0" presId="urn:microsoft.com/office/officeart/2005/8/layout/hProcess4"/>
    <dgm:cxn modelId="{58326147-D729-0D40-8AE1-A228359E7460}" srcId="{B1E1ABD6-300B-F74B-8DE7-DED97A9BD280}" destId="{E0F3D442-4F86-6E46-B7CD-E7C28538A6CE}" srcOrd="1" destOrd="0" parTransId="{71EFBC23-BDE2-0945-A739-B9D3152B261C}" sibTransId="{21E1E3B4-ECC3-0640-8CE1-B16B6D489998}"/>
    <dgm:cxn modelId="{E50E134A-A169-9F45-BB0C-0446649A9876}" type="presOf" srcId="{EBB9C2DA-AC68-D042-A9EE-48AAAF31584A}" destId="{C8F15AA8-2C2D-7A4B-BD76-414FEA08A9E3}" srcOrd="0" destOrd="0" presId="urn:microsoft.com/office/officeart/2005/8/layout/hProcess4"/>
    <dgm:cxn modelId="{07710A7D-AEE9-C549-A51A-5D4C7EC6756E}" type="presOf" srcId="{B1E1ABD6-300B-F74B-8DE7-DED97A9BD280}" destId="{60D4B124-7789-7248-B343-B3FF65C9673A}" srcOrd="0" destOrd="0" presId="urn:microsoft.com/office/officeart/2005/8/layout/hProcess4"/>
    <dgm:cxn modelId="{BC277F80-16D4-4F4D-B514-E536D66803AF}" type="presOf" srcId="{E0F3D442-4F86-6E46-B7CD-E7C28538A6CE}" destId="{C7AF11DF-52FE-B046-8191-0A87E9386199}" srcOrd="0" destOrd="0" presId="urn:microsoft.com/office/officeart/2005/8/layout/hProcess4"/>
    <dgm:cxn modelId="{BE74FC82-2163-A344-950B-65AD6D2B50F7}" type="presOf" srcId="{AFA8627B-969D-5547-9091-55CC2B38A936}" destId="{44ABF3F2-1AB8-364A-97EB-6C8BA8B7408D}" srcOrd="0" destOrd="0" presId="urn:microsoft.com/office/officeart/2005/8/layout/hProcess4"/>
    <dgm:cxn modelId="{B501A6BA-6B8E-4443-9D86-4FA604AD16AC}" type="presOf" srcId="{AFA8627B-969D-5547-9091-55CC2B38A936}" destId="{AA045EF0-C6FD-7540-B11F-C2615CD496A6}" srcOrd="1" destOrd="0" presId="urn:microsoft.com/office/officeart/2005/8/layout/hProcess4"/>
    <dgm:cxn modelId="{580570CD-5699-EC42-AFD1-DCF27474C135}" srcId="{E0F3D442-4F86-6E46-B7CD-E7C28538A6CE}" destId="{D957D39A-3A77-A94D-8C8C-32EACE52B432}" srcOrd="0" destOrd="0" parTransId="{5502AC4D-FE48-454C-90AC-18479AEE29E5}" sibTransId="{FA5C7A82-8E9E-6643-93F0-B2276CEE6732}"/>
    <dgm:cxn modelId="{8836ECDD-69E2-4645-85D8-BD38F33D86A0}" type="presOf" srcId="{D957D39A-3A77-A94D-8C8C-32EACE52B432}" destId="{B6D00971-22BC-954F-A256-EB08BD2F6C26}" srcOrd="0" destOrd="0" presId="urn:microsoft.com/office/officeart/2005/8/layout/hProcess4"/>
    <dgm:cxn modelId="{FE711FDE-047C-4F40-BDC2-2B889ED3A8B9}" type="presOf" srcId="{3DCB73E9-BD6E-DE4F-92D7-596A7FE1AC13}" destId="{512F9923-53EB-6C46-BD91-F57D19EC4AFF}" srcOrd="0" destOrd="0" presId="urn:microsoft.com/office/officeart/2005/8/layout/hProcess4"/>
    <dgm:cxn modelId="{74AD8DDF-9B8A-B346-80D5-4CAC9E886E5B}" srcId="{3DCB73E9-BD6E-DE4F-92D7-596A7FE1AC13}" destId="{AFA8627B-969D-5547-9091-55CC2B38A936}" srcOrd="0" destOrd="0" parTransId="{95BEFDC5-B5F8-B541-808C-F88B6696F126}" sibTransId="{6241744A-AD16-994C-A889-1872A250B88A}"/>
    <dgm:cxn modelId="{873CA79D-0569-BA49-BBF4-40DDB3BB4767}" type="presParOf" srcId="{60D4B124-7789-7248-B343-B3FF65C9673A}" destId="{F78C004A-8AD5-3F4A-BB72-37900713F09E}" srcOrd="0" destOrd="0" presId="urn:microsoft.com/office/officeart/2005/8/layout/hProcess4"/>
    <dgm:cxn modelId="{CD425DD2-9A71-C849-8C68-1FC3CADE870D}" type="presParOf" srcId="{60D4B124-7789-7248-B343-B3FF65C9673A}" destId="{CAA76A22-44F8-9949-90B9-7AFB4AAF04CE}" srcOrd="1" destOrd="0" presId="urn:microsoft.com/office/officeart/2005/8/layout/hProcess4"/>
    <dgm:cxn modelId="{46C6B9FF-73DB-A346-8FC6-A50D260FC0F3}" type="presParOf" srcId="{60D4B124-7789-7248-B343-B3FF65C9673A}" destId="{CB730521-A785-B54B-BE9F-477339DC6947}" srcOrd="2" destOrd="0" presId="urn:microsoft.com/office/officeart/2005/8/layout/hProcess4"/>
    <dgm:cxn modelId="{9923E04C-11DE-9B40-927C-4ED8A621AEBA}" type="presParOf" srcId="{CB730521-A785-B54B-BE9F-477339DC6947}" destId="{13067C30-DFE5-5048-A413-6ADAD751DD23}" srcOrd="0" destOrd="0" presId="urn:microsoft.com/office/officeart/2005/8/layout/hProcess4"/>
    <dgm:cxn modelId="{B809FDAA-26E4-E44D-8E26-422AC689D3EE}" type="presParOf" srcId="{13067C30-DFE5-5048-A413-6ADAD751DD23}" destId="{14969551-DA18-1348-B307-6E85CA0B5E44}" srcOrd="0" destOrd="0" presId="urn:microsoft.com/office/officeart/2005/8/layout/hProcess4"/>
    <dgm:cxn modelId="{AC6634D3-BE7C-D04D-B33F-AB10826D908B}" type="presParOf" srcId="{13067C30-DFE5-5048-A413-6ADAD751DD23}" destId="{44ABF3F2-1AB8-364A-97EB-6C8BA8B7408D}" srcOrd="1" destOrd="0" presId="urn:microsoft.com/office/officeart/2005/8/layout/hProcess4"/>
    <dgm:cxn modelId="{DA4F5C40-C2F4-6D45-8009-3D6BD028E2A9}" type="presParOf" srcId="{13067C30-DFE5-5048-A413-6ADAD751DD23}" destId="{AA045EF0-C6FD-7540-B11F-C2615CD496A6}" srcOrd="2" destOrd="0" presId="urn:microsoft.com/office/officeart/2005/8/layout/hProcess4"/>
    <dgm:cxn modelId="{BD21FFAC-63D8-2348-BDEB-A7C30673CF48}" type="presParOf" srcId="{13067C30-DFE5-5048-A413-6ADAD751DD23}" destId="{512F9923-53EB-6C46-BD91-F57D19EC4AFF}" srcOrd="3" destOrd="0" presId="urn:microsoft.com/office/officeart/2005/8/layout/hProcess4"/>
    <dgm:cxn modelId="{E27270BB-0F74-A344-97E9-15D2DEBFD769}" type="presParOf" srcId="{13067C30-DFE5-5048-A413-6ADAD751DD23}" destId="{CBC80644-CE74-1049-82BA-E000E42F1F7C}" srcOrd="4" destOrd="0" presId="urn:microsoft.com/office/officeart/2005/8/layout/hProcess4"/>
    <dgm:cxn modelId="{E9DE2BAE-6399-214B-B794-953C90931548}" type="presParOf" srcId="{CB730521-A785-B54B-BE9F-477339DC6947}" destId="{C8F15AA8-2C2D-7A4B-BD76-414FEA08A9E3}" srcOrd="1" destOrd="0" presId="urn:microsoft.com/office/officeart/2005/8/layout/hProcess4"/>
    <dgm:cxn modelId="{7323497C-70C8-3F4C-A556-E22C02A856F4}" type="presParOf" srcId="{CB730521-A785-B54B-BE9F-477339DC6947}" destId="{8C9E844B-AFC2-D347-85D0-C754B442EF3E}" srcOrd="2" destOrd="0" presId="urn:microsoft.com/office/officeart/2005/8/layout/hProcess4"/>
    <dgm:cxn modelId="{1DB3B851-346A-A649-8D6D-DD7500C2221F}" type="presParOf" srcId="{8C9E844B-AFC2-D347-85D0-C754B442EF3E}" destId="{792CBE42-FF7F-FF48-937B-6F554E3C0ADD}" srcOrd="0" destOrd="0" presId="urn:microsoft.com/office/officeart/2005/8/layout/hProcess4"/>
    <dgm:cxn modelId="{A52CDD24-393A-8342-8381-5BC2ED5FC334}" type="presParOf" srcId="{8C9E844B-AFC2-D347-85D0-C754B442EF3E}" destId="{B6D00971-22BC-954F-A256-EB08BD2F6C26}" srcOrd="1" destOrd="0" presId="urn:microsoft.com/office/officeart/2005/8/layout/hProcess4"/>
    <dgm:cxn modelId="{CFD442C2-B8AA-DC43-9D34-F42288B6D011}" type="presParOf" srcId="{8C9E844B-AFC2-D347-85D0-C754B442EF3E}" destId="{62A0D0D3-49B5-514F-8FD5-67E5B8CF0DD3}" srcOrd="2" destOrd="0" presId="urn:microsoft.com/office/officeart/2005/8/layout/hProcess4"/>
    <dgm:cxn modelId="{C40E8827-ABAC-B44E-822B-BF0E6E4240D8}" type="presParOf" srcId="{8C9E844B-AFC2-D347-85D0-C754B442EF3E}" destId="{C7AF11DF-52FE-B046-8191-0A87E9386199}" srcOrd="3" destOrd="0" presId="urn:microsoft.com/office/officeart/2005/8/layout/hProcess4"/>
    <dgm:cxn modelId="{9CFEFC7D-4ECE-314A-9691-D68FB223A639}" type="presParOf" srcId="{8C9E844B-AFC2-D347-85D0-C754B442EF3E}" destId="{5A8AB177-AFD5-A549-BC5F-A70AEED8073A}" srcOrd="4" destOrd="0" presId="urn:microsoft.com/office/officeart/2005/8/layout/h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133B5B2D-D5B6-48C1-ABE0-0DB1C449D666}" type="doc">
      <dgm:prSet loTypeId="urn:microsoft.com/office/officeart/2008/layout/VerticalCurvedList" loCatId="list" qsTypeId="urn:microsoft.com/office/officeart/2005/8/quickstyle/simple1" qsCatId="simple" csTypeId="urn:microsoft.com/office/officeart/2005/8/colors/accent2_1" csCatId="accent2" phldr="1"/>
      <dgm:spPr/>
      <dgm:t>
        <a:bodyPr/>
        <a:lstStyle/>
        <a:p>
          <a:endParaRPr lang="en-US"/>
        </a:p>
      </dgm:t>
    </dgm:pt>
    <dgm:pt modelId="{B82BE27C-6DB5-4618-988C-2553BAD698EC}">
      <dgm:prSet phldrT="[Text]"/>
      <dgm:spPr/>
      <dgm:t>
        <a:bodyPr/>
        <a:lstStyle/>
        <a:p>
          <a:r>
            <a:rPr lang="en-US"/>
            <a:t>Create an electronic document of your PBIS Framework</a:t>
          </a:r>
        </a:p>
      </dgm:t>
    </dgm:pt>
    <dgm:pt modelId="{CFDF7A9C-D355-4195-B82C-AB095B816C15}" type="parTrans" cxnId="{68BEA72B-2507-46C6-A2E8-6E7DDEA355BB}">
      <dgm:prSet/>
      <dgm:spPr/>
      <dgm:t>
        <a:bodyPr/>
        <a:lstStyle/>
        <a:p>
          <a:endParaRPr lang="en-US"/>
        </a:p>
      </dgm:t>
    </dgm:pt>
    <dgm:pt modelId="{05BF4CE2-A7FC-4D3C-895E-2138FB6FD24E}" type="sibTrans" cxnId="{68BEA72B-2507-46C6-A2E8-6E7DDEA355BB}">
      <dgm:prSet/>
      <dgm:spPr/>
      <dgm:t>
        <a:bodyPr/>
        <a:lstStyle/>
        <a:p>
          <a:endParaRPr lang="en-US"/>
        </a:p>
      </dgm:t>
    </dgm:pt>
    <dgm:pt modelId="{29725D6F-83DD-4FCF-9282-CFFF5BF96CCF}">
      <dgm:prSet/>
      <dgm:spPr/>
      <dgm:t>
        <a:bodyPr/>
        <a:lstStyle/>
        <a:p>
          <a:r>
            <a:rPr lang="en-US"/>
            <a:t>Present the plan to school staff</a:t>
          </a:r>
        </a:p>
      </dgm:t>
    </dgm:pt>
    <dgm:pt modelId="{B53F93A4-6DAB-44E2-BB68-7995E60EE003}" type="parTrans" cxnId="{ECA6F50D-0277-4156-B484-D659F510E86A}">
      <dgm:prSet/>
      <dgm:spPr/>
      <dgm:t>
        <a:bodyPr/>
        <a:lstStyle/>
        <a:p>
          <a:endParaRPr lang="en-US"/>
        </a:p>
      </dgm:t>
    </dgm:pt>
    <dgm:pt modelId="{4325FBFD-0ED4-4322-A4D6-E9075D26345D}" type="sibTrans" cxnId="{ECA6F50D-0277-4156-B484-D659F510E86A}">
      <dgm:prSet/>
      <dgm:spPr/>
      <dgm:t>
        <a:bodyPr/>
        <a:lstStyle/>
        <a:p>
          <a:endParaRPr lang="en-US"/>
        </a:p>
      </dgm:t>
    </dgm:pt>
    <dgm:pt modelId="{E0024BE1-0E1E-4F52-8636-9EF99FD2E20E}">
      <dgm:prSet/>
      <dgm:spPr/>
      <dgm:t>
        <a:bodyPr/>
        <a:lstStyle/>
        <a:p>
          <a:r>
            <a:rPr lang="en-US"/>
            <a:t>Present the plan to students</a:t>
          </a:r>
        </a:p>
      </dgm:t>
    </dgm:pt>
    <dgm:pt modelId="{3FBEA1AD-A64B-44F1-ACF2-90320C57D38F}" type="parTrans" cxnId="{A869A39C-6D44-4D97-880D-CEB39E4973B2}">
      <dgm:prSet/>
      <dgm:spPr/>
      <dgm:t>
        <a:bodyPr/>
        <a:lstStyle/>
        <a:p>
          <a:endParaRPr lang="en-US"/>
        </a:p>
      </dgm:t>
    </dgm:pt>
    <dgm:pt modelId="{C9F146ED-104E-46B9-AAEF-82B6C15B71DF}" type="sibTrans" cxnId="{A869A39C-6D44-4D97-880D-CEB39E4973B2}">
      <dgm:prSet/>
      <dgm:spPr/>
      <dgm:t>
        <a:bodyPr/>
        <a:lstStyle/>
        <a:p>
          <a:endParaRPr lang="en-US"/>
        </a:p>
      </dgm:t>
    </dgm:pt>
    <dgm:pt modelId="{8E544568-B6A1-471E-8E56-78882794C1B8}">
      <dgm:prSet/>
      <dgm:spPr/>
      <dgm:t>
        <a:bodyPr/>
        <a:lstStyle/>
        <a:p>
          <a:r>
            <a:rPr lang="en-US"/>
            <a:t>Serve as role models, coaches, and cheerleaders to support implementation and build internal capacity</a:t>
          </a:r>
        </a:p>
      </dgm:t>
    </dgm:pt>
    <dgm:pt modelId="{395A11B2-CCDC-4DD3-B13F-49CB754789A4}" type="parTrans" cxnId="{AB0F57AD-4DEC-458B-B48D-E8C648E9DA2D}">
      <dgm:prSet/>
      <dgm:spPr/>
      <dgm:t>
        <a:bodyPr/>
        <a:lstStyle/>
        <a:p>
          <a:endParaRPr lang="en-US"/>
        </a:p>
      </dgm:t>
    </dgm:pt>
    <dgm:pt modelId="{F3E28342-8445-4493-B02D-2EB93A8C50F5}" type="sibTrans" cxnId="{AB0F57AD-4DEC-458B-B48D-E8C648E9DA2D}">
      <dgm:prSet/>
      <dgm:spPr/>
      <dgm:t>
        <a:bodyPr/>
        <a:lstStyle/>
        <a:p>
          <a:endParaRPr lang="en-US"/>
        </a:p>
      </dgm:t>
    </dgm:pt>
    <dgm:pt modelId="{0696F465-9661-B04E-B1FE-04DDE88DB97B}">
      <dgm:prSet/>
      <dgm:spPr/>
      <dgm:t>
        <a:bodyPr/>
        <a:lstStyle/>
        <a:p>
          <a:r>
            <a:rPr lang="en-US"/>
            <a:t>Share with families and community</a:t>
          </a:r>
        </a:p>
      </dgm:t>
    </dgm:pt>
    <dgm:pt modelId="{4741B2D9-E904-4D47-988B-62D2137085CD}" type="parTrans" cxnId="{302E6032-3D48-A240-85E7-19EC562FEDCD}">
      <dgm:prSet/>
      <dgm:spPr/>
    </dgm:pt>
    <dgm:pt modelId="{74112161-69BF-C848-A948-C97C4A89545D}" type="sibTrans" cxnId="{302E6032-3D48-A240-85E7-19EC562FEDCD}">
      <dgm:prSet/>
      <dgm:spPr/>
    </dgm:pt>
    <dgm:pt modelId="{1A700C38-C6E6-45B6-A422-22D8B76B4FDA}" type="pres">
      <dgm:prSet presAssocID="{133B5B2D-D5B6-48C1-ABE0-0DB1C449D666}" presName="Name0" presStyleCnt="0">
        <dgm:presLayoutVars>
          <dgm:chMax val="7"/>
          <dgm:chPref val="7"/>
          <dgm:dir/>
        </dgm:presLayoutVars>
      </dgm:prSet>
      <dgm:spPr/>
    </dgm:pt>
    <dgm:pt modelId="{9A97A1D5-F09C-49F2-B311-0B3417593D4C}" type="pres">
      <dgm:prSet presAssocID="{133B5B2D-D5B6-48C1-ABE0-0DB1C449D666}" presName="Name1" presStyleCnt="0"/>
      <dgm:spPr/>
    </dgm:pt>
    <dgm:pt modelId="{03D8BFAC-642F-43B0-AEAA-AB2713877E87}" type="pres">
      <dgm:prSet presAssocID="{133B5B2D-D5B6-48C1-ABE0-0DB1C449D666}" presName="cycle" presStyleCnt="0"/>
      <dgm:spPr/>
    </dgm:pt>
    <dgm:pt modelId="{020A7607-BA26-4B17-852B-A386E762161F}" type="pres">
      <dgm:prSet presAssocID="{133B5B2D-D5B6-48C1-ABE0-0DB1C449D666}" presName="srcNode" presStyleLbl="node1" presStyleIdx="0" presStyleCnt="5"/>
      <dgm:spPr/>
    </dgm:pt>
    <dgm:pt modelId="{E530ABF8-BBAC-44F6-8C99-6D7FDA64FC7C}" type="pres">
      <dgm:prSet presAssocID="{133B5B2D-D5B6-48C1-ABE0-0DB1C449D666}" presName="conn" presStyleLbl="parChTrans1D2" presStyleIdx="0" presStyleCnt="1"/>
      <dgm:spPr/>
    </dgm:pt>
    <dgm:pt modelId="{018F86BA-1458-469A-B166-4CCAD688F4B2}" type="pres">
      <dgm:prSet presAssocID="{133B5B2D-D5B6-48C1-ABE0-0DB1C449D666}" presName="extraNode" presStyleLbl="node1" presStyleIdx="0" presStyleCnt="5"/>
      <dgm:spPr/>
    </dgm:pt>
    <dgm:pt modelId="{1AE975D3-6742-466F-972A-C25F6597097D}" type="pres">
      <dgm:prSet presAssocID="{133B5B2D-D5B6-48C1-ABE0-0DB1C449D666}" presName="dstNode" presStyleLbl="node1" presStyleIdx="0" presStyleCnt="5"/>
      <dgm:spPr/>
    </dgm:pt>
    <dgm:pt modelId="{C5EFEF51-D50E-47C6-AFA9-98B64E03DF61}" type="pres">
      <dgm:prSet presAssocID="{B82BE27C-6DB5-4618-988C-2553BAD698EC}" presName="text_1" presStyleLbl="node1" presStyleIdx="0" presStyleCnt="5">
        <dgm:presLayoutVars>
          <dgm:bulletEnabled val="1"/>
        </dgm:presLayoutVars>
      </dgm:prSet>
      <dgm:spPr/>
    </dgm:pt>
    <dgm:pt modelId="{A5C611F1-6B2B-492A-A8A5-043439A90DDD}" type="pres">
      <dgm:prSet presAssocID="{B82BE27C-6DB5-4618-988C-2553BAD698EC}" presName="accent_1" presStyleCnt="0"/>
      <dgm:spPr/>
    </dgm:pt>
    <dgm:pt modelId="{7591CA1D-6ED3-444C-9B38-55545446586C}" type="pres">
      <dgm:prSet presAssocID="{B82BE27C-6DB5-4618-988C-2553BAD698EC}" presName="accentRepeatNode" presStyleLbl="solidFgAcc1" presStyleIdx="0" presStyleCnt="5">
        <dgm:style>
          <a:lnRef idx="1">
            <a:schemeClr val="accent2"/>
          </a:lnRef>
          <a:fillRef idx="2">
            <a:schemeClr val="accent2"/>
          </a:fillRef>
          <a:effectRef idx="1">
            <a:schemeClr val="accent2"/>
          </a:effectRef>
          <a:fontRef idx="minor">
            <a:schemeClr val="dk1"/>
          </a:fontRef>
        </dgm:style>
      </dgm:prSet>
      <dgm:spPr/>
    </dgm:pt>
    <dgm:pt modelId="{E0BAB1B8-B243-46FD-A367-35F86E989D2D}" type="pres">
      <dgm:prSet presAssocID="{29725D6F-83DD-4FCF-9282-CFFF5BF96CCF}" presName="text_2" presStyleLbl="node1" presStyleIdx="1" presStyleCnt="5">
        <dgm:presLayoutVars>
          <dgm:bulletEnabled val="1"/>
        </dgm:presLayoutVars>
      </dgm:prSet>
      <dgm:spPr/>
    </dgm:pt>
    <dgm:pt modelId="{802369CA-F80A-426A-870F-818F4220A1D7}" type="pres">
      <dgm:prSet presAssocID="{29725D6F-83DD-4FCF-9282-CFFF5BF96CCF}" presName="accent_2" presStyleCnt="0"/>
      <dgm:spPr/>
    </dgm:pt>
    <dgm:pt modelId="{93F08FC3-804D-49CE-B311-C7DFB175DBA4}" type="pres">
      <dgm:prSet presAssocID="{29725D6F-83DD-4FCF-9282-CFFF5BF96CCF}" presName="accentRepeatNode" presStyleLbl="solidFgAcc1" presStyleIdx="1" presStyleCnt="5">
        <dgm:style>
          <a:lnRef idx="1">
            <a:schemeClr val="accent2"/>
          </a:lnRef>
          <a:fillRef idx="2">
            <a:schemeClr val="accent2"/>
          </a:fillRef>
          <a:effectRef idx="1">
            <a:schemeClr val="accent2"/>
          </a:effectRef>
          <a:fontRef idx="minor">
            <a:schemeClr val="dk1"/>
          </a:fontRef>
        </dgm:style>
      </dgm:prSet>
      <dgm:spPr/>
    </dgm:pt>
    <dgm:pt modelId="{6F5B31EA-8B50-43EA-BBC7-D2615B60B716}" type="pres">
      <dgm:prSet presAssocID="{E0024BE1-0E1E-4F52-8636-9EF99FD2E20E}" presName="text_3" presStyleLbl="node1" presStyleIdx="2" presStyleCnt="5">
        <dgm:presLayoutVars>
          <dgm:bulletEnabled val="1"/>
        </dgm:presLayoutVars>
      </dgm:prSet>
      <dgm:spPr/>
    </dgm:pt>
    <dgm:pt modelId="{1ACB186D-8957-4056-AA7E-C49C3A6A80E9}" type="pres">
      <dgm:prSet presAssocID="{E0024BE1-0E1E-4F52-8636-9EF99FD2E20E}" presName="accent_3" presStyleCnt="0"/>
      <dgm:spPr/>
    </dgm:pt>
    <dgm:pt modelId="{E94B0129-10B7-4D6B-AD81-BA34C3DE3D1E}" type="pres">
      <dgm:prSet presAssocID="{E0024BE1-0E1E-4F52-8636-9EF99FD2E20E}" presName="accentRepeatNode" presStyleLbl="solidFgAcc1" presStyleIdx="2" presStyleCnt="5">
        <dgm:style>
          <a:lnRef idx="1">
            <a:schemeClr val="accent2"/>
          </a:lnRef>
          <a:fillRef idx="2">
            <a:schemeClr val="accent2"/>
          </a:fillRef>
          <a:effectRef idx="1">
            <a:schemeClr val="accent2"/>
          </a:effectRef>
          <a:fontRef idx="minor">
            <a:schemeClr val="dk1"/>
          </a:fontRef>
        </dgm:style>
      </dgm:prSet>
      <dgm:spPr/>
    </dgm:pt>
    <dgm:pt modelId="{853CE50B-B26E-8A4A-88DF-A6D3CE6B1E33}" type="pres">
      <dgm:prSet presAssocID="{0696F465-9661-B04E-B1FE-04DDE88DB97B}" presName="text_4" presStyleLbl="node1" presStyleIdx="3" presStyleCnt="5">
        <dgm:presLayoutVars>
          <dgm:bulletEnabled val="1"/>
        </dgm:presLayoutVars>
      </dgm:prSet>
      <dgm:spPr/>
    </dgm:pt>
    <dgm:pt modelId="{A9226B48-C924-D447-BC78-333CCD38411E}" type="pres">
      <dgm:prSet presAssocID="{0696F465-9661-B04E-B1FE-04DDE88DB97B}" presName="accent_4" presStyleCnt="0"/>
      <dgm:spPr/>
    </dgm:pt>
    <dgm:pt modelId="{AE9E98BB-275E-D549-B037-BF49E432AE18}" type="pres">
      <dgm:prSet presAssocID="{0696F465-9661-B04E-B1FE-04DDE88DB97B}" presName="accentRepeatNode" presStyleLbl="solidFgAcc1" presStyleIdx="3" presStyleCnt="5">
        <dgm:style>
          <a:lnRef idx="1">
            <a:schemeClr val="accent5"/>
          </a:lnRef>
          <a:fillRef idx="2">
            <a:schemeClr val="accent5"/>
          </a:fillRef>
          <a:effectRef idx="1">
            <a:schemeClr val="accent5"/>
          </a:effectRef>
          <a:fontRef idx="minor">
            <a:schemeClr val="dk1"/>
          </a:fontRef>
        </dgm:style>
      </dgm:prSet>
      <dgm:spPr/>
    </dgm:pt>
    <dgm:pt modelId="{844877DB-95F2-2F4E-8820-67A7B6E9E6B8}" type="pres">
      <dgm:prSet presAssocID="{8E544568-B6A1-471E-8E56-78882794C1B8}" presName="text_5" presStyleLbl="node1" presStyleIdx="4" presStyleCnt="5">
        <dgm:presLayoutVars>
          <dgm:bulletEnabled val="1"/>
        </dgm:presLayoutVars>
      </dgm:prSet>
      <dgm:spPr/>
    </dgm:pt>
    <dgm:pt modelId="{2676F12F-6289-2D43-9657-F95EE3EC9603}" type="pres">
      <dgm:prSet presAssocID="{8E544568-B6A1-471E-8E56-78882794C1B8}" presName="accent_5" presStyleCnt="0"/>
      <dgm:spPr/>
    </dgm:pt>
    <dgm:pt modelId="{9BE5E357-CB06-4ED8-B489-130E2099ADB5}" type="pres">
      <dgm:prSet presAssocID="{8E544568-B6A1-471E-8E56-78882794C1B8}" presName="accentRepeatNode" presStyleLbl="solidFgAcc1" presStyleIdx="4" presStyleCnt="5">
        <dgm:style>
          <a:lnRef idx="1">
            <a:schemeClr val="accent2"/>
          </a:lnRef>
          <a:fillRef idx="2">
            <a:schemeClr val="accent2"/>
          </a:fillRef>
          <a:effectRef idx="1">
            <a:schemeClr val="accent2"/>
          </a:effectRef>
          <a:fontRef idx="minor">
            <a:schemeClr val="dk1"/>
          </a:fontRef>
        </dgm:style>
      </dgm:prSet>
      <dgm:spPr/>
    </dgm:pt>
  </dgm:ptLst>
  <dgm:cxnLst>
    <dgm:cxn modelId="{ECA6F50D-0277-4156-B484-D659F510E86A}" srcId="{133B5B2D-D5B6-48C1-ABE0-0DB1C449D666}" destId="{29725D6F-83DD-4FCF-9282-CFFF5BF96CCF}" srcOrd="1" destOrd="0" parTransId="{B53F93A4-6DAB-44E2-BB68-7995E60EE003}" sibTransId="{4325FBFD-0ED4-4322-A4D6-E9075D26345D}"/>
    <dgm:cxn modelId="{564FE212-BE16-874C-BA15-72EBB5290970}" type="presOf" srcId="{8E544568-B6A1-471E-8E56-78882794C1B8}" destId="{844877DB-95F2-2F4E-8820-67A7B6E9E6B8}" srcOrd="0" destOrd="0" presId="urn:microsoft.com/office/officeart/2008/layout/VerticalCurvedList"/>
    <dgm:cxn modelId="{68BEA72B-2507-46C6-A2E8-6E7DDEA355BB}" srcId="{133B5B2D-D5B6-48C1-ABE0-0DB1C449D666}" destId="{B82BE27C-6DB5-4618-988C-2553BAD698EC}" srcOrd="0" destOrd="0" parTransId="{CFDF7A9C-D355-4195-B82C-AB095B816C15}" sibTransId="{05BF4CE2-A7FC-4D3C-895E-2138FB6FD24E}"/>
    <dgm:cxn modelId="{302E6032-3D48-A240-85E7-19EC562FEDCD}" srcId="{133B5B2D-D5B6-48C1-ABE0-0DB1C449D666}" destId="{0696F465-9661-B04E-B1FE-04DDE88DB97B}" srcOrd="3" destOrd="0" parTransId="{4741B2D9-E904-4D47-988B-62D2137085CD}" sibTransId="{74112161-69BF-C848-A948-C97C4A89545D}"/>
    <dgm:cxn modelId="{EC486A32-F499-464B-8795-37870876C778}" type="presOf" srcId="{E0024BE1-0E1E-4F52-8636-9EF99FD2E20E}" destId="{6F5B31EA-8B50-43EA-BBC7-D2615B60B716}" srcOrd="0" destOrd="0" presId="urn:microsoft.com/office/officeart/2008/layout/VerticalCurvedList"/>
    <dgm:cxn modelId="{BF0F4663-D9FA-49EA-A4CD-0CAF007362FE}" type="presOf" srcId="{29725D6F-83DD-4FCF-9282-CFFF5BF96CCF}" destId="{E0BAB1B8-B243-46FD-A367-35F86E989D2D}" srcOrd="0" destOrd="0" presId="urn:microsoft.com/office/officeart/2008/layout/VerticalCurvedList"/>
    <dgm:cxn modelId="{6628B349-089A-4A4B-9420-19D5465E7BC0}" type="presOf" srcId="{B82BE27C-6DB5-4618-988C-2553BAD698EC}" destId="{C5EFEF51-D50E-47C6-AFA9-98B64E03DF61}" srcOrd="0" destOrd="0" presId="urn:microsoft.com/office/officeart/2008/layout/VerticalCurvedList"/>
    <dgm:cxn modelId="{2A960290-3FD7-6640-877F-43C78AC3A35E}" type="presOf" srcId="{0696F465-9661-B04E-B1FE-04DDE88DB97B}" destId="{853CE50B-B26E-8A4A-88DF-A6D3CE6B1E33}" srcOrd="0" destOrd="0" presId="urn:microsoft.com/office/officeart/2008/layout/VerticalCurvedList"/>
    <dgm:cxn modelId="{A869A39C-6D44-4D97-880D-CEB39E4973B2}" srcId="{133B5B2D-D5B6-48C1-ABE0-0DB1C449D666}" destId="{E0024BE1-0E1E-4F52-8636-9EF99FD2E20E}" srcOrd="2" destOrd="0" parTransId="{3FBEA1AD-A64B-44F1-ACF2-90320C57D38F}" sibTransId="{C9F146ED-104E-46B9-AAEF-82B6C15B71DF}"/>
    <dgm:cxn modelId="{AB0F57AD-4DEC-458B-B48D-E8C648E9DA2D}" srcId="{133B5B2D-D5B6-48C1-ABE0-0DB1C449D666}" destId="{8E544568-B6A1-471E-8E56-78882794C1B8}" srcOrd="4" destOrd="0" parTransId="{395A11B2-CCDC-4DD3-B13F-49CB754789A4}" sibTransId="{F3E28342-8445-4493-B02D-2EB93A8C50F5}"/>
    <dgm:cxn modelId="{C0CD95AD-07F9-4826-A0C2-D5EFE5834CC0}" type="presOf" srcId="{133B5B2D-D5B6-48C1-ABE0-0DB1C449D666}" destId="{1A700C38-C6E6-45B6-A422-22D8B76B4FDA}" srcOrd="0" destOrd="0" presId="urn:microsoft.com/office/officeart/2008/layout/VerticalCurvedList"/>
    <dgm:cxn modelId="{3967D5F0-F842-4A94-BFE8-D7EBC80ADD8B}" type="presOf" srcId="{05BF4CE2-A7FC-4D3C-895E-2138FB6FD24E}" destId="{E530ABF8-BBAC-44F6-8C99-6D7FDA64FC7C}" srcOrd="0" destOrd="0" presId="urn:microsoft.com/office/officeart/2008/layout/VerticalCurvedList"/>
    <dgm:cxn modelId="{2A6C50B1-0B69-4D34-B033-41677B9587FA}" type="presParOf" srcId="{1A700C38-C6E6-45B6-A422-22D8B76B4FDA}" destId="{9A97A1D5-F09C-49F2-B311-0B3417593D4C}" srcOrd="0" destOrd="0" presId="urn:microsoft.com/office/officeart/2008/layout/VerticalCurvedList"/>
    <dgm:cxn modelId="{E6A9C11D-2752-4EFD-89D6-14E5F0884CF0}" type="presParOf" srcId="{9A97A1D5-F09C-49F2-B311-0B3417593D4C}" destId="{03D8BFAC-642F-43B0-AEAA-AB2713877E87}" srcOrd="0" destOrd="0" presId="urn:microsoft.com/office/officeart/2008/layout/VerticalCurvedList"/>
    <dgm:cxn modelId="{83B61DD3-F051-4F29-B62A-E5EC1D5B9794}" type="presParOf" srcId="{03D8BFAC-642F-43B0-AEAA-AB2713877E87}" destId="{020A7607-BA26-4B17-852B-A386E762161F}" srcOrd="0" destOrd="0" presId="urn:microsoft.com/office/officeart/2008/layout/VerticalCurvedList"/>
    <dgm:cxn modelId="{C4D155DB-9468-41DC-BBEB-32834E1A80AB}" type="presParOf" srcId="{03D8BFAC-642F-43B0-AEAA-AB2713877E87}" destId="{E530ABF8-BBAC-44F6-8C99-6D7FDA64FC7C}" srcOrd="1" destOrd="0" presId="urn:microsoft.com/office/officeart/2008/layout/VerticalCurvedList"/>
    <dgm:cxn modelId="{DFBF6EA7-FD3B-473C-AB63-140A3BDC0962}" type="presParOf" srcId="{03D8BFAC-642F-43B0-AEAA-AB2713877E87}" destId="{018F86BA-1458-469A-B166-4CCAD688F4B2}" srcOrd="2" destOrd="0" presId="urn:microsoft.com/office/officeart/2008/layout/VerticalCurvedList"/>
    <dgm:cxn modelId="{BCC0CF5D-CA47-416E-A656-A159D97E943E}" type="presParOf" srcId="{03D8BFAC-642F-43B0-AEAA-AB2713877E87}" destId="{1AE975D3-6742-466F-972A-C25F6597097D}" srcOrd="3" destOrd="0" presId="urn:microsoft.com/office/officeart/2008/layout/VerticalCurvedList"/>
    <dgm:cxn modelId="{79C5BBE9-029D-43F4-8C48-DB25E243FF80}" type="presParOf" srcId="{9A97A1D5-F09C-49F2-B311-0B3417593D4C}" destId="{C5EFEF51-D50E-47C6-AFA9-98B64E03DF61}" srcOrd="1" destOrd="0" presId="urn:microsoft.com/office/officeart/2008/layout/VerticalCurvedList"/>
    <dgm:cxn modelId="{5F408AF3-3CC8-4809-B8FA-D1E3E15C171E}" type="presParOf" srcId="{9A97A1D5-F09C-49F2-B311-0B3417593D4C}" destId="{A5C611F1-6B2B-492A-A8A5-043439A90DDD}" srcOrd="2" destOrd="0" presId="urn:microsoft.com/office/officeart/2008/layout/VerticalCurvedList"/>
    <dgm:cxn modelId="{FD6CD063-84F2-4D8F-856B-DCCBE8046F2A}" type="presParOf" srcId="{A5C611F1-6B2B-492A-A8A5-043439A90DDD}" destId="{7591CA1D-6ED3-444C-9B38-55545446586C}" srcOrd="0" destOrd="0" presId="urn:microsoft.com/office/officeart/2008/layout/VerticalCurvedList"/>
    <dgm:cxn modelId="{EB45EF2D-D50C-4FFA-9E40-13EBCC0DE69C}" type="presParOf" srcId="{9A97A1D5-F09C-49F2-B311-0B3417593D4C}" destId="{E0BAB1B8-B243-46FD-A367-35F86E989D2D}" srcOrd="3" destOrd="0" presId="urn:microsoft.com/office/officeart/2008/layout/VerticalCurvedList"/>
    <dgm:cxn modelId="{CC36C5F3-507A-451D-B2AB-2055F2BEA16B}" type="presParOf" srcId="{9A97A1D5-F09C-49F2-B311-0B3417593D4C}" destId="{802369CA-F80A-426A-870F-818F4220A1D7}" srcOrd="4" destOrd="0" presId="urn:microsoft.com/office/officeart/2008/layout/VerticalCurvedList"/>
    <dgm:cxn modelId="{615353F7-C5A9-42DD-8D89-AFD0606B4AD1}" type="presParOf" srcId="{802369CA-F80A-426A-870F-818F4220A1D7}" destId="{93F08FC3-804D-49CE-B311-C7DFB175DBA4}" srcOrd="0" destOrd="0" presId="urn:microsoft.com/office/officeart/2008/layout/VerticalCurvedList"/>
    <dgm:cxn modelId="{F7874C8F-9144-4450-96E2-6CAD1737DD2D}" type="presParOf" srcId="{9A97A1D5-F09C-49F2-B311-0B3417593D4C}" destId="{6F5B31EA-8B50-43EA-BBC7-D2615B60B716}" srcOrd="5" destOrd="0" presId="urn:microsoft.com/office/officeart/2008/layout/VerticalCurvedList"/>
    <dgm:cxn modelId="{84AA7B1E-22DD-4290-8F43-A7B9D1633C33}" type="presParOf" srcId="{9A97A1D5-F09C-49F2-B311-0B3417593D4C}" destId="{1ACB186D-8957-4056-AA7E-C49C3A6A80E9}" srcOrd="6" destOrd="0" presId="urn:microsoft.com/office/officeart/2008/layout/VerticalCurvedList"/>
    <dgm:cxn modelId="{7E3A8AC3-0D81-4774-938E-657E0FF868E3}" type="presParOf" srcId="{1ACB186D-8957-4056-AA7E-C49C3A6A80E9}" destId="{E94B0129-10B7-4D6B-AD81-BA34C3DE3D1E}" srcOrd="0" destOrd="0" presId="urn:microsoft.com/office/officeart/2008/layout/VerticalCurvedList"/>
    <dgm:cxn modelId="{DE405F4F-6CC1-1E49-8F76-6E39D6FB8C85}" type="presParOf" srcId="{9A97A1D5-F09C-49F2-B311-0B3417593D4C}" destId="{853CE50B-B26E-8A4A-88DF-A6D3CE6B1E33}" srcOrd="7" destOrd="0" presId="urn:microsoft.com/office/officeart/2008/layout/VerticalCurvedList"/>
    <dgm:cxn modelId="{89373C5C-6828-E147-AFC7-9777122147DF}" type="presParOf" srcId="{9A97A1D5-F09C-49F2-B311-0B3417593D4C}" destId="{A9226B48-C924-D447-BC78-333CCD38411E}" srcOrd="8" destOrd="0" presId="urn:microsoft.com/office/officeart/2008/layout/VerticalCurvedList"/>
    <dgm:cxn modelId="{756E26C4-EE3D-2B42-8A4C-AE9C4242CF38}" type="presParOf" srcId="{A9226B48-C924-D447-BC78-333CCD38411E}" destId="{AE9E98BB-275E-D549-B037-BF49E432AE18}" srcOrd="0" destOrd="0" presId="urn:microsoft.com/office/officeart/2008/layout/VerticalCurvedList"/>
    <dgm:cxn modelId="{25AE17C7-A013-6149-92F0-02D230063C60}" type="presParOf" srcId="{9A97A1D5-F09C-49F2-B311-0B3417593D4C}" destId="{844877DB-95F2-2F4E-8820-67A7B6E9E6B8}" srcOrd="9" destOrd="0" presId="urn:microsoft.com/office/officeart/2008/layout/VerticalCurvedList"/>
    <dgm:cxn modelId="{B29358E9-06D2-2849-8108-C695D9562C03}" type="presParOf" srcId="{9A97A1D5-F09C-49F2-B311-0B3417593D4C}" destId="{2676F12F-6289-2D43-9657-F95EE3EC9603}" srcOrd="10" destOrd="0" presId="urn:microsoft.com/office/officeart/2008/layout/VerticalCurvedList"/>
    <dgm:cxn modelId="{CC2E3902-6FE9-2A40-9F03-19ABA9BD4BEA}" type="presParOf" srcId="{2676F12F-6289-2D43-9657-F95EE3EC9603}" destId="{9BE5E357-CB06-4ED8-B489-130E2099ADB5}"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7BA9D1C6-0AE0-46E7-AFA1-02FD6BF8F1B1}"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88D7A61C-8C93-4349-B275-BC72D3F0FDF2}">
      <dgm:prSet phldrT="[Text]"/>
      <dgm:spPr/>
      <dgm:t>
        <a:bodyPr/>
        <a:lstStyle/>
        <a:p>
          <a:pPr>
            <a:lnSpc>
              <a:spcPct val="100000"/>
            </a:lnSpc>
          </a:pPr>
          <a:r>
            <a:rPr lang="en-US"/>
            <a:t>First, find and schedule time to present to faculty</a:t>
          </a:r>
        </a:p>
      </dgm:t>
    </dgm:pt>
    <dgm:pt modelId="{684473F7-7FDD-4556-8AB4-3C070A42404D}" type="parTrans" cxnId="{D88C1202-828F-4881-9CAF-046B42DC7111}">
      <dgm:prSet/>
      <dgm:spPr/>
      <dgm:t>
        <a:bodyPr/>
        <a:lstStyle/>
        <a:p>
          <a:endParaRPr lang="en-US"/>
        </a:p>
      </dgm:t>
    </dgm:pt>
    <dgm:pt modelId="{03D10BB0-CBC8-4F85-A38F-134C2ACBBB83}" type="sibTrans" cxnId="{D88C1202-828F-4881-9CAF-046B42DC7111}">
      <dgm:prSet/>
      <dgm:spPr/>
      <dgm:t>
        <a:bodyPr/>
        <a:lstStyle/>
        <a:p>
          <a:endParaRPr lang="en-US"/>
        </a:p>
      </dgm:t>
    </dgm:pt>
    <dgm:pt modelId="{7C936CDC-1EE5-43ED-84F6-1E89EAE36D88}">
      <dgm:prSet phldrT="[Text]"/>
      <dgm:spPr/>
      <dgm:t>
        <a:bodyPr/>
        <a:lstStyle/>
        <a:p>
          <a:pPr>
            <a:lnSpc>
              <a:spcPct val="100000"/>
            </a:lnSpc>
          </a:pPr>
          <a:r>
            <a:rPr lang="en-US"/>
            <a:t>It is important to review the following components with </a:t>
          </a:r>
          <a:r>
            <a:rPr lang="en-US" b="1" i="1"/>
            <a:t>all</a:t>
          </a:r>
          <a:r>
            <a:rPr lang="en-US"/>
            <a:t> staff:</a:t>
          </a:r>
        </a:p>
      </dgm:t>
    </dgm:pt>
    <dgm:pt modelId="{58C2244E-7D8C-43F4-9E07-CC1DF034986D}" type="parTrans" cxnId="{17B82EBF-5F43-41EB-B401-1295410CA629}">
      <dgm:prSet/>
      <dgm:spPr/>
      <dgm:t>
        <a:bodyPr/>
        <a:lstStyle/>
        <a:p>
          <a:endParaRPr lang="en-US"/>
        </a:p>
      </dgm:t>
    </dgm:pt>
    <dgm:pt modelId="{69D7C757-5EF7-4633-A332-F6808ED0BC6F}" type="sibTrans" cxnId="{17B82EBF-5F43-41EB-B401-1295410CA629}">
      <dgm:prSet/>
      <dgm:spPr/>
      <dgm:t>
        <a:bodyPr/>
        <a:lstStyle/>
        <a:p>
          <a:endParaRPr lang="en-US"/>
        </a:p>
      </dgm:t>
    </dgm:pt>
    <dgm:pt modelId="{DBF46FAF-42CC-419C-A1C3-24610F1E36DD}">
      <dgm:prSet phldrT="[Text]" custT="1"/>
      <dgm:spPr/>
      <dgm:t>
        <a:bodyPr/>
        <a:lstStyle/>
        <a:p>
          <a:pPr>
            <a:lnSpc>
              <a:spcPct val="100000"/>
            </a:lnSpc>
          </a:pPr>
          <a:r>
            <a:rPr lang="en-US" sz="2000"/>
            <a:t>PBIS Philosophy</a:t>
          </a:r>
        </a:p>
      </dgm:t>
    </dgm:pt>
    <dgm:pt modelId="{DE702628-CF6E-4A03-942F-CF90B3C173BE}" type="parTrans" cxnId="{F9FAAF47-C414-4FC7-966F-AE7A8A18B463}">
      <dgm:prSet/>
      <dgm:spPr/>
      <dgm:t>
        <a:bodyPr/>
        <a:lstStyle/>
        <a:p>
          <a:endParaRPr lang="en-US"/>
        </a:p>
      </dgm:t>
    </dgm:pt>
    <dgm:pt modelId="{D1B1DB93-6AB7-4309-861C-9769F376D36C}" type="sibTrans" cxnId="{F9FAAF47-C414-4FC7-966F-AE7A8A18B463}">
      <dgm:prSet/>
      <dgm:spPr/>
      <dgm:t>
        <a:bodyPr/>
        <a:lstStyle/>
        <a:p>
          <a:endParaRPr lang="en-US"/>
        </a:p>
      </dgm:t>
    </dgm:pt>
    <dgm:pt modelId="{33EF64E7-5344-4325-860A-50DAD85534F8}">
      <dgm:prSet phldrT="[Text]" custT="1"/>
      <dgm:spPr/>
      <dgm:t>
        <a:bodyPr/>
        <a:lstStyle/>
        <a:p>
          <a:pPr>
            <a:lnSpc>
              <a:spcPct val="100000"/>
            </a:lnSpc>
          </a:pPr>
          <a:r>
            <a:rPr lang="en-US" sz="2000"/>
            <a:t>Expectations Matrix</a:t>
          </a:r>
        </a:p>
      </dgm:t>
    </dgm:pt>
    <dgm:pt modelId="{76DCB389-1BDF-4DF7-BCFD-728F8787ADA3}" type="parTrans" cxnId="{25E40FF5-F136-4E8E-8925-D57646D94C0E}">
      <dgm:prSet/>
      <dgm:spPr/>
      <dgm:t>
        <a:bodyPr/>
        <a:lstStyle/>
        <a:p>
          <a:endParaRPr lang="en-US"/>
        </a:p>
      </dgm:t>
    </dgm:pt>
    <dgm:pt modelId="{3697DC93-56EC-4378-9D76-190F00DC0D8F}" type="sibTrans" cxnId="{25E40FF5-F136-4E8E-8925-D57646D94C0E}">
      <dgm:prSet/>
      <dgm:spPr/>
      <dgm:t>
        <a:bodyPr/>
        <a:lstStyle/>
        <a:p>
          <a:endParaRPr lang="en-US"/>
        </a:p>
      </dgm:t>
    </dgm:pt>
    <dgm:pt modelId="{33032169-4FD2-4286-ACE7-F05542F1D708}">
      <dgm:prSet phldrT="[Text]" custT="1"/>
      <dgm:spPr/>
      <dgm:t>
        <a:bodyPr/>
        <a:lstStyle/>
        <a:p>
          <a:pPr>
            <a:lnSpc>
              <a:spcPct val="100000"/>
            </a:lnSpc>
          </a:pPr>
          <a:r>
            <a:rPr lang="en-US" sz="2000"/>
            <a:t>Lesson Plans and Plan for Teaching Students</a:t>
          </a:r>
        </a:p>
      </dgm:t>
    </dgm:pt>
    <dgm:pt modelId="{786C194F-E3AE-4EF6-A329-251996F0DB5F}" type="parTrans" cxnId="{8C2F375C-66BE-45A7-B054-C202B93C222A}">
      <dgm:prSet/>
      <dgm:spPr/>
      <dgm:t>
        <a:bodyPr/>
        <a:lstStyle/>
        <a:p>
          <a:endParaRPr lang="en-US"/>
        </a:p>
      </dgm:t>
    </dgm:pt>
    <dgm:pt modelId="{A41487C2-FC38-4E6B-AD3C-22CBEA8A6304}" type="sibTrans" cxnId="{8C2F375C-66BE-45A7-B054-C202B93C222A}">
      <dgm:prSet/>
      <dgm:spPr/>
      <dgm:t>
        <a:bodyPr/>
        <a:lstStyle/>
        <a:p>
          <a:endParaRPr lang="en-US"/>
        </a:p>
      </dgm:t>
    </dgm:pt>
    <dgm:pt modelId="{D9790240-B662-4FF6-B91F-185E76C7A612}">
      <dgm:prSet phldrT="[Text]" custT="1"/>
      <dgm:spPr/>
      <dgm:t>
        <a:bodyPr/>
        <a:lstStyle/>
        <a:p>
          <a:pPr>
            <a:lnSpc>
              <a:spcPct val="100000"/>
            </a:lnSpc>
          </a:pPr>
          <a:r>
            <a:rPr lang="en-US" sz="2000"/>
            <a:t>Acknowledgement procedures</a:t>
          </a:r>
        </a:p>
      </dgm:t>
    </dgm:pt>
    <dgm:pt modelId="{E10365E4-3243-4148-A7F4-FD322727A03D}" type="parTrans" cxnId="{1F6D97BD-7717-4975-A5E1-61269935C8FD}">
      <dgm:prSet/>
      <dgm:spPr/>
      <dgm:t>
        <a:bodyPr/>
        <a:lstStyle/>
        <a:p>
          <a:endParaRPr lang="en-US"/>
        </a:p>
      </dgm:t>
    </dgm:pt>
    <dgm:pt modelId="{CA3DBEDA-A730-4BED-B1F3-E35584C0967E}" type="sibTrans" cxnId="{1F6D97BD-7717-4975-A5E1-61269935C8FD}">
      <dgm:prSet/>
      <dgm:spPr/>
      <dgm:t>
        <a:bodyPr/>
        <a:lstStyle/>
        <a:p>
          <a:endParaRPr lang="en-US"/>
        </a:p>
      </dgm:t>
    </dgm:pt>
    <dgm:pt modelId="{5A7288A4-AA05-455E-BFE0-53DC3C5BEF25}">
      <dgm:prSet phldrT="[Text]" custT="1"/>
      <dgm:spPr/>
      <dgm:t>
        <a:bodyPr/>
        <a:lstStyle/>
        <a:p>
          <a:pPr>
            <a:lnSpc>
              <a:spcPct val="100000"/>
            </a:lnSpc>
          </a:pPr>
          <a:r>
            <a:rPr lang="en-US" sz="2000"/>
            <a:t>Consequence procedures</a:t>
          </a:r>
        </a:p>
      </dgm:t>
    </dgm:pt>
    <dgm:pt modelId="{7B6F3828-F179-463E-B347-AE2A2EFFBC5C}" type="parTrans" cxnId="{18ABDC22-C614-4AB7-8360-293D165A03AE}">
      <dgm:prSet/>
      <dgm:spPr/>
      <dgm:t>
        <a:bodyPr/>
        <a:lstStyle/>
        <a:p>
          <a:endParaRPr lang="en-US"/>
        </a:p>
      </dgm:t>
    </dgm:pt>
    <dgm:pt modelId="{2B8016E7-4889-49AA-BDCE-3113443D6074}" type="sibTrans" cxnId="{18ABDC22-C614-4AB7-8360-293D165A03AE}">
      <dgm:prSet/>
      <dgm:spPr/>
      <dgm:t>
        <a:bodyPr/>
        <a:lstStyle/>
        <a:p>
          <a:endParaRPr lang="en-US"/>
        </a:p>
      </dgm:t>
    </dgm:pt>
    <dgm:pt modelId="{1D451287-C79A-4AAB-BE18-9437064D1C65}">
      <dgm:prSet phldrT="[Text]" custT="1"/>
      <dgm:spPr/>
      <dgm:t>
        <a:bodyPr/>
        <a:lstStyle/>
        <a:p>
          <a:pPr>
            <a:lnSpc>
              <a:spcPct val="100000"/>
            </a:lnSpc>
          </a:pPr>
          <a:r>
            <a:rPr lang="en-US" sz="2000"/>
            <a:t>How data will be used to evaluate plan</a:t>
          </a:r>
        </a:p>
      </dgm:t>
    </dgm:pt>
    <dgm:pt modelId="{5254F6EE-A161-4D03-BB9C-49AE57AC88D7}" type="parTrans" cxnId="{A84F088B-8800-4A5D-AECE-DD2E79C585B2}">
      <dgm:prSet/>
      <dgm:spPr/>
      <dgm:t>
        <a:bodyPr/>
        <a:lstStyle/>
        <a:p>
          <a:endParaRPr lang="en-US"/>
        </a:p>
      </dgm:t>
    </dgm:pt>
    <dgm:pt modelId="{22FE096F-4808-4CF9-A42B-91496BC12F41}" type="sibTrans" cxnId="{A84F088B-8800-4A5D-AECE-DD2E79C585B2}">
      <dgm:prSet/>
      <dgm:spPr/>
      <dgm:t>
        <a:bodyPr/>
        <a:lstStyle/>
        <a:p>
          <a:endParaRPr lang="en-US"/>
        </a:p>
      </dgm:t>
    </dgm:pt>
    <dgm:pt modelId="{AF380810-806F-4A46-94BA-9BE5A816B1E0}" type="pres">
      <dgm:prSet presAssocID="{7BA9D1C6-0AE0-46E7-AFA1-02FD6BF8F1B1}" presName="root" presStyleCnt="0">
        <dgm:presLayoutVars>
          <dgm:dir/>
          <dgm:resizeHandles val="exact"/>
        </dgm:presLayoutVars>
      </dgm:prSet>
      <dgm:spPr/>
    </dgm:pt>
    <dgm:pt modelId="{0E74571B-3F9A-4380-9141-CBC64C59CC26}" type="pres">
      <dgm:prSet presAssocID="{88D7A61C-8C93-4349-B275-BC72D3F0FDF2}" presName="compNode" presStyleCnt="0"/>
      <dgm:spPr/>
    </dgm:pt>
    <dgm:pt modelId="{AB4DA0BB-5AF6-4BF2-990F-A801505A7361}" type="pres">
      <dgm:prSet presAssocID="{88D7A61C-8C93-4349-B275-BC72D3F0FDF2}" presName="bgRect" presStyleLbl="bgShp" presStyleIdx="0" presStyleCnt="2">
        <dgm:style>
          <a:lnRef idx="2">
            <a:schemeClr val="accent2"/>
          </a:lnRef>
          <a:fillRef idx="1">
            <a:schemeClr val="lt1"/>
          </a:fillRef>
          <a:effectRef idx="0">
            <a:schemeClr val="accent2"/>
          </a:effectRef>
          <a:fontRef idx="minor">
            <a:schemeClr val="dk1"/>
          </a:fontRef>
        </dgm:style>
      </dgm:prSet>
      <dgm:spPr/>
    </dgm:pt>
    <dgm:pt modelId="{F011F4D5-839C-4354-A488-D05300D9DB5F}" type="pres">
      <dgm:prSet presAssocID="{88D7A61C-8C93-4349-B275-BC72D3F0FDF2}" presName="iconRect" presStyleLbl="node1" presStyleIdx="0" presStyleCnt="2" custLinFactNeighborX="-40760" custLinFactNeighborY="1941"/>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Lecturer"/>
        </a:ext>
      </dgm:extLst>
    </dgm:pt>
    <dgm:pt modelId="{7DA6FC59-AD1A-44DF-846F-750A262C2440}" type="pres">
      <dgm:prSet presAssocID="{88D7A61C-8C93-4349-B275-BC72D3F0FDF2}" presName="spaceRect" presStyleCnt="0"/>
      <dgm:spPr/>
    </dgm:pt>
    <dgm:pt modelId="{F95F8A1F-3AED-4BDE-A3E2-6CD84C9C8CD6}" type="pres">
      <dgm:prSet presAssocID="{88D7A61C-8C93-4349-B275-BC72D3F0FDF2}" presName="parTx" presStyleLbl="revTx" presStyleIdx="0" presStyleCnt="3" custLinFactNeighborX="-8356" custLinFactNeighborY="4840">
        <dgm:presLayoutVars>
          <dgm:chMax val="0"/>
          <dgm:chPref val="0"/>
        </dgm:presLayoutVars>
      </dgm:prSet>
      <dgm:spPr/>
    </dgm:pt>
    <dgm:pt modelId="{B50AD057-A504-45B2-BFDA-A18205A3E22F}" type="pres">
      <dgm:prSet presAssocID="{03D10BB0-CBC8-4F85-A38F-134C2ACBBB83}" presName="sibTrans" presStyleCnt="0"/>
      <dgm:spPr/>
    </dgm:pt>
    <dgm:pt modelId="{DECB15BE-7651-4C39-B39E-E9C79BE5A02F}" type="pres">
      <dgm:prSet presAssocID="{7C936CDC-1EE5-43ED-84F6-1E89EAE36D88}" presName="compNode" presStyleCnt="0"/>
      <dgm:spPr/>
    </dgm:pt>
    <dgm:pt modelId="{429615AA-07D2-48E3-B194-26FE6DC3D8F3}" type="pres">
      <dgm:prSet presAssocID="{7C936CDC-1EE5-43ED-84F6-1E89EAE36D88}" presName="bgRect" presStyleLbl="bgShp" presStyleIdx="1" presStyleCnt="2" custScaleY="145119">
        <dgm:style>
          <a:lnRef idx="2">
            <a:schemeClr val="accent2"/>
          </a:lnRef>
          <a:fillRef idx="1">
            <a:schemeClr val="lt1"/>
          </a:fillRef>
          <a:effectRef idx="0">
            <a:schemeClr val="accent2"/>
          </a:effectRef>
          <a:fontRef idx="minor">
            <a:schemeClr val="dk1"/>
          </a:fontRef>
        </dgm:style>
      </dgm:prSet>
      <dgm:spPr/>
    </dgm:pt>
    <dgm:pt modelId="{B08485CB-CBC5-4034-8408-FC26402C9734}" type="pres">
      <dgm:prSet presAssocID="{7C936CDC-1EE5-43ED-84F6-1E89EAE36D88}" presName="iconRect" presStyleLbl="node1" presStyleIdx="1" presStyleCnt="2" custLinFactNeighborX="-38819" custLinFactNeighborY="-1941"/>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lassroom"/>
        </a:ext>
      </dgm:extLst>
    </dgm:pt>
    <dgm:pt modelId="{E7785395-8F08-4DE5-A153-540B5AB16A01}" type="pres">
      <dgm:prSet presAssocID="{7C936CDC-1EE5-43ED-84F6-1E89EAE36D88}" presName="spaceRect" presStyleCnt="0"/>
      <dgm:spPr/>
    </dgm:pt>
    <dgm:pt modelId="{AB4A882C-D61B-4DC9-B0CE-1A9524375DF4}" type="pres">
      <dgm:prSet presAssocID="{7C936CDC-1EE5-43ED-84F6-1E89EAE36D88}" presName="parTx" presStyleLbl="revTx" presStyleIdx="1" presStyleCnt="3" custScaleX="97113" custLinFactNeighborX="-16490" custLinFactNeighborY="24">
        <dgm:presLayoutVars>
          <dgm:chMax val="0"/>
          <dgm:chPref val="0"/>
        </dgm:presLayoutVars>
      </dgm:prSet>
      <dgm:spPr/>
    </dgm:pt>
    <dgm:pt modelId="{95E2B146-A080-4DC6-8682-13D654C856EA}" type="pres">
      <dgm:prSet presAssocID="{7C936CDC-1EE5-43ED-84F6-1E89EAE36D88}" presName="desTx" presStyleLbl="revTx" presStyleIdx="2" presStyleCnt="3" custScaleX="121623" custLinFactNeighborX="-10760" custLinFactNeighborY="23">
        <dgm:presLayoutVars/>
      </dgm:prSet>
      <dgm:spPr/>
    </dgm:pt>
  </dgm:ptLst>
  <dgm:cxnLst>
    <dgm:cxn modelId="{D88C1202-828F-4881-9CAF-046B42DC7111}" srcId="{7BA9D1C6-0AE0-46E7-AFA1-02FD6BF8F1B1}" destId="{88D7A61C-8C93-4349-B275-BC72D3F0FDF2}" srcOrd="0" destOrd="0" parTransId="{684473F7-7FDD-4556-8AB4-3C070A42404D}" sibTransId="{03D10BB0-CBC8-4F85-A38F-134C2ACBBB83}"/>
    <dgm:cxn modelId="{DF7FC00B-D194-B44A-8EBE-136A49061C87}" type="presOf" srcId="{33EF64E7-5344-4325-860A-50DAD85534F8}" destId="{95E2B146-A080-4DC6-8682-13D654C856EA}" srcOrd="0" destOrd="1" presId="urn:microsoft.com/office/officeart/2018/2/layout/IconVerticalSolidList"/>
    <dgm:cxn modelId="{0CF3A213-B947-CC4E-B0DE-D16E3F34E5A5}" type="presOf" srcId="{D9790240-B662-4FF6-B91F-185E76C7A612}" destId="{95E2B146-A080-4DC6-8682-13D654C856EA}" srcOrd="0" destOrd="3" presId="urn:microsoft.com/office/officeart/2018/2/layout/IconVerticalSolidList"/>
    <dgm:cxn modelId="{18ABDC22-C614-4AB7-8360-293D165A03AE}" srcId="{7C936CDC-1EE5-43ED-84F6-1E89EAE36D88}" destId="{5A7288A4-AA05-455E-BFE0-53DC3C5BEF25}" srcOrd="4" destOrd="0" parTransId="{7B6F3828-F179-463E-B347-AE2A2EFFBC5C}" sibTransId="{2B8016E7-4889-49AA-BDCE-3113443D6074}"/>
    <dgm:cxn modelId="{8C2F375C-66BE-45A7-B054-C202B93C222A}" srcId="{7C936CDC-1EE5-43ED-84F6-1E89EAE36D88}" destId="{33032169-4FD2-4286-ACE7-F05542F1D708}" srcOrd="2" destOrd="0" parTransId="{786C194F-E3AE-4EF6-A329-251996F0DB5F}" sibTransId="{A41487C2-FC38-4E6B-AD3C-22CBEA8A6304}"/>
    <dgm:cxn modelId="{DBC25166-363C-D847-806F-09FDABF65035}" type="presOf" srcId="{7C936CDC-1EE5-43ED-84F6-1E89EAE36D88}" destId="{AB4A882C-D61B-4DC9-B0CE-1A9524375DF4}" srcOrd="0" destOrd="0" presId="urn:microsoft.com/office/officeart/2018/2/layout/IconVerticalSolidList"/>
    <dgm:cxn modelId="{F9FAAF47-C414-4FC7-966F-AE7A8A18B463}" srcId="{7C936CDC-1EE5-43ED-84F6-1E89EAE36D88}" destId="{DBF46FAF-42CC-419C-A1C3-24610F1E36DD}" srcOrd="0" destOrd="0" parTransId="{DE702628-CF6E-4A03-942F-CF90B3C173BE}" sibTransId="{D1B1DB93-6AB7-4309-861C-9769F376D36C}"/>
    <dgm:cxn modelId="{7ECDB252-6C52-4D43-BD43-2C16CEC56701}" type="presOf" srcId="{33032169-4FD2-4286-ACE7-F05542F1D708}" destId="{95E2B146-A080-4DC6-8682-13D654C856EA}" srcOrd="0" destOrd="2" presId="urn:microsoft.com/office/officeart/2018/2/layout/IconVerticalSolidList"/>
    <dgm:cxn modelId="{D8253573-A5D6-A74D-B5A0-DD9B41A3A92B}" type="presOf" srcId="{1D451287-C79A-4AAB-BE18-9437064D1C65}" destId="{95E2B146-A080-4DC6-8682-13D654C856EA}" srcOrd="0" destOrd="5" presId="urn:microsoft.com/office/officeart/2018/2/layout/IconVerticalSolidList"/>
    <dgm:cxn modelId="{A84F088B-8800-4A5D-AECE-DD2E79C585B2}" srcId="{7C936CDC-1EE5-43ED-84F6-1E89EAE36D88}" destId="{1D451287-C79A-4AAB-BE18-9437064D1C65}" srcOrd="5" destOrd="0" parTransId="{5254F6EE-A161-4D03-BB9C-49AE57AC88D7}" sibTransId="{22FE096F-4808-4CF9-A42B-91496BC12F41}"/>
    <dgm:cxn modelId="{0958A69D-FBF7-C74E-86E8-5C0CE742C4E8}" type="presOf" srcId="{88D7A61C-8C93-4349-B275-BC72D3F0FDF2}" destId="{F95F8A1F-3AED-4BDE-A3E2-6CD84C9C8CD6}" srcOrd="0" destOrd="0" presId="urn:microsoft.com/office/officeart/2018/2/layout/IconVerticalSolidList"/>
    <dgm:cxn modelId="{1F6D97BD-7717-4975-A5E1-61269935C8FD}" srcId="{7C936CDC-1EE5-43ED-84F6-1E89EAE36D88}" destId="{D9790240-B662-4FF6-B91F-185E76C7A612}" srcOrd="3" destOrd="0" parTransId="{E10365E4-3243-4148-A7F4-FD322727A03D}" sibTransId="{CA3DBEDA-A730-4BED-B1F3-E35584C0967E}"/>
    <dgm:cxn modelId="{F61F70BE-436B-4F4E-A383-6D107A880A14}" type="presOf" srcId="{DBF46FAF-42CC-419C-A1C3-24610F1E36DD}" destId="{95E2B146-A080-4DC6-8682-13D654C856EA}" srcOrd="0" destOrd="0" presId="urn:microsoft.com/office/officeart/2018/2/layout/IconVerticalSolidList"/>
    <dgm:cxn modelId="{17B82EBF-5F43-41EB-B401-1295410CA629}" srcId="{7BA9D1C6-0AE0-46E7-AFA1-02FD6BF8F1B1}" destId="{7C936CDC-1EE5-43ED-84F6-1E89EAE36D88}" srcOrd="1" destOrd="0" parTransId="{58C2244E-7D8C-43F4-9E07-CC1DF034986D}" sibTransId="{69D7C757-5EF7-4633-A332-F6808ED0BC6F}"/>
    <dgm:cxn modelId="{66BE5BE4-CB92-2B4D-A0B8-FE9A1DBE6458}" type="presOf" srcId="{5A7288A4-AA05-455E-BFE0-53DC3C5BEF25}" destId="{95E2B146-A080-4DC6-8682-13D654C856EA}" srcOrd="0" destOrd="4" presId="urn:microsoft.com/office/officeart/2018/2/layout/IconVerticalSolidList"/>
    <dgm:cxn modelId="{E8B9A8E4-81AB-A549-8410-F6B82BB0E799}" type="presOf" srcId="{7BA9D1C6-0AE0-46E7-AFA1-02FD6BF8F1B1}" destId="{AF380810-806F-4A46-94BA-9BE5A816B1E0}" srcOrd="0" destOrd="0" presId="urn:microsoft.com/office/officeart/2018/2/layout/IconVerticalSolidList"/>
    <dgm:cxn modelId="{25E40FF5-F136-4E8E-8925-D57646D94C0E}" srcId="{7C936CDC-1EE5-43ED-84F6-1E89EAE36D88}" destId="{33EF64E7-5344-4325-860A-50DAD85534F8}" srcOrd="1" destOrd="0" parTransId="{76DCB389-1BDF-4DF7-BCFD-728F8787ADA3}" sibTransId="{3697DC93-56EC-4378-9D76-190F00DC0D8F}"/>
    <dgm:cxn modelId="{69BE3C31-6332-B548-B6BE-79A530B0B18B}" type="presParOf" srcId="{AF380810-806F-4A46-94BA-9BE5A816B1E0}" destId="{0E74571B-3F9A-4380-9141-CBC64C59CC26}" srcOrd="0" destOrd="0" presId="urn:microsoft.com/office/officeart/2018/2/layout/IconVerticalSolidList"/>
    <dgm:cxn modelId="{1E01A738-683B-1C42-AC40-B2E17EE7E139}" type="presParOf" srcId="{0E74571B-3F9A-4380-9141-CBC64C59CC26}" destId="{AB4DA0BB-5AF6-4BF2-990F-A801505A7361}" srcOrd="0" destOrd="0" presId="urn:microsoft.com/office/officeart/2018/2/layout/IconVerticalSolidList"/>
    <dgm:cxn modelId="{7BA6D90B-806F-934B-AEC4-1753B10DF4C1}" type="presParOf" srcId="{0E74571B-3F9A-4380-9141-CBC64C59CC26}" destId="{F011F4D5-839C-4354-A488-D05300D9DB5F}" srcOrd="1" destOrd="0" presId="urn:microsoft.com/office/officeart/2018/2/layout/IconVerticalSolidList"/>
    <dgm:cxn modelId="{44034159-080A-854D-9FE6-D47961B6A9A6}" type="presParOf" srcId="{0E74571B-3F9A-4380-9141-CBC64C59CC26}" destId="{7DA6FC59-AD1A-44DF-846F-750A262C2440}" srcOrd="2" destOrd="0" presId="urn:microsoft.com/office/officeart/2018/2/layout/IconVerticalSolidList"/>
    <dgm:cxn modelId="{85005B23-D29A-5844-B83A-B9EBAE03152A}" type="presParOf" srcId="{0E74571B-3F9A-4380-9141-CBC64C59CC26}" destId="{F95F8A1F-3AED-4BDE-A3E2-6CD84C9C8CD6}" srcOrd="3" destOrd="0" presId="urn:microsoft.com/office/officeart/2018/2/layout/IconVerticalSolidList"/>
    <dgm:cxn modelId="{81402943-342C-5B4B-86E2-69BD2F0CB02E}" type="presParOf" srcId="{AF380810-806F-4A46-94BA-9BE5A816B1E0}" destId="{B50AD057-A504-45B2-BFDA-A18205A3E22F}" srcOrd="1" destOrd="0" presId="urn:microsoft.com/office/officeart/2018/2/layout/IconVerticalSolidList"/>
    <dgm:cxn modelId="{6802E0E6-6249-234B-89FC-4611F1193631}" type="presParOf" srcId="{AF380810-806F-4A46-94BA-9BE5A816B1E0}" destId="{DECB15BE-7651-4C39-B39E-E9C79BE5A02F}" srcOrd="2" destOrd="0" presId="urn:microsoft.com/office/officeart/2018/2/layout/IconVerticalSolidList"/>
    <dgm:cxn modelId="{9B6A00AA-72B9-3E45-95ED-489D3D5DD5B3}" type="presParOf" srcId="{DECB15BE-7651-4C39-B39E-E9C79BE5A02F}" destId="{429615AA-07D2-48E3-B194-26FE6DC3D8F3}" srcOrd="0" destOrd="0" presId="urn:microsoft.com/office/officeart/2018/2/layout/IconVerticalSolidList"/>
    <dgm:cxn modelId="{9961D479-EF41-4B46-B2D3-8A8C37F437EC}" type="presParOf" srcId="{DECB15BE-7651-4C39-B39E-E9C79BE5A02F}" destId="{B08485CB-CBC5-4034-8408-FC26402C9734}" srcOrd="1" destOrd="0" presId="urn:microsoft.com/office/officeart/2018/2/layout/IconVerticalSolidList"/>
    <dgm:cxn modelId="{89DAE1C5-5850-3F4E-BCC9-7B7DE62B02CA}" type="presParOf" srcId="{DECB15BE-7651-4C39-B39E-E9C79BE5A02F}" destId="{E7785395-8F08-4DE5-A153-540B5AB16A01}" srcOrd="2" destOrd="0" presId="urn:microsoft.com/office/officeart/2018/2/layout/IconVerticalSolidList"/>
    <dgm:cxn modelId="{525FCD7D-232B-DC4F-BC80-323D105B0958}" type="presParOf" srcId="{DECB15BE-7651-4C39-B39E-E9C79BE5A02F}" destId="{AB4A882C-D61B-4DC9-B0CE-1A9524375DF4}" srcOrd="3" destOrd="0" presId="urn:microsoft.com/office/officeart/2018/2/layout/IconVerticalSolidList"/>
    <dgm:cxn modelId="{5FEDE0FC-2E9B-8346-8436-2523E7C74547}" type="presParOf" srcId="{DECB15BE-7651-4C39-B39E-E9C79BE5A02F}" destId="{95E2B146-A080-4DC6-8682-13D654C856EA}" srcOrd="4"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C23299B2-BC21-48F2-A684-87AC1328B708}" type="doc">
      <dgm:prSet loTypeId="urn:microsoft.com/office/officeart/2005/8/layout/pyramid1" loCatId="pyramid" qsTypeId="urn:microsoft.com/office/officeart/2005/8/quickstyle/simple1" qsCatId="simple" csTypeId="urn:microsoft.com/office/officeart/2005/8/colors/accent1_2" csCatId="accent1" phldr="1"/>
      <dgm:spPr/>
    </dgm:pt>
    <dgm:pt modelId="{47674A09-9520-420F-9F0B-B150E9454BB5}">
      <dgm:prSet phldrT="[Text]"/>
      <dgm:spPr>
        <a:gradFill flip="none" rotWithShape="1">
          <a:gsLst>
            <a:gs pos="12000">
              <a:srgbClr val="E6804D"/>
            </a:gs>
            <a:gs pos="1000">
              <a:srgbClr val="CC0000"/>
            </a:gs>
            <a:gs pos="24000">
              <a:srgbClr val="FFFF99"/>
            </a:gs>
            <a:gs pos="38000">
              <a:srgbClr val="FFFF00"/>
            </a:gs>
            <a:gs pos="66000">
              <a:srgbClr val="92D050"/>
            </a:gs>
            <a:gs pos="87000">
              <a:srgbClr val="33AE33"/>
            </a:gs>
            <a:gs pos="99000">
              <a:srgbClr val="008A64"/>
            </a:gs>
          </a:gsLst>
          <a:lin ang="5400000" scaled="1"/>
          <a:tileRect/>
        </a:gradFill>
        <a:ln w="19050">
          <a:solidFill>
            <a:srgbClr val="92D050"/>
          </a:solidFill>
        </a:ln>
        <a:effectLst>
          <a:glow rad="197653">
            <a:srgbClr val="92D050"/>
          </a:glow>
        </a:effectLst>
      </dgm:spPr>
      <dgm:t>
        <a:bodyPr/>
        <a:lstStyle/>
        <a:p>
          <a:endParaRPr lang="en-US">
            <a:solidFill>
              <a:srgbClr val="92D050"/>
            </a:solidFill>
          </a:endParaRPr>
        </a:p>
      </dgm:t>
    </dgm:pt>
    <dgm:pt modelId="{17AC5E81-0041-4101-895C-98BE2850C46A}" type="parTrans" cxnId="{68C3F246-9BB9-4D54-B673-B092AFDA64D2}">
      <dgm:prSet/>
      <dgm:spPr/>
      <dgm:t>
        <a:bodyPr/>
        <a:lstStyle/>
        <a:p>
          <a:endParaRPr lang="en-US">
            <a:solidFill>
              <a:srgbClr val="92D050"/>
            </a:solidFill>
          </a:endParaRPr>
        </a:p>
      </dgm:t>
    </dgm:pt>
    <dgm:pt modelId="{69D3A9A9-48BA-4DFA-A1E1-838D09D8D868}" type="sibTrans" cxnId="{68C3F246-9BB9-4D54-B673-B092AFDA64D2}">
      <dgm:prSet/>
      <dgm:spPr/>
      <dgm:t>
        <a:bodyPr/>
        <a:lstStyle/>
        <a:p>
          <a:endParaRPr lang="en-US">
            <a:solidFill>
              <a:srgbClr val="92D050"/>
            </a:solidFill>
          </a:endParaRPr>
        </a:p>
      </dgm:t>
    </dgm:pt>
    <dgm:pt modelId="{860136A2-BC36-4BC2-AC9F-4F15965CAAF2}" type="pres">
      <dgm:prSet presAssocID="{C23299B2-BC21-48F2-A684-87AC1328B708}" presName="Name0" presStyleCnt="0">
        <dgm:presLayoutVars>
          <dgm:dir/>
          <dgm:animLvl val="lvl"/>
          <dgm:resizeHandles val="exact"/>
        </dgm:presLayoutVars>
      </dgm:prSet>
      <dgm:spPr/>
    </dgm:pt>
    <dgm:pt modelId="{5DE2F9FD-84D6-47A0-B0C2-3E100271E551}" type="pres">
      <dgm:prSet presAssocID="{47674A09-9520-420F-9F0B-B150E9454BB5}" presName="Name8" presStyleCnt="0"/>
      <dgm:spPr/>
    </dgm:pt>
    <dgm:pt modelId="{CEF699C1-73B8-4B5E-AE13-87B8A23DED2D}" type="pres">
      <dgm:prSet presAssocID="{47674A09-9520-420F-9F0B-B150E9454BB5}" presName="level" presStyleLbl="node1" presStyleIdx="0" presStyleCnt="1" custLinFactNeighborX="8723" custLinFactNeighborY="389">
        <dgm:presLayoutVars>
          <dgm:chMax val="1"/>
          <dgm:bulletEnabled val="1"/>
        </dgm:presLayoutVars>
      </dgm:prSet>
      <dgm:spPr/>
    </dgm:pt>
    <dgm:pt modelId="{E56AD7BB-BE5A-4291-A469-A249A6DDF639}" type="pres">
      <dgm:prSet presAssocID="{47674A09-9520-420F-9F0B-B150E9454BB5}" presName="levelTx" presStyleLbl="revTx" presStyleIdx="0" presStyleCnt="0">
        <dgm:presLayoutVars>
          <dgm:chMax val="1"/>
          <dgm:bulletEnabled val="1"/>
        </dgm:presLayoutVars>
      </dgm:prSet>
      <dgm:spPr/>
    </dgm:pt>
  </dgm:ptLst>
  <dgm:cxnLst>
    <dgm:cxn modelId="{7529AC38-373B-CA4D-BFE9-56479CEDCF9A}" type="presOf" srcId="{C23299B2-BC21-48F2-A684-87AC1328B708}" destId="{860136A2-BC36-4BC2-AC9F-4F15965CAAF2}" srcOrd="0" destOrd="0" presId="urn:microsoft.com/office/officeart/2005/8/layout/pyramid1"/>
    <dgm:cxn modelId="{68C3F246-9BB9-4D54-B673-B092AFDA64D2}" srcId="{C23299B2-BC21-48F2-A684-87AC1328B708}" destId="{47674A09-9520-420F-9F0B-B150E9454BB5}" srcOrd="0" destOrd="0" parTransId="{17AC5E81-0041-4101-895C-98BE2850C46A}" sibTransId="{69D3A9A9-48BA-4DFA-A1E1-838D09D8D868}"/>
    <dgm:cxn modelId="{3CC28181-2BAD-7F41-9291-FBFDDD5D585F}" type="presOf" srcId="{47674A09-9520-420F-9F0B-B150E9454BB5}" destId="{E56AD7BB-BE5A-4291-A469-A249A6DDF639}" srcOrd="1" destOrd="0" presId="urn:microsoft.com/office/officeart/2005/8/layout/pyramid1"/>
    <dgm:cxn modelId="{6F2562D8-4D18-FC4F-B7CB-B46EA7710D59}" type="presOf" srcId="{47674A09-9520-420F-9F0B-B150E9454BB5}" destId="{CEF699C1-73B8-4B5E-AE13-87B8A23DED2D}" srcOrd="0" destOrd="0" presId="urn:microsoft.com/office/officeart/2005/8/layout/pyramid1"/>
    <dgm:cxn modelId="{E9FDFA37-835B-524E-BFFB-B99DEC63A6BD}" type="presParOf" srcId="{860136A2-BC36-4BC2-AC9F-4F15965CAAF2}" destId="{5DE2F9FD-84D6-47A0-B0C2-3E100271E551}" srcOrd="0" destOrd="0" presId="urn:microsoft.com/office/officeart/2005/8/layout/pyramid1"/>
    <dgm:cxn modelId="{2FED0335-7311-3E4A-B2CE-9B4208D77462}" type="presParOf" srcId="{5DE2F9FD-84D6-47A0-B0C2-3E100271E551}" destId="{CEF699C1-73B8-4B5E-AE13-87B8A23DED2D}" srcOrd="0" destOrd="0" presId="urn:microsoft.com/office/officeart/2005/8/layout/pyramid1"/>
    <dgm:cxn modelId="{D9131916-9111-824B-8EED-D4994714D8A1}" type="presParOf" srcId="{5DE2F9FD-84D6-47A0-B0C2-3E100271E551}" destId="{E56AD7BB-BE5A-4291-A469-A249A6DDF639}" srcOrd="1" destOrd="0" presId="urn:microsoft.com/office/officeart/2005/8/layout/pyramid1"/>
  </dgm:cxnLst>
  <dgm:bg/>
  <dgm:whole>
    <a:ln w="76200">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139B28B7-98AE-2442-8242-E675E9F54483}" type="doc">
      <dgm:prSet loTypeId="urn:microsoft.com/office/officeart/2005/8/layout/list1" loCatId="list" qsTypeId="urn:microsoft.com/office/officeart/2005/8/quickstyle/simple2" qsCatId="simple" csTypeId="urn:microsoft.com/office/officeart/2005/8/colors/colorful5" csCatId="colorful" phldr="1"/>
      <dgm:spPr/>
      <dgm:t>
        <a:bodyPr/>
        <a:lstStyle/>
        <a:p>
          <a:endParaRPr lang="en-US"/>
        </a:p>
      </dgm:t>
    </dgm:pt>
    <dgm:pt modelId="{9E770DC0-ADC3-6F49-9603-390041B9028C}">
      <dgm:prSet custT="1"/>
      <dgm:spPr/>
      <dgm:t>
        <a:bodyPr/>
        <a:lstStyle/>
        <a:p>
          <a:r>
            <a:rPr lang="en-US" sz="2400" b="0" i="0" dirty="0"/>
            <a:t>Team Tasks</a:t>
          </a:r>
        </a:p>
      </dgm:t>
    </dgm:pt>
    <dgm:pt modelId="{DF559CD0-5B01-D54A-8E06-F10310F9A6A6}" type="parTrans" cxnId="{5B5B1C97-4D72-364B-9991-95AC217DC39E}">
      <dgm:prSet/>
      <dgm:spPr/>
      <dgm:t>
        <a:bodyPr/>
        <a:lstStyle/>
        <a:p>
          <a:endParaRPr lang="en-US">
            <a:latin typeface="Hind Vadodara" panose="020B0604020202020204" charset="0"/>
            <a:cs typeface="Hind Vadodara" panose="020B0604020202020204" charset="0"/>
          </a:endParaRPr>
        </a:p>
      </dgm:t>
    </dgm:pt>
    <dgm:pt modelId="{2AE7D53E-5748-B340-A3B2-69C78DDF3C05}" type="sibTrans" cxnId="{5B5B1C97-4D72-364B-9991-95AC217DC39E}">
      <dgm:prSet/>
      <dgm:spPr/>
      <dgm:t>
        <a:bodyPr/>
        <a:lstStyle/>
        <a:p>
          <a:endParaRPr lang="en-US">
            <a:latin typeface="Hind Vadodara" panose="020B0604020202020204" charset="0"/>
            <a:cs typeface="Hind Vadodara" panose="020B0604020202020204" charset="0"/>
          </a:endParaRPr>
        </a:p>
      </dgm:t>
    </dgm:pt>
    <dgm:pt modelId="{76937503-7550-41B3-8D88-C860E600B4A5}">
      <dgm:prSet phldr="0" custT="1"/>
      <dgm:spPr>
        <a:solidFill>
          <a:srgbClr val="B7DEF4"/>
        </a:solidFill>
      </dgm:spPr>
      <dgm:t>
        <a:bodyPr/>
        <a:lstStyle/>
        <a:p>
          <a:r>
            <a:rPr lang="en-US" sz="2800" b="1" i="0" dirty="0">
              <a:solidFill>
                <a:schemeClr val="accent6">
                  <a:lumMod val="50000"/>
                </a:schemeClr>
              </a:solidFill>
            </a:rPr>
            <a:t>Presentation Content</a:t>
          </a:r>
          <a:endParaRPr lang="en-US" sz="2800" b="1" i="0" u="none" strike="noStrike" cap="none" baseline="0" noProof="0" dirty="0">
            <a:solidFill>
              <a:schemeClr val="accent6">
                <a:lumMod val="50000"/>
              </a:schemeClr>
            </a:solidFill>
          </a:endParaRPr>
        </a:p>
      </dgm:t>
    </dgm:pt>
    <dgm:pt modelId="{CB879ED8-C3F0-4B59-B2E3-178A8DD63439}" type="parTrans" cxnId="{CFA36605-B483-445C-89DB-7C5A5F0F44E2}">
      <dgm:prSet/>
      <dgm:spPr/>
      <dgm:t>
        <a:bodyPr/>
        <a:lstStyle/>
        <a:p>
          <a:endParaRPr lang="en-US">
            <a:latin typeface="Hind Vadodara" panose="020B0604020202020204" charset="0"/>
            <a:cs typeface="Hind Vadodara" panose="020B0604020202020204" charset="0"/>
          </a:endParaRPr>
        </a:p>
      </dgm:t>
    </dgm:pt>
    <dgm:pt modelId="{D7118AEF-A539-46B0-983D-619275A2AEA0}" type="sibTrans" cxnId="{CFA36605-B483-445C-89DB-7C5A5F0F44E2}">
      <dgm:prSet/>
      <dgm:spPr/>
      <dgm:t>
        <a:bodyPr/>
        <a:lstStyle/>
        <a:p>
          <a:endParaRPr lang="en-US">
            <a:latin typeface="Hind Vadodara" panose="020B0604020202020204" charset="0"/>
            <a:cs typeface="Hind Vadodara" panose="020B0604020202020204" charset="0"/>
          </a:endParaRPr>
        </a:p>
      </dgm:t>
    </dgm:pt>
    <dgm:pt modelId="{37F9031E-3575-954C-884B-455C5F360FA0}">
      <dgm:prSet custT="1"/>
      <dgm:spPr/>
      <dgm:t>
        <a:bodyPr/>
        <a:lstStyle/>
        <a:p>
          <a:pPr marL="228600" lvl="1" indent="0" defTabSz="889000">
            <a:lnSpc>
              <a:spcPct val="90000"/>
            </a:lnSpc>
            <a:spcBef>
              <a:spcPct val="0"/>
            </a:spcBef>
            <a:spcAft>
              <a:spcPct val="15000"/>
            </a:spcAft>
            <a:buFont typeface="Arial" panose="020B0604020202020204" pitchFamily="34" charset="0"/>
            <a:buChar char="•"/>
          </a:pPr>
          <a:r>
            <a:rPr lang="en-US" sz="2000" b="0" i="0" dirty="0"/>
            <a:t> Review your data sources (e.g., fidelity and outcome data), and revise your action plan for this AND next year.</a:t>
          </a:r>
        </a:p>
      </dgm:t>
    </dgm:pt>
    <dgm:pt modelId="{2084D932-D90C-CB4D-89A7-29511A790757}" type="parTrans" cxnId="{76F569ED-F319-E34D-9265-3FF92ECC07FA}">
      <dgm:prSet/>
      <dgm:spPr/>
      <dgm:t>
        <a:bodyPr/>
        <a:lstStyle/>
        <a:p>
          <a:endParaRPr lang="en-US"/>
        </a:p>
      </dgm:t>
    </dgm:pt>
    <dgm:pt modelId="{F98E0B3D-6701-714E-AEEB-E1A03E5FEBC3}" type="sibTrans" cxnId="{76F569ED-F319-E34D-9265-3FF92ECC07FA}">
      <dgm:prSet/>
      <dgm:spPr/>
      <dgm:t>
        <a:bodyPr/>
        <a:lstStyle/>
        <a:p>
          <a:endParaRPr lang="en-US"/>
        </a:p>
      </dgm:t>
    </dgm:pt>
    <dgm:pt modelId="{A9F21724-7283-428F-AC24-E0B408BD4164}">
      <dgm:prSet phldr="0" custT="1"/>
      <dgm:spPr/>
      <dgm:t>
        <a:bodyPr/>
        <a:lstStyle/>
        <a:p>
          <a:pPr marL="0" marR="0" lvl="0" indent="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latin typeface="+mn-lt"/>
            </a:rPr>
            <a:t>Analysis of Fidelity and Outcome data</a:t>
          </a:r>
        </a:p>
      </dgm:t>
    </dgm:pt>
    <dgm:pt modelId="{D336B7C2-46C2-4153-9E42-FE2DB590D835}" type="parTrans" cxnId="{37E99FC8-7FC3-495F-8728-BC72429217B5}">
      <dgm:prSet/>
      <dgm:spPr/>
      <dgm:t>
        <a:bodyPr/>
        <a:lstStyle/>
        <a:p>
          <a:endParaRPr lang="en-US"/>
        </a:p>
      </dgm:t>
    </dgm:pt>
    <dgm:pt modelId="{ADF80FFA-6B20-4FBA-9A49-BB8FAE3DB4AE}" type="sibTrans" cxnId="{37E99FC8-7FC3-495F-8728-BC72429217B5}">
      <dgm:prSet/>
      <dgm:spPr/>
      <dgm:t>
        <a:bodyPr/>
        <a:lstStyle/>
        <a:p>
          <a:endParaRPr lang="en-US"/>
        </a:p>
      </dgm:t>
    </dgm:pt>
    <dgm:pt modelId="{72E39889-8E8D-41D6-81A8-1FA6025D6298}">
      <dgm:prSet phldr="0" custT="1"/>
      <dgm:spPr/>
      <dgm:t>
        <a:bodyPr/>
        <a:lstStyle/>
        <a:p>
          <a:pPr marL="0" marR="0" lvl="0" indent="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latin typeface="+mn-lt"/>
            </a:rPr>
            <a:t>Annual Evaluation Report</a:t>
          </a:r>
        </a:p>
      </dgm:t>
    </dgm:pt>
    <dgm:pt modelId="{D02397B8-F29E-42C1-8E22-C864DC6125E1}" type="parTrans" cxnId="{EFC09309-D55D-4ECE-8563-E353BCDE171A}">
      <dgm:prSet/>
      <dgm:spPr/>
      <dgm:t>
        <a:bodyPr/>
        <a:lstStyle/>
        <a:p>
          <a:endParaRPr lang="en-US"/>
        </a:p>
      </dgm:t>
    </dgm:pt>
    <dgm:pt modelId="{6DAF7A1B-DD3E-4730-B62D-FFD7D0B38402}" type="sibTrans" cxnId="{EFC09309-D55D-4ECE-8563-E353BCDE171A}">
      <dgm:prSet/>
      <dgm:spPr/>
      <dgm:t>
        <a:bodyPr/>
        <a:lstStyle/>
        <a:p>
          <a:endParaRPr lang="en-US"/>
        </a:p>
      </dgm:t>
    </dgm:pt>
    <dgm:pt modelId="{73F90530-A022-4F95-8E0B-1D4124902B5F}">
      <dgm:prSet phldr="0" custT="1"/>
      <dgm:spPr/>
      <dgm:t>
        <a:bodyPr/>
        <a:lstStyle/>
        <a:p>
          <a:pPr marL="0" marR="0" lvl="0" indent="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latin typeface="+mn-lt"/>
            </a:rPr>
            <a:t>Update PBIS Handbook &amp; Training Materials for next year</a:t>
          </a:r>
        </a:p>
      </dgm:t>
    </dgm:pt>
    <dgm:pt modelId="{4C5227CC-942B-4BFC-B198-719EA9FFD863}" type="parTrans" cxnId="{DC27AA23-4F58-4215-9517-903A5867C1BB}">
      <dgm:prSet/>
      <dgm:spPr/>
      <dgm:t>
        <a:bodyPr/>
        <a:lstStyle/>
        <a:p>
          <a:endParaRPr lang="en-US"/>
        </a:p>
      </dgm:t>
    </dgm:pt>
    <dgm:pt modelId="{3360FB57-920E-4C2E-BC23-8CBE5EE8EDC5}" type="sibTrans" cxnId="{DC27AA23-4F58-4215-9517-903A5867C1BB}">
      <dgm:prSet/>
      <dgm:spPr/>
      <dgm:t>
        <a:bodyPr/>
        <a:lstStyle/>
        <a:p>
          <a:endParaRPr lang="en-US"/>
        </a:p>
      </dgm:t>
    </dgm:pt>
    <dgm:pt modelId="{0743F3BE-36EF-4147-A895-1F5FD94D93DC}">
      <dgm:prSet phldr="0" custT="1"/>
      <dgm:spPr/>
      <dgm:t>
        <a:bodyPr/>
        <a:lstStyle/>
        <a:p>
          <a:pPr marL="0" marR="0" lvl="0" indent="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b="0" dirty="0">
              <a:latin typeface="+mn-lt"/>
            </a:rPr>
            <a:t>Team time</a:t>
          </a:r>
          <a:endParaRPr lang="en-US" sz="2000" dirty="0">
            <a:latin typeface="+mn-lt"/>
          </a:endParaRPr>
        </a:p>
      </dgm:t>
    </dgm:pt>
    <dgm:pt modelId="{67CB3C7A-04C4-4E37-B22C-A84B34E50A00}" type="parTrans" cxnId="{1C37E5B2-8DBA-4494-92D7-95DE51526EC4}">
      <dgm:prSet/>
      <dgm:spPr/>
      <dgm:t>
        <a:bodyPr/>
        <a:lstStyle/>
        <a:p>
          <a:endParaRPr lang="en-US"/>
        </a:p>
      </dgm:t>
    </dgm:pt>
    <dgm:pt modelId="{7B068477-0CDF-4665-AC4B-89BF1DA1C0DC}" type="sibTrans" cxnId="{1C37E5B2-8DBA-4494-92D7-95DE51526EC4}">
      <dgm:prSet/>
      <dgm:spPr/>
      <dgm:t>
        <a:bodyPr/>
        <a:lstStyle/>
        <a:p>
          <a:endParaRPr lang="en-US"/>
        </a:p>
      </dgm:t>
    </dgm:pt>
    <dgm:pt modelId="{577F9D76-533A-48A7-8022-5A23BF825124}">
      <dgm:prSet custT="1"/>
      <dgm:spPr/>
      <dgm:t>
        <a:bodyPr/>
        <a:lstStyle/>
        <a:p>
          <a:pPr marL="228600" lvl="1" indent="0" defTabSz="889000">
            <a:lnSpc>
              <a:spcPct val="90000"/>
            </a:lnSpc>
            <a:spcBef>
              <a:spcPct val="0"/>
            </a:spcBef>
            <a:spcAft>
              <a:spcPct val="15000"/>
            </a:spcAft>
            <a:buFont typeface="Arial" panose="020B0604020202020204" pitchFamily="34" charset="0"/>
            <a:buChar char="•"/>
          </a:pPr>
          <a:r>
            <a:rPr lang="en-US" sz="2000" b="0" i="0" dirty="0"/>
            <a:t> Organize your data sources, and celebrations into an Annual Evaluation Plan and share with your school community.</a:t>
          </a:r>
        </a:p>
      </dgm:t>
    </dgm:pt>
    <dgm:pt modelId="{CB91A4A8-B607-4A2A-BD2B-30CA597BA4F6}" type="parTrans" cxnId="{FC04B771-4577-45FE-8D96-D0FAAAB34984}">
      <dgm:prSet/>
      <dgm:spPr/>
      <dgm:t>
        <a:bodyPr/>
        <a:lstStyle/>
        <a:p>
          <a:endParaRPr lang="en-US"/>
        </a:p>
      </dgm:t>
    </dgm:pt>
    <dgm:pt modelId="{92AFF6C9-7DD4-4009-9C28-D1488870EB27}" type="sibTrans" cxnId="{FC04B771-4577-45FE-8D96-D0FAAAB34984}">
      <dgm:prSet/>
      <dgm:spPr/>
      <dgm:t>
        <a:bodyPr/>
        <a:lstStyle/>
        <a:p>
          <a:endParaRPr lang="en-US"/>
        </a:p>
      </dgm:t>
    </dgm:pt>
    <dgm:pt modelId="{ACECE8AD-8580-4FBE-8F9B-0CE533D9F381}">
      <dgm:prSet custT="1"/>
      <dgm:spPr/>
      <dgm:t>
        <a:bodyPr/>
        <a:lstStyle/>
        <a:p>
          <a:pPr marL="228600" lvl="1" indent="0" defTabSz="889000">
            <a:lnSpc>
              <a:spcPct val="90000"/>
            </a:lnSpc>
            <a:spcBef>
              <a:spcPct val="0"/>
            </a:spcBef>
            <a:spcAft>
              <a:spcPct val="15000"/>
            </a:spcAft>
            <a:buFont typeface="Arial" panose="020B0604020202020204" pitchFamily="34" charset="0"/>
            <a:buChar char="•"/>
          </a:pPr>
          <a:r>
            <a:rPr lang="en-US" sz="2000" b="0" i="0" dirty="0"/>
            <a:t>Review your data sources and your school and classroom goals and revise these goals for next year. </a:t>
          </a:r>
        </a:p>
      </dgm:t>
    </dgm:pt>
    <dgm:pt modelId="{5ED0427B-5821-4E10-A0C1-68FA9080C038}" type="parTrans" cxnId="{56759BDE-B9E4-4FAF-BABB-3F194B56EBCE}">
      <dgm:prSet/>
      <dgm:spPr/>
      <dgm:t>
        <a:bodyPr/>
        <a:lstStyle/>
        <a:p>
          <a:endParaRPr lang="en-US"/>
        </a:p>
      </dgm:t>
    </dgm:pt>
    <dgm:pt modelId="{7FCEEA39-A7E8-46A8-9E40-A8B2033E4CCF}" type="sibTrans" cxnId="{56759BDE-B9E4-4FAF-BABB-3F194B56EBCE}">
      <dgm:prSet/>
      <dgm:spPr/>
      <dgm:t>
        <a:bodyPr/>
        <a:lstStyle/>
        <a:p>
          <a:endParaRPr lang="en-US"/>
        </a:p>
      </dgm:t>
    </dgm:pt>
    <dgm:pt modelId="{AA553A85-651A-466E-9122-933FCEF0FDEC}">
      <dgm:prSet custT="1"/>
      <dgm:spPr/>
      <dgm:t>
        <a:bodyPr/>
        <a:lstStyle/>
        <a:p>
          <a:pPr marL="228600" lvl="1" indent="0" defTabSz="889000">
            <a:lnSpc>
              <a:spcPct val="90000"/>
            </a:lnSpc>
            <a:spcBef>
              <a:spcPct val="0"/>
            </a:spcBef>
            <a:spcAft>
              <a:spcPct val="15000"/>
            </a:spcAft>
            <a:buFont typeface="Arial" panose="020B0604020202020204" pitchFamily="34" charset="0"/>
            <a:buChar char="•"/>
          </a:pPr>
          <a:r>
            <a:rPr lang="en-US" sz="2000" b="0" i="0" dirty="0"/>
            <a:t>Review and revise your PBIS Resources (e.g., Handbook) for staff, students, and families. </a:t>
          </a:r>
        </a:p>
      </dgm:t>
    </dgm:pt>
    <dgm:pt modelId="{0C6ADB0C-374B-401A-AE20-4F4E57931994}" type="parTrans" cxnId="{B771AF48-3D34-4344-933C-AA95DC15C1D7}">
      <dgm:prSet/>
      <dgm:spPr/>
      <dgm:t>
        <a:bodyPr/>
        <a:lstStyle/>
        <a:p>
          <a:endParaRPr lang="en-US"/>
        </a:p>
      </dgm:t>
    </dgm:pt>
    <dgm:pt modelId="{1209D879-BFF8-42D2-9358-04F927492438}" type="sibTrans" cxnId="{B771AF48-3D34-4344-933C-AA95DC15C1D7}">
      <dgm:prSet/>
      <dgm:spPr/>
      <dgm:t>
        <a:bodyPr/>
        <a:lstStyle/>
        <a:p>
          <a:endParaRPr lang="en-US"/>
        </a:p>
      </dgm:t>
    </dgm:pt>
    <dgm:pt modelId="{FA8BA491-1287-4111-AC67-E12E61463980}">
      <dgm:prSet phldr="0" custT="1"/>
      <dgm:spPr/>
      <dgm:t>
        <a:bodyPr/>
        <a:lstStyle/>
        <a:p>
          <a:pPr marL="0" marR="0" lvl="0" indent="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latin typeface="+mn-lt"/>
            </a:rPr>
            <a:t>Review current data and revise schoolwide goals</a:t>
          </a:r>
        </a:p>
        <a:p>
          <a:pPr marL="0" marR="0" lvl="0" indent="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latin typeface="+mn-lt"/>
            </a:rPr>
            <a:t>Classroom PD, Coaching and Performance Feedback</a:t>
          </a:r>
        </a:p>
      </dgm:t>
    </dgm:pt>
    <dgm:pt modelId="{BEB2CE34-605F-466A-B4E4-6265FD032BD8}" type="parTrans" cxnId="{EC998E08-AEAB-4992-8F17-3D2FED59ADFA}">
      <dgm:prSet/>
      <dgm:spPr/>
      <dgm:t>
        <a:bodyPr/>
        <a:lstStyle/>
        <a:p>
          <a:endParaRPr lang="en-US"/>
        </a:p>
      </dgm:t>
    </dgm:pt>
    <dgm:pt modelId="{7D8BE53C-B566-4E91-99C9-719480BB8559}" type="sibTrans" cxnId="{EC998E08-AEAB-4992-8F17-3D2FED59ADFA}">
      <dgm:prSet/>
      <dgm:spPr/>
      <dgm:t>
        <a:bodyPr/>
        <a:lstStyle/>
        <a:p>
          <a:endParaRPr lang="en-US"/>
        </a:p>
      </dgm:t>
    </dgm:pt>
    <dgm:pt modelId="{107712AD-F0E7-8045-90F3-AA033147F7E7}" type="pres">
      <dgm:prSet presAssocID="{139B28B7-98AE-2442-8242-E675E9F54483}" presName="linear" presStyleCnt="0">
        <dgm:presLayoutVars>
          <dgm:dir/>
          <dgm:animLvl val="lvl"/>
          <dgm:resizeHandles val="exact"/>
        </dgm:presLayoutVars>
      </dgm:prSet>
      <dgm:spPr/>
    </dgm:pt>
    <dgm:pt modelId="{99F85151-3D39-4456-9783-D2B61E40612E}" type="pres">
      <dgm:prSet presAssocID="{76937503-7550-41B3-8D88-C860E600B4A5}" presName="parentLin" presStyleCnt="0"/>
      <dgm:spPr/>
    </dgm:pt>
    <dgm:pt modelId="{3E253364-FB35-42F8-9CB7-634D0DF472D6}" type="pres">
      <dgm:prSet presAssocID="{76937503-7550-41B3-8D88-C860E600B4A5}" presName="parentLeftMargin" presStyleLbl="node1" presStyleIdx="0" presStyleCnt="2"/>
      <dgm:spPr/>
    </dgm:pt>
    <dgm:pt modelId="{24EE546A-203E-45A1-AB96-5A4CB77AC5EC}" type="pres">
      <dgm:prSet presAssocID="{76937503-7550-41B3-8D88-C860E600B4A5}" presName="parentText" presStyleLbl="node1" presStyleIdx="0" presStyleCnt="2">
        <dgm:presLayoutVars>
          <dgm:chMax val="0"/>
          <dgm:bulletEnabled val="1"/>
        </dgm:presLayoutVars>
      </dgm:prSet>
      <dgm:spPr/>
    </dgm:pt>
    <dgm:pt modelId="{1DD4E0C0-9F60-4F65-BB07-79CA80226C0A}" type="pres">
      <dgm:prSet presAssocID="{76937503-7550-41B3-8D88-C860E600B4A5}" presName="negativeSpace" presStyleCnt="0"/>
      <dgm:spPr/>
    </dgm:pt>
    <dgm:pt modelId="{CDAAD9AB-76BA-4F20-9C80-4020D86AF54F}" type="pres">
      <dgm:prSet presAssocID="{76937503-7550-41B3-8D88-C860E600B4A5}" presName="childText" presStyleLbl="conFgAcc1" presStyleIdx="0" presStyleCnt="2">
        <dgm:presLayoutVars>
          <dgm:bulletEnabled val="1"/>
        </dgm:presLayoutVars>
      </dgm:prSet>
      <dgm:spPr>
        <a:prstGeom prst="roundRect">
          <a:avLst/>
        </a:prstGeom>
      </dgm:spPr>
    </dgm:pt>
    <dgm:pt modelId="{5E61BAE6-473E-4263-8FBF-76A396FC3E1D}" type="pres">
      <dgm:prSet presAssocID="{D7118AEF-A539-46B0-983D-619275A2AEA0}" presName="spaceBetweenRectangles" presStyleCnt="0"/>
      <dgm:spPr/>
    </dgm:pt>
    <dgm:pt modelId="{77D4E652-4152-4FB3-933D-DC846CDC44C4}" type="pres">
      <dgm:prSet presAssocID="{9E770DC0-ADC3-6F49-9603-390041B9028C}" presName="parentLin" presStyleCnt="0"/>
      <dgm:spPr/>
    </dgm:pt>
    <dgm:pt modelId="{F0AC8D9C-1ACD-4825-B968-FF4EE97737E7}" type="pres">
      <dgm:prSet presAssocID="{9E770DC0-ADC3-6F49-9603-390041B9028C}" presName="parentLeftMargin" presStyleLbl="node1" presStyleIdx="0" presStyleCnt="2"/>
      <dgm:spPr/>
    </dgm:pt>
    <dgm:pt modelId="{A408444A-A753-4052-B5E7-27B1CF04BE0D}" type="pres">
      <dgm:prSet presAssocID="{9E770DC0-ADC3-6F49-9603-390041B9028C}" presName="parentText" presStyleLbl="node1" presStyleIdx="1" presStyleCnt="2">
        <dgm:presLayoutVars>
          <dgm:chMax val="0"/>
          <dgm:bulletEnabled val="1"/>
        </dgm:presLayoutVars>
      </dgm:prSet>
      <dgm:spPr/>
    </dgm:pt>
    <dgm:pt modelId="{DB387AC5-600F-40B5-8656-6ED772B9F62D}" type="pres">
      <dgm:prSet presAssocID="{9E770DC0-ADC3-6F49-9603-390041B9028C}" presName="negativeSpace" presStyleCnt="0"/>
      <dgm:spPr/>
    </dgm:pt>
    <dgm:pt modelId="{AD7E4922-BE98-4A00-8CC9-8C067984A0AA}" type="pres">
      <dgm:prSet presAssocID="{9E770DC0-ADC3-6F49-9603-390041B9028C}" presName="childText" presStyleLbl="conFgAcc1" presStyleIdx="1" presStyleCnt="2">
        <dgm:presLayoutVars>
          <dgm:bulletEnabled val="1"/>
        </dgm:presLayoutVars>
      </dgm:prSet>
      <dgm:spPr/>
    </dgm:pt>
  </dgm:ptLst>
  <dgm:cxnLst>
    <dgm:cxn modelId="{1A4A8E00-7567-4785-B53E-0585D7D5BBB8}" type="presOf" srcId="{AA553A85-651A-466E-9122-933FCEF0FDEC}" destId="{AD7E4922-BE98-4A00-8CC9-8C067984A0AA}" srcOrd="0" destOrd="3" presId="urn:microsoft.com/office/officeart/2005/8/layout/list1"/>
    <dgm:cxn modelId="{CFA36605-B483-445C-89DB-7C5A5F0F44E2}" srcId="{139B28B7-98AE-2442-8242-E675E9F54483}" destId="{76937503-7550-41B3-8D88-C860E600B4A5}" srcOrd="0" destOrd="0" parTransId="{CB879ED8-C3F0-4B59-B2E3-178A8DD63439}" sibTransId="{D7118AEF-A539-46B0-983D-619275A2AEA0}"/>
    <dgm:cxn modelId="{EC998E08-AEAB-4992-8F17-3D2FED59ADFA}" srcId="{76937503-7550-41B3-8D88-C860E600B4A5}" destId="{FA8BA491-1287-4111-AC67-E12E61463980}" srcOrd="1" destOrd="0" parTransId="{BEB2CE34-605F-466A-B4E4-6265FD032BD8}" sibTransId="{7D8BE53C-B566-4E91-99C9-719480BB8559}"/>
    <dgm:cxn modelId="{EFC09309-D55D-4ECE-8563-E353BCDE171A}" srcId="{76937503-7550-41B3-8D88-C860E600B4A5}" destId="{72E39889-8E8D-41D6-81A8-1FA6025D6298}" srcOrd="2" destOrd="0" parTransId="{D02397B8-F29E-42C1-8E22-C864DC6125E1}" sibTransId="{6DAF7A1B-DD3E-4730-B62D-FFD7D0B38402}"/>
    <dgm:cxn modelId="{DC27AA23-4F58-4215-9517-903A5867C1BB}" srcId="{76937503-7550-41B3-8D88-C860E600B4A5}" destId="{73F90530-A022-4F95-8E0B-1D4124902B5F}" srcOrd="3" destOrd="0" parTransId="{4C5227CC-942B-4BFC-B198-719EA9FFD863}" sibTransId="{3360FB57-920E-4C2E-BC23-8CBE5EE8EDC5}"/>
    <dgm:cxn modelId="{10A32F32-093B-47BE-A215-EA0D0769E405}" type="presOf" srcId="{577F9D76-533A-48A7-8022-5A23BF825124}" destId="{AD7E4922-BE98-4A00-8CC9-8C067984A0AA}" srcOrd="0" destOrd="1" presId="urn:microsoft.com/office/officeart/2005/8/layout/list1"/>
    <dgm:cxn modelId="{C5943148-F388-4A8D-A631-541F8D95EE40}" type="presOf" srcId="{FA8BA491-1287-4111-AC67-E12E61463980}" destId="{CDAAD9AB-76BA-4F20-9C80-4020D86AF54F}" srcOrd="0" destOrd="1" presId="urn:microsoft.com/office/officeart/2005/8/layout/list1"/>
    <dgm:cxn modelId="{B771AF48-3D34-4344-933C-AA95DC15C1D7}" srcId="{9E770DC0-ADC3-6F49-9603-390041B9028C}" destId="{AA553A85-651A-466E-9122-933FCEF0FDEC}" srcOrd="3" destOrd="0" parTransId="{0C6ADB0C-374B-401A-AE20-4F4E57931994}" sibTransId="{1209D879-BFF8-42D2-9358-04F927492438}"/>
    <dgm:cxn modelId="{0B3E1C4B-7B36-46B7-B8A3-F9B4812D32EA}" type="presOf" srcId="{A9F21724-7283-428F-AC24-E0B408BD4164}" destId="{CDAAD9AB-76BA-4F20-9C80-4020D86AF54F}" srcOrd="0" destOrd="0" presId="urn:microsoft.com/office/officeart/2005/8/layout/list1"/>
    <dgm:cxn modelId="{7652934D-994A-4C41-9472-19C850149D9E}" type="presOf" srcId="{37F9031E-3575-954C-884B-455C5F360FA0}" destId="{AD7E4922-BE98-4A00-8CC9-8C067984A0AA}" srcOrd="0" destOrd="0" presId="urn:microsoft.com/office/officeart/2005/8/layout/list1"/>
    <dgm:cxn modelId="{FC04B771-4577-45FE-8D96-D0FAAAB34984}" srcId="{9E770DC0-ADC3-6F49-9603-390041B9028C}" destId="{577F9D76-533A-48A7-8022-5A23BF825124}" srcOrd="1" destOrd="0" parTransId="{CB91A4A8-B607-4A2A-BD2B-30CA597BA4F6}" sibTransId="{92AFF6C9-7DD4-4009-9C28-D1488870EB27}"/>
    <dgm:cxn modelId="{3507DC74-BB1A-3747-A4EB-3A2F2AFF0C2A}" type="presOf" srcId="{139B28B7-98AE-2442-8242-E675E9F54483}" destId="{107712AD-F0E7-8045-90F3-AA033147F7E7}" srcOrd="0" destOrd="0" presId="urn:microsoft.com/office/officeart/2005/8/layout/list1"/>
    <dgm:cxn modelId="{51744959-DC5F-4B64-8022-0CA7433788A8}" type="presOf" srcId="{76937503-7550-41B3-8D88-C860E600B4A5}" destId="{3E253364-FB35-42F8-9CB7-634D0DF472D6}" srcOrd="0" destOrd="0" presId="urn:microsoft.com/office/officeart/2005/8/layout/list1"/>
    <dgm:cxn modelId="{08B4198E-EA5D-4BD3-9314-2562DE6067CF}" type="presOf" srcId="{0743F3BE-36EF-4147-A895-1F5FD94D93DC}" destId="{CDAAD9AB-76BA-4F20-9C80-4020D86AF54F}" srcOrd="0" destOrd="4" presId="urn:microsoft.com/office/officeart/2005/8/layout/list1"/>
    <dgm:cxn modelId="{5B5B1C97-4D72-364B-9991-95AC217DC39E}" srcId="{139B28B7-98AE-2442-8242-E675E9F54483}" destId="{9E770DC0-ADC3-6F49-9603-390041B9028C}" srcOrd="1" destOrd="0" parTransId="{DF559CD0-5B01-D54A-8E06-F10310F9A6A6}" sibTransId="{2AE7D53E-5748-B340-A3B2-69C78DDF3C05}"/>
    <dgm:cxn modelId="{EF1EACA6-1597-412F-BB0A-DDC30C359654}" type="presOf" srcId="{76937503-7550-41B3-8D88-C860E600B4A5}" destId="{24EE546A-203E-45A1-AB96-5A4CB77AC5EC}" srcOrd="1" destOrd="0" presId="urn:microsoft.com/office/officeart/2005/8/layout/list1"/>
    <dgm:cxn modelId="{3C7B35A9-7745-4B15-B604-A414AA984DC1}" type="presOf" srcId="{ACECE8AD-8580-4FBE-8F9B-0CE533D9F381}" destId="{AD7E4922-BE98-4A00-8CC9-8C067984A0AA}" srcOrd="0" destOrd="2" presId="urn:microsoft.com/office/officeart/2005/8/layout/list1"/>
    <dgm:cxn modelId="{AA0F9EAE-26A9-414F-B6EA-9C2D4445087E}" type="presOf" srcId="{73F90530-A022-4F95-8E0B-1D4124902B5F}" destId="{CDAAD9AB-76BA-4F20-9C80-4020D86AF54F}" srcOrd="0" destOrd="3" presId="urn:microsoft.com/office/officeart/2005/8/layout/list1"/>
    <dgm:cxn modelId="{1C37E5B2-8DBA-4494-92D7-95DE51526EC4}" srcId="{76937503-7550-41B3-8D88-C860E600B4A5}" destId="{0743F3BE-36EF-4147-A895-1F5FD94D93DC}" srcOrd="4" destOrd="0" parTransId="{67CB3C7A-04C4-4E37-B22C-A84B34E50A00}" sibTransId="{7B068477-0CDF-4665-AC4B-89BF1DA1C0DC}"/>
    <dgm:cxn modelId="{37E99FC8-7FC3-495F-8728-BC72429217B5}" srcId="{76937503-7550-41B3-8D88-C860E600B4A5}" destId="{A9F21724-7283-428F-AC24-E0B408BD4164}" srcOrd="0" destOrd="0" parTransId="{D336B7C2-46C2-4153-9E42-FE2DB590D835}" sibTransId="{ADF80FFA-6B20-4FBA-9A49-BB8FAE3DB4AE}"/>
    <dgm:cxn modelId="{F2E635CB-CCE1-472E-BD6C-3B63BC782FE1}" type="presOf" srcId="{9E770DC0-ADC3-6F49-9603-390041B9028C}" destId="{A408444A-A753-4052-B5E7-27B1CF04BE0D}" srcOrd="1" destOrd="0" presId="urn:microsoft.com/office/officeart/2005/8/layout/list1"/>
    <dgm:cxn modelId="{56759BDE-B9E4-4FAF-BABB-3F194B56EBCE}" srcId="{9E770DC0-ADC3-6F49-9603-390041B9028C}" destId="{ACECE8AD-8580-4FBE-8F9B-0CE533D9F381}" srcOrd="2" destOrd="0" parTransId="{5ED0427B-5821-4E10-A0C1-68FA9080C038}" sibTransId="{7FCEEA39-A7E8-46A8-9E40-A8B2033E4CCF}"/>
    <dgm:cxn modelId="{03F62CE4-F7BA-47E7-8D6D-CB10696A98CF}" type="presOf" srcId="{9E770DC0-ADC3-6F49-9603-390041B9028C}" destId="{F0AC8D9C-1ACD-4825-B968-FF4EE97737E7}" srcOrd="0" destOrd="0" presId="urn:microsoft.com/office/officeart/2005/8/layout/list1"/>
    <dgm:cxn modelId="{76F569ED-F319-E34D-9265-3FF92ECC07FA}" srcId="{9E770DC0-ADC3-6F49-9603-390041B9028C}" destId="{37F9031E-3575-954C-884B-455C5F360FA0}" srcOrd="0" destOrd="0" parTransId="{2084D932-D90C-CB4D-89A7-29511A790757}" sibTransId="{F98E0B3D-6701-714E-AEEB-E1A03E5FEBC3}"/>
    <dgm:cxn modelId="{BBCAEDF0-3425-4BDE-8459-3B60C411BE53}" type="presOf" srcId="{72E39889-8E8D-41D6-81A8-1FA6025D6298}" destId="{CDAAD9AB-76BA-4F20-9C80-4020D86AF54F}" srcOrd="0" destOrd="2" presId="urn:microsoft.com/office/officeart/2005/8/layout/list1"/>
    <dgm:cxn modelId="{12E116CE-1DEF-4976-A24F-079A4D7B5ED3}" type="presParOf" srcId="{107712AD-F0E7-8045-90F3-AA033147F7E7}" destId="{99F85151-3D39-4456-9783-D2B61E40612E}" srcOrd="0" destOrd="0" presId="urn:microsoft.com/office/officeart/2005/8/layout/list1"/>
    <dgm:cxn modelId="{FF58E2B0-75F0-4DE9-ACEE-43F6E84FC83E}" type="presParOf" srcId="{99F85151-3D39-4456-9783-D2B61E40612E}" destId="{3E253364-FB35-42F8-9CB7-634D0DF472D6}" srcOrd="0" destOrd="0" presId="urn:microsoft.com/office/officeart/2005/8/layout/list1"/>
    <dgm:cxn modelId="{64E8673E-D255-441E-8A75-8CAFF1C85B8A}" type="presParOf" srcId="{99F85151-3D39-4456-9783-D2B61E40612E}" destId="{24EE546A-203E-45A1-AB96-5A4CB77AC5EC}" srcOrd="1" destOrd="0" presId="urn:microsoft.com/office/officeart/2005/8/layout/list1"/>
    <dgm:cxn modelId="{7CE409AA-7234-4202-BD36-9DE61EF1D69F}" type="presParOf" srcId="{107712AD-F0E7-8045-90F3-AA033147F7E7}" destId="{1DD4E0C0-9F60-4F65-BB07-79CA80226C0A}" srcOrd="1" destOrd="0" presId="urn:microsoft.com/office/officeart/2005/8/layout/list1"/>
    <dgm:cxn modelId="{FF77E135-DAD0-4CA3-89F2-D8527F35F5F2}" type="presParOf" srcId="{107712AD-F0E7-8045-90F3-AA033147F7E7}" destId="{CDAAD9AB-76BA-4F20-9C80-4020D86AF54F}" srcOrd="2" destOrd="0" presId="urn:microsoft.com/office/officeart/2005/8/layout/list1"/>
    <dgm:cxn modelId="{8388559B-25BB-403B-B449-326A18F362EE}" type="presParOf" srcId="{107712AD-F0E7-8045-90F3-AA033147F7E7}" destId="{5E61BAE6-473E-4263-8FBF-76A396FC3E1D}" srcOrd="3" destOrd="0" presId="urn:microsoft.com/office/officeart/2005/8/layout/list1"/>
    <dgm:cxn modelId="{7512A190-BCDF-49AE-A201-D617E90A8326}" type="presParOf" srcId="{107712AD-F0E7-8045-90F3-AA033147F7E7}" destId="{77D4E652-4152-4FB3-933D-DC846CDC44C4}" srcOrd="4" destOrd="0" presId="urn:microsoft.com/office/officeart/2005/8/layout/list1"/>
    <dgm:cxn modelId="{47A48109-4B17-4106-9019-89731B06EFA6}" type="presParOf" srcId="{77D4E652-4152-4FB3-933D-DC846CDC44C4}" destId="{F0AC8D9C-1ACD-4825-B968-FF4EE97737E7}" srcOrd="0" destOrd="0" presId="urn:microsoft.com/office/officeart/2005/8/layout/list1"/>
    <dgm:cxn modelId="{047E0066-FB1E-46AD-A44E-943B80C46A6D}" type="presParOf" srcId="{77D4E652-4152-4FB3-933D-DC846CDC44C4}" destId="{A408444A-A753-4052-B5E7-27B1CF04BE0D}" srcOrd="1" destOrd="0" presId="urn:microsoft.com/office/officeart/2005/8/layout/list1"/>
    <dgm:cxn modelId="{08B2ABA8-5017-4337-B62D-7A2C0BA3F1F8}" type="presParOf" srcId="{107712AD-F0E7-8045-90F3-AA033147F7E7}" destId="{DB387AC5-600F-40B5-8656-6ED772B9F62D}" srcOrd="5" destOrd="0" presId="urn:microsoft.com/office/officeart/2005/8/layout/list1"/>
    <dgm:cxn modelId="{FF99C957-03F8-4BAD-A5EA-EEB1AFF6385B}" type="presParOf" srcId="{107712AD-F0E7-8045-90F3-AA033147F7E7}" destId="{AD7E4922-BE98-4A00-8CC9-8C067984A0AA}"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4.xml><?xml version="1.0" encoding="utf-8"?>
<dgm:dataModel xmlns:dgm="http://schemas.openxmlformats.org/drawingml/2006/diagram" xmlns:a="http://schemas.openxmlformats.org/drawingml/2006/main">
  <dgm:ptLst>
    <dgm:pt modelId="{724B9648-9523-4D2C-B3F4-90CF240CAC21}"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55371AA2-9A37-4FE3-B9F4-36AC892C0061}">
      <dgm:prSet custT="1">
        <dgm:style>
          <a:lnRef idx="2">
            <a:schemeClr val="accent1"/>
          </a:lnRef>
          <a:fillRef idx="1">
            <a:schemeClr val="lt1"/>
          </a:fillRef>
          <a:effectRef idx="0">
            <a:schemeClr val="accent1"/>
          </a:effectRef>
          <a:fontRef idx="minor">
            <a:schemeClr val="dk1"/>
          </a:fontRef>
        </dgm:style>
      </dgm:prSet>
      <dgm:spPr/>
      <dgm:t>
        <a:bodyPr/>
        <a:lstStyle/>
        <a:p>
          <a:r>
            <a:rPr lang="en-US" sz="2000" dirty="0"/>
            <a:t>Tiered Fidelity Inventory</a:t>
          </a:r>
        </a:p>
      </dgm:t>
    </dgm:pt>
    <dgm:pt modelId="{3F4EF017-64E7-4E5B-A7DD-0A1452924397}" type="parTrans" cxnId="{1CE6C34F-296B-4AB5-BC17-D2D9D05E385B}">
      <dgm:prSet/>
      <dgm:spPr/>
      <dgm:t>
        <a:bodyPr/>
        <a:lstStyle/>
        <a:p>
          <a:endParaRPr lang="en-US"/>
        </a:p>
      </dgm:t>
    </dgm:pt>
    <dgm:pt modelId="{3A7B0F0B-33BF-4AC8-A30D-9BC7739EC989}" type="sibTrans" cxnId="{1CE6C34F-296B-4AB5-BC17-D2D9D05E385B}">
      <dgm:prSet/>
      <dgm:spPr/>
      <dgm:t>
        <a:bodyPr/>
        <a:lstStyle/>
        <a:p>
          <a:endParaRPr lang="en-US"/>
        </a:p>
      </dgm:t>
    </dgm:pt>
    <dgm:pt modelId="{D4F02C57-1EBC-4241-B86E-01B752861D2B}">
      <dgm:prSet custT="1"/>
      <dgm:spPr/>
      <dgm:t>
        <a:bodyPr/>
        <a:lstStyle/>
        <a:p>
          <a:r>
            <a:rPr lang="en-US" sz="2000" dirty="0"/>
            <a:t>PBIS Self-Assessment Survey</a:t>
          </a:r>
        </a:p>
      </dgm:t>
    </dgm:pt>
    <dgm:pt modelId="{ADC675F6-2849-451A-93C6-F96A94C87B11}" type="parTrans" cxnId="{5CFA277B-FCA1-4C55-9CFA-1451A92912CA}">
      <dgm:prSet/>
      <dgm:spPr/>
      <dgm:t>
        <a:bodyPr/>
        <a:lstStyle/>
        <a:p>
          <a:endParaRPr lang="en-US"/>
        </a:p>
      </dgm:t>
    </dgm:pt>
    <dgm:pt modelId="{53E9098B-A307-44D5-831A-C86D4DD9D4E2}" type="sibTrans" cxnId="{5CFA277B-FCA1-4C55-9CFA-1451A92912CA}">
      <dgm:prSet/>
      <dgm:spPr/>
      <dgm:t>
        <a:bodyPr/>
        <a:lstStyle/>
        <a:p>
          <a:endParaRPr lang="en-US"/>
        </a:p>
      </dgm:t>
    </dgm:pt>
    <dgm:pt modelId="{8A969483-6601-F64B-97B0-18D558153D57}">
      <dgm:prSet custT="1"/>
      <dgm:spPr/>
      <dgm:t>
        <a:bodyPr/>
        <a:lstStyle/>
        <a:p>
          <a:r>
            <a:rPr lang="en-US" sz="2000" dirty="0"/>
            <a:t>Walkthrough Information</a:t>
          </a:r>
        </a:p>
      </dgm:t>
    </dgm:pt>
    <dgm:pt modelId="{29595C62-F565-3549-BCB5-E1B11DA2ABB2}" type="parTrans" cxnId="{4EF9D634-CF1A-B140-8CCD-52A53FC44264}">
      <dgm:prSet/>
      <dgm:spPr/>
      <dgm:t>
        <a:bodyPr/>
        <a:lstStyle/>
        <a:p>
          <a:endParaRPr lang="en-US"/>
        </a:p>
      </dgm:t>
    </dgm:pt>
    <dgm:pt modelId="{87D8687A-7C87-F44E-BF9C-ACA492AD82CB}" type="sibTrans" cxnId="{4EF9D634-CF1A-B140-8CCD-52A53FC44264}">
      <dgm:prSet/>
      <dgm:spPr/>
      <dgm:t>
        <a:bodyPr/>
        <a:lstStyle/>
        <a:p>
          <a:endParaRPr lang="en-US"/>
        </a:p>
      </dgm:t>
    </dgm:pt>
    <dgm:pt modelId="{CBDA4473-889C-454A-8DD3-97EC6D69A3D2}">
      <dgm:prSet custT="1"/>
      <dgm:spPr/>
      <dgm:t>
        <a:bodyPr/>
        <a:lstStyle/>
        <a:p>
          <a:r>
            <a:rPr lang="en-US" sz="2000" dirty="0"/>
            <a:t>Classroom Practices</a:t>
          </a:r>
        </a:p>
      </dgm:t>
    </dgm:pt>
    <dgm:pt modelId="{D9B01D5E-3DC1-C947-92D1-25F592AA3069}" type="parTrans" cxnId="{35BE81AB-B50B-2A4F-AB49-FCF99237A4CF}">
      <dgm:prSet/>
      <dgm:spPr/>
      <dgm:t>
        <a:bodyPr/>
        <a:lstStyle/>
        <a:p>
          <a:endParaRPr lang="en-US"/>
        </a:p>
      </dgm:t>
    </dgm:pt>
    <dgm:pt modelId="{C90FC035-0305-894C-81F9-4351D9D5D406}" type="sibTrans" cxnId="{35BE81AB-B50B-2A4F-AB49-FCF99237A4CF}">
      <dgm:prSet/>
      <dgm:spPr/>
      <dgm:t>
        <a:bodyPr/>
        <a:lstStyle/>
        <a:p>
          <a:endParaRPr lang="en-US"/>
        </a:p>
      </dgm:t>
    </dgm:pt>
    <dgm:pt modelId="{8CEDA30E-1EAD-0E4A-A6DD-E7E38DEA39AF}" type="pres">
      <dgm:prSet presAssocID="{724B9648-9523-4D2C-B3F4-90CF240CAC21}" presName="diagram" presStyleCnt="0">
        <dgm:presLayoutVars>
          <dgm:dir/>
          <dgm:resizeHandles val="exact"/>
        </dgm:presLayoutVars>
      </dgm:prSet>
      <dgm:spPr/>
    </dgm:pt>
    <dgm:pt modelId="{3448FC12-C7EF-E846-9B4A-7F67D0B54F25}" type="pres">
      <dgm:prSet presAssocID="{55371AA2-9A37-4FE3-B9F4-36AC892C0061}" presName="node" presStyleLbl="node1" presStyleIdx="0" presStyleCnt="4">
        <dgm:presLayoutVars>
          <dgm:bulletEnabled val="1"/>
        </dgm:presLayoutVars>
      </dgm:prSet>
      <dgm:spPr/>
    </dgm:pt>
    <dgm:pt modelId="{6414C11C-371C-B145-BED8-6F1CE8034DE0}" type="pres">
      <dgm:prSet presAssocID="{3A7B0F0B-33BF-4AC8-A30D-9BC7739EC989}" presName="sibTrans" presStyleCnt="0"/>
      <dgm:spPr/>
    </dgm:pt>
    <dgm:pt modelId="{021AA5AB-D152-0344-A2DC-ABBC2E881D50}" type="pres">
      <dgm:prSet presAssocID="{D4F02C57-1EBC-4241-B86E-01B752861D2B}" presName="node" presStyleLbl="node1" presStyleIdx="1" presStyleCnt="4">
        <dgm:presLayoutVars>
          <dgm:bulletEnabled val="1"/>
        </dgm:presLayoutVars>
      </dgm:prSet>
      <dgm:spPr/>
    </dgm:pt>
    <dgm:pt modelId="{B2576315-73B2-684D-BCF8-A1488C68E74A}" type="pres">
      <dgm:prSet presAssocID="{53E9098B-A307-44D5-831A-C86D4DD9D4E2}" presName="sibTrans" presStyleCnt="0"/>
      <dgm:spPr/>
    </dgm:pt>
    <dgm:pt modelId="{5FD29FD4-7D26-D14B-AF51-CD165FA16DED}" type="pres">
      <dgm:prSet presAssocID="{8A969483-6601-F64B-97B0-18D558153D57}" presName="node" presStyleLbl="node1" presStyleIdx="2" presStyleCnt="4">
        <dgm:presLayoutVars>
          <dgm:bulletEnabled val="1"/>
        </dgm:presLayoutVars>
      </dgm:prSet>
      <dgm:spPr/>
    </dgm:pt>
    <dgm:pt modelId="{7E20D104-8874-3F42-9BC1-B2B6D1C7B7BA}" type="pres">
      <dgm:prSet presAssocID="{87D8687A-7C87-F44E-BF9C-ACA492AD82CB}" presName="sibTrans" presStyleCnt="0"/>
      <dgm:spPr/>
    </dgm:pt>
    <dgm:pt modelId="{9DDFC27A-BF2B-A04F-8F3C-04FE4415029A}" type="pres">
      <dgm:prSet presAssocID="{CBDA4473-889C-454A-8DD3-97EC6D69A3D2}" presName="node" presStyleLbl="node1" presStyleIdx="3" presStyleCnt="4">
        <dgm:presLayoutVars>
          <dgm:bulletEnabled val="1"/>
        </dgm:presLayoutVars>
      </dgm:prSet>
      <dgm:spPr/>
    </dgm:pt>
  </dgm:ptLst>
  <dgm:cxnLst>
    <dgm:cxn modelId="{EB744216-3162-AA4E-915B-E2C441E147BE}" type="presOf" srcId="{55371AA2-9A37-4FE3-B9F4-36AC892C0061}" destId="{3448FC12-C7EF-E846-9B4A-7F67D0B54F25}" srcOrd="0" destOrd="0" presId="urn:microsoft.com/office/officeart/2005/8/layout/default"/>
    <dgm:cxn modelId="{4EF9D634-CF1A-B140-8CCD-52A53FC44264}" srcId="{724B9648-9523-4D2C-B3F4-90CF240CAC21}" destId="{8A969483-6601-F64B-97B0-18D558153D57}" srcOrd="2" destOrd="0" parTransId="{29595C62-F565-3549-BCB5-E1B11DA2ABB2}" sibTransId="{87D8687A-7C87-F44E-BF9C-ACA492AD82CB}"/>
    <dgm:cxn modelId="{147FBE64-A0D9-434A-9B1C-60F0465F75A0}" type="presOf" srcId="{CBDA4473-889C-454A-8DD3-97EC6D69A3D2}" destId="{9DDFC27A-BF2B-A04F-8F3C-04FE4415029A}" srcOrd="0" destOrd="0" presId="urn:microsoft.com/office/officeart/2005/8/layout/default"/>
    <dgm:cxn modelId="{1CE6C34F-296B-4AB5-BC17-D2D9D05E385B}" srcId="{724B9648-9523-4D2C-B3F4-90CF240CAC21}" destId="{55371AA2-9A37-4FE3-B9F4-36AC892C0061}" srcOrd="0" destOrd="0" parTransId="{3F4EF017-64E7-4E5B-A7DD-0A1452924397}" sibTransId="{3A7B0F0B-33BF-4AC8-A30D-9BC7739EC989}"/>
    <dgm:cxn modelId="{E9686E54-D997-424D-B8A4-D154501593EF}" type="presOf" srcId="{D4F02C57-1EBC-4241-B86E-01B752861D2B}" destId="{021AA5AB-D152-0344-A2DC-ABBC2E881D50}" srcOrd="0" destOrd="0" presId="urn:microsoft.com/office/officeart/2005/8/layout/default"/>
    <dgm:cxn modelId="{5CFA277B-FCA1-4C55-9CFA-1451A92912CA}" srcId="{724B9648-9523-4D2C-B3F4-90CF240CAC21}" destId="{D4F02C57-1EBC-4241-B86E-01B752861D2B}" srcOrd="1" destOrd="0" parTransId="{ADC675F6-2849-451A-93C6-F96A94C87B11}" sibTransId="{53E9098B-A307-44D5-831A-C86D4DD9D4E2}"/>
    <dgm:cxn modelId="{A05AE09A-F52C-9240-9D64-C51ABD094452}" type="presOf" srcId="{724B9648-9523-4D2C-B3F4-90CF240CAC21}" destId="{8CEDA30E-1EAD-0E4A-A6DD-E7E38DEA39AF}" srcOrd="0" destOrd="0" presId="urn:microsoft.com/office/officeart/2005/8/layout/default"/>
    <dgm:cxn modelId="{EC19289D-1D10-6147-904F-7F15A749B1AC}" type="presOf" srcId="{8A969483-6601-F64B-97B0-18D558153D57}" destId="{5FD29FD4-7D26-D14B-AF51-CD165FA16DED}" srcOrd="0" destOrd="0" presId="urn:microsoft.com/office/officeart/2005/8/layout/default"/>
    <dgm:cxn modelId="{35BE81AB-B50B-2A4F-AB49-FCF99237A4CF}" srcId="{724B9648-9523-4D2C-B3F4-90CF240CAC21}" destId="{CBDA4473-889C-454A-8DD3-97EC6D69A3D2}" srcOrd="3" destOrd="0" parTransId="{D9B01D5E-3DC1-C947-92D1-25F592AA3069}" sibTransId="{C90FC035-0305-894C-81F9-4351D9D5D406}"/>
    <dgm:cxn modelId="{AB3A6C70-551B-E24E-90D9-3BCF7154CA89}" type="presParOf" srcId="{8CEDA30E-1EAD-0E4A-A6DD-E7E38DEA39AF}" destId="{3448FC12-C7EF-E846-9B4A-7F67D0B54F25}" srcOrd="0" destOrd="0" presId="urn:microsoft.com/office/officeart/2005/8/layout/default"/>
    <dgm:cxn modelId="{5EBA2F25-9420-D343-B962-52C718ADB4F5}" type="presParOf" srcId="{8CEDA30E-1EAD-0E4A-A6DD-E7E38DEA39AF}" destId="{6414C11C-371C-B145-BED8-6F1CE8034DE0}" srcOrd="1" destOrd="0" presId="urn:microsoft.com/office/officeart/2005/8/layout/default"/>
    <dgm:cxn modelId="{C7AA4D4B-43F0-4748-A189-5535715A7C3F}" type="presParOf" srcId="{8CEDA30E-1EAD-0E4A-A6DD-E7E38DEA39AF}" destId="{021AA5AB-D152-0344-A2DC-ABBC2E881D50}" srcOrd="2" destOrd="0" presId="urn:microsoft.com/office/officeart/2005/8/layout/default"/>
    <dgm:cxn modelId="{7D2BAB5E-C05E-274F-AFE5-461147BAD66F}" type="presParOf" srcId="{8CEDA30E-1EAD-0E4A-A6DD-E7E38DEA39AF}" destId="{B2576315-73B2-684D-BCF8-A1488C68E74A}" srcOrd="3" destOrd="0" presId="urn:microsoft.com/office/officeart/2005/8/layout/default"/>
    <dgm:cxn modelId="{CCDC2D00-DB4C-F140-AA68-92CD55B84DA6}" type="presParOf" srcId="{8CEDA30E-1EAD-0E4A-A6DD-E7E38DEA39AF}" destId="{5FD29FD4-7D26-D14B-AF51-CD165FA16DED}" srcOrd="4" destOrd="0" presId="urn:microsoft.com/office/officeart/2005/8/layout/default"/>
    <dgm:cxn modelId="{A7AB0DF6-6B2E-8741-8158-4F360A44B814}" type="presParOf" srcId="{8CEDA30E-1EAD-0E4A-A6DD-E7E38DEA39AF}" destId="{7E20D104-8874-3F42-9BC1-B2B6D1C7B7BA}" srcOrd="5" destOrd="0" presId="urn:microsoft.com/office/officeart/2005/8/layout/default"/>
    <dgm:cxn modelId="{62A88015-7781-5D4C-9CF4-D9E29F94A0EB}" type="presParOf" srcId="{8CEDA30E-1EAD-0E4A-A6DD-E7E38DEA39AF}" destId="{9DDFC27A-BF2B-A04F-8F3C-04FE4415029A}"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24B9648-9523-4D2C-B3F4-90CF240CAC21}" type="doc">
      <dgm:prSet loTypeId="urn:microsoft.com/office/officeart/2005/8/layout/default" loCatId="list" qsTypeId="urn:microsoft.com/office/officeart/2005/8/quickstyle/simple1" qsCatId="simple" csTypeId="urn:microsoft.com/office/officeart/2005/8/colors/accent6_2" csCatId="accent6" phldr="1"/>
      <dgm:spPr/>
      <dgm:t>
        <a:bodyPr/>
        <a:lstStyle/>
        <a:p>
          <a:endParaRPr lang="en-US"/>
        </a:p>
      </dgm:t>
    </dgm:pt>
    <dgm:pt modelId="{55371AA2-9A37-4FE3-B9F4-36AC892C0061}">
      <dgm:prSet/>
      <dgm:spPr/>
      <dgm:t>
        <a:bodyPr/>
        <a:lstStyle/>
        <a:p>
          <a:r>
            <a:rPr lang="en-US" dirty="0"/>
            <a:t>Staff Survey</a:t>
          </a:r>
        </a:p>
      </dgm:t>
    </dgm:pt>
    <dgm:pt modelId="{3F4EF017-64E7-4E5B-A7DD-0A1452924397}" type="parTrans" cxnId="{1CE6C34F-296B-4AB5-BC17-D2D9D05E385B}">
      <dgm:prSet/>
      <dgm:spPr/>
      <dgm:t>
        <a:bodyPr/>
        <a:lstStyle/>
        <a:p>
          <a:endParaRPr lang="en-US"/>
        </a:p>
      </dgm:t>
    </dgm:pt>
    <dgm:pt modelId="{3A7B0F0B-33BF-4AC8-A30D-9BC7739EC989}" type="sibTrans" cxnId="{1CE6C34F-296B-4AB5-BC17-D2D9D05E385B}">
      <dgm:prSet/>
      <dgm:spPr/>
      <dgm:t>
        <a:bodyPr/>
        <a:lstStyle/>
        <a:p>
          <a:endParaRPr lang="en-US"/>
        </a:p>
      </dgm:t>
    </dgm:pt>
    <dgm:pt modelId="{2DA3698E-2551-D942-8D0E-8AD8CCD9E2B8}">
      <dgm:prSet/>
      <dgm:spPr/>
      <dgm:t>
        <a:bodyPr/>
        <a:lstStyle/>
        <a:p>
          <a:r>
            <a:rPr lang="en-US" dirty="0"/>
            <a:t>Family Surveys</a:t>
          </a:r>
        </a:p>
      </dgm:t>
    </dgm:pt>
    <dgm:pt modelId="{6EA59588-4864-F746-A819-7725CAFE8CDE}" type="parTrans" cxnId="{E90F3C03-F036-C441-88A4-AE6090B52221}">
      <dgm:prSet/>
      <dgm:spPr/>
      <dgm:t>
        <a:bodyPr/>
        <a:lstStyle/>
        <a:p>
          <a:endParaRPr lang="en-US"/>
        </a:p>
      </dgm:t>
    </dgm:pt>
    <dgm:pt modelId="{D99D9F33-819B-014C-9417-24C910076997}" type="sibTrans" cxnId="{E90F3C03-F036-C441-88A4-AE6090B52221}">
      <dgm:prSet/>
      <dgm:spPr/>
      <dgm:t>
        <a:bodyPr/>
        <a:lstStyle/>
        <a:p>
          <a:endParaRPr lang="en-US"/>
        </a:p>
      </dgm:t>
    </dgm:pt>
    <dgm:pt modelId="{9AC79A0D-FC9E-024A-93EA-EA5C386D2CF4}">
      <dgm:prSet/>
      <dgm:spPr/>
      <dgm:t>
        <a:bodyPr/>
        <a:lstStyle/>
        <a:p>
          <a:r>
            <a:rPr lang="en-US" dirty="0"/>
            <a:t>Other data?</a:t>
          </a:r>
        </a:p>
      </dgm:t>
    </dgm:pt>
    <dgm:pt modelId="{BA5E0CAD-C9EA-7240-AFB3-819B375EEF43}" type="parTrans" cxnId="{742D13B9-7A72-C948-B016-E8CDEF74114F}">
      <dgm:prSet/>
      <dgm:spPr/>
      <dgm:t>
        <a:bodyPr/>
        <a:lstStyle/>
        <a:p>
          <a:endParaRPr lang="en-US"/>
        </a:p>
      </dgm:t>
    </dgm:pt>
    <dgm:pt modelId="{BFF246F1-7C60-1A47-AB13-2DCA684AD5CF}" type="sibTrans" cxnId="{742D13B9-7A72-C948-B016-E8CDEF74114F}">
      <dgm:prSet/>
      <dgm:spPr/>
      <dgm:t>
        <a:bodyPr/>
        <a:lstStyle/>
        <a:p>
          <a:endParaRPr lang="en-US"/>
        </a:p>
      </dgm:t>
    </dgm:pt>
    <dgm:pt modelId="{F0D50AE7-D9A4-7E4B-8C68-644DCE832F8E}">
      <dgm:prSet/>
      <dgm:spPr/>
      <dgm:t>
        <a:bodyPr/>
        <a:lstStyle/>
        <a:p>
          <a:r>
            <a:rPr lang="en-US" dirty="0"/>
            <a:t>PBIS Document feedback</a:t>
          </a:r>
        </a:p>
      </dgm:t>
    </dgm:pt>
    <dgm:pt modelId="{499AD6E7-E306-744F-9B93-64C93417E274}" type="parTrans" cxnId="{F64971D4-2886-B24F-A0E2-E0A80134CA56}">
      <dgm:prSet/>
      <dgm:spPr/>
      <dgm:t>
        <a:bodyPr/>
        <a:lstStyle/>
        <a:p>
          <a:endParaRPr lang="en-US"/>
        </a:p>
      </dgm:t>
    </dgm:pt>
    <dgm:pt modelId="{1F8B4E62-3CB7-434E-BA13-247161A7F1CC}" type="sibTrans" cxnId="{F64971D4-2886-B24F-A0E2-E0A80134CA56}">
      <dgm:prSet/>
      <dgm:spPr/>
      <dgm:t>
        <a:bodyPr/>
        <a:lstStyle/>
        <a:p>
          <a:endParaRPr lang="en-US"/>
        </a:p>
      </dgm:t>
    </dgm:pt>
    <dgm:pt modelId="{8CEDA30E-1EAD-0E4A-A6DD-E7E38DEA39AF}" type="pres">
      <dgm:prSet presAssocID="{724B9648-9523-4D2C-B3F4-90CF240CAC21}" presName="diagram" presStyleCnt="0">
        <dgm:presLayoutVars>
          <dgm:dir/>
          <dgm:resizeHandles val="exact"/>
        </dgm:presLayoutVars>
      </dgm:prSet>
      <dgm:spPr/>
    </dgm:pt>
    <dgm:pt modelId="{7106F8E8-6C61-9F4B-A50C-8A1C5EB28A7E}" type="pres">
      <dgm:prSet presAssocID="{F0D50AE7-D9A4-7E4B-8C68-644DCE832F8E}" presName="node" presStyleLbl="node1" presStyleIdx="0" presStyleCnt="4">
        <dgm:presLayoutVars>
          <dgm:bulletEnabled val="1"/>
        </dgm:presLayoutVars>
      </dgm:prSet>
      <dgm:spPr/>
    </dgm:pt>
    <dgm:pt modelId="{7A76AAF1-6A53-B343-A7BC-F9FDC86F073A}" type="pres">
      <dgm:prSet presAssocID="{1F8B4E62-3CB7-434E-BA13-247161A7F1CC}" presName="sibTrans" presStyleCnt="0"/>
      <dgm:spPr/>
    </dgm:pt>
    <dgm:pt modelId="{3448FC12-C7EF-E846-9B4A-7F67D0B54F25}" type="pres">
      <dgm:prSet presAssocID="{55371AA2-9A37-4FE3-B9F4-36AC892C0061}" presName="node" presStyleLbl="node1" presStyleIdx="1" presStyleCnt="4">
        <dgm:presLayoutVars>
          <dgm:bulletEnabled val="1"/>
        </dgm:presLayoutVars>
      </dgm:prSet>
      <dgm:spPr/>
    </dgm:pt>
    <dgm:pt modelId="{0A0B0EF8-BB51-0143-8FEE-1292AB55E8B3}" type="pres">
      <dgm:prSet presAssocID="{3A7B0F0B-33BF-4AC8-A30D-9BC7739EC989}" presName="sibTrans" presStyleCnt="0"/>
      <dgm:spPr/>
    </dgm:pt>
    <dgm:pt modelId="{66EE7158-8786-4D4F-8621-4B87C9D455B1}" type="pres">
      <dgm:prSet presAssocID="{2DA3698E-2551-D942-8D0E-8AD8CCD9E2B8}" presName="node" presStyleLbl="node1" presStyleIdx="2" presStyleCnt="4">
        <dgm:presLayoutVars>
          <dgm:bulletEnabled val="1"/>
        </dgm:presLayoutVars>
      </dgm:prSet>
      <dgm:spPr/>
    </dgm:pt>
    <dgm:pt modelId="{B0609841-A7B5-8441-BAC6-3BEE8A950EEC}" type="pres">
      <dgm:prSet presAssocID="{D99D9F33-819B-014C-9417-24C910076997}" presName="sibTrans" presStyleCnt="0"/>
      <dgm:spPr/>
    </dgm:pt>
    <dgm:pt modelId="{35C9B56C-488A-7444-82F1-D0AE2FBAAACA}" type="pres">
      <dgm:prSet presAssocID="{9AC79A0D-FC9E-024A-93EA-EA5C386D2CF4}" presName="node" presStyleLbl="node1" presStyleIdx="3" presStyleCnt="4">
        <dgm:presLayoutVars>
          <dgm:bulletEnabled val="1"/>
        </dgm:presLayoutVars>
      </dgm:prSet>
      <dgm:spPr/>
    </dgm:pt>
  </dgm:ptLst>
  <dgm:cxnLst>
    <dgm:cxn modelId="{E90F3C03-F036-C441-88A4-AE6090B52221}" srcId="{724B9648-9523-4D2C-B3F4-90CF240CAC21}" destId="{2DA3698E-2551-D942-8D0E-8AD8CCD9E2B8}" srcOrd="2" destOrd="0" parTransId="{6EA59588-4864-F746-A819-7725CAFE8CDE}" sibTransId="{D99D9F33-819B-014C-9417-24C910076997}"/>
    <dgm:cxn modelId="{EB744216-3162-AA4E-915B-E2C441E147BE}" type="presOf" srcId="{55371AA2-9A37-4FE3-B9F4-36AC892C0061}" destId="{3448FC12-C7EF-E846-9B4A-7F67D0B54F25}" srcOrd="0" destOrd="0" presId="urn:microsoft.com/office/officeart/2005/8/layout/default"/>
    <dgm:cxn modelId="{7C78542C-90C6-9E45-B3E6-7343EF4A2AE4}" type="presOf" srcId="{F0D50AE7-D9A4-7E4B-8C68-644DCE832F8E}" destId="{7106F8E8-6C61-9F4B-A50C-8A1C5EB28A7E}" srcOrd="0" destOrd="0" presId="urn:microsoft.com/office/officeart/2005/8/layout/default"/>
    <dgm:cxn modelId="{7ED10164-F3A9-9944-9004-184AF201F528}" type="presOf" srcId="{2DA3698E-2551-D942-8D0E-8AD8CCD9E2B8}" destId="{66EE7158-8786-4D4F-8621-4B87C9D455B1}" srcOrd="0" destOrd="0" presId="urn:microsoft.com/office/officeart/2005/8/layout/default"/>
    <dgm:cxn modelId="{1CE6C34F-296B-4AB5-BC17-D2D9D05E385B}" srcId="{724B9648-9523-4D2C-B3F4-90CF240CAC21}" destId="{55371AA2-9A37-4FE3-B9F4-36AC892C0061}" srcOrd="1" destOrd="0" parTransId="{3F4EF017-64E7-4E5B-A7DD-0A1452924397}" sibTransId="{3A7B0F0B-33BF-4AC8-A30D-9BC7739EC989}"/>
    <dgm:cxn modelId="{A05AE09A-F52C-9240-9D64-C51ABD094452}" type="presOf" srcId="{724B9648-9523-4D2C-B3F4-90CF240CAC21}" destId="{8CEDA30E-1EAD-0E4A-A6DD-E7E38DEA39AF}" srcOrd="0" destOrd="0" presId="urn:microsoft.com/office/officeart/2005/8/layout/default"/>
    <dgm:cxn modelId="{9E7A3C9F-D621-434D-8F1C-DF603CBB35C2}" type="presOf" srcId="{9AC79A0D-FC9E-024A-93EA-EA5C386D2CF4}" destId="{35C9B56C-488A-7444-82F1-D0AE2FBAAACA}" srcOrd="0" destOrd="0" presId="urn:microsoft.com/office/officeart/2005/8/layout/default"/>
    <dgm:cxn modelId="{742D13B9-7A72-C948-B016-E8CDEF74114F}" srcId="{724B9648-9523-4D2C-B3F4-90CF240CAC21}" destId="{9AC79A0D-FC9E-024A-93EA-EA5C386D2CF4}" srcOrd="3" destOrd="0" parTransId="{BA5E0CAD-C9EA-7240-AFB3-819B375EEF43}" sibTransId="{BFF246F1-7C60-1A47-AB13-2DCA684AD5CF}"/>
    <dgm:cxn modelId="{F64971D4-2886-B24F-A0E2-E0A80134CA56}" srcId="{724B9648-9523-4D2C-B3F4-90CF240CAC21}" destId="{F0D50AE7-D9A4-7E4B-8C68-644DCE832F8E}" srcOrd="0" destOrd="0" parTransId="{499AD6E7-E306-744F-9B93-64C93417E274}" sibTransId="{1F8B4E62-3CB7-434E-BA13-247161A7F1CC}"/>
    <dgm:cxn modelId="{5B2641DE-A9D7-9441-886D-A6FF3B23C302}" type="presParOf" srcId="{8CEDA30E-1EAD-0E4A-A6DD-E7E38DEA39AF}" destId="{7106F8E8-6C61-9F4B-A50C-8A1C5EB28A7E}" srcOrd="0" destOrd="0" presId="urn:microsoft.com/office/officeart/2005/8/layout/default"/>
    <dgm:cxn modelId="{FC403F9F-5A38-384E-B059-5D3D158053E9}" type="presParOf" srcId="{8CEDA30E-1EAD-0E4A-A6DD-E7E38DEA39AF}" destId="{7A76AAF1-6A53-B343-A7BC-F9FDC86F073A}" srcOrd="1" destOrd="0" presId="urn:microsoft.com/office/officeart/2005/8/layout/default"/>
    <dgm:cxn modelId="{AB3A6C70-551B-E24E-90D9-3BCF7154CA89}" type="presParOf" srcId="{8CEDA30E-1EAD-0E4A-A6DD-E7E38DEA39AF}" destId="{3448FC12-C7EF-E846-9B4A-7F67D0B54F25}" srcOrd="2" destOrd="0" presId="urn:microsoft.com/office/officeart/2005/8/layout/default"/>
    <dgm:cxn modelId="{EF00CA4B-1921-7E45-984E-C97FBD7F8AD6}" type="presParOf" srcId="{8CEDA30E-1EAD-0E4A-A6DD-E7E38DEA39AF}" destId="{0A0B0EF8-BB51-0143-8FEE-1292AB55E8B3}" srcOrd="3" destOrd="0" presId="urn:microsoft.com/office/officeart/2005/8/layout/default"/>
    <dgm:cxn modelId="{7ED639A5-B33A-9B44-B004-E72D20217C76}" type="presParOf" srcId="{8CEDA30E-1EAD-0E4A-A6DD-E7E38DEA39AF}" destId="{66EE7158-8786-4D4F-8621-4B87C9D455B1}" srcOrd="4" destOrd="0" presId="urn:microsoft.com/office/officeart/2005/8/layout/default"/>
    <dgm:cxn modelId="{86F7521E-B27D-E847-AAF7-461C00628AEB}" type="presParOf" srcId="{8CEDA30E-1EAD-0E4A-A6DD-E7E38DEA39AF}" destId="{B0609841-A7B5-8441-BAC6-3BEE8A950EEC}" srcOrd="5" destOrd="0" presId="urn:microsoft.com/office/officeart/2005/8/layout/default"/>
    <dgm:cxn modelId="{BD599C61-48E9-0E46-9B77-693501875EBB}" type="presParOf" srcId="{8CEDA30E-1EAD-0E4A-A6DD-E7E38DEA39AF}" destId="{35C9B56C-488A-7444-82F1-D0AE2FBAAACA}" srcOrd="6" destOrd="0" presId="urn:microsoft.com/office/officeart/2005/8/layout/default"/>
  </dgm:cxnLst>
  <dgm:bg>
    <a:noFill/>
  </dgm:bg>
  <dgm:whole/>
  <dgm:extLst>
    <a:ext uri="http://schemas.microsoft.com/office/drawing/2008/diagram">
      <dsp:dataModelExt xmlns:dsp="http://schemas.microsoft.com/office/drawing/2008/diagram" relId="rId12"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24B9648-9523-4D2C-B3F4-90CF240CAC21}" type="doc">
      <dgm:prSet loTypeId="urn:microsoft.com/office/officeart/2005/8/layout/default" loCatId="list" qsTypeId="urn:microsoft.com/office/officeart/2005/8/quickstyle/simple1" qsCatId="simple" csTypeId="urn:microsoft.com/office/officeart/2005/8/colors/accent4_2" csCatId="accent4" phldr="1"/>
      <dgm:spPr/>
      <dgm:t>
        <a:bodyPr/>
        <a:lstStyle/>
        <a:p>
          <a:endParaRPr lang="en-US"/>
        </a:p>
      </dgm:t>
    </dgm:pt>
    <dgm:pt modelId="{55371AA2-9A37-4FE3-B9F4-36AC892C0061}">
      <dgm:prSet custT="1"/>
      <dgm:spPr/>
      <dgm:t>
        <a:bodyPr/>
        <a:lstStyle/>
        <a:p>
          <a:r>
            <a:rPr lang="en-US" sz="2000" dirty="0"/>
            <a:t>Discipline Data</a:t>
          </a:r>
        </a:p>
      </dgm:t>
    </dgm:pt>
    <dgm:pt modelId="{3F4EF017-64E7-4E5B-A7DD-0A1452924397}" type="parTrans" cxnId="{1CE6C34F-296B-4AB5-BC17-D2D9D05E385B}">
      <dgm:prSet/>
      <dgm:spPr/>
      <dgm:t>
        <a:bodyPr/>
        <a:lstStyle/>
        <a:p>
          <a:endParaRPr lang="en-US"/>
        </a:p>
      </dgm:t>
    </dgm:pt>
    <dgm:pt modelId="{3A7B0F0B-33BF-4AC8-A30D-9BC7739EC989}" type="sibTrans" cxnId="{1CE6C34F-296B-4AB5-BC17-D2D9D05E385B}">
      <dgm:prSet/>
      <dgm:spPr/>
      <dgm:t>
        <a:bodyPr/>
        <a:lstStyle/>
        <a:p>
          <a:endParaRPr lang="en-US"/>
        </a:p>
      </dgm:t>
    </dgm:pt>
    <dgm:pt modelId="{D4F02C57-1EBC-4241-B86E-01B752861D2B}">
      <dgm:prSet custT="1"/>
      <dgm:spPr/>
      <dgm:t>
        <a:bodyPr/>
        <a:lstStyle/>
        <a:p>
          <a:r>
            <a:rPr lang="en-US" sz="2000" dirty="0"/>
            <a:t>School Climate Data</a:t>
          </a:r>
        </a:p>
      </dgm:t>
    </dgm:pt>
    <dgm:pt modelId="{ADC675F6-2849-451A-93C6-F96A94C87B11}" type="parTrans" cxnId="{5CFA277B-FCA1-4C55-9CFA-1451A92912CA}">
      <dgm:prSet/>
      <dgm:spPr/>
      <dgm:t>
        <a:bodyPr/>
        <a:lstStyle/>
        <a:p>
          <a:endParaRPr lang="en-US"/>
        </a:p>
      </dgm:t>
    </dgm:pt>
    <dgm:pt modelId="{53E9098B-A307-44D5-831A-C86D4DD9D4E2}" type="sibTrans" cxnId="{5CFA277B-FCA1-4C55-9CFA-1451A92912CA}">
      <dgm:prSet/>
      <dgm:spPr/>
      <dgm:t>
        <a:bodyPr/>
        <a:lstStyle/>
        <a:p>
          <a:endParaRPr lang="en-US"/>
        </a:p>
      </dgm:t>
    </dgm:pt>
    <dgm:pt modelId="{FD9D1207-1847-4B4E-9649-2E3CEDF43A6F}">
      <dgm:prSet custT="1"/>
      <dgm:spPr/>
      <dgm:t>
        <a:bodyPr/>
        <a:lstStyle/>
        <a:p>
          <a:r>
            <a:rPr lang="en-US" sz="2000" dirty="0"/>
            <a:t>Attendance</a:t>
          </a:r>
        </a:p>
      </dgm:t>
    </dgm:pt>
    <dgm:pt modelId="{6634D875-3A8F-4372-BE26-926A91E41F19}" type="parTrans" cxnId="{6313DCC0-D370-4457-8531-5D76E4BD8592}">
      <dgm:prSet/>
      <dgm:spPr/>
      <dgm:t>
        <a:bodyPr/>
        <a:lstStyle/>
        <a:p>
          <a:endParaRPr lang="en-US"/>
        </a:p>
      </dgm:t>
    </dgm:pt>
    <dgm:pt modelId="{C34CF839-29EF-4E40-BA9B-92671458F850}" type="sibTrans" cxnId="{6313DCC0-D370-4457-8531-5D76E4BD8592}">
      <dgm:prSet/>
      <dgm:spPr/>
      <dgm:t>
        <a:bodyPr/>
        <a:lstStyle/>
        <a:p>
          <a:endParaRPr lang="en-US"/>
        </a:p>
      </dgm:t>
    </dgm:pt>
    <dgm:pt modelId="{CBDA4473-889C-454A-8DD3-97EC6D69A3D2}">
      <dgm:prSet custT="1"/>
      <dgm:spPr/>
      <dgm:t>
        <a:bodyPr/>
        <a:lstStyle/>
        <a:p>
          <a:r>
            <a:rPr lang="en-US" sz="2000" dirty="0"/>
            <a:t>Nurse visits</a:t>
          </a:r>
        </a:p>
      </dgm:t>
    </dgm:pt>
    <dgm:pt modelId="{D9B01D5E-3DC1-C947-92D1-25F592AA3069}" type="parTrans" cxnId="{35BE81AB-B50B-2A4F-AB49-FCF99237A4CF}">
      <dgm:prSet/>
      <dgm:spPr/>
      <dgm:t>
        <a:bodyPr/>
        <a:lstStyle/>
        <a:p>
          <a:endParaRPr lang="en-US"/>
        </a:p>
      </dgm:t>
    </dgm:pt>
    <dgm:pt modelId="{C90FC035-0305-894C-81F9-4351D9D5D406}" type="sibTrans" cxnId="{35BE81AB-B50B-2A4F-AB49-FCF99237A4CF}">
      <dgm:prSet/>
      <dgm:spPr/>
      <dgm:t>
        <a:bodyPr/>
        <a:lstStyle/>
        <a:p>
          <a:endParaRPr lang="en-US"/>
        </a:p>
      </dgm:t>
    </dgm:pt>
    <dgm:pt modelId="{4046825E-6A76-0049-A8F7-7F766D04AED3}">
      <dgm:prSet custT="1"/>
      <dgm:spPr/>
      <dgm:t>
        <a:bodyPr/>
        <a:lstStyle/>
        <a:p>
          <a:r>
            <a:rPr lang="en-US" sz="2000" dirty="0"/>
            <a:t>Time out of class</a:t>
          </a:r>
        </a:p>
      </dgm:t>
    </dgm:pt>
    <dgm:pt modelId="{76475215-5D8D-1643-9269-6AD946FB1676}" type="parTrans" cxnId="{2FF03E8D-FFE2-8745-B13F-4CA1C85C536F}">
      <dgm:prSet/>
      <dgm:spPr/>
      <dgm:t>
        <a:bodyPr/>
        <a:lstStyle/>
        <a:p>
          <a:endParaRPr lang="en-US"/>
        </a:p>
      </dgm:t>
    </dgm:pt>
    <dgm:pt modelId="{CFEEB319-3A7C-2F4B-8170-C1E8E50FBD14}" type="sibTrans" cxnId="{2FF03E8D-FFE2-8745-B13F-4CA1C85C536F}">
      <dgm:prSet/>
      <dgm:spPr/>
      <dgm:t>
        <a:bodyPr/>
        <a:lstStyle/>
        <a:p>
          <a:endParaRPr lang="en-US"/>
        </a:p>
      </dgm:t>
    </dgm:pt>
    <dgm:pt modelId="{8CEDA30E-1EAD-0E4A-A6DD-E7E38DEA39AF}" type="pres">
      <dgm:prSet presAssocID="{724B9648-9523-4D2C-B3F4-90CF240CAC21}" presName="diagram" presStyleCnt="0">
        <dgm:presLayoutVars>
          <dgm:dir/>
          <dgm:resizeHandles val="exact"/>
        </dgm:presLayoutVars>
      </dgm:prSet>
      <dgm:spPr/>
    </dgm:pt>
    <dgm:pt modelId="{3448FC12-C7EF-E846-9B4A-7F67D0B54F25}" type="pres">
      <dgm:prSet presAssocID="{55371AA2-9A37-4FE3-B9F4-36AC892C0061}" presName="node" presStyleLbl="node1" presStyleIdx="0" presStyleCnt="5">
        <dgm:presLayoutVars>
          <dgm:bulletEnabled val="1"/>
        </dgm:presLayoutVars>
      </dgm:prSet>
      <dgm:spPr/>
    </dgm:pt>
    <dgm:pt modelId="{6414C11C-371C-B145-BED8-6F1CE8034DE0}" type="pres">
      <dgm:prSet presAssocID="{3A7B0F0B-33BF-4AC8-A30D-9BC7739EC989}" presName="sibTrans" presStyleCnt="0"/>
      <dgm:spPr/>
    </dgm:pt>
    <dgm:pt modelId="{021AA5AB-D152-0344-A2DC-ABBC2E881D50}" type="pres">
      <dgm:prSet presAssocID="{D4F02C57-1EBC-4241-B86E-01B752861D2B}" presName="node" presStyleLbl="node1" presStyleIdx="1" presStyleCnt="5">
        <dgm:presLayoutVars>
          <dgm:bulletEnabled val="1"/>
        </dgm:presLayoutVars>
      </dgm:prSet>
      <dgm:spPr/>
    </dgm:pt>
    <dgm:pt modelId="{B2576315-73B2-684D-BCF8-A1488C68E74A}" type="pres">
      <dgm:prSet presAssocID="{53E9098B-A307-44D5-831A-C86D4DD9D4E2}" presName="sibTrans" presStyleCnt="0"/>
      <dgm:spPr/>
    </dgm:pt>
    <dgm:pt modelId="{BC4A82BA-0F14-0B4F-B5BF-E89D0B06E008}" type="pres">
      <dgm:prSet presAssocID="{FD9D1207-1847-4B4E-9649-2E3CEDF43A6F}" presName="node" presStyleLbl="node1" presStyleIdx="2" presStyleCnt="5">
        <dgm:presLayoutVars>
          <dgm:bulletEnabled val="1"/>
        </dgm:presLayoutVars>
      </dgm:prSet>
      <dgm:spPr/>
    </dgm:pt>
    <dgm:pt modelId="{62A107E3-AA78-3347-8674-C01B47623F5B}" type="pres">
      <dgm:prSet presAssocID="{C34CF839-29EF-4E40-BA9B-92671458F850}" presName="sibTrans" presStyleCnt="0"/>
      <dgm:spPr/>
    </dgm:pt>
    <dgm:pt modelId="{9DDFC27A-BF2B-A04F-8F3C-04FE4415029A}" type="pres">
      <dgm:prSet presAssocID="{CBDA4473-889C-454A-8DD3-97EC6D69A3D2}" presName="node" presStyleLbl="node1" presStyleIdx="3" presStyleCnt="5">
        <dgm:presLayoutVars>
          <dgm:bulletEnabled val="1"/>
        </dgm:presLayoutVars>
      </dgm:prSet>
      <dgm:spPr/>
    </dgm:pt>
    <dgm:pt modelId="{A2687DB7-61A2-2343-8746-DF74C33C9A97}" type="pres">
      <dgm:prSet presAssocID="{C90FC035-0305-894C-81F9-4351D9D5D406}" presName="sibTrans" presStyleCnt="0"/>
      <dgm:spPr/>
    </dgm:pt>
    <dgm:pt modelId="{989BCDB1-1EBE-2741-A648-D8C5AC62791F}" type="pres">
      <dgm:prSet presAssocID="{4046825E-6A76-0049-A8F7-7F766D04AED3}" presName="node" presStyleLbl="node1" presStyleIdx="4" presStyleCnt="5">
        <dgm:presLayoutVars>
          <dgm:bulletEnabled val="1"/>
        </dgm:presLayoutVars>
      </dgm:prSet>
      <dgm:spPr/>
    </dgm:pt>
  </dgm:ptLst>
  <dgm:cxnLst>
    <dgm:cxn modelId="{EB744216-3162-AA4E-915B-E2C441E147BE}" type="presOf" srcId="{55371AA2-9A37-4FE3-B9F4-36AC892C0061}" destId="{3448FC12-C7EF-E846-9B4A-7F67D0B54F25}" srcOrd="0" destOrd="0" presId="urn:microsoft.com/office/officeart/2005/8/layout/default"/>
    <dgm:cxn modelId="{147FBE64-A0D9-434A-9B1C-60F0465F75A0}" type="presOf" srcId="{CBDA4473-889C-454A-8DD3-97EC6D69A3D2}" destId="{9DDFC27A-BF2B-A04F-8F3C-04FE4415029A}" srcOrd="0" destOrd="0" presId="urn:microsoft.com/office/officeart/2005/8/layout/default"/>
    <dgm:cxn modelId="{1CE6C34F-296B-4AB5-BC17-D2D9D05E385B}" srcId="{724B9648-9523-4D2C-B3F4-90CF240CAC21}" destId="{55371AA2-9A37-4FE3-B9F4-36AC892C0061}" srcOrd="0" destOrd="0" parTransId="{3F4EF017-64E7-4E5B-A7DD-0A1452924397}" sibTransId="{3A7B0F0B-33BF-4AC8-A30D-9BC7739EC989}"/>
    <dgm:cxn modelId="{E9686E54-D997-424D-B8A4-D154501593EF}" type="presOf" srcId="{D4F02C57-1EBC-4241-B86E-01B752861D2B}" destId="{021AA5AB-D152-0344-A2DC-ABBC2E881D50}" srcOrd="0" destOrd="0" presId="urn:microsoft.com/office/officeart/2005/8/layout/default"/>
    <dgm:cxn modelId="{5CFA277B-FCA1-4C55-9CFA-1451A92912CA}" srcId="{724B9648-9523-4D2C-B3F4-90CF240CAC21}" destId="{D4F02C57-1EBC-4241-B86E-01B752861D2B}" srcOrd="1" destOrd="0" parTransId="{ADC675F6-2849-451A-93C6-F96A94C87B11}" sibTransId="{53E9098B-A307-44D5-831A-C86D4DD9D4E2}"/>
    <dgm:cxn modelId="{2FF03E8D-FFE2-8745-B13F-4CA1C85C536F}" srcId="{724B9648-9523-4D2C-B3F4-90CF240CAC21}" destId="{4046825E-6A76-0049-A8F7-7F766D04AED3}" srcOrd="4" destOrd="0" parTransId="{76475215-5D8D-1643-9269-6AD946FB1676}" sibTransId="{CFEEB319-3A7C-2F4B-8170-C1E8E50FBD14}"/>
    <dgm:cxn modelId="{A05AE09A-F52C-9240-9D64-C51ABD094452}" type="presOf" srcId="{724B9648-9523-4D2C-B3F4-90CF240CAC21}" destId="{8CEDA30E-1EAD-0E4A-A6DD-E7E38DEA39AF}" srcOrd="0" destOrd="0" presId="urn:microsoft.com/office/officeart/2005/8/layout/default"/>
    <dgm:cxn modelId="{35BE81AB-B50B-2A4F-AB49-FCF99237A4CF}" srcId="{724B9648-9523-4D2C-B3F4-90CF240CAC21}" destId="{CBDA4473-889C-454A-8DD3-97EC6D69A3D2}" srcOrd="3" destOrd="0" parTransId="{D9B01D5E-3DC1-C947-92D1-25F592AA3069}" sibTransId="{C90FC035-0305-894C-81F9-4351D9D5D406}"/>
    <dgm:cxn modelId="{03E7E7BE-1850-024A-9A17-3B6E3ED58C69}" type="presOf" srcId="{FD9D1207-1847-4B4E-9649-2E3CEDF43A6F}" destId="{BC4A82BA-0F14-0B4F-B5BF-E89D0B06E008}" srcOrd="0" destOrd="0" presId="urn:microsoft.com/office/officeart/2005/8/layout/default"/>
    <dgm:cxn modelId="{6313DCC0-D370-4457-8531-5D76E4BD8592}" srcId="{724B9648-9523-4D2C-B3F4-90CF240CAC21}" destId="{FD9D1207-1847-4B4E-9649-2E3CEDF43A6F}" srcOrd="2" destOrd="0" parTransId="{6634D875-3A8F-4372-BE26-926A91E41F19}" sibTransId="{C34CF839-29EF-4E40-BA9B-92671458F850}"/>
    <dgm:cxn modelId="{2A3AB9F4-999E-5049-9CE7-62E146D6BF9C}" type="presOf" srcId="{4046825E-6A76-0049-A8F7-7F766D04AED3}" destId="{989BCDB1-1EBE-2741-A648-D8C5AC62791F}" srcOrd="0" destOrd="0" presId="urn:microsoft.com/office/officeart/2005/8/layout/default"/>
    <dgm:cxn modelId="{AB3A6C70-551B-E24E-90D9-3BCF7154CA89}" type="presParOf" srcId="{8CEDA30E-1EAD-0E4A-A6DD-E7E38DEA39AF}" destId="{3448FC12-C7EF-E846-9B4A-7F67D0B54F25}" srcOrd="0" destOrd="0" presId="urn:microsoft.com/office/officeart/2005/8/layout/default"/>
    <dgm:cxn modelId="{5EBA2F25-9420-D343-B962-52C718ADB4F5}" type="presParOf" srcId="{8CEDA30E-1EAD-0E4A-A6DD-E7E38DEA39AF}" destId="{6414C11C-371C-B145-BED8-6F1CE8034DE0}" srcOrd="1" destOrd="0" presId="urn:microsoft.com/office/officeart/2005/8/layout/default"/>
    <dgm:cxn modelId="{C7AA4D4B-43F0-4748-A189-5535715A7C3F}" type="presParOf" srcId="{8CEDA30E-1EAD-0E4A-A6DD-E7E38DEA39AF}" destId="{021AA5AB-D152-0344-A2DC-ABBC2E881D50}" srcOrd="2" destOrd="0" presId="urn:microsoft.com/office/officeart/2005/8/layout/default"/>
    <dgm:cxn modelId="{7D2BAB5E-C05E-274F-AFE5-461147BAD66F}" type="presParOf" srcId="{8CEDA30E-1EAD-0E4A-A6DD-E7E38DEA39AF}" destId="{B2576315-73B2-684D-BCF8-A1488C68E74A}" srcOrd="3" destOrd="0" presId="urn:microsoft.com/office/officeart/2005/8/layout/default"/>
    <dgm:cxn modelId="{7D8F3514-5436-DE4F-9B9F-973C0442B41D}" type="presParOf" srcId="{8CEDA30E-1EAD-0E4A-A6DD-E7E38DEA39AF}" destId="{BC4A82BA-0F14-0B4F-B5BF-E89D0B06E008}" srcOrd="4" destOrd="0" presId="urn:microsoft.com/office/officeart/2005/8/layout/default"/>
    <dgm:cxn modelId="{C3A65AD8-0070-7F43-9E98-D476633F4465}" type="presParOf" srcId="{8CEDA30E-1EAD-0E4A-A6DD-E7E38DEA39AF}" destId="{62A107E3-AA78-3347-8674-C01B47623F5B}" srcOrd="5" destOrd="0" presId="urn:microsoft.com/office/officeart/2005/8/layout/default"/>
    <dgm:cxn modelId="{62A88015-7781-5D4C-9CF4-D9E29F94A0EB}" type="presParOf" srcId="{8CEDA30E-1EAD-0E4A-A6DD-E7E38DEA39AF}" destId="{9DDFC27A-BF2B-A04F-8F3C-04FE4415029A}" srcOrd="6" destOrd="0" presId="urn:microsoft.com/office/officeart/2005/8/layout/default"/>
    <dgm:cxn modelId="{267CDA77-5071-EB46-8EED-AC470D68B48F}" type="presParOf" srcId="{8CEDA30E-1EAD-0E4A-A6DD-E7E38DEA39AF}" destId="{A2687DB7-61A2-2343-8746-DF74C33C9A97}" srcOrd="7" destOrd="0" presId="urn:microsoft.com/office/officeart/2005/8/layout/default"/>
    <dgm:cxn modelId="{04495651-025D-EF4F-A1A2-C78D49F789DB}" type="presParOf" srcId="{8CEDA30E-1EAD-0E4A-A6DD-E7E38DEA39AF}" destId="{989BCDB1-1EBE-2741-A648-D8C5AC62791F}" srcOrd="8" destOrd="0" presId="urn:microsoft.com/office/officeart/2005/8/layout/default"/>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791F9CD-D0F4-5946-9D5E-17F72CF170AE}" type="doc">
      <dgm:prSet loTypeId="urn:microsoft.com/office/officeart/2005/8/layout/hList6" loCatId="" qsTypeId="urn:microsoft.com/office/officeart/2005/8/quickstyle/simple1" qsCatId="simple" csTypeId="urn:microsoft.com/office/officeart/2005/8/colors/accent1_1" csCatId="accent1" phldr="1"/>
      <dgm:spPr/>
      <dgm:t>
        <a:bodyPr/>
        <a:lstStyle/>
        <a:p>
          <a:endParaRPr lang="en-US"/>
        </a:p>
      </dgm:t>
    </dgm:pt>
    <dgm:pt modelId="{3D4C08D2-D613-A143-9CE3-CD3C44BB3A0E}">
      <dgm:prSet phldrT="[Text]" custT="1"/>
      <dgm:spPr/>
      <dgm:t>
        <a:bodyPr/>
        <a:lstStyle/>
        <a:p>
          <a:r>
            <a:rPr lang="en-US" sz="1600" b="1" dirty="0">
              <a:solidFill>
                <a:schemeClr val="accent4">
                  <a:lumMod val="50000"/>
                </a:schemeClr>
              </a:solidFill>
              <a:latin typeface="+mn-lt"/>
              <a:cs typeface="Hind Vadodara" panose="020B0604020202020204" charset="0"/>
            </a:rPr>
            <a:t>1. Identify the RIGHT data</a:t>
          </a:r>
        </a:p>
      </dgm:t>
    </dgm:pt>
    <dgm:pt modelId="{0A3AB4CA-CA6C-094A-A9C8-364219186F5A}" type="parTrans" cxnId="{B2B3733C-0140-E940-B940-5EA2BF95EDF8}">
      <dgm:prSet/>
      <dgm:spPr/>
      <dgm:t>
        <a:bodyPr/>
        <a:lstStyle/>
        <a:p>
          <a:endParaRPr lang="en-US" sz="1600">
            <a:latin typeface="+mn-lt"/>
          </a:endParaRPr>
        </a:p>
      </dgm:t>
    </dgm:pt>
    <dgm:pt modelId="{F583D975-FA0D-6146-B3C5-0F511ABE9770}" type="sibTrans" cxnId="{B2B3733C-0140-E940-B940-5EA2BF95EDF8}">
      <dgm:prSet/>
      <dgm:spPr/>
      <dgm:t>
        <a:bodyPr/>
        <a:lstStyle/>
        <a:p>
          <a:endParaRPr lang="en-US" sz="1600">
            <a:latin typeface="+mn-lt"/>
          </a:endParaRPr>
        </a:p>
      </dgm:t>
    </dgm:pt>
    <dgm:pt modelId="{771E4A75-E810-1C49-BEEE-E19EB4E2B104}">
      <dgm:prSet phldrT="[Text]" custT="1">
        <dgm:style>
          <a:lnRef idx="2">
            <a:schemeClr val="accent1"/>
          </a:lnRef>
          <a:fillRef idx="1">
            <a:schemeClr val="lt1"/>
          </a:fillRef>
          <a:effectRef idx="0">
            <a:schemeClr val="accent1"/>
          </a:effectRef>
          <a:fontRef idx="minor">
            <a:schemeClr val="dk1"/>
          </a:fontRef>
        </dgm:style>
      </dgm:prSet>
      <dgm:spPr/>
      <dgm:t>
        <a:bodyPr/>
        <a:lstStyle/>
        <a:p>
          <a:r>
            <a:rPr lang="en-US" sz="1600" u="sng" dirty="0">
              <a:latin typeface="+mn-lt"/>
            </a:rPr>
            <a:t>Outcome</a:t>
          </a:r>
          <a:r>
            <a:rPr lang="en-US" sz="1600" dirty="0">
              <a:latin typeface="+mn-lt"/>
            </a:rPr>
            <a:t> data tied to goals</a:t>
          </a:r>
        </a:p>
      </dgm:t>
    </dgm:pt>
    <dgm:pt modelId="{1018C983-4880-9B42-9472-0605F0B41F6C}" type="parTrans" cxnId="{DD5D9782-4C96-EA44-BB54-F324DC6C13AF}">
      <dgm:prSet/>
      <dgm:spPr/>
      <dgm:t>
        <a:bodyPr/>
        <a:lstStyle/>
        <a:p>
          <a:endParaRPr lang="en-US" sz="1600">
            <a:latin typeface="+mn-lt"/>
          </a:endParaRPr>
        </a:p>
      </dgm:t>
    </dgm:pt>
    <dgm:pt modelId="{405C6025-A8E2-ED4F-B289-47A3D37F8148}" type="sibTrans" cxnId="{DD5D9782-4C96-EA44-BB54-F324DC6C13AF}">
      <dgm:prSet/>
      <dgm:spPr/>
      <dgm:t>
        <a:bodyPr/>
        <a:lstStyle/>
        <a:p>
          <a:endParaRPr lang="en-US" sz="1600">
            <a:latin typeface="+mn-lt"/>
          </a:endParaRPr>
        </a:p>
      </dgm:t>
    </dgm:pt>
    <dgm:pt modelId="{B931151D-12E0-AB44-8EF5-DA6BBAB47ADC}">
      <dgm:prSet phldrT="[Text]" custT="1">
        <dgm:style>
          <a:lnRef idx="2">
            <a:schemeClr val="accent1"/>
          </a:lnRef>
          <a:fillRef idx="1">
            <a:schemeClr val="lt1"/>
          </a:fillRef>
          <a:effectRef idx="0">
            <a:schemeClr val="accent1"/>
          </a:effectRef>
          <a:fontRef idx="minor">
            <a:schemeClr val="dk1"/>
          </a:fontRef>
        </dgm:style>
      </dgm:prSet>
      <dgm:spPr/>
      <dgm:t>
        <a:bodyPr/>
        <a:lstStyle/>
        <a:p>
          <a:r>
            <a:rPr lang="en-US" sz="1600" u="sng" dirty="0">
              <a:latin typeface="+mn-lt"/>
            </a:rPr>
            <a:t>Fidelity</a:t>
          </a:r>
          <a:r>
            <a:rPr lang="en-US" sz="1600" dirty="0">
              <a:latin typeface="+mn-lt"/>
            </a:rPr>
            <a:t> data tied to evaluation plan</a:t>
          </a:r>
        </a:p>
      </dgm:t>
    </dgm:pt>
    <dgm:pt modelId="{47F916F9-9928-7F41-88E9-BE4472E77011}" type="parTrans" cxnId="{21A69AE9-F7C2-6B4E-AFFA-66455A45F662}">
      <dgm:prSet/>
      <dgm:spPr/>
      <dgm:t>
        <a:bodyPr/>
        <a:lstStyle/>
        <a:p>
          <a:endParaRPr lang="en-US" sz="1600">
            <a:latin typeface="+mn-lt"/>
          </a:endParaRPr>
        </a:p>
      </dgm:t>
    </dgm:pt>
    <dgm:pt modelId="{3CE35A85-8CAA-274A-A5F9-015CADACFCD3}" type="sibTrans" cxnId="{21A69AE9-F7C2-6B4E-AFFA-66455A45F662}">
      <dgm:prSet/>
      <dgm:spPr/>
      <dgm:t>
        <a:bodyPr/>
        <a:lstStyle/>
        <a:p>
          <a:endParaRPr lang="en-US" sz="1600">
            <a:latin typeface="+mn-lt"/>
          </a:endParaRPr>
        </a:p>
      </dgm:t>
    </dgm:pt>
    <dgm:pt modelId="{12CD1F39-5E82-D144-9B42-36570F4ACD23}">
      <dgm:prSet phldrT="[Text]" custT="1"/>
      <dgm:spPr/>
      <dgm:t>
        <a:bodyPr/>
        <a:lstStyle/>
        <a:p>
          <a:r>
            <a:rPr lang="en-US" sz="1600" b="1" dirty="0">
              <a:solidFill>
                <a:schemeClr val="accent4">
                  <a:lumMod val="50000"/>
                </a:schemeClr>
              </a:solidFill>
              <a:latin typeface="+mn-lt"/>
            </a:rPr>
            <a:t>3. Identify the RIGHT people</a:t>
          </a:r>
        </a:p>
      </dgm:t>
    </dgm:pt>
    <dgm:pt modelId="{DBBDDF38-2E94-0649-B940-B016BE5B6424}" type="parTrans" cxnId="{EFBB5D58-19D1-C347-8676-BA7D17CCC51F}">
      <dgm:prSet/>
      <dgm:spPr/>
      <dgm:t>
        <a:bodyPr/>
        <a:lstStyle/>
        <a:p>
          <a:endParaRPr lang="en-US" sz="1600">
            <a:latin typeface="+mn-lt"/>
          </a:endParaRPr>
        </a:p>
      </dgm:t>
    </dgm:pt>
    <dgm:pt modelId="{90BB0C94-3A45-094A-932F-F47F0A570ADE}" type="sibTrans" cxnId="{EFBB5D58-19D1-C347-8676-BA7D17CCC51F}">
      <dgm:prSet/>
      <dgm:spPr/>
      <dgm:t>
        <a:bodyPr/>
        <a:lstStyle/>
        <a:p>
          <a:endParaRPr lang="en-US" sz="1600">
            <a:latin typeface="+mn-lt"/>
          </a:endParaRPr>
        </a:p>
      </dgm:t>
    </dgm:pt>
    <dgm:pt modelId="{9F8A7C8C-326F-DE41-B093-1B4204283CAE}">
      <dgm:prSet phldrT="[Text]" custT="1">
        <dgm:style>
          <a:lnRef idx="2">
            <a:schemeClr val="accent1"/>
          </a:lnRef>
          <a:fillRef idx="1">
            <a:schemeClr val="lt1"/>
          </a:fillRef>
          <a:effectRef idx="0">
            <a:schemeClr val="accent1"/>
          </a:effectRef>
          <a:fontRef idx="minor">
            <a:schemeClr val="dk1"/>
          </a:fontRef>
        </dgm:style>
      </dgm:prSet>
      <dgm:spPr/>
      <dgm:t>
        <a:bodyPr/>
        <a:lstStyle/>
        <a:p>
          <a:pPr rtl="0"/>
          <a:r>
            <a:rPr lang="en-US" sz="1600" dirty="0">
              <a:latin typeface="+mn-lt"/>
            </a:rPr>
            <a:t>Who needs to see these data to inform decisions? (e.g., PBIS team, grade level teams, family groups, other committees?)</a:t>
          </a:r>
        </a:p>
      </dgm:t>
    </dgm:pt>
    <dgm:pt modelId="{23AD32AD-1313-A848-90C2-52569CBC4097}" type="parTrans" cxnId="{D50E20CD-49A9-984E-8758-C918E8EF1155}">
      <dgm:prSet/>
      <dgm:spPr/>
      <dgm:t>
        <a:bodyPr/>
        <a:lstStyle/>
        <a:p>
          <a:endParaRPr lang="en-US" sz="1600">
            <a:latin typeface="+mn-lt"/>
          </a:endParaRPr>
        </a:p>
      </dgm:t>
    </dgm:pt>
    <dgm:pt modelId="{B688B071-F064-944D-915B-5BB1512C70B2}" type="sibTrans" cxnId="{D50E20CD-49A9-984E-8758-C918E8EF1155}">
      <dgm:prSet/>
      <dgm:spPr/>
      <dgm:t>
        <a:bodyPr/>
        <a:lstStyle/>
        <a:p>
          <a:endParaRPr lang="en-US" sz="1600">
            <a:latin typeface="+mn-lt"/>
          </a:endParaRPr>
        </a:p>
      </dgm:t>
    </dgm:pt>
    <dgm:pt modelId="{96D568D9-140D-4948-8D68-2C24475B5845}">
      <dgm:prSet phldrT="[Text]" custT="1"/>
      <dgm:spPr/>
      <dgm:t>
        <a:bodyPr/>
        <a:lstStyle/>
        <a:p>
          <a:r>
            <a:rPr lang="en-US" sz="1600" b="1" dirty="0">
              <a:solidFill>
                <a:schemeClr val="accent4">
                  <a:lumMod val="50000"/>
                </a:schemeClr>
              </a:solidFill>
              <a:latin typeface="+mn-lt"/>
            </a:rPr>
            <a:t>4. Identify the RIGHT time &amp; format</a:t>
          </a:r>
        </a:p>
      </dgm:t>
    </dgm:pt>
    <dgm:pt modelId="{BAFD1EC0-DE69-CD47-A247-B3B878712C7C}" type="parTrans" cxnId="{38CE85CF-0DF8-4747-8F87-7BE0674EF0A5}">
      <dgm:prSet/>
      <dgm:spPr/>
      <dgm:t>
        <a:bodyPr/>
        <a:lstStyle/>
        <a:p>
          <a:endParaRPr lang="en-US" sz="1600">
            <a:latin typeface="+mn-lt"/>
          </a:endParaRPr>
        </a:p>
      </dgm:t>
    </dgm:pt>
    <dgm:pt modelId="{97635F6C-48FE-6748-8C90-F758180572D9}" type="sibTrans" cxnId="{38CE85CF-0DF8-4747-8F87-7BE0674EF0A5}">
      <dgm:prSet/>
      <dgm:spPr/>
      <dgm:t>
        <a:bodyPr/>
        <a:lstStyle/>
        <a:p>
          <a:endParaRPr lang="en-US" sz="1600">
            <a:latin typeface="+mn-lt"/>
          </a:endParaRPr>
        </a:p>
      </dgm:t>
    </dgm:pt>
    <dgm:pt modelId="{84ECE5D9-3C50-D140-B5A2-3EA0A25EB8E4}">
      <dgm:prSet phldrT="[Text]" custT="1">
        <dgm:style>
          <a:lnRef idx="2">
            <a:schemeClr val="accent1"/>
          </a:lnRef>
          <a:fillRef idx="1">
            <a:schemeClr val="lt1"/>
          </a:fillRef>
          <a:effectRef idx="0">
            <a:schemeClr val="accent1"/>
          </a:effectRef>
          <a:fontRef idx="minor">
            <a:schemeClr val="dk1"/>
          </a:fontRef>
        </dgm:style>
      </dgm:prSet>
      <dgm:spPr/>
      <dgm:t>
        <a:bodyPr/>
        <a:lstStyle/>
        <a:p>
          <a:r>
            <a:rPr lang="en-US" sz="1600" dirty="0">
              <a:latin typeface="+mn-lt"/>
            </a:rPr>
            <a:t>When/how often should these data be reviewed to inform decisions?</a:t>
          </a:r>
        </a:p>
      </dgm:t>
    </dgm:pt>
    <dgm:pt modelId="{B2CD5766-6CD6-F44E-99D9-BEB5CCDF0EB7}" type="parTrans" cxnId="{0F294B92-CC66-A848-88FC-FC3AFBFC26DA}">
      <dgm:prSet/>
      <dgm:spPr/>
      <dgm:t>
        <a:bodyPr/>
        <a:lstStyle/>
        <a:p>
          <a:endParaRPr lang="en-US" sz="1600">
            <a:latin typeface="+mn-lt"/>
          </a:endParaRPr>
        </a:p>
      </dgm:t>
    </dgm:pt>
    <dgm:pt modelId="{D5269EA7-9FBD-EF49-ACA5-A2BC7AC50CC8}" type="sibTrans" cxnId="{0F294B92-CC66-A848-88FC-FC3AFBFC26DA}">
      <dgm:prSet/>
      <dgm:spPr/>
      <dgm:t>
        <a:bodyPr/>
        <a:lstStyle/>
        <a:p>
          <a:endParaRPr lang="en-US" sz="1600">
            <a:latin typeface="+mn-lt"/>
          </a:endParaRPr>
        </a:p>
      </dgm:t>
    </dgm:pt>
    <dgm:pt modelId="{29B844F6-451C-D646-A703-019DECF5BD74}">
      <dgm:prSet phldrT="[Text]" custT="1">
        <dgm:style>
          <a:lnRef idx="2">
            <a:schemeClr val="accent1"/>
          </a:lnRef>
          <a:fillRef idx="1">
            <a:schemeClr val="lt1"/>
          </a:fillRef>
          <a:effectRef idx="0">
            <a:schemeClr val="accent1"/>
          </a:effectRef>
          <a:fontRef idx="minor">
            <a:schemeClr val="dk1"/>
          </a:fontRef>
        </dgm:style>
      </dgm:prSet>
      <dgm:spPr/>
      <dgm:t>
        <a:bodyPr/>
        <a:lstStyle/>
        <a:p>
          <a:r>
            <a:rPr lang="en-US" sz="1600" dirty="0">
              <a:latin typeface="+mn-lt"/>
            </a:rPr>
            <a:t>What format will facilitate decision making?</a:t>
          </a:r>
        </a:p>
      </dgm:t>
    </dgm:pt>
    <dgm:pt modelId="{0647389C-5D01-B14B-B5AE-99BB19985BBC}" type="parTrans" cxnId="{0CBA1B7D-7381-3740-9E31-0419432C9586}">
      <dgm:prSet/>
      <dgm:spPr/>
      <dgm:t>
        <a:bodyPr/>
        <a:lstStyle/>
        <a:p>
          <a:endParaRPr lang="en-US" sz="1600">
            <a:latin typeface="+mn-lt"/>
          </a:endParaRPr>
        </a:p>
      </dgm:t>
    </dgm:pt>
    <dgm:pt modelId="{4E1DD986-D9B5-0F4F-8D38-71E53E41A74C}" type="sibTrans" cxnId="{0CBA1B7D-7381-3740-9E31-0419432C9586}">
      <dgm:prSet/>
      <dgm:spPr/>
      <dgm:t>
        <a:bodyPr/>
        <a:lstStyle/>
        <a:p>
          <a:endParaRPr lang="en-US" sz="1600">
            <a:latin typeface="+mn-lt"/>
          </a:endParaRPr>
        </a:p>
      </dgm:t>
    </dgm:pt>
    <dgm:pt modelId="{F27D9962-ABA1-A447-BF69-65D2E9F8B9C8}">
      <dgm:prSet phldrT="[Text]" custT="1"/>
      <dgm:spPr/>
      <dgm:t>
        <a:bodyPr/>
        <a:lstStyle/>
        <a:p>
          <a:r>
            <a:rPr lang="en-US" sz="1600" b="1" dirty="0">
              <a:solidFill>
                <a:schemeClr val="accent4">
                  <a:lumMod val="50000"/>
                </a:schemeClr>
              </a:solidFill>
              <a:latin typeface="+mn-lt"/>
            </a:rPr>
            <a:t>2. Assess data integrity</a:t>
          </a:r>
        </a:p>
      </dgm:t>
    </dgm:pt>
    <dgm:pt modelId="{2D5CE993-CF5C-664C-84C3-6435AD223DBC}" type="parTrans" cxnId="{7A690CDB-F663-044E-9457-60F8360F5AC1}">
      <dgm:prSet/>
      <dgm:spPr/>
      <dgm:t>
        <a:bodyPr/>
        <a:lstStyle/>
        <a:p>
          <a:endParaRPr lang="en-US" sz="1600">
            <a:latin typeface="+mn-lt"/>
          </a:endParaRPr>
        </a:p>
      </dgm:t>
    </dgm:pt>
    <dgm:pt modelId="{166A0AEE-BB14-9B45-9CEE-6FC1A030FE83}" type="sibTrans" cxnId="{7A690CDB-F663-044E-9457-60F8360F5AC1}">
      <dgm:prSet/>
      <dgm:spPr/>
      <dgm:t>
        <a:bodyPr/>
        <a:lstStyle/>
        <a:p>
          <a:endParaRPr lang="en-US" sz="1600">
            <a:latin typeface="+mn-lt"/>
          </a:endParaRPr>
        </a:p>
      </dgm:t>
    </dgm:pt>
    <dgm:pt modelId="{93BE5D4D-5866-3345-A3A3-86E8CF2B4A5A}">
      <dgm:prSet phldrT="[Text]" custT="1">
        <dgm:style>
          <a:lnRef idx="2">
            <a:schemeClr val="accent1"/>
          </a:lnRef>
          <a:fillRef idx="1">
            <a:schemeClr val="lt1"/>
          </a:fillRef>
          <a:effectRef idx="0">
            <a:schemeClr val="accent1"/>
          </a:effectRef>
          <a:fontRef idx="minor">
            <a:schemeClr val="dk1"/>
          </a:fontRef>
        </dgm:style>
      </dgm:prSet>
      <dgm:spPr/>
      <dgm:t>
        <a:bodyPr/>
        <a:lstStyle/>
        <a:p>
          <a:r>
            <a:rPr lang="en-US" sz="1600" dirty="0">
              <a:latin typeface="+mn-lt"/>
            </a:rPr>
            <a:t>Consider staff training &amp; engagement, systems, response rates</a:t>
          </a:r>
        </a:p>
      </dgm:t>
    </dgm:pt>
    <dgm:pt modelId="{637A9AA9-53FF-AD4D-8DE9-70059FA8F2FF}" type="parTrans" cxnId="{52E03FFB-C951-FF45-A507-849CB73D2BE6}">
      <dgm:prSet/>
      <dgm:spPr/>
      <dgm:t>
        <a:bodyPr/>
        <a:lstStyle/>
        <a:p>
          <a:endParaRPr lang="en-US" sz="1600">
            <a:latin typeface="+mn-lt"/>
          </a:endParaRPr>
        </a:p>
      </dgm:t>
    </dgm:pt>
    <dgm:pt modelId="{992CC1F4-4A4A-2A4D-92E7-97AD1FB6F86C}" type="sibTrans" cxnId="{52E03FFB-C951-FF45-A507-849CB73D2BE6}">
      <dgm:prSet/>
      <dgm:spPr/>
      <dgm:t>
        <a:bodyPr/>
        <a:lstStyle/>
        <a:p>
          <a:endParaRPr lang="en-US" sz="1600">
            <a:latin typeface="+mn-lt"/>
          </a:endParaRPr>
        </a:p>
      </dgm:t>
    </dgm:pt>
    <dgm:pt modelId="{164CC003-F462-934F-803D-FFDB44397882}" type="pres">
      <dgm:prSet presAssocID="{2791F9CD-D0F4-5946-9D5E-17F72CF170AE}" presName="Name0" presStyleCnt="0">
        <dgm:presLayoutVars>
          <dgm:dir/>
          <dgm:resizeHandles val="exact"/>
        </dgm:presLayoutVars>
      </dgm:prSet>
      <dgm:spPr/>
    </dgm:pt>
    <dgm:pt modelId="{5C71D662-0CE9-B64D-83D8-EF665A6F7A51}" type="pres">
      <dgm:prSet presAssocID="{3D4C08D2-D613-A143-9CE3-CD3C44BB3A0E}" presName="node" presStyleLbl="node1" presStyleIdx="0" presStyleCnt="4">
        <dgm:presLayoutVars>
          <dgm:bulletEnabled val="1"/>
        </dgm:presLayoutVars>
      </dgm:prSet>
      <dgm:spPr/>
    </dgm:pt>
    <dgm:pt modelId="{D5C517B8-4146-5040-9D42-8E8EC1AB4780}" type="pres">
      <dgm:prSet presAssocID="{F583D975-FA0D-6146-B3C5-0F511ABE9770}" presName="sibTrans" presStyleCnt="0"/>
      <dgm:spPr/>
    </dgm:pt>
    <dgm:pt modelId="{95A1AAE3-B487-AD4F-B2F3-95E009D11518}" type="pres">
      <dgm:prSet presAssocID="{F27D9962-ABA1-A447-BF69-65D2E9F8B9C8}" presName="node" presStyleLbl="node1" presStyleIdx="1" presStyleCnt="4">
        <dgm:presLayoutVars>
          <dgm:bulletEnabled val="1"/>
        </dgm:presLayoutVars>
      </dgm:prSet>
      <dgm:spPr/>
    </dgm:pt>
    <dgm:pt modelId="{64FB05F6-BAFE-134B-A104-19B5770594D4}" type="pres">
      <dgm:prSet presAssocID="{166A0AEE-BB14-9B45-9CEE-6FC1A030FE83}" presName="sibTrans" presStyleCnt="0"/>
      <dgm:spPr/>
    </dgm:pt>
    <dgm:pt modelId="{D5BD51B8-4B02-7941-9BFF-319E0E9B1EB5}" type="pres">
      <dgm:prSet presAssocID="{12CD1F39-5E82-D144-9B42-36570F4ACD23}" presName="node" presStyleLbl="node1" presStyleIdx="2" presStyleCnt="4">
        <dgm:presLayoutVars>
          <dgm:bulletEnabled val="1"/>
        </dgm:presLayoutVars>
      </dgm:prSet>
      <dgm:spPr/>
    </dgm:pt>
    <dgm:pt modelId="{B8E284E4-3A06-834F-8F4C-9F8655448D2B}" type="pres">
      <dgm:prSet presAssocID="{90BB0C94-3A45-094A-932F-F47F0A570ADE}" presName="sibTrans" presStyleCnt="0"/>
      <dgm:spPr/>
    </dgm:pt>
    <dgm:pt modelId="{8F318A4E-E3E8-6E48-B1BC-EE1B598A3002}" type="pres">
      <dgm:prSet presAssocID="{96D568D9-140D-4948-8D68-2C24475B5845}" presName="node" presStyleLbl="node1" presStyleIdx="3" presStyleCnt="4">
        <dgm:presLayoutVars>
          <dgm:bulletEnabled val="1"/>
        </dgm:presLayoutVars>
      </dgm:prSet>
      <dgm:spPr/>
    </dgm:pt>
  </dgm:ptLst>
  <dgm:cxnLst>
    <dgm:cxn modelId="{270CDC1B-8CD1-3F4B-B8E5-7E4B456EA159}" type="presOf" srcId="{84ECE5D9-3C50-D140-B5A2-3EA0A25EB8E4}" destId="{8F318A4E-E3E8-6E48-B1BC-EE1B598A3002}" srcOrd="0" destOrd="1" presId="urn:microsoft.com/office/officeart/2005/8/layout/hList6"/>
    <dgm:cxn modelId="{B2B3733C-0140-E940-B940-5EA2BF95EDF8}" srcId="{2791F9CD-D0F4-5946-9D5E-17F72CF170AE}" destId="{3D4C08D2-D613-A143-9CE3-CD3C44BB3A0E}" srcOrd="0" destOrd="0" parTransId="{0A3AB4CA-CA6C-094A-A9C8-364219186F5A}" sibTransId="{F583D975-FA0D-6146-B3C5-0F511ABE9770}"/>
    <dgm:cxn modelId="{6D9B6753-8976-E742-9AE6-CDADB6F3A5EF}" type="presOf" srcId="{12CD1F39-5E82-D144-9B42-36570F4ACD23}" destId="{D5BD51B8-4B02-7941-9BFF-319E0E9B1EB5}" srcOrd="0" destOrd="0" presId="urn:microsoft.com/office/officeart/2005/8/layout/hList6"/>
    <dgm:cxn modelId="{99265973-6110-4A46-ADE4-A997D258B04C}" type="presOf" srcId="{771E4A75-E810-1C49-BEEE-E19EB4E2B104}" destId="{5C71D662-0CE9-B64D-83D8-EF665A6F7A51}" srcOrd="0" destOrd="1" presId="urn:microsoft.com/office/officeart/2005/8/layout/hList6"/>
    <dgm:cxn modelId="{D11B7F76-CD3C-484E-A082-385A8E6F27BB}" type="presOf" srcId="{2791F9CD-D0F4-5946-9D5E-17F72CF170AE}" destId="{164CC003-F462-934F-803D-FFDB44397882}" srcOrd="0" destOrd="0" presId="urn:microsoft.com/office/officeart/2005/8/layout/hList6"/>
    <dgm:cxn modelId="{EFBB5D58-19D1-C347-8676-BA7D17CCC51F}" srcId="{2791F9CD-D0F4-5946-9D5E-17F72CF170AE}" destId="{12CD1F39-5E82-D144-9B42-36570F4ACD23}" srcOrd="2" destOrd="0" parTransId="{DBBDDF38-2E94-0649-B940-B016BE5B6424}" sibTransId="{90BB0C94-3A45-094A-932F-F47F0A570ADE}"/>
    <dgm:cxn modelId="{0CBA1B7D-7381-3740-9E31-0419432C9586}" srcId="{96D568D9-140D-4948-8D68-2C24475B5845}" destId="{29B844F6-451C-D646-A703-019DECF5BD74}" srcOrd="1" destOrd="0" parTransId="{0647389C-5D01-B14B-B5AE-99BB19985BBC}" sibTransId="{4E1DD986-D9B5-0F4F-8D38-71E53E41A74C}"/>
    <dgm:cxn modelId="{DD5D9782-4C96-EA44-BB54-F324DC6C13AF}" srcId="{3D4C08D2-D613-A143-9CE3-CD3C44BB3A0E}" destId="{771E4A75-E810-1C49-BEEE-E19EB4E2B104}" srcOrd="0" destOrd="0" parTransId="{1018C983-4880-9B42-9472-0605F0B41F6C}" sibTransId="{405C6025-A8E2-ED4F-B289-47A3D37F8148}"/>
    <dgm:cxn modelId="{9CCD3C8D-D513-354E-88C7-B353A10ABC4C}" type="presOf" srcId="{3D4C08D2-D613-A143-9CE3-CD3C44BB3A0E}" destId="{5C71D662-0CE9-B64D-83D8-EF665A6F7A51}" srcOrd="0" destOrd="0" presId="urn:microsoft.com/office/officeart/2005/8/layout/hList6"/>
    <dgm:cxn modelId="{97D8418D-3F69-CD49-8FA9-4C658CFC49D8}" type="presOf" srcId="{9F8A7C8C-326F-DE41-B093-1B4204283CAE}" destId="{D5BD51B8-4B02-7941-9BFF-319E0E9B1EB5}" srcOrd="0" destOrd="1" presId="urn:microsoft.com/office/officeart/2005/8/layout/hList6"/>
    <dgm:cxn modelId="{0F294B92-CC66-A848-88FC-FC3AFBFC26DA}" srcId="{96D568D9-140D-4948-8D68-2C24475B5845}" destId="{84ECE5D9-3C50-D140-B5A2-3EA0A25EB8E4}" srcOrd="0" destOrd="0" parTransId="{B2CD5766-6CD6-F44E-99D9-BEB5CCDF0EB7}" sibTransId="{D5269EA7-9FBD-EF49-ACA5-A2BC7AC50CC8}"/>
    <dgm:cxn modelId="{2FA3B5B9-7673-A64E-AEC5-874B58915D9C}" type="presOf" srcId="{29B844F6-451C-D646-A703-019DECF5BD74}" destId="{8F318A4E-E3E8-6E48-B1BC-EE1B598A3002}" srcOrd="0" destOrd="2" presId="urn:microsoft.com/office/officeart/2005/8/layout/hList6"/>
    <dgm:cxn modelId="{D50E20CD-49A9-984E-8758-C918E8EF1155}" srcId="{12CD1F39-5E82-D144-9B42-36570F4ACD23}" destId="{9F8A7C8C-326F-DE41-B093-1B4204283CAE}" srcOrd="0" destOrd="0" parTransId="{23AD32AD-1313-A848-90C2-52569CBC4097}" sibTransId="{B688B071-F064-944D-915B-5BB1512C70B2}"/>
    <dgm:cxn modelId="{D03BEFCE-FCAC-454A-A9DB-73E33E4D57DF}" type="presOf" srcId="{B931151D-12E0-AB44-8EF5-DA6BBAB47ADC}" destId="{5C71D662-0CE9-B64D-83D8-EF665A6F7A51}" srcOrd="0" destOrd="2" presId="urn:microsoft.com/office/officeart/2005/8/layout/hList6"/>
    <dgm:cxn modelId="{38CE85CF-0DF8-4747-8F87-7BE0674EF0A5}" srcId="{2791F9CD-D0F4-5946-9D5E-17F72CF170AE}" destId="{96D568D9-140D-4948-8D68-2C24475B5845}" srcOrd="3" destOrd="0" parTransId="{BAFD1EC0-DE69-CD47-A247-B3B878712C7C}" sibTransId="{97635F6C-48FE-6748-8C90-F758180572D9}"/>
    <dgm:cxn modelId="{4DC2E2D7-9216-424E-A7FF-18ED17B2A1B6}" type="presOf" srcId="{96D568D9-140D-4948-8D68-2C24475B5845}" destId="{8F318A4E-E3E8-6E48-B1BC-EE1B598A3002}" srcOrd="0" destOrd="0" presId="urn:microsoft.com/office/officeart/2005/8/layout/hList6"/>
    <dgm:cxn modelId="{7A690CDB-F663-044E-9457-60F8360F5AC1}" srcId="{2791F9CD-D0F4-5946-9D5E-17F72CF170AE}" destId="{F27D9962-ABA1-A447-BF69-65D2E9F8B9C8}" srcOrd="1" destOrd="0" parTransId="{2D5CE993-CF5C-664C-84C3-6435AD223DBC}" sibTransId="{166A0AEE-BB14-9B45-9CEE-6FC1A030FE83}"/>
    <dgm:cxn modelId="{918767DF-E774-E543-8DEB-2526599656B0}" type="presOf" srcId="{93BE5D4D-5866-3345-A3A3-86E8CF2B4A5A}" destId="{95A1AAE3-B487-AD4F-B2F3-95E009D11518}" srcOrd="0" destOrd="1" presId="urn:microsoft.com/office/officeart/2005/8/layout/hList6"/>
    <dgm:cxn modelId="{80E806E7-EE13-3647-B2B1-EBCC4D776D62}" type="presOf" srcId="{F27D9962-ABA1-A447-BF69-65D2E9F8B9C8}" destId="{95A1AAE3-B487-AD4F-B2F3-95E009D11518}" srcOrd="0" destOrd="0" presId="urn:microsoft.com/office/officeart/2005/8/layout/hList6"/>
    <dgm:cxn modelId="{21A69AE9-F7C2-6B4E-AFFA-66455A45F662}" srcId="{3D4C08D2-D613-A143-9CE3-CD3C44BB3A0E}" destId="{B931151D-12E0-AB44-8EF5-DA6BBAB47ADC}" srcOrd="1" destOrd="0" parTransId="{47F916F9-9928-7F41-88E9-BE4472E77011}" sibTransId="{3CE35A85-8CAA-274A-A5F9-015CADACFCD3}"/>
    <dgm:cxn modelId="{52E03FFB-C951-FF45-A507-849CB73D2BE6}" srcId="{F27D9962-ABA1-A447-BF69-65D2E9F8B9C8}" destId="{93BE5D4D-5866-3345-A3A3-86E8CF2B4A5A}" srcOrd="0" destOrd="0" parTransId="{637A9AA9-53FF-AD4D-8DE9-70059FA8F2FF}" sibTransId="{992CC1F4-4A4A-2A4D-92E7-97AD1FB6F86C}"/>
    <dgm:cxn modelId="{35E459B4-74E1-9241-8CAC-C275DBCBAB4D}" type="presParOf" srcId="{164CC003-F462-934F-803D-FFDB44397882}" destId="{5C71D662-0CE9-B64D-83D8-EF665A6F7A51}" srcOrd="0" destOrd="0" presId="urn:microsoft.com/office/officeart/2005/8/layout/hList6"/>
    <dgm:cxn modelId="{DFF74FB3-BB95-E848-BB9C-440FD1353CF1}" type="presParOf" srcId="{164CC003-F462-934F-803D-FFDB44397882}" destId="{D5C517B8-4146-5040-9D42-8E8EC1AB4780}" srcOrd="1" destOrd="0" presId="urn:microsoft.com/office/officeart/2005/8/layout/hList6"/>
    <dgm:cxn modelId="{FB60B462-6563-7244-BA9F-2C55E5CC6D6B}" type="presParOf" srcId="{164CC003-F462-934F-803D-FFDB44397882}" destId="{95A1AAE3-B487-AD4F-B2F3-95E009D11518}" srcOrd="2" destOrd="0" presId="urn:microsoft.com/office/officeart/2005/8/layout/hList6"/>
    <dgm:cxn modelId="{EF382788-0B59-DF4B-9796-982BF479A6E9}" type="presParOf" srcId="{164CC003-F462-934F-803D-FFDB44397882}" destId="{64FB05F6-BAFE-134B-A104-19B5770594D4}" srcOrd="3" destOrd="0" presId="urn:microsoft.com/office/officeart/2005/8/layout/hList6"/>
    <dgm:cxn modelId="{14417CD2-6F59-174D-9014-FA38B91D101E}" type="presParOf" srcId="{164CC003-F462-934F-803D-FFDB44397882}" destId="{D5BD51B8-4B02-7941-9BFF-319E0E9B1EB5}" srcOrd="4" destOrd="0" presId="urn:microsoft.com/office/officeart/2005/8/layout/hList6"/>
    <dgm:cxn modelId="{F8842DB1-0BC3-3744-A4DD-2A0E62E29562}" type="presParOf" srcId="{164CC003-F462-934F-803D-FFDB44397882}" destId="{B8E284E4-3A06-834F-8F4C-9F8655448D2B}" srcOrd="5" destOrd="0" presId="urn:microsoft.com/office/officeart/2005/8/layout/hList6"/>
    <dgm:cxn modelId="{A28F5946-E6FE-A54A-B5B6-23691FC8B5CD}" type="presParOf" srcId="{164CC003-F462-934F-803D-FFDB44397882}" destId="{8F318A4E-E3E8-6E48-B1BC-EE1B598A3002}" srcOrd="6" destOrd="0" presId="urn:microsoft.com/office/officeart/2005/8/layout/hList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93F8A929-2C72-F143-9F4B-16471BCBB6A8}" type="doc">
      <dgm:prSet loTypeId="urn:microsoft.com/office/officeart/2005/8/layout/cycle2" loCatId="" qsTypeId="urn:microsoft.com/office/officeart/2005/8/quickstyle/simple1" qsCatId="simple" csTypeId="urn:microsoft.com/office/officeart/2005/8/colors/accent1_1" csCatId="accent1" phldr="1"/>
      <dgm:spPr/>
      <dgm:t>
        <a:bodyPr/>
        <a:lstStyle/>
        <a:p>
          <a:endParaRPr lang="en-US"/>
        </a:p>
      </dgm:t>
    </dgm:pt>
    <dgm:pt modelId="{86EBF238-3272-154B-91CE-5DBA21C845D4}">
      <dgm:prSet custT="1"/>
      <dgm:spPr>
        <a:ln w="69850">
          <a:solidFill>
            <a:srgbClr val="F3C857"/>
          </a:solidFill>
        </a:ln>
      </dgm:spPr>
      <dgm:t>
        <a:bodyPr/>
        <a:lstStyle/>
        <a:p>
          <a:r>
            <a:rPr lang="en-US" sz="2400" b="1" dirty="0">
              <a:solidFill>
                <a:srgbClr val="F3C857"/>
              </a:solidFill>
            </a:rPr>
            <a:t>IDENTIFY</a:t>
          </a:r>
          <a:r>
            <a:rPr lang="en-US" sz="2400" b="1" baseline="0" dirty="0">
              <a:solidFill>
                <a:srgbClr val="F3C857"/>
              </a:solidFill>
            </a:rPr>
            <a:t> PROBLEM</a:t>
          </a:r>
        </a:p>
        <a:p>
          <a:r>
            <a:rPr lang="en-US" sz="2000" dirty="0"/>
            <a:t>with precision</a:t>
          </a:r>
        </a:p>
      </dgm:t>
    </dgm:pt>
    <dgm:pt modelId="{1404FBEF-F545-1544-A25C-188A230A9B52}" type="parTrans" cxnId="{8DBF879F-D027-684C-AD30-1BD9A89258CD}">
      <dgm:prSet/>
      <dgm:spPr/>
      <dgm:t>
        <a:bodyPr/>
        <a:lstStyle/>
        <a:p>
          <a:endParaRPr lang="en-US" sz="2000"/>
        </a:p>
      </dgm:t>
    </dgm:pt>
    <dgm:pt modelId="{B6A18C03-6383-C54B-AF58-FED702B6FC53}" type="sibTrans" cxnId="{8DBF879F-D027-684C-AD30-1BD9A89258CD}">
      <dgm:prSet custT="1"/>
      <dgm:spPr>
        <a:solidFill>
          <a:srgbClr val="F3C857"/>
        </a:solidFill>
      </dgm:spPr>
      <dgm:t>
        <a:bodyPr/>
        <a:lstStyle/>
        <a:p>
          <a:endParaRPr lang="en-US" sz="2000"/>
        </a:p>
      </dgm:t>
    </dgm:pt>
    <dgm:pt modelId="{D71504F2-E4C0-FD44-84B9-D4A807F8D181}">
      <dgm:prSet custT="1"/>
      <dgm:spPr>
        <a:ln w="63500">
          <a:solidFill>
            <a:srgbClr val="207196"/>
          </a:solidFill>
        </a:ln>
      </dgm:spPr>
      <dgm:t>
        <a:bodyPr/>
        <a:lstStyle/>
        <a:p>
          <a:r>
            <a:rPr lang="en-US" sz="2400" b="1" dirty="0">
              <a:solidFill>
                <a:srgbClr val="207196"/>
              </a:solidFill>
            </a:rPr>
            <a:t>IDENTIFY</a:t>
          </a:r>
          <a:r>
            <a:rPr lang="en-US" sz="2400" b="1" baseline="0" dirty="0">
              <a:solidFill>
                <a:srgbClr val="207196"/>
              </a:solidFill>
            </a:rPr>
            <a:t> GOAL </a:t>
          </a:r>
        </a:p>
        <a:p>
          <a:r>
            <a:rPr lang="en-US" sz="2000" baseline="0" dirty="0"/>
            <a:t>for change</a:t>
          </a:r>
          <a:endParaRPr lang="en-US" sz="2000" dirty="0"/>
        </a:p>
      </dgm:t>
    </dgm:pt>
    <dgm:pt modelId="{651A4F06-E159-E047-A606-7C57B68CCBD5}" type="parTrans" cxnId="{E3825D80-6C23-BD41-9CC9-24313098CA4E}">
      <dgm:prSet/>
      <dgm:spPr/>
      <dgm:t>
        <a:bodyPr/>
        <a:lstStyle/>
        <a:p>
          <a:endParaRPr lang="en-US" sz="2000"/>
        </a:p>
      </dgm:t>
    </dgm:pt>
    <dgm:pt modelId="{99B5B515-D3EE-F54B-BB7C-D5116847B05F}" type="sibTrans" cxnId="{E3825D80-6C23-BD41-9CC9-24313098CA4E}">
      <dgm:prSet custT="1"/>
      <dgm:spPr>
        <a:solidFill>
          <a:srgbClr val="207196"/>
        </a:solidFill>
      </dgm:spPr>
      <dgm:t>
        <a:bodyPr/>
        <a:lstStyle/>
        <a:p>
          <a:endParaRPr lang="en-US" sz="2000"/>
        </a:p>
      </dgm:t>
    </dgm:pt>
    <dgm:pt modelId="{30D86028-84BB-CA46-B10D-BB3379E62E6C}">
      <dgm:prSet custT="1"/>
      <dgm:spPr>
        <a:ln w="69850">
          <a:solidFill>
            <a:schemeClr val="accent4">
              <a:lumMod val="75000"/>
            </a:schemeClr>
          </a:solidFill>
        </a:ln>
      </dgm:spPr>
      <dgm:t>
        <a:bodyPr/>
        <a:lstStyle/>
        <a:p>
          <a:r>
            <a:rPr lang="en-US" sz="2400" b="1" dirty="0">
              <a:solidFill>
                <a:schemeClr val="accent4">
                  <a:lumMod val="75000"/>
                </a:schemeClr>
              </a:solidFill>
            </a:rPr>
            <a:t>IDENTIFY</a:t>
          </a:r>
          <a:r>
            <a:rPr lang="en-US" sz="2400" b="1" baseline="0" dirty="0">
              <a:solidFill>
                <a:schemeClr val="accent4">
                  <a:lumMod val="75000"/>
                </a:schemeClr>
              </a:solidFill>
            </a:rPr>
            <a:t> SOLUTION </a:t>
          </a:r>
        </a:p>
        <a:p>
          <a:r>
            <a:rPr lang="en-US" sz="2000" baseline="0" dirty="0"/>
            <a:t>and implementation plan</a:t>
          </a:r>
          <a:endParaRPr lang="en-US" sz="2000" dirty="0"/>
        </a:p>
      </dgm:t>
    </dgm:pt>
    <dgm:pt modelId="{D730DD82-24EE-C34A-A43F-BC60871C0CF8}" type="parTrans" cxnId="{1F59641F-E82C-B548-B11F-15ED47F1E79A}">
      <dgm:prSet/>
      <dgm:spPr/>
      <dgm:t>
        <a:bodyPr/>
        <a:lstStyle/>
        <a:p>
          <a:endParaRPr lang="en-US" sz="2000"/>
        </a:p>
      </dgm:t>
    </dgm:pt>
    <dgm:pt modelId="{73AF85F0-3D18-474C-A961-2961CE5DDE8B}" type="sibTrans" cxnId="{1F59641F-E82C-B548-B11F-15ED47F1E79A}">
      <dgm:prSet custT="1"/>
      <dgm:spPr>
        <a:solidFill>
          <a:schemeClr val="accent4">
            <a:lumMod val="75000"/>
          </a:schemeClr>
        </a:solidFill>
      </dgm:spPr>
      <dgm:t>
        <a:bodyPr/>
        <a:lstStyle/>
        <a:p>
          <a:endParaRPr lang="en-US" sz="2000"/>
        </a:p>
      </dgm:t>
    </dgm:pt>
    <dgm:pt modelId="{892B9856-2739-C840-B379-0B974672F262}">
      <dgm:prSet custT="1"/>
      <dgm:spPr>
        <a:ln w="69850">
          <a:solidFill>
            <a:srgbClr val="7F447F"/>
          </a:solidFill>
        </a:ln>
      </dgm:spPr>
      <dgm:t>
        <a:bodyPr/>
        <a:lstStyle/>
        <a:p>
          <a:r>
            <a:rPr lang="en-US" sz="2400" b="1" dirty="0">
              <a:solidFill>
                <a:srgbClr val="7F447F"/>
              </a:solidFill>
            </a:rPr>
            <a:t>IMPLEMENT</a:t>
          </a:r>
          <a:r>
            <a:rPr lang="en-US" sz="2400" b="1" baseline="0" dirty="0">
              <a:solidFill>
                <a:srgbClr val="7F447F"/>
              </a:solidFill>
            </a:rPr>
            <a:t> SOLUTION</a:t>
          </a:r>
        </a:p>
        <a:p>
          <a:r>
            <a:rPr lang="en-US" sz="2000" baseline="0" dirty="0"/>
            <a:t>with fidelity</a:t>
          </a:r>
          <a:endParaRPr lang="en-US" sz="2000" dirty="0"/>
        </a:p>
      </dgm:t>
    </dgm:pt>
    <dgm:pt modelId="{2EAC3F10-1EB5-8348-9278-5EBA2D6D8465}" type="parTrans" cxnId="{BAD52731-CE7D-2048-B34A-1C8216801D55}">
      <dgm:prSet/>
      <dgm:spPr/>
      <dgm:t>
        <a:bodyPr/>
        <a:lstStyle/>
        <a:p>
          <a:endParaRPr lang="en-US" sz="2000"/>
        </a:p>
      </dgm:t>
    </dgm:pt>
    <dgm:pt modelId="{DFA8ADE3-C9E7-414C-AF29-15F4B8391BBD}" type="sibTrans" cxnId="{BAD52731-CE7D-2048-B34A-1C8216801D55}">
      <dgm:prSet custT="1"/>
      <dgm:spPr>
        <a:solidFill>
          <a:srgbClr val="7F447F"/>
        </a:solidFill>
      </dgm:spPr>
      <dgm:t>
        <a:bodyPr/>
        <a:lstStyle/>
        <a:p>
          <a:endParaRPr lang="en-US" sz="2000"/>
        </a:p>
      </dgm:t>
    </dgm:pt>
    <dgm:pt modelId="{0DDACB12-A5F5-E243-9F16-85DC5979CBFE}">
      <dgm:prSet custT="1"/>
      <dgm:spPr>
        <a:ln w="69850">
          <a:solidFill>
            <a:srgbClr val="E89B2C"/>
          </a:solidFill>
        </a:ln>
      </dgm:spPr>
      <dgm:t>
        <a:bodyPr/>
        <a:lstStyle/>
        <a:p>
          <a:r>
            <a:rPr lang="en-US" sz="2400" b="1" dirty="0">
              <a:solidFill>
                <a:srgbClr val="E89B2C"/>
              </a:solidFill>
            </a:rPr>
            <a:t>MONITOR &amp; EVALUATE</a:t>
          </a:r>
        </a:p>
        <a:p>
          <a:r>
            <a:rPr lang="en-US" sz="2000" dirty="0"/>
            <a:t>implementation fidelity and impact</a:t>
          </a:r>
        </a:p>
      </dgm:t>
    </dgm:pt>
    <dgm:pt modelId="{E86A2942-EC91-8B49-810A-FDAC04D6876B}" type="parTrans" cxnId="{9B3F41D1-E297-804D-B81C-C7895BE530D5}">
      <dgm:prSet/>
      <dgm:spPr/>
      <dgm:t>
        <a:bodyPr/>
        <a:lstStyle/>
        <a:p>
          <a:endParaRPr lang="en-US" sz="2000"/>
        </a:p>
      </dgm:t>
    </dgm:pt>
    <dgm:pt modelId="{B2934D61-05AD-C74C-9209-D25723861DCD}" type="sibTrans" cxnId="{9B3F41D1-E297-804D-B81C-C7895BE530D5}">
      <dgm:prSet custT="1"/>
      <dgm:spPr>
        <a:solidFill>
          <a:srgbClr val="E89B2C"/>
        </a:solidFill>
      </dgm:spPr>
      <dgm:t>
        <a:bodyPr/>
        <a:lstStyle/>
        <a:p>
          <a:endParaRPr lang="en-US" sz="2000"/>
        </a:p>
      </dgm:t>
    </dgm:pt>
    <dgm:pt modelId="{E89B6EA0-2A1D-234E-9886-6451B2D51563}">
      <dgm:prSet custT="1"/>
      <dgm:spPr>
        <a:ln w="69850">
          <a:solidFill>
            <a:srgbClr val="EE3519"/>
          </a:solidFill>
        </a:ln>
      </dgm:spPr>
      <dgm:t>
        <a:bodyPr/>
        <a:lstStyle/>
        <a:p>
          <a:r>
            <a:rPr lang="en-US" sz="2400" b="1" dirty="0">
              <a:solidFill>
                <a:srgbClr val="EE3519"/>
              </a:solidFill>
            </a:rPr>
            <a:t>MAKE</a:t>
          </a:r>
          <a:r>
            <a:rPr lang="en-US" sz="2400" b="1" baseline="0" dirty="0">
              <a:solidFill>
                <a:srgbClr val="EE3519"/>
              </a:solidFill>
            </a:rPr>
            <a:t> DECISION </a:t>
          </a:r>
        </a:p>
        <a:p>
          <a:r>
            <a:rPr lang="en-US" sz="2000" baseline="0" dirty="0"/>
            <a:t>to maintain, modify, or terminate plan</a:t>
          </a:r>
          <a:endParaRPr lang="en-US" sz="2000" dirty="0"/>
        </a:p>
      </dgm:t>
    </dgm:pt>
    <dgm:pt modelId="{E97A7CBA-A49E-104F-A77D-34EA54A60057}" type="parTrans" cxnId="{1E5F30AC-93F0-1A46-A32B-92E99AACF2A5}">
      <dgm:prSet/>
      <dgm:spPr/>
      <dgm:t>
        <a:bodyPr/>
        <a:lstStyle/>
        <a:p>
          <a:endParaRPr lang="en-US" sz="2000"/>
        </a:p>
      </dgm:t>
    </dgm:pt>
    <dgm:pt modelId="{C596336D-A53C-C94C-897F-AD18C251F0A7}" type="sibTrans" cxnId="{1E5F30AC-93F0-1A46-A32B-92E99AACF2A5}">
      <dgm:prSet custT="1"/>
      <dgm:spPr>
        <a:solidFill>
          <a:srgbClr val="EE3519"/>
        </a:solidFill>
      </dgm:spPr>
      <dgm:t>
        <a:bodyPr/>
        <a:lstStyle/>
        <a:p>
          <a:endParaRPr lang="en-US" sz="2000"/>
        </a:p>
      </dgm:t>
    </dgm:pt>
    <dgm:pt modelId="{33F5D678-109C-1449-8710-3B5EFE9EA007}" type="pres">
      <dgm:prSet presAssocID="{93F8A929-2C72-F143-9F4B-16471BCBB6A8}" presName="cycle" presStyleCnt="0">
        <dgm:presLayoutVars>
          <dgm:dir/>
          <dgm:resizeHandles val="exact"/>
        </dgm:presLayoutVars>
      </dgm:prSet>
      <dgm:spPr/>
    </dgm:pt>
    <dgm:pt modelId="{551FC44C-C383-D04B-BDC9-7CD0C0E96584}" type="pres">
      <dgm:prSet presAssocID="{86EBF238-3272-154B-91CE-5DBA21C845D4}" presName="node" presStyleLbl="node1" presStyleIdx="0" presStyleCnt="6" custScaleX="175769" custScaleY="131728">
        <dgm:presLayoutVars>
          <dgm:bulletEnabled val="1"/>
        </dgm:presLayoutVars>
      </dgm:prSet>
      <dgm:spPr/>
    </dgm:pt>
    <dgm:pt modelId="{5CF0EFAD-4292-5040-856F-77896DFEC55C}" type="pres">
      <dgm:prSet presAssocID="{B6A18C03-6383-C54B-AF58-FED702B6FC53}" presName="sibTrans" presStyleLbl="sibTrans2D1" presStyleIdx="0" presStyleCnt="6"/>
      <dgm:spPr/>
    </dgm:pt>
    <dgm:pt modelId="{5945477B-B9A9-9347-92AB-2D3DE0193A19}" type="pres">
      <dgm:prSet presAssocID="{B6A18C03-6383-C54B-AF58-FED702B6FC53}" presName="connectorText" presStyleLbl="sibTrans2D1" presStyleIdx="0" presStyleCnt="6"/>
      <dgm:spPr/>
    </dgm:pt>
    <dgm:pt modelId="{DB5D9CF6-BA5B-2145-A434-AFA26D760F45}" type="pres">
      <dgm:prSet presAssocID="{D71504F2-E4C0-FD44-84B9-D4A807F8D181}" presName="node" presStyleLbl="node1" presStyleIdx="1" presStyleCnt="6" custScaleX="175769" custScaleY="131728" custRadScaleRad="133781" custRadScaleInc="13989">
        <dgm:presLayoutVars>
          <dgm:bulletEnabled val="1"/>
        </dgm:presLayoutVars>
      </dgm:prSet>
      <dgm:spPr/>
    </dgm:pt>
    <dgm:pt modelId="{BF90B3B7-77E2-984B-8B2E-625CD9FBAFF3}" type="pres">
      <dgm:prSet presAssocID="{99B5B515-D3EE-F54B-BB7C-D5116847B05F}" presName="sibTrans" presStyleLbl="sibTrans2D1" presStyleIdx="1" presStyleCnt="6"/>
      <dgm:spPr/>
    </dgm:pt>
    <dgm:pt modelId="{61B85A78-056E-7840-B96F-F2DAC197FB36}" type="pres">
      <dgm:prSet presAssocID="{99B5B515-D3EE-F54B-BB7C-D5116847B05F}" presName="connectorText" presStyleLbl="sibTrans2D1" presStyleIdx="1" presStyleCnt="6"/>
      <dgm:spPr/>
    </dgm:pt>
    <dgm:pt modelId="{C32FA3E6-9E9F-EB46-A65D-36665AC07129}" type="pres">
      <dgm:prSet presAssocID="{30D86028-84BB-CA46-B10D-BB3379E62E6C}" presName="node" presStyleLbl="node1" presStyleIdx="2" presStyleCnt="6" custScaleX="175769" custScaleY="131728" custRadScaleRad="132418" custRadScaleInc="-30380">
        <dgm:presLayoutVars>
          <dgm:bulletEnabled val="1"/>
        </dgm:presLayoutVars>
      </dgm:prSet>
      <dgm:spPr/>
    </dgm:pt>
    <dgm:pt modelId="{0CF17757-B07D-054A-B418-CB7B36892AA2}" type="pres">
      <dgm:prSet presAssocID="{73AF85F0-3D18-474C-A961-2961CE5DDE8B}" presName="sibTrans" presStyleLbl="sibTrans2D1" presStyleIdx="2" presStyleCnt="6"/>
      <dgm:spPr/>
    </dgm:pt>
    <dgm:pt modelId="{C43F3F00-C058-5A4B-B43D-30D482ADCC8B}" type="pres">
      <dgm:prSet presAssocID="{73AF85F0-3D18-474C-A961-2961CE5DDE8B}" presName="connectorText" presStyleLbl="sibTrans2D1" presStyleIdx="2" presStyleCnt="6"/>
      <dgm:spPr/>
    </dgm:pt>
    <dgm:pt modelId="{091E9CC4-2CB9-FD48-9FBD-31619B416DEB}" type="pres">
      <dgm:prSet presAssocID="{892B9856-2739-C840-B379-0B974672F262}" presName="node" presStyleLbl="node1" presStyleIdx="3" presStyleCnt="6" custScaleX="175769" custScaleY="131728">
        <dgm:presLayoutVars>
          <dgm:bulletEnabled val="1"/>
        </dgm:presLayoutVars>
      </dgm:prSet>
      <dgm:spPr/>
    </dgm:pt>
    <dgm:pt modelId="{0D1B13E9-8A44-7A45-B56A-A5F6E426FA42}" type="pres">
      <dgm:prSet presAssocID="{DFA8ADE3-C9E7-414C-AF29-15F4B8391BBD}" presName="sibTrans" presStyleLbl="sibTrans2D1" presStyleIdx="3" presStyleCnt="6"/>
      <dgm:spPr/>
    </dgm:pt>
    <dgm:pt modelId="{18DDDEEC-EA90-8843-B78F-8CE0DDB2A7FA}" type="pres">
      <dgm:prSet presAssocID="{DFA8ADE3-C9E7-414C-AF29-15F4B8391BBD}" presName="connectorText" presStyleLbl="sibTrans2D1" presStyleIdx="3" presStyleCnt="6"/>
      <dgm:spPr/>
    </dgm:pt>
    <dgm:pt modelId="{7229F0E0-C4E2-644E-AA8E-CE2194486FC4}" type="pres">
      <dgm:prSet presAssocID="{0DDACB12-A5F5-E243-9F16-85DC5979CBFE}" presName="node" presStyleLbl="node1" presStyleIdx="4" presStyleCnt="6" custScaleX="175769" custScaleY="131728" custRadScaleRad="124720" custRadScaleInc="28509">
        <dgm:presLayoutVars>
          <dgm:bulletEnabled val="1"/>
        </dgm:presLayoutVars>
      </dgm:prSet>
      <dgm:spPr/>
    </dgm:pt>
    <dgm:pt modelId="{35DA2999-DAB3-AE42-915A-1717F659C38D}" type="pres">
      <dgm:prSet presAssocID="{B2934D61-05AD-C74C-9209-D25723861DCD}" presName="sibTrans" presStyleLbl="sibTrans2D1" presStyleIdx="4" presStyleCnt="6"/>
      <dgm:spPr/>
    </dgm:pt>
    <dgm:pt modelId="{E62CEAC8-4D54-FC4D-8E26-D3EBFDB3AC12}" type="pres">
      <dgm:prSet presAssocID="{B2934D61-05AD-C74C-9209-D25723861DCD}" presName="connectorText" presStyleLbl="sibTrans2D1" presStyleIdx="4" presStyleCnt="6"/>
      <dgm:spPr/>
    </dgm:pt>
    <dgm:pt modelId="{80553F29-EC6B-9645-A7F8-7B924A485269}" type="pres">
      <dgm:prSet presAssocID="{E89B6EA0-2A1D-234E-9886-6451B2D51563}" presName="node" presStyleLbl="node1" presStyleIdx="5" presStyleCnt="6" custScaleX="175769" custScaleY="131728" custRadScaleRad="131038" custRadScaleInc="-7622">
        <dgm:presLayoutVars>
          <dgm:bulletEnabled val="1"/>
        </dgm:presLayoutVars>
      </dgm:prSet>
      <dgm:spPr/>
    </dgm:pt>
    <dgm:pt modelId="{50F2030A-1787-804F-BE8C-B0F6AA0647D5}" type="pres">
      <dgm:prSet presAssocID="{C596336D-A53C-C94C-897F-AD18C251F0A7}" presName="sibTrans" presStyleLbl="sibTrans2D1" presStyleIdx="5" presStyleCnt="6"/>
      <dgm:spPr/>
    </dgm:pt>
    <dgm:pt modelId="{5C9C0576-7FDD-364B-A102-F9502CA9F230}" type="pres">
      <dgm:prSet presAssocID="{C596336D-A53C-C94C-897F-AD18C251F0A7}" presName="connectorText" presStyleLbl="sibTrans2D1" presStyleIdx="5" presStyleCnt="6"/>
      <dgm:spPr/>
    </dgm:pt>
  </dgm:ptLst>
  <dgm:cxnLst>
    <dgm:cxn modelId="{51C04F0E-E395-8045-A46E-0126FA7BEF9C}" type="presOf" srcId="{73AF85F0-3D18-474C-A961-2961CE5DDE8B}" destId="{C43F3F00-C058-5A4B-B43D-30D482ADCC8B}" srcOrd="1" destOrd="0" presId="urn:microsoft.com/office/officeart/2005/8/layout/cycle2"/>
    <dgm:cxn modelId="{A5AE7D11-3C52-214E-B69C-BA827BA26DB4}" type="presOf" srcId="{86EBF238-3272-154B-91CE-5DBA21C845D4}" destId="{551FC44C-C383-D04B-BDC9-7CD0C0E96584}" srcOrd="0" destOrd="0" presId="urn:microsoft.com/office/officeart/2005/8/layout/cycle2"/>
    <dgm:cxn modelId="{16C5EA12-6A79-2245-89E9-1C49CA2F8E2B}" type="presOf" srcId="{892B9856-2739-C840-B379-0B974672F262}" destId="{091E9CC4-2CB9-FD48-9FBD-31619B416DEB}" srcOrd="0" destOrd="0" presId="urn:microsoft.com/office/officeart/2005/8/layout/cycle2"/>
    <dgm:cxn modelId="{1F59641F-E82C-B548-B11F-15ED47F1E79A}" srcId="{93F8A929-2C72-F143-9F4B-16471BCBB6A8}" destId="{30D86028-84BB-CA46-B10D-BB3379E62E6C}" srcOrd="2" destOrd="0" parTransId="{D730DD82-24EE-C34A-A43F-BC60871C0CF8}" sibTransId="{73AF85F0-3D18-474C-A961-2961CE5DDE8B}"/>
    <dgm:cxn modelId="{BAD52731-CE7D-2048-B34A-1C8216801D55}" srcId="{93F8A929-2C72-F143-9F4B-16471BCBB6A8}" destId="{892B9856-2739-C840-B379-0B974672F262}" srcOrd="3" destOrd="0" parTransId="{2EAC3F10-1EB5-8348-9278-5EBA2D6D8465}" sibTransId="{DFA8ADE3-C9E7-414C-AF29-15F4B8391BBD}"/>
    <dgm:cxn modelId="{DEE5513E-3732-7141-A373-7DF894D24C32}" type="presOf" srcId="{B2934D61-05AD-C74C-9209-D25723861DCD}" destId="{E62CEAC8-4D54-FC4D-8E26-D3EBFDB3AC12}" srcOrd="1" destOrd="0" presId="urn:microsoft.com/office/officeart/2005/8/layout/cycle2"/>
    <dgm:cxn modelId="{C143515C-9A0F-2F43-B3AC-8E63A9EFD384}" type="presOf" srcId="{C596336D-A53C-C94C-897F-AD18C251F0A7}" destId="{5C9C0576-7FDD-364B-A102-F9502CA9F230}" srcOrd="1" destOrd="0" presId="urn:microsoft.com/office/officeart/2005/8/layout/cycle2"/>
    <dgm:cxn modelId="{41693A61-713A-C343-839A-1FEE00ACF036}" type="presOf" srcId="{B2934D61-05AD-C74C-9209-D25723861DCD}" destId="{35DA2999-DAB3-AE42-915A-1717F659C38D}" srcOrd="0" destOrd="0" presId="urn:microsoft.com/office/officeart/2005/8/layout/cycle2"/>
    <dgm:cxn modelId="{26711766-BA02-834C-95D4-299F0E941A28}" type="presOf" srcId="{0DDACB12-A5F5-E243-9F16-85DC5979CBFE}" destId="{7229F0E0-C4E2-644E-AA8E-CE2194486FC4}" srcOrd="0" destOrd="0" presId="urn:microsoft.com/office/officeart/2005/8/layout/cycle2"/>
    <dgm:cxn modelId="{BFA12D66-A35C-374B-9A29-9B415EC164C7}" type="presOf" srcId="{99B5B515-D3EE-F54B-BB7C-D5116847B05F}" destId="{BF90B3B7-77E2-984B-8B2E-625CD9FBAFF3}" srcOrd="0" destOrd="0" presId="urn:microsoft.com/office/officeart/2005/8/layout/cycle2"/>
    <dgm:cxn modelId="{2C573270-7C10-BC4F-9B9C-14224730E097}" type="presOf" srcId="{D71504F2-E4C0-FD44-84B9-D4A807F8D181}" destId="{DB5D9CF6-BA5B-2145-A434-AFA26D760F45}" srcOrd="0" destOrd="0" presId="urn:microsoft.com/office/officeart/2005/8/layout/cycle2"/>
    <dgm:cxn modelId="{0F72B873-8C48-3047-98EC-FA7697F26191}" type="presOf" srcId="{99B5B515-D3EE-F54B-BB7C-D5116847B05F}" destId="{61B85A78-056E-7840-B96F-F2DAC197FB36}" srcOrd="1" destOrd="0" presId="urn:microsoft.com/office/officeart/2005/8/layout/cycle2"/>
    <dgm:cxn modelId="{219AD573-CFBB-7343-BBD1-57B25E448050}" type="presOf" srcId="{DFA8ADE3-C9E7-414C-AF29-15F4B8391BBD}" destId="{0D1B13E9-8A44-7A45-B56A-A5F6E426FA42}" srcOrd="0" destOrd="0" presId="urn:microsoft.com/office/officeart/2005/8/layout/cycle2"/>
    <dgm:cxn modelId="{E3825D80-6C23-BD41-9CC9-24313098CA4E}" srcId="{93F8A929-2C72-F143-9F4B-16471BCBB6A8}" destId="{D71504F2-E4C0-FD44-84B9-D4A807F8D181}" srcOrd="1" destOrd="0" parTransId="{651A4F06-E159-E047-A606-7C57B68CCBD5}" sibTransId="{99B5B515-D3EE-F54B-BB7C-D5116847B05F}"/>
    <dgm:cxn modelId="{2BC3C09A-A248-504E-8AF9-7160F086372A}" type="presOf" srcId="{73AF85F0-3D18-474C-A961-2961CE5DDE8B}" destId="{0CF17757-B07D-054A-B418-CB7B36892AA2}" srcOrd="0" destOrd="0" presId="urn:microsoft.com/office/officeart/2005/8/layout/cycle2"/>
    <dgm:cxn modelId="{8DBF879F-D027-684C-AD30-1BD9A89258CD}" srcId="{93F8A929-2C72-F143-9F4B-16471BCBB6A8}" destId="{86EBF238-3272-154B-91CE-5DBA21C845D4}" srcOrd="0" destOrd="0" parTransId="{1404FBEF-F545-1544-A25C-188A230A9B52}" sibTransId="{B6A18C03-6383-C54B-AF58-FED702B6FC53}"/>
    <dgm:cxn modelId="{C9F478A1-3B90-B149-BCE8-8EE0105042CD}" type="presOf" srcId="{30D86028-84BB-CA46-B10D-BB3379E62E6C}" destId="{C32FA3E6-9E9F-EB46-A65D-36665AC07129}" srcOrd="0" destOrd="0" presId="urn:microsoft.com/office/officeart/2005/8/layout/cycle2"/>
    <dgm:cxn modelId="{F19281AB-B03D-FA46-8899-29D54297509B}" type="presOf" srcId="{C596336D-A53C-C94C-897F-AD18C251F0A7}" destId="{50F2030A-1787-804F-BE8C-B0F6AA0647D5}" srcOrd="0" destOrd="0" presId="urn:microsoft.com/office/officeart/2005/8/layout/cycle2"/>
    <dgm:cxn modelId="{1E5F30AC-93F0-1A46-A32B-92E99AACF2A5}" srcId="{93F8A929-2C72-F143-9F4B-16471BCBB6A8}" destId="{E89B6EA0-2A1D-234E-9886-6451B2D51563}" srcOrd="5" destOrd="0" parTransId="{E97A7CBA-A49E-104F-A77D-34EA54A60057}" sibTransId="{C596336D-A53C-C94C-897F-AD18C251F0A7}"/>
    <dgm:cxn modelId="{91B8D0B1-4A7D-E64B-86F0-A02A5680F451}" type="presOf" srcId="{E89B6EA0-2A1D-234E-9886-6451B2D51563}" destId="{80553F29-EC6B-9645-A7F8-7B924A485269}" srcOrd="0" destOrd="0" presId="urn:microsoft.com/office/officeart/2005/8/layout/cycle2"/>
    <dgm:cxn modelId="{46A235CF-2B99-F946-BFC0-22E70809F72B}" type="presOf" srcId="{DFA8ADE3-C9E7-414C-AF29-15F4B8391BBD}" destId="{18DDDEEC-EA90-8843-B78F-8CE0DDB2A7FA}" srcOrd="1" destOrd="0" presId="urn:microsoft.com/office/officeart/2005/8/layout/cycle2"/>
    <dgm:cxn modelId="{9B3F41D1-E297-804D-B81C-C7895BE530D5}" srcId="{93F8A929-2C72-F143-9F4B-16471BCBB6A8}" destId="{0DDACB12-A5F5-E243-9F16-85DC5979CBFE}" srcOrd="4" destOrd="0" parTransId="{E86A2942-EC91-8B49-810A-FDAC04D6876B}" sibTransId="{B2934D61-05AD-C74C-9209-D25723861DCD}"/>
    <dgm:cxn modelId="{18D951D5-D80A-8340-BAD7-0D3BF0531AFA}" type="presOf" srcId="{B6A18C03-6383-C54B-AF58-FED702B6FC53}" destId="{5CF0EFAD-4292-5040-856F-77896DFEC55C}" srcOrd="0" destOrd="0" presId="urn:microsoft.com/office/officeart/2005/8/layout/cycle2"/>
    <dgm:cxn modelId="{74F3D2D9-6499-E843-A0D6-BC448C18AEF1}" type="presOf" srcId="{B6A18C03-6383-C54B-AF58-FED702B6FC53}" destId="{5945477B-B9A9-9347-92AB-2D3DE0193A19}" srcOrd="1" destOrd="0" presId="urn:microsoft.com/office/officeart/2005/8/layout/cycle2"/>
    <dgm:cxn modelId="{536455EB-9BBB-964C-99F4-9E19AA91FDF1}" type="presOf" srcId="{93F8A929-2C72-F143-9F4B-16471BCBB6A8}" destId="{33F5D678-109C-1449-8710-3B5EFE9EA007}" srcOrd="0" destOrd="0" presId="urn:microsoft.com/office/officeart/2005/8/layout/cycle2"/>
    <dgm:cxn modelId="{7B129609-255D-794F-8688-1DEF89608B68}" type="presParOf" srcId="{33F5D678-109C-1449-8710-3B5EFE9EA007}" destId="{551FC44C-C383-D04B-BDC9-7CD0C0E96584}" srcOrd="0" destOrd="0" presId="urn:microsoft.com/office/officeart/2005/8/layout/cycle2"/>
    <dgm:cxn modelId="{367B34D4-D692-1743-89EE-1A14E93C21BD}" type="presParOf" srcId="{33F5D678-109C-1449-8710-3B5EFE9EA007}" destId="{5CF0EFAD-4292-5040-856F-77896DFEC55C}" srcOrd="1" destOrd="0" presId="urn:microsoft.com/office/officeart/2005/8/layout/cycle2"/>
    <dgm:cxn modelId="{9CAFD4FE-0B0F-ED49-A869-CA12DB9BFC38}" type="presParOf" srcId="{5CF0EFAD-4292-5040-856F-77896DFEC55C}" destId="{5945477B-B9A9-9347-92AB-2D3DE0193A19}" srcOrd="0" destOrd="0" presId="urn:microsoft.com/office/officeart/2005/8/layout/cycle2"/>
    <dgm:cxn modelId="{1C199124-577E-7E46-BD14-394893E6C103}" type="presParOf" srcId="{33F5D678-109C-1449-8710-3B5EFE9EA007}" destId="{DB5D9CF6-BA5B-2145-A434-AFA26D760F45}" srcOrd="2" destOrd="0" presId="urn:microsoft.com/office/officeart/2005/8/layout/cycle2"/>
    <dgm:cxn modelId="{0E4575E1-0E16-C64E-8E41-7DA6F11CFD9E}" type="presParOf" srcId="{33F5D678-109C-1449-8710-3B5EFE9EA007}" destId="{BF90B3B7-77E2-984B-8B2E-625CD9FBAFF3}" srcOrd="3" destOrd="0" presId="urn:microsoft.com/office/officeart/2005/8/layout/cycle2"/>
    <dgm:cxn modelId="{4B7A5A68-20C3-2E49-A852-3B43D7BBA189}" type="presParOf" srcId="{BF90B3B7-77E2-984B-8B2E-625CD9FBAFF3}" destId="{61B85A78-056E-7840-B96F-F2DAC197FB36}" srcOrd="0" destOrd="0" presId="urn:microsoft.com/office/officeart/2005/8/layout/cycle2"/>
    <dgm:cxn modelId="{A7B73BF3-2B2A-384B-AE5A-1FB711172FE8}" type="presParOf" srcId="{33F5D678-109C-1449-8710-3B5EFE9EA007}" destId="{C32FA3E6-9E9F-EB46-A65D-36665AC07129}" srcOrd="4" destOrd="0" presId="urn:microsoft.com/office/officeart/2005/8/layout/cycle2"/>
    <dgm:cxn modelId="{EC6E7500-39D6-B549-B87A-5F66B2E383AB}" type="presParOf" srcId="{33F5D678-109C-1449-8710-3B5EFE9EA007}" destId="{0CF17757-B07D-054A-B418-CB7B36892AA2}" srcOrd="5" destOrd="0" presId="urn:microsoft.com/office/officeart/2005/8/layout/cycle2"/>
    <dgm:cxn modelId="{49031864-A4D7-8C42-BC2A-FA02D92DE709}" type="presParOf" srcId="{0CF17757-B07D-054A-B418-CB7B36892AA2}" destId="{C43F3F00-C058-5A4B-B43D-30D482ADCC8B}" srcOrd="0" destOrd="0" presId="urn:microsoft.com/office/officeart/2005/8/layout/cycle2"/>
    <dgm:cxn modelId="{BD7C7C67-91E2-7849-A2BC-F786B072CE99}" type="presParOf" srcId="{33F5D678-109C-1449-8710-3B5EFE9EA007}" destId="{091E9CC4-2CB9-FD48-9FBD-31619B416DEB}" srcOrd="6" destOrd="0" presId="urn:microsoft.com/office/officeart/2005/8/layout/cycle2"/>
    <dgm:cxn modelId="{0F8FDD6B-F5C8-E14F-84F8-178279304399}" type="presParOf" srcId="{33F5D678-109C-1449-8710-3B5EFE9EA007}" destId="{0D1B13E9-8A44-7A45-B56A-A5F6E426FA42}" srcOrd="7" destOrd="0" presId="urn:microsoft.com/office/officeart/2005/8/layout/cycle2"/>
    <dgm:cxn modelId="{21FE344E-779F-A740-8671-3E2E25655499}" type="presParOf" srcId="{0D1B13E9-8A44-7A45-B56A-A5F6E426FA42}" destId="{18DDDEEC-EA90-8843-B78F-8CE0DDB2A7FA}" srcOrd="0" destOrd="0" presId="urn:microsoft.com/office/officeart/2005/8/layout/cycle2"/>
    <dgm:cxn modelId="{329A0B4B-562F-0147-9B03-7A4AD4C95F40}" type="presParOf" srcId="{33F5D678-109C-1449-8710-3B5EFE9EA007}" destId="{7229F0E0-C4E2-644E-AA8E-CE2194486FC4}" srcOrd="8" destOrd="0" presId="urn:microsoft.com/office/officeart/2005/8/layout/cycle2"/>
    <dgm:cxn modelId="{BF618728-C9B0-2D4F-8F28-99F90041E4B1}" type="presParOf" srcId="{33F5D678-109C-1449-8710-3B5EFE9EA007}" destId="{35DA2999-DAB3-AE42-915A-1717F659C38D}" srcOrd="9" destOrd="0" presId="urn:microsoft.com/office/officeart/2005/8/layout/cycle2"/>
    <dgm:cxn modelId="{E35B4F20-D88B-1C43-9D53-95BC35D199C9}" type="presParOf" srcId="{35DA2999-DAB3-AE42-915A-1717F659C38D}" destId="{E62CEAC8-4D54-FC4D-8E26-D3EBFDB3AC12}" srcOrd="0" destOrd="0" presId="urn:microsoft.com/office/officeart/2005/8/layout/cycle2"/>
    <dgm:cxn modelId="{F7792A9D-300A-B241-B4AE-056CDF82766D}" type="presParOf" srcId="{33F5D678-109C-1449-8710-3B5EFE9EA007}" destId="{80553F29-EC6B-9645-A7F8-7B924A485269}" srcOrd="10" destOrd="0" presId="urn:microsoft.com/office/officeart/2005/8/layout/cycle2"/>
    <dgm:cxn modelId="{ABCE48F7-AED4-DD4E-B4A9-D7BE33B0DFC4}" type="presParOf" srcId="{33F5D678-109C-1449-8710-3B5EFE9EA007}" destId="{50F2030A-1787-804F-BE8C-B0F6AA0647D5}" srcOrd="11" destOrd="0" presId="urn:microsoft.com/office/officeart/2005/8/layout/cycle2"/>
    <dgm:cxn modelId="{090B100C-86F5-784B-85C0-614627576808}" type="presParOf" srcId="{50F2030A-1787-804F-BE8C-B0F6AA0647D5}" destId="{5C9C0576-7FDD-364B-A102-F9502CA9F230}"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93F8A929-2C72-F143-9F4B-16471BCBB6A8}" type="doc">
      <dgm:prSet loTypeId="urn:microsoft.com/office/officeart/2005/8/layout/cycle2" loCatId="" qsTypeId="urn:microsoft.com/office/officeart/2005/8/quickstyle/simple1" qsCatId="simple" csTypeId="urn:microsoft.com/office/officeart/2005/8/colors/accent1_1" csCatId="accent1" phldr="1"/>
      <dgm:spPr/>
      <dgm:t>
        <a:bodyPr/>
        <a:lstStyle/>
        <a:p>
          <a:endParaRPr lang="en-US"/>
        </a:p>
      </dgm:t>
    </dgm:pt>
    <dgm:pt modelId="{86EBF238-3272-154B-91CE-5DBA21C845D4}">
      <dgm:prSet custT="1"/>
      <dgm:spPr>
        <a:ln w="69850">
          <a:solidFill>
            <a:srgbClr val="F3C857"/>
          </a:solidFill>
        </a:ln>
      </dgm:spPr>
      <dgm:t>
        <a:bodyPr/>
        <a:lstStyle/>
        <a:p>
          <a:r>
            <a:rPr lang="en-US" sz="2400" b="1" dirty="0">
              <a:solidFill>
                <a:srgbClr val="F3C857"/>
              </a:solidFill>
            </a:rPr>
            <a:t>IDENTIFY</a:t>
          </a:r>
          <a:r>
            <a:rPr lang="en-US" sz="2400" b="1" baseline="0" dirty="0">
              <a:solidFill>
                <a:srgbClr val="F3C857"/>
              </a:solidFill>
            </a:rPr>
            <a:t> PROBLEM</a:t>
          </a:r>
        </a:p>
      </dgm:t>
    </dgm:pt>
    <dgm:pt modelId="{1404FBEF-F545-1544-A25C-188A230A9B52}" type="parTrans" cxnId="{8DBF879F-D027-684C-AD30-1BD9A89258CD}">
      <dgm:prSet/>
      <dgm:spPr/>
      <dgm:t>
        <a:bodyPr/>
        <a:lstStyle/>
        <a:p>
          <a:endParaRPr lang="en-US" sz="2000"/>
        </a:p>
      </dgm:t>
    </dgm:pt>
    <dgm:pt modelId="{B6A18C03-6383-C54B-AF58-FED702B6FC53}" type="sibTrans" cxnId="{8DBF879F-D027-684C-AD30-1BD9A89258CD}">
      <dgm:prSet custT="1"/>
      <dgm:spPr>
        <a:solidFill>
          <a:srgbClr val="F3C857"/>
        </a:solidFill>
      </dgm:spPr>
      <dgm:t>
        <a:bodyPr/>
        <a:lstStyle/>
        <a:p>
          <a:endParaRPr lang="en-US" sz="2000"/>
        </a:p>
      </dgm:t>
    </dgm:pt>
    <dgm:pt modelId="{D71504F2-E4C0-FD44-84B9-D4A807F8D181}">
      <dgm:prSet custT="1"/>
      <dgm:spPr>
        <a:ln w="63500">
          <a:solidFill>
            <a:srgbClr val="207196"/>
          </a:solidFill>
        </a:ln>
      </dgm:spPr>
      <dgm:t>
        <a:bodyPr/>
        <a:lstStyle/>
        <a:p>
          <a:r>
            <a:rPr lang="en-US" sz="2400" b="1" dirty="0">
              <a:solidFill>
                <a:srgbClr val="207196"/>
              </a:solidFill>
            </a:rPr>
            <a:t>IDENTIFY</a:t>
          </a:r>
          <a:r>
            <a:rPr lang="en-US" sz="2400" b="1" baseline="0" dirty="0">
              <a:solidFill>
                <a:srgbClr val="207196"/>
              </a:solidFill>
            </a:rPr>
            <a:t> GOAL </a:t>
          </a:r>
        </a:p>
      </dgm:t>
    </dgm:pt>
    <dgm:pt modelId="{651A4F06-E159-E047-A606-7C57B68CCBD5}" type="parTrans" cxnId="{E3825D80-6C23-BD41-9CC9-24313098CA4E}">
      <dgm:prSet/>
      <dgm:spPr/>
      <dgm:t>
        <a:bodyPr/>
        <a:lstStyle/>
        <a:p>
          <a:endParaRPr lang="en-US" sz="2000"/>
        </a:p>
      </dgm:t>
    </dgm:pt>
    <dgm:pt modelId="{99B5B515-D3EE-F54B-BB7C-D5116847B05F}" type="sibTrans" cxnId="{E3825D80-6C23-BD41-9CC9-24313098CA4E}">
      <dgm:prSet custT="1"/>
      <dgm:spPr>
        <a:solidFill>
          <a:srgbClr val="207196"/>
        </a:solidFill>
      </dgm:spPr>
      <dgm:t>
        <a:bodyPr/>
        <a:lstStyle/>
        <a:p>
          <a:endParaRPr lang="en-US" sz="2000"/>
        </a:p>
      </dgm:t>
    </dgm:pt>
    <dgm:pt modelId="{30D86028-84BB-CA46-B10D-BB3379E62E6C}">
      <dgm:prSet custT="1"/>
      <dgm:spPr>
        <a:ln w="69850">
          <a:solidFill>
            <a:schemeClr val="accent4">
              <a:lumMod val="75000"/>
            </a:schemeClr>
          </a:solidFill>
        </a:ln>
      </dgm:spPr>
      <dgm:t>
        <a:bodyPr/>
        <a:lstStyle/>
        <a:p>
          <a:r>
            <a:rPr lang="en-US" sz="2400" b="1" dirty="0">
              <a:solidFill>
                <a:schemeClr val="accent4">
                  <a:lumMod val="75000"/>
                </a:schemeClr>
              </a:solidFill>
            </a:rPr>
            <a:t>IDENTIFY</a:t>
          </a:r>
          <a:r>
            <a:rPr lang="en-US" sz="2400" b="1" baseline="0" dirty="0">
              <a:solidFill>
                <a:schemeClr val="accent4">
                  <a:lumMod val="75000"/>
                </a:schemeClr>
              </a:solidFill>
            </a:rPr>
            <a:t> SOLUTION </a:t>
          </a:r>
        </a:p>
      </dgm:t>
    </dgm:pt>
    <dgm:pt modelId="{D730DD82-24EE-C34A-A43F-BC60871C0CF8}" type="parTrans" cxnId="{1F59641F-E82C-B548-B11F-15ED47F1E79A}">
      <dgm:prSet/>
      <dgm:spPr/>
      <dgm:t>
        <a:bodyPr/>
        <a:lstStyle/>
        <a:p>
          <a:endParaRPr lang="en-US" sz="2000"/>
        </a:p>
      </dgm:t>
    </dgm:pt>
    <dgm:pt modelId="{73AF85F0-3D18-474C-A961-2961CE5DDE8B}" type="sibTrans" cxnId="{1F59641F-E82C-B548-B11F-15ED47F1E79A}">
      <dgm:prSet custT="1"/>
      <dgm:spPr>
        <a:solidFill>
          <a:schemeClr val="accent4">
            <a:lumMod val="75000"/>
          </a:schemeClr>
        </a:solidFill>
      </dgm:spPr>
      <dgm:t>
        <a:bodyPr/>
        <a:lstStyle/>
        <a:p>
          <a:endParaRPr lang="en-US" sz="2000"/>
        </a:p>
      </dgm:t>
    </dgm:pt>
    <dgm:pt modelId="{892B9856-2739-C840-B379-0B974672F262}">
      <dgm:prSet custT="1"/>
      <dgm:spPr>
        <a:ln w="69850">
          <a:solidFill>
            <a:srgbClr val="7F447F"/>
          </a:solidFill>
        </a:ln>
      </dgm:spPr>
      <dgm:t>
        <a:bodyPr/>
        <a:lstStyle/>
        <a:p>
          <a:r>
            <a:rPr lang="en-US" sz="2400" b="1" dirty="0">
              <a:solidFill>
                <a:srgbClr val="7F447F"/>
              </a:solidFill>
            </a:rPr>
            <a:t>IMPLEMENT</a:t>
          </a:r>
          <a:r>
            <a:rPr lang="en-US" sz="2400" b="1" baseline="0" dirty="0">
              <a:solidFill>
                <a:srgbClr val="7F447F"/>
              </a:solidFill>
            </a:rPr>
            <a:t> SOLUTION</a:t>
          </a:r>
        </a:p>
      </dgm:t>
    </dgm:pt>
    <dgm:pt modelId="{2EAC3F10-1EB5-8348-9278-5EBA2D6D8465}" type="parTrans" cxnId="{BAD52731-CE7D-2048-B34A-1C8216801D55}">
      <dgm:prSet/>
      <dgm:spPr/>
      <dgm:t>
        <a:bodyPr/>
        <a:lstStyle/>
        <a:p>
          <a:endParaRPr lang="en-US" sz="2000"/>
        </a:p>
      </dgm:t>
    </dgm:pt>
    <dgm:pt modelId="{DFA8ADE3-C9E7-414C-AF29-15F4B8391BBD}" type="sibTrans" cxnId="{BAD52731-CE7D-2048-B34A-1C8216801D55}">
      <dgm:prSet custT="1"/>
      <dgm:spPr>
        <a:solidFill>
          <a:srgbClr val="7F447F"/>
        </a:solidFill>
      </dgm:spPr>
      <dgm:t>
        <a:bodyPr/>
        <a:lstStyle/>
        <a:p>
          <a:endParaRPr lang="en-US" sz="2000"/>
        </a:p>
      </dgm:t>
    </dgm:pt>
    <dgm:pt modelId="{0DDACB12-A5F5-E243-9F16-85DC5979CBFE}">
      <dgm:prSet custT="1"/>
      <dgm:spPr>
        <a:ln w="69850">
          <a:solidFill>
            <a:srgbClr val="E89B2C"/>
          </a:solidFill>
        </a:ln>
      </dgm:spPr>
      <dgm:t>
        <a:bodyPr/>
        <a:lstStyle/>
        <a:p>
          <a:r>
            <a:rPr lang="en-US" sz="2400" b="1" dirty="0">
              <a:solidFill>
                <a:srgbClr val="E89B2C"/>
              </a:solidFill>
            </a:rPr>
            <a:t>MONITOR &amp; EVALUATE</a:t>
          </a:r>
        </a:p>
      </dgm:t>
    </dgm:pt>
    <dgm:pt modelId="{E86A2942-EC91-8B49-810A-FDAC04D6876B}" type="parTrans" cxnId="{9B3F41D1-E297-804D-B81C-C7895BE530D5}">
      <dgm:prSet/>
      <dgm:spPr/>
      <dgm:t>
        <a:bodyPr/>
        <a:lstStyle/>
        <a:p>
          <a:endParaRPr lang="en-US" sz="2000"/>
        </a:p>
      </dgm:t>
    </dgm:pt>
    <dgm:pt modelId="{B2934D61-05AD-C74C-9209-D25723861DCD}" type="sibTrans" cxnId="{9B3F41D1-E297-804D-B81C-C7895BE530D5}">
      <dgm:prSet custT="1"/>
      <dgm:spPr>
        <a:solidFill>
          <a:srgbClr val="E89B2C"/>
        </a:solidFill>
      </dgm:spPr>
      <dgm:t>
        <a:bodyPr/>
        <a:lstStyle/>
        <a:p>
          <a:endParaRPr lang="en-US" sz="2000"/>
        </a:p>
      </dgm:t>
    </dgm:pt>
    <dgm:pt modelId="{E89B6EA0-2A1D-234E-9886-6451B2D51563}">
      <dgm:prSet custT="1"/>
      <dgm:spPr>
        <a:ln w="69850">
          <a:solidFill>
            <a:srgbClr val="EE3519"/>
          </a:solidFill>
        </a:ln>
      </dgm:spPr>
      <dgm:t>
        <a:bodyPr/>
        <a:lstStyle/>
        <a:p>
          <a:r>
            <a:rPr lang="en-US" sz="2400" b="1" dirty="0">
              <a:solidFill>
                <a:srgbClr val="EE3519"/>
              </a:solidFill>
            </a:rPr>
            <a:t>MAKE</a:t>
          </a:r>
          <a:r>
            <a:rPr lang="en-US" sz="2400" b="1" baseline="0" dirty="0">
              <a:solidFill>
                <a:srgbClr val="EE3519"/>
              </a:solidFill>
            </a:rPr>
            <a:t> DECISION </a:t>
          </a:r>
        </a:p>
      </dgm:t>
    </dgm:pt>
    <dgm:pt modelId="{E97A7CBA-A49E-104F-A77D-34EA54A60057}" type="parTrans" cxnId="{1E5F30AC-93F0-1A46-A32B-92E99AACF2A5}">
      <dgm:prSet/>
      <dgm:spPr/>
      <dgm:t>
        <a:bodyPr/>
        <a:lstStyle/>
        <a:p>
          <a:endParaRPr lang="en-US" sz="2000"/>
        </a:p>
      </dgm:t>
    </dgm:pt>
    <dgm:pt modelId="{C596336D-A53C-C94C-897F-AD18C251F0A7}" type="sibTrans" cxnId="{1E5F30AC-93F0-1A46-A32B-92E99AACF2A5}">
      <dgm:prSet custT="1"/>
      <dgm:spPr>
        <a:solidFill>
          <a:srgbClr val="EE3519"/>
        </a:solidFill>
      </dgm:spPr>
      <dgm:t>
        <a:bodyPr/>
        <a:lstStyle/>
        <a:p>
          <a:endParaRPr lang="en-US" sz="2000"/>
        </a:p>
      </dgm:t>
    </dgm:pt>
    <dgm:pt modelId="{33F5D678-109C-1449-8710-3B5EFE9EA007}" type="pres">
      <dgm:prSet presAssocID="{93F8A929-2C72-F143-9F4B-16471BCBB6A8}" presName="cycle" presStyleCnt="0">
        <dgm:presLayoutVars>
          <dgm:dir/>
          <dgm:resizeHandles val="exact"/>
        </dgm:presLayoutVars>
      </dgm:prSet>
      <dgm:spPr/>
    </dgm:pt>
    <dgm:pt modelId="{551FC44C-C383-D04B-BDC9-7CD0C0E96584}" type="pres">
      <dgm:prSet presAssocID="{86EBF238-3272-154B-91CE-5DBA21C845D4}" presName="node" presStyleLbl="node1" presStyleIdx="0" presStyleCnt="6" custScaleX="175769" custScaleY="131728" custRadScaleRad="102376" custRadScaleInc="3140">
        <dgm:presLayoutVars>
          <dgm:bulletEnabled val="1"/>
        </dgm:presLayoutVars>
      </dgm:prSet>
      <dgm:spPr/>
    </dgm:pt>
    <dgm:pt modelId="{5CF0EFAD-4292-5040-856F-77896DFEC55C}" type="pres">
      <dgm:prSet presAssocID="{B6A18C03-6383-C54B-AF58-FED702B6FC53}" presName="sibTrans" presStyleLbl="sibTrans2D1" presStyleIdx="0" presStyleCnt="6"/>
      <dgm:spPr/>
    </dgm:pt>
    <dgm:pt modelId="{5945477B-B9A9-9347-92AB-2D3DE0193A19}" type="pres">
      <dgm:prSet presAssocID="{B6A18C03-6383-C54B-AF58-FED702B6FC53}" presName="connectorText" presStyleLbl="sibTrans2D1" presStyleIdx="0" presStyleCnt="6"/>
      <dgm:spPr/>
    </dgm:pt>
    <dgm:pt modelId="{DB5D9CF6-BA5B-2145-A434-AFA26D760F45}" type="pres">
      <dgm:prSet presAssocID="{D71504F2-E4C0-FD44-84B9-D4A807F8D181}" presName="node" presStyleLbl="node1" presStyleIdx="1" presStyleCnt="6" custScaleX="175769" custScaleY="131728" custRadScaleRad="133781" custRadScaleInc="13989">
        <dgm:presLayoutVars>
          <dgm:bulletEnabled val="1"/>
        </dgm:presLayoutVars>
      </dgm:prSet>
      <dgm:spPr/>
    </dgm:pt>
    <dgm:pt modelId="{BF90B3B7-77E2-984B-8B2E-625CD9FBAFF3}" type="pres">
      <dgm:prSet presAssocID="{99B5B515-D3EE-F54B-BB7C-D5116847B05F}" presName="sibTrans" presStyleLbl="sibTrans2D1" presStyleIdx="1" presStyleCnt="6"/>
      <dgm:spPr/>
    </dgm:pt>
    <dgm:pt modelId="{61B85A78-056E-7840-B96F-F2DAC197FB36}" type="pres">
      <dgm:prSet presAssocID="{99B5B515-D3EE-F54B-BB7C-D5116847B05F}" presName="connectorText" presStyleLbl="sibTrans2D1" presStyleIdx="1" presStyleCnt="6"/>
      <dgm:spPr/>
    </dgm:pt>
    <dgm:pt modelId="{C32FA3E6-9E9F-EB46-A65D-36665AC07129}" type="pres">
      <dgm:prSet presAssocID="{30D86028-84BB-CA46-B10D-BB3379E62E6C}" presName="node" presStyleLbl="node1" presStyleIdx="2" presStyleCnt="6" custScaleX="175769" custScaleY="131728" custRadScaleRad="132418" custRadScaleInc="-30380">
        <dgm:presLayoutVars>
          <dgm:bulletEnabled val="1"/>
        </dgm:presLayoutVars>
      </dgm:prSet>
      <dgm:spPr/>
    </dgm:pt>
    <dgm:pt modelId="{0CF17757-B07D-054A-B418-CB7B36892AA2}" type="pres">
      <dgm:prSet presAssocID="{73AF85F0-3D18-474C-A961-2961CE5DDE8B}" presName="sibTrans" presStyleLbl="sibTrans2D1" presStyleIdx="2" presStyleCnt="6"/>
      <dgm:spPr/>
    </dgm:pt>
    <dgm:pt modelId="{C43F3F00-C058-5A4B-B43D-30D482ADCC8B}" type="pres">
      <dgm:prSet presAssocID="{73AF85F0-3D18-474C-A961-2961CE5DDE8B}" presName="connectorText" presStyleLbl="sibTrans2D1" presStyleIdx="2" presStyleCnt="6"/>
      <dgm:spPr/>
    </dgm:pt>
    <dgm:pt modelId="{091E9CC4-2CB9-FD48-9FBD-31619B416DEB}" type="pres">
      <dgm:prSet presAssocID="{892B9856-2739-C840-B379-0B974672F262}" presName="node" presStyleLbl="node1" presStyleIdx="3" presStyleCnt="6" custScaleX="187488" custScaleY="109329">
        <dgm:presLayoutVars>
          <dgm:bulletEnabled val="1"/>
        </dgm:presLayoutVars>
      </dgm:prSet>
      <dgm:spPr/>
    </dgm:pt>
    <dgm:pt modelId="{0D1B13E9-8A44-7A45-B56A-A5F6E426FA42}" type="pres">
      <dgm:prSet presAssocID="{DFA8ADE3-C9E7-414C-AF29-15F4B8391BBD}" presName="sibTrans" presStyleLbl="sibTrans2D1" presStyleIdx="3" presStyleCnt="6"/>
      <dgm:spPr/>
    </dgm:pt>
    <dgm:pt modelId="{18DDDEEC-EA90-8843-B78F-8CE0DDB2A7FA}" type="pres">
      <dgm:prSet presAssocID="{DFA8ADE3-C9E7-414C-AF29-15F4B8391BBD}" presName="connectorText" presStyleLbl="sibTrans2D1" presStyleIdx="3" presStyleCnt="6"/>
      <dgm:spPr/>
    </dgm:pt>
    <dgm:pt modelId="{7229F0E0-C4E2-644E-AA8E-CE2194486FC4}" type="pres">
      <dgm:prSet presAssocID="{0DDACB12-A5F5-E243-9F16-85DC5979CBFE}" presName="node" presStyleLbl="node1" presStyleIdx="4" presStyleCnt="6" custScaleX="175769" custScaleY="131728" custRadScaleRad="148010" custRadScaleInc="39934">
        <dgm:presLayoutVars>
          <dgm:bulletEnabled val="1"/>
        </dgm:presLayoutVars>
      </dgm:prSet>
      <dgm:spPr/>
    </dgm:pt>
    <dgm:pt modelId="{35DA2999-DAB3-AE42-915A-1717F659C38D}" type="pres">
      <dgm:prSet presAssocID="{B2934D61-05AD-C74C-9209-D25723861DCD}" presName="sibTrans" presStyleLbl="sibTrans2D1" presStyleIdx="4" presStyleCnt="6"/>
      <dgm:spPr/>
    </dgm:pt>
    <dgm:pt modelId="{E62CEAC8-4D54-FC4D-8E26-D3EBFDB3AC12}" type="pres">
      <dgm:prSet presAssocID="{B2934D61-05AD-C74C-9209-D25723861DCD}" presName="connectorText" presStyleLbl="sibTrans2D1" presStyleIdx="4" presStyleCnt="6"/>
      <dgm:spPr/>
    </dgm:pt>
    <dgm:pt modelId="{80553F29-EC6B-9645-A7F8-7B924A485269}" type="pres">
      <dgm:prSet presAssocID="{E89B6EA0-2A1D-234E-9886-6451B2D51563}" presName="node" presStyleLbl="node1" presStyleIdx="5" presStyleCnt="6" custScaleX="175769" custScaleY="131728" custRadScaleRad="152868" custRadScaleInc="-14326">
        <dgm:presLayoutVars>
          <dgm:bulletEnabled val="1"/>
        </dgm:presLayoutVars>
      </dgm:prSet>
      <dgm:spPr/>
    </dgm:pt>
    <dgm:pt modelId="{50F2030A-1787-804F-BE8C-B0F6AA0647D5}" type="pres">
      <dgm:prSet presAssocID="{C596336D-A53C-C94C-897F-AD18C251F0A7}" presName="sibTrans" presStyleLbl="sibTrans2D1" presStyleIdx="5" presStyleCnt="6"/>
      <dgm:spPr/>
    </dgm:pt>
    <dgm:pt modelId="{5C9C0576-7FDD-364B-A102-F9502CA9F230}" type="pres">
      <dgm:prSet presAssocID="{C596336D-A53C-C94C-897F-AD18C251F0A7}" presName="connectorText" presStyleLbl="sibTrans2D1" presStyleIdx="5" presStyleCnt="6"/>
      <dgm:spPr/>
    </dgm:pt>
  </dgm:ptLst>
  <dgm:cxnLst>
    <dgm:cxn modelId="{51C04F0E-E395-8045-A46E-0126FA7BEF9C}" type="presOf" srcId="{73AF85F0-3D18-474C-A961-2961CE5DDE8B}" destId="{C43F3F00-C058-5A4B-B43D-30D482ADCC8B}" srcOrd="1" destOrd="0" presId="urn:microsoft.com/office/officeart/2005/8/layout/cycle2"/>
    <dgm:cxn modelId="{A5AE7D11-3C52-214E-B69C-BA827BA26DB4}" type="presOf" srcId="{86EBF238-3272-154B-91CE-5DBA21C845D4}" destId="{551FC44C-C383-D04B-BDC9-7CD0C0E96584}" srcOrd="0" destOrd="0" presId="urn:microsoft.com/office/officeart/2005/8/layout/cycle2"/>
    <dgm:cxn modelId="{16C5EA12-6A79-2245-89E9-1C49CA2F8E2B}" type="presOf" srcId="{892B9856-2739-C840-B379-0B974672F262}" destId="{091E9CC4-2CB9-FD48-9FBD-31619B416DEB}" srcOrd="0" destOrd="0" presId="urn:microsoft.com/office/officeart/2005/8/layout/cycle2"/>
    <dgm:cxn modelId="{1F59641F-E82C-B548-B11F-15ED47F1E79A}" srcId="{93F8A929-2C72-F143-9F4B-16471BCBB6A8}" destId="{30D86028-84BB-CA46-B10D-BB3379E62E6C}" srcOrd="2" destOrd="0" parTransId="{D730DD82-24EE-C34A-A43F-BC60871C0CF8}" sibTransId="{73AF85F0-3D18-474C-A961-2961CE5DDE8B}"/>
    <dgm:cxn modelId="{BAD52731-CE7D-2048-B34A-1C8216801D55}" srcId="{93F8A929-2C72-F143-9F4B-16471BCBB6A8}" destId="{892B9856-2739-C840-B379-0B974672F262}" srcOrd="3" destOrd="0" parTransId="{2EAC3F10-1EB5-8348-9278-5EBA2D6D8465}" sibTransId="{DFA8ADE3-C9E7-414C-AF29-15F4B8391BBD}"/>
    <dgm:cxn modelId="{DEE5513E-3732-7141-A373-7DF894D24C32}" type="presOf" srcId="{B2934D61-05AD-C74C-9209-D25723861DCD}" destId="{E62CEAC8-4D54-FC4D-8E26-D3EBFDB3AC12}" srcOrd="1" destOrd="0" presId="urn:microsoft.com/office/officeart/2005/8/layout/cycle2"/>
    <dgm:cxn modelId="{C143515C-9A0F-2F43-B3AC-8E63A9EFD384}" type="presOf" srcId="{C596336D-A53C-C94C-897F-AD18C251F0A7}" destId="{5C9C0576-7FDD-364B-A102-F9502CA9F230}" srcOrd="1" destOrd="0" presId="urn:microsoft.com/office/officeart/2005/8/layout/cycle2"/>
    <dgm:cxn modelId="{41693A61-713A-C343-839A-1FEE00ACF036}" type="presOf" srcId="{B2934D61-05AD-C74C-9209-D25723861DCD}" destId="{35DA2999-DAB3-AE42-915A-1717F659C38D}" srcOrd="0" destOrd="0" presId="urn:microsoft.com/office/officeart/2005/8/layout/cycle2"/>
    <dgm:cxn modelId="{26711766-BA02-834C-95D4-299F0E941A28}" type="presOf" srcId="{0DDACB12-A5F5-E243-9F16-85DC5979CBFE}" destId="{7229F0E0-C4E2-644E-AA8E-CE2194486FC4}" srcOrd="0" destOrd="0" presId="urn:microsoft.com/office/officeart/2005/8/layout/cycle2"/>
    <dgm:cxn modelId="{BFA12D66-A35C-374B-9A29-9B415EC164C7}" type="presOf" srcId="{99B5B515-D3EE-F54B-BB7C-D5116847B05F}" destId="{BF90B3B7-77E2-984B-8B2E-625CD9FBAFF3}" srcOrd="0" destOrd="0" presId="urn:microsoft.com/office/officeart/2005/8/layout/cycle2"/>
    <dgm:cxn modelId="{2C573270-7C10-BC4F-9B9C-14224730E097}" type="presOf" srcId="{D71504F2-E4C0-FD44-84B9-D4A807F8D181}" destId="{DB5D9CF6-BA5B-2145-A434-AFA26D760F45}" srcOrd="0" destOrd="0" presId="urn:microsoft.com/office/officeart/2005/8/layout/cycle2"/>
    <dgm:cxn modelId="{0F72B873-8C48-3047-98EC-FA7697F26191}" type="presOf" srcId="{99B5B515-D3EE-F54B-BB7C-D5116847B05F}" destId="{61B85A78-056E-7840-B96F-F2DAC197FB36}" srcOrd="1" destOrd="0" presId="urn:microsoft.com/office/officeart/2005/8/layout/cycle2"/>
    <dgm:cxn modelId="{219AD573-CFBB-7343-BBD1-57B25E448050}" type="presOf" srcId="{DFA8ADE3-C9E7-414C-AF29-15F4B8391BBD}" destId="{0D1B13E9-8A44-7A45-B56A-A5F6E426FA42}" srcOrd="0" destOrd="0" presId="urn:microsoft.com/office/officeart/2005/8/layout/cycle2"/>
    <dgm:cxn modelId="{E3825D80-6C23-BD41-9CC9-24313098CA4E}" srcId="{93F8A929-2C72-F143-9F4B-16471BCBB6A8}" destId="{D71504F2-E4C0-FD44-84B9-D4A807F8D181}" srcOrd="1" destOrd="0" parTransId="{651A4F06-E159-E047-A606-7C57B68CCBD5}" sibTransId="{99B5B515-D3EE-F54B-BB7C-D5116847B05F}"/>
    <dgm:cxn modelId="{2BC3C09A-A248-504E-8AF9-7160F086372A}" type="presOf" srcId="{73AF85F0-3D18-474C-A961-2961CE5DDE8B}" destId="{0CF17757-B07D-054A-B418-CB7B36892AA2}" srcOrd="0" destOrd="0" presId="urn:microsoft.com/office/officeart/2005/8/layout/cycle2"/>
    <dgm:cxn modelId="{8DBF879F-D027-684C-AD30-1BD9A89258CD}" srcId="{93F8A929-2C72-F143-9F4B-16471BCBB6A8}" destId="{86EBF238-3272-154B-91CE-5DBA21C845D4}" srcOrd="0" destOrd="0" parTransId="{1404FBEF-F545-1544-A25C-188A230A9B52}" sibTransId="{B6A18C03-6383-C54B-AF58-FED702B6FC53}"/>
    <dgm:cxn modelId="{C9F478A1-3B90-B149-BCE8-8EE0105042CD}" type="presOf" srcId="{30D86028-84BB-CA46-B10D-BB3379E62E6C}" destId="{C32FA3E6-9E9F-EB46-A65D-36665AC07129}" srcOrd="0" destOrd="0" presId="urn:microsoft.com/office/officeart/2005/8/layout/cycle2"/>
    <dgm:cxn modelId="{F19281AB-B03D-FA46-8899-29D54297509B}" type="presOf" srcId="{C596336D-A53C-C94C-897F-AD18C251F0A7}" destId="{50F2030A-1787-804F-BE8C-B0F6AA0647D5}" srcOrd="0" destOrd="0" presId="urn:microsoft.com/office/officeart/2005/8/layout/cycle2"/>
    <dgm:cxn modelId="{1E5F30AC-93F0-1A46-A32B-92E99AACF2A5}" srcId="{93F8A929-2C72-F143-9F4B-16471BCBB6A8}" destId="{E89B6EA0-2A1D-234E-9886-6451B2D51563}" srcOrd="5" destOrd="0" parTransId="{E97A7CBA-A49E-104F-A77D-34EA54A60057}" sibTransId="{C596336D-A53C-C94C-897F-AD18C251F0A7}"/>
    <dgm:cxn modelId="{91B8D0B1-4A7D-E64B-86F0-A02A5680F451}" type="presOf" srcId="{E89B6EA0-2A1D-234E-9886-6451B2D51563}" destId="{80553F29-EC6B-9645-A7F8-7B924A485269}" srcOrd="0" destOrd="0" presId="urn:microsoft.com/office/officeart/2005/8/layout/cycle2"/>
    <dgm:cxn modelId="{46A235CF-2B99-F946-BFC0-22E70809F72B}" type="presOf" srcId="{DFA8ADE3-C9E7-414C-AF29-15F4B8391BBD}" destId="{18DDDEEC-EA90-8843-B78F-8CE0DDB2A7FA}" srcOrd="1" destOrd="0" presId="urn:microsoft.com/office/officeart/2005/8/layout/cycle2"/>
    <dgm:cxn modelId="{9B3F41D1-E297-804D-B81C-C7895BE530D5}" srcId="{93F8A929-2C72-F143-9F4B-16471BCBB6A8}" destId="{0DDACB12-A5F5-E243-9F16-85DC5979CBFE}" srcOrd="4" destOrd="0" parTransId="{E86A2942-EC91-8B49-810A-FDAC04D6876B}" sibTransId="{B2934D61-05AD-C74C-9209-D25723861DCD}"/>
    <dgm:cxn modelId="{18D951D5-D80A-8340-BAD7-0D3BF0531AFA}" type="presOf" srcId="{B6A18C03-6383-C54B-AF58-FED702B6FC53}" destId="{5CF0EFAD-4292-5040-856F-77896DFEC55C}" srcOrd="0" destOrd="0" presId="urn:microsoft.com/office/officeart/2005/8/layout/cycle2"/>
    <dgm:cxn modelId="{74F3D2D9-6499-E843-A0D6-BC448C18AEF1}" type="presOf" srcId="{B6A18C03-6383-C54B-AF58-FED702B6FC53}" destId="{5945477B-B9A9-9347-92AB-2D3DE0193A19}" srcOrd="1" destOrd="0" presId="urn:microsoft.com/office/officeart/2005/8/layout/cycle2"/>
    <dgm:cxn modelId="{536455EB-9BBB-964C-99F4-9E19AA91FDF1}" type="presOf" srcId="{93F8A929-2C72-F143-9F4B-16471BCBB6A8}" destId="{33F5D678-109C-1449-8710-3B5EFE9EA007}" srcOrd="0" destOrd="0" presId="urn:microsoft.com/office/officeart/2005/8/layout/cycle2"/>
    <dgm:cxn modelId="{7B129609-255D-794F-8688-1DEF89608B68}" type="presParOf" srcId="{33F5D678-109C-1449-8710-3B5EFE9EA007}" destId="{551FC44C-C383-D04B-BDC9-7CD0C0E96584}" srcOrd="0" destOrd="0" presId="urn:microsoft.com/office/officeart/2005/8/layout/cycle2"/>
    <dgm:cxn modelId="{367B34D4-D692-1743-89EE-1A14E93C21BD}" type="presParOf" srcId="{33F5D678-109C-1449-8710-3B5EFE9EA007}" destId="{5CF0EFAD-4292-5040-856F-77896DFEC55C}" srcOrd="1" destOrd="0" presId="urn:microsoft.com/office/officeart/2005/8/layout/cycle2"/>
    <dgm:cxn modelId="{9CAFD4FE-0B0F-ED49-A869-CA12DB9BFC38}" type="presParOf" srcId="{5CF0EFAD-4292-5040-856F-77896DFEC55C}" destId="{5945477B-B9A9-9347-92AB-2D3DE0193A19}" srcOrd="0" destOrd="0" presId="urn:microsoft.com/office/officeart/2005/8/layout/cycle2"/>
    <dgm:cxn modelId="{1C199124-577E-7E46-BD14-394893E6C103}" type="presParOf" srcId="{33F5D678-109C-1449-8710-3B5EFE9EA007}" destId="{DB5D9CF6-BA5B-2145-A434-AFA26D760F45}" srcOrd="2" destOrd="0" presId="urn:microsoft.com/office/officeart/2005/8/layout/cycle2"/>
    <dgm:cxn modelId="{0E4575E1-0E16-C64E-8E41-7DA6F11CFD9E}" type="presParOf" srcId="{33F5D678-109C-1449-8710-3B5EFE9EA007}" destId="{BF90B3B7-77E2-984B-8B2E-625CD9FBAFF3}" srcOrd="3" destOrd="0" presId="urn:microsoft.com/office/officeart/2005/8/layout/cycle2"/>
    <dgm:cxn modelId="{4B7A5A68-20C3-2E49-A852-3B43D7BBA189}" type="presParOf" srcId="{BF90B3B7-77E2-984B-8B2E-625CD9FBAFF3}" destId="{61B85A78-056E-7840-B96F-F2DAC197FB36}" srcOrd="0" destOrd="0" presId="urn:microsoft.com/office/officeart/2005/8/layout/cycle2"/>
    <dgm:cxn modelId="{A7B73BF3-2B2A-384B-AE5A-1FB711172FE8}" type="presParOf" srcId="{33F5D678-109C-1449-8710-3B5EFE9EA007}" destId="{C32FA3E6-9E9F-EB46-A65D-36665AC07129}" srcOrd="4" destOrd="0" presId="urn:microsoft.com/office/officeart/2005/8/layout/cycle2"/>
    <dgm:cxn modelId="{EC6E7500-39D6-B549-B87A-5F66B2E383AB}" type="presParOf" srcId="{33F5D678-109C-1449-8710-3B5EFE9EA007}" destId="{0CF17757-B07D-054A-B418-CB7B36892AA2}" srcOrd="5" destOrd="0" presId="urn:microsoft.com/office/officeart/2005/8/layout/cycle2"/>
    <dgm:cxn modelId="{49031864-A4D7-8C42-BC2A-FA02D92DE709}" type="presParOf" srcId="{0CF17757-B07D-054A-B418-CB7B36892AA2}" destId="{C43F3F00-C058-5A4B-B43D-30D482ADCC8B}" srcOrd="0" destOrd="0" presId="urn:microsoft.com/office/officeart/2005/8/layout/cycle2"/>
    <dgm:cxn modelId="{BD7C7C67-91E2-7849-A2BC-F786B072CE99}" type="presParOf" srcId="{33F5D678-109C-1449-8710-3B5EFE9EA007}" destId="{091E9CC4-2CB9-FD48-9FBD-31619B416DEB}" srcOrd="6" destOrd="0" presId="urn:microsoft.com/office/officeart/2005/8/layout/cycle2"/>
    <dgm:cxn modelId="{0F8FDD6B-F5C8-E14F-84F8-178279304399}" type="presParOf" srcId="{33F5D678-109C-1449-8710-3B5EFE9EA007}" destId="{0D1B13E9-8A44-7A45-B56A-A5F6E426FA42}" srcOrd="7" destOrd="0" presId="urn:microsoft.com/office/officeart/2005/8/layout/cycle2"/>
    <dgm:cxn modelId="{21FE344E-779F-A740-8671-3E2E25655499}" type="presParOf" srcId="{0D1B13E9-8A44-7A45-B56A-A5F6E426FA42}" destId="{18DDDEEC-EA90-8843-B78F-8CE0DDB2A7FA}" srcOrd="0" destOrd="0" presId="urn:microsoft.com/office/officeart/2005/8/layout/cycle2"/>
    <dgm:cxn modelId="{329A0B4B-562F-0147-9B03-7A4AD4C95F40}" type="presParOf" srcId="{33F5D678-109C-1449-8710-3B5EFE9EA007}" destId="{7229F0E0-C4E2-644E-AA8E-CE2194486FC4}" srcOrd="8" destOrd="0" presId="urn:microsoft.com/office/officeart/2005/8/layout/cycle2"/>
    <dgm:cxn modelId="{BF618728-C9B0-2D4F-8F28-99F90041E4B1}" type="presParOf" srcId="{33F5D678-109C-1449-8710-3B5EFE9EA007}" destId="{35DA2999-DAB3-AE42-915A-1717F659C38D}" srcOrd="9" destOrd="0" presId="urn:microsoft.com/office/officeart/2005/8/layout/cycle2"/>
    <dgm:cxn modelId="{E35B4F20-D88B-1C43-9D53-95BC35D199C9}" type="presParOf" srcId="{35DA2999-DAB3-AE42-915A-1717F659C38D}" destId="{E62CEAC8-4D54-FC4D-8E26-D3EBFDB3AC12}" srcOrd="0" destOrd="0" presId="urn:microsoft.com/office/officeart/2005/8/layout/cycle2"/>
    <dgm:cxn modelId="{F7792A9D-300A-B241-B4AE-056CDF82766D}" type="presParOf" srcId="{33F5D678-109C-1449-8710-3B5EFE9EA007}" destId="{80553F29-EC6B-9645-A7F8-7B924A485269}" srcOrd="10" destOrd="0" presId="urn:microsoft.com/office/officeart/2005/8/layout/cycle2"/>
    <dgm:cxn modelId="{ABCE48F7-AED4-DD4E-B4A9-D7BE33B0DFC4}" type="presParOf" srcId="{33F5D678-109C-1449-8710-3B5EFE9EA007}" destId="{50F2030A-1787-804F-BE8C-B0F6AA0647D5}" srcOrd="11" destOrd="0" presId="urn:microsoft.com/office/officeart/2005/8/layout/cycle2"/>
    <dgm:cxn modelId="{090B100C-86F5-784B-85C0-614627576808}" type="presParOf" srcId="{50F2030A-1787-804F-BE8C-B0F6AA0647D5}" destId="{5C9C0576-7FDD-364B-A102-F9502CA9F230}" srcOrd="0" destOrd="0" presId="urn:microsoft.com/office/officeart/2005/8/layout/cycle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1D0157-A438-46CA-8EB0-F10C3EDBB633}">
      <dsp:nvSpPr>
        <dsp:cNvPr id="0" name=""/>
        <dsp:cNvSpPr/>
      </dsp:nvSpPr>
      <dsp:spPr>
        <a:xfrm>
          <a:off x="8099" y="1980715"/>
          <a:ext cx="3498431" cy="3633543"/>
        </a:xfrm>
        <a:prstGeom prst="round2SameRect">
          <a:avLst>
            <a:gd name="adj1" fmla="val 8000"/>
            <a:gd name="adj2" fmla="val 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400" tIns="76200" rIns="25400" bIns="25400" numCol="1" spcCol="1270" anchor="t" anchorCtr="0">
          <a:noAutofit/>
        </a:bodyPr>
        <a:lstStyle/>
        <a:p>
          <a:pPr marL="228600" lvl="1" indent="-228600" algn="l" defTabSz="889000">
            <a:lnSpc>
              <a:spcPct val="90000"/>
            </a:lnSpc>
            <a:spcBef>
              <a:spcPct val="0"/>
            </a:spcBef>
            <a:spcAft>
              <a:spcPct val="15000"/>
            </a:spcAft>
            <a:buChar char="•"/>
          </a:pPr>
          <a:r>
            <a:rPr lang="en-US" sz="2000" kern="1200"/>
            <a:t>Self-monitor</a:t>
          </a:r>
        </a:p>
        <a:p>
          <a:pPr marL="457200" lvl="2" indent="-228600" algn="l" defTabSz="889000">
            <a:lnSpc>
              <a:spcPct val="90000"/>
            </a:lnSpc>
            <a:spcBef>
              <a:spcPct val="0"/>
            </a:spcBef>
            <a:spcAft>
              <a:spcPct val="15000"/>
            </a:spcAft>
            <a:buChar char="•"/>
          </a:pPr>
          <a:r>
            <a:rPr lang="en-US" sz="2000" kern="1200"/>
            <a:t>Are you participating?</a:t>
          </a:r>
        </a:p>
        <a:p>
          <a:pPr marL="457200" lvl="2" indent="-228600" algn="l" defTabSz="889000">
            <a:lnSpc>
              <a:spcPct val="90000"/>
            </a:lnSpc>
            <a:spcBef>
              <a:spcPct val="0"/>
            </a:spcBef>
            <a:spcAft>
              <a:spcPct val="15000"/>
            </a:spcAft>
            <a:buChar char="•"/>
          </a:pPr>
          <a:r>
            <a:rPr lang="en-US" sz="2000" kern="1200"/>
            <a:t>Engaged as a learner?</a:t>
          </a:r>
        </a:p>
        <a:p>
          <a:pPr marL="457200" lvl="2" indent="-228600" algn="l" defTabSz="889000">
            <a:lnSpc>
              <a:spcPct val="90000"/>
            </a:lnSpc>
            <a:spcBef>
              <a:spcPct val="0"/>
            </a:spcBef>
            <a:spcAft>
              <a:spcPct val="15000"/>
            </a:spcAft>
            <a:buChar char="•"/>
          </a:pPr>
          <a:endParaRPr lang="en-US" sz="2000" kern="1200"/>
        </a:p>
        <a:p>
          <a:pPr marL="228600" lvl="1" indent="-228600" algn="l" defTabSz="889000">
            <a:lnSpc>
              <a:spcPct val="90000"/>
            </a:lnSpc>
            <a:spcBef>
              <a:spcPct val="0"/>
            </a:spcBef>
            <a:spcAft>
              <a:spcPct val="15000"/>
            </a:spcAft>
            <a:buChar char="•"/>
          </a:pPr>
          <a:r>
            <a:rPr lang="en-US" sz="2000" kern="1200"/>
            <a:t>Stretch, break, stand as needed​</a:t>
          </a:r>
        </a:p>
        <a:p>
          <a:pPr marL="228600" lvl="1" indent="-228600" algn="l" defTabSz="889000">
            <a:lnSpc>
              <a:spcPct val="90000"/>
            </a:lnSpc>
            <a:spcBef>
              <a:spcPct val="0"/>
            </a:spcBef>
            <a:spcAft>
              <a:spcPct val="15000"/>
            </a:spcAft>
            <a:buChar char="•"/>
          </a:pPr>
          <a:endParaRPr lang="en-US" sz="2000" kern="1200" dirty="0"/>
        </a:p>
        <a:p>
          <a:pPr marL="228600" lvl="1" indent="-228600" algn="l" defTabSz="889000">
            <a:lnSpc>
              <a:spcPct val="90000"/>
            </a:lnSpc>
            <a:spcBef>
              <a:spcPct val="0"/>
            </a:spcBef>
            <a:spcAft>
              <a:spcPct val="15000"/>
            </a:spcAft>
            <a:buChar char="•"/>
          </a:pPr>
          <a:r>
            <a:rPr lang="en-US" sz="2000" kern="1200" dirty="0"/>
            <a:t>If you have questions or comments:</a:t>
          </a:r>
        </a:p>
        <a:p>
          <a:pPr marL="457200" lvl="2" indent="-228600" algn="l" defTabSz="889000">
            <a:lnSpc>
              <a:spcPct val="90000"/>
            </a:lnSpc>
            <a:spcBef>
              <a:spcPct val="0"/>
            </a:spcBef>
            <a:spcAft>
              <a:spcPct val="15000"/>
            </a:spcAft>
            <a:buChar char="•"/>
          </a:pPr>
          <a:r>
            <a:rPr lang="en-US" sz="2000" kern="1200" dirty="0"/>
            <a:t>Raise hand</a:t>
          </a:r>
        </a:p>
      </dsp:txBody>
      <dsp:txXfrm>
        <a:off x="90071" y="2062687"/>
        <a:ext cx="3334487" cy="3551571"/>
      </dsp:txXfrm>
    </dsp:sp>
    <dsp:sp modelId="{D5C674EC-98A5-4D45-9168-E941BC46FCF6}">
      <dsp:nvSpPr>
        <dsp:cNvPr id="0" name=""/>
        <dsp:cNvSpPr/>
      </dsp:nvSpPr>
      <dsp:spPr>
        <a:xfrm>
          <a:off x="0" y="5429489"/>
          <a:ext cx="3498431" cy="1122947"/>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0" rIns="40640" bIns="0" numCol="1" spcCol="1270" anchor="ctr" anchorCtr="0">
          <a:noAutofit/>
        </a:bodyPr>
        <a:lstStyle/>
        <a:p>
          <a:pPr marL="0" lvl="0" indent="0" algn="l" defTabSz="1422400">
            <a:lnSpc>
              <a:spcPct val="90000"/>
            </a:lnSpc>
            <a:spcBef>
              <a:spcPct val="0"/>
            </a:spcBef>
            <a:spcAft>
              <a:spcPct val="35000"/>
            </a:spcAft>
            <a:buNone/>
          </a:pPr>
          <a:r>
            <a:rPr lang="en-US" sz="3200" kern="1200"/>
            <a:t>Self</a:t>
          </a:r>
        </a:p>
      </dsp:txBody>
      <dsp:txXfrm>
        <a:off x="0" y="5429489"/>
        <a:ext cx="2463683" cy="1122947"/>
      </dsp:txXfrm>
    </dsp:sp>
    <dsp:sp modelId="{DEEF4213-91C0-4DFA-A1E8-D6E76A9D48BD}">
      <dsp:nvSpPr>
        <dsp:cNvPr id="0" name=""/>
        <dsp:cNvSpPr/>
      </dsp:nvSpPr>
      <dsp:spPr>
        <a:xfrm>
          <a:off x="2571483" y="5211252"/>
          <a:ext cx="1224450" cy="1224450"/>
        </a:xfrm>
        <a:prstGeom prst="ellipse">
          <a:avLst/>
        </a:prstGeom>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a:fillRect/>
          </a:stretch>
        </a:blip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73ADCC0-45AB-4F03-8B39-78AD7803ABF7}">
      <dsp:nvSpPr>
        <dsp:cNvPr id="0" name=""/>
        <dsp:cNvSpPr/>
      </dsp:nvSpPr>
      <dsp:spPr>
        <a:xfrm>
          <a:off x="4098549" y="2000131"/>
          <a:ext cx="3498431" cy="3555877"/>
        </a:xfrm>
        <a:prstGeom prst="round2SameRect">
          <a:avLst>
            <a:gd name="adj1" fmla="val 8000"/>
            <a:gd name="adj2" fmla="val 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400" tIns="76200" rIns="25400" bIns="25400" numCol="1" spcCol="1270" anchor="t" anchorCtr="0">
          <a:noAutofit/>
        </a:bodyPr>
        <a:lstStyle/>
        <a:p>
          <a:pPr marL="228600" lvl="1" indent="-228600" algn="l" defTabSz="889000">
            <a:lnSpc>
              <a:spcPct val="90000"/>
            </a:lnSpc>
            <a:spcBef>
              <a:spcPct val="0"/>
            </a:spcBef>
            <a:spcAft>
              <a:spcPct val="15000"/>
            </a:spcAft>
            <a:buChar char="•"/>
          </a:pPr>
          <a:r>
            <a:rPr lang="en-US" sz="2000" kern="1200" dirty="0"/>
            <a:t>Listen while others are speaking​</a:t>
          </a:r>
        </a:p>
        <a:p>
          <a:pPr marL="228600" lvl="1" indent="-228600" algn="l" defTabSz="889000">
            <a:lnSpc>
              <a:spcPct val="90000"/>
            </a:lnSpc>
            <a:spcBef>
              <a:spcPct val="0"/>
            </a:spcBef>
            <a:spcAft>
              <a:spcPct val="15000"/>
            </a:spcAft>
            <a:buChar char="•"/>
          </a:pPr>
          <a:endParaRPr lang="en-US" sz="2000" kern="1200" dirty="0"/>
        </a:p>
        <a:p>
          <a:pPr marL="228600" lvl="1" indent="-228600" algn="l" defTabSz="889000">
            <a:lnSpc>
              <a:spcPct val="90000"/>
            </a:lnSpc>
            <a:spcBef>
              <a:spcPct val="0"/>
            </a:spcBef>
            <a:spcAft>
              <a:spcPct val="15000"/>
            </a:spcAft>
            <a:buChar char="•"/>
          </a:pPr>
          <a:r>
            <a:rPr lang="en-US" sz="2000" kern="1200"/>
            <a:t>Work as a team:</a:t>
          </a:r>
        </a:p>
        <a:p>
          <a:pPr marL="457200" lvl="2" indent="-228600" algn="l" defTabSz="889000">
            <a:lnSpc>
              <a:spcPct val="90000"/>
            </a:lnSpc>
            <a:spcBef>
              <a:spcPct val="0"/>
            </a:spcBef>
            <a:spcAft>
              <a:spcPct val="15000"/>
            </a:spcAft>
            <a:buChar char="•"/>
          </a:pPr>
          <a:r>
            <a:rPr lang="en-US" sz="2000" kern="1200"/>
            <a:t>Room for every voice</a:t>
          </a:r>
        </a:p>
        <a:p>
          <a:pPr marL="457200" lvl="2" indent="-228600" algn="l" defTabSz="889000">
            <a:lnSpc>
              <a:spcPct val="90000"/>
            </a:lnSpc>
            <a:spcBef>
              <a:spcPct val="0"/>
            </a:spcBef>
            <a:spcAft>
              <a:spcPct val="15000"/>
            </a:spcAft>
            <a:buChar char="•"/>
          </a:pPr>
          <a:r>
            <a:rPr lang="en-US" sz="2000" kern="1200"/>
            <a:t>Reinforce participation</a:t>
          </a:r>
        </a:p>
      </dsp:txBody>
      <dsp:txXfrm>
        <a:off x="4180521" y="2082103"/>
        <a:ext cx="3334487" cy="3473905"/>
      </dsp:txXfrm>
    </dsp:sp>
    <dsp:sp modelId="{219636A1-9D00-4675-967E-CA57FCDEAB1E}">
      <dsp:nvSpPr>
        <dsp:cNvPr id="0" name=""/>
        <dsp:cNvSpPr/>
      </dsp:nvSpPr>
      <dsp:spPr>
        <a:xfrm>
          <a:off x="4138991" y="5445501"/>
          <a:ext cx="3498431" cy="1122947"/>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0" rIns="40640" bIns="0" numCol="1" spcCol="1270" anchor="ctr" anchorCtr="0">
          <a:noAutofit/>
        </a:bodyPr>
        <a:lstStyle/>
        <a:p>
          <a:pPr marL="0" lvl="0" indent="0" algn="l" defTabSz="1422400">
            <a:lnSpc>
              <a:spcPct val="90000"/>
            </a:lnSpc>
            <a:spcBef>
              <a:spcPct val="0"/>
            </a:spcBef>
            <a:spcAft>
              <a:spcPct val="35000"/>
            </a:spcAft>
            <a:buNone/>
          </a:pPr>
          <a:r>
            <a:rPr lang="en-US" sz="3200" kern="1200"/>
            <a:t>Others</a:t>
          </a:r>
        </a:p>
      </dsp:txBody>
      <dsp:txXfrm>
        <a:off x="4138991" y="5445501"/>
        <a:ext cx="2463683" cy="1122947"/>
      </dsp:txXfrm>
    </dsp:sp>
    <dsp:sp modelId="{161E2365-CB26-459A-8F0C-B10C3E646E56}">
      <dsp:nvSpPr>
        <dsp:cNvPr id="0" name=""/>
        <dsp:cNvSpPr/>
      </dsp:nvSpPr>
      <dsp:spPr>
        <a:xfrm>
          <a:off x="6661198" y="5262192"/>
          <a:ext cx="1224450" cy="1224450"/>
        </a:xfrm>
        <a:prstGeom prst="ellipse">
          <a:avLst/>
        </a:prstGeom>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F2F90E6-CF6C-47CE-A6A2-78658417800F}">
      <dsp:nvSpPr>
        <dsp:cNvPr id="0" name=""/>
        <dsp:cNvSpPr/>
      </dsp:nvSpPr>
      <dsp:spPr>
        <a:xfrm>
          <a:off x="8188999" y="2035883"/>
          <a:ext cx="3498431" cy="3412871"/>
        </a:xfrm>
        <a:prstGeom prst="round2SameRect">
          <a:avLst>
            <a:gd name="adj1" fmla="val 8000"/>
            <a:gd name="adj2" fmla="val 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400" tIns="76200" rIns="25400" bIns="25400" numCol="1" spcCol="1270" anchor="t" anchorCtr="0">
          <a:noAutofit/>
        </a:bodyPr>
        <a:lstStyle/>
        <a:p>
          <a:pPr marL="228600" lvl="1" indent="-228600" algn="l" defTabSz="889000">
            <a:lnSpc>
              <a:spcPct val="90000"/>
            </a:lnSpc>
            <a:spcBef>
              <a:spcPct val="0"/>
            </a:spcBef>
            <a:spcAft>
              <a:spcPct val="15000"/>
            </a:spcAft>
            <a:buChar char="•"/>
          </a:pPr>
          <a:r>
            <a:rPr lang="en-US" sz="2000" kern="1200"/>
            <a:t>Have your computer charged and ready to go​</a:t>
          </a:r>
        </a:p>
        <a:p>
          <a:pPr marL="228600" lvl="1" indent="-228600" algn="l" defTabSz="889000">
            <a:lnSpc>
              <a:spcPct val="90000"/>
            </a:lnSpc>
            <a:spcBef>
              <a:spcPct val="0"/>
            </a:spcBef>
            <a:spcAft>
              <a:spcPct val="15000"/>
            </a:spcAft>
            <a:buChar char="•"/>
          </a:pPr>
          <a:endParaRPr lang="en-US" sz="2000" kern="1200" dirty="0"/>
        </a:p>
        <a:p>
          <a:pPr marL="228600" lvl="1" indent="-228600" algn="l" defTabSz="889000">
            <a:lnSpc>
              <a:spcPct val="90000"/>
            </a:lnSpc>
            <a:spcBef>
              <a:spcPct val="0"/>
            </a:spcBef>
            <a:spcAft>
              <a:spcPct val="15000"/>
            </a:spcAft>
            <a:buChar char="•"/>
          </a:pPr>
          <a:r>
            <a:rPr lang="en-US" sz="2000" kern="1200"/>
            <a:t>Keep necessary materials at hand</a:t>
          </a:r>
        </a:p>
        <a:p>
          <a:pPr marL="457200" lvl="2" indent="-228600" algn="l" defTabSz="889000">
            <a:lnSpc>
              <a:spcPct val="90000"/>
            </a:lnSpc>
            <a:spcBef>
              <a:spcPct val="0"/>
            </a:spcBef>
            <a:spcAft>
              <a:spcPct val="15000"/>
            </a:spcAft>
            <a:buChar char="•"/>
          </a:pPr>
          <a:r>
            <a:rPr lang="en-US" sz="2000" kern="1200"/>
            <a:t>action plan</a:t>
          </a:r>
        </a:p>
        <a:p>
          <a:pPr marL="457200" lvl="2" indent="-228600" algn="l" defTabSz="889000">
            <a:lnSpc>
              <a:spcPct val="90000"/>
            </a:lnSpc>
            <a:spcBef>
              <a:spcPct val="0"/>
            </a:spcBef>
            <a:spcAft>
              <a:spcPct val="15000"/>
            </a:spcAft>
            <a:buChar char="•"/>
          </a:pPr>
          <a:r>
            <a:rPr lang="en-US" sz="2000" kern="1200"/>
            <a:t>relevant docs</a:t>
          </a:r>
        </a:p>
        <a:p>
          <a:pPr marL="457200" lvl="2" indent="-228600" algn="l" defTabSz="889000">
            <a:lnSpc>
              <a:spcPct val="90000"/>
            </a:lnSpc>
            <a:spcBef>
              <a:spcPct val="0"/>
            </a:spcBef>
            <a:spcAft>
              <a:spcPct val="15000"/>
            </a:spcAft>
            <a:buChar char="•"/>
          </a:pPr>
          <a:r>
            <a:rPr lang="en-US" sz="2000" kern="1200"/>
            <a:t>water/snacks</a:t>
          </a:r>
        </a:p>
        <a:p>
          <a:pPr marL="457200" lvl="2" indent="-228600" algn="l" defTabSz="889000">
            <a:lnSpc>
              <a:spcPct val="90000"/>
            </a:lnSpc>
            <a:spcBef>
              <a:spcPct val="0"/>
            </a:spcBef>
            <a:spcAft>
              <a:spcPct val="15000"/>
            </a:spcAft>
            <a:buChar char="•"/>
          </a:pPr>
          <a:endParaRPr lang="en-US" sz="2000" kern="1200"/>
        </a:p>
        <a:p>
          <a:pPr marL="228600" lvl="1" indent="-228600" algn="l" defTabSz="889000">
            <a:lnSpc>
              <a:spcPct val="90000"/>
            </a:lnSpc>
            <a:spcBef>
              <a:spcPct val="0"/>
            </a:spcBef>
            <a:spcAft>
              <a:spcPct val="15000"/>
            </a:spcAft>
            <a:buChar char="•"/>
          </a:pPr>
          <a:r>
            <a:rPr lang="en-US" sz="2000" kern="1200"/>
            <a:t>Minimize distractions if possible​</a:t>
          </a:r>
        </a:p>
      </dsp:txBody>
      <dsp:txXfrm>
        <a:off x="8268967" y="2115851"/>
        <a:ext cx="3338495" cy="3332903"/>
      </dsp:txXfrm>
    </dsp:sp>
    <dsp:sp modelId="{B634D077-9CEB-4360-83EE-5D4C6FFB98DD}">
      <dsp:nvSpPr>
        <dsp:cNvPr id="0" name=""/>
        <dsp:cNvSpPr/>
      </dsp:nvSpPr>
      <dsp:spPr>
        <a:xfrm>
          <a:off x="8146143" y="5445931"/>
          <a:ext cx="3498431" cy="1122947"/>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0" rIns="40640" bIns="0" numCol="1" spcCol="1270" anchor="ctr" anchorCtr="0">
          <a:noAutofit/>
        </a:bodyPr>
        <a:lstStyle/>
        <a:p>
          <a:pPr marL="0" lvl="0" indent="0" algn="l" defTabSz="1422400">
            <a:lnSpc>
              <a:spcPct val="90000"/>
            </a:lnSpc>
            <a:spcBef>
              <a:spcPct val="0"/>
            </a:spcBef>
            <a:spcAft>
              <a:spcPct val="35000"/>
            </a:spcAft>
            <a:buNone/>
          </a:pPr>
          <a:r>
            <a:rPr lang="en-US" sz="3200" kern="1200"/>
            <a:t>Environment</a:t>
          </a:r>
        </a:p>
      </dsp:txBody>
      <dsp:txXfrm>
        <a:off x="8146143" y="5445931"/>
        <a:ext cx="2463683" cy="1122947"/>
      </dsp:txXfrm>
    </dsp:sp>
    <dsp:sp modelId="{EE5FFD93-52F3-418C-BBBA-24CAF019EF16}">
      <dsp:nvSpPr>
        <dsp:cNvPr id="0" name=""/>
        <dsp:cNvSpPr/>
      </dsp:nvSpPr>
      <dsp:spPr>
        <a:xfrm>
          <a:off x="10751648" y="5226441"/>
          <a:ext cx="1224450" cy="1224450"/>
        </a:xfrm>
        <a:prstGeom prst="ellipse">
          <a:avLst/>
        </a:prstGeom>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a:blip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1FC44C-C383-D04B-BDC9-7CD0C0E96584}">
      <dsp:nvSpPr>
        <dsp:cNvPr id="0" name=""/>
        <dsp:cNvSpPr/>
      </dsp:nvSpPr>
      <dsp:spPr>
        <a:xfrm>
          <a:off x="3694244" y="-139143"/>
          <a:ext cx="2392196" cy="1792803"/>
        </a:xfrm>
        <a:prstGeom prst="ellipse">
          <a:avLst/>
        </a:prstGeom>
        <a:solidFill>
          <a:schemeClr val="lt1">
            <a:hueOff val="0"/>
            <a:satOff val="0"/>
            <a:lumOff val="0"/>
            <a:alphaOff val="0"/>
          </a:schemeClr>
        </a:solidFill>
        <a:ln w="69850" cap="flat" cmpd="sng" algn="ctr">
          <a:solidFill>
            <a:srgbClr val="F3C857"/>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F3C857"/>
              </a:solidFill>
            </a:rPr>
            <a:t>IDENTIFY</a:t>
          </a:r>
          <a:r>
            <a:rPr lang="en-US" sz="2400" b="1" kern="1200" baseline="0" dirty="0">
              <a:solidFill>
                <a:srgbClr val="F3C857"/>
              </a:solidFill>
            </a:rPr>
            <a:t> PROBLEM</a:t>
          </a:r>
        </a:p>
      </dsp:txBody>
      <dsp:txXfrm>
        <a:off x="4044573" y="123407"/>
        <a:ext cx="1691538" cy="1267703"/>
      </dsp:txXfrm>
    </dsp:sp>
    <dsp:sp modelId="{5CF0EFAD-4292-5040-856F-77896DFEC55C}">
      <dsp:nvSpPr>
        <dsp:cNvPr id="0" name=""/>
        <dsp:cNvSpPr/>
      </dsp:nvSpPr>
      <dsp:spPr>
        <a:xfrm rot="1162602">
          <a:off x="6026692" y="953169"/>
          <a:ext cx="147426" cy="459333"/>
        </a:xfrm>
        <a:prstGeom prst="rightArrow">
          <a:avLst>
            <a:gd name="adj1" fmla="val 60000"/>
            <a:gd name="adj2" fmla="val 50000"/>
          </a:avLst>
        </a:prstGeom>
        <a:solidFill>
          <a:srgbClr val="F3C857"/>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6027945" y="1037699"/>
        <a:ext cx="103198" cy="275599"/>
      </dsp:txXfrm>
    </dsp:sp>
    <dsp:sp modelId="{DB5D9CF6-BA5B-2145-A434-AFA26D760F45}">
      <dsp:nvSpPr>
        <dsp:cNvPr id="0" name=""/>
        <dsp:cNvSpPr/>
      </dsp:nvSpPr>
      <dsp:spPr>
        <a:xfrm>
          <a:off x="6122242" y="714780"/>
          <a:ext cx="2392196" cy="1792803"/>
        </a:xfrm>
        <a:prstGeom prst="ellipse">
          <a:avLst/>
        </a:prstGeom>
        <a:solidFill>
          <a:schemeClr val="lt1">
            <a:hueOff val="0"/>
            <a:satOff val="0"/>
            <a:lumOff val="0"/>
            <a:alphaOff val="0"/>
          </a:schemeClr>
        </a:solidFill>
        <a:ln w="63500" cap="flat" cmpd="sng" algn="ctr">
          <a:solidFill>
            <a:srgbClr val="207196"/>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207196"/>
              </a:solidFill>
            </a:rPr>
            <a:t>IDENTIFY</a:t>
          </a:r>
          <a:r>
            <a:rPr lang="en-US" sz="2400" b="1" kern="1200" baseline="0" dirty="0">
              <a:solidFill>
                <a:srgbClr val="207196"/>
              </a:solidFill>
            </a:rPr>
            <a:t> GOAL </a:t>
          </a:r>
        </a:p>
      </dsp:txBody>
      <dsp:txXfrm>
        <a:off x="6472571" y="977330"/>
        <a:ext cx="1691538" cy="1267703"/>
      </dsp:txXfrm>
    </dsp:sp>
    <dsp:sp modelId="{BF90B3B7-77E2-984B-8B2E-625CD9FBAFF3}">
      <dsp:nvSpPr>
        <dsp:cNvPr id="0" name=""/>
        <dsp:cNvSpPr/>
      </dsp:nvSpPr>
      <dsp:spPr>
        <a:xfrm rot="5293263">
          <a:off x="7255302" y="2453919"/>
          <a:ext cx="192691" cy="459333"/>
        </a:xfrm>
        <a:prstGeom prst="rightArrow">
          <a:avLst>
            <a:gd name="adj1" fmla="val 60000"/>
            <a:gd name="adj2" fmla="val 50000"/>
          </a:avLst>
        </a:prstGeom>
        <a:solidFill>
          <a:srgbClr val="207196"/>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7283308" y="2516896"/>
        <a:ext cx="134884" cy="275599"/>
      </dsp:txXfrm>
    </dsp:sp>
    <dsp:sp modelId="{C32FA3E6-9E9F-EB46-A65D-36665AC07129}">
      <dsp:nvSpPr>
        <dsp:cNvPr id="0" name=""/>
        <dsp:cNvSpPr/>
      </dsp:nvSpPr>
      <dsp:spPr>
        <a:xfrm>
          <a:off x="6189196" y="2870491"/>
          <a:ext cx="2392196" cy="1792803"/>
        </a:xfrm>
        <a:prstGeom prst="ellipse">
          <a:avLst/>
        </a:prstGeom>
        <a:solidFill>
          <a:schemeClr val="lt1">
            <a:hueOff val="0"/>
            <a:satOff val="0"/>
            <a:lumOff val="0"/>
            <a:alphaOff val="0"/>
          </a:schemeClr>
        </a:solidFill>
        <a:ln w="69850" cap="flat" cmpd="sng" algn="ctr">
          <a:solidFill>
            <a:schemeClr val="accent4">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accent4">
                  <a:lumMod val="75000"/>
                </a:schemeClr>
              </a:solidFill>
            </a:rPr>
            <a:t>IDENTIFY</a:t>
          </a:r>
          <a:r>
            <a:rPr lang="en-US" sz="2400" b="1" kern="1200" baseline="0" dirty="0">
              <a:solidFill>
                <a:schemeClr val="accent4">
                  <a:lumMod val="75000"/>
                </a:schemeClr>
              </a:solidFill>
            </a:rPr>
            <a:t> SOLUTION </a:t>
          </a:r>
        </a:p>
      </dsp:txBody>
      <dsp:txXfrm>
        <a:off x="6539525" y="3133041"/>
        <a:ext cx="1691538" cy="1267703"/>
      </dsp:txXfrm>
    </dsp:sp>
    <dsp:sp modelId="{0CF17757-B07D-054A-B418-CB7B36892AA2}">
      <dsp:nvSpPr>
        <dsp:cNvPr id="0" name=""/>
        <dsp:cNvSpPr/>
      </dsp:nvSpPr>
      <dsp:spPr>
        <a:xfrm rot="9413485">
          <a:off x="5989987" y="4076028"/>
          <a:ext cx="265255" cy="459333"/>
        </a:xfrm>
        <a:prstGeom prst="rightArrow">
          <a:avLst>
            <a:gd name="adj1" fmla="val 60000"/>
            <a:gd name="adj2" fmla="val 50000"/>
          </a:avLst>
        </a:prstGeom>
        <a:solidFill>
          <a:schemeClr val="accent4">
            <a:lumMod val="7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rot="10800000">
        <a:off x="6066371" y="4152279"/>
        <a:ext cx="185679" cy="275599"/>
      </dsp:txXfrm>
    </dsp:sp>
    <dsp:sp modelId="{091E9CC4-2CB9-FD48-9FBD-31619B416DEB}">
      <dsp:nvSpPr>
        <dsp:cNvPr id="0" name=""/>
        <dsp:cNvSpPr/>
      </dsp:nvSpPr>
      <dsp:spPr>
        <a:xfrm>
          <a:off x="3580087" y="4102227"/>
          <a:ext cx="2551690" cy="1487955"/>
        </a:xfrm>
        <a:prstGeom prst="ellipse">
          <a:avLst/>
        </a:prstGeom>
        <a:solidFill>
          <a:schemeClr val="lt1">
            <a:hueOff val="0"/>
            <a:satOff val="0"/>
            <a:lumOff val="0"/>
            <a:alphaOff val="0"/>
          </a:schemeClr>
        </a:solidFill>
        <a:ln w="69850" cap="flat" cmpd="sng" algn="ctr">
          <a:solidFill>
            <a:srgbClr val="7F447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7F447F"/>
              </a:solidFill>
            </a:rPr>
            <a:t>IMPLEMENT</a:t>
          </a:r>
          <a:r>
            <a:rPr lang="en-US" sz="2400" b="1" kern="1200" baseline="0" dirty="0">
              <a:solidFill>
                <a:srgbClr val="7F447F"/>
              </a:solidFill>
            </a:rPr>
            <a:t> SOLUTION</a:t>
          </a:r>
        </a:p>
      </dsp:txBody>
      <dsp:txXfrm>
        <a:off x="3953773" y="4320133"/>
        <a:ext cx="1804318" cy="1052143"/>
      </dsp:txXfrm>
    </dsp:sp>
    <dsp:sp modelId="{0D1B13E9-8A44-7A45-B56A-A5F6E426FA42}">
      <dsp:nvSpPr>
        <dsp:cNvPr id="0" name=""/>
        <dsp:cNvSpPr/>
      </dsp:nvSpPr>
      <dsp:spPr>
        <a:xfrm rot="12063934">
          <a:off x="3215237" y="4066530"/>
          <a:ext cx="425519" cy="459333"/>
        </a:xfrm>
        <a:prstGeom prst="rightArrow">
          <a:avLst>
            <a:gd name="adj1" fmla="val 60000"/>
            <a:gd name="adj2" fmla="val 50000"/>
          </a:avLst>
        </a:prstGeom>
        <a:solidFill>
          <a:srgbClr val="7F447F"/>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rot="10800000">
        <a:off x="3338627" y="4181339"/>
        <a:ext cx="297863" cy="275599"/>
      </dsp:txXfrm>
    </dsp:sp>
    <dsp:sp modelId="{7229F0E0-C4E2-644E-AA8E-CE2194486FC4}">
      <dsp:nvSpPr>
        <dsp:cNvPr id="0" name=""/>
        <dsp:cNvSpPr/>
      </dsp:nvSpPr>
      <dsp:spPr>
        <a:xfrm>
          <a:off x="782236" y="2841417"/>
          <a:ext cx="2392196" cy="1792803"/>
        </a:xfrm>
        <a:prstGeom prst="ellipse">
          <a:avLst/>
        </a:prstGeom>
        <a:solidFill>
          <a:schemeClr val="lt1">
            <a:hueOff val="0"/>
            <a:satOff val="0"/>
            <a:lumOff val="0"/>
            <a:alphaOff val="0"/>
          </a:schemeClr>
        </a:solidFill>
        <a:ln w="69850" cap="flat" cmpd="sng" algn="ctr">
          <a:solidFill>
            <a:srgbClr val="E89B2C"/>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E89B2C"/>
              </a:solidFill>
            </a:rPr>
            <a:t>MONITOR &amp; EVALUATE</a:t>
          </a:r>
        </a:p>
      </dsp:txBody>
      <dsp:txXfrm>
        <a:off x="1132565" y="3103967"/>
        <a:ext cx="1691538" cy="1267703"/>
      </dsp:txXfrm>
    </dsp:sp>
    <dsp:sp modelId="{35DA2999-DAB3-AE42-915A-1717F659C38D}">
      <dsp:nvSpPr>
        <dsp:cNvPr id="0" name=""/>
        <dsp:cNvSpPr/>
      </dsp:nvSpPr>
      <dsp:spPr>
        <a:xfrm rot="16292199">
          <a:off x="1876563" y="2369873"/>
          <a:ext cx="264612" cy="459333"/>
        </a:xfrm>
        <a:prstGeom prst="rightArrow">
          <a:avLst>
            <a:gd name="adj1" fmla="val 60000"/>
            <a:gd name="adj2" fmla="val 50000"/>
          </a:avLst>
        </a:prstGeom>
        <a:solidFill>
          <a:srgbClr val="E89B2C"/>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1915191" y="2501418"/>
        <a:ext cx="185228" cy="275599"/>
      </dsp:txXfrm>
    </dsp:sp>
    <dsp:sp modelId="{80553F29-EC6B-9645-A7F8-7B924A485269}">
      <dsp:nvSpPr>
        <dsp:cNvPr id="0" name=""/>
        <dsp:cNvSpPr/>
      </dsp:nvSpPr>
      <dsp:spPr>
        <a:xfrm>
          <a:off x="843708" y="549887"/>
          <a:ext cx="2392196" cy="1792803"/>
        </a:xfrm>
        <a:prstGeom prst="ellipse">
          <a:avLst/>
        </a:prstGeom>
        <a:solidFill>
          <a:schemeClr val="lt1">
            <a:hueOff val="0"/>
            <a:satOff val="0"/>
            <a:lumOff val="0"/>
            <a:alphaOff val="0"/>
          </a:schemeClr>
        </a:solidFill>
        <a:ln w="69850" cap="flat" cmpd="sng" algn="ctr">
          <a:solidFill>
            <a:srgbClr val="EE3519"/>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EE3519"/>
              </a:solidFill>
            </a:rPr>
            <a:t>MAKE</a:t>
          </a:r>
          <a:r>
            <a:rPr lang="en-US" sz="2400" b="1" kern="1200" baseline="0" dirty="0">
              <a:solidFill>
                <a:srgbClr val="EE3519"/>
              </a:solidFill>
            </a:rPr>
            <a:t> DECISION </a:t>
          </a:r>
        </a:p>
      </dsp:txBody>
      <dsp:txXfrm>
        <a:off x="1194037" y="812437"/>
        <a:ext cx="1691538" cy="1267703"/>
      </dsp:txXfrm>
    </dsp:sp>
    <dsp:sp modelId="{50F2030A-1787-804F-BE8C-B0F6AA0647D5}">
      <dsp:nvSpPr>
        <dsp:cNvPr id="0" name=""/>
        <dsp:cNvSpPr/>
      </dsp:nvSpPr>
      <dsp:spPr>
        <a:xfrm rot="20784668">
          <a:off x="3300022" y="874187"/>
          <a:ext cx="312889" cy="459333"/>
        </a:xfrm>
        <a:prstGeom prst="rightArrow">
          <a:avLst>
            <a:gd name="adj1" fmla="val 60000"/>
            <a:gd name="adj2" fmla="val 50000"/>
          </a:avLst>
        </a:prstGeom>
        <a:solidFill>
          <a:srgbClr val="EE3519"/>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3301336" y="977081"/>
        <a:ext cx="219022" cy="275599"/>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1FC44C-C383-D04B-BDC9-7CD0C0E96584}">
      <dsp:nvSpPr>
        <dsp:cNvPr id="0" name=""/>
        <dsp:cNvSpPr/>
      </dsp:nvSpPr>
      <dsp:spPr>
        <a:xfrm>
          <a:off x="2097903" y="-88214"/>
          <a:ext cx="1525003" cy="1142896"/>
        </a:xfrm>
        <a:prstGeom prst="ellipse">
          <a:avLst/>
        </a:prstGeom>
        <a:solidFill>
          <a:schemeClr val="lt1">
            <a:hueOff val="0"/>
            <a:satOff val="0"/>
            <a:lumOff val="0"/>
            <a:alphaOff val="0"/>
          </a:schemeClr>
        </a:solidFill>
        <a:ln w="69850" cap="flat" cmpd="sng" algn="ctr">
          <a:solidFill>
            <a:srgbClr val="F3C857"/>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rgbClr val="F3C857"/>
              </a:solidFill>
            </a:rPr>
            <a:t>IDENTIFY</a:t>
          </a:r>
          <a:r>
            <a:rPr lang="en-US" sz="1600" b="1" kern="1200" baseline="0" dirty="0">
              <a:solidFill>
                <a:srgbClr val="F3C857"/>
              </a:solidFill>
            </a:rPr>
            <a:t> PROBLEM</a:t>
          </a:r>
        </a:p>
      </dsp:txBody>
      <dsp:txXfrm>
        <a:off x="2321235" y="79159"/>
        <a:ext cx="1078339" cy="808150"/>
      </dsp:txXfrm>
    </dsp:sp>
    <dsp:sp modelId="{5CF0EFAD-4292-5040-856F-77896DFEC55C}">
      <dsp:nvSpPr>
        <dsp:cNvPr id="0" name=""/>
        <dsp:cNvSpPr/>
      </dsp:nvSpPr>
      <dsp:spPr>
        <a:xfrm rot="1162602">
          <a:off x="3584811" y="608118"/>
          <a:ext cx="93961" cy="292821"/>
        </a:xfrm>
        <a:prstGeom prst="rightArrow">
          <a:avLst>
            <a:gd name="adj1" fmla="val 60000"/>
            <a:gd name="adj2" fmla="val 50000"/>
          </a:avLst>
        </a:prstGeom>
        <a:solidFill>
          <a:srgbClr val="F3C857"/>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3585609" y="662006"/>
        <a:ext cx="65773" cy="175693"/>
      </dsp:txXfrm>
    </dsp:sp>
    <dsp:sp modelId="{DB5D9CF6-BA5B-2145-A434-AFA26D760F45}">
      <dsp:nvSpPr>
        <dsp:cNvPr id="0" name=""/>
        <dsp:cNvSpPr/>
      </dsp:nvSpPr>
      <dsp:spPr>
        <a:xfrm>
          <a:off x="3645693" y="456141"/>
          <a:ext cx="1525003" cy="1142896"/>
        </a:xfrm>
        <a:prstGeom prst="ellipse">
          <a:avLst/>
        </a:prstGeom>
        <a:solidFill>
          <a:schemeClr val="lt1">
            <a:hueOff val="0"/>
            <a:satOff val="0"/>
            <a:lumOff val="0"/>
            <a:alphaOff val="0"/>
          </a:schemeClr>
        </a:solidFill>
        <a:ln w="63500" cap="flat" cmpd="sng" algn="ctr">
          <a:solidFill>
            <a:srgbClr val="207196"/>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rgbClr val="207196"/>
              </a:solidFill>
            </a:rPr>
            <a:t>IDENTIFY</a:t>
          </a:r>
          <a:r>
            <a:rPr lang="en-US" sz="1600" b="1" kern="1200" baseline="0" dirty="0">
              <a:solidFill>
                <a:srgbClr val="207196"/>
              </a:solidFill>
            </a:rPr>
            <a:t> GOAL </a:t>
          </a:r>
        </a:p>
      </dsp:txBody>
      <dsp:txXfrm>
        <a:off x="3869025" y="623514"/>
        <a:ext cx="1078339" cy="808150"/>
      </dsp:txXfrm>
    </dsp:sp>
    <dsp:sp modelId="{BF90B3B7-77E2-984B-8B2E-625CD9FBAFF3}">
      <dsp:nvSpPr>
        <dsp:cNvPr id="0" name=""/>
        <dsp:cNvSpPr/>
      </dsp:nvSpPr>
      <dsp:spPr>
        <a:xfrm rot="5293263">
          <a:off x="4368017" y="1564811"/>
          <a:ext cx="122821" cy="292821"/>
        </a:xfrm>
        <a:prstGeom prst="rightArrow">
          <a:avLst>
            <a:gd name="adj1" fmla="val 60000"/>
            <a:gd name="adj2" fmla="val 50000"/>
          </a:avLst>
        </a:prstGeom>
        <a:solidFill>
          <a:srgbClr val="207196"/>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4385868" y="1604961"/>
        <a:ext cx="85975" cy="175693"/>
      </dsp:txXfrm>
    </dsp:sp>
    <dsp:sp modelId="{C32FA3E6-9E9F-EB46-A65D-36665AC07129}">
      <dsp:nvSpPr>
        <dsp:cNvPr id="0" name=""/>
        <dsp:cNvSpPr/>
      </dsp:nvSpPr>
      <dsp:spPr>
        <a:xfrm>
          <a:off x="3688374" y="1830354"/>
          <a:ext cx="1525003" cy="1142896"/>
        </a:xfrm>
        <a:prstGeom prst="ellipse">
          <a:avLst/>
        </a:prstGeom>
        <a:solidFill>
          <a:schemeClr val="lt1">
            <a:hueOff val="0"/>
            <a:satOff val="0"/>
            <a:lumOff val="0"/>
            <a:alphaOff val="0"/>
          </a:schemeClr>
        </a:solidFill>
        <a:ln w="69850" cap="flat" cmpd="sng" algn="ctr">
          <a:solidFill>
            <a:schemeClr val="accent4">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688975">
            <a:lnSpc>
              <a:spcPct val="90000"/>
            </a:lnSpc>
            <a:spcBef>
              <a:spcPct val="0"/>
            </a:spcBef>
            <a:spcAft>
              <a:spcPct val="35000"/>
            </a:spcAft>
            <a:buNone/>
          </a:pPr>
          <a:r>
            <a:rPr lang="en-US" sz="1550" b="1" kern="1200" dirty="0">
              <a:solidFill>
                <a:schemeClr val="accent4">
                  <a:lumMod val="75000"/>
                </a:schemeClr>
              </a:solidFill>
            </a:rPr>
            <a:t>IDENTIFY</a:t>
          </a:r>
          <a:r>
            <a:rPr lang="en-US" sz="1550" b="1" kern="1200" baseline="0" dirty="0">
              <a:solidFill>
                <a:schemeClr val="accent4">
                  <a:lumMod val="75000"/>
                </a:schemeClr>
              </a:solidFill>
            </a:rPr>
            <a:t> SOLUTION </a:t>
          </a:r>
        </a:p>
      </dsp:txBody>
      <dsp:txXfrm>
        <a:off x="3911706" y="1997727"/>
        <a:ext cx="1078339" cy="808150"/>
      </dsp:txXfrm>
    </dsp:sp>
    <dsp:sp modelId="{0CF17757-B07D-054A-B418-CB7B36892AA2}">
      <dsp:nvSpPr>
        <dsp:cNvPr id="0" name=""/>
        <dsp:cNvSpPr/>
      </dsp:nvSpPr>
      <dsp:spPr>
        <a:xfrm rot="9413485">
          <a:off x="3561411" y="2598865"/>
          <a:ext cx="169075" cy="292821"/>
        </a:xfrm>
        <a:prstGeom prst="rightArrow">
          <a:avLst>
            <a:gd name="adj1" fmla="val 60000"/>
            <a:gd name="adj2" fmla="val 50000"/>
          </a:avLst>
        </a:prstGeom>
        <a:solidFill>
          <a:schemeClr val="accent4">
            <a:lumMod val="7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rot="10800000">
        <a:off x="3610098" y="2647475"/>
        <a:ext cx="118353" cy="175693"/>
      </dsp:txXfrm>
    </dsp:sp>
    <dsp:sp modelId="{091E9CC4-2CB9-FD48-9FBD-31619B416DEB}">
      <dsp:nvSpPr>
        <dsp:cNvPr id="0" name=""/>
        <dsp:cNvSpPr/>
      </dsp:nvSpPr>
      <dsp:spPr>
        <a:xfrm>
          <a:off x="2025129" y="2615558"/>
          <a:ext cx="1626680" cy="948558"/>
        </a:xfrm>
        <a:prstGeom prst="ellipse">
          <a:avLst/>
        </a:prstGeom>
        <a:solidFill>
          <a:schemeClr val="lt1">
            <a:hueOff val="0"/>
            <a:satOff val="0"/>
            <a:lumOff val="0"/>
            <a:alphaOff val="0"/>
          </a:schemeClr>
        </a:solidFill>
        <a:ln w="69850" cap="flat" cmpd="sng" algn="ctr">
          <a:solidFill>
            <a:srgbClr val="7F447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rgbClr val="7F447F"/>
              </a:solidFill>
            </a:rPr>
            <a:t>IMPLEMENT</a:t>
          </a:r>
          <a:r>
            <a:rPr lang="en-US" sz="1400" b="1" kern="1200" baseline="0" dirty="0">
              <a:solidFill>
                <a:srgbClr val="7F447F"/>
              </a:solidFill>
            </a:rPr>
            <a:t> SOLUTION</a:t>
          </a:r>
        </a:p>
      </dsp:txBody>
      <dsp:txXfrm>
        <a:off x="2263351" y="2754471"/>
        <a:ext cx="1150236" cy="670732"/>
      </dsp:txXfrm>
    </dsp:sp>
    <dsp:sp modelId="{0D1B13E9-8A44-7A45-B56A-A5F6E426FA42}">
      <dsp:nvSpPr>
        <dsp:cNvPr id="0" name=""/>
        <dsp:cNvSpPr/>
      </dsp:nvSpPr>
      <dsp:spPr>
        <a:xfrm rot="12063934">
          <a:off x="1792575" y="2592810"/>
          <a:ext cx="271239" cy="292821"/>
        </a:xfrm>
        <a:prstGeom prst="rightArrow">
          <a:avLst>
            <a:gd name="adj1" fmla="val 60000"/>
            <a:gd name="adj2" fmla="val 50000"/>
          </a:avLst>
        </a:prstGeom>
        <a:solidFill>
          <a:srgbClr val="7F447F"/>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rot="10800000">
        <a:off x="1871228" y="2665998"/>
        <a:ext cx="189867" cy="175693"/>
      </dsp:txXfrm>
    </dsp:sp>
    <dsp:sp modelId="{7229F0E0-C4E2-644E-AA8E-CE2194486FC4}">
      <dsp:nvSpPr>
        <dsp:cNvPr id="0" name=""/>
        <dsp:cNvSpPr/>
      </dsp:nvSpPr>
      <dsp:spPr>
        <a:xfrm>
          <a:off x="241569" y="1811820"/>
          <a:ext cx="1525003" cy="1142896"/>
        </a:xfrm>
        <a:prstGeom prst="ellipse">
          <a:avLst/>
        </a:prstGeom>
        <a:solidFill>
          <a:schemeClr val="lt1">
            <a:hueOff val="0"/>
            <a:satOff val="0"/>
            <a:lumOff val="0"/>
            <a:alphaOff val="0"/>
          </a:schemeClr>
        </a:solidFill>
        <a:ln w="69850" cap="flat" cmpd="sng" algn="ctr">
          <a:solidFill>
            <a:srgbClr val="E89B2C"/>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688975">
            <a:lnSpc>
              <a:spcPct val="90000"/>
            </a:lnSpc>
            <a:spcBef>
              <a:spcPct val="0"/>
            </a:spcBef>
            <a:spcAft>
              <a:spcPct val="35000"/>
            </a:spcAft>
            <a:buNone/>
          </a:pPr>
          <a:r>
            <a:rPr lang="en-US" sz="1550" b="1" kern="1200" dirty="0">
              <a:solidFill>
                <a:srgbClr val="E89B2C"/>
              </a:solidFill>
            </a:rPr>
            <a:t>MONITOR &amp; EVALUATE</a:t>
          </a:r>
        </a:p>
      </dsp:txBody>
      <dsp:txXfrm>
        <a:off x="464901" y="1979193"/>
        <a:ext cx="1078339" cy="808150"/>
      </dsp:txXfrm>
    </dsp:sp>
    <dsp:sp modelId="{35DA2999-DAB3-AE42-915A-1717F659C38D}">
      <dsp:nvSpPr>
        <dsp:cNvPr id="0" name=""/>
        <dsp:cNvSpPr/>
      </dsp:nvSpPr>
      <dsp:spPr>
        <a:xfrm rot="16292199">
          <a:off x="939202" y="1511233"/>
          <a:ext cx="168669" cy="292821"/>
        </a:xfrm>
        <a:prstGeom prst="rightArrow">
          <a:avLst>
            <a:gd name="adj1" fmla="val 60000"/>
            <a:gd name="adj2" fmla="val 50000"/>
          </a:avLst>
        </a:prstGeom>
        <a:solidFill>
          <a:srgbClr val="E89B2C"/>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963824" y="1595088"/>
        <a:ext cx="118068" cy="175693"/>
      </dsp:txXfrm>
    </dsp:sp>
    <dsp:sp modelId="{80553F29-EC6B-9645-A7F8-7B924A485269}">
      <dsp:nvSpPr>
        <dsp:cNvPr id="0" name=""/>
        <dsp:cNvSpPr/>
      </dsp:nvSpPr>
      <dsp:spPr>
        <a:xfrm>
          <a:off x="280756" y="351026"/>
          <a:ext cx="1525003" cy="1142896"/>
        </a:xfrm>
        <a:prstGeom prst="ellipse">
          <a:avLst/>
        </a:prstGeom>
        <a:solidFill>
          <a:schemeClr val="lt1">
            <a:hueOff val="0"/>
            <a:satOff val="0"/>
            <a:lumOff val="0"/>
            <a:alphaOff val="0"/>
          </a:schemeClr>
        </a:solidFill>
        <a:ln w="69850" cap="flat" cmpd="sng" algn="ctr">
          <a:solidFill>
            <a:srgbClr val="EE3519"/>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rgbClr val="EE3519"/>
              </a:solidFill>
            </a:rPr>
            <a:t>MAKE</a:t>
          </a:r>
          <a:r>
            <a:rPr lang="en-US" sz="1600" b="1" kern="1200" baseline="0" dirty="0">
              <a:solidFill>
                <a:srgbClr val="EE3519"/>
              </a:solidFill>
            </a:rPr>
            <a:t> DECISION </a:t>
          </a:r>
        </a:p>
      </dsp:txBody>
      <dsp:txXfrm>
        <a:off x="504088" y="518399"/>
        <a:ext cx="1078339" cy="808150"/>
      </dsp:txXfrm>
    </dsp:sp>
    <dsp:sp modelId="{50F2030A-1787-804F-BE8C-B0F6AA0647D5}">
      <dsp:nvSpPr>
        <dsp:cNvPr id="0" name=""/>
        <dsp:cNvSpPr/>
      </dsp:nvSpPr>
      <dsp:spPr>
        <a:xfrm rot="20784668">
          <a:off x="1846625" y="557769"/>
          <a:ext cx="199440" cy="292821"/>
        </a:xfrm>
        <a:prstGeom prst="rightArrow">
          <a:avLst>
            <a:gd name="adj1" fmla="val 60000"/>
            <a:gd name="adj2" fmla="val 50000"/>
          </a:avLst>
        </a:prstGeom>
        <a:solidFill>
          <a:srgbClr val="EE3519"/>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1847462" y="623362"/>
        <a:ext cx="139608" cy="175693"/>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7B47E9-7CA9-194F-9828-00764951BE7B}">
      <dsp:nvSpPr>
        <dsp:cNvPr id="0" name=""/>
        <dsp:cNvSpPr/>
      </dsp:nvSpPr>
      <dsp:spPr>
        <a:xfrm>
          <a:off x="4662282" y="3360709"/>
          <a:ext cx="3038414" cy="3040075"/>
        </a:xfrm>
        <a:prstGeom prst="gear9">
          <a:avLst/>
        </a:prstGeom>
        <a:solidFill>
          <a:srgbClr val="FFFFFF">
            <a:alpha val="50307"/>
          </a:srgbClr>
        </a:solidFill>
        <a:ln w="25400" cap="flat" cmpd="sng" algn="ctr">
          <a:solidFill>
            <a:srgbClr val="CD6D9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kern="1200" dirty="0">
              <a:solidFill>
                <a:srgbClr val="FFFFFF"/>
              </a:solidFill>
              <a:latin typeface="Arial"/>
              <a:ea typeface="+mn-ea"/>
              <a:cs typeface="+mn-cs"/>
            </a:rPr>
            <a:t>Promoting and Sustaining </a:t>
          </a:r>
          <a:r>
            <a:rPr lang="en-US" sz="2200" kern="1200">
              <a:solidFill>
                <a:srgbClr val="FFFFFF"/>
              </a:solidFill>
              <a:latin typeface="Arial"/>
              <a:ea typeface="+mn-ea"/>
              <a:cs typeface="+mn-cs"/>
            </a:rPr>
            <a:t>Staff Engagement</a:t>
          </a:r>
          <a:endParaRPr lang="en-US" sz="2200" kern="1200" dirty="0">
            <a:solidFill>
              <a:srgbClr val="FFFFFF"/>
            </a:solidFill>
            <a:latin typeface="Arial"/>
            <a:ea typeface="+mn-ea"/>
            <a:cs typeface="+mn-cs"/>
          </a:endParaRPr>
        </a:p>
      </dsp:txBody>
      <dsp:txXfrm>
        <a:off x="5273138" y="4072722"/>
        <a:ext cx="1816702" cy="1562874"/>
      </dsp:txXfrm>
    </dsp:sp>
    <dsp:sp modelId="{07AE1515-2BBF-0142-B081-BC9B4E2BC5C1}">
      <dsp:nvSpPr>
        <dsp:cNvPr id="0" name=""/>
        <dsp:cNvSpPr/>
      </dsp:nvSpPr>
      <dsp:spPr>
        <a:xfrm>
          <a:off x="1264235" y="1797085"/>
          <a:ext cx="4100250" cy="3435309"/>
        </a:xfrm>
        <a:prstGeom prst="gear6">
          <a:avLst/>
        </a:prstGeom>
        <a:solidFill>
          <a:schemeClr val="bg1">
            <a:alpha val="50307"/>
          </a:schemeClr>
        </a:solidFill>
        <a:ln w="25400" cap="flat" cmpd="sng" algn="ctr">
          <a:solidFill>
            <a:srgbClr val="CD6D9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kern="1200" dirty="0">
              <a:solidFill>
                <a:schemeClr val="bg1"/>
              </a:solidFill>
            </a:rPr>
            <a:t>Team-Based Implementation</a:t>
          </a:r>
        </a:p>
      </dsp:txBody>
      <dsp:txXfrm>
        <a:off x="2225741" y="2667161"/>
        <a:ext cx="2177238" cy="1695157"/>
      </dsp:txXfrm>
    </dsp:sp>
    <dsp:sp modelId="{47D1B424-4DFE-7C4E-AAD9-EDC851FD2AC1}">
      <dsp:nvSpPr>
        <dsp:cNvPr id="0" name=""/>
        <dsp:cNvSpPr/>
      </dsp:nvSpPr>
      <dsp:spPr>
        <a:xfrm rot="20700000">
          <a:off x="3717734" y="347550"/>
          <a:ext cx="2946988" cy="2828891"/>
        </a:xfrm>
        <a:prstGeom prst="gear6">
          <a:avLst/>
        </a:prstGeom>
        <a:solidFill>
          <a:srgbClr val="FFFFFF">
            <a:alpha val="50307"/>
          </a:srgbClr>
        </a:solidFill>
        <a:ln w="25400" cap="flat" cmpd="sng" algn="ctr">
          <a:solidFill>
            <a:srgbClr val="CD6D9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kern="1200" dirty="0">
              <a:solidFill>
                <a:schemeClr val="bg1"/>
              </a:solidFill>
              <a:latin typeface="Arial"/>
              <a:ea typeface="+mn-ea"/>
              <a:cs typeface="+mn-cs"/>
            </a:rPr>
            <a:t>Continuous Action Planning</a:t>
          </a:r>
        </a:p>
      </dsp:txBody>
      <dsp:txXfrm rot="-20700000">
        <a:off x="4371099" y="961004"/>
        <a:ext cx="1640257" cy="1601983"/>
      </dsp:txXfrm>
    </dsp:sp>
    <dsp:sp modelId="{B32F8080-B03C-1947-A02B-6EA55850D311}">
      <dsp:nvSpPr>
        <dsp:cNvPr id="0" name=""/>
        <dsp:cNvSpPr/>
      </dsp:nvSpPr>
      <dsp:spPr>
        <a:xfrm>
          <a:off x="3491322" y="2733323"/>
          <a:ext cx="4506163" cy="4506163"/>
        </a:xfrm>
        <a:prstGeom prst="circularArrow">
          <a:avLst>
            <a:gd name="adj1" fmla="val 4687"/>
            <a:gd name="adj2" fmla="val 299029"/>
            <a:gd name="adj3" fmla="val 2551974"/>
            <a:gd name="adj4" fmla="val 15786187"/>
            <a:gd name="adj5" fmla="val 5469"/>
          </a:avLst>
        </a:prstGeom>
        <a:solidFill>
          <a:srgbClr val="FFD4DF"/>
        </a:solidFill>
        <a:ln>
          <a:noFill/>
        </a:ln>
        <a:effectLst/>
      </dsp:spPr>
      <dsp:style>
        <a:lnRef idx="0">
          <a:scrgbClr r="0" g="0" b="0"/>
        </a:lnRef>
        <a:fillRef idx="1">
          <a:scrgbClr r="0" g="0" b="0"/>
        </a:fillRef>
        <a:effectRef idx="0">
          <a:scrgbClr r="0" g="0" b="0"/>
        </a:effectRef>
        <a:fontRef idx="minor">
          <a:schemeClr val="lt1"/>
        </a:fontRef>
      </dsp:style>
    </dsp:sp>
    <dsp:sp modelId="{72DB9DD9-4265-6F42-BB49-7BE831696DE1}">
      <dsp:nvSpPr>
        <dsp:cNvPr id="0" name=""/>
        <dsp:cNvSpPr/>
      </dsp:nvSpPr>
      <dsp:spPr>
        <a:xfrm>
          <a:off x="1307606" y="1831406"/>
          <a:ext cx="3274009" cy="3274009"/>
        </a:xfrm>
        <a:prstGeom prst="leftCircularArrow">
          <a:avLst>
            <a:gd name="adj1" fmla="val 6452"/>
            <a:gd name="adj2" fmla="val 429999"/>
            <a:gd name="adj3" fmla="val 10489124"/>
            <a:gd name="adj4" fmla="val 14837806"/>
            <a:gd name="adj5" fmla="val 7527"/>
          </a:avLst>
        </a:prstGeom>
        <a:solidFill>
          <a:srgbClr val="FFD2D9"/>
        </a:solidFill>
        <a:ln>
          <a:noFill/>
        </a:ln>
        <a:effectLst/>
      </dsp:spPr>
      <dsp:style>
        <a:lnRef idx="0">
          <a:scrgbClr r="0" g="0" b="0"/>
        </a:lnRef>
        <a:fillRef idx="1">
          <a:scrgbClr r="0" g="0" b="0"/>
        </a:fillRef>
        <a:effectRef idx="0">
          <a:scrgbClr r="0" g="0" b="0"/>
        </a:effectRef>
        <a:fontRef idx="minor">
          <a:schemeClr val="lt1"/>
        </a:fontRef>
      </dsp:style>
    </dsp:sp>
    <dsp:sp modelId="{DE1E5182-3AD2-4C4C-BAC5-708294CA291A}">
      <dsp:nvSpPr>
        <dsp:cNvPr id="0" name=""/>
        <dsp:cNvSpPr/>
      </dsp:nvSpPr>
      <dsp:spPr>
        <a:xfrm>
          <a:off x="3356670" y="-51244"/>
          <a:ext cx="3530041" cy="3530041"/>
        </a:xfrm>
        <a:prstGeom prst="circularArrow">
          <a:avLst>
            <a:gd name="adj1" fmla="val 5984"/>
            <a:gd name="adj2" fmla="val 394124"/>
            <a:gd name="adj3" fmla="val 13313824"/>
            <a:gd name="adj4" fmla="val 10508221"/>
            <a:gd name="adj5" fmla="val 6981"/>
          </a:avLst>
        </a:prstGeom>
        <a:solidFill>
          <a:srgbClr val="FFD4DF"/>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F83C08-E6FA-B640-BA85-3A766FFAF84C}">
      <dsp:nvSpPr>
        <dsp:cNvPr id="0" name=""/>
        <dsp:cNvSpPr/>
      </dsp:nvSpPr>
      <dsp:spPr>
        <a:xfrm>
          <a:off x="3583367" y="1160257"/>
          <a:ext cx="2970176" cy="2824112"/>
        </a:xfrm>
        <a:prstGeom prst="gear9">
          <a:avLst/>
        </a:prstGeom>
        <a:solidFill>
          <a:schemeClr val="bg1">
            <a:alpha val="50307"/>
          </a:schemeClr>
        </a:solidFill>
        <a:ln w="25400" cap="flat" cmpd="sng" algn="ctr">
          <a:solidFill>
            <a:srgbClr val="CD6D9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kern="1200" dirty="0">
              <a:solidFill>
                <a:schemeClr val="bg1"/>
              </a:solidFill>
            </a:rPr>
            <a:t>Data Routines</a:t>
          </a:r>
        </a:p>
      </dsp:txBody>
      <dsp:txXfrm>
        <a:off x="4169588" y="1821792"/>
        <a:ext cx="1797734" cy="1451652"/>
      </dsp:txXfrm>
    </dsp:sp>
    <dsp:sp modelId="{3FC3E06D-F0FB-7C4E-B858-23686F1F3C89}">
      <dsp:nvSpPr>
        <dsp:cNvPr id="0" name=""/>
        <dsp:cNvSpPr/>
      </dsp:nvSpPr>
      <dsp:spPr>
        <a:xfrm>
          <a:off x="313553" y="863465"/>
          <a:ext cx="3788360" cy="3285799"/>
        </a:xfrm>
        <a:prstGeom prst="gear6">
          <a:avLst/>
        </a:prstGeom>
        <a:solidFill>
          <a:schemeClr val="bg1"/>
        </a:solidFill>
        <a:ln w="25400" cap="flat" cmpd="sng" algn="ctr">
          <a:solidFill>
            <a:srgbClr val="CD6D9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chemeClr val="accent6">
                  <a:lumMod val="50000"/>
                </a:schemeClr>
              </a:solidFill>
            </a:rPr>
            <a:t>Embedded</a:t>
          </a:r>
          <a:r>
            <a:rPr lang="en-US" sz="2400" kern="1200" baseline="0" dirty="0">
              <a:solidFill>
                <a:schemeClr val="accent6">
                  <a:lumMod val="50000"/>
                </a:schemeClr>
              </a:solidFill>
            </a:rPr>
            <a:t> and Ongoing Professional Development</a:t>
          </a:r>
          <a:endParaRPr lang="en-US" sz="2400" kern="1200" dirty="0">
            <a:solidFill>
              <a:schemeClr val="accent6">
                <a:lumMod val="50000"/>
              </a:schemeClr>
            </a:solidFill>
          </a:endParaRPr>
        </a:p>
      </dsp:txBody>
      <dsp:txXfrm>
        <a:off x="1213816" y="1695674"/>
        <a:ext cx="1987834" cy="1621381"/>
      </dsp:txXfrm>
    </dsp:sp>
    <dsp:sp modelId="{2507043C-2D5F-774D-9823-0F35641E329D}">
      <dsp:nvSpPr>
        <dsp:cNvPr id="0" name=""/>
        <dsp:cNvSpPr/>
      </dsp:nvSpPr>
      <dsp:spPr>
        <a:xfrm rot="20700000">
          <a:off x="2065194" y="3563119"/>
          <a:ext cx="3244350" cy="2905338"/>
        </a:xfrm>
        <a:prstGeom prst="gear6">
          <a:avLst/>
        </a:prstGeom>
        <a:solidFill>
          <a:schemeClr val="bg1">
            <a:alpha val="50307"/>
          </a:schemeClr>
        </a:solidFill>
        <a:ln w="25400" cap="flat" cmpd="sng" algn="ctr">
          <a:solidFill>
            <a:srgbClr val="CD6D9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chemeClr val="bg1"/>
              </a:solidFill>
            </a:rPr>
            <a:t>Staff Recognition</a:t>
          </a:r>
        </a:p>
      </dsp:txBody>
      <dsp:txXfrm rot="-20700000">
        <a:off x="2796882" y="4180237"/>
        <a:ext cx="1780972" cy="1671102"/>
      </dsp:txXfrm>
    </dsp:sp>
    <dsp:sp modelId="{A8EDCDA7-5BE8-A942-80D4-3E149857BAD4}">
      <dsp:nvSpPr>
        <dsp:cNvPr id="0" name=""/>
        <dsp:cNvSpPr/>
      </dsp:nvSpPr>
      <dsp:spPr>
        <a:xfrm>
          <a:off x="2669127" y="633369"/>
          <a:ext cx="4484621" cy="3906875"/>
        </a:xfrm>
        <a:prstGeom prst="circularArrow">
          <a:avLst>
            <a:gd name="adj1" fmla="val 4688"/>
            <a:gd name="adj2" fmla="val 299029"/>
            <a:gd name="adj3" fmla="val 2561937"/>
            <a:gd name="adj4" fmla="val 15765978"/>
            <a:gd name="adj5" fmla="val 5469"/>
          </a:avLst>
        </a:prstGeom>
        <a:solidFill>
          <a:srgbClr val="FFD4DF"/>
        </a:solidFill>
        <a:ln>
          <a:noFill/>
        </a:ln>
        <a:effectLst/>
      </dsp:spPr>
      <dsp:style>
        <a:lnRef idx="0">
          <a:scrgbClr r="0" g="0" b="0"/>
        </a:lnRef>
        <a:fillRef idx="1">
          <a:scrgbClr r="0" g="0" b="0"/>
        </a:fillRef>
        <a:effectRef idx="0">
          <a:scrgbClr r="0" g="0" b="0"/>
        </a:effectRef>
        <a:fontRef idx="minor">
          <a:schemeClr val="lt1"/>
        </a:fontRef>
      </dsp:style>
    </dsp:sp>
    <dsp:sp modelId="{34DB317A-7E74-6D4F-B019-15D8549E24F5}">
      <dsp:nvSpPr>
        <dsp:cNvPr id="0" name=""/>
        <dsp:cNvSpPr/>
      </dsp:nvSpPr>
      <dsp:spPr>
        <a:xfrm>
          <a:off x="202193" y="154408"/>
          <a:ext cx="3800188" cy="3800188"/>
        </a:xfrm>
        <a:prstGeom prst="leftCircularArrow">
          <a:avLst>
            <a:gd name="adj1" fmla="val 6452"/>
            <a:gd name="adj2" fmla="val 429999"/>
            <a:gd name="adj3" fmla="val 10489124"/>
            <a:gd name="adj4" fmla="val 14837806"/>
            <a:gd name="adj5" fmla="val 7527"/>
          </a:avLst>
        </a:prstGeom>
        <a:solidFill>
          <a:srgbClr val="FFD4DF"/>
        </a:solidFill>
        <a:ln>
          <a:noFill/>
        </a:ln>
        <a:effectLst/>
      </dsp:spPr>
      <dsp:style>
        <a:lnRef idx="0">
          <a:scrgbClr r="0" g="0" b="0"/>
        </a:lnRef>
        <a:fillRef idx="1">
          <a:scrgbClr r="0" g="0" b="0"/>
        </a:fillRef>
        <a:effectRef idx="0">
          <a:scrgbClr r="0" g="0" b="0"/>
        </a:effectRef>
        <a:fontRef idx="minor">
          <a:schemeClr val="lt1"/>
        </a:fontRef>
      </dsp:style>
    </dsp:sp>
    <dsp:sp modelId="{E0B2AB7B-152D-7B40-822B-54DC487C3949}">
      <dsp:nvSpPr>
        <dsp:cNvPr id="0" name=""/>
        <dsp:cNvSpPr/>
      </dsp:nvSpPr>
      <dsp:spPr>
        <a:xfrm>
          <a:off x="6560906" y="5165031"/>
          <a:ext cx="1103995" cy="890358"/>
        </a:xfrm>
        <a:prstGeom prst="leftCircularArrow">
          <a:avLst>
            <a:gd name="adj1" fmla="val 5984"/>
            <a:gd name="adj2" fmla="val 394124"/>
            <a:gd name="adj3" fmla="val 13313824"/>
            <a:gd name="adj4" fmla="val 10508221"/>
            <a:gd name="adj5" fmla="val 6981"/>
          </a:avLst>
        </a:prstGeom>
        <a:no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F699C1-73B8-4B5E-AE13-87B8A23DED2D}">
      <dsp:nvSpPr>
        <dsp:cNvPr id="0" name=""/>
        <dsp:cNvSpPr/>
      </dsp:nvSpPr>
      <dsp:spPr>
        <a:xfrm>
          <a:off x="0" y="0"/>
          <a:ext cx="5852729" cy="5181347"/>
        </a:xfrm>
        <a:prstGeom prst="trapezoid">
          <a:avLst>
            <a:gd name="adj" fmla="val 56479"/>
          </a:avLst>
        </a:prstGeom>
        <a:gradFill flip="none" rotWithShape="1">
          <a:gsLst>
            <a:gs pos="12000">
              <a:srgbClr val="E6804D"/>
            </a:gs>
            <a:gs pos="1000">
              <a:srgbClr val="CC0000"/>
            </a:gs>
            <a:gs pos="24000">
              <a:srgbClr val="FFFF99"/>
            </a:gs>
            <a:gs pos="38000">
              <a:srgbClr val="FFFF00"/>
            </a:gs>
            <a:gs pos="66000">
              <a:srgbClr val="92D050"/>
            </a:gs>
            <a:gs pos="87000">
              <a:srgbClr val="33AE33"/>
            </a:gs>
            <a:gs pos="99000">
              <a:srgbClr val="008A64"/>
            </a:gs>
          </a:gsLst>
          <a:lin ang="5400000" scaled="1"/>
          <a:tileRect/>
        </a:gradFill>
        <a:ln w="19050" cap="flat" cmpd="sng" algn="ctr">
          <a:solidFill>
            <a:srgbClr val="92D050"/>
          </a:solidFill>
          <a:prstDash val="solid"/>
        </a:ln>
        <a:effectLst>
          <a:glow rad="197653">
            <a:srgbClr val="92D050"/>
          </a:glow>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endParaRPr lang="en-US" sz="6500" kern="1200" dirty="0">
            <a:solidFill>
              <a:srgbClr val="92D050"/>
            </a:solidFill>
          </a:endParaRPr>
        </a:p>
      </dsp:txBody>
      <dsp:txXfrm>
        <a:off x="0" y="0"/>
        <a:ext cx="5852729" cy="5181347"/>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6FE9D8-C496-A647-A319-08C4FF69F7E8}">
      <dsp:nvSpPr>
        <dsp:cNvPr id="0" name=""/>
        <dsp:cNvSpPr/>
      </dsp:nvSpPr>
      <dsp:spPr>
        <a:xfrm>
          <a:off x="0" y="21795"/>
          <a:ext cx="10555288" cy="1553527"/>
        </a:xfrm>
        <a:prstGeom prst="rect">
          <a:avLst/>
        </a:prstGeom>
        <a:solidFill>
          <a:schemeClr val="accent5">
            <a:shade val="8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US" sz="4400" b="1" kern="1200" dirty="0"/>
            <a:t>First, identify what staff need to know, then, provide…</a:t>
          </a:r>
        </a:p>
      </dsp:txBody>
      <dsp:txXfrm>
        <a:off x="0" y="21795"/>
        <a:ext cx="10555288" cy="1553527"/>
      </dsp:txXfrm>
    </dsp:sp>
    <dsp:sp modelId="{153D09E4-796C-1546-92A9-0C28E8850574}">
      <dsp:nvSpPr>
        <dsp:cNvPr id="0" name=""/>
        <dsp:cNvSpPr/>
      </dsp:nvSpPr>
      <dsp:spPr>
        <a:xfrm>
          <a:off x="5153" y="1553527"/>
          <a:ext cx="3514993" cy="3262407"/>
        </a:xfrm>
        <a:prstGeom prst="rect">
          <a:avLst/>
        </a:prstGeom>
        <a:solidFill>
          <a:schemeClr val="lt1">
            <a:hueOff val="0"/>
            <a:satOff val="0"/>
            <a:lumOff val="0"/>
            <a:alphaOff val="0"/>
          </a:schemeClr>
        </a:solidFill>
        <a:ln w="38100" cap="flat" cmpd="sng" algn="ctr">
          <a:solidFill>
            <a:schemeClr val="accent5">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t>Explicit Training</a:t>
          </a:r>
        </a:p>
      </dsp:txBody>
      <dsp:txXfrm>
        <a:off x="5153" y="1553527"/>
        <a:ext cx="3514993" cy="3262407"/>
      </dsp:txXfrm>
    </dsp:sp>
    <dsp:sp modelId="{6E922989-F7C2-4A43-8237-9C757BD4133A}">
      <dsp:nvSpPr>
        <dsp:cNvPr id="0" name=""/>
        <dsp:cNvSpPr/>
      </dsp:nvSpPr>
      <dsp:spPr>
        <a:xfrm>
          <a:off x="3520147" y="1553527"/>
          <a:ext cx="3514993" cy="3262407"/>
        </a:xfrm>
        <a:prstGeom prst="rect">
          <a:avLst/>
        </a:prstGeom>
        <a:solidFill>
          <a:schemeClr val="lt1">
            <a:hueOff val="0"/>
            <a:satOff val="0"/>
            <a:lumOff val="0"/>
            <a:alphaOff val="0"/>
          </a:schemeClr>
        </a:solidFill>
        <a:ln w="38100" cap="flat" cmpd="sng" algn="ctr">
          <a:solidFill>
            <a:schemeClr val="accent5">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t>Coaching/</a:t>
          </a:r>
        </a:p>
        <a:p>
          <a:pPr marL="0" lvl="0" indent="0" algn="ctr" defTabSz="1600200">
            <a:lnSpc>
              <a:spcPct val="90000"/>
            </a:lnSpc>
            <a:spcBef>
              <a:spcPct val="0"/>
            </a:spcBef>
            <a:spcAft>
              <a:spcPct val="35000"/>
            </a:spcAft>
            <a:buNone/>
          </a:pPr>
          <a:r>
            <a:rPr lang="en-US" sz="3600" kern="1200" dirty="0"/>
            <a:t>Prompting</a:t>
          </a:r>
        </a:p>
      </dsp:txBody>
      <dsp:txXfrm>
        <a:off x="3520147" y="1553527"/>
        <a:ext cx="3514993" cy="3262407"/>
      </dsp:txXfrm>
    </dsp:sp>
    <dsp:sp modelId="{678DE44B-0551-FC4E-8B9E-7E60789003EE}">
      <dsp:nvSpPr>
        <dsp:cNvPr id="0" name=""/>
        <dsp:cNvSpPr/>
      </dsp:nvSpPr>
      <dsp:spPr>
        <a:xfrm>
          <a:off x="7035140" y="1553527"/>
          <a:ext cx="3514993" cy="3262407"/>
        </a:xfrm>
        <a:prstGeom prst="rect">
          <a:avLst/>
        </a:prstGeom>
        <a:solidFill>
          <a:schemeClr val="lt1">
            <a:hueOff val="0"/>
            <a:satOff val="0"/>
            <a:lumOff val="0"/>
            <a:alphaOff val="0"/>
          </a:schemeClr>
        </a:solidFill>
        <a:ln w="38100" cap="flat" cmpd="sng" algn="ctr">
          <a:solidFill>
            <a:schemeClr val="accent5">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t>Performance Feedback</a:t>
          </a:r>
        </a:p>
      </dsp:txBody>
      <dsp:txXfrm>
        <a:off x="7035140" y="1553527"/>
        <a:ext cx="3514993" cy="3262407"/>
      </dsp:txXfrm>
    </dsp:sp>
    <dsp:sp modelId="{7AB94DD3-CAF8-BD4F-A2B2-48810E4E705C}">
      <dsp:nvSpPr>
        <dsp:cNvPr id="0" name=""/>
        <dsp:cNvSpPr/>
      </dsp:nvSpPr>
      <dsp:spPr>
        <a:xfrm>
          <a:off x="0" y="4815935"/>
          <a:ext cx="10555288" cy="362489"/>
        </a:xfrm>
        <a:prstGeom prst="rect">
          <a:avLst/>
        </a:prstGeom>
        <a:solidFill>
          <a:schemeClr val="accent5">
            <a:shade val="8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5D8AD6-4EA9-BE42-AEB3-E206A0AF891C}">
      <dsp:nvSpPr>
        <dsp:cNvPr id="0" name=""/>
        <dsp:cNvSpPr/>
      </dsp:nvSpPr>
      <dsp:spPr>
        <a:xfrm>
          <a:off x="0" y="387007"/>
          <a:ext cx="3389779" cy="2033867"/>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0" i="0" kern="1200" dirty="0"/>
            <a:t>PBIS Rationale and Purpose</a:t>
          </a:r>
          <a:endParaRPr lang="en-US" sz="2800" kern="1200" dirty="0"/>
        </a:p>
      </dsp:txBody>
      <dsp:txXfrm>
        <a:off x="0" y="387007"/>
        <a:ext cx="3389779" cy="2033867"/>
      </dsp:txXfrm>
    </dsp:sp>
    <dsp:sp modelId="{BAE1641C-F444-3A4C-B14E-40F18C9B2F57}">
      <dsp:nvSpPr>
        <dsp:cNvPr id="0" name=""/>
        <dsp:cNvSpPr/>
      </dsp:nvSpPr>
      <dsp:spPr>
        <a:xfrm>
          <a:off x="3728757" y="387007"/>
          <a:ext cx="3389779" cy="2033867"/>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0" i="0" kern="1200" dirty="0"/>
            <a:t>PBIS Handbook </a:t>
          </a:r>
          <a:r>
            <a:rPr lang="en-US" sz="2000" b="0" i="0" kern="1200" dirty="0"/>
            <a:t>(e.g., matrix, discipline flow chart)</a:t>
          </a:r>
          <a:endParaRPr lang="en-US" sz="2800" kern="1200" dirty="0"/>
        </a:p>
      </dsp:txBody>
      <dsp:txXfrm>
        <a:off x="3728757" y="387007"/>
        <a:ext cx="3389779" cy="2033867"/>
      </dsp:txXfrm>
    </dsp:sp>
    <dsp:sp modelId="{2D9E5441-B7ED-4C45-9E4D-BF8BE838C4F0}">
      <dsp:nvSpPr>
        <dsp:cNvPr id="0" name=""/>
        <dsp:cNvSpPr/>
      </dsp:nvSpPr>
      <dsp:spPr>
        <a:xfrm>
          <a:off x="7457514" y="387007"/>
          <a:ext cx="3389779" cy="2033867"/>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0" i="0" kern="1200" dirty="0"/>
            <a:t>De-escalation Strategies</a:t>
          </a:r>
          <a:r>
            <a:rPr lang="en-US" sz="2400" b="0" i="0" kern="1200" dirty="0"/>
            <a:t> (e.g., Neutralizing Routines)</a:t>
          </a:r>
          <a:endParaRPr lang="en-US" sz="2800" kern="1200" dirty="0"/>
        </a:p>
      </dsp:txBody>
      <dsp:txXfrm>
        <a:off x="7457514" y="387007"/>
        <a:ext cx="3389779" cy="2033867"/>
      </dsp:txXfrm>
    </dsp:sp>
    <dsp:sp modelId="{821A1B4D-67DE-9D49-8DE6-90D73609696F}">
      <dsp:nvSpPr>
        <dsp:cNvPr id="0" name=""/>
        <dsp:cNvSpPr/>
      </dsp:nvSpPr>
      <dsp:spPr>
        <a:xfrm>
          <a:off x="1721855" y="2759853"/>
          <a:ext cx="3674825" cy="2033867"/>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0" i="0" kern="1200" dirty="0"/>
            <a:t>Function of Behavior/Classroom information</a:t>
          </a:r>
          <a:endParaRPr lang="en-US" sz="2800" kern="1200" dirty="0"/>
        </a:p>
      </dsp:txBody>
      <dsp:txXfrm>
        <a:off x="1721855" y="2759853"/>
        <a:ext cx="3674825" cy="2033867"/>
      </dsp:txXfrm>
    </dsp:sp>
    <dsp:sp modelId="{2C85F27A-1DD4-E749-887B-0B669099A295}">
      <dsp:nvSpPr>
        <dsp:cNvPr id="0" name=""/>
        <dsp:cNvSpPr/>
      </dsp:nvSpPr>
      <dsp:spPr>
        <a:xfrm>
          <a:off x="5735659" y="2759853"/>
          <a:ext cx="3389779" cy="2033867"/>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Integrated Culturally Responsive Practices</a:t>
          </a:r>
        </a:p>
      </dsp:txBody>
      <dsp:txXfrm>
        <a:off x="5735659" y="2759853"/>
        <a:ext cx="3389779" cy="2033867"/>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6FE9D8-C496-A647-A319-08C4FF69F7E8}">
      <dsp:nvSpPr>
        <dsp:cNvPr id="0" name=""/>
        <dsp:cNvSpPr/>
      </dsp:nvSpPr>
      <dsp:spPr>
        <a:xfrm>
          <a:off x="0" y="21795"/>
          <a:ext cx="10555288" cy="1553527"/>
        </a:xfrm>
        <a:prstGeom prst="rect">
          <a:avLst/>
        </a:prstGeom>
        <a:solidFill>
          <a:schemeClr val="accent5">
            <a:shade val="8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US" sz="4400" b="1" kern="1200" dirty="0"/>
            <a:t>First, identify what staff need to know, then, provide…</a:t>
          </a:r>
        </a:p>
      </dsp:txBody>
      <dsp:txXfrm>
        <a:off x="0" y="21795"/>
        <a:ext cx="10555288" cy="1553527"/>
      </dsp:txXfrm>
    </dsp:sp>
    <dsp:sp modelId="{153D09E4-796C-1546-92A9-0C28E8850574}">
      <dsp:nvSpPr>
        <dsp:cNvPr id="0" name=""/>
        <dsp:cNvSpPr/>
      </dsp:nvSpPr>
      <dsp:spPr>
        <a:xfrm>
          <a:off x="5153" y="1553527"/>
          <a:ext cx="3514993" cy="3262407"/>
        </a:xfrm>
        <a:prstGeom prst="rect">
          <a:avLst/>
        </a:prstGeom>
        <a:solidFill>
          <a:schemeClr val="lt1">
            <a:hueOff val="0"/>
            <a:satOff val="0"/>
            <a:lumOff val="0"/>
            <a:alphaOff val="0"/>
          </a:schemeClr>
        </a:solidFill>
        <a:ln w="38100" cap="flat" cmpd="sng" algn="ctr">
          <a:solidFill>
            <a:schemeClr val="accent5">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t>Explicit Training</a:t>
          </a:r>
        </a:p>
      </dsp:txBody>
      <dsp:txXfrm>
        <a:off x="5153" y="1553527"/>
        <a:ext cx="3514993" cy="3262407"/>
      </dsp:txXfrm>
    </dsp:sp>
    <dsp:sp modelId="{6E922989-F7C2-4A43-8237-9C757BD4133A}">
      <dsp:nvSpPr>
        <dsp:cNvPr id="0" name=""/>
        <dsp:cNvSpPr/>
      </dsp:nvSpPr>
      <dsp:spPr>
        <a:xfrm>
          <a:off x="3520147" y="1553527"/>
          <a:ext cx="3514993" cy="3262407"/>
        </a:xfrm>
        <a:prstGeom prst="rect">
          <a:avLst/>
        </a:prstGeom>
        <a:solidFill>
          <a:schemeClr val="lt1">
            <a:hueOff val="0"/>
            <a:satOff val="0"/>
            <a:lumOff val="0"/>
            <a:alphaOff val="0"/>
          </a:schemeClr>
        </a:solidFill>
        <a:ln w="38100" cap="flat" cmpd="sng" algn="ctr">
          <a:solidFill>
            <a:schemeClr val="accent5">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t>Coaching/</a:t>
          </a:r>
        </a:p>
        <a:p>
          <a:pPr marL="0" lvl="0" indent="0" algn="ctr" defTabSz="1600200">
            <a:lnSpc>
              <a:spcPct val="90000"/>
            </a:lnSpc>
            <a:spcBef>
              <a:spcPct val="0"/>
            </a:spcBef>
            <a:spcAft>
              <a:spcPct val="35000"/>
            </a:spcAft>
            <a:buNone/>
          </a:pPr>
          <a:r>
            <a:rPr lang="en-US" sz="3600" kern="1200" dirty="0"/>
            <a:t>Prompting</a:t>
          </a:r>
        </a:p>
      </dsp:txBody>
      <dsp:txXfrm>
        <a:off x="3520147" y="1553527"/>
        <a:ext cx="3514993" cy="3262407"/>
      </dsp:txXfrm>
    </dsp:sp>
    <dsp:sp modelId="{678DE44B-0551-FC4E-8B9E-7E60789003EE}">
      <dsp:nvSpPr>
        <dsp:cNvPr id="0" name=""/>
        <dsp:cNvSpPr/>
      </dsp:nvSpPr>
      <dsp:spPr>
        <a:xfrm>
          <a:off x="7035140" y="1553527"/>
          <a:ext cx="3514993" cy="3262407"/>
        </a:xfrm>
        <a:prstGeom prst="rect">
          <a:avLst/>
        </a:prstGeom>
        <a:solidFill>
          <a:schemeClr val="lt1">
            <a:hueOff val="0"/>
            <a:satOff val="0"/>
            <a:lumOff val="0"/>
            <a:alphaOff val="0"/>
          </a:schemeClr>
        </a:solidFill>
        <a:ln w="38100" cap="flat" cmpd="sng" algn="ctr">
          <a:solidFill>
            <a:schemeClr val="accent5">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t>Performance Feedback</a:t>
          </a:r>
        </a:p>
      </dsp:txBody>
      <dsp:txXfrm>
        <a:off x="7035140" y="1553527"/>
        <a:ext cx="3514993" cy="3262407"/>
      </dsp:txXfrm>
    </dsp:sp>
    <dsp:sp modelId="{7AB94DD3-CAF8-BD4F-A2B2-48810E4E705C}">
      <dsp:nvSpPr>
        <dsp:cNvPr id="0" name=""/>
        <dsp:cNvSpPr/>
      </dsp:nvSpPr>
      <dsp:spPr>
        <a:xfrm>
          <a:off x="0" y="4815935"/>
          <a:ext cx="10555288" cy="362489"/>
        </a:xfrm>
        <a:prstGeom prst="rect">
          <a:avLst/>
        </a:prstGeom>
        <a:solidFill>
          <a:schemeClr val="accent5">
            <a:shade val="8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6FE9D8-C496-A647-A319-08C4FF69F7E8}">
      <dsp:nvSpPr>
        <dsp:cNvPr id="0" name=""/>
        <dsp:cNvSpPr/>
      </dsp:nvSpPr>
      <dsp:spPr>
        <a:xfrm>
          <a:off x="0" y="21795"/>
          <a:ext cx="10555288" cy="1553527"/>
        </a:xfrm>
        <a:prstGeom prst="rect">
          <a:avLst/>
        </a:prstGeom>
        <a:solidFill>
          <a:schemeClr val="accent5">
            <a:shade val="8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US" sz="4400" b="1" kern="1200" dirty="0"/>
            <a:t>First, identify what staff need to know, then, provide…</a:t>
          </a:r>
        </a:p>
      </dsp:txBody>
      <dsp:txXfrm>
        <a:off x="0" y="21795"/>
        <a:ext cx="10555288" cy="1553527"/>
      </dsp:txXfrm>
    </dsp:sp>
    <dsp:sp modelId="{153D09E4-796C-1546-92A9-0C28E8850574}">
      <dsp:nvSpPr>
        <dsp:cNvPr id="0" name=""/>
        <dsp:cNvSpPr/>
      </dsp:nvSpPr>
      <dsp:spPr>
        <a:xfrm>
          <a:off x="5153" y="1553527"/>
          <a:ext cx="3514993" cy="3262407"/>
        </a:xfrm>
        <a:prstGeom prst="rect">
          <a:avLst/>
        </a:prstGeom>
        <a:solidFill>
          <a:schemeClr val="lt1">
            <a:hueOff val="0"/>
            <a:satOff val="0"/>
            <a:lumOff val="0"/>
            <a:alphaOff val="0"/>
          </a:schemeClr>
        </a:solidFill>
        <a:ln w="38100" cap="flat" cmpd="sng" algn="ctr">
          <a:solidFill>
            <a:schemeClr val="accent5">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b="1" kern="1200" dirty="0">
              <a:solidFill>
                <a:schemeClr val="accent6">
                  <a:lumMod val="50000"/>
                </a:schemeClr>
              </a:solidFill>
            </a:rPr>
            <a:t>Explicit Training</a:t>
          </a:r>
        </a:p>
      </dsp:txBody>
      <dsp:txXfrm>
        <a:off x="5153" y="1553527"/>
        <a:ext cx="3514993" cy="3262407"/>
      </dsp:txXfrm>
    </dsp:sp>
    <dsp:sp modelId="{6E922989-F7C2-4A43-8237-9C757BD4133A}">
      <dsp:nvSpPr>
        <dsp:cNvPr id="0" name=""/>
        <dsp:cNvSpPr/>
      </dsp:nvSpPr>
      <dsp:spPr>
        <a:xfrm>
          <a:off x="3520147" y="1553527"/>
          <a:ext cx="3514993" cy="3262407"/>
        </a:xfrm>
        <a:prstGeom prst="rect">
          <a:avLst/>
        </a:prstGeom>
        <a:solidFill>
          <a:schemeClr val="lt1">
            <a:hueOff val="0"/>
            <a:satOff val="0"/>
            <a:lumOff val="0"/>
            <a:alphaOff val="0"/>
          </a:schemeClr>
        </a:solidFill>
        <a:ln w="38100" cap="flat" cmpd="sng" algn="ctr">
          <a:solidFill>
            <a:schemeClr val="accent5">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t>Coaching/</a:t>
          </a:r>
        </a:p>
        <a:p>
          <a:pPr marL="0" lvl="0" indent="0" algn="ctr" defTabSz="1600200">
            <a:lnSpc>
              <a:spcPct val="90000"/>
            </a:lnSpc>
            <a:spcBef>
              <a:spcPct val="0"/>
            </a:spcBef>
            <a:spcAft>
              <a:spcPct val="35000"/>
            </a:spcAft>
            <a:buNone/>
          </a:pPr>
          <a:r>
            <a:rPr lang="en-US" sz="3600" kern="1200" dirty="0"/>
            <a:t>Prompting</a:t>
          </a:r>
        </a:p>
      </dsp:txBody>
      <dsp:txXfrm>
        <a:off x="3520147" y="1553527"/>
        <a:ext cx="3514993" cy="3262407"/>
      </dsp:txXfrm>
    </dsp:sp>
    <dsp:sp modelId="{678DE44B-0551-FC4E-8B9E-7E60789003EE}">
      <dsp:nvSpPr>
        <dsp:cNvPr id="0" name=""/>
        <dsp:cNvSpPr/>
      </dsp:nvSpPr>
      <dsp:spPr>
        <a:xfrm>
          <a:off x="7035140" y="1553527"/>
          <a:ext cx="3514993" cy="3262407"/>
        </a:xfrm>
        <a:prstGeom prst="rect">
          <a:avLst/>
        </a:prstGeom>
        <a:solidFill>
          <a:schemeClr val="lt1">
            <a:hueOff val="0"/>
            <a:satOff val="0"/>
            <a:lumOff val="0"/>
            <a:alphaOff val="0"/>
          </a:schemeClr>
        </a:solidFill>
        <a:ln w="38100" cap="flat" cmpd="sng" algn="ctr">
          <a:solidFill>
            <a:schemeClr val="accent5">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b="0" kern="1200" dirty="0"/>
            <a:t>Performance Feedback</a:t>
          </a:r>
        </a:p>
      </dsp:txBody>
      <dsp:txXfrm>
        <a:off x="7035140" y="1553527"/>
        <a:ext cx="3514993" cy="3262407"/>
      </dsp:txXfrm>
    </dsp:sp>
    <dsp:sp modelId="{7AB94DD3-CAF8-BD4F-A2B2-48810E4E705C}">
      <dsp:nvSpPr>
        <dsp:cNvPr id="0" name=""/>
        <dsp:cNvSpPr/>
      </dsp:nvSpPr>
      <dsp:spPr>
        <a:xfrm>
          <a:off x="0" y="4815935"/>
          <a:ext cx="10555288" cy="362489"/>
        </a:xfrm>
        <a:prstGeom prst="rect">
          <a:avLst/>
        </a:prstGeom>
        <a:solidFill>
          <a:schemeClr val="accent5">
            <a:shade val="8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3FB332-C28E-4B41-AE28-E610DC22B7C2}">
      <dsp:nvSpPr>
        <dsp:cNvPr id="0" name=""/>
        <dsp:cNvSpPr/>
      </dsp:nvSpPr>
      <dsp:spPr>
        <a:xfrm>
          <a:off x="-6875788" y="-1051308"/>
          <a:ext cx="8183478" cy="8183478"/>
        </a:xfrm>
        <a:prstGeom prst="blockArc">
          <a:avLst>
            <a:gd name="adj1" fmla="val 18900000"/>
            <a:gd name="adj2" fmla="val 2700000"/>
            <a:gd name="adj3" fmla="val 264"/>
          </a:avLst>
        </a:pr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46CDF57-3A5D-A24D-8B1E-5722EDDAACB0}">
      <dsp:nvSpPr>
        <dsp:cNvPr id="0" name=""/>
        <dsp:cNvSpPr/>
      </dsp:nvSpPr>
      <dsp:spPr>
        <a:xfrm>
          <a:off x="486773" y="228014"/>
          <a:ext cx="9595333" cy="824600"/>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153" tIns="55880" rIns="55880" bIns="55880" numCol="1" spcCol="1270" anchor="ctr" anchorCtr="0">
          <a:noAutofit/>
        </a:bodyPr>
        <a:lstStyle/>
        <a:p>
          <a:pPr marL="0" lvl="0" indent="0" algn="l" defTabSz="977900">
            <a:lnSpc>
              <a:spcPct val="90000"/>
            </a:lnSpc>
            <a:spcBef>
              <a:spcPct val="0"/>
            </a:spcBef>
            <a:spcAft>
              <a:spcPct val="35000"/>
            </a:spcAft>
            <a:buNone/>
          </a:pPr>
          <a:r>
            <a:rPr lang="en-US" sz="2200" kern="1200" dirty="0"/>
            <a:t>Center School’s PBIS Leadership Team shares the finalized </a:t>
          </a:r>
          <a:r>
            <a:rPr lang="en-US" sz="2200" b="1" kern="1200" dirty="0"/>
            <a:t>Discipline Flowchart </a:t>
          </a:r>
          <a:r>
            <a:rPr lang="en-US" sz="2200" kern="1200" dirty="0"/>
            <a:t>(developed with staff input) to </a:t>
          </a:r>
          <a:r>
            <a:rPr lang="en-US" sz="2200" b="1" i="1" kern="1200" dirty="0"/>
            <a:t>ALL</a:t>
          </a:r>
          <a:r>
            <a:rPr lang="en-US" sz="2200" kern="1200" dirty="0"/>
            <a:t> staff.</a:t>
          </a:r>
        </a:p>
      </dsp:txBody>
      <dsp:txXfrm>
        <a:off x="486773" y="228014"/>
        <a:ext cx="9595333" cy="824600"/>
      </dsp:txXfrm>
    </dsp:sp>
    <dsp:sp modelId="{F886C37B-589E-2147-A2D2-16B24D35CAC2}">
      <dsp:nvSpPr>
        <dsp:cNvPr id="0" name=""/>
        <dsp:cNvSpPr/>
      </dsp:nvSpPr>
      <dsp:spPr>
        <a:xfrm>
          <a:off x="86652" y="240194"/>
          <a:ext cx="800241" cy="800241"/>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A41FFFE-BFFC-8446-99A0-A064FFC1E9FC}">
      <dsp:nvSpPr>
        <dsp:cNvPr id="0" name=""/>
        <dsp:cNvSpPr/>
      </dsp:nvSpPr>
      <dsp:spPr>
        <a:xfrm>
          <a:off x="1013375" y="1188182"/>
          <a:ext cx="9068731" cy="824600"/>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153" tIns="55880" rIns="55880" bIns="55880" numCol="1" spcCol="1270" anchor="ctr" anchorCtr="0">
          <a:noAutofit/>
        </a:bodyPr>
        <a:lstStyle/>
        <a:p>
          <a:pPr marL="0" lvl="0" indent="0" algn="l" defTabSz="977900">
            <a:lnSpc>
              <a:spcPct val="90000"/>
            </a:lnSpc>
            <a:spcBef>
              <a:spcPct val="0"/>
            </a:spcBef>
            <a:spcAft>
              <a:spcPct val="35000"/>
            </a:spcAft>
            <a:buNone/>
          </a:pPr>
          <a:r>
            <a:rPr lang="en-US" sz="2200" kern="1200" dirty="0"/>
            <a:t>A student scenario is provided and a team member performs a “think aloud” to model her interaction with a student. </a:t>
          </a:r>
          <a:r>
            <a:rPr lang="en-US" sz="2200" b="1" i="1" kern="1200" dirty="0"/>
            <a:t>(I do)</a:t>
          </a:r>
          <a:endParaRPr lang="en-US" sz="2200" b="1" kern="1200" dirty="0"/>
        </a:p>
      </dsp:txBody>
      <dsp:txXfrm>
        <a:off x="1013375" y="1188182"/>
        <a:ext cx="9068731" cy="824600"/>
      </dsp:txXfrm>
    </dsp:sp>
    <dsp:sp modelId="{094FC104-5F93-CC48-81EC-5A5374EF8C5C}">
      <dsp:nvSpPr>
        <dsp:cNvPr id="0" name=""/>
        <dsp:cNvSpPr/>
      </dsp:nvSpPr>
      <dsp:spPr>
        <a:xfrm>
          <a:off x="613254" y="1200362"/>
          <a:ext cx="800241" cy="800241"/>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B520068-F0F4-104F-99C0-B8693C5EEFD2}">
      <dsp:nvSpPr>
        <dsp:cNvPr id="0" name=""/>
        <dsp:cNvSpPr/>
      </dsp:nvSpPr>
      <dsp:spPr>
        <a:xfrm>
          <a:off x="1254177" y="2148350"/>
          <a:ext cx="8827928" cy="824600"/>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153" tIns="55880" rIns="55880" bIns="55880" numCol="1" spcCol="1270" anchor="ctr" anchorCtr="0">
          <a:noAutofit/>
        </a:bodyPr>
        <a:lstStyle/>
        <a:p>
          <a:pPr marL="0" lvl="0" indent="0" algn="l" defTabSz="977900">
            <a:lnSpc>
              <a:spcPct val="90000"/>
            </a:lnSpc>
            <a:spcBef>
              <a:spcPct val="0"/>
            </a:spcBef>
            <a:spcAft>
              <a:spcPct val="35000"/>
            </a:spcAft>
            <a:buNone/>
          </a:pPr>
          <a:r>
            <a:rPr lang="en-US" sz="2200" kern="1200" dirty="0"/>
            <a:t>Additional examples and non-examples of student-staff interactions are provided with opportunities for questions to be asked.</a:t>
          </a:r>
        </a:p>
      </dsp:txBody>
      <dsp:txXfrm>
        <a:off x="1254177" y="2148350"/>
        <a:ext cx="8827928" cy="824600"/>
      </dsp:txXfrm>
    </dsp:sp>
    <dsp:sp modelId="{EBAE9EC1-074A-ED45-8161-C54EFDB5B11B}">
      <dsp:nvSpPr>
        <dsp:cNvPr id="0" name=""/>
        <dsp:cNvSpPr/>
      </dsp:nvSpPr>
      <dsp:spPr>
        <a:xfrm>
          <a:off x="854057" y="2160530"/>
          <a:ext cx="800241" cy="800241"/>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20FCB41-C79A-7C4F-BD3E-0EB42DE5B44C}">
      <dsp:nvSpPr>
        <dsp:cNvPr id="0" name=""/>
        <dsp:cNvSpPr/>
      </dsp:nvSpPr>
      <dsp:spPr>
        <a:xfrm>
          <a:off x="1254177" y="3107910"/>
          <a:ext cx="8827928" cy="824600"/>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153" tIns="55880" rIns="55880" bIns="55880" numCol="1" spcCol="1270" anchor="ctr" anchorCtr="0">
          <a:noAutofit/>
        </a:bodyPr>
        <a:lstStyle/>
        <a:p>
          <a:pPr marL="0" lvl="0" indent="0" algn="l" defTabSz="977900">
            <a:lnSpc>
              <a:spcPct val="90000"/>
            </a:lnSpc>
            <a:spcBef>
              <a:spcPct val="0"/>
            </a:spcBef>
            <a:spcAft>
              <a:spcPct val="35000"/>
            </a:spcAft>
            <a:buNone/>
          </a:pPr>
          <a:r>
            <a:rPr lang="en-US" sz="2200" kern="1200" dirty="0"/>
            <a:t>Another scenario is provided and small groups of staff discuss how to use the flowchart as a guide to their response. </a:t>
          </a:r>
          <a:r>
            <a:rPr lang="en-US" sz="2200" b="1" i="1" kern="1200" dirty="0"/>
            <a:t>(We do)</a:t>
          </a:r>
          <a:endParaRPr lang="en-US" sz="2200" b="1" kern="1200" dirty="0"/>
        </a:p>
      </dsp:txBody>
      <dsp:txXfrm>
        <a:off x="1254177" y="3107910"/>
        <a:ext cx="8827928" cy="824600"/>
      </dsp:txXfrm>
    </dsp:sp>
    <dsp:sp modelId="{70DE7CED-40B1-1E49-8460-02DCC267BD45}">
      <dsp:nvSpPr>
        <dsp:cNvPr id="0" name=""/>
        <dsp:cNvSpPr/>
      </dsp:nvSpPr>
      <dsp:spPr>
        <a:xfrm>
          <a:off x="854057" y="3120090"/>
          <a:ext cx="800241" cy="800241"/>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7308F72-6DB5-184B-84A0-8FD18E4E96E1}">
      <dsp:nvSpPr>
        <dsp:cNvPr id="0" name=""/>
        <dsp:cNvSpPr/>
      </dsp:nvSpPr>
      <dsp:spPr>
        <a:xfrm>
          <a:off x="1013375" y="4068078"/>
          <a:ext cx="9068731" cy="824600"/>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153" tIns="55880" rIns="55880" bIns="55880" numCol="1" spcCol="1270" anchor="ctr" anchorCtr="0">
          <a:noAutofit/>
        </a:bodyPr>
        <a:lstStyle/>
        <a:p>
          <a:pPr marL="0" lvl="0" indent="0" algn="l" defTabSz="977900">
            <a:lnSpc>
              <a:spcPct val="90000"/>
            </a:lnSpc>
            <a:spcBef>
              <a:spcPct val="0"/>
            </a:spcBef>
            <a:spcAft>
              <a:spcPct val="35000"/>
            </a:spcAft>
            <a:buNone/>
          </a:pPr>
          <a:r>
            <a:rPr lang="en-US" sz="2200" kern="1200" dirty="0"/>
            <a:t>One more scenario is provided. Each staff member writes down how they would respond and then shares the response with a colleague. </a:t>
          </a:r>
          <a:r>
            <a:rPr lang="en-US" sz="2200" b="1" kern="1200" dirty="0"/>
            <a:t>(</a:t>
          </a:r>
          <a:r>
            <a:rPr lang="en-US" sz="2200" b="1" i="1" kern="1200" dirty="0"/>
            <a:t>You do)</a:t>
          </a:r>
        </a:p>
      </dsp:txBody>
      <dsp:txXfrm>
        <a:off x="1013375" y="4068078"/>
        <a:ext cx="9068731" cy="824600"/>
      </dsp:txXfrm>
    </dsp:sp>
    <dsp:sp modelId="{FA36AE01-6D7A-C844-AAB6-F0A29DD0F4C9}">
      <dsp:nvSpPr>
        <dsp:cNvPr id="0" name=""/>
        <dsp:cNvSpPr/>
      </dsp:nvSpPr>
      <dsp:spPr>
        <a:xfrm>
          <a:off x="613254" y="4080258"/>
          <a:ext cx="800241" cy="800241"/>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C9003F3-91E9-AA45-A66A-D30BCB32D489}">
      <dsp:nvSpPr>
        <dsp:cNvPr id="0" name=""/>
        <dsp:cNvSpPr/>
      </dsp:nvSpPr>
      <dsp:spPr>
        <a:xfrm>
          <a:off x="486773" y="5028246"/>
          <a:ext cx="9595333" cy="824600"/>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153" tIns="55880" rIns="55880" bIns="55880" numCol="1" spcCol="1270" anchor="ctr" anchorCtr="0">
          <a:noAutofit/>
        </a:bodyPr>
        <a:lstStyle/>
        <a:p>
          <a:pPr marL="0" lvl="0" indent="0" algn="l" defTabSz="977900">
            <a:lnSpc>
              <a:spcPct val="90000"/>
            </a:lnSpc>
            <a:spcBef>
              <a:spcPct val="0"/>
            </a:spcBef>
            <a:spcAft>
              <a:spcPct val="35000"/>
            </a:spcAft>
            <a:buNone/>
          </a:pPr>
          <a:r>
            <a:rPr lang="en-US" sz="2200" kern="1200" dirty="0"/>
            <a:t>All staff are provided laminated copies of the Discipline Flowchart and are asked to focus on using it </a:t>
          </a:r>
          <a:r>
            <a:rPr lang="en-US" sz="2200" b="1" kern="1200" dirty="0"/>
            <a:t>during dismissal time</a:t>
          </a:r>
          <a:r>
            <a:rPr lang="en-US" sz="2200" kern="1200" dirty="0"/>
            <a:t>.</a:t>
          </a:r>
        </a:p>
      </dsp:txBody>
      <dsp:txXfrm>
        <a:off x="486773" y="5028246"/>
        <a:ext cx="9595333" cy="824600"/>
      </dsp:txXfrm>
    </dsp:sp>
    <dsp:sp modelId="{4B3C8ED8-2405-E04A-B807-53509F9456EA}">
      <dsp:nvSpPr>
        <dsp:cNvPr id="0" name=""/>
        <dsp:cNvSpPr/>
      </dsp:nvSpPr>
      <dsp:spPr>
        <a:xfrm>
          <a:off x="86652" y="5040426"/>
          <a:ext cx="800241" cy="800241"/>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AAD9AB-76BA-4F20-9C80-4020D86AF54F}">
      <dsp:nvSpPr>
        <dsp:cNvPr id="0" name=""/>
        <dsp:cNvSpPr/>
      </dsp:nvSpPr>
      <dsp:spPr>
        <a:xfrm>
          <a:off x="0" y="245391"/>
          <a:ext cx="11064239" cy="2457000"/>
        </a:xfrm>
        <a:prstGeom prst="roundRect">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8708" tIns="312420" rIns="858708" bIns="142240" numCol="1" spcCol="1270" anchor="t" anchorCtr="0">
          <a:noAutofit/>
        </a:bodyPr>
        <a:lstStyle/>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lang="en-US" sz="2000" kern="1200" dirty="0">
              <a:latin typeface="+mn-lt"/>
            </a:rPr>
            <a:t>Analysis of Fidelity and Outcome data</a:t>
          </a:r>
        </a:p>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lang="en-US" sz="2000" kern="1200" dirty="0">
              <a:latin typeface="+mn-lt"/>
            </a:rPr>
            <a:t>Review current data and revise schoolwide goals</a:t>
          </a:r>
        </a:p>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lang="en-US" sz="2000" kern="1200" dirty="0">
              <a:latin typeface="+mn-lt"/>
            </a:rPr>
            <a:t>Classroom PD, Coaching and Performance Feedback</a:t>
          </a:r>
        </a:p>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lang="en-US" sz="2000" kern="1200" dirty="0">
              <a:latin typeface="+mn-lt"/>
            </a:rPr>
            <a:t>Annual Evaluation Report</a:t>
          </a:r>
        </a:p>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lang="en-US" sz="2000" kern="1200" dirty="0">
              <a:latin typeface="+mn-lt"/>
            </a:rPr>
            <a:t>Update PBIS Handbook &amp; Training Materials for next year</a:t>
          </a:r>
        </a:p>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lang="en-US" sz="2000" b="0" kern="1200" dirty="0">
              <a:latin typeface="+mn-lt"/>
            </a:rPr>
            <a:t>Team time</a:t>
          </a:r>
          <a:endParaRPr lang="en-US" sz="2000" kern="1200" dirty="0">
            <a:latin typeface="+mn-lt"/>
          </a:endParaRPr>
        </a:p>
      </dsp:txBody>
      <dsp:txXfrm>
        <a:off x="119941" y="365332"/>
        <a:ext cx="10824357" cy="2217118"/>
      </dsp:txXfrm>
    </dsp:sp>
    <dsp:sp modelId="{24EE546A-203E-45A1-AB96-5A4CB77AC5EC}">
      <dsp:nvSpPr>
        <dsp:cNvPr id="0" name=""/>
        <dsp:cNvSpPr/>
      </dsp:nvSpPr>
      <dsp:spPr>
        <a:xfrm>
          <a:off x="553211" y="23991"/>
          <a:ext cx="7744967" cy="442800"/>
        </a:xfrm>
        <a:prstGeom prst="roundRect">
          <a:avLst/>
        </a:prstGeom>
        <a:solidFill>
          <a:srgbClr val="B7DEF4"/>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92741" tIns="0" rIns="292741" bIns="0" numCol="1" spcCol="1270" anchor="ctr" anchorCtr="0">
          <a:noAutofit/>
        </a:bodyPr>
        <a:lstStyle/>
        <a:p>
          <a:pPr marL="0" lvl="0" indent="0" algn="l" defTabSz="1244600">
            <a:lnSpc>
              <a:spcPct val="90000"/>
            </a:lnSpc>
            <a:spcBef>
              <a:spcPct val="0"/>
            </a:spcBef>
            <a:spcAft>
              <a:spcPct val="35000"/>
            </a:spcAft>
            <a:buNone/>
          </a:pPr>
          <a:r>
            <a:rPr lang="en-US" sz="2800" b="1" i="0" kern="1200" dirty="0">
              <a:solidFill>
                <a:schemeClr val="accent6">
                  <a:lumMod val="50000"/>
                </a:schemeClr>
              </a:solidFill>
            </a:rPr>
            <a:t>Presentation Content</a:t>
          </a:r>
          <a:endParaRPr lang="en-US" sz="2800" b="1" i="0" u="none" strike="noStrike" kern="1200" cap="none" baseline="0" noProof="0" dirty="0">
            <a:solidFill>
              <a:schemeClr val="accent6">
                <a:lumMod val="50000"/>
              </a:schemeClr>
            </a:solidFill>
          </a:endParaRPr>
        </a:p>
      </dsp:txBody>
      <dsp:txXfrm>
        <a:off x="574827" y="45607"/>
        <a:ext cx="7701735" cy="399568"/>
      </dsp:txXfrm>
    </dsp:sp>
    <dsp:sp modelId="{AD7E4922-BE98-4A00-8CC9-8C067984A0AA}">
      <dsp:nvSpPr>
        <dsp:cNvPr id="0" name=""/>
        <dsp:cNvSpPr/>
      </dsp:nvSpPr>
      <dsp:spPr>
        <a:xfrm>
          <a:off x="0" y="3004791"/>
          <a:ext cx="11064239" cy="2693250"/>
        </a:xfrm>
        <a:prstGeom prst="rect">
          <a:avLst/>
        </a:prstGeom>
        <a:solidFill>
          <a:schemeClr val="lt1">
            <a:alpha val="90000"/>
            <a:hueOff val="0"/>
            <a:satOff val="0"/>
            <a:lumOff val="0"/>
            <a:alphaOff val="0"/>
          </a:schemeClr>
        </a:solidFill>
        <a:ln w="25400" cap="flat" cmpd="sng" algn="ctr">
          <a:solidFill>
            <a:schemeClr val="accent5">
              <a:hueOff val="3045461"/>
              <a:satOff val="-52560"/>
              <a:lumOff val="-745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8708" tIns="312420" rIns="858708" bIns="142240" numCol="1" spcCol="1270" anchor="t" anchorCtr="0">
          <a:noAutofit/>
        </a:bodyPr>
        <a:lstStyle/>
        <a:p>
          <a:pPr marL="228600" lvl="1" indent="0" algn="l" defTabSz="889000">
            <a:lnSpc>
              <a:spcPct val="90000"/>
            </a:lnSpc>
            <a:spcBef>
              <a:spcPct val="0"/>
            </a:spcBef>
            <a:spcAft>
              <a:spcPct val="15000"/>
            </a:spcAft>
            <a:buFont typeface="Arial" panose="020B0604020202020204" pitchFamily="34" charset="0"/>
            <a:buChar char="•"/>
          </a:pPr>
          <a:r>
            <a:rPr lang="en-US" sz="2000" b="0" i="0" kern="1200" dirty="0"/>
            <a:t> Review your data sources (e.g., fidelity and outcome data), and revise your action plan for this AND next year.</a:t>
          </a:r>
        </a:p>
        <a:p>
          <a:pPr marL="228600" lvl="1" indent="0" algn="l" defTabSz="889000">
            <a:lnSpc>
              <a:spcPct val="90000"/>
            </a:lnSpc>
            <a:spcBef>
              <a:spcPct val="0"/>
            </a:spcBef>
            <a:spcAft>
              <a:spcPct val="15000"/>
            </a:spcAft>
            <a:buFont typeface="Arial" panose="020B0604020202020204" pitchFamily="34" charset="0"/>
            <a:buChar char="•"/>
          </a:pPr>
          <a:r>
            <a:rPr lang="en-US" sz="2000" b="0" i="0" kern="1200" dirty="0"/>
            <a:t> Organize your data sources, and celebrations into an Annual Evaluation Plan and share with your school community.</a:t>
          </a:r>
        </a:p>
        <a:p>
          <a:pPr marL="228600" lvl="1" indent="0" algn="l" defTabSz="889000">
            <a:lnSpc>
              <a:spcPct val="90000"/>
            </a:lnSpc>
            <a:spcBef>
              <a:spcPct val="0"/>
            </a:spcBef>
            <a:spcAft>
              <a:spcPct val="15000"/>
            </a:spcAft>
            <a:buFont typeface="Arial" panose="020B0604020202020204" pitchFamily="34" charset="0"/>
            <a:buChar char="•"/>
          </a:pPr>
          <a:r>
            <a:rPr lang="en-US" sz="2000" b="0" i="0" kern="1200" dirty="0"/>
            <a:t>Review your data sources and your school and classroom goals and revise these goals for next year. </a:t>
          </a:r>
        </a:p>
        <a:p>
          <a:pPr marL="228600" lvl="1" indent="0" algn="l" defTabSz="889000">
            <a:lnSpc>
              <a:spcPct val="90000"/>
            </a:lnSpc>
            <a:spcBef>
              <a:spcPct val="0"/>
            </a:spcBef>
            <a:spcAft>
              <a:spcPct val="15000"/>
            </a:spcAft>
            <a:buFont typeface="Arial" panose="020B0604020202020204" pitchFamily="34" charset="0"/>
            <a:buChar char="•"/>
          </a:pPr>
          <a:r>
            <a:rPr lang="en-US" sz="2000" b="0" i="0" kern="1200" dirty="0"/>
            <a:t>Review and revise your PBIS Resources (e.g., Handbook) for staff, students, and families. </a:t>
          </a:r>
        </a:p>
      </dsp:txBody>
      <dsp:txXfrm>
        <a:off x="0" y="3004791"/>
        <a:ext cx="11064239" cy="2693250"/>
      </dsp:txXfrm>
    </dsp:sp>
    <dsp:sp modelId="{A408444A-A753-4052-B5E7-27B1CF04BE0D}">
      <dsp:nvSpPr>
        <dsp:cNvPr id="0" name=""/>
        <dsp:cNvSpPr/>
      </dsp:nvSpPr>
      <dsp:spPr>
        <a:xfrm>
          <a:off x="553211" y="2783391"/>
          <a:ext cx="7744967" cy="442800"/>
        </a:xfrm>
        <a:prstGeom prst="roundRect">
          <a:avLst/>
        </a:prstGeom>
        <a:solidFill>
          <a:schemeClr val="accent5">
            <a:hueOff val="3045461"/>
            <a:satOff val="-52560"/>
            <a:lumOff val="-7452"/>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92741" tIns="0" rIns="292741" bIns="0" numCol="1" spcCol="1270" anchor="ctr" anchorCtr="0">
          <a:noAutofit/>
        </a:bodyPr>
        <a:lstStyle/>
        <a:p>
          <a:pPr marL="0" lvl="0" indent="0" algn="l" defTabSz="1066800">
            <a:lnSpc>
              <a:spcPct val="90000"/>
            </a:lnSpc>
            <a:spcBef>
              <a:spcPct val="0"/>
            </a:spcBef>
            <a:spcAft>
              <a:spcPct val="35000"/>
            </a:spcAft>
            <a:buNone/>
          </a:pPr>
          <a:r>
            <a:rPr lang="en-US" sz="2400" b="0" i="0" kern="1200" dirty="0"/>
            <a:t>Team Tasks</a:t>
          </a:r>
        </a:p>
      </dsp:txBody>
      <dsp:txXfrm>
        <a:off x="574827" y="2805007"/>
        <a:ext cx="7701735" cy="399568"/>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5617E9-21A3-B84B-B395-9ED61DAA4FB6}">
      <dsp:nvSpPr>
        <dsp:cNvPr id="0" name=""/>
        <dsp:cNvSpPr/>
      </dsp:nvSpPr>
      <dsp:spPr>
        <a:xfrm>
          <a:off x="0" y="0"/>
          <a:ext cx="11687175" cy="1602863"/>
        </a:xfrm>
        <a:prstGeom prst="roundRect">
          <a:avLst>
            <a:gd name="adj" fmla="val 10000"/>
          </a:avLst>
        </a:prstGeom>
        <a:solidFill>
          <a:schemeClr val="l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Font typeface="Arial" panose="020B0604020202020204" pitchFamily="34" charset="0"/>
            <a:buNone/>
          </a:pPr>
          <a:r>
            <a:rPr lang="en-US" sz="2800" kern="1200" dirty="0"/>
            <a:t>Use specific praise to encourage SEB and academic skills</a:t>
          </a:r>
        </a:p>
      </dsp:txBody>
      <dsp:txXfrm>
        <a:off x="2497721" y="0"/>
        <a:ext cx="9189453" cy="1602863"/>
      </dsp:txXfrm>
    </dsp:sp>
    <dsp:sp modelId="{FAB56F3D-C653-0F42-BECC-95FECFE331FE}">
      <dsp:nvSpPr>
        <dsp:cNvPr id="0" name=""/>
        <dsp:cNvSpPr/>
      </dsp:nvSpPr>
      <dsp:spPr>
        <a:xfrm>
          <a:off x="560501" y="115790"/>
          <a:ext cx="1622740" cy="1282290"/>
        </a:xfrm>
        <a:prstGeom prst="roundRect">
          <a:avLst>
            <a:gd name="adj" fmla="val 10000"/>
          </a:avLst>
        </a:prstGeom>
        <a:blipFill rotWithShape="1">
          <a:blip xmlns:r="http://schemas.openxmlformats.org/officeDocument/2006/relationships" r:embed="rId1">
            <a:extLst>
              <a:ext uri="{28A0092B-C50C-407E-A947-70E740481C1C}">
                <a14:useLocalDpi xmlns:a14="http://schemas.microsoft.com/office/drawing/2010/main" val="0"/>
              </a:ext>
            </a:extLst>
          </a:blip>
          <a:srcRect/>
          <a:stretch>
            <a:fillRect t="-2000" b="-2000"/>
          </a:stretch>
        </a:blip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1D73D7D-4065-5641-996B-801A42C22503}">
      <dsp:nvSpPr>
        <dsp:cNvPr id="0" name=""/>
        <dsp:cNvSpPr/>
      </dsp:nvSpPr>
      <dsp:spPr>
        <a:xfrm>
          <a:off x="0" y="1738849"/>
          <a:ext cx="11687175" cy="1242202"/>
        </a:xfrm>
        <a:prstGeom prst="roundRect">
          <a:avLst>
            <a:gd name="adj" fmla="val 10000"/>
          </a:avLst>
        </a:prstGeom>
        <a:solidFill>
          <a:schemeClr val="l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Font typeface="Arial" panose="020B0604020202020204" pitchFamily="34" charset="0"/>
            <a:buNone/>
          </a:pPr>
          <a:r>
            <a:rPr lang="en-US" sz="2800" kern="1200" dirty="0"/>
            <a:t>Use</a:t>
          </a:r>
          <a:r>
            <a:rPr lang="en-US" sz="2800" kern="1200" baseline="0" dirty="0"/>
            <a:t> brief specific corrections to reduce errors</a:t>
          </a:r>
          <a:endParaRPr lang="en-US" sz="2800" kern="1200" dirty="0"/>
        </a:p>
      </dsp:txBody>
      <dsp:txXfrm>
        <a:off x="2497721" y="1738849"/>
        <a:ext cx="9189453" cy="1242202"/>
      </dsp:txXfrm>
    </dsp:sp>
    <dsp:sp modelId="{880A0758-843D-5843-801D-FAA2B2962863}">
      <dsp:nvSpPr>
        <dsp:cNvPr id="0" name=""/>
        <dsp:cNvSpPr/>
      </dsp:nvSpPr>
      <dsp:spPr>
        <a:xfrm>
          <a:off x="673774" y="1836712"/>
          <a:ext cx="1310459" cy="1095076"/>
        </a:xfrm>
        <a:prstGeom prst="roundRect">
          <a:avLst>
            <a:gd name="adj" fmla="val 10000"/>
          </a:avLst>
        </a:prstGeom>
        <a:blipFill rotWithShape="1">
          <a:blip xmlns:r="http://schemas.openxmlformats.org/officeDocument/2006/relationships" r:embed="rId2">
            <a:extLst>
              <a:ext uri="{28A0092B-C50C-407E-A947-70E740481C1C}">
                <a14:useLocalDpi xmlns:a14="http://schemas.microsoft.com/office/drawing/2010/main" val="0"/>
              </a:ext>
            </a:extLst>
          </a:blip>
          <a:srcRect/>
          <a:stretch>
            <a:fillRect t="-6000" b="-6000"/>
          </a:stretch>
        </a:blip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7DD881C-DE8B-2A43-9DBC-56E8EAE4CEE2}">
      <dsp:nvSpPr>
        <dsp:cNvPr id="0" name=""/>
        <dsp:cNvSpPr/>
      </dsp:nvSpPr>
      <dsp:spPr>
        <a:xfrm>
          <a:off x="0" y="3092740"/>
          <a:ext cx="11687175" cy="1184772"/>
        </a:xfrm>
        <a:prstGeom prst="roundRect">
          <a:avLst>
            <a:gd name="adj" fmla="val 10000"/>
          </a:avLst>
        </a:prstGeom>
        <a:solidFill>
          <a:schemeClr val="l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solidFill>
                <a:schemeClr val="accent6">
                  <a:lumMod val="50000"/>
                </a:schemeClr>
              </a:solidFill>
              <a:latin typeface="+mn-lt"/>
            </a:rPr>
            <a:t>Provide at least 5 praise statements for each correction</a:t>
          </a:r>
        </a:p>
      </dsp:txBody>
      <dsp:txXfrm>
        <a:off x="2497721" y="3092740"/>
        <a:ext cx="9189453" cy="1184772"/>
      </dsp:txXfrm>
    </dsp:sp>
    <dsp:sp modelId="{FB5E2FE2-4F8E-E745-A30C-C900CA428D79}">
      <dsp:nvSpPr>
        <dsp:cNvPr id="0" name=""/>
        <dsp:cNvSpPr/>
      </dsp:nvSpPr>
      <dsp:spPr>
        <a:xfrm>
          <a:off x="548814" y="3274126"/>
          <a:ext cx="1560378" cy="967795"/>
        </a:xfrm>
        <a:prstGeom prst="roundRect">
          <a:avLst>
            <a:gd name="adj" fmla="val 10000"/>
          </a:avLst>
        </a:prstGeom>
        <a:blipFill rotWithShape="1">
          <a:blip xmlns:r="http://schemas.openxmlformats.org/officeDocument/2006/relationships" r:embed="rId3"/>
          <a:srcRect/>
          <a:stretch>
            <a:fillRect t="-13000" b="-13000"/>
          </a:stretch>
        </a:blip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186D52B-CA9D-9F46-9831-65F12A626326}">
      <dsp:nvSpPr>
        <dsp:cNvPr id="0" name=""/>
        <dsp:cNvSpPr/>
      </dsp:nvSpPr>
      <dsp:spPr>
        <a:xfrm>
          <a:off x="0" y="4408787"/>
          <a:ext cx="11687175" cy="1230918"/>
        </a:xfrm>
        <a:prstGeom prst="roundRect">
          <a:avLst>
            <a:gd name="adj" fmla="val 10000"/>
          </a:avLst>
        </a:prstGeom>
        <a:solidFill>
          <a:schemeClr val="l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Engage</a:t>
          </a:r>
          <a:r>
            <a:rPr lang="en-US" sz="2800" kern="1200" baseline="0" dirty="0"/>
            <a:t> students in providing specific praise to one another</a:t>
          </a:r>
          <a:endParaRPr lang="en-US" sz="2800" kern="1200" dirty="0"/>
        </a:p>
      </dsp:txBody>
      <dsp:txXfrm>
        <a:off x="2497721" y="4408787"/>
        <a:ext cx="9189453" cy="1230918"/>
      </dsp:txXfrm>
    </dsp:sp>
    <dsp:sp modelId="{3E3AE3B9-F5CA-1049-952D-4702F89F01F7}">
      <dsp:nvSpPr>
        <dsp:cNvPr id="0" name=""/>
        <dsp:cNvSpPr/>
      </dsp:nvSpPr>
      <dsp:spPr>
        <a:xfrm>
          <a:off x="536262" y="4528391"/>
          <a:ext cx="1516901" cy="1019138"/>
        </a:xfrm>
        <a:prstGeom prst="roundRect">
          <a:avLst>
            <a:gd name="adj" fmla="val 10000"/>
          </a:avLst>
        </a:prstGeom>
        <a:blipFill rotWithShape="1">
          <a:blip xmlns:r="http://schemas.openxmlformats.org/officeDocument/2006/relationships" r:embed="rId4">
            <a:extLst>
              <a:ext uri="{28A0092B-C50C-407E-A947-70E740481C1C}">
                <a14:useLocalDpi xmlns:a14="http://schemas.microsoft.com/office/drawing/2010/main" val="0"/>
              </a:ext>
            </a:extLst>
          </a:blip>
          <a:srcRect/>
          <a:stretch>
            <a:fillRect l="-5000" r="-5000"/>
          </a:stretch>
        </a:blip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6FE9D8-C496-A647-A319-08C4FF69F7E8}">
      <dsp:nvSpPr>
        <dsp:cNvPr id="0" name=""/>
        <dsp:cNvSpPr/>
      </dsp:nvSpPr>
      <dsp:spPr>
        <a:xfrm>
          <a:off x="0" y="21795"/>
          <a:ext cx="10555288" cy="1553527"/>
        </a:xfrm>
        <a:prstGeom prst="rect">
          <a:avLst/>
        </a:prstGeom>
        <a:solidFill>
          <a:schemeClr val="accent5">
            <a:shade val="8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US" sz="4400" b="1" kern="1200" dirty="0"/>
            <a:t>First, identify what staff need to know, then, provide…</a:t>
          </a:r>
        </a:p>
      </dsp:txBody>
      <dsp:txXfrm>
        <a:off x="0" y="21795"/>
        <a:ext cx="10555288" cy="1553527"/>
      </dsp:txXfrm>
    </dsp:sp>
    <dsp:sp modelId="{153D09E4-796C-1546-92A9-0C28E8850574}">
      <dsp:nvSpPr>
        <dsp:cNvPr id="0" name=""/>
        <dsp:cNvSpPr/>
      </dsp:nvSpPr>
      <dsp:spPr>
        <a:xfrm>
          <a:off x="5153" y="1553527"/>
          <a:ext cx="3514993" cy="3262407"/>
        </a:xfrm>
        <a:prstGeom prst="rect">
          <a:avLst/>
        </a:prstGeom>
        <a:solidFill>
          <a:srgbClr val="93CADC"/>
        </a:solidFill>
        <a:ln w="38100" cap="flat" cmpd="sng" algn="ctr">
          <a:solidFill>
            <a:schemeClr val="accent5">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t>Explicit Training</a:t>
          </a:r>
        </a:p>
      </dsp:txBody>
      <dsp:txXfrm>
        <a:off x="5153" y="1553527"/>
        <a:ext cx="3514993" cy="3262407"/>
      </dsp:txXfrm>
    </dsp:sp>
    <dsp:sp modelId="{6E922989-F7C2-4A43-8237-9C757BD4133A}">
      <dsp:nvSpPr>
        <dsp:cNvPr id="0" name=""/>
        <dsp:cNvSpPr/>
      </dsp:nvSpPr>
      <dsp:spPr>
        <a:xfrm>
          <a:off x="3520147" y="1553527"/>
          <a:ext cx="3514993" cy="3262407"/>
        </a:xfrm>
        <a:prstGeom prst="rect">
          <a:avLst/>
        </a:prstGeom>
        <a:solidFill>
          <a:schemeClr val="lt1">
            <a:hueOff val="0"/>
            <a:satOff val="0"/>
            <a:lumOff val="0"/>
            <a:alphaOff val="0"/>
          </a:schemeClr>
        </a:solidFill>
        <a:ln w="38100" cap="flat" cmpd="sng" algn="ctr">
          <a:solidFill>
            <a:schemeClr val="accent5">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b="1" kern="1200" dirty="0"/>
            <a:t>Coaching/</a:t>
          </a:r>
        </a:p>
        <a:p>
          <a:pPr marL="0" lvl="0" indent="0" algn="ctr" defTabSz="1600200">
            <a:lnSpc>
              <a:spcPct val="90000"/>
            </a:lnSpc>
            <a:spcBef>
              <a:spcPct val="0"/>
            </a:spcBef>
            <a:spcAft>
              <a:spcPct val="35000"/>
            </a:spcAft>
            <a:buNone/>
          </a:pPr>
          <a:r>
            <a:rPr lang="en-US" sz="3600" b="1" kern="1200" dirty="0"/>
            <a:t>Prompting</a:t>
          </a:r>
        </a:p>
      </dsp:txBody>
      <dsp:txXfrm>
        <a:off x="3520147" y="1553527"/>
        <a:ext cx="3514993" cy="3262407"/>
      </dsp:txXfrm>
    </dsp:sp>
    <dsp:sp modelId="{678DE44B-0551-FC4E-8B9E-7E60789003EE}">
      <dsp:nvSpPr>
        <dsp:cNvPr id="0" name=""/>
        <dsp:cNvSpPr/>
      </dsp:nvSpPr>
      <dsp:spPr>
        <a:xfrm>
          <a:off x="7035140" y="1553527"/>
          <a:ext cx="3514993" cy="3262407"/>
        </a:xfrm>
        <a:prstGeom prst="rect">
          <a:avLst/>
        </a:prstGeom>
        <a:solidFill>
          <a:schemeClr val="lt1">
            <a:hueOff val="0"/>
            <a:satOff val="0"/>
            <a:lumOff val="0"/>
            <a:alphaOff val="0"/>
          </a:schemeClr>
        </a:solidFill>
        <a:ln w="38100" cap="flat" cmpd="sng" algn="ctr">
          <a:solidFill>
            <a:schemeClr val="accent5">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t>Performance Feedback</a:t>
          </a:r>
        </a:p>
      </dsp:txBody>
      <dsp:txXfrm>
        <a:off x="7035140" y="1553527"/>
        <a:ext cx="3514993" cy="3262407"/>
      </dsp:txXfrm>
    </dsp:sp>
    <dsp:sp modelId="{7AB94DD3-CAF8-BD4F-A2B2-48810E4E705C}">
      <dsp:nvSpPr>
        <dsp:cNvPr id="0" name=""/>
        <dsp:cNvSpPr/>
      </dsp:nvSpPr>
      <dsp:spPr>
        <a:xfrm>
          <a:off x="0" y="4815935"/>
          <a:ext cx="10555288" cy="362489"/>
        </a:xfrm>
        <a:prstGeom prst="rect">
          <a:avLst/>
        </a:prstGeom>
        <a:solidFill>
          <a:schemeClr val="accent5">
            <a:shade val="8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FA25A2-BC11-7646-A126-CE3458B09172}">
      <dsp:nvSpPr>
        <dsp:cNvPr id="0" name=""/>
        <dsp:cNvSpPr/>
      </dsp:nvSpPr>
      <dsp:spPr>
        <a:xfrm rot="16200000">
          <a:off x="-2113975" y="4235474"/>
          <a:ext cx="5265950" cy="5253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463354" bIns="0" numCol="1" spcCol="1270" anchor="t" anchorCtr="0">
          <a:noAutofit/>
        </a:bodyPr>
        <a:lstStyle/>
        <a:p>
          <a:pPr marL="0" lvl="0" indent="0" algn="r" defTabSz="1778000">
            <a:lnSpc>
              <a:spcPct val="90000"/>
            </a:lnSpc>
            <a:spcBef>
              <a:spcPct val="0"/>
            </a:spcBef>
            <a:spcAft>
              <a:spcPct val="35000"/>
            </a:spcAft>
            <a:buNone/>
          </a:pPr>
          <a:r>
            <a:rPr lang="en-US" sz="4000" b="1" kern="1200" dirty="0">
              <a:solidFill>
                <a:schemeClr val="bg1"/>
              </a:solidFill>
            </a:rPr>
            <a:t>COACH</a:t>
          </a:r>
        </a:p>
      </dsp:txBody>
      <dsp:txXfrm>
        <a:off x="-2113975" y="4235474"/>
        <a:ext cx="5265950" cy="525377"/>
      </dsp:txXfrm>
    </dsp:sp>
    <dsp:sp modelId="{917DAC40-7DA5-634E-B883-340FD0793949}">
      <dsp:nvSpPr>
        <dsp:cNvPr id="0" name=""/>
        <dsp:cNvSpPr/>
      </dsp:nvSpPr>
      <dsp:spPr>
        <a:xfrm>
          <a:off x="803475" y="1809144"/>
          <a:ext cx="3040487" cy="5103788"/>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463354" rIns="163576" bIns="163576" numCol="1" spcCol="1270" anchor="t" anchorCtr="0">
          <a:noAutofit/>
        </a:bodyPr>
        <a:lstStyle/>
        <a:p>
          <a:pPr marL="228600" lvl="1" indent="-228600" algn="l" defTabSz="1022350">
            <a:lnSpc>
              <a:spcPct val="90000"/>
            </a:lnSpc>
            <a:spcBef>
              <a:spcPct val="0"/>
            </a:spcBef>
            <a:spcAft>
              <a:spcPct val="15000"/>
            </a:spcAft>
            <a:buChar char="•"/>
          </a:pPr>
          <a:r>
            <a:rPr lang="en-US" sz="2300" kern="1200" dirty="0"/>
            <a:t>School/district coach conducts walkthrough observations and provides specific, supportive feedback </a:t>
          </a:r>
          <a:br>
            <a:rPr lang="en-US" sz="2300" kern="1200" dirty="0"/>
          </a:br>
          <a:endParaRPr lang="en-US" sz="2300" kern="1200" dirty="0"/>
        </a:p>
        <a:p>
          <a:pPr marL="228600" lvl="1" indent="-228600" algn="l" defTabSz="1022350">
            <a:lnSpc>
              <a:spcPct val="90000"/>
            </a:lnSpc>
            <a:spcBef>
              <a:spcPct val="0"/>
            </a:spcBef>
            <a:spcAft>
              <a:spcPct val="15000"/>
            </a:spcAft>
            <a:buChar char="•"/>
          </a:pPr>
          <a:r>
            <a:rPr lang="en-US" sz="2300" kern="1200" dirty="0"/>
            <a:t>Mentors assigned to new educators provide feedback on use of PBIS practices </a:t>
          </a:r>
        </a:p>
      </dsp:txBody>
      <dsp:txXfrm>
        <a:off x="803475" y="1809144"/>
        <a:ext cx="3040487" cy="5103788"/>
      </dsp:txXfrm>
    </dsp:sp>
    <dsp:sp modelId="{7A63B0D5-C718-A443-A30E-86DAFB85CEC0}">
      <dsp:nvSpPr>
        <dsp:cNvPr id="0" name=""/>
        <dsp:cNvSpPr/>
      </dsp:nvSpPr>
      <dsp:spPr>
        <a:xfrm>
          <a:off x="195236" y="564088"/>
          <a:ext cx="1050754" cy="1050754"/>
        </a:xfrm>
        <a:prstGeom prst="rect">
          <a:avLst/>
        </a:prstGeom>
        <a:blipFill rotWithShape="1">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2AFA66E-1CCD-AA4F-A8BE-81E375D3AEBD}">
      <dsp:nvSpPr>
        <dsp:cNvPr id="0" name=""/>
        <dsp:cNvSpPr/>
      </dsp:nvSpPr>
      <dsp:spPr>
        <a:xfrm rot="16200000">
          <a:off x="1958949" y="4222142"/>
          <a:ext cx="4821529" cy="5253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463354" bIns="0" numCol="1" spcCol="1270" anchor="t" anchorCtr="0">
          <a:noAutofit/>
        </a:bodyPr>
        <a:lstStyle/>
        <a:p>
          <a:pPr marL="0" lvl="0" indent="0" algn="r" defTabSz="1778000">
            <a:lnSpc>
              <a:spcPct val="90000"/>
            </a:lnSpc>
            <a:spcBef>
              <a:spcPct val="0"/>
            </a:spcBef>
            <a:spcAft>
              <a:spcPct val="35000"/>
            </a:spcAft>
            <a:buNone/>
          </a:pPr>
          <a:r>
            <a:rPr lang="en-US" sz="4000" b="1" kern="1200" dirty="0">
              <a:solidFill>
                <a:schemeClr val="bg1"/>
              </a:solidFill>
            </a:rPr>
            <a:t>PEER</a:t>
          </a:r>
        </a:p>
      </dsp:txBody>
      <dsp:txXfrm>
        <a:off x="1958949" y="4222142"/>
        <a:ext cx="4821529" cy="525377"/>
      </dsp:txXfrm>
    </dsp:sp>
    <dsp:sp modelId="{94BABCAE-BD5F-C648-A90E-07F09456A9FE}">
      <dsp:nvSpPr>
        <dsp:cNvPr id="0" name=""/>
        <dsp:cNvSpPr/>
      </dsp:nvSpPr>
      <dsp:spPr>
        <a:xfrm>
          <a:off x="4622640" y="1792144"/>
          <a:ext cx="3662061" cy="5100259"/>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463354" rIns="163576" bIns="163576" numCol="1" spcCol="1270" anchor="t" anchorCtr="0">
          <a:noAutofit/>
        </a:bodyPr>
        <a:lstStyle/>
        <a:p>
          <a:pPr marL="228600" lvl="1" indent="-228600" algn="l" defTabSz="1022350">
            <a:lnSpc>
              <a:spcPct val="90000"/>
            </a:lnSpc>
            <a:spcBef>
              <a:spcPct val="0"/>
            </a:spcBef>
            <a:spcAft>
              <a:spcPct val="15000"/>
            </a:spcAft>
            <a:buChar char="•"/>
          </a:pPr>
          <a:r>
            <a:rPr lang="en-US" sz="2300" kern="1200" dirty="0"/>
            <a:t>Educator pairs visit each other during instruction to gather data on specific practices and provide specific feedback/ support to one another</a:t>
          </a:r>
          <a:br>
            <a:rPr lang="en-US" sz="2300" kern="1200" dirty="0"/>
          </a:br>
          <a:endParaRPr lang="en-US" sz="2300" kern="1200" dirty="0"/>
        </a:p>
        <a:p>
          <a:pPr marL="228600" lvl="1" indent="-228600" algn="l" defTabSz="1022350">
            <a:lnSpc>
              <a:spcPct val="90000"/>
            </a:lnSpc>
            <a:spcBef>
              <a:spcPct val="0"/>
            </a:spcBef>
            <a:spcAft>
              <a:spcPct val="15000"/>
            </a:spcAft>
            <a:buChar char="•"/>
          </a:pPr>
          <a:r>
            <a:rPr lang="en-US" sz="2300" kern="1200" dirty="0"/>
            <a:t>Communities of Practice are created to review critical features, share experiences, gather examples of core PBIS practices</a:t>
          </a:r>
        </a:p>
      </dsp:txBody>
      <dsp:txXfrm>
        <a:off x="4622640" y="1792144"/>
        <a:ext cx="3662061" cy="5100259"/>
      </dsp:txXfrm>
    </dsp:sp>
    <dsp:sp modelId="{72662DDC-314B-7848-B611-44103D5E7146}">
      <dsp:nvSpPr>
        <dsp:cNvPr id="0" name=""/>
        <dsp:cNvSpPr/>
      </dsp:nvSpPr>
      <dsp:spPr>
        <a:xfrm>
          <a:off x="4053526" y="648611"/>
          <a:ext cx="1050754" cy="1050754"/>
        </a:xfrm>
        <a:prstGeom prst="rect">
          <a:avLst/>
        </a:prstGeom>
        <a:blipFill rotWithShape="1">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8CA273E-F9DD-D94D-9965-190B27B20969}">
      <dsp:nvSpPr>
        <dsp:cNvPr id="0" name=""/>
        <dsp:cNvSpPr/>
      </dsp:nvSpPr>
      <dsp:spPr>
        <a:xfrm rot="16200000">
          <a:off x="6010796" y="4255015"/>
          <a:ext cx="5289085" cy="5636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463354" bIns="0" numCol="1" spcCol="1270" anchor="t" anchorCtr="0">
          <a:noAutofit/>
        </a:bodyPr>
        <a:lstStyle/>
        <a:p>
          <a:pPr marL="0" lvl="0" indent="0" algn="r" defTabSz="1778000">
            <a:lnSpc>
              <a:spcPct val="90000"/>
            </a:lnSpc>
            <a:spcBef>
              <a:spcPct val="0"/>
            </a:spcBef>
            <a:spcAft>
              <a:spcPct val="35000"/>
            </a:spcAft>
            <a:buNone/>
          </a:pPr>
          <a:r>
            <a:rPr lang="en-US" sz="4000" b="1" kern="1200" dirty="0">
              <a:solidFill>
                <a:schemeClr val="bg1"/>
              </a:solidFill>
            </a:rPr>
            <a:t>SELF</a:t>
          </a:r>
        </a:p>
      </dsp:txBody>
      <dsp:txXfrm>
        <a:off x="6010796" y="4255015"/>
        <a:ext cx="5289085" cy="563651"/>
      </dsp:txXfrm>
    </dsp:sp>
    <dsp:sp modelId="{D83C8A2D-2F8E-874A-967B-5FC87B40695E}">
      <dsp:nvSpPr>
        <dsp:cNvPr id="0" name=""/>
        <dsp:cNvSpPr/>
      </dsp:nvSpPr>
      <dsp:spPr>
        <a:xfrm>
          <a:off x="8923538" y="1828694"/>
          <a:ext cx="3326884" cy="5151176"/>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463354" rIns="163576" bIns="163576" numCol="1" spcCol="1270" anchor="t" anchorCtr="0">
          <a:noAutofit/>
        </a:bodyPr>
        <a:lstStyle/>
        <a:p>
          <a:pPr marL="228600" lvl="1" indent="-228600" algn="l" defTabSz="1022350">
            <a:lnSpc>
              <a:spcPct val="90000"/>
            </a:lnSpc>
            <a:spcBef>
              <a:spcPct val="0"/>
            </a:spcBef>
            <a:spcAft>
              <a:spcPct val="15000"/>
            </a:spcAft>
            <a:buChar char="•"/>
          </a:pPr>
          <a:r>
            <a:rPr lang="en-US" sz="2300" kern="1200" dirty="0"/>
            <a:t>Individuals commit to being a coach and providing support for 1 identified practice</a:t>
          </a:r>
          <a:br>
            <a:rPr lang="en-US" sz="2300" kern="1200" dirty="0"/>
          </a:br>
          <a:endParaRPr lang="en-US" sz="2300" kern="1200" dirty="0"/>
        </a:p>
        <a:p>
          <a:pPr marL="228600" lvl="1" indent="-228600" algn="l" defTabSz="1022350">
            <a:lnSpc>
              <a:spcPct val="90000"/>
            </a:lnSpc>
            <a:spcBef>
              <a:spcPct val="0"/>
            </a:spcBef>
            <a:spcAft>
              <a:spcPct val="15000"/>
            </a:spcAft>
            <a:buChar char="•"/>
          </a:pPr>
          <a:r>
            <a:rPr lang="en-US" sz="2300" kern="1200" dirty="0"/>
            <a:t>Educators choose 1 practice to set goals for themselves, self-monitor (with a provided data collection tool) &amp; self-reinforce when they meet their goal</a:t>
          </a:r>
        </a:p>
      </dsp:txBody>
      <dsp:txXfrm>
        <a:off x="8923538" y="1828694"/>
        <a:ext cx="3326884" cy="5151176"/>
      </dsp:txXfrm>
    </dsp:sp>
    <dsp:sp modelId="{DA68EC2F-2132-F447-AD84-EB861FFDEBA7}">
      <dsp:nvSpPr>
        <dsp:cNvPr id="0" name=""/>
        <dsp:cNvSpPr/>
      </dsp:nvSpPr>
      <dsp:spPr>
        <a:xfrm>
          <a:off x="8428280" y="486154"/>
          <a:ext cx="1050754" cy="1050754"/>
        </a:xfrm>
        <a:prstGeom prst="rect">
          <a:avLst/>
        </a:prstGeom>
        <a:blipFill rotWithShape="1">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FACA7D-8800-A147-BC2A-6FBE61B1DFA0}">
      <dsp:nvSpPr>
        <dsp:cNvPr id="0" name=""/>
        <dsp:cNvSpPr/>
      </dsp:nvSpPr>
      <dsp:spPr>
        <a:xfrm>
          <a:off x="1154" y="44100"/>
          <a:ext cx="4503786" cy="2702271"/>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t>For 8 weeks, a weekly email is sent out to staff reminding them to use the discipline flowchart when responding to student behavior incidents.</a:t>
          </a:r>
        </a:p>
      </dsp:txBody>
      <dsp:txXfrm>
        <a:off x="1154" y="44100"/>
        <a:ext cx="4503786" cy="2702271"/>
      </dsp:txXfrm>
    </dsp:sp>
    <dsp:sp modelId="{DCA968B9-39E0-0E45-8239-A96AEA6FB71B}">
      <dsp:nvSpPr>
        <dsp:cNvPr id="0" name=""/>
        <dsp:cNvSpPr/>
      </dsp:nvSpPr>
      <dsp:spPr>
        <a:xfrm>
          <a:off x="4955319" y="44100"/>
          <a:ext cx="4503786" cy="2702271"/>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t>During grade level/ department meetings, teams discuss using the discipline flowchart and what works well and how to overcome barriers. </a:t>
          </a:r>
        </a:p>
      </dsp:txBody>
      <dsp:txXfrm>
        <a:off x="4955319" y="44100"/>
        <a:ext cx="4503786" cy="2702271"/>
      </dsp:txXfrm>
    </dsp:sp>
    <dsp:sp modelId="{ADB98D37-EEA8-1F43-9190-68F9455E8874}">
      <dsp:nvSpPr>
        <dsp:cNvPr id="0" name=""/>
        <dsp:cNvSpPr/>
      </dsp:nvSpPr>
      <dsp:spPr>
        <a:xfrm>
          <a:off x="2009753" y="3196751"/>
          <a:ext cx="5440754" cy="2702271"/>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t>When staff follow the flowchart procedures for office-supported incidents, the administrator provides specific praise to the staff member.</a:t>
          </a:r>
        </a:p>
      </dsp:txBody>
      <dsp:txXfrm>
        <a:off x="2009753" y="3196751"/>
        <a:ext cx="5440754" cy="2702271"/>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6FE9D8-C496-A647-A319-08C4FF69F7E8}">
      <dsp:nvSpPr>
        <dsp:cNvPr id="0" name=""/>
        <dsp:cNvSpPr/>
      </dsp:nvSpPr>
      <dsp:spPr>
        <a:xfrm>
          <a:off x="0" y="21795"/>
          <a:ext cx="10555288" cy="1553527"/>
        </a:xfrm>
        <a:prstGeom prst="rect">
          <a:avLst/>
        </a:prstGeom>
        <a:solidFill>
          <a:schemeClr val="accent5">
            <a:shade val="8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US" sz="4400" b="1" kern="1200" dirty="0"/>
            <a:t>First, identify what staff need to know, then, provide…</a:t>
          </a:r>
        </a:p>
      </dsp:txBody>
      <dsp:txXfrm>
        <a:off x="0" y="21795"/>
        <a:ext cx="10555288" cy="1553527"/>
      </dsp:txXfrm>
    </dsp:sp>
    <dsp:sp modelId="{153D09E4-796C-1546-92A9-0C28E8850574}">
      <dsp:nvSpPr>
        <dsp:cNvPr id="0" name=""/>
        <dsp:cNvSpPr/>
      </dsp:nvSpPr>
      <dsp:spPr>
        <a:xfrm>
          <a:off x="5153" y="1553527"/>
          <a:ext cx="3514993" cy="3262407"/>
        </a:xfrm>
        <a:prstGeom prst="rect">
          <a:avLst/>
        </a:prstGeom>
        <a:solidFill>
          <a:schemeClr val="lt1">
            <a:hueOff val="0"/>
            <a:satOff val="0"/>
            <a:lumOff val="0"/>
            <a:alphaOff val="0"/>
          </a:schemeClr>
        </a:solidFill>
        <a:ln w="38100" cap="flat" cmpd="sng" algn="ctr">
          <a:solidFill>
            <a:schemeClr val="accent5">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b="0" kern="1200" dirty="0">
              <a:solidFill>
                <a:schemeClr val="accent6">
                  <a:lumMod val="50000"/>
                </a:schemeClr>
              </a:solidFill>
            </a:rPr>
            <a:t>Explicit Training</a:t>
          </a:r>
        </a:p>
      </dsp:txBody>
      <dsp:txXfrm>
        <a:off x="5153" y="1553527"/>
        <a:ext cx="3514993" cy="3262407"/>
      </dsp:txXfrm>
    </dsp:sp>
    <dsp:sp modelId="{6E922989-F7C2-4A43-8237-9C757BD4133A}">
      <dsp:nvSpPr>
        <dsp:cNvPr id="0" name=""/>
        <dsp:cNvSpPr/>
      </dsp:nvSpPr>
      <dsp:spPr>
        <a:xfrm>
          <a:off x="3520147" y="1553527"/>
          <a:ext cx="3514993" cy="3262407"/>
        </a:xfrm>
        <a:prstGeom prst="rect">
          <a:avLst/>
        </a:prstGeom>
        <a:solidFill>
          <a:schemeClr val="lt1">
            <a:hueOff val="0"/>
            <a:satOff val="0"/>
            <a:lumOff val="0"/>
            <a:alphaOff val="0"/>
          </a:schemeClr>
        </a:solidFill>
        <a:ln w="38100" cap="flat" cmpd="sng" algn="ctr">
          <a:solidFill>
            <a:schemeClr val="accent5">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t>Coaching/</a:t>
          </a:r>
        </a:p>
        <a:p>
          <a:pPr marL="0" lvl="0" indent="0" algn="ctr" defTabSz="1600200">
            <a:lnSpc>
              <a:spcPct val="90000"/>
            </a:lnSpc>
            <a:spcBef>
              <a:spcPct val="0"/>
            </a:spcBef>
            <a:spcAft>
              <a:spcPct val="35000"/>
            </a:spcAft>
            <a:buNone/>
          </a:pPr>
          <a:r>
            <a:rPr lang="en-US" sz="3600" kern="1200" dirty="0"/>
            <a:t>Prompting</a:t>
          </a:r>
        </a:p>
      </dsp:txBody>
      <dsp:txXfrm>
        <a:off x="3520147" y="1553527"/>
        <a:ext cx="3514993" cy="3262407"/>
      </dsp:txXfrm>
    </dsp:sp>
    <dsp:sp modelId="{678DE44B-0551-FC4E-8B9E-7E60789003EE}">
      <dsp:nvSpPr>
        <dsp:cNvPr id="0" name=""/>
        <dsp:cNvSpPr/>
      </dsp:nvSpPr>
      <dsp:spPr>
        <a:xfrm>
          <a:off x="7035140" y="1553527"/>
          <a:ext cx="3514993" cy="3262407"/>
        </a:xfrm>
        <a:prstGeom prst="rect">
          <a:avLst/>
        </a:prstGeom>
        <a:solidFill>
          <a:schemeClr val="lt1">
            <a:hueOff val="0"/>
            <a:satOff val="0"/>
            <a:lumOff val="0"/>
            <a:alphaOff val="0"/>
          </a:schemeClr>
        </a:solidFill>
        <a:ln w="38100" cap="flat" cmpd="sng" algn="ctr">
          <a:solidFill>
            <a:schemeClr val="accent5">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b="1" kern="1200" dirty="0"/>
            <a:t>Performance Feedback</a:t>
          </a:r>
        </a:p>
      </dsp:txBody>
      <dsp:txXfrm>
        <a:off x="7035140" y="1553527"/>
        <a:ext cx="3514993" cy="3262407"/>
      </dsp:txXfrm>
    </dsp:sp>
    <dsp:sp modelId="{7AB94DD3-CAF8-BD4F-A2B2-48810E4E705C}">
      <dsp:nvSpPr>
        <dsp:cNvPr id="0" name=""/>
        <dsp:cNvSpPr/>
      </dsp:nvSpPr>
      <dsp:spPr>
        <a:xfrm>
          <a:off x="0" y="4815935"/>
          <a:ext cx="10555288" cy="362489"/>
        </a:xfrm>
        <a:prstGeom prst="rect">
          <a:avLst/>
        </a:prstGeom>
        <a:solidFill>
          <a:schemeClr val="accent5">
            <a:shade val="8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22DEFF-29C9-8F45-A348-80C63B3A48F6}">
      <dsp:nvSpPr>
        <dsp:cNvPr id="0" name=""/>
        <dsp:cNvSpPr/>
      </dsp:nvSpPr>
      <dsp:spPr>
        <a:xfrm>
          <a:off x="0" y="217081"/>
          <a:ext cx="5814526" cy="2832784"/>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After 3 months of a trial period, the Leadership Team shows staff ODR data and compares before and after PBIS implementation.</a:t>
          </a:r>
        </a:p>
      </dsp:txBody>
      <dsp:txXfrm>
        <a:off x="0" y="217081"/>
        <a:ext cx="5814526" cy="2832784"/>
      </dsp:txXfrm>
    </dsp:sp>
    <dsp:sp modelId="{425006F6-97E6-8642-99E9-D96B1148A37C}">
      <dsp:nvSpPr>
        <dsp:cNvPr id="0" name=""/>
        <dsp:cNvSpPr/>
      </dsp:nvSpPr>
      <dsp:spPr>
        <a:xfrm>
          <a:off x="3674421" y="3176057"/>
          <a:ext cx="5814526" cy="2832784"/>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Staff receive specific, supportive feedback and targeted coaching support, as needed, to promote consistency with following procedures.</a:t>
          </a:r>
        </a:p>
      </dsp:txBody>
      <dsp:txXfrm>
        <a:off x="3674421" y="3176057"/>
        <a:ext cx="5814526" cy="2832784"/>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0F4447-B818-E645-9752-53F770592D1F}">
      <dsp:nvSpPr>
        <dsp:cNvPr id="0" name=""/>
        <dsp:cNvSpPr/>
      </dsp:nvSpPr>
      <dsp:spPr>
        <a:xfrm>
          <a:off x="2329927" y="2289438"/>
          <a:ext cx="91440" cy="830440"/>
        </a:xfrm>
        <a:custGeom>
          <a:avLst/>
          <a:gdLst/>
          <a:ahLst/>
          <a:cxnLst/>
          <a:rect l="0" t="0" r="0" b="0"/>
          <a:pathLst>
            <a:path>
              <a:moveTo>
                <a:pt x="45720" y="0"/>
              </a:moveTo>
              <a:lnTo>
                <a:pt x="45720" y="432320"/>
              </a:lnTo>
              <a:lnTo>
                <a:pt x="56374" y="432320"/>
              </a:lnTo>
              <a:lnTo>
                <a:pt x="56374" y="830440"/>
              </a:lnTo>
            </a:path>
          </a:pathLst>
        </a:custGeom>
        <a:noFill/>
        <a:ln w="79375" cap="flat" cmpd="sng" algn="ctr">
          <a:solidFill>
            <a:schemeClr val="accent4">
              <a:lumMod val="60000"/>
              <a:lumOff val="4000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solidFill>
              <a:schemeClr val="accent5">
                <a:lumMod val="50000"/>
              </a:schemeClr>
            </a:solidFill>
          </a:endParaRPr>
        </a:p>
      </dsp:txBody>
      <dsp:txXfrm>
        <a:off x="2354119" y="2700267"/>
        <a:ext cx="43055" cy="8782"/>
      </dsp:txXfrm>
    </dsp:sp>
    <dsp:sp modelId="{82DF06FC-69E1-1A43-9581-29D0BA858C28}">
      <dsp:nvSpPr>
        <dsp:cNvPr id="0" name=""/>
        <dsp:cNvSpPr/>
      </dsp:nvSpPr>
      <dsp:spPr>
        <a:xfrm>
          <a:off x="466313" y="38"/>
          <a:ext cx="3818667" cy="2291200"/>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213360" rIns="213360" bIns="213360" numCol="1" spcCol="1270" anchor="t" anchorCtr="0">
          <a:noAutofit/>
        </a:bodyPr>
        <a:lstStyle/>
        <a:p>
          <a:pPr marL="0" lvl="0" indent="0" algn="l" defTabSz="1333500">
            <a:lnSpc>
              <a:spcPct val="90000"/>
            </a:lnSpc>
            <a:spcBef>
              <a:spcPct val="0"/>
            </a:spcBef>
            <a:spcAft>
              <a:spcPct val="35000"/>
            </a:spcAft>
            <a:buNone/>
          </a:pPr>
          <a:r>
            <a:rPr lang="en-US" sz="3000" b="1" kern="1200" dirty="0">
              <a:solidFill>
                <a:schemeClr val="accent5">
                  <a:lumMod val="50000"/>
                </a:schemeClr>
              </a:solidFill>
            </a:rPr>
            <a:t>FIRST...</a:t>
          </a:r>
        </a:p>
        <a:p>
          <a:pPr marL="228600" lvl="1" indent="-228600" algn="l" defTabSz="1022350">
            <a:lnSpc>
              <a:spcPct val="90000"/>
            </a:lnSpc>
            <a:spcBef>
              <a:spcPct val="0"/>
            </a:spcBef>
            <a:spcAft>
              <a:spcPct val="15000"/>
            </a:spcAft>
            <a:buChar char="•"/>
          </a:pPr>
          <a:r>
            <a:rPr lang="en-US" sz="2300" kern="1200" dirty="0"/>
            <a:t>Provide explicit training, coaching/prompting, and performance feedback</a:t>
          </a:r>
        </a:p>
      </dsp:txBody>
      <dsp:txXfrm>
        <a:off x="466313" y="38"/>
        <a:ext cx="3818667" cy="2291200"/>
      </dsp:txXfrm>
    </dsp:sp>
    <dsp:sp modelId="{5CA3EF1C-1AC4-7A49-BAEA-05D5F6DAEE1E}">
      <dsp:nvSpPr>
        <dsp:cNvPr id="0" name=""/>
        <dsp:cNvSpPr/>
      </dsp:nvSpPr>
      <dsp:spPr>
        <a:xfrm>
          <a:off x="476967" y="3152279"/>
          <a:ext cx="3818667" cy="2291200"/>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213360" rIns="213360" bIns="213360" numCol="1" spcCol="1270" anchor="t" anchorCtr="0">
          <a:noAutofit/>
        </a:bodyPr>
        <a:lstStyle/>
        <a:p>
          <a:pPr marL="0" lvl="0" indent="0" algn="l" defTabSz="1333500">
            <a:lnSpc>
              <a:spcPct val="90000"/>
            </a:lnSpc>
            <a:spcBef>
              <a:spcPct val="0"/>
            </a:spcBef>
            <a:spcAft>
              <a:spcPct val="35000"/>
            </a:spcAft>
            <a:buNone/>
          </a:pPr>
          <a:r>
            <a:rPr lang="en-US" sz="3000" b="1" kern="1200" dirty="0">
              <a:solidFill>
                <a:schemeClr val="accent5">
                  <a:lumMod val="50000"/>
                </a:schemeClr>
              </a:solidFill>
            </a:rPr>
            <a:t>THEN...</a:t>
          </a:r>
        </a:p>
        <a:p>
          <a:pPr marL="228600" lvl="1" indent="-228600" algn="l" defTabSz="1022350">
            <a:lnSpc>
              <a:spcPct val="90000"/>
            </a:lnSpc>
            <a:spcBef>
              <a:spcPct val="0"/>
            </a:spcBef>
            <a:spcAft>
              <a:spcPct val="15000"/>
            </a:spcAft>
            <a:buChar char="•"/>
          </a:pPr>
          <a:r>
            <a:rPr lang="en-US" sz="2300" kern="1200" dirty="0"/>
            <a:t>Consider adding PBIS practices in evaluation procedures</a:t>
          </a:r>
        </a:p>
      </dsp:txBody>
      <dsp:txXfrm>
        <a:off x="476967" y="3152279"/>
        <a:ext cx="3818667" cy="2291200"/>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476789-354A-4846-9518-499CBC264890}">
      <dsp:nvSpPr>
        <dsp:cNvPr id="0" name=""/>
        <dsp:cNvSpPr/>
      </dsp:nvSpPr>
      <dsp:spPr>
        <a:xfrm rot="10800000">
          <a:off x="1718477" y="54976"/>
          <a:ext cx="6064862" cy="978628"/>
        </a:xfrm>
        <a:prstGeom prst="homePlate">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1548" tIns="91440" rIns="170688" bIns="91440" numCol="1" spcCol="1270" anchor="ctr" anchorCtr="0">
          <a:noAutofit/>
        </a:bodyPr>
        <a:lstStyle/>
        <a:p>
          <a:pPr marL="0" lvl="0" indent="0" algn="ctr" defTabSz="1066800">
            <a:lnSpc>
              <a:spcPct val="90000"/>
            </a:lnSpc>
            <a:spcBef>
              <a:spcPct val="0"/>
            </a:spcBef>
            <a:spcAft>
              <a:spcPct val="35000"/>
            </a:spcAft>
            <a:buNone/>
          </a:pPr>
          <a:r>
            <a:rPr lang="en-US" sz="2400" kern="1200" dirty="0"/>
            <a:t>Gather positive-to-corrective educator/student interaction ratio data</a:t>
          </a:r>
        </a:p>
      </dsp:txBody>
      <dsp:txXfrm rot="10800000">
        <a:off x="1963134" y="54976"/>
        <a:ext cx="5820205" cy="978628"/>
      </dsp:txXfrm>
    </dsp:sp>
    <dsp:sp modelId="{959EF403-AF09-834B-9323-30C7F2DE62EC}">
      <dsp:nvSpPr>
        <dsp:cNvPr id="0" name=""/>
        <dsp:cNvSpPr/>
      </dsp:nvSpPr>
      <dsp:spPr>
        <a:xfrm>
          <a:off x="1282958" y="202"/>
          <a:ext cx="978628" cy="978628"/>
        </a:xfrm>
        <a:prstGeom prst="ellipse">
          <a:avLst/>
        </a:prstGeom>
        <a:blipFill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62074F9-517C-7A42-89E4-05F6908A9E71}">
      <dsp:nvSpPr>
        <dsp:cNvPr id="0" name=""/>
        <dsp:cNvSpPr/>
      </dsp:nvSpPr>
      <dsp:spPr>
        <a:xfrm rot="10800000">
          <a:off x="1772272" y="1258803"/>
          <a:ext cx="6064862" cy="978628"/>
        </a:xfrm>
        <a:prstGeom prst="homePlate">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1548" tIns="91440" rIns="170688" bIns="91440" numCol="1" spcCol="1270" anchor="ctr" anchorCtr="0">
          <a:noAutofit/>
        </a:bodyPr>
        <a:lstStyle/>
        <a:p>
          <a:pPr marL="0" lvl="0" indent="0" algn="ctr" defTabSz="1066800">
            <a:lnSpc>
              <a:spcPct val="90000"/>
            </a:lnSpc>
            <a:spcBef>
              <a:spcPct val="0"/>
            </a:spcBef>
            <a:spcAft>
              <a:spcPct val="35000"/>
            </a:spcAft>
            <a:buNone/>
          </a:pPr>
          <a:r>
            <a:rPr lang="en-US" sz="2400" kern="1200" dirty="0"/>
            <a:t>Share amount of time spent actively supervising during cafeteria duty</a:t>
          </a:r>
        </a:p>
      </dsp:txBody>
      <dsp:txXfrm rot="10800000">
        <a:off x="2016929" y="1258803"/>
        <a:ext cx="5820205" cy="978628"/>
      </dsp:txXfrm>
    </dsp:sp>
    <dsp:sp modelId="{8769CF31-0FCC-2245-A9E1-912BD318AB20}">
      <dsp:nvSpPr>
        <dsp:cNvPr id="0" name=""/>
        <dsp:cNvSpPr/>
      </dsp:nvSpPr>
      <dsp:spPr>
        <a:xfrm>
          <a:off x="1282958" y="1258803"/>
          <a:ext cx="978628" cy="978628"/>
        </a:xfrm>
        <a:prstGeom prst="ellipse">
          <a:avLst/>
        </a:prstGeom>
        <a:blipFill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3A421A9-9E89-8648-94DB-7F9183490D7B}">
      <dsp:nvSpPr>
        <dsp:cNvPr id="0" name=""/>
        <dsp:cNvSpPr/>
      </dsp:nvSpPr>
      <dsp:spPr>
        <a:xfrm rot="10800000">
          <a:off x="1772272" y="2517403"/>
          <a:ext cx="6064862" cy="978628"/>
        </a:xfrm>
        <a:prstGeom prst="homePlate">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1548" tIns="91440" rIns="170688" bIns="91440" numCol="1" spcCol="1270" anchor="ctr" anchorCtr="0">
          <a:noAutofit/>
        </a:bodyPr>
        <a:lstStyle/>
        <a:p>
          <a:pPr marL="0" lvl="0" indent="0" algn="ctr" defTabSz="1066800">
            <a:lnSpc>
              <a:spcPct val="90000"/>
            </a:lnSpc>
            <a:spcBef>
              <a:spcPct val="0"/>
            </a:spcBef>
            <a:spcAft>
              <a:spcPct val="35000"/>
            </a:spcAft>
            <a:buNone/>
          </a:pPr>
          <a:r>
            <a:rPr lang="en-US" sz="2400" kern="1200" dirty="0"/>
            <a:t> Count number of specific praise statements provided during a lesson</a:t>
          </a:r>
        </a:p>
      </dsp:txBody>
      <dsp:txXfrm rot="10800000">
        <a:off x="2016929" y="2517403"/>
        <a:ext cx="5820205" cy="978628"/>
      </dsp:txXfrm>
    </dsp:sp>
    <dsp:sp modelId="{118BD7B6-7B20-9F44-AB05-E343CB25A040}">
      <dsp:nvSpPr>
        <dsp:cNvPr id="0" name=""/>
        <dsp:cNvSpPr/>
      </dsp:nvSpPr>
      <dsp:spPr>
        <a:xfrm>
          <a:off x="1282958" y="2517403"/>
          <a:ext cx="978628" cy="978628"/>
        </a:xfrm>
        <a:prstGeom prst="ellipse">
          <a:avLst/>
        </a:prstGeom>
        <a:blipFill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6FE9D8-C496-A647-A319-08C4FF69F7E8}">
      <dsp:nvSpPr>
        <dsp:cNvPr id="0" name=""/>
        <dsp:cNvSpPr/>
      </dsp:nvSpPr>
      <dsp:spPr>
        <a:xfrm>
          <a:off x="0" y="21795"/>
          <a:ext cx="10555288" cy="1553527"/>
        </a:xfrm>
        <a:prstGeom prst="rect">
          <a:avLst/>
        </a:prstGeom>
        <a:solidFill>
          <a:schemeClr val="accent5">
            <a:shade val="8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US" sz="4400" b="1" kern="1200" dirty="0"/>
            <a:t>First, identify what staff need to know, then, provide…</a:t>
          </a:r>
        </a:p>
      </dsp:txBody>
      <dsp:txXfrm>
        <a:off x="0" y="21795"/>
        <a:ext cx="10555288" cy="1553527"/>
      </dsp:txXfrm>
    </dsp:sp>
    <dsp:sp modelId="{153D09E4-796C-1546-92A9-0C28E8850574}">
      <dsp:nvSpPr>
        <dsp:cNvPr id="0" name=""/>
        <dsp:cNvSpPr/>
      </dsp:nvSpPr>
      <dsp:spPr>
        <a:xfrm>
          <a:off x="5153" y="1553527"/>
          <a:ext cx="3514993" cy="3262407"/>
        </a:xfrm>
        <a:prstGeom prst="rect">
          <a:avLst/>
        </a:prstGeom>
        <a:solidFill>
          <a:schemeClr val="lt1">
            <a:hueOff val="0"/>
            <a:satOff val="0"/>
            <a:lumOff val="0"/>
            <a:alphaOff val="0"/>
          </a:schemeClr>
        </a:solidFill>
        <a:ln w="38100" cap="flat" cmpd="sng" algn="ctr">
          <a:solidFill>
            <a:schemeClr val="accent5">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t>Explicit Training</a:t>
          </a:r>
        </a:p>
      </dsp:txBody>
      <dsp:txXfrm>
        <a:off x="5153" y="1553527"/>
        <a:ext cx="3514993" cy="3262407"/>
      </dsp:txXfrm>
    </dsp:sp>
    <dsp:sp modelId="{6E922989-F7C2-4A43-8237-9C757BD4133A}">
      <dsp:nvSpPr>
        <dsp:cNvPr id="0" name=""/>
        <dsp:cNvSpPr/>
      </dsp:nvSpPr>
      <dsp:spPr>
        <a:xfrm>
          <a:off x="3520147" y="1553527"/>
          <a:ext cx="3514993" cy="3262407"/>
        </a:xfrm>
        <a:prstGeom prst="rect">
          <a:avLst/>
        </a:prstGeom>
        <a:solidFill>
          <a:schemeClr val="lt1">
            <a:hueOff val="0"/>
            <a:satOff val="0"/>
            <a:lumOff val="0"/>
            <a:alphaOff val="0"/>
          </a:schemeClr>
        </a:solidFill>
        <a:ln w="38100" cap="flat" cmpd="sng" algn="ctr">
          <a:solidFill>
            <a:schemeClr val="accent5">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t>Coaching/</a:t>
          </a:r>
        </a:p>
        <a:p>
          <a:pPr marL="0" lvl="0" indent="0" algn="ctr" defTabSz="1600200">
            <a:lnSpc>
              <a:spcPct val="90000"/>
            </a:lnSpc>
            <a:spcBef>
              <a:spcPct val="0"/>
            </a:spcBef>
            <a:spcAft>
              <a:spcPct val="35000"/>
            </a:spcAft>
            <a:buNone/>
          </a:pPr>
          <a:r>
            <a:rPr lang="en-US" sz="3600" kern="1200" dirty="0"/>
            <a:t>Prompting</a:t>
          </a:r>
        </a:p>
      </dsp:txBody>
      <dsp:txXfrm>
        <a:off x="3520147" y="1553527"/>
        <a:ext cx="3514993" cy="3262407"/>
      </dsp:txXfrm>
    </dsp:sp>
    <dsp:sp modelId="{678DE44B-0551-FC4E-8B9E-7E60789003EE}">
      <dsp:nvSpPr>
        <dsp:cNvPr id="0" name=""/>
        <dsp:cNvSpPr/>
      </dsp:nvSpPr>
      <dsp:spPr>
        <a:xfrm>
          <a:off x="7035140" y="1553527"/>
          <a:ext cx="3514993" cy="3262407"/>
        </a:xfrm>
        <a:prstGeom prst="rect">
          <a:avLst/>
        </a:prstGeom>
        <a:solidFill>
          <a:schemeClr val="lt1">
            <a:hueOff val="0"/>
            <a:satOff val="0"/>
            <a:lumOff val="0"/>
            <a:alphaOff val="0"/>
          </a:schemeClr>
        </a:solidFill>
        <a:ln w="38100" cap="flat" cmpd="sng" algn="ctr">
          <a:solidFill>
            <a:schemeClr val="accent5">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t>Performance Feedback</a:t>
          </a:r>
        </a:p>
      </dsp:txBody>
      <dsp:txXfrm>
        <a:off x="7035140" y="1553527"/>
        <a:ext cx="3514993" cy="3262407"/>
      </dsp:txXfrm>
    </dsp:sp>
    <dsp:sp modelId="{7AB94DD3-CAF8-BD4F-A2B2-48810E4E705C}">
      <dsp:nvSpPr>
        <dsp:cNvPr id="0" name=""/>
        <dsp:cNvSpPr/>
      </dsp:nvSpPr>
      <dsp:spPr>
        <a:xfrm>
          <a:off x="0" y="4815935"/>
          <a:ext cx="10555288" cy="362489"/>
        </a:xfrm>
        <a:prstGeom prst="rect">
          <a:avLst/>
        </a:prstGeom>
        <a:solidFill>
          <a:schemeClr val="accent5">
            <a:shade val="8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0A7C11-013A-7149-A95F-20C1089B1478}">
      <dsp:nvSpPr>
        <dsp:cNvPr id="0" name=""/>
        <dsp:cNvSpPr/>
      </dsp:nvSpPr>
      <dsp:spPr>
        <a:xfrm>
          <a:off x="2744709" y="1425459"/>
          <a:ext cx="1362150" cy="1362150"/>
        </a:xfrm>
        <a:prstGeom prst="ellipse">
          <a:avLst/>
        </a:prstGeom>
        <a:gradFill rotWithShape="1">
          <a:gsLst>
            <a:gs pos="0">
              <a:schemeClr val="accent4">
                <a:tint val="50000"/>
                <a:satMod val="300000"/>
              </a:schemeClr>
            </a:gs>
            <a:gs pos="35000">
              <a:schemeClr val="accent4">
                <a:tint val="37000"/>
                <a:satMod val="300000"/>
              </a:schemeClr>
            </a:gs>
            <a:gs pos="100000">
              <a:schemeClr val="accent4">
                <a:tint val="15000"/>
                <a:satMod val="350000"/>
              </a:schemeClr>
            </a:gs>
          </a:gsLst>
          <a:lin ang="16200000" scaled="1"/>
        </a:gradFill>
        <a:ln w="9525" cap="flat" cmpd="sng" algn="ctr">
          <a:solidFill>
            <a:schemeClr val="accent4">
              <a:shade val="95000"/>
              <a:satMod val="105000"/>
            </a:schemeClr>
          </a:solidFill>
          <a:prstDash val="solid"/>
        </a:ln>
        <a:effectLst>
          <a:outerShdw blurRad="40000" dist="20000" dir="5400000" rotWithShape="0">
            <a:srgbClr val="000000">
              <a:alpha val="38000"/>
            </a:srgbClr>
          </a:outerShdw>
        </a:effectLst>
      </dsp:spPr>
      <dsp:style>
        <a:lnRef idx="1">
          <a:schemeClr val="accent4"/>
        </a:lnRef>
        <a:fillRef idx="2">
          <a:schemeClr val="accent4"/>
        </a:fillRef>
        <a:effectRef idx="1">
          <a:schemeClr val="accent4"/>
        </a:effectRef>
        <a:fontRef idx="minor">
          <a:schemeClr val="dk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t>Develop, inform, and refine Tier 1 </a:t>
          </a:r>
        </a:p>
      </dsp:txBody>
      <dsp:txXfrm>
        <a:off x="2944191" y="1624941"/>
        <a:ext cx="963186" cy="963186"/>
      </dsp:txXfrm>
    </dsp:sp>
    <dsp:sp modelId="{7FB9A40E-B9E1-C54A-8F30-F9F9CC82E5C9}">
      <dsp:nvSpPr>
        <dsp:cNvPr id="0" name=""/>
        <dsp:cNvSpPr/>
      </dsp:nvSpPr>
      <dsp:spPr>
        <a:xfrm rot="11700000">
          <a:off x="1715663" y="1589863"/>
          <a:ext cx="1012578" cy="388212"/>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92BF23C-C7C1-F64D-90EF-1CC807973528}">
      <dsp:nvSpPr>
        <dsp:cNvPr id="0" name=""/>
        <dsp:cNvSpPr/>
      </dsp:nvSpPr>
      <dsp:spPr>
        <a:xfrm>
          <a:off x="1085893" y="1135314"/>
          <a:ext cx="1294043" cy="1035234"/>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 tIns="24765" rIns="24765" bIns="24765" numCol="1" spcCol="1270" anchor="ctr" anchorCtr="0">
          <a:noAutofit/>
        </a:bodyPr>
        <a:lstStyle/>
        <a:p>
          <a:pPr marL="0" lvl="0" indent="0" algn="ctr" defTabSz="577850">
            <a:lnSpc>
              <a:spcPct val="90000"/>
            </a:lnSpc>
            <a:spcBef>
              <a:spcPct val="0"/>
            </a:spcBef>
            <a:spcAft>
              <a:spcPct val="35000"/>
            </a:spcAft>
            <a:buNone/>
          </a:pPr>
          <a:r>
            <a:rPr lang="en-US" sz="1300" kern="1200" dirty="0"/>
            <a:t>Assess fidelity of PBIS implementation at least annually</a:t>
          </a:r>
        </a:p>
      </dsp:txBody>
      <dsp:txXfrm>
        <a:off x="1116214" y="1165635"/>
        <a:ext cx="1233401" cy="974592"/>
      </dsp:txXfrm>
    </dsp:sp>
    <dsp:sp modelId="{81617682-8DCD-0948-A6AB-F1D69DC0EBFB}">
      <dsp:nvSpPr>
        <dsp:cNvPr id="0" name=""/>
        <dsp:cNvSpPr/>
      </dsp:nvSpPr>
      <dsp:spPr>
        <a:xfrm rot="14700000">
          <a:off x="2392786" y="782899"/>
          <a:ext cx="1012578" cy="388212"/>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E87E840-04EF-994F-9A43-56094511F6F6}">
      <dsp:nvSpPr>
        <dsp:cNvPr id="0" name=""/>
        <dsp:cNvSpPr/>
      </dsp:nvSpPr>
      <dsp:spPr>
        <a:xfrm>
          <a:off x="2038087" y="534"/>
          <a:ext cx="1294043" cy="1035234"/>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 tIns="24765" rIns="24765" bIns="24765" numCol="1" spcCol="1270" anchor="ctr" anchorCtr="0">
          <a:noAutofit/>
        </a:bodyPr>
        <a:lstStyle/>
        <a:p>
          <a:pPr marL="0" lvl="0" indent="0" algn="ctr" defTabSz="577850">
            <a:lnSpc>
              <a:spcPct val="90000"/>
            </a:lnSpc>
            <a:spcBef>
              <a:spcPct val="0"/>
            </a:spcBef>
            <a:spcAft>
              <a:spcPct val="35000"/>
            </a:spcAft>
            <a:buNone/>
          </a:pPr>
          <a:r>
            <a:rPr lang="en-US" sz="1300" u="none" strike="noStrike" kern="1200" dirty="0">
              <a:effectLst/>
            </a:rPr>
            <a:t>Review student behavior data at least monthly</a:t>
          </a:r>
          <a:endParaRPr lang="en-US" sz="1300" kern="1200" dirty="0"/>
        </a:p>
      </dsp:txBody>
      <dsp:txXfrm>
        <a:off x="2068408" y="30855"/>
        <a:ext cx="1233401" cy="974592"/>
      </dsp:txXfrm>
    </dsp:sp>
    <dsp:sp modelId="{7ED28D52-F430-7A47-AC6A-7E6F32B47734}">
      <dsp:nvSpPr>
        <dsp:cNvPr id="0" name=""/>
        <dsp:cNvSpPr/>
      </dsp:nvSpPr>
      <dsp:spPr>
        <a:xfrm rot="17700000">
          <a:off x="3446203" y="782899"/>
          <a:ext cx="1012578" cy="388212"/>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E04828F-0717-9D4B-8E3F-D3010BFE5BF3}">
      <dsp:nvSpPr>
        <dsp:cNvPr id="0" name=""/>
        <dsp:cNvSpPr/>
      </dsp:nvSpPr>
      <dsp:spPr>
        <a:xfrm>
          <a:off x="3519438" y="534"/>
          <a:ext cx="1294043" cy="1035234"/>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 tIns="24765" rIns="24765" bIns="24765" numCol="1" spcCol="1270" anchor="ctr" anchorCtr="0">
          <a:noAutofit/>
        </a:bodyPr>
        <a:lstStyle/>
        <a:p>
          <a:pPr marL="0" lvl="0" indent="0" algn="ctr" defTabSz="577850">
            <a:lnSpc>
              <a:spcPct val="90000"/>
            </a:lnSpc>
            <a:spcBef>
              <a:spcPct val="0"/>
            </a:spcBef>
            <a:spcAft>
              <a:spcPct val="35000"/>
            </a:spcAft>
            <a:buNone/>
          </a:pPr>
          <a:r>
            <a:rPr lang="en-US" sz="1300" u="none" strike="noStrike" kern="1200" dirty="0">
              <a:effectLst/>
            </a:rPr>
            <a:t>Use school and community data regularly</a:t>
          </a:r>
          <a:endParaRPr lang="en-US" sz="1300" b="0" i="0" u="none" strike="noStrike" kern="1200" dirty="0">
            <a:effectLst/>
            <a:latin typeface="Calibri" panose="020F0502020204030204" pitchFamily="34" charset="0"/>
          </a:endParaRPr>
        </a:p>
      </dsp:txBody>
      <dsp:txXfrm>
        <a:off x="3549759" y="30855"/>
        <a:ext cx="1233401" cy="974592"/>
      </dsp:txXfrm>
    </dsp:sp>
    <dsp:sp modelId="{D2C13644-B4A1-8544-8DA0-BF1C389F1195}">
      <dsp:nvSpPr>
        <dsp:cNvPr id="0" name=""/>
        <dsp:cNvSpPr/>
      </dsp:nvSpPr>
      <dsp:spPr>
        <a:xfrm rot="20700000">
          <a:off x="4123326" y="1589863"/>
          <a:ext cx="1012578" cy="388212"/>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F933EE9-D469-6241-BF53-A027F1F59D01}">
      <dsp:nvSpPr>
        <dsp:cNvPr id="0" name=""/>
        <dsp:cNvSpPr/>
      </dsp:nvSpPr>
      <dsp:spPr>
        <a:xfrm>
          <a:off x="4471632" y="1135314"/>
          <a:ext cx="1294043" cy="1035234"/>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 tIns="24765" rIns="24765" bIns="24765" numCol="1" spcCol="1270" anchor="ctr" anchorCtr="0">
          <a:noAutofit/>
        </a:bodyPr>
        <a:lstStyle/>
        <a:p>
          <a:pPr marL="0" lvl="0" indent="0" algn="ctr" defTabSz="577850">
            <a:lnSpc>
              <a:spcPct val="90000"/>
            </a:lnSpc>
            <a:spcBef>
              <a:spcPct val="0"/>
            </a:spcBef>
            <a:spcAft>
              <a:spcPct val="35000"/>
            </a:spcAft>
            <a:buNone/>
          </a:pPr>
          <a:r>
            <a:rPr lang="en-US" sz="1300" kern="1200" dirty="0"/>
            <a:t>Evaluate your plan annually</a:t>
          </a:r>
        </a:p>
      </dsp:txBody>
      <dsp:txXfrm>
        <a:off x="4501953" y="1165635"/>
        <a:ext cx="1233401" cy="97459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ABF3F2-1AB8-364A-97EB-6C8BA8B7408D}">
      <dsp:nvSpPr>
        <dsp:cNvPr id="0" name=""/>
        <dsp:cNvSpPr/>
      </dsp:nvSpPr>
      <dsp:spPr>
        <a:xfrm>
          <a:off x="4151435" y="1369072"/>
          <a:ext cx="3852483" cy="2630766"/>
        </a:xfrm>
        <a:prstGeom prst="roundRect">
          <a:avLst>
            <a:gd name="adj" fmla="val 10000"/>
          </a:avLst>
        </a:prstGeom>
        <a:solidFill>
          <a:schemeClr val="lt1"/>
        </a:solidFill>
        <a:ln w="50800" cap="flat" cmpd="sng" algn="ctr">
          <a:solidFill>
            <a:srgbClr val="92D050"/>
          </a:solidFill>
          <a:prstDash val="solid"/>
        </a:ln>
        <a:effectLst/>
      </dsp:spPr>
      <dsp:style>
        <a:lnRef idx="2">
          <a:schemeClr val="accent4"/>
        </a:lnRef>
        <a:fillRef idx="1">
          <a:schemeClr val="lt1"/>
        </a:fillRef>
        <a:effectRef idx="0">
          <a:schemeClr val="accent4"/>
        </a:effectRef>
        <a:fontRef idx="minor">
          <a:schemeClr val="dk1"/>
        </a:fontRef>
      </dsp:style>
      <dsp:txBody>
        <a:bodyPr spcFirstLastPara="0" vert="horz" wrap="square" lIns="123825" tIns="123825" rIns="123825" bIns="123825" numCol="1" spcCol="1270" anchor="t" anchorCtr="0">
          <a:noAutofit/>
        </a:bodyPr>
        <a:lstStyle/>
        <a:p>
          <a:pPr marL="285750" lvl="1" indent="-285750" algn="l" defTabSz="1244600">
            <a:lnSpc>
              <a:spcPct val="90000"/>
            </a:lnSpc>
            <a:spcBef>
              <a:spcPct val="0"/>
            </a:spcBef>
            <a:spcAft>
              <a:spcPct val="15000"/>
            </a:spcAft>
            <a:buClr>
              <a:schemeClr val="bg1"/>
            </a:buClr>
            <a:buChar char="•"/>
          </a:pPr>
          <a:r>
            <a:rPr lang="en-US" sz="2800" kern="1200"/>
            <a:t>Did we implement the systems and practices we agreed upon?</a:t>
          </a:r>
        </a:p>
      </dsp:txBody>
      <dsp:txXfrm>
        <a:off x="4211976" y="1429613"/>
        <a:ext cx="3731401" cy="1945949"/>
      </dsp:txXfrm>
    </dsp:sp>
    <dsp:sp modelId="{C8F15AA8-2C2D-7A4B-BD76-414FEA08A9E3}">
      <dsp:nvSpPr>
        <dsp:cNvPr id="0" name=""/>
        <dsp:cNvSpPr/>
      </dsp:nvSpPr>
      <dsp:spPr>
        <a:xfrm>
          <a:off x="6589839" y="1136073"/>
          <a:ext cx="4159826" cy="4159826"/>
        </a:xfrm>
        <a:prstGeom prst="leftCircularArrow">
          <a:avLst>
            <a:gd name="adj1" fmla="val 4328"/>
            <a:gd name="adj2" fmla="val 547802"/>
            <a:gd name="adj3" fmla="val 2339535"/>
            <a:gd name="adj4" fmla="val 9040712"/>
            <a:gd name="adj5" fmla="val 5049"/>
          </a:avLst>
        </a:prstGeom>
        <a:solidFill>
          <a:srgbClr val="92D050">
            <a:alpha val="39713"/>
          </a:srgbClr>
        </a:solidFill>
        <a:ln>
          <a:noFill/>
        </a:ln>
        <a:effectLst/>
      </dsp:spPr>
      <dsp:style>
        <a:lnRef idx="0">
          <a:scrgbClr r="0" g="0" b="0"/>
        </a:lnRef>
        <a:fillRef idx="1">
          <a:scrgbClr r="0" g="0" b="0"/>
        </a:fillRef>
        <a:effectRef idx="0">
          <a:scrgbClr r="0" g="0" b="0"/>
        </a:effectRef>
        <a:fontRef idx="minor">
          <a:schemeClr val="lt1"/>
        </a:fontRef>
      </dsp:style>
    </dsp:sp>
    <dsp:sp modelId="{512F9923-53EB-6C46-BD91-F57D19EC4AFF}">
      <dsp:nvSpPr>
        <dsp:cNvPr id="0" name=""/>
        <dsp:cNvSpPr/>
      </dsp:nvSpPr>
      <dsp:spPr>
        <a:xfrm>
          <a:off x="5522087" y="3465857"/>
          <a:ext cx="2835215" cy="1127471"/>
        </a:xfrm>
        <a:prstGeom prst="roundRect">
          <a:avLst>
            <a:gd name="adj" fmla="val 10000"/>
          </a:avLst>
        </a:prstGeom>
        <a:solidFill>
          <a:srgbClr val="C1E1A0"/>
        </a:solidFill>
        <a:ln w="9525" cap="flat" cmpd="sng" algn="ctr">
          <a:solidFill>
            <a:schemeClr val="accent5">
              <a:shade val="95000"/>
              <a:satMod val="105000"/>
            </a:schemeClr>
          </a:solidFill>
          <a:prstDash val="solid"/>
        </a:ln>
        <a:effectLst>
          <a:outerShdw blurRad="40000" dist="20000" dir="5400000" rotWithShape="0">
            <a:srgbClr val="000000">
              <a:alpha val="38000"/>
            </a:srgbClr>
          </a:outerShdw>
        </a:effectLst>
      </dsp:spPr>
      <dsp:style>
        <a:lnRef idx="1">
          <a:schemeClr val="accent5"/>
        </a:lnRef>
        <a:fillRef idx="2">
          <a:schemeClr val="accent5"/>
        </a:fillRef>
        <a:effectRef idx="1">
          <a:schemeClr val="accent5"/>
        </a:effectRef>
        <a:fontRef idx="minor">
          <a:schemeClr val="dk1"/>
        </a:fontRef>
      </dsp:style>
      <dsp:txBody>
        <a:bodyPr spcFirstLastPara="0" vert="horz" wrap="square" lIns="76200" tIns="50800" rIns="76200" bIns="50800" numCol="1" spcCol="1270" anchor="ctr" anchorCtr="0">
          <a:noAutofit/>
        </a:bodyPr>
        <a:lstStyle/>
        <a:p>
          <a:pPr marL="0" lvl="0" indent="0" algn="ctr" defTabSz="1778000">
            <a:lnSpc>
              <a:spcPct val="90000"/>
            </a:lnSpc>
            <a:spcBef>
              <a:spcPct val="0"/>
            </a:spcBef>
            <a:spcAft>
              <a:spcPct val="35000"/>
            </a:spcAft>
            <a:buNone/>
          </a:pPr>
          <a:r>
            <a:rPr lang="en-US" sz="4000" b="1" kern="1200">
              <a:solidFill>
                <a:schemeClr val="accent6">
                  <a:lumMod val="50000"/>
                </a:schemeClr>
              </a:solidFill>
              <a:latin typeface="Calibri" panose="020F0502020204030204" pitchFamily="34" charset="0"/>
              <a:cs typeface="Calibri" panose="020F0502020204030204" pitchFamily="34" charset="0"/>
            </a:rPr>
            <a:t>Fidelity Data</a:t>
          </a:r>
        </a:p>
      </dsp:txBody>
      <dsp:txXfrm>
        <a:off x="5555109" y="3498879"/>
        <a:ext cx="2769171" cy="1061427"/>
      </dsp:txXfrm>
    </dsp:sp>
    <dsp:sp modelId="{B6D00971-22BC-954F-A256-EB08BD2F6C26}">
      <dsp:nvSpPr>
        <dsp:cNvPr id="0" name=""/>
        <dsp:cNvSpPr/>
      </dsp:nvSpPr>
      <dsp:spPr>
        <a:xfrm>
          <a:off x="8982568" y="1414295"/>
          <a:ext cx="3852483" cy="2630766"/>
        </a:xfrm>
        <a:prstGeom prst="roundRect">
          <a:avLst>
            <a:gd name="adj" fmla="val 10000"/>
          </a:avLst>
        </a:prstGeom>
        <a:solidFill>
          <a:schemeClr val="lt1"/>
        </a:solidFill>
        <a:ln w="50800" cap="flat" cmpd="sng" algn="ctr">
          <a:solidFill>
            <a:srgbClr val="92D050"/>
          </a:solidFill>
          <a:prstDash val="solid"/>
        </a:ln>
        <a:effectLst/>
      </dsp:spPr>
      <dsp:style>
        <a:lnRef idx="2">
          <a:schemeClr val="accent4"/>
        </a:lnRef>
        <a:fillRef idx="1">
          <a:schemeClr val="lt1"/>
        </a:fillRef>
        <a:effectRef idx="0">
          <a:schemeClr val="accent4"/>
        </a:effectRef>
        <a:fontRef idx="minor">
          <a:schemeClr val="dk1"/>
        </a:fontRef>
      </dsp:style>
      <dsp:txBody>
        <a:bodyPr spcFirstLastPara="0" vert="horz" wrap="square" lIns="123825" tIns="123825" rIns="123825" bIns="123825" numCol="1" spcCol="1270" anchor="t" anchorCtr="0">
          <a:noAutofit/>
        </a:bodyPr>
        <a:lstStyle/>
        <a:p>
          <a:pPr marL="285750" lvl="1" indent="-285750" algn="l" defTabSz="1244600">
            <a:lnSpc>
              <a:spcPct val="90000"/>
            </a:lnSpc>
            <a:spcBef>
              <a:spcPct val="0"/>
            </a:spcBef>
            <a:spcAft>
              <a:spcPct val="15000"/>
            </a:spcAft>
            <a:buClr>
              <a:schemeClr val="bg1"/>
            </a:buClr>
            <a:buChar char="•"/>
          </a:pPr>
          <a:r>
            <a:rPr lang="en-US" sz="2800" kern="1200"/>
            <a:t>Is the plan resulting in progress towards our goals (desired outcomes)</a:t>
          </a:r>
        </a:p>
      </dsp:txBody>
      <dsp:txXfrm>
        <a:off x="9043109" y="2038572"/>
        <a:ext cx="3731401" cy="1945949"/>
      </dsp:txXfrm>
    </dsp:sp>
    <dsp:sp modelId="{C7AF11DF-52FE-B046-8191-0A87E9386199}">
      <dsp:nvSpPr>
        <dsp:cNvPr id="0" name=""/>
        <dsp:cNvSpPr/>
      </dsp:nvSpPr>
      <dsp:spPr>
        <a:xfrm>
          <a:off x="10202040" y="885015"/>
          <a:ext cx="3303167" cy="1127471"/>
        </a:xfrm>
        <a:prstGeom prst="roundRect">
          <a:avLst>
            <a:gd name="adj" fmla="val 10000"/>
          </a:avLst>
        </a:prstGeom>
        <a:solidFill>
          <a:srgbClr val="C1E1A0"/>
        </a:solidFill>
        <a:ln w="9525" cap="flat" cmpd="sng" algn="ctr">
          <a:solidFill>
            <a:schemeClr val="accent4">
              <a:shade val="95000"/>
              <a:satMod val="105000"/>
            </a:schemeClr>
          </a:solidFill>
          <a:prstDash val="solid"/>
        </a:ln>
        <a:effectLst>
          <a:outerShdw blurRad="40000" dist="20000" dir="5400000" rotWithShape="0">
            <a:srgbClr val="000000">
              <a:alpha val="38000"/>
            </a:srgbClr>
          </a:outerShdw>
        </a:effectLst>
      </dsp:spPr>
      <dsp:style>
        <a:lnRef idx="1">
          <a:schemeClr val="accent4"/>
        </a:lnRef>
        <a:fillRef idx="2">
          <a:schemeClr val="accent4"/>
        </a:fillRef>
        <a:effectRef idx="1">
          <a:schemeClr val="accent4"/>
        </a:effectRef>
        <a:fontRef idx="minor">
          <a:schemeClr val="dk1"/>
        </a:fontRef>
      </dsp:style>
      <dsp:txBody>
        <a:bodyPr spcFirstLastPara="0" vert="horz" wrap="square" lIns="76200" tIns="50800" rIns="76200" bIns="50800" numCol="1" spcCol="1270" anchor="ctr" anchorCtr="0">
          <a:noAutofit/>
        </a:bodyPr>
        <a:lstStyle/>
        <a:p>
          <a:pPr marL="0" lvl="0" indent="0" algn="ctr" defTabSz="1778000">
            <a:lnSpc>
              <a:spcPct val="90000"/>
            </a:lnSpc>
            <a:spcBef>
              <a:spcPct val="0"/>
            </a:spcBef>
            <a:spcAft>
              <a:spcPct val="35000"/>
            </a:spcAft>
            <a:buNone/>
          </a:pPr>
          <a:r>
            <a:rPr lang="en-US" sz="4000" b="1" kern="1200">
              <a:solidFill>
                <a:schemeClr val="accent6">
                  <a:lumMod val="50000"/>
                </a:schemeClr>
              </a:solidFill>
              <a:latin typeface="Calibri" panose="020F0502020204030204" pitchFamily="34" charset="0"/>
              <a:cs typeface="Calibri" panose="020F0502020204030204" pitchFamily="34" charset="0"/>
            </a:rPr>
            <a:t>Outcome Data</a:t>
          </a:r>
        </a:p>
      </dsp:txBody>
      <dsp:txXfrm>
        <a:off x="10235062" y="918037"/>
        <a:ext cx="3237123" cy="1061427"/>
      </dsp:txXfrm>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30ABF8-BBAC-44F6-8C99-6D7FDA64FC7C}">
      <dsp:nvSpPr>
        <dsp:cNvPr id="0" name=""/>
        <dsp:cNvSpPr/>
      </dsp:nvSpPr>
      <dsp:spPr>
        <a:xfrm>
          <a:off x="-5465030" y="-836776"/>
          <a:ext cx="6507138" cy="6507138"/>
        </a:xfrm>
        <a:prstGeom prst="blockArc">
          <a:avLst>
            <a:gd name="adj1" fmla="val 18900000"/>
            <a:gd name="adj2" fmla="val 2700000"/>
            <a:gd name="adj3" fmla="val 332"/>
          </a:avLst>
        </a:pr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5EFEF51-D50E-47C6-AFA9-98B64E03DF61}">
      <dsp:nvSpPr>
        <dsp:cNvPr id="0" name=""/>
        <dsp:cNvSpPr/>
      </dsp:nvSpPr>
      <dsp:spPr>
        <a:xfrm>
          <a:off x="455652" y="302002"/>
          <a:ext cx="8600938" cy="604391"/>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79736" tIns="48260" rIns="48260" bIns="48260" numCol="1" spcCol="1270" anchor="ctr" anchorCtr="0">
          <a:noAutofit/>
        </a:bodyPr>
        <a:lstStyle/>
        <a:p>
          <a:pPr marL="0" lvl="0" indent="0" algn="l" defTabSz="844550">
            <a:lnSpc>
              <a:spcPct val="90000"/>
            </a:lnSpc>
            <a:spcBef>
              <a:spcPct val="0"/>
            </a:spcBef>
            <a:spcAft>
              <a:spcPct val="35000"/>
            </a:spcAft>
            <a:buNone/>
          </a:pPr>
          <a:r>
            <a:rPr lang="en-US" sz="1900" kern="1200"/>
            <a:t>Create an electronic document of your PBIS Framework</a:t>
          </a:r>
        </a:p>
      </dsp:txBody>
      <dsp:txXfrm>
        <a:off x="455652" y="302002"/>
        <a:ext cx="8600938" cy="604391"/>
      </dsp:txXfrm>
    </dsp:sp>
    <dsp:sp modelId="{7591CA1D-6ED3-444C-9B38-55545446586C}">
      <dsp:nvSpPr>
        <dsp:cNvPr id="0" name=""/>
        <dsp:cNvSpPr/>
      </dsp:nvSpPr>
      <dsp:spPr>
        <a:xfrm>
          <a:off x="77907" y="226453"/>
          <a:ext cx="755489" cy="755489"/>
        </a:xfrm>
        <a:prstGeom prst="ellipse">
          <a:avLst/>
        </a:prstGeom>
        <a:gradFill rotWithShape="1">
          <a:gsLst>
            <a:gs pos="0">
              <a:schemeClr val="accent2">
                <a:tint val="50000"/>
                <a:satMod val="300000"/>
              </a:schemeClr>
            </a:gs>
            <a:gs pos="35000">
              <a:schemeClr val="accent2">
                <a:tint val="37000"/>
                <a:satMod val="300000"/>
              </a:schemeClr>
            </a:gs>
            <a:gs pos="100000">
              <a:schemeClr val="accent2">
                <a:tint val="15000"/>
                <a:satMod val="350000"/>
              </a:schemeClr>
            </a:gs>
          </a:gsLst>
          <a:lin ang="16200000" scaled="1"/>
        </a:gradFill>
        <a:ln w="9525" cap="flat" cmpd="sng" algn="ctr">
          <a:solidFill>
            <a:schemeClr val="accent2">
              <a:shade val="95000"/>
              <a:satMod val="105000"/>
            </a:schemeClr>
          </a:solidFill>
          <a:prstDash val="solid"/>
        </a:ln>
        <a:effectLst>
          <a:outerShdw blurRad="40000" dist="20000" dir="5400000" rotWithShape="0">
            <a:srgbClr val="000000">
              <a:alpha val="38000"/>
            </a:srgbClr>
          </a:outerShdw>
        </a:effectLst>
      </dsp:spPr>
      <dsp:style>
        <a:lnRef idx="1">
          <a:schemeClr val="accent2"/>
        </a:lnRef>
        <a:fillRef idx="2">
          <a:schemeClr val="accent2"/>
        </a:fillRef>
        <a:effectRef idx="1">
          <a:schemeClr val="accent2"/>
        </a:effectRef>
        <a:fontRef idx="minor">
          <a:schemeClr val="dk1"/>
        </a:fontRef>
      </dsp:style>
    </dsp:sp>
    <dsp:sp modelId="{E0BAB1B8-B243-46FD-A367-35F86E989D2D}">
      <dsp:nvSpPr>
        <dsp:cNvPr id="0" name=""/>
        <dsp:cNvSpPr/>
      </dsp:nvSpPr>
      <dsp:spPr>
        <a:xfrm>
          <a:off x="888741" y="1208299"/>
          <a:ext cx="8167848" cy="604391"/>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79736" tIns="48260" rIns="48260" bIns="48260" numCol="1" spcCol="1270" anchor="ctr" anchorCtr="0">
          <a:noAutofit/>
        </a:bodyPr>
        <a:lstStyle/>
        <a:p>
          <a:pPr marL="0" lvl="0" indent="0" algn="l" defTabSz="844550">
            <a:lnSpc>
              <a:spcPct val="90000"/>
            </a:lnSpc>
            <a:spcBef>
              <a:spcPct val="0"/>
            </a:spcBef>
            <a:spcAft>
              <a:spcPct val="35000"/>
            </a:spcAft>
            <a:buNone/>
          </a:pPr>
          <a:r>
            <a:rPr lang="en-US" sz="1900" kern="1200"/>
            <a:t>Present the plan to school staff</a:t>
          </a:r>
        </a:p>
      </dsp:txBody>
      <dsp:txXfrm>
        <a:off x="888741" y="1208299"/>
        <a:ext cx="8167848" cy="604391"/>
      </dsp:txXfrm>
    </dsp:sp>
    <dsp:sp modelId="{93F08FC3-804D-49CE-B311-C7DFB175DBA4}">
      <dsp:nvSpPr>
        <dsp:cNvPr id="0" name=""/>
        <dsp:cNvSpPr/>
      </dsp:nvSpPr>
      <dsp:spPr>
        <a:xfrm>
          <a:off x="510997" y="1132750"/>
          <a:ext cx="755489" cy="755489"/>
        </a:xfrm>
        <a:prstGeom prst="ellipse">
          <a:avLst/>
        </a:prstGeom>
        <a:gradFill rotWithShape="1">
          <a:gsLst>
            <a:gs pos="0">
              <a:schemeClr val="accent2">
                <a:tint val="50000"/>
                <a:satMod val="300000"/>
              </a:schemeClr>
            </a:gs>
            <a:gs pos="35000">
              <a:schemeClr val="accent2">
                <a:tint val="37000"/>
                <a:satMod val="300000"/>
              </a:schemeClr>
            </a:gs>
            <a:gs pos="100000">
              <a:schemeClr val="accent2">
                <a:tint val="15000"/>
                <a:satMod val="350000"/>
              </a:schemeClr>
            </a:gs>
          </a:gsLst>
          <a:lin ang="16200000" scaled="1"/>
        </a:gradFill>
        <a:ln w="9525" cap="flat" cmpd="sng" algn="ctr">
          <a:solidFill>
            <a:schemeClr val="accent2">
              <a:shade val="95000"/>
              <a:satMod val="105000"/>
            </a:schemeClr>
          </a:solidFill>
          <a:prstDash val="solid"/>
        </a:ln>
        <a:effectLst>
          <a:outerShdw blurRad="40000" dist="20000" dir="5400000" rotWithShape="0">
            <a:srgbClr val="000000">
              <a:alpha val="38000"/>
            </a:srgbClr>
          </a:outerShdw>
        </a:effectLst>
      </dsp:spPr>
      <dsp:style>
        <a:lnRef idx="1">
          <a:schemeClr val="accent2"/>
        </a:lnRef>
        <a:fillRef idx="2">
          <a:schemeClr val="accent2"/>
        </a:fillRef>
        <a:effectRef idx="1">
          <a:schemeClr val="accent2"/>
        </a:effectRef>
        <a:fontRef idx="minor">
          <a:schemeClr val="dk1"/>
        </a:fontRef>
      </dsp:style>
    </dsp:sp>
    <dsp:sp modelId="{6F5B31EA-8B50-43EA-BBC7-D2615B60B716}">
      <dsp:nvSpPr>
        <dsp:cNvPr id="0" name=""/>
        <dsp:cNvSpPr/>
      </dsp:nvSpPr>
      <dsp:spPr>
        <a:xfrm>
          <a:off x="1021665" y="2114596"/>
          <a:ext cx="8034925" cy="604391"/>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79736" tIns="48260" rIns="48260" bIns="48260" numCol="1" spcCol="1270" anchor="ctr" anchorCtr="0">
          <a:noAutofit/>
        </a:bodyPr>
        <a:lstStyle/>
        <a:p>
          <a:pPr marL="0" lvl="0" indent="0" algn="l" defTabSz="844550">
            <a:lnSpc>
              <a:spcPct val="90000"/>
            </a:lnSpc>
            <a:spcBef>
              <a:spcPct val="0"/>
            </a:spcBef>
            <a:spcAft>
              <a:spcPct val="35000"/>
            </a:spcAft>
            <a:buNone/>
          </a:pPr>
          <a:r>
            <a:rPr lang="en-US" sz="1900" kern="1200"/>
            <a:t>Present the plan to students</a:t>
          </a:r>
        </a:p>
      </dsp:txBody>
      <dsp:txXfrm>
        <a:off x="1021665" y="2114596"/>
        <a:ext cx="8034925" cy="604391"/>
      </dsp:txXfrm>
    </dsp:sp>
    <dsp:sp modelId="{E94B0129-10B7-4D6B-AD81-BA34C3DE3D1E}">
      <dsp:nvSpPr>
        <dsp:cNvPr id="0" name=""/>
        <dsp:cNvSpPr/>
      </dsp:nvSpPr>
      <dsp:spPr>
        <a:xfrm>
          <a:off x="643920" y="2039047"/>
          <a:ext cx="755489" cy="755489"/>
        </a:xfrm>
        <a:prstGeom prst="ellipse">
          <a:avLst/>
        </a:prstGeom>
        <a:gradFill rotWithShape="1">
          <a:gsLst>
            <a:gs pos="0">
              <a:schemeClr val="accent2">
                <a:tint val="50000"/>
                <a:satMod val="300000"/>
              </a:schemeClr>
            </a:gs>
            <a:gs pos="35000">
              <a:schemeClr val="accent2">
                <a:tint val="37000"/>
                <a:satMod val="300000"/>
              </a:schemeClr>
            </a:gs>
            <a:gs pos="100000">
              <a:schemeClr val="accent2">
                <a:tint val="15000"/>
                <a:satMod val="350000"/>
              </a:schemeClr>
            </a:gs>
          </a:gsLst>
          <a:lin ang="16200000" scaled="1"/>
        </a:gradFill>
        <a:ln w="9525" cap="flat" cmpd="sng" algn="ctr">
          <a:solidFill>
            <a:schemeClr val="accent2">
              <a:shade val="95000"/>
              <a:satMod val="105000"/>
            </a:schemeClr>
          </a:solidFill>
          <a:prstDash val="solid"/>
        </a:ln>
        <a:effectLst>
          <a:outerShdw blurRad="40000" dist="20000" dir="5400000" rotWithShape="0">
            <a:srgbClr val="000000">
              <a:alpha val="38000"/>
            </a:srgbClr>
          </a:outerShdw>
        </a:effectLst>
      </dsp:spPr>
      <dsp:style>
        <a:lnRef idx="1">
          <a:schemeClr val="accent2"/>
        </a:lnRef>
        <a:fillRef idx="2">
          <a:schemeClr val="accent2"/>
        </a:fillRef>
        <a:effectRef idx="1">
          <a:schemeClr val="accent2"/>
        </a:effectRef>
        <a:fontRef idx="minor">
          <a:schemeClr val="dk1"/>
        </a:fontRef>
      </dsp:style>
    </dsp:sp>
    <dsp:sp modelId="{853CE50B-B26E-8A4A-88DF-A6D3CE6B1E33}">
      <dsp:nvSpPr>
        <dsp:cNvPr id="0" name=""/>
        <dsp:cNvSpPr/>
      </dsp:nvSpPr>
      <dsp:spPr>
        <a:xfrm>
          <a:off x="888741" y="3020893"/>
          <a:ext cx="8167848" cy="604391"/>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79736" tIns="48260" rIns="48260" bIns="48260" numCol="1" spcCol="1270" anchor="ctr" anchorCtr="0">
          <a:noAutofit/>
        </a:bodyPr>
        <a:lstStyle/>
        <a:p>
          <a:pPr marL="0" lvl="0" indent="0" algn="l" defTabSz="844550">
            <a:lnSpc>
              <a:spcPct val="90000"/>
            </a:lnSpc>
            <a:spcBef>
              <a:spcPct val="0"/>
            </a:spcBef>
            <a:spcAft>
              <a:spcPct val="35000"/>
            </a:spcAft>
            <a:buNone/>
          </a:pPr>
          <a:r>
            <a:rPr lang="en-US" sz="1900" kern="1200"/>
            <a:t>Share with families and community</a:t>
          </a:r>
        </a:p>
      </dsp:txBody>
      <dsp:txXfrm>
        <a:off x="888741" y="3020893"/>
        <a:ext cx="8167848" cy="604391"/>
      </dsp:txXfrm>
    </dsp:sp>
    <dsp:sp modelId="{AE9E98BB-275E-D549-B037-BF49E432AE18}">
      <dsp:nvSpPr>
        <dsp:cNvPr id="0" name=""/>
        <dsp:cNvSpPr/>
      </dsp:nvSpPr>
      <dsp:spPr>
        <a:xfrm>
          <a:off x="510997" y="2945345"/>
          <a:ext cx="755489" cy="755489"/>
        </a:xfrm>
        <a:prstGeom prst="ellipse">
          <a:avLst/>
        </a:prstGeom>
        <a:gradFill rotWithShape="1">
          <a:gsLst>
            <a:gs pos="0">
              <a:schemeClr val="accent5">
                <a:tint val="50000"/>
                <a:satMod val="300000"/>
              </a:schemeClr>
            </a:gs>
            <a:gs pos="35000">
              <a:schemeClr val="accent5">
                <a:tint val="37000"/>
                <a:satMod val="300000"/>
              </a:schemeClr>
            </a:gs>
            <a:gs pos="100000">
              <a:schemeClr val="accent5">
                <a:tint val="15000"/>
                <a:satMod val="350000"/>
              </a:schemeClr>
            </a:gs>
          </a:gsLst>
          <a:lin ang="16200000" scaled="1"/>
        </a:gradFill>
        <a:ln w="9525" cap="flat" cmpd="sng" algn="ctr">
          <a:solidFill>
            <a:schemeClr val="accent5">
              <a:shade val="95000"/>
              <a:satMod val="105000"/>
            </a:schemeClr>
          </a:solidFill>
          <a:prstDash val="solid"/>
        </a:ln>
        <a:effectLst>
          <a:outerShdw blurRad="40000" dist="20000" dir="5400000" rotWithShape="0">
            <a:srgbClr val="000000">
              <a:alpha val="38000"/>
            </a:srgbClr>
          </a:outerShdw>
        </a:effectLst>
      </dsp:spPr>
      <dsp:style>
        <a:lnRef idx="1">
          <a:schemeClr val="accent5"/>
        </a:lnRef>
        <a:fillRef idx="2">
          <a:schemeClr val="accent5"/>
        </a:fillRef>
        <a:effectRef idx="1">
          <a:schemeClr val="accent5"/>
        </a:effectRef>
        <a:fontRef idx="minor">
          <a:schemeClr val="dk1"/>
        </a:fontRef>
      </dsp:style>
    </dsp:sp>
    <dsp:sp modelId="{844877DB-95F2-2F4E-8820-67A7B6E9E6B8}">
      <dsp:nvSpPr>
        <dsp:cNvPr id="0" name=""/>
        <dsp:cNvSpPr/>
      </dsp:nvSpPr>
      <dsp:spPr>
        <a:xfrm>
          <a:off x="455652" y="3927191"/>
          <a:ext cx="8600938" cy="604391"/>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79736" tIns="48260" rIns="48260" bIns="48260" numCol="1" spcCol="1270" anchor="ctr" anchorCtr="0">
          <a:noAutofit/>
        </a:bodyPr>
        <a:lstStyle/>
        <a:p>
          <a:pPr marL="0" lvl="0" indent="0" algn="l" defTabSz="844550">
            <a:lnSpc>
              <a:spcPct val="90000"/>
            </a:lnSpc>
            <a:spcBef>
              <a:spcPct val="0"/>
            </a:spcBef>
            <a:spcAft>
              <a:spcPct val="35000"/>
            </a:spcAft>
            <a:buNone/>
          </a:pPr>
          <a:r>
            <a:rPr lang="en-US" sz="1900" kern="1200"/>
            <a:t>Serve as role models, coaches, and cheerleaders to support implementation and build internal capacity</a:t>
          </a:r>
        </a:p>
      </dsp:txBody>
      <dsp:txXfrm>
        <a:off x="455652" y="3927191"/>
        <a:ext cx="8600938" cy="604391"/>
      </dsp:txXfrm>
    </dsp:sp>
    <dsp:sp modelId="{9BE5E357-CB06-4ED8-B489-130E2099ADB5}">
      <dsp:nvSpPr>
        <dsp:cNvPr id="0" name=""/>
        <dsp:cNvSpPr/>
      </dsp:nvSpPr>
      <dsp:spPr>
        <a:xfrm>
          <a:off x="77907" y="3851642"/>
          <a:ext cx="755489" cy="755489"/>
        </a:xfrm>
        <a:prstGeom prst="ellipse">
          <a:avLst/>
        </a:prstGeom>
        <a:gradFill rotWithShape="1">
          <a:gsLst>
            <a:gs pos="0">
              <a:schemeClr val="accent2">
                <a:tint val="50000"/>
                <a:satMod val="300000"/>
              </a:schemeClr>
            </a:gs>
            <a:gs pos="35000">
              <a:schemeClr val="accent2">
                <a:tint val="37000"/>
                <a:satMod val="300000"/>
              </a:schemeClr>
            </a:gs>
            <a:gs pos="100000">
              <a:schemeClr val="accent2">
                <a:tint val="15000"/>
                <a:satMod val="350000"/>
              </a:schemeClr>
            </a:gs>
          </a:gsLst>
          <a:lin ang="16200000" scaled="1"/>
        </a:gradFill>
        <a:ln w="9525" cap="flat" cmpd="sng" algn="ctr">
          <a:solidFill>
            <a:schemeClr val="accent2">
              <a:shade val="95000"/>
              <a:satMod val="105000"/>
            </a:schemeClr>
          </a:solidFill>
          <a:prstDash val="solid"/>
        </a:ln>
        <a:effectLst>
          <a:outerShdw blurRad="40000" dist="20000" dir="5400000" rotWithShape="0">
            <a:srgbClr val="000000">
              <a:alpha val="38000"/>
            </a:srgbClr>
          </a:outerShdw>
        </a:effectLst>
      </dsp:spPr>
      <dsp:style>
        <a:lnRef idx="1">
          <a:schemeClr val="accent2"/>
        </a:lnRef>
        <a:fillRef idx="2">
          <a:schemeClr val="accent2"/>
        </a:fillRef>
        <a:effectRef idx="1">
          <a:schemeClr val="accent2"/>
        </a:effectRef>
        <a:fontRef idx="minor">
          <a:schemeClr val="dk1"/>
        </a:fontRef>
      </dsp:style>
    </dsp:sp>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4DA0BB-5AF6-4BF2-990F-A801505A7361}">
      <dsp:nvSpPr>
        <dsp:cNvPr id="0" name=""/>
        <dsp:cNvSpPr/>
      </dsp:nvSpPr>
      <dsp:spPr>
        <a:xfrm>
          <a:off x="-137731" y="568010"/>
          <a:ext cx="10753595" cy="1760739"/>
        </a:xfrm>
        <a:prstGeom prst="roundRect">
          <a:avLst>
            <a:gd name="adj" fmla="val 10000"/>
          </a:avLst>
        </a:prstGeom>
        <a:solidFill>
          <a:schemeClr val="lt1"/>
        </a:solidFill>
        <a:ln w="25400" cap="flat" cmpd="sng" algn="ctr">
          <a:solidFill>
            <a:schemeClr val="accent2"/>
          </a:solidFill>
          <a:prstDash val="solid"/>
        </a:ln>
        <a:effectLst/>
      </dsp:spPr>
      <dsp:style>
        <a:lnRef idx="2">
          <a:schemeClr val="accent2"/>
        </a:lnRef>
        <a:fillRef idx="1">
          <a:schemeClr val="lt1"/>
        </a:fillRef>
        <a:effectRef idx="0">
          <a:schemeClr val="accent2"/>
        </a:effectRef>
        <a:fontRef idx="minor">
          <a:schemeClr val="dk1"/>
        </a:fontRef>
      </dsp:style>
    </dsp:sp>
    <dsp:sp modelId="{F011F4D5-839C-4354-A488-D05300D9DB5F}">
      <dsp:nvSpPr>
        <dsp:cNvPr id="0" name=""/>
        <dsp:cNvSpPr/>
      </dsp:nvSpPr>
      <dsp:spPr>
        <a:xfrm>
          <a:off x="170" y="982974"/>
          <a:ext cx="968406" cy="96840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95F8A1F-3AED-4BDE-A3E2-6CD84C9C8CD6}">
      <dsp:nvSpPr>
        <dsp:cNvPr id="0" name=""/>
        <dsp:cNvSpPr/>
      </dsp:nvSpPr>
      <dsp:spPr>
        <a:xfrm>
          <a:off x="1167616" y="653230"/>
          <a:ext cx="8715963" cy="17607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6345" tIns="186345" rIns="186345" bIns="186345" numCol="1" spcCol="1270" anchor="ctr" anchorCtr="0">
          <a:noAutofit/>
        </a:bodyPr>
        <a:lstStyle/>
        <a:p>
          <a:pPr marL="0" lvl="0" indent="0" algn="l" defTabSz="1111250">
            <a:lnSpc>
              <a:spcPct val="100000"/>
            </a:lnSpc>
            <a:spcBef>
              <a:spcPct val="0"/>
            </a:spcBef>
            <a:spcAft>
              <a:spcPct val="35000"/>
            </a:spcAft>
            <a:buNone/>
          </a:pPr>
          <a:r>
            <a:rPr lang="en-US" sz="2500" kern="1200"/>
            <a:t>First, find and schedule time to present to faculty</a:t>
          </a:r>
        </a:p>
      </dsp:txBody>
      <dsp:txXfrm>
        <a:off x="1167616" y="653230"/>
        <a:ext cx="8715963" cy="1760739"/>
      </dsp:txXfrm>
    </dsp:sp>
    <dsp:sp modelId="{429615AA-07D2-48E3-B194-26FE6DC3D8F3}">
      <dsp:nvSpPr>
        <dsp:cNvPr id="0" name=""/>
        <dsp:cNvSpPr/>
      </dsp:nvSpPr>
      <dsp:spPr>
        <a:xfrm>
          <a:off x="-137731" y="2768934"/>
          <a:ext cx="10753595" cy="2555167"/>
        </a:xfrm>
        <a:prstGeom prst="roundRect">
          <a:avLst>
            <a:gd name="adj" fmla="val 10000"/>
          </a:avLst>
        </a:prstGeom>
        <a:solidFill>
          <a:schemeClr val="lt1"/>
        </a:solidFill>
        <a:ln w="25400" cap="flat" cmpd="sng" algn="ctr">
          <a:solidFill>
            <a:schemeClr val="accent2"/>
          </a:solidFill>
          <a:prstDash val="solid"/>
        </a:ln>
        <a:effectLst/>
      </dsp:spPr>
      <dsp:style>
        <a:lnRef idx="2">
          <a:schemeClr val="accent2"/>
        </a:lnRef>
        <a:fillRef idx="1">
          <a:schemeClr val="lt1"/>
        </a:fillRef>
        <a:effectRef idx="0">
          <a:schemeClr val="accent2"/>
        </a:effectRef>
        <a:fontRef idx="minor">
          <a:schemeClr val="dk1"/>
        </a:fontRef>
      </dsp:style>
    </dsp:sp>
    <dsp:sp modelId="{B08485CB-CBC5-4034-8408-FC26402C9734}">
      <dsp:nvSpPr>
        <dsp:cNvPr id="0" name=""/>
        <dsp:cNvSpPr/>
      </dsp:nvSpPr>
      <dsp:spPr>
        <a:xfrm>
          <a:off x="18966" y="3543518"/>
          <a:ext cx="968406" cy="96840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B4A882C-D61B-4DC9-B0CE-1A9524375DF4}">
      <dsp:nvSpPr>
        <dsp:cNvPr id="0" name=""/>
        <dsp:cNvSpPr/>
      </dsp:nvSpPr>
      <dsp:spPr>
        <a:xfrm>
          <a:off x="1188825" y="3166571"/>
          <a:ext cx="4563740" cy="17607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6345" tIns="186345" rIns="186345" bIns="186345" numCol="1" spcCol="1270" anchor="ctr" anchorCtr="0">
          <a:noAutofit/>
        </a:bodyPr>
        <a:lstStyle/>
        <a:p>
          <a:pPr marL="0" lvl="0" indent="0" algn="l" defTabSz="1111250">
            <a:lnSpc>
              <a:spcPct val="100000"/>
            </a:lnSpc>
            <a:spcBef>
              <a:spcPct val="0"/>
            </a:spcBef>
            <a:spcAft>
              <a:spcPct val="35000"/>
            </a:spcAft>
            <a:buNone/>
          </a:pPr>
          <a:r>
            <a:rPr lang="en-US" sz="2500" kern="1200"/>
            <a:t>It is important to review the following components with </a:t>
          </a:r>
          <a:r>
            <a:rPr lang="en-US" sz="2500" b="1" i="1" kern="1200"/>
            <a:t>all</a:t>
          </a:r>
          <a:r>
            <a:rPr lang="en-US" sz="2500" kern="1200"/>
            <a:t> staff:</a:t>
          </a:r>
        </a:p>
      </dsp:txBody>
      <dsp:txXfrm>
        <a:off x="1188825" y="3166571"/>
        <a:ext cx="4563740" cy="1760739"/>
      </dsp:txXfrm>
    </dsp:sp>
    <dsp:sp modelId="{95E2B146-A080-4DC6-8682-13D654C856EA}">
      <dsp:nvSpPr>
        <dsp:cNvPr id="0" name=""/>
        <dsp:cNvSpPr/>
      </dsp:nvSpPr>
      <dsp:spPr>
        <a:xfrm>
          <a:off x="5759041" y="3166553"/>
          <a:ext cx="4715136" cy="17607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6345" tIns="186345" rIns="186345" bIns="186345" numCol="1" spcCol="1270" anchor="ctr" anchorCtr="0">
          <a:noAutofit/>
        </a:bodyPr>
        <a:lstStyle/>
        <a:p>
          <a:pPr marL="0" lvl="0" indent="0" algn="l" defTabSz="889000">
            <a:lnSpc>
              <a:spcPct val="100000"/>
            </a:lnSpc>
            <a:spcBef>
              <a:spcPct val="0"/>
            </a:spcBef>
            <a:spcAft>
              <a:spcPct val="35000"/>
            </a:spcAft>
            <a:buNone/>
          </a:pPr>
          <a:r>
            <a:rPr lang="en-US" sz="2000" kern="1200"/>
            <a:t>PBIS Philosophy</a:t>
          </a:r>
        </a:p>
        <a:p>
          <a:pPr marL="0" lvl="0" indent="0" algn="l" defTabSz="889000">
            <a:lnSpc>
              <a:spcPct val="100000"/>
            </a:lnSpc>
            <a:spcBef>
              <a:spcPct val="0"/>
            </a:spcBef>
            <a:spcAft>
              <a:spcPct val="35000"/>
            </a:spcAft>
            <a:buNone/>
          </a:pPr>
          <a:r>
            <a:rPr lang="en-US" sz="2000" kern="1200"/>
            <a:t>Expectations Matrix</a:t>
          </a:r>
        </a:p>
        <a:p>
          <a:pPr marL="0" lvl="0" indent="0" algn="l" defTabSz="889000">
            <a:lnSpc>
              <a:spcPct val="100000"/>
            </a:lnSpc>
            <a:spcBef>
              <a:spcPct val="0"/>
            </a:spcBef>
            <a:spcAft>
              <a:spcPct val="35000"/>
            </a:spcAft>
            <a:buNone/>
          </a:pPr>
          <a:r>
            <a:rPr lang="en-US" sz="2000" kern="1200"/>
            <a:t>Lesson Plans and Plan for Teaching Students</a:t>
          </a:r>
        </a:p>
        <a:p>
          <a:pPr marL="0" lvl="0" indent="0" algn="l" defTabSz="889000">
            <a:lnSpc>
              <a:spcPct val="100000"/>
            </a:lnSpc>
            <a:spcBef>
              <a:spcPct val="0"/>
            </a:spcBef>
            <a:spcAft>
              <a:spcPct val="35000"/>
            </a:spcAft>
            <a:buNone/>
          </a:pPr>
          <a:r>
            <a:rPr lang="en-US" sz="2000" kern="1200"/>
            <a:t>Acknowledgement procedures</a:t>
          </a:r>
        </a:p>
        <a:p>
          <a:pPr marL="0" lvl="0" indent="0" algn="l" defTabSz="889000">
            <a:lnSpc>
              <a:spcPct val="100000"/>
            </a:lnSpc>
            <a:spcBef>
              <a:spcPct val="0"/>
            </a:spcBef>
            <a:spcAft>
              <a:spcPct val="35000"/>
            </a:spcAft>
            <a:buNone/>
          </a:pPr>
          <a:r>
            <a:rPr lang="en-US" sz="2000" kern="1200"/>
            <a:t>Consequence procedures</a:t>
          </a:r>
        </a:p>
        <a:p>
          <a:pPr marL="0" lvl="0" indent="0" algn="l" defTabSz="889000">
            <a:lnSpc>
              <a:spcPct val="100000"/>
            </a:lnSpc>
            <a:spcBef>
              <a:spcPct val="0"/>
            </a:spcBef>
            <a:spcAft>
              <a:spcPct val="35000"/>
            </a:spcAft>
            <a:buNone/>
          </a:pPr>
          <a:r>
            <a:rPr lang="en-US" sz="2000" kern="1200"/>
            <a:t>How data will be used to evaluate plan</a:t>
          </a:r>
        </a:p>
      </dsp:txBody>
      <dsp:txXfrm>
        <a:off x="5759041" y="3166553"/>
        <a:ext cx="4715136" cy="1760739"/>
      </dsp:txXfrm>
    </dsp:sp>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F699C1-73B8-4B5E-AE13-87B8A23DED2D}">
      <dsp:nvSpPr>
        <dsp:cNvPr id="0" name=""/>
        <dsp:cNvSpPr/>
      </dsp:nvSpPr>
      <dsp:spPr>
        <a:xfrm>
          <a:off x="0" y="0"/>
          <a:ext cx="5852729" cy="5181347"/>
        </a:xfrm>
        <a:prstGeom prst="trapezoid">
          <a:avLst>
            <a:gd name="adj" fmla="val 56479"/>
          </a:avLst>
        </a:prstGeom>
        <a:gradFill flip="none" rotWithShape="1">
          <a:gsLst>
            <a:gs pos="12000">
              <a:srgbClr val="E6804D"/>
            </a:gs>
            <a:gs pos="1000">
              <a:srgbClr val="CC0000"/>
            </a:gs>
            <a:gs pos="24000">
              <a:srgbClr val="FFFF99"/>
            </a:gs>
            <a:gs pos="38000">
              <a:srgbClr val="FFFF00"/>
            </a:gs>
            <a:gs pos="66000">
              <a:srgbClr val="92D050"/>
            </a:gs>
            <a:gs pos="87000">
              <a:srgbClr val="33AE33"/>
            </a:gs>
            <a:gs pos="99000">
              <a:srgbClr val="008A64"/>
            </a:gs>
          </a:gsLst>
          <a:lin ang="5400000" scaled="1"/>
          <a:tileRect/>
        </a:gradFill>
        <a:ln w="19050" cap="flat" cmpd="sng" algn="ctr">
          <a:solidFill>
            <a:srgbClr val="92D050"/>
          </a:solidFill>
          <a:prstDash val="solid"/>
        </a:ln>
        <a:effectLst>
          <a:glow rad="197653">
            <a:srgbClr val="92D050"/>
          </a:glow>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endParaRPr lang="en-US" sz="6500" kern="1200">
            <a:solidFill>
              <a:srgbClr val="92D050"/>
            </a:solidFill>
          </a:endParaRPr>
        </a:p>
      </dsp:txBody>
      <dsp:txXfrm>
        <a:off x="0" y="0"/>
        <a:ext cx="5852729" cy="5181347"/>
      </dsp:txXfrm>
    </dsp:sp>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AAD9AB-76BA-4F20-9C80-4020D86AF54F}">
      <dsp:nvSpPr>
        <dsp:cNvPr id="0" name=""/>
        <dsp:cNvSpPr/>
      </dsp:nvSpPr>
      <dsp:spPr>
        <a:xfrm>
          <a:off x="0" y="245391"/>
          <a:ext cx="11064239" cy="2457000"/>
        </a:xfrm>
        <a:prstGeom prst="roundRect">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8708" tIns="312420" rIns="858708" bIns="142240" numCol="1" spcCol="1270" anchor="t" anchorCtr="0">
          <a:noAutofit/>
        </a:bodyPr>
        <a:lstStyle/>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lang="en-US" sz="2000" kern="1200" dirty="0">
              <a:latin typeface="+mn-lt"/>
            </a:rPr>
            <a:t>Analysis of Fidelity and Outcome data</a:t>
          </a:r>
        </a:p>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lang="en-US" sz="2000" kern="1200" dirty="0">
              <a:latin typeface="+mn-lt"/>
            </a:rPr>
            <a:t>Review current data and revise schoolwide goals</a:t>
          </a:r>
        </a:p>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lang="en-US" sz="2000" kern="1200" dirty="0">
              <a:latin typeface="+mn-lt"/>
            </a:rPr>
            <a:t>Classroom PD, Coaching and Performance Feedback</a:t>
          </a:r>
        </a:p>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lang="en-US" sz="2000" kern="1200" dirty="0">
              <a:latin typeface="+mn-lt"/>
            </a:rPr>
            <a:t>Annual Evaluation Report</a:t>
          </a:r>
        </a:p>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lang="en-US" sz="2000" kern="1200" dirty="0">
              <a:latin typeface="+mn-lt"/>
            </a:rPr>
            <a:t>Update PBIS Handbook &amp; Training Materials for next year</a:t>
          </a:r>
        </a:p>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lang="en-US" sz="2000" b="0" kern="1200" dirty="0">
              <a:latin typeface="+mn-lt"/>
            </a:rPr>
            <a:t>Team time</a:t>
          </a:r>
          <a:endParaRPr lang="en-US" sz="2000" kern="1200" dirty="0">
            <a:latin typeface="+mn-lt"/>
          </a:endParaRPr>
        </a:p>
      </dsp:txBody>
      <dsp:txXfrm>
        <a:off x="119941" y="365332"/>
        <a:ext cx="10824357" cy="2217118"/>
      </dsp:txXfrm>
    </dsp:sp>
    <dsp:sp modelId="{24EE546A-203E-45A1-AB96-5A4CB77AC5EC}">
      <dsp:nvSpPr>
        <dsp:cNvPr id="0" name=""/>
        <dsp:cNvSpPr/>
      </dsp:nvSpPr>
      <dsp:spPr>
        <a:xfrm>
          <a:off x="553211" y="23991"/>
          <a:ext cx="7744967" cy="442800"/>
        </a:xfrm>
        <a:prstGeom prst="roundRect">
          <a:avLst/>
        </a:prstGeom>
        <a:solidFill>
          <a:srgbClr val="B7DEF4"/>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92741" tIns="0" rIns="292741" bIns="0" numCol="1" spcCol="1270" anchor="ctr" anchorCtr="0">
          <a:noAutofit/>
        </a:bodyPr>
        <a:lstStyle/>
        <a:p>
          <a:pPr marL="0" lvl="0" indent="0" algn="l" defTabSz="1244600">
            <a:lnSpc>
              <a:spcPct val="90000"/>
            </a:lnSpc>
            <a:spcBef>
              <a:spcPct val="0"/>
            </a:spcBef>
            <a:spcAft>
              <a:spcPct val="35000"/>
            </a:spcAft>
            <a:buNone/>
          </a:pPr>
          <a:r>
            <a:rPr lang="en-US" sz="2800" b="1" i="0" kern="1200" dirty="0">
              <a:solidFill>
                <a:schemeClr val="accent6">
                  <a:lumMod val="50000"/>
                </a:schemeClr>
              </a:solidFill>
            </a:rPr>
            <a:t>Presentation Content</a:t>
          </a:r>
          <a:endParaRPr lang="en-US" sz="2800" b="1" i="0" u="none" strike="noStrike" kern="1200" cap="none" baseline="0" noProof="0" dirty="0">
            <a:solidFill>
              <a:schemeClr val="accent6">
                <a:lumMod val="50000"/>
              </a:schemeClr>
            </a:solidFill>
          </a:endParaRPr>
        </a:p>
      </dsp:txBody>
      <dsp:txXfrm>
        <a:off x="574827" y="45607"/>
        <a:ext cx="7701735" cy="399568"/>
      </dsp:txXfrm>
    </dsp:sp>
    <dsp:sp modelId="{AD7E4922-BE98-4A00-8CC9-8C067984A0AA}">
      <dsp:nvSpPr>
        <dsp:cNvPr id="0" name=""/>
        <dsp:cNvSpPr/>
      </dsp:nvSpPr>
      <dsp:spPr>
        <a:xfrm>
          <a:off x="0" y="3004791"/>
          <a:ext cx="11064239" cy="2693250"/>
        </a:xfrm>
        <a:prstGeom prst="rect">
          <a:avLst/>
        </a:prstGeom>
        <a:solidFill>
          <a:schemeClr val="lt1">
            <a:alpha val="90000"/>
            <a:hueOff val="0"/>
            <a:satOff val="0"/>
            <a:lumOff val="0"/>
            <a:alphaOff val="0"/>
          </a:schemeClr>
        </a:solidFill>
        <a:ln w="25400" cap="flat" cmpd="sng" algn="ctr">
          <a:solidFill>
            <a:schemeClr val="accent5">
              <a:hueOff val="3045461"/>
              <a:satOff val="-52560"/>
              <a:lumOff val="-745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8708" tIns="312420" rIns="858708" bIns="142240" numCol="1" spcCol="1270" anchor="t" anchorCtr="0">
          <a:noAutofit/>
        </a:bodyPr>
        <a:lstStyle/>
        <a:p>
          <a:pPr marL="228600" lvl="1" indent="0" algn="l" defTabSz="889000">
            <a:lnSpc>
              <a:spcPct val="90000"/>
            </a:lnSpc>
            <a:spcBef>
              <a:spcPct val="0"/>
            </a:spcBef>
            <a:spcAft>
              <a:spcPct val="15000"/>
            </a:spcAft>
            <a:buFont typeface="Arial" panose="020B0604020202020204" pitchFamily="34" charset="0"/>
            <a:buChar char="•"/>
          </a:pPr>
          <a:r>
            <a:rPr lang="en-US" sz="2000" b="0" i="0" kern="1200" dirty="0"/>
            <a:t> Review your data sources (e.g., fidelity and outcome data), and revise your action plan for this AND next year.</a:t>
          </a:r>
        </a:p>
        <a:p>
          <a:pPr marL="228600" lvl="1" indent="0" algn="l" defTabSz="889000">
            <a:lnSpc>
              <a:spcPct val="90000"/>
            </a:lnSpc>
            <a:spcBef>
              <a:spcPct val="0"/>
            </a:spcBef>
            <a:spcAft>
              <a:spcPct val="15000"/>
            </a:spcAft>
            <a:buFont typeface="Arial" panose="020B0604020202020204" pitchFamily="34" charset="0"/>
            <a:buChar char="•"/>
          </a:pPr>
          <a:r>
            <a:rPr lang="en-US" sz="2000" b="0" i="0" kern="1200" dirty="0"/>
            <a:t> Organize your data sources, and celebrations into an Annual Evaluation Plan and share with your school community.</a:t>
          </a:r>
        </a:p>
        <a:p>
          <a:pPr marL="228600" lvl="1" indent="0" algn="l" defTabSz="889000">
            <a:lnSpc>
              <a:spcPct val="90000"/>
            </a:lnSpc>
            <a:spcBef>
              <a:spcPct val="0"/>
            </a:spcBef>
            <a:spcAft>
              <a:spcPct val="15000"/>
            </a:spcAft>
            <a:buFont typeface="Arial" panose="020B0604020202020204" pitchFamily="34" charset="0"/>
            <a:buChar char="•"/>
          </a:pPr>
          <a:r>
            <a:rPr lang="en-US" sz="2000" b="0" i="0" kern="1200" dirty="0"/>
            <a:t>Review your data sources and your school and classroom goals and revise these goals for next year. </a:t>
          </a:r>
        </a:p>
        <a:p>
          <a:pPr marL="228600" lvl="1" indent="0" algn="l" defTabSz="889000">
            <a:lnSpc>
              <a:spcPct val="90000"/>
            </a:lnSpc>
            <a:spcBef>
              <a:spcPct val="0"/>
            </a:spcBef>
            <a:spcAft>
              <a:spcPct val="15000"/>
            </a:spcAft>
            <a:buFont typeface="Arial" panose="020B0604020202020204" pitchFamily="34" charset="0"/>
            <a:buChar char="•"/>
          </a:pPr>
          <a:r>
            <a:rPr lang="en-US" sz="2000" b="0" i="0" kern="1200" dirty="0"/>
            <a:t>Review and revise your PBIS Resources (e.g., Handbook) for staff, students, and families. </a:t>
          </a:r>
        </a:p>
      </dsp:txBody>
      <dsp:txXfrm>
        <a:off x="0" y="3004791"/>
        <a:ext cx="11064239" cy="2693250"/>
      </dsp:txXfrm>
    </dsp:sp>
    <dsp:sp modelId="{A408444A-A753-4052-B5E7-27B1CF04BE0D}">
      <dsp:nvSpPr>
        <dsp:cNvPr id="0" name=""/>
        <dsp:cNvSpPr/>
      </dsp:nvSpPr>
      <dsp:spPr>
        <a:xfrm>
          <a:off x="553211" y="2783391"/>
          <a:ext cx="7744967" cy="442800"/>
        </a:xfrm>
        <a:prstGeom prst="roundRect">
          <a:avLst/>
        </a:prstGeom>
        <a:solidFill>
          <a:schemeClr val="accent5">
            <a:hueOff val="3045461"/>
            <a:satOff val="-52560"/>
            <a:lumOff val="-7452"/>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92741" tIns="0" rIns="292741" bIns="0" numCol="1" spcCol="1270" anchor="ctr" anchorCtr="0">
          <a:noAutofit/>
        </a:bodyPr>
        <a:lstStyle/>
        <a:p>
          <a:pPr marL="0" lvl="0" indent="0" algn="l" defTabSz="1066800">
            <a:lnSpc>
              <a:spcPct val="90000"/>
            </a:lnSpc>
            <a:spcBef>
              <a:spcPct val="0"/>
            </a:spcBef>
            <a:spcAft>
              <a:spcPct val="35000"/>
            </a:spcAft>
            <a:buNone/>
          </a:pPr>
          <a:r>
            <a:rPr lang="en-US" sz="2400" b="0" i="0" kern="1200" dirty="0"/>
            <a:t>Team Tasks</a:t>
          </a:r>
        </a:p>
      </dsp:txBody>
      <dsp:txXfrm>
        <a:off x="574827" y="2805007"/>
        <a:ext cx="7701735" cy="39956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48FC12-C7EF-E846-9B4A-7F67D0B54F25}">
      <dsp:nvSpPr>
        <dsp:cNvPr id="0" name=""/>
        <dsp:cNvSpPr/>
      </dsp:nvSpPr>
      <dsp:spPr>
        <a:xfrm>
          <a:off x="429" y="566306"/>
          <a:ext cx="1675590" cy="1005354"/>
        </a:xfrm>
        <a:prstGeom prst="rect">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Tiered Fidelity Inventory</a:t>
          </a:r>
        </a:p>
      </dsp:txBody>
      <dsp:txXfrm>
        <a:off x="429" y="566306"/>
        <a:ext cx="1675590" cy="1005354"/>
      </dsp:txXfrm>
    </dsp:sp>
    <dsp:sp modelId="{021AA5AB-D152-0344-A2DC-ABBC2E881D50}">
      <dsp:nvSpPr>
        <dsp:cNvPr id="0" name=""/>
        <dsp:cNvSpPr/>
      </dsp:nvSpPr>
      <dsp:spPr>
        <a:xfrm>
          <a:off x="1843579" y="566306"/>
          <a:ext cx="1675590" cy="100535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PBIS Self-Assessment Survey</a:t>
          </a:r>
        </a:p>
      </dsp:txBody>
      <dsp:txXfrm>
        <a:off x="1843579" y="566306"/>
        <a:ext cx="1675590" cy="1005354"/>
      </dsp:txXfrm>
    </dsp:sp>
    <dsp:sp modelId="{5FD29FD4-7D26-D14B-AF51-CD165FA16DED}">
      <dsp:nvSpPr>
        <dsp:cNvPr id="0" name=""/>
        <dsp:cNvSpPr/>
      </dsp:nvSpPr>
      <dsp:spPr>
        <a:xfrm>
          <a:off x="429" y="1739220"/>
          <a:ext cx="1675590" cy="100535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Walkthrough Information</a:t>
          </a:r>
        </a:p>
      </dsp:txBody>
      <dsp:txXfrm>
        <a:off x="429" y="1739220"/>
        <a:ext cx="1675590" cy="1005354"/>
      </dsp:txXfrm>
    </dsp:sp>
    <dsp:sp modelId="{9DDFC27A-BF2B-A04F-8F3C-04FE4415029A}">
      <dsp:nvSpPr>
        <dsp:cNvPr id="0" name=""/>
        <dsp:cNvSpPr/>
      </dsp:nvSpPr>
      <dsp:spPr>
        <a:xfrm>
          <a:off x="1843579" y="1739220"/>
          <a:ext cx="1675590" cy="100535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Classroom Practices</a:t>
          </a:r>
        </a:p>
      </dsp:txBody>
      <dsp:txXfrm>
        <a:off x="1843579" y="1739220"/>
        <a:ext cx="1675590" cy="100535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06F8E8-6C61-9F4B-A50C-8A1C5EB28A7E}">
      <dsp:nvSpPr>
        <dsp:cNvPr id="0" name=""/>
        <dsp:cNvSpPr/>
      </dsp:nvSpPr>
      <dsp:spPr>
        <a:xfrm>
          <a:off x="438" y="623007"/>
          <a:ext cx="1708357" cy="1025014"/>
        </a:xfrm>
        <a:prstGeom prst="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PBIS Document feedback</a:t>
          </a:r>
        </a:p>
      </dsp:txBody>
      <dsp:txXfrm>
        <a:off x="438" y="623007"/>
        <a:ext cx="1708357" cy="1025014"/>
      </dsp:txXfrm>
    </dsp:sp>
    <dsp:sp modelId="{3448FC12-C7EF-E846-9B4A-7F67D0B54F25}">
      <dsp:nvSpPr>
        <dsp:cNvPr id="0" name=""/>
        <dsp:cNvSpPr/>
      </dsp:nvSpPr>
      <dsp:spPr>
        <a:xfrm>
          <a:off x="1879631" y="623007"/>
          <a:ext cx="1708357" cy="1025014"/>
        </a:xfrm>
        <a:prstGeom prst="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Staff Survey</a:t>
          </a:r>
        </a:p>
      </dsp:txBody>
      <dsp:txXfrm>
        <a:off x="1879631" y="623007"/>
        <a:ext cx="1708357" cy="1025014"/>
      </dsp:txXfrm>
    </dsp:sp>
    <dsp:sp modelId="{66EE7158-8786-4D4F-8621-4B87C9D455B1}">
      <dsp:nvSpPr>
        <dsp:cNvPr id="0" name=""/>
        <dsp:cNvSpPr/>
      </dsp:nvSpPr>
      <dsp:spPr>
        <a:xfrm>
          <a:off x="438" y="1818857"/>
          <a:ext cx="1708357" cy="1025014"/>
        </a:xfrm>
        <a:prstGeom prst="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Family Surveys</a:t>
          </a:r>
        </a:p>
      </dsp:txBody>
      <dsp:txXfrm>
        <a:off x="438" y="1818857"/>
        <a:ext cx="1708357" cy="1025014"/>
      </dsp:txXfrm>
    </dsp:sp>
    <dsp:sp modelId="{35C9B56C-488A-7444-82F1-D0AE2FBAAACA}">
      <dsp:nvSpPr>
        <dsp:cNvPr id="0" name=""/>
        <dsp:cNvSpPr/>
      </dsp:nvSpPr>
      <dsp:spPr>
        <a:xfrm>
          <a:off x="1879631" y="1818857"/>
          <a:ext cx="1708357" cy="1025014"/>
        </a:xfrm>
        <a:prstGeom prst="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Other data?</a:t>
          </a:r>
        </a:p>
      </dsp:txBody>
      <dsp:txXfrm>
        <a:off x="1879631" y="1818857"/>
        <a:ext cx="1708357" cy="102501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48FC12-C7EF-E846-9B4A-7F67D0B54F25}">
      <dsp:nvSpPr>
        <dsp:cNvPr id="0" name=""/>
        <dsp:cNvSpPr/>
      </dsp:nvSpPr>
      <dsp:spPr>
        <a:xfrm>
          <a:off x="417" y="636412"/>
          <a:ext cx="1626568" cy="975940"/>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Discipline Data</a:t>
          </a:r>
        </a:p>
      </dsp:txBody>
      <dsp:txXfrm>
        <a:off x="417" y="636412"/>
        <a:ext cx="1626568" cy="975940"/>
      </dsp:txXfrm>
    </dsp:sp>
    <dsp:sp modelId="{021AA5AB-D152-0344-A2DC-ABBC2E881D50}">
      <dsp:nvSpPr>
        <dsp:cNvPr id="0" name=""/>
        <dsp:cNvSpPr/>
      </dsp:nvSpPr>
      <dsp:spPr>
        <a:xfrm>
          <a:off x="1789641" y="636412"/>
          <a:ext cx="1626568" cy="975940"/>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School Climate Data</a:t>
          </a:r>
        </a:p>
      </dsp:txBody>
      <dsp:txXfrm>
        <a:off x="1789641" y="636412"/>
        <a:ext cx="1626568" cy="975940"/>
      </dsp:txXfrm>
    </dsp:sp>
    <dsp:sp modelId="{BC4A82BA-0F14-0B4F-B5BF-E89D0B06E008}">
      <dsp:nvSpPr>
        <dsp:cNvPr id="0" name=""/>
        <dsp:cNvSpPr/>
      </dsp:nvSpPr>
      <dsp:spPr>
        <a:xfrm>
          <a:off x="417" y="1775010"/>
          <a:ext cx="1626568" cy="975940"/>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Attendance</a:t>
          </a:r>
        </a:p>
      </dsp:txBody>
      <dsp:txXfrm>
        <a:off x="417" y="1775010"/>
        <a:ext cx="1626568" cy="975940"/>
      </dsp:txXfrm>
    </dsp:sp>
    <dsp:sp modelId="{9DDFC27A-BF2B-A04F-8F3C-04FE4415029A}">
      <dsp:nvSpPr>
        <dsp:cNvPr id="0" name=""/>
        <dsp:cNvSpPr/>
      </dsp:nvSpPr>
      <dsp:spPr>
        <a:xfrm>
          <a:off x="1789641" y="1775010"/>
          <a:ext cx="1626568" cy="975940"/>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Nurse visits</a:t>
          </a:r>
        </a:p>
      </dsp:txBody>
      <dsp:txXfrm>
        <a:off x="1789641" y="1775010"/>
        <a:ext cx="1626568" cy="975940"/>
      </dsp:txXfrm>
    </dsp:sp>
    <dsp:sp modelId="{989BCDB1-1EBE-2741-A648-D8C5AC62791F}">
      <dsp:nvSpPr>
        <dsp:cNvPr id="0" name=""/>
        <dsp:cNvSpPr/>
      </dsp:nvSpPr>
      <dsp:spPr>
        <a:xfrm>
          <a:off x="895029" y="2913608"/>
          <a:ext cx="1626568" cy="975940"/>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Time out of class</a:t>
          </a:r>
        </a:p>
      </dsp:txBody>
      <dsp:txXfrm>
        <a:off x="895029" y="2913608"/>
        <a:ext cx="1626568" cy="97594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71D662-0CE9-B64D-83D8-EF665A6F7A51}">
      <dsp:nvSpPr>
        <dsp:cNvPr id="0" name=""/>
        <dsp:cNvSpPr/>
      </dsp:nvSpPr>
      <dsp:spPr>
        <a:xfrm rot="16200000">
          <a:off x="-1909808" y="1911346"/>
          <a:ext cx="5331529" cy="1508835"/>
        </a:xfrm>
        <a:prstGeom prst="flowChartManualOperation">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0" tIns="0" rIns="101600" bIns="0" numCol="1" spcCol="1270" anchor="t" anchorCtr="0">
          <a:noAutofit/>
        </a:bodyPr>
        <a:lstStyle/>
        <a:p>
          <a:pPr marL="0" lvl="0" indent="0" algn="l" defTabSz="711200">
            <a:lnSpc>
              <a:spcPct val="90000"/>
            </a:lnSpc>
            <a:spcBef>
              <a:spcPct val="0"/>
            </a:spcBef>
            <a:spcAft>
              <a:spcPct val="35000"/>
            </a:spcAft>
            <a:buNone/>
          </a:pPr>
          <a:r>
            <a:rPr lang="en-US" sz="1600" b="1" kern="1200" dirty="0">
              <a:solidFill>
                <a:schemeClr val="accent4">
                  <a:lumMod val="50000"/>
                </a:schemeClr>
              </a:solidFill>
              <a:latin typeface="+mn-lt"/>
              <a:cs typeface="Hind Vadodara" panose="020B0604020202020204" charset="0"/>
            </a:rPr>
            <a:t>1. Identify the RIGHT data</a:t>
          </a:r>
        </a:p>
        <a:p>
          <a:pPr marL="171450" lvl="1" indent="-171450" algn="l" defTabSz="711200">
            <a:lnSpc>
              <a:spcPct val="90000"/>
            </a:lnSpc>
            <a:spcBef>
              <a:spcPct val="0"/>
            </a:spcBef>
            <a:spcAft>
              <a:spcPct val="15000"/>
            </a:spcAft>
            <a:buChar char="•"/>
          </a:pPr>
          <a:r>
            <a:rPr lang="en-US" sz="1600" u="sng" kern="1200" dirty="0">
              <a:latin typeface="+mn-lt"/>
            </a:rPr>
            <a:t>Outcome</a:t>
          </a:r>
          <a:r>
            <a:rPr lang="en-US" sz="1600" kern="1200" dirty="0">
              <a:latin typeface="+mn-lt"/>
            </a:rPr>
            <a:t> data tied to goals</a:t>
          </a:r>
        </a:p>
        <a:p>
          <a:pPr marL="171450" lvl="1" indent="-171450" algn="l" defTabSz="711200">
            <a:lnSpc>
              <a:spcPct val="90000"/>
            </a:lnSpc>
            <a:spcBef>
              <a:spcPct val="0"/>
            </a:spcBef>
            <a:spcAft>
              <a:spcPct val="15000"/>
            </a:spcAft>
            <a:buChar char="•"/>
          </a:pPr>
          <a:r>
            <a:rPr lang="en-US" sz="1600" u="sng" kern="1200" dirty="0">
              <a:latin typeface="+mn-lt"/>
            </a:rPr>
            <a:t>Fidelity</a:t>
          </a:r>
          <a:r>
            <a:rPr lang="en-US" sz="1600" kern="1200" dirty="0">
              <a:latin typeface="+mn-lt"/>
            </a:rPr>
            <a:t> data tied to evaluation plan</a:t>
          </a:r>
        </a:p>
      </dsp:txBody>
      <dsp:txXfrm rot="5400000">
        <a:off x="1539" y="1066305"/>
        <a:ext cx="1508835" cy="3198917"/>
      </dsp:txXfrm>
    </dsp:sp>
    <dsp:sp modelId="{95A1AAE3-B487-AD4F-B2F3-95E009D11518}">
      <dsp:nvSpPr>
        <dsp:cNvPr id="0" name=""/>
        <dsp:cNvSpPr/>
      </dsp:nvSpPr>
      <dsp:spPr>
        <a:xfrm rot="16200000">
          <a:off x="-287810" y="1911346"/>
          <a:ext cx="5331529" cy="1508835"/>
        </a:xfrm>
        <a:prstGeom prst="flowChartManualOperation">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0" tIns="0" rIns="101600" bIns="0" numCol="1" spcCol="1270" anchor="t" anchorCtr="0">
          <a:noAutofit/>
        </a:bodyPr>
        <a:lstStyle/>
        <a:p>
          <a:pPr marL="0" lvl="0" indent="0" algn="l" defTabSz="711200">
            <a:lnSpc>
              <a:spcPct val="90000"/>
            </a:lnSpc>
            <a:spcBef>
              <a:spcPct val="0"/>
            </a:spcBef>
            <a:spcAft>
              <a:spcPct val="35000"/>
            </a:spcAft>
            <a:buNone/>
          </a:pPr>
          <a:r>
            <a:rPr lang="en-US" sz="1600" b="1" kern="1200" dirty="0">
              <a:solidFill>
                <a:schemeClr val="accent4">
                  <a:lumMod val="50000"/>
                </a:schemeClr>
              </a:solidFill>
              <a:latin typeface="+mn-lt"/>
            </a:rPr>
            <a:t>2. Assess data integrity</a:t>
          </a:r>
        </a:p>
        <a:p>
          <a:pPr marL="171450" lvl="1" indent="-171450" algn="l" defTabSz="711200">
            <a:lnSpc>
              <a:spcPct val="90000"/>
            </a:lnSpc>
            <a:spcBef>
              <a:spcPct val="0"/>
            </a:spcBef>
            <a:spcAft>
              <a:spcPct val="15000"/>
            </a:spcAft>
            <a:buChar char="•"/>
          </a:pPr>
          <a:r>
            <a:rPr lang="en-US" sz="1600" kern="1200" dirty="0">
              <a:latin typeface="+mn-lt"/>
            </a:rPr>
            <a:t>Consider staff training &amp; engagement, systems, response rates</a:t>
          </a:r>
        </a:p>
      </dsp:txBody>
      <dsp:txXfrm rot="5400000">
        <a:off x="1623537" y="1066305"/>
        <a:ext cx="1508835" cy="3198917"/>
      </dsp:txXfrm>
    </dsp:sp>
    <dsp:sp modelId="{D5BD51B8-4B02-7941-9BFF-319E0E9B1EB5}">
      <dsp:nvSpPr>
        <dsp:cNvPr id="0" name=""/>
        <dsp:cNvSpPr/>
      </dsp:nvSpPr>
      <dsp:spPr>
        <a:xfrm rot="16200000">
          <a:off x="1334188" y="1911346"/>
          <a:ext cx="5331529" cy="1508835"/>
        </a:xfrm>
        <a:prstGeom prst="flowChartManualOperation">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0" tIns="0" rIns="101600" bIns="0" numCol="1" spcCol="1270" anchor="t" anchorCtr="0">
          <a:noAutofit/>
        </a:bodyPr>
        <a:lstStyle/>
        <a:p>
          <a:pPr marL="0" lvl="0" indent="0" algn="l" defTabSz="711200">
            <a:lnSpc>
              <a:spcPct val="90000"/>
            </a:lnSpc>
            <a:spcBef>
              <a:spcPct val="0"/>
            </a:spcBef>
            <a:spcAft>
              <a:spcPct val="35000"/>
            </a:spcAft>
            <a:buNone/>
          </a:pPr>
          <a:r>
            <a:rPr lang="en-US" sz="1600" b="1" kern="1200" dirty="0">
              <a:solidFill>
                <a:schemeClr val="accent4">
                  <a:lumMod val="50000"/>
                </a:schemeClr>
              </a:solidFill>
              <a:latin typeface="+mn-lt"/>
            </a:rPr>
            <a:t>3. Identify the RIGHT people</a:t>
          </a:r>
        </a:p>
        <a:p>
          <a:pPr marL="171450" lvl="1" indent="-171450" algn="l" defTabSz="711200" rtl="0">
            <a:lnSpc>
              <a:spcPct val="90000"/>
            </a:lnSpc>
            <a:spcBef>
              <a:spcPct val="0"/>
            </a:spcBef>
            <a:spcAft>
              <a:spcPct val="15000"/>
            </a:spcAft>
            <a:buChar char="•"/>
          </a:pPr>
          <a:r>
            <a:rPr lang="en-US" sz="1600" kern="1200" dirty="0">
              <a:latin typeface="+mn-lt"/>
            </a:rPr>
            <a:t>Who needs to see these data to inform decisions? (e.g., PBIS team, grade level teams, family groups, other committees?)</a:t>
          </a:r>
        </a:p>
      </dsp:txBody>
      <dsp:txXfrm rot="5400000">
        <a:off x="3245535" y="1066305"/>
        <a:ext cx="1508835" cy="3198917"/>
      </dsp:txXfrm>
    </dsp:sp>
    <dsp:sp modelId="{8F318A4E-E3E8-6E48-B1BC-EE1B598A3002}">
      <dsp:nvSpPr>
        <dsp:cNvPr id="0" name=""/>
        <dsp:cNvSpPr/>
      </dsp:nvSpPr>
      <dsp:spPr>
        <a:xfrm rot="16200000">
          <a:off x="2956186" y="1911346"/>
          <a:ext cx="5331529" cy="1508835"/>
        </a:xfrm>
        <a:prstGeom prst="flowChartManualOperation">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0" tIns="0" rIns="101600" bIns="0" numCol="1" spcCol="1270" anchor="t" anchorCtr="0">
          <a:noAutofit/>
        </a:bodyPr>
        <a:lstStyle/>
        <a:p>
          <a:pPr marL="0" lvl="0" indent="0" algn="l" defTabSz="711200">
            <a:lnSpc>
              <a:spcPct val="90000"/>
            </a:lnSpc>
            <a:spcBef>
              <a:spcPct val="0"/>
            </a:spcBef>
            <a:spcAft>
              <a:spcPct val="35000"/>
            </a:spcAft>
            <a:buNone/>
          </a:pPr>
          <a:r>
            <a:rPr lang="en-US" sz="1600" b="1" kern="1200" dirty="0">
              <a:solidFill>
                <a:schemeClr val="accent4">
                  <a:lumMod val="50000"/>
                </a:schemeClr>
              </a:solidFill>
              <a:latin typeface="+mn-lt"/>
            </a:rPr>
            <a:t>4. Identify the RIGHT time &amp; format</a:t>
          </a:r>
        </a:p>
        <a:p>
          <a:pPr marL="171450" lvl="1" indent="-171450" algn="l" defTabSz="711200">
            <a:lnSpc>
              <a:spcPct val="90000"/>
            </a:lnSpc>
            <a:spcBef>
              <a:spcPct val="0"/>
            </a:spcBef>
            <a:spcAft>
              <a:spcPct val="15000"/>
            </a:spcAft>
            <a:buChar char="•"/>
          </a:pPr>
          <a:r>
            <a:rPr lang="en-US" sz="1600" kern="1200" dirty="0">
              <a:latin typeface="+mn-lt"/>
            </a:rPr>
            <a:t>When/how often should these data be reviewed to inform decisions?</a:t>
          </a:r>
        </a:p>
        <a:p>
          <a:pPr marL="171450" lvl="1" indent="-171450" algn="l" defTabSz="711200">
            <a:lnSpc>
              <a:spcPct val="90000"/>
            </a:lnSpc>
            <a:spcBef>
              <a:spcPct val="0"/>
            </a:spcBef>
            <a:spcAft>
              <a:spcPct val="15000"/>
            </a:spcAft>
            <a:buChar char="•"/>
          </a:pPr>
          <a:r>
            <a:rPr lang="en-US" sz="1600" kern="1200" dirty="0">
              <a:latin typeface="+mn-lt"/>
            </a:rPr>
            <a:t>What format will facilitate decision making?</a:t>
          </a:r>
        </a:p>
      </dsp:txBody>
      <dsp:txXfrm rot="5400000">
        <a:off x="4867533" y="1066305"/>
        <a:ext cx="1508835" cy="3198917"/>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1FC44C-C383-D04B-BDC9-7CD0C0E96584}">
      <dsp:nvSpPr>
        <dsp:cNvPr id="0" name=""/>
        <dsp:cNvSpPr/>
      </dsp:nvSpPr>
      <dsp:spPr>
        <a:xfrm>
          <a:off x="4954158" y="-254925"/>
          <a:ext cx="2831992" cy="2122403"/>
        </a:xfrm>
        <a:prstGeom prst="ellipse">
          <a:avLst/>
        </a:prstGeom>
        <a:solidFill>
          <a:schemeClr val="lt1">
            <a:hueOff val="0"/>
            <a:satOff val="0"/>
            <a:lumOff val="0"/>
            <a:alphaOff val="0"/>
          </a:schemeClr>
        </a:solidFill>
        <a:ln w="69850" cap="flat" cmpd="sng" algn="ctr">
          <a:solidFill>
            <a:srgbClr val="F3C857"/>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F3C857"/>
              </a:solidFill>
            </a:rPr>
            <a:t>IDENTIFY</a:t>
          </a:r>
          <a:r>
            <a:rPr lang="en-US" sz="2400" b="1" kern="1200" baseline="0" dirty="0">
              <a:solidFill>
                <a:srgbClr val="F3C857"/>
              </a:solidFill>
            </a:rPr>
            <a:t> PROBLEM</a:t>
          </a:r>
        </a:p>
        <a:p>
          <a:pPr marL="0" lvl="0" indent="0" algn="ctr" defTabSz="1066800">
            <a:lnSpc>
              <a:spcPct val="90000"/>
            </a:lnSpc>
            <a:spcBef>
              <a:spcPct val="0"/>
            </a:spcBef>
            <a:spcAft>
              <a:spcPct val="35000"/>
            </a:spcAft>
            <a:buNone/>
          </a:pPr>
          <a:r>
            <a:rPr lang="en-US" sz="2000" kern="1200" dirty="0"/>
            <a:t>with precision</a:t>
          </a:r>
        </a:p>
      </dsp:txBody>
      <dsp:txXfrm>
        <a:off x="5368894" y="55894"/>
        <a:ext cx="2002520" cy="1500765"/>
      </dsp:txXfrm>
    </dsp:sp>
    <dsp:sp modelId="{5CF0EFAD-4292-5040-856F-77896DFEC55C}">
      <dsp:nvSpPr>
        <dsp:cNvPr id="0" name=""/>
        <dsp:cNvSpPr/>
      </dsp:nvSpPr>
      <dsp:spPr>
        <a:xfrm rot="1147543">
          <a:off x="7725384" y="1037717"/>
          <a:ext cx="192395" cy="543780"/>
        </a:xfrm>
        <a:prstGeom prst="rightArrow">
          <a:avLst>
            <a:gd name="adj1" fmla="val 60000"/>
            <a:gd name="adj2" fmla="val 50000"/>
          </a:avLst>
        </a:prstGeom>
        <a:solidFill>
          <a:srgbClr val="F3C857"/>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7726977" y="1137018"/>
        <a:ext cx="134677" cy="326268"/>
      </dsp:txXfrm>
    </dsp:sp>
    <dsp:sp modelId="{DB5D9CF6-BA5B-2145-A434-AFA26D760F45}">
      <dsp:nvSpPr>
        <dsp:cNvPr id="0" name=""/>
        <dsp:cNvSpPr/>
      </dsp:nvSpPr>
      <dsp:spPr>
        <a:xfrm>
          <a:off x="7867303" y="755306"/>
          <a:ext cx="2831992" cy="2122403"/>
        </a:xfrm>
        <a:prstGeom prst="ellipse">
          <a:avLst/>
        </a:prstGeom>
        <a:solidFill>
          <a:schemeClr val="lt1">
            <a:hueOff val="0"/>
            <a:satOff val="0"/>
            <a:lumOff val="0"/>
            <a:alphaOff val="0"/>
          </a:schemeClr>
        </a:solidFill>
        <a:ln w="63500" cap="flat" cmpd="sng" algn="ctr">
          <a:solidFill>
            <a:srgbClr val="207196"/>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207196"/>
              </a:solidFill>
            </a:rPr>
            <a:t>IDENTIFY</a:t>
          </a:r>
          <a:r>
            <a:rPr lang="en-US" sz="2400" b="1" kern="1200" baseline="0" dirty="0">
              <a:solidFill>
                <a:srgbClr val="207196"/>
              </a:solidFill>
            </a:rPr>
            <a:t> GOAL </a:t>
          </a:r>
        </a:p>
        <a:p>
          <a:pPr marL="0" lvl="0" indent="0" algn="ctr" defTabSz="1066800">
            <a:lnSpc>
              <a:spcPct val="90000"/>
            </a:lnSpc>
            <a:spcBef>
              <a:spcPct val="0"/>
            </a:spcBef>
            <a:spcAft>
              <a:spcPct val="35000"/>
            </a:spcAft>
            <a:buNone/>
          </a:pPr>
          <a:r>
            <a:rPr lang="en-US" sz="2000" kern="1200" baseline="0" dirty="0"/>
            <a:t>for change</a:t>
          </a:r>
          <a:endParaRPr lang="en-US" sz="2000" kern="1200" dirty="0"/>
        </a:p>
      </dsp:txBody>
      <dsp:txXfrm>
        <a:off x="8282039" y="1066125"/>
        <a:ext cx="2002520" cy="1500765"/>
      </dsp:txXfrm>
    </dsp:sp>
    <dsp:sp modelId="{BF90B3B7-77E2-984B-8B2E-625CD9FBAFF3}">
      <dsp:nvSpPr>
        <dsp:cNvPr id="0" name=""/>
        <dsp:cNvSpPr/>
      </dsp:nvSpPr>
      <dsp:spPr>
        <a:xfrm rot="5293263">
          <a:off x="9209102" y="2813344"/>
          <a:ext cx="227203" cy="543780"/>
        </a:xfrm>
        <a:prstGeom prst="rightArrow">
          <a:avLst>
            <a:gd name="adj1" fmla="val 60000"/>
            <a:gd name="adj2" fmla="val 50000"/>
          </a:avLst>
        </a:prstGeom>
        <a:solidFill>
          <a:srgbClr val="207196"/>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9242125" y="2888036"/>
        <a:ext cx="159042" cy="326268"/>
      </dsp:txXfrm>
    </dsp:sp>
    <dsp:sp modelId="{C32FA3E6-9E9F-EB46-A65D-36665AC07129}">
      <dsp:nvSpPr>
        <dsp:cNvPr id="0" name=""/>
        <dsp:cNvSpPr/>
      </dsp:nvSpPr>
      <dsp:spPr>
        <a:xfrm>
          <a:off x="7946512" y="3305614"/>
          <a:ext cx="2831992" cy="2122403"/>
        </a:xfrm>
        <a:prstGeom prst="ellipse">
          <a:avLst/>
        </a:prstGeom>
        <a:solidFill>
          <a:schemeClr val="lt1">
            <a:hueOff val="0"/>
            <a:satOff val="0"/>
            <a:lumOff val="0"/>
            <a:alphaOff val="0"/>
          </a:schemeClr>
        </a:solidFill>
        <a:ln w="69850" cap="flat" cmpd="sng" algn="ctr">
          <a:solidFill>
            <a:schemeClr val="accent4">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accent4">
                  <a:lumMod val="75000"/>
                </a:schemeClr>
              </a:solidFill>
            </a:rPr>
            <a:t>IDENTIFY</a:t>
          </a:r>
          <a:r>
            <a:rPr lang="en-US" sz="2400" b="1" kern="1200" baseline="0" dirty="0">
              <a:solidFill>
                <a:schemeClr val="accent4">
                  <a:lumMod val="75000"/>
                </a:schemeClr>
              </a:solidFill>
            </a:rPr>
            <a:t> SOLUTION </a:t>
          </a:r>
        </a:p>
        <a:p>
          <a:pPr marL="0" lvl="0" indent="0" algn="ctr" defTabSz="1066800">
            <a:lnSpc>
              <a:spcPct val="90000"/>
            </a:lnSpc>
            <a:spcBef>
              <a:spcPct val="0"/>
            </a:spcBef>
            <a:spcAft>
              <a:spcPct val="35000"/>
            </a:spcAft>
            <a:buNone/>
          </a:pPr>
          <a:r>
            <a:rPr lang="en-US" sz="2000" kern="1200" baseline="0" dirty="0"/>
            <a:t>and implementation plan</a:t>
          </a:r>
          <a:endParaRPr lang="en-US" sz="2000" kern="1200" dirty="0"/>
        </a:p>
      </dsp:txBody>
      <dsp:txXfrm>
        <a:off x="8361248" y="3616433"/>
        <a:ext cx="2002520" cy="1500765"/>
      </dsp:txXfrm>
    </dsp:sp>
    <dsp:sp modelId="{0CF17757-B07D-054A-B418-CB7B36892AA2}">
      <dsp:nvSpPr>
        <dsp:cNvPr id="0" name=""/>
        <dsp:cNvSpPr/>
      </dsp:nvSpPr>
      <dsp:spPr>
        <a:xfrm rot="9413485">
          <a:off x="7721217" y="4729963"/>
          <a:ext cx="306168" cy="543780"/>
        </a:xfrm>
        <a:prstGeom prst="rightArrow">
          <a:avLst>
            <a:gd name="adj1" fmla="val 60000"/>
            <a:gd name="adj2" fmla="val 50000"/>
          </a:avLst>
        </a:prstGeom>
        <a:solidFill>
          <a:schemeClr val="accent4">
            <a:lumMod val="7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rot="10800000">
        <a:off x="7809382" y="4820695"/>
        <a:ext cx="214318" cy="326268"/>
      </dsp:txXfrm>
    </dsp:sp>
    <dsp:sp modelId="{091E9CC4-2CB9-FD48-9FBD-31619B416DEB}">
      <dsp:nvSpPr>
        <dsp:cNvPr id="0" name=""/>
        <dsp:cNvSpPr/>
      </dsp:nvSpPr>
      <dsp:spPr>
        <a:xfrm>
          <a:off x="4954158" y="4582491"/>
          <a:ext cx="2831992" cy="2122403"/>
        </a:xfrm>
        <a:prstGeom prst="ellipse">
          <a:avLst/>
        </a:prstGeom>
        <a:solidFill>
          <a:schemeClr val="lt1">
            <a:hueOff val="0"/>
            <a:satOff val="0"/>
            <a:lumOff val="0"/>
            <a:alphaOff val="0"/>
          </a:schemeClr>
        </a:solidFill>
        <a:ln w="69850" cap="flat" cmpd="sng" algn="ctr">
          <a:solidFill>
            <a:srgbClr val="7F447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7F447F"/>
              </a:solidFill>
            </a:rPr>
            <a:t>IMPLEMENT</a:t>
          </a:r>
          <a:r>
            <a:rPr lang="en-US" sz="2400" b="1" kern="1200" baseline="0" dirty="0">
              <a:solidFill>
                <a:srgbClr val="7F447F"/>
              </a:solidFill>
            </a:rPr>
            <a:t> SOLUTION</a:t>
          </a:r>
        </a:p>
        <a:p>
          <a:pPr marL="0" lvl="0" indent="0" algn="ctr" defTabSz="1066800">
            <a:lnSpc>
              <a:spcPct val="90000"/>
            </a:lnSpc>
            <a:spcBef>
              <a:spcPct val="0"/>
            </a:spcBef>
            <a:spcAft>
              <a:spcPct val="35000"/>
            </a:spcAft>
            <a:buNone/>
          </a:pPr>
          <a:r>
            <a:rPr lang="en-US" sz="2000" kern="1200" baseline="0" dirty="0"/>
            <a:t>with fidelity</a:t>
          </a:r>
          <a:endParaRPr lang="en-US" sz="2000" kern="1200" dirty="0"/>
        </a:p>
      </dsp:txBody>
      <dsp:txXfrm>
        <a:off x="5368894" y="4893310"/>
        <a:ext cx="2002520" cy="1500765"/>
      </dsp:txXfrm>
    </dsp:sp>
    <dsp:sp modelId="{0D1B13E9-8A44-7A45-B56A-A5F6E426FA42}">
      <dsp:nvSpPr>
        <dsp:cNvPr id="0" name=""/>
        <dsp:cNvSpPr/>
      </dsp:nvSpPr>
      <dsp:spPr>
        <a:xfrm rot="12306465">
          <a:off x="4853428" y="4716810"/>
          <a:ext cx="237920" cy="543780"/>
        </a:xfrm>
        <a:prstGeom prst="rightArrow">
          <a:avLst>
            <a:gd name="adj1" fmla="val 60000"/>
            <a:gd name="adj2" fmla="val 50000"/>
          </a:avLst>
        </a:prstGeom>
        <a:solidFill>
          <a:srgbClr val="7F447F"/>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rot="10800000">
        <a:off x="4921432" y="4840709"/>
        <a:ext cx="166544" cy="326268"/>
      </dsp:txXfrm>
    </dsp:sp>
    <dsp:sp modelId="{7229F0E0-C4E2-644E-AA8E-CE2194486FC4}">
      <dsp:nvSpPr>
        <dsp:cNvPr id="0" name=""/>
        <dsp:cNvSpPr/>
      </dsp:nvSpPr>
      <dsp:spPr>
        <a:xfrm>
          <a:off x="2146432" y="3266793"/>
          <a:ext cx="2831992" cy="2122403"/>
        </a:xfrm>
        <a:prstGeom prst="ellipse">
          <a:avLst/>
        </a:prstGeom>
        <a:solidFill>
          <a:schemeClr val="lt1">
            <a:hueOff val="0"/>
            <a:satOff val="0"/>
            <a:lumOff val="0"/>
            <a:alphaOff val="0"/>
          </a:schemeClr>
        </a:solidFill>
        <a:ln w="69850" cap="flat" cmpd="sng" algn="ctr">
          <a:solidFill>
            <a:srgbClr val="E89B2C"/>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E89B2C"/>
              </a:solidFill>
            </a:rPr>
            <a:t>MONITOR &amp; EVALUATE</a:t>
          </a:r>
        </a:p>
        <a:p>
          <a:pPr marL="0" lvl="0" indent="0" algn="ctr" defTabSz="1066800">
            <a:lnSpc>
              <a:spcPct val="90000"/>
            </a:lnSpc>
            <a:spcBef>
              <a:spcPct val="0"/>
            </a:spcBef>
            <a:spcAft>
              <a:spcPct val="35000"/>
            </a:spcAft>
            <a:buNone/>
          </a:pPr>
          <a:r>
            <a:rPr lang="en-US" sz="2000" kern="1200" dirty="0"/>
            <a:t>implementation fidelity and impact</a:t>
          </a:r>
        </a:p>
      </dsp:txBody>
      <dsp:txXfrm>
        <a:off x="2561168" y="3577612"/>
        <a:ext cx="2002520" cy="1500765"/>
      </dsp:txXfrm>
    </dsp:sp>
    <dsp:sp modelId="{35DA2999-DAB3-AE42-915A-1717F659C38D}">
      <dsp:nvSpPr>
        <dsp:cNvPr id="0" name=""/>
        <dsp:cNvSpPr/>
      </dsp:nvSpPr>
      <dsp:spPr>
        <a:xfrm rot="16202508">
          <a:off x="3442908" y="2774448"/>
          <a:ext cx="240909" cy="543780"/>
        </a:xfrm>
        <a:prstGeom prst="rightArrow">
          <a:avLst>
            <a:gd name="adj1" fmla="val 60000"/>
            <a:gd name="adj2" fmla="val 50000"/>
          </a:avLst>
        </a:prstGeom>
        <a:solidFill>
          <a:srgbClr val="E89B2C"/>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3479018" y="2919340"/>
        <a:ext cx="168636" cy="326268"/>
      </dsp:txXfrm>
    </dsp:sp>
    <dsp:sp modelId="{80553F29-EC6B-9645-A7F8-7B924A485269}">
      <dsp:nvSpPr>
        <dsp:cNvPr id="0" name=""/>
        <dsp:cNvSpPr/>
      </dsp:nvSpPr>
      <dsp:spPr>
        <a:xfrm>
          <a:off x="2148312" y="689843"/>
          <a:ext cx="2831992" cy="2122403"/>
        </a:xfrm>
        <a:prstGeom prst="ellipse">
          <a:avLst/>
        </a:prstGeom>
        <a:solidFill>
          <a:schemeClr val="lt1">
            <a:hueOff val="0"/>
            <a:satOff val="0"/>
            <a:lumOff val="0"/>
            <a:alphaOff val="0"/>
          </a:schemeClr>
        </a:solidFill>
        <a:ln w="69850" cap="flat" cmpd="sng" algn="ctr">
          <a:solidFill>
            <a:srgbClr val="EE3519"/>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EE3519"/>
              </a:solidFill>
            </a:rPr>
            <a:t>MAKE</a:t>
          </a:r>
          <a:r>
            <a:rPr lang="en-US" sz="2400" b="1" kern="1200" baseline="0" dirty="0">
              <a:solidFill>
                <a:srgbClr val="EE3519"/>
              </a:solidFill>
            </a:rPr>
            <a:t> DECISION </a:t>
          </a:r>
        </a:p>
        <a:p>
          <a:pPr marL="0" lvl="0" indent="0" algn="ctr" defTabSz="1066800">
            <a:lnSpc>
              <a:spcPct val="90000"/>
            </a:lnSpc>
            <a:spcBef>
              <a:spcPct val="0"/>
            </a:spcBef>
            <a:spcAft>
              <a:spcPct val="35000"/>
            </a:spcAft>
            <a:buNone/>
          </a:pPr>
          <a:r>
            <a:rPr lang="en-US" sz="2000" kern="1200" baseline="0" dirty="0"/>
            <a:t>to maintain, modify, or terminate plan</a:t>
          </a:r>
          <a:endParaRPr lang="en-US" sz="2000" kern="1200" dirty="0"/>
        </a:p>
      </dsp:txBody>
      <dsp:txXfrm>
        <a:off x="2563048" y="1000662"/>
        <a:ext cx="2002520" cy="1500765"/>
      </dsp:txXfrm>
    </dsp:sp>
    <dsp:sp modelId="{50F2030A-1787-804F-BE8C-B0F6AA0647D5}">
      <dsp:nvSpPr>
        <dsp:cNvPr id="0" name=""/>
        <dsp:cNvSpPr/>
      </dsp:nvSpPr>
      <dsp:spPr>
        <a:xfrm rot="20483452">
          <a:off x="4901647" y="1007894"/>
          <a:ext cx="124489" cy="543780"/>
        </a:xfrm>
        <a:prstGeom prst="rightArrow">
          <a:avLst>
            <a:gd name="adj1" fmla="val 60000"/>
            <a:gd name="adj2" fmla="val 50000"/>
          </a:avLst>
        </a:prstGeom>
        <a:solidFill>
          <a:srgbClr val="EE3519"/>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4902623" y="1122609"/>
        <a:ext cx="87142" cy="326268"/>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1FC44C-C383-D04B-BDC9-7CD0C0E96584}">
      <dsp:nvSpPr>
        <dsp:cNvPr id="0" name=""/>
        <dsp:cNvSpPr/>
      </dsp:nvSpPr>
      <dsp:spPr>
        <a:xfrm>
          <a:off x="3694244" y="-139143"/>
          <a:ext cx="2392196" cy="1792803"/>
        </a:xfrm>
        <a:prstGeom prst="ellipse">
          <a:avLst/>
        </a:prstGeom>
        <a:solidFill>
          <a:schemeClr val="lt1">
            <a:hueOff val="0"/>
            <a:satOff val="0"/>
            <a:lumOff val="0"/>
            <a:alphaOff val="0"/>
          </a:schemeClr>
        </a:solidFill>
        <a:ln w="69850" cap="flat" cmpd="sng" algn="ctr">
          <a:solidFill>
            <a:srgbClr val="F3C857"/>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F3C857"/>
              </a:solidFill>
            </a:rPr>
            <a:t>IDENTIFY</a:t>
          </a:r>
          <a:r>
            <a:rPr lang="en-US" sz="2400" b="1" kern="1200" baseline="0" dirty="0">
              <a:solidFill>
                <a:srgbClr val="F3C857"/>
              </a:solidFill>
            </a:rPr>
            <a:t> PROBLEM</a:t>
          </a:r>
        </a:p>
      </dsp:txBody>
      <dsp:txXfrm>
        <a:off x="4044573" y="123407"/>
        <a:ext cx="1691538" cy="1267703"/>
      </dsp:txXfrm>
    </dsp:sp>
    <dsp:sp modelId="{5CF0EFAD-4292-5040-856F-77896DFEC55C}">
      <dsp:nvSpPr>
        <dsp:cNvPr id="0" name=""/>
        <dsp:cNvSpPr/>
      </dsp:nvSpPr>
      <dsp:spPr>
        <a:xfrm rot="1162602">
          <a:off x="6026692" y="953169"/>
          <a:ext cx="147426" cy="459333"/>
        </a:xfrm>
        <a:prstGeom prst="rightArrow">
          <a:avLst>
            <a:gd name="adj1" fmla="val 60000"/>
            <a:gd name="adj2" fmla="val 50000"/>
          </a:avLst>
        </a:prstGeom>
        <a:solidFill>
          <a:srgbClr val="F3C857"/>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6027945" y="1037699"/>
        <a:ext cx="103198" cy="275599"/>
      </dsp:txXfrm>
    </dsp:sp>
    <dsp:sp modelId="{DB5D9CF6-BA5B-2145-A434-AFA26D760F45}">
      <dsp:nvSpPr>
        <dsp:cNvPr id="0" name=""/>
        <dsp:cNvSpPr/>
      </dsp:nvSpPr>
      <dsp:spPr>
        <a:xfrm>
          <a:off x="6122242" y="714780"/>
          <a:ext cx="2392196" cy="1792803"/>
        </a:xfrm>
        <a:prstGeom prst="ellipse">
          <a:avLst/>
        </a:prstGeom>
        <a:solidFill>
          <a:schemeClr val="lt1">
            <a:hueOff val="0"/>
            <a:satOff val="0"/>
            <a:lumOff val="0"/>
            <a:alphaOff val="0"/>
          </a:schemeClr>
        </a:solidFill>
        <a:ln w="63500" cap="flat" cmpd="sng" algn="ctr">
          <a:solidFill>
            <a:srgbClr val="207196"/>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207196"/>
              </a:solidFill>
            </a:rPr>
            <a:t>IDENTIFY</a:t>
          </a:r>
          <a:r>
            <a:rPr lang="en-US" sz="2400" b="1" kern="1200" baseline="0" dirty="0">
              <a:solidFill>
                <a:srgbClr val="207196"/>
              </a:solidFill>
            </a:rPr>
            <a:t> GOAL </a:t>
          </a:r>
        </a:p>
      </dsp:txBody>
      <dsp:txXfrm>
        <a:off x="6472571" y="977330"/>
        <a:ext cx="1691538" cy="1267703"/>
      </dsp:txXfrm>
    </dsp:sp>
    <dsp:sp modelId="{BF90B3B7-77E2-984B-8B2E-625CD9FBAFF3}">
      <dsp:nvSpPr>
        <dsp:cNvPr id="0" name=""/>
        <dsp:cNvSpPr/>
      </dsp:nvSpPr>
      <dsp:spPr>
        <a:xfrm rot="5293263">
          <a:off x="7255302" y="2453919"/>
          <a:ext cx="192691" cy="459333"/>
        </a:xfrm>
        <a:prstGeom prst="rightArrow">
          <a:avLst>
            <a:gd name="adj1" fmla="val 60000"/>
            <a:gd name="adj2" fmla="val 50000"/>
          </a:avLst>
        </a:prstGeom>
        <a:solidFill>
          <a:srgbClr val="207196"/>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7283308" y="2516896"/>
        <a:ext cx="134884" cy="275599"/>
      </dsp:txXfrm>
    </dsp:sp>
    <dsp:sp modelId="{C32FA3E6-9E9F-EB46-A65D-36665AC07129}">
      <dsp:nvSpPr>
        <dsp:cNvPr id="0" name=""/>
        <dsp:cNvSpPr/>
      </dsp:nvSpPr>
      <dsp:spPr>
        <a:xfrm>
          <a:off x="6189196" y="2870491"/>
          <a:ext cx="2392196" cy="1792803"/>
        </a:xfrm>
        <a:prstGeom prst="ellipse">
          <a:avLst/>
        </a:prstGeom>
        <a:solidFill>
          <a:schemeClr val="lt1">
            <a:hueOff val="0"/>
            <a:satOff val="0"/>
            <a:lumOff val="0"/>
            <a:alphaOff val="0"/>
          </a:schemeClr>
        </a:solidFill>
        <a:ln w="69850" cap="flat" cmpd="sng" algn="ctr">
          <a:solidFill>
            <a:schemeClr val="accent4">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accent4">
                  <a:lumMod val="75000"/>
                </a:schemeClr>
              </a:solidFill>
            </a:rPr>
            <a:t>IDENTIFY</a:t>
          </a:r>
          <a:r>
            <a:rPr lang="en-US" sz="2400" b="1" kern="1200" baseline="0" dirty="0">
              <a:solidFill>
                <a:schemeClr val="accent4">
                  <a:lumMod val="75000"/>
                </a:schemeClr>
              </a:solidFill>
            </a:rPr>
            <a:t> SOLUTION </a:t>
          </a:r>
        </a:p>
      </dsp:txBody>
      <dsp:txXfrm>
        <a:off x="6539525" y="3133041"/>
        <a:ext cx="1691538" cy="1267703"/>
      </dsp:txXfrm>
    </dsp:sp>
    <dsp:sp modelId="{0CF17757-B07D-054A-B418-CB7B36892AA2}">
      <dsp:nvSpPr>
        <dsp:cNvPr id="0" name=""/>
        <dsp:cNvSpPr/>
      </dsp:nvSpPr>
      <dsp:spPr>
        <a:xfrm rot="9413485">
          <a:off x="5989987" y="4076028"/>
          <a:ext cx="265255" cy="459333"/>
        </a:xfrm>
        <a:prstGeom prst="rightArrow">
          <a:avLst>
            <a:gd name="adj1" fmla="val 60000"/>
            <a:gd name="adj2" fmla="val 50000"/>
          </a:avLst>
        </a:prstGeom>
        <a:solidFill>
          <a:schemeClr val="accent4">
            <a:lumMod val="7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rot="10800000">
        <a:off x="6066371" y="4152279"/>
        <a:ext cx="185679" cy="275599"/>
      </dsp:txXfrm>
    </dsp:sp>
    <dsp:sp modelId="{091E9CC4-2CB9-FD48-9FBD-31619B416DEB}">
      <dsp:nvSpPr>
        <dsp:cNvPr id="0" name=""/>
        <dsp:cNvSpPr/>
      </dsp:nvSpPr>
      <dsp:spPr>
        <a:xfrm>
          <a:off x="3580087" y="4102227"/>
          <a:ext cx="2551690" cy="1487955"/>
        </a:xfrm>
        <a:prstGeom prst="ellipse">
          <a:avLst/>
        </a:prstGeom>
        <a:solidFill>
          <a:schemeClr val="lt1">
            <a:hueOff val="0"/>
            <a:satOff val="0"/>
            <a:lumOff val="0"/>
            <a:alphaOff val="0"/>
          </a:schemeClr>
        </a:solidFill>
        <a:ln w="69850" cap="flat" cmpd="sng" algn="ctr">
          <a:solidFill>
            <a:srgbClr val="7F447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7F447F"/>
              </a:solidFill>
            </a:rPr>
            <a:t>IMPLEMENT</a:t>
          </a:r>
          <a:r>
            <a:rPr lang="en-US" sz="2400" b="1" kern="1200" baseline="0" dirty="0">
              <a:solidFill>
                <a:srgbClr val="7F447F"/>
              </a:solidFill>
            </a:rPr>
            <a:t> SOLUTION</a:t>
          </a:r>
        </a:p>
      </dsp:txBody>
      <dsp:txXfrm>
        <a:off x="3953773" y="4320133"/>
        <a:ext cx="1804318" cy="1052143"/>
      </dsp:txXfrm>
    </dsp:sp>
    <dsp:sp modelId="{0D1B13E9-8A44-7A45-B56A-A5F6E426FA42}">
      <dsp:nvSpPr>
        <dsp:cNvPr id="0" name=""/>
        <dsp:cNvSpPr/>
      </dsp:nvSpPr>
      <dsp:spPr>
        <a:xfrm rot="12063934">
          <a:off x="3215237" y="4066530"/>
          <a:ext cx="425519" cy="459333"/>
        </a:xfrm>
        <a:prstGeom prst="rightArrow">
          <a:avLst>
            <a:gd name="adj1" fmla="val 60000"/>
            <a:gd name="adj2" fmla="val 50000"/>
          </a:avLst>
        </a:prstGeom>
        <a:solidFill>
          <a:srgbClr val="7F447F"/>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rot="10800000">
        <a:off x="3338627" y="4181339"/>
        <a:ext cx="297863" cy="275599"/>
      </dsp:txXfrm>
    </dsp:sp>
    <dsp:sp modelId="{7229F0E0-C4E2-644E-AA8E-CE2194486FC4}">
      <dsp:nvSpPr>
        <dsp:cNvPr id="0" name=""/>
        <dsp:cNvSpPr/>
      </dsp:nvSpPr>
      <dsp:spPr>
        <a:xfrm>
          <a:off x="782236" y="2841417"/>
          <a:ext cx="2392196" cy="1792803"/>
        </a:xfrm>
        <a:prstGeom prst="ellipse">
          <a:avLst/>
        </a:prstGeom>
        <a:solidFill>
          <a:schemeClr val="lt1">
            <a:hueOff val="0"/>
            <a:satOff val="0"/>
            <a:lumOff val="0"/>
            <a:alphaOff val="0"/>
          </a:schemeClr>
        </a:solidFill>
        <a:ln w="69850" cap="flat" cmpd="sng" algn="ctr">
          <a:solidFill>
            <a:srgbClr val="E89B2C"/>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E89B2C"/>
              </a:solidFill>
            </a:rPr>
            <a:t>MONITOR &amp; EVALUATE</a:t>
          </a:r>
        </a:p>
      </dsp:txBody>
      <dsp:txXfrm>
        <a:off x="1132565" y="3103967"/>
        <a:ext cx="1691538" cy="1267703"/>
      </dsp:txXfrm>
    </dsp:sp>
    <dsp:sp modelId="{35DA2999-DAB3-AE42-915A-1717F659C38D}">
      <dsp:nvSpPr>
        <dsp:cNvPr id="0" name=""/>
        <dsp:cNvSpPr/>
      </dsp:nvSpPr>
      <dsp:spPr>
        <a:xfrm rot="16292199">
          <a:off x="1876563" y="2369873"/>
          <a:ext cx="264612" cy="459333"/>
        </a:xfrm>
        <a:prstGeom prst="rightArrow">
          <a:avLst>
            <a:gd name="adj1" fmla="val 60000"/>
            <a:gd name="adj2" fmla="val 50000"/>
          </a:avLst>
        </a:prstGeom>
        <a:solidFill>
          <a:srgbClr val="E89B2C"/>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1915191" y="2501418"/>
        <a:ext cx="185228" cy="275599"/>
      </dsp:txXfrm>
    </dsp:sp>
    <dsp:sp modelId="{80553F29-EC6B-9645-A7F8-7B924A485269}">
      <dsp:nvSpPr>
        <dsp:cNvPr id="0" name=""/>
        <dsp:cNvSpPr/>
      </dsp:nvSpPr>
      <dsp:spPr>
        <a:xfrm>
          <a:off x="843708" y="549887"/>
          <a:ext cx="2392196" cy="1792803"/>
        </a:xfrm>
        <a:prstGeom prst="ellipse">
          <a:avLst/>
        </a:prstGeom>
        <a:solidFill>
          <a:schemeClr val="lt1">
            <a:hueOff val="0"/>
            <a:satOff val="0"/>
            <a:lumOff val="0"/>
            <a:alphaOff val="0"/>
          </a:schemeClr>
        </a:solidFill>
        <a:ln w="69850" cap="flat" cmpd="sng" algn="ctr">
          <a:solidFill>
            <a:srgbClr val="EE3519"/>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EE3519"/>
              </a:solidFill>
            </a:rPr>
            <a:t>MAKE</a:t>
          </a:r>
          <a:r>
            <a:rPr lang="en-US" sz="2400" b="1" kern="1200" baseline="0" dirty="0">
              <a:solidFill>
                <a:srgbClr val="EE3519"/>
              </a:solidFill>
            </a:rPr>
            <a:t> DECISION </a:t>
          </a:r>
        </a:p>
      </dsp:txBody>
      <dsp:txXfrm>
        <a:off x="1194037" y="812437"/>
        <a:ext cx="1691538" cy="1267703"/>
      </dsp:txXfrm>
    </dsp:sp>
    <dsp:sp modelId="{50F2030A-1787-804F-BE8C-B0F6AA0647D5}">
      <dsp:nvSpPr>
        <dsp:cNvPr id="0" name=""/>
        <dsp:cNvSpPr/>
      </dsp:nvSpPr>
      <dsp:spPr>
        <a:xfrm rot="20784668">
          <a:off x="3300022" y="874187"/>
          <a:ext cx="312889" cy="459333"/>
        </a:xfrm>
        <a:prstGeom prst="rightArrow">
          <a:avLst>
            <a:gd name="adj1" fmla="val 60000"/>
            <a:gd name="adj2" fmla="val 50000"/>
          </a:avLst>
        </a:prstGeom>
        <a:solidFill>
          <a:srgbClr val="EE3519"/>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3301336" y="977081"/>
        <a:ext cx="219022" cy="275599"/>
      </dsp:txXfrm>
    </dsp:sp>
  </dsp:spTree>
</dsp:drawing>
</file>

<file path=ppt/diagrams/layout1.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13.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14.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15.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1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18.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19.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22.xml><?xml version="1.0" encoding="utf-8"?>
<dgm:layoutDef xmlns:dgm="http://schemas.openxmlformats.org/drawingml/2006/diagram" xmlns:a="http://schemas.openxmlformats.org/drawingml/2006/main" uniqueId="urn:microsoft.com/office/officeart/2005/8/layout/hList2">
  <dgm:title val=""/>
  <dgm:desc val=""/>
  <dgm:catLst>
    <dgm:cat type="list" pri="6000"/>
    <dgm:cat type="relationship" pri="16000"/>
    <dgm:cat type="picture" pri="29000"/>
    <dgm:cat type="pictureconvert" pri="2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txAnchorVert" val="t"/>
                <dgm:param type="parTxLTRAlign" val="r"/>
                <dgm:param type="parTxRTLAlign" val="r"/>
              </dgm:alg>
              <dgm:shape xmlns:r="http://schemas.openxmlformats.org/officeDocument/2006/relationships" rot="270" type="rect" r:blip="">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rot="90" type="rect" r:blip="">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layout2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4.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2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6.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27.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8.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29.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30.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2.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3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4FB323A-9CA0-7441-9A81-A44702CB6F43}" type="datetimeFigureOut">
              <a:rPr lang="en-US" smtClean="0"/>
              <a:t>5/7/2024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751A42C-C6D2-B44B-A9F2-5BD3C88B34C8}" type="slidenum">
              <a:rPr lang="en-US" smtClean="0"/>
              <a:t>‹#›</a:t>
            </a:fld>
            <a:endParaRPr lang="en-US"/>
          </a:p>
        </p:txBody>
      </p:sp>
    </p:spTree>
    <p:extLst>
      <p:ext uri="{BB962C8B-B14F-4D97-AF65-F5344CB8AC3E}">
        <p14:creationId xmlns:p14="http://schemas.microsoft.com/office/powerpoint/2010/main" val="39796371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uconn.co1.qualtrics.com/jfe/form/SV_cGVCgkHJ7l6SApE&#160;"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pbis.org/resource/supporting-and-responding-to-behavior-evidence-based-classroom-strategies-for-teachers"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s://sebacademy.edc.org/tfi-tier-1-quick-check-tip-sheet-scoring" TargetMode="Externa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3" Type="http://schemas.openxmlformats.org/officeDocument/2006/relationships/hyperlink" Target="https://www.pbis.org/resource/supporting-and-responding-to-behavior-evidence-based-classroom-strategies-for-teachers" TargetMode="External"/><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3" Type="http://schemas.openxmlformats.org/officeDocument/2006/relationships/hyperlink" Target="https://www.pbis.org/resource/supporting-and-responding-to-behavior-evidence-based-classroom-strategies-for-teachers" TargetMode="External"/><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3" Type="http://schemas.openxmlformats.org/officeDocument/2006/relationships/hyperlink" Target="https://sebacademy.edc.org/rollout-checklist" TargetMode="External"/><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3" Type="http://schemas.openxmlformats.org/officeDocument/2006/relationships/hyperlink" Target="https://www.pbis.org/resource/supporting-and-responding-to-behavior-evidence-based-classroom-strategies-for-teachers" TargetMode="External"/><Relationship Id="rId2" Type="http://schemas.openxmlformats.org/officeDocument/2006/relationships/slide" Target="../slides/slide88.xml"/><Relationship Id="rId1" Type="http://schemas.openxmlformats.org/officeDocument/2006/relationships/notesMaster" Target="../notesMasters/notesMaster1.xml"/><Relationship Id="rId4" Type="http://schemas.openxmlformats.org/officeDocument/2006/relationships/hyperlink" Target="https://sebacademy.edc.org/tfi-tier-1-quick-check-tip-sheet-scoring" TargetMode="External"/></Relationships>
</file>

<file path=ppt/notesSlides/_rels/notesSlide81.xml.rels><?xml version="1.0" encoding="UTF-8" standalone="yes"?>
<Relationships xmlns="http://schemas.openxmlformats.org/package/2006/relationships"><Relationship Id="rId3" Type="http://schemas.openxmlformats.org/officeDocument/2006/relationships/hyperlink" Target="https://url.us.m.mimecastprotect.com/s/gisbC68NyAurRPoYs5im6y?domain=go.edc.org" TargetMode="External"/><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g6e28e587ab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7" name="Google Shape;287;g6e28e587ab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2875019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sz="1200"/>
          </a:p>
        </p:txBody>
      </p:sp>
      <p:sp>
        <p:nvSpPr>
          <p:cNvPr id="4" name="Date Placeholder 3"/>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4CE051-318D-4944-9A52-CE899A92E54D}" type="datetime1">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5/7/2024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Header Placeholder 5"/>
          <p:cNvSpPr>
            <a:spLocks noGrp="1"/>
          </p:cNvSpPr>
          <p:nvPr>
            <p:ph type="hd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PBIS Leadership Forum October 2018</a:t>
            </a:r>
          </a:p>
        </p:txBody>
      </p:sp>
      <p:sp>
        <p:nvSpPr>
          <p:cNvPr id="7" name="Footer Placeholder 6"/>
          <p:cNvSpPr>
            <a:spLocks noGrp="1"/>
          </p:cNvSpPr>
          <p:nvPr>
            <p:ph type="ftr" sz="quarter" idx="1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03642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Link to document: </a:t>
            </a:r>
            <a:r>
              <a:rPr lang="en-US" dirty="0"/>
              <a:t>https://sebacademy.edc.org/tfi-tier-1-quick-check-tip-sheet-scoring</a:t>
            </a:r>
          </a:p>
          <a:p>
            <a:endParaRPr lang="en-US" dirty="0">
              <a:cs typeface="Calibri" panose="020F0502020204030204"/>
            </a:endParaRPr>
          </a:p>
          <a:p>
            <a:endParaRPr lang="en-US" dirty="0">
              <a:cs typeface="Calibri" panose="020F0502020204030204"/>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C815DC9-AE46-024B-9D9C-C031869FF504}" type="slidenum">
              <a:rPr kumimoji="0" lang="en-US" sz="1200" b="0" i="0" u="none" strike="noStrike" kern="1200" cap="none" spc="0" normalizeH="0" baseline="0" noProof="0" smtClean="0">
                <a:ln>
                  <a:noFill/>
                </a:ln>
                <a:solidFill>
                  <a:srgbClr val="000000"/>
                </a:solidFill>
                <a:effectLst/>
                <a:uLnTx/>
                <a:uFillTx/>
                <a:latin typeface="Arial" pitchFamily="-108" charset="0"/>
                <a:ea typeface="ＭＳ Ｐゴシック" pitchFamily="-108"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sz="12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mn-cs"/>
            </a:endParaRPr>
          </a:p>
        </p:txBody>
      </p:sp>
    </p:spTree>
    <p:extLst>
      <p:ext uri="{BB962C8B-B14F-4D97-AF65-F5344CB8AC3E}">
        <p14:creationId xmlns:p14="http://schemas.microsoft.com/office/powerpoint/2010/main" val="28910898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9E9A522-274E-844E-8AB9-DE74A71CC10D}" type="slidenum">
              <a:rPr lang="en-US" smtClean="0"/>
              <a:t>12</a:t>
            </a:fld>
            <a:endParaRPr lang="en-US"/>
          </a:p>
        </p:txBody>
      </p:sp>
    </p:spTree>
    <p:extLst>
      <p:ext uri="{BB962C8B-B14F-4D97-AF65-F5344CB8AC3E}">
        <p14:creationId xmlns:p14="http://schemas.microsoft.com/office/powerpoint/2010/main" val="25568031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9E9A522-274E-844E-8AB9-DE74A71CC10D}" type="slidenum">
              <a:rPr lang="en-US" smtClean="0"/>
              <a:t>13</a:t>
            </a:fld>
            <a:endParaRPr lang="en-US"/>
          </a:p>
        </p:txBody>
      </p:sp>
    </p:spTree>
    <p:extLst>
      <p:ext uri="{BB962C8B-B14F-4D97-AF65-F5344CB8AC3E}">
        <p14:creationId xmlns:p14="http://schemas.microsoft.com/office/powerpoint/2010/main" val="24178689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B358C6E4-1B97-E048-A59E-FF1C87DF6577}" type="slidenum">
              <a:rPr lang="en-US" smtClean="0"/>
              <a:t>15</a:t>
            </a:fld>
            <a:endParaRPr lang="en-US"/>
          </a:p>
        </p:txBody>
      </p:sp>
    </p:spTree>
    <p:extLst>
      <p:ext uri="{BB962C8B-B14F-4D97-AF65-F5344CB8AC3E}">
        <p14:creationId xmlns:p14="http://schemas.microsoft.com/office/powerpoint/2010/main" val="9851089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16</a:t>
            </a:fld>
            <a:endParaRPr lang="en-US"/>
          </a:p>
        </p:txBody>
      </p:sp>
    </p:spTree>
    <p:extLst>
      <p:ext uri="{BB962C8B-B14F-4D97-AF65-F5344CB8AC3E}">
        <p14:creationId xmlns:p14="http://schemas.microsoft.com/office/powerpoint/2010/main" val="39961737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17</a:t>
            </a:fld>
            <a:endParaRPr lang="en-US"/>
          </a:p>
        </p:txBody>
      </p:sp>
    </p:spTree>
    <p:extLst>
      <p:ext uri="{BB962C8B-B14F-4D97-AF65-F5344CB8AC3E}">
        <p14:creationId xmlns:p14="http://schemas.microsoft.com/office/powerpoint/2010/main" val="40896188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18</a:t>
            </a:fld>
            <a:endParaRPr lang="en-US"/>
          </a:p>
        </p:txBody>
      </p:sp>
    </p:spTree>
    <p:extLst>
      <p:ext uri="{BB962C8B-B14F-4D97-AF65-F5344CB8AC3E}">
        <p14:creationId xmlns:p14="http://schemas.microsoft.com/office/powerpoint/2010/main" val="16838549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19</a:t>
            </a:fld>
            <a:endParaRPr lang="en-US"/>
          </a:p>
        </p:txBody>
      </p:sp>
    </p:spTree>
    <p:extLst>
      <p:ext uri="{BB962C8B-B14F-4D97-AF65-F5344CB8AC3E}">
        <p14:creationId xmlns:p14="http://schemas.microsoft.com/office/powerpoint/2010/main" val="5767709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5239FB-7A1F-164F-9479-C3A68D9D75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11952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a:p>
            <a:pPr marL="158750"/>
            <a:r>
              <a:rPr lang="fr-FR" sz="3200" dirty="0">
                <a:cs typeface="Calibri"/>
                <a:hlinkClick r:id="rId3"/>
              </a:rPr>
              <a:t>ATTENDANCE:  https://edc.co1.qualtrics.com/jfe/form/SV_81vbI1jl3cwmLY2 </a:t>
            </a:r>
            <a:endParaRPr lang="en-US" sz="3200" dirty="0">
              <a:cs typeface="Calibri"/>
              <a:hlinkClick r:id="rId3"/>
            </a:endParaRPr>
          </a:p>
        </p:txBody>
      </p:sp>
    </p:spTree>
    <p:extLst>
      <p:ext uri="{BB962C8B-B14F-4D97-AF65-F5344CB8AC3E}">
        <p14:creationId xmlns:p14="http://schemas.microsoft.com/office/powerpoint/2010/main" val="10475528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21</a:t>
            </a:fld>
            <a:endParaRPr lang="en-US"/>
          </a:p>
        </p:txBody>
      </p:sp>
    </p:spTree>
    <p:extLst>
      <p:ext uri="{BB962C8B-B14F-4D97-AF65-F5344CB8AC3E}">
        <p14:creationId xmlns:p14="http://schemas.microsoft.com/office/powerpoint/2010/main" val="14490910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a:r>
              <a:rPr lang="en-US" sz="1600" dirty="0">
                <a:solidFill>
                  <a:srgbClr val="000000"/>
                </a:solidFill>
                <a:cs typeface="Calibri"/>
              </a:rPr>
              <a:t>Organizing data sources document can be found here: https://sebacademy.edc.org/organizing-data-sources-activity-0</a:t>
            </a:r>
          </a:p>
          <a:p>
            <a:pPr marL="158750"/>
            <a:endParaRPr lang="en-US" dirty="0">
              <a:solidFill>
                <a:srgbClr val="000000"/>
              </a:solidFill>
              <a:cs typeface="Calibri"/>
            </a:endParaRPr>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642C9308-CF24-F044-9EA2-DA2C236CB241}"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22</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8403362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64D542E-2B52-AF43-9D4E-7CC125DE2899}" type="slidenum">
              <a:rPr kumimoji="0" lang="en-US" sz="1200" b="0" i="0" u="none" strike="noStrike" kern="1200" cap="none" spc="0" normalizeH="0" baseline="0" noProof="0">
                <a:ln>
                  <a:noFill/>
                </a:ln>
                <a:solidFill>
                  <a:srgbClr val="000000"/>
                </a:solidFill>
                <a:effectLst/>
                <a:uLnTx/>
                <a:uFillTx/>
                <a:latin typeface="Arial" pitchFamily="-1" charset="0"/>
                <a:ea typeface="ＭＳ Ｐゴシック" pitchFamily="-108"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sz="1200" b="0" i="0" u="none" strike="noStrike" kern="1200" cap="none" spc="0" normalizeH="0" baseline="0" noProof="0">
              <a:ln>
                <a:noFill/>
              </a:ln>
              <a:solidFill>
                <a:srgbClr val="000000"/>
              </a:solidFill>
              <a:effectLst/>
              <a:uLnTx/>
              <a:uFillTx/>
              <a:latin typeface="Arial" pitchFamily="-1" charset="0"/>
              <a:ea typeface="ＭＳ Ｐゴシック" pitchFamily="-108" charset="-128"/>
              <a:cs typeface="+mn-cs"/>
            </a:endParaRPr>
          </a:p>
        </p:txBody>
      </p:sp>
      <p:sp>
        <p:nvSpPr>
          <p:cNvPr id="140291" name="Rectangle 2"/>
          <p:cNvSpPr>
            <a:spLocks noGrp="1" noRot="1" noChangeAspect="1" noChangeArrowheads="1" noTextEdit="1"/>
          </p:cNvSpPr>
          <p:nvPr>
            <p:ph type="sldImg"/>
          </p:nvPr>
        </p:nvSpPr>
        <p:spPr>
          <a:ln/>
        </p:spPr>
      </p:sp>
      <p:sp>
        <p:nvSpPr>
          <p:cNvPr id="140292" name="Rectangle 3"/>
          <p:cNvSpPr>
            <a:spLocks noGrp="1" noChangeArrowheads="1"/>
          </p:cNvSpPr>
          <p:nvPr>
            <p:ph type="body" idx="1"/>
          </p:nvPr>
        </p:nvSpPr>
        <p:spPr>
          <a:noFill/>
          <a:ln/>
        </p:spPr>
        <p:txBody>
          <a:bodyPr/>
          <a:lstStyle/>
          <a:p>
            <a:pPr eaLnBrk="1" hangingPunct="1"/>
            <a:endParaRPr lang="en-US" dirty="0">
              <a:latin typeface="Arial" pitchFamily="-1" charset="0"/>
            </a:endParaRPr>
          </a:p>
        </p:txBody>
      </p:sp>
    </p:spTree>
    <p:extLst>
      <p:ext uri="{BB962C8B-B14F-4D97-AF65-F5344CB8AC3E}">
        <p14:creationId xmlns:p14="http://schemas.microsoft.com/office/powerpoint/2010/main" val="4343072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751A42C-C6D2-B44B-A9F2-5BD3C88B34C8}" type="slidenum">
              <a:rPr lang="en-US" smtClean="0"/>
              <a:t>24</a:t>
            </a:fld>
            <a:endParaRPr lang="en-US"/>
          </a:p>
        </p:txBody>
      </p:sp>
    </p:spTree>
    <p:extLst>
      <p:ext uri="{BB962C8B-B14F-4D97-AF65-F5344CB8AC3E}">
        <p14:creationId xmlns:p14="http://schemas.microsoft.com/office/powerpoint/2010/main" val="33874568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6acfdc03ff_0_2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6acfdc03ff_0_2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a:t>TRAINER NOTE: This is review content please be brief</a:t>
            </a:r>
          </a:p>
        </p:txBody>
      </p:sp>
    </p:spTree>
    <p:extLst>
      <p:ext uri="{BB962C8B-B14F-4D97-AF65-F5344CB8AC3E}">
        <p14:creationId xmlns:p14="http://schemas.microsoft.com/office/powerpoint/2010/main" val="30957812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5239FB-7A1F-164F-9479-C3A68D9D75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88740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TRAINER NOTE: There are various ways in which we support our staff to implement our PBIS Framework. Today we are going to focus on a couple of these systems to learn how we can enhance them to support our implementation. </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C815DC9-AE46-024B-9D9C-C031869FF504}" type="slidenum">
              <a:rPr kumimoji="0" lang="en-US" sz="1200" b="0" i="0" u="none" strike="noStrike" kern="1200" cap="none" spc="0" normalizeH="0" baseline="0" noProof="0" smtClean="0">
                <a:ln>
                  <a:noFill/>
                </a:ln>
                <a:solidFill>
                  <a:srgbClr val="000000"/>
                </a:solidFill>
                <a:effectLst/>
                <a:uLnTx/>
                <a:uFillTx/>
                <a:latin typeface="Arial" pitchFamily="-108" charset="0"/>
                <a:ea typeface="ＭＳ Ｐゴシック" pitchFamily="-108"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sz="12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mn-cs"/>
            </a:endParaRPr>
          </a:p>
        </p:txBody>
      </p:sp>
    </p:spTree>
    <p:extLst>
      <p:ext uri="{BB962C8B-B14F-4D97-AF65-F5344CB8AC3E}">
        <p14:creationId xmlns:p14="http://schemas.microsoft.com/office/powerpoint/2010/main" val="19931187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321DDE-337A-114E-9B85-84034E4DCF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pitchFamily="-108" charset="-128"/>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pitchFamily="-108" charset="-128"/>
              <a:cs typeface="Arial"/>
              <a:sym typeface="Arial"/>
            </a:endParaRPr>
          </a:p>
        </p:txBody>
      </p:sp>
    </p:spTree>
    <p:extLst>
      <p:ext uri="{BB962C8B-B14F-4D97-AF65-F5344CB8AC3E}">
        <p14:creationId xmlns:p14="http://schemas.microsoft.com/office/powerpoint/2010/main" val="18755723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g206179bc568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9" name="Google Shape;419;g206179bc568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RESOURCE LINK (p.14): https://sebacademy.edc.org/supporting-and-responding-educators-classroom-pbis-implementation-needs-guide-classroom-systems-and</a:t>
            </a:r>
            <a:endParaRPr dirty="0"/>
          </a:p>
        </p:txBody>
      </p:sp>
      <p:sp>
        <p:nvSpPr>
          <p:cNvPr id="420" name="Google Shape;420;g206179bc568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30</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g206179bc568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9" name="Google Shape;419;g206179bc568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TRAINER NOTE: Please explain how each system feature has a corresponding table that outlines that critical features of the system component, examples, and non-examples, and resources. You may mention the document and click through to show that (1) that there are tables for each of the system components, but also that some tables span multiple pages.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RESOURCE LINK (p.22): https://sebacademy.edc.org/supporting-and-responding-educators-classroom-pbis-implementation-needs-guide-classroom-systems-and</a:t>
            </a:r>
            <a:endParaRPr dirty="0"/>
          </a:p>
        </p:txBody>
      </p:sp>
      <p:sp>
        <p:nvSpPr>
          <p:cNvPr id="420" name="Google Shape;420;g206179bc568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31</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75319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70bb5c559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 name="Google Shape;321;g70bb5c559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g206179bc568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9" name="Google Shape;419;g206179bc568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TRAINER NOTE: Please explain how at the end of this section teams will have more time to review this document and reflect on how this tool can assist them in action planning future professional development (targeting positive classroom supports, hopefully!).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RESOURCE LINK (p.47-48): https://sebacademy.edc.org/supporting-and-responding-educators-classroom-pbis-implementation-needs-guide-classroom-systems-and</a:t>
            </a:r>
            <a:endParaRPr dirty="0"/>
          </a:p>
        </p:txBody>
      </p:sp>
      <p:sp>
        <p:nvSpPr>
          <p:cNvPr id="420" name="Google Shape;420;g206179bc568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32</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794386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g206179bc568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9" name="Google Shape;419;g206179bc568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RESOURCE LINK (p.14): https://sebacademy.edc.org/supporting-and-responding-educators-classroom-pbis-implementation-needs-guide-classroom-systems-and</a:t>
            </a:r>
            <a:endParaRPr dirty="0"/>
          </a:p>
        </p:txBody>
      </p:sp>
      <p:sp>
        <p:nvSpPr>
          <p:cNvPr id="420" name="Google Shape;420;g206179bc568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33</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463315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5239FB-7A1F-164F-9479-C3A68D9D75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535473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5239FB-7A1F-164F-9479-C3A68D9D75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75871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5239FB-7A1F-164F-9479-C3A68D9D75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07533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5239FB-7A1F-164F-9479-C3A68D9D75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850433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5239FB-7A1F-164F-9479-C3A68D9D75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789600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5239FB-7A1F-164F-9479-C3A68D9D75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684121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5239FB-7A1F-164F-9479-C3A68D9D75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454324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g65c1b289ae_0_1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5" name="Google Shape;485;g65c1b289ae_0_1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7339938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rtl="0" fontAlgn="base"/>
            <a:r>
              <a:rPr lang="en-US" sz="1100" b="0" i="0" u="none" strike="noStrike" cap="none" dirty="0">
                <a:solidFill>
                  <a:srgbClr val="000000"/>
                </a:solidFill>
                <a:effectLst/>
                <a:latin typeface="Arial"/>
                <a:ea typeface="Arial"/>
                <a:cs typeface="Arial"/>
                <a:sym typeface="Arial"/>
              </a:rPr>
              <a:t>   </a:t>
            </a:r>
            <a:endParaRPr lang="en-US" b="0" i="0" dirty="0">
              <a:effectLst/>
            </a:endParaRPr>
          </a:p>
          <a:p>
            <a:pPr marL="158750" indent="0">
              <a:buNone/>
            </a:pPr>
            <a:endParaRPr lang="en-US" dirty="0"/>
          </a:p>
        </p:txBody>
      </p:sp>
    </p:spTree>
    <p:extLst>
      <p:ext uri="{BB962C8B-B14F-4D97-AF65-F5344CB8AC3E}">
        <p14:creationId xmlns:p14="http://schemas.microsoft.com/office/powerpoint/2010/main" val="417031397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lnSpc>
                <a:spcPct val="90000"/>
              </a:lnSpc>
            </a:pPr>
            <a:endParaRPr lang="en-US" sz="1100" dirty="0">
              <a:solidFill>
                <a:schemeClr val="accent3"/>
              </a:solidFill>
              <a:latin typeface="Calibri"/>
              <a:ea typeface="ＭＳ Ｐゴシック"/>
              <a:cs typeface="Calibri"/>
            </a:endParaRPr>
          </a:p>
        </p:txBody>
      </p:sp>
    </p:spTree>
    <p:extLst>
      <p:ext uri="{BB962C8B-B14F-4D97-AF65-F5344CB8AC3E}">
        <p14:creationId xmlns:p14="http://schemas.microsoft.com/office/powerpoint/2010/main" val="399700761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5239FB-7A1F-164F-9479-C3A68D9D75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982552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5239FB-7A1F-164F-9479-C3A68D9D75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831630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5239FB-7A1F-164F-9479-C3A68D9D75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765027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5239FB-7A1F-164F-9479-C3A68D9D75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914251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5239FB-7A1F-164F-9479-C3A68D9D75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854164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5239FB-7A1F-164F-9479-C3A68D9D75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19309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5239FB-7A1F-164F-9479-C3A68D9D75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229558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Classroom PBIS Educator Support Link: https://nepbis.org/classroom-pbis/educator-support/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5239FB-7A1F-164F-9479-C3A68D9D75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10141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5239FB-7A1F-164F-9479-C3A68D9D75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34074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1"/>
        <p:cNvGrpSpPr/>
        <p:nvPr/>
      </p:nvGrpSpPr>
      <p:grpSpPr>
        <a:xfrm>
          <a:off x="0" y="0"/>
          <a:ext cx="0" cy="0"/>
          <a:chOff x="0" y="0"/>
          <a:chExt cx="0" cy="0"/>
        </a:xfrm>
      </p:grpSpPr>
      <p:sp>
        <p:nvSpPr>
          <p:cNvPr id="1002" name="Google Shape;1002;g6ae1091f2c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3" name="Google Shape;1003;g6ae1091f2c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342900" indent="-342900" defTabSz="1219140">
              <a:spcAft>
                <a:spcPts val="800"/>
              </a:spcAft>
              <a:buClr>
                <a:srgbClr val="FFFFFF"/>
              </a:buClr>
              <a:buFont typeface="Arial"/>
              <a:buChar char="•"/>
              <a:defRPr/>
            </a:pPr>
            <a:r>
              <a:rPr lang="en-US" sz="1200" dirty="0">
                <a:hlinkClick r:id="rId3"/>
              </a:rPr>
              <a:t>Action Plan with Goals: https://sebacademy.edc.org/action-plan-template-1-year-1-teams</a:t>
            </a:r>
          </a:p>
          <a:p>
            <a:pPr marL="342900" marR="0" lvl="0" indent="-342900" algn="l" defTabSz="1219140" rtl="0" eaLnBrk="1" fontAlgn="auto" latinLnBrk="0" hangingPunct="1">
              <a:lnSpc>
                <a:spcPct val="100000"/>
              </a:lnSpc>
              <a:spcBef>
                <a:spcPts val="0"/>
              </a:spcBef>
              <a:spcAft>
                <a:spcPts val="800"/>
              </a:spcAft>
              <a:buClr>
                <a:srgbClr val="FFFFFF"/>
              </a:buClr>
              <a:buSzTx/>
              <a:buFont typeface="Arial"/>
              <a:buChar char="•"/>
              <a:tabLst/>
              <a:defRPr/>
            </a:pPr>
            <a:r>
              <a:rPr lang="en-US" sz="1200" dirty="0"/>
              <a:t>Tiered Fidelity Inventory: </a:t>
            </a:r>
            <a:r>
              <a:rPr lang="en-US" dirty="0"/>
              <a:t>https://sebacademy.edc.org/tiered-fidelity-inventory-tfi-manual</a:t>
            </a:r>
            <a:endParaRPr lang="en-US" sz="1200" dirty="0"/>
          </a:p>
          <a:p>
            <a:pPr marL="342900" marR="0" lvl="0" indent="-342900" algn="l" defTabSz="1219140" rtl="0" eaLnBrk="1" fontAlgn="auto" latinLnBrk="0" hangingPunct="1">
              <a:lnSpc>
                <a:spcPct val="100000"/>
              </a:lnSpc>
              <a:spcBef>
                <a:spcPts val="0"/>
              </a:spcBef>
              <a:spcAft>
                <a:spcPts val="800"/>
              </a:spcAft>
              <a:buClr>
                <a:srgbClr val="FFFFFF"/>
              </a:buClr>
              <a:buSzTx/>
              <a:buFont typeface="Arial"/>
              <a:buChar char="•"/>
              <a:tabLst/>
              <a:defRPr/>
            </a:pPr>
            <a:r>
              <a:rPr lang="en-US" sz="1200" dirty="0"/>
              <a:t>TFI Tier 1 Quick Check Tip Sheet: </a:t>
            </a:r>
            <a:r>
              <a:rPr lang="en-US" dirty="0">
                <a:hlinkClick r:id="rId4"/>
              </a:rPr>
              <a:t>https://sebacademy.edc.org/tfi-tier-1-quick-check-tip-sheet-scoring</a:t>
            </a:r>
            <a:endParaRPr lang="en-US" dirty="0"/>
          </a:p>
          <a:p>
            <a:pPr marL="342900" indent="-342900" defTabSz="1219140">
              <a:spcAft>
                <a:spcPts val="800"/>
              </a:spcAft>
              <a:buClr>
                <a:srgbClr val="FFFFFF"/>
              </a:buClr>
              <a:buFont typeface="Arial"/>
              <a:buChar char="•"/>
              <a:defRPr/>
            </a:pPr>
            <a:r>
              <a:rPr lang="en-US" sz="1200" dirty="0">
                <a:hlinkClick r:id="rId3"/>
              </a:rPr>
              <a:t>Integrated TFI Companion Guide: https://sebacademy.edc.org/integrated-tfi-companion-guide</a:t>
            </a:r>
          </a:p>
          <a:p>
            <a:pPr marL="342900" indent="-342900" defTabSz="1219140">
              <a:spcAft>
                <a:spcPts val="800"/>
              </a:spcAft>
              <a:buClr>
                <a:srgbClr val="FFFFFF"/>
              </a:buClr>
              <a:buFont typeface="Arial"/>
              <a:buChar char="•"/>
              <a:defRPr/>
            </a:pPr>
            <a:endParaRPr lang="en-US" sz="1200" dirty="0"/>
          </a:p>
          <a:p>
            <a:pPr marL="171450" indent="-171450" algn="l">
              <a:buFont typeface="Arial" panose="020B0604020202020204" pitchFamily="34" charset="0"/>
              <a:buChar char="•"/>
            </a:pPr>
            <a:r>
              <a:rPr lang="en-US" b="1" i="0" dirty="0">
                <a:solidFill>
                  <a:srgbClr val="212529"/>
                </a:solidFill>
                <a:effectLst/>
                <a:highlight>
                  <a:srgbClr val="FFFFFF"/>
                </a:highlight>
                <a:latin typeface="Open Sans" panose="020B0606030504020204" pitchFamily="34" charset="0"/>
              </a:rPr>
              <a:t>Supporting and Responding to Educators’ Classroom PBIS Implementation Needs: Guide to Classroom Systems and Data </a:t>
            </a:r>
            <a:r>
              <a:rPr lang="en-US" sz="1200" dirty="0"/>
              <a:t>- https://sebacademy.edc.org/supporting-and-responding-educators-classroom-pbis-implementation-needs-guide-classroom-systems-and</a:t>
            </a:r>
          </a:p>
          <a:p>
            <a:pPr marL="342900" indent="-342900" defTabSz="1219140">
              <a:spcAft>
                <a:spcPts val="800"/>
              </a:spcAft>
              <a:buClr>
                <a:srgbClr val="FFFFFF"/>
              </a:buClr>
              <a:buFont typeface="Arial"/>
              <a:buChar char="•"/>
              <a:defRPr/>
            </a:pPr>
            <a:r>
              <a:rPr lang="en-US" sz="1200" dirty="0"/>
              <a:t>TFI Action Plan: https://sebacademy.edc.org/tfi-action-plan-template </a:t>
            </a:r>
          </a:p>
          <a:p>
            <a:pPr marL="342900" indent="-342900" defTabSz="1219140">
              <a:spcAft>
                <a:spcPts val="800"/>
              </a:spcAft>
              <a:buClr>
                <a:srgbClr val="FFFFFF"/>
              </a:buClr>
              <a:buFont typeface="Arial"/>
              <a:buChar char="•"/>
              <a:defRPr/>
            </a:pPr>
            <a:r>
              <a:rPr lang="en-US" sz="1200" dirty="0">
                <a:hlinkClick r:id="rId3"/>
              </a:rPr>
              <a:t>Organizing Data Sources: </a:t>
            </a:r>
            <a:r>
              <a:rPr lang="en-US" b="0" i="0" dirty="0">
                <a:solidFill>
                  <a:srgbClr val="000000"/>
                </a:solidFill>
                <a:effectLst/>
                <a:latin typeface="Calibri" panose="020F0502020204030204" pitchFamily="34" charset="0"/>
              </a:rPr>
              <a:t>https://sebacademy.edc.org/organizing-data-sources-activity-0</a:t>
            </a:r>
          </a:p>
          <a:p>
            <a:pPr marL="342900" indent="-342900" defTabSz="1219140">
              <a:spcAft>
                <a:spcPts val="800"/>
              </a:spcAft>
              <a:buClr>
                <a:srgbClr val="FFFFFF"/>
              </a:buClr>
              <a:buFont typeface="Arial"/>
              <a:buChar char="•"/>
              <a:defRPr/>
            </a:pPr>
            <a:r>
              <a:rPr lang="en-US" sz="1200" b="0" i="0" dirty="0">
                <a:solidFill>
                  <a:srgbClr val="000000"/>
                </a:solidFill>
                <a:effectLst/>
                <a:latin typeface="Calibri" panose="020F0502020204030204" pitchFamily="34" charset="0"/>
                <a:hlinkClick r:id="rId3"/>
              </a:rPr>
              <a:t>Annual Evaluation Template: https://sebacademy.edc.org/annual-evaluation-report-template</a:t>
            </a:r>
            <a:endParaRPr lang="en-US" sz="1200" dirty="0">
              <a:hlinkClick r:id="rId3"/>
            </a:endParaRPr>
          </a:p>
          <a:p>
            <a:pPr marL="342900" indent="-342900" defTabSz="1219140">
              <a:spcAft>
                <a:spcPts val="800"/>
              </a:spcAft>
              <a:buClr>
                <a:srgbClr val="FFFFFF"/>
              </a:buClr>
              <a:buFont typeface="Arial"/>
              <a:buChar char="•"/>
              <a:defRPr/>
            </a:pPr>
            <a:r>
              <a:rPr lang="en-US" sz="1200" dirty="0"/>
              <a:t>Annual Evaluation Sample: https://sebacademy.edc.org/annual-evaluation-report-sample</a:t>
            </a:r>
          </a:p>
          <a:p>
            <a:pPr marL="171450" indent="-171450">
              <a:buFont typeface="Arial" panose="020B0604020202020204" pitchFamily="34" charset="0"/>
              <a:buChar char="•"/>
            </a:pPr>
            <a:r>
              <a:rPr lang="en-US" dirty="0"/>
              <a:t>PBIS Handbook Elementary School Example: https://www.daviesskyschools.org/userfiles/320/my%20files/pbis%20handbook%202019-2020.docx.pdf?id=42545</a:t>
            </a:r>
            <a:endParaRPr lang="en-US" dirty="0">
              <a:cs typeface="Calibri" panose="020F0502020204030204"/>
            </a:endParaRPr>
          </a:p>
          <a:p>
            <a:pPr marL="171450" indent="-171450">
              <a:buFont typeface="Arial" panose="020B0604020202020204" pitchFamily="34" charset="0"/>
              <a:buChar char="•"/>
            </a:pPr>
            <a:r>
              <a:rPr lang="en-US" dirty="0"/>
              <a:t>PBIS Handbook Middle School Example: https://www.heightsschools.com/uploadeddocs/cmspbishandbook.pdf</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PBIS Staff Orientation Slides: https://sebacademy.edc.org/staff-presentation-sample</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PBIS Student Orientation Slides: https://drive.google.com/file/d/1z1nmnWcITb9RkPfaGz77-hNTTW5uWpQX/view</a:t>
            </a:r>
          </a:p>
          <a:p>
            <a:pPr marL="171450" indent="-171450">
              <a:buFont typeface="Arial" panose="020B0604020202020204" pitchFamily="34" charset="0"/>
              <a:buChar char="•"/>
            </a:pPr>
            <a:r>
              <a:rPr lang="en-US" dirty="0"/>
              <a:t>PBIS School Website: https://sites.google.com/msad54.org/bloomfield-pbis/home?authuser=0</a:t>
            </a:r>
          </a:p>
          <a:p>
            <a:pPr marL="342900" indent="-342900" defTabSz="1219140">
              <a:spcAft>
                <a:spcPts val="800"/>
              </a:spcAft>
              <a:buClr>
                <a:srgbClr val="FFFFFF"/>
              </a:buClr>
              <a:buFont typeface="Arial"/>
              <a:buChar char="•"/>
              <a:defRPr/>
            </a:pPr>
            <a:endParaRPr lang="en-US" sz="1200" dirty="0"/>
          </a:p>
        </p:txBody>
      </p:sp>
    </p:spTree>
    <p:extLst>
      <p:ext uri="{BB962C8B-B14F-4D97-AF65-F5344CB8AC3E}">
        <p14:creationId xmlns:p14="http://schemas.microsoft.com/office/powerpoint/2010/main" val="322889078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RESOURCE LINK: https://sebacademy.edc.org/embedded-professional-development-planning-activity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51A42C-C6D2-B44B-A9F2-5BD3C88B34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1953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64D542E-2B52-AF43-9D4E-7CC125DE2899}" type="slidenum">
              <a:rPr kumimoji="0" lang="en-US" sz="1200" b="0" i="0" u="none" strike="noStrike" kern="1200" cap="none" spc="0" normalizeH="0" baseline="0" noProof="0">
                <a:ln>
                  <a:noFill/>
                </a:ln>
                <a:solidFill>
                  <a:srgbClr val="000000"/>
                </a:solidFill>
                <a:effectLst/>
                <a:uLnTx/>
                <a:uFillTx/>
                <a:latin typeface="Arial" pitchFamily="-1" charset="0"/>
                <a:ea typeface="ＭＳ Ｐゴシック" pitchFamily="-108"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55</a:t>
            </a:fld>
            <a:endParaRPr kumimoji="0" lang="en-US" sz="1200" b="0" i="0" u="none" strike="noStrike" kern="1200" cap="none" spc="0" normalizeH="0" baseline="0" noProof="0">
              <a:ln>
                <a:noFill/>
              </a:ln>
              <a:solidFill>
                <a:srgbClr val="000000"/>
              </a:solidFill>
              <a:effectLst/>
              <a:uLnTx/>
              <a:uFillTx/>
              <a:latin typeface="Arial" pitchFamily="-1" charset="0"/>
              <a:ea typeface="ＭＳ Ｐゴシック" pitchFamily="-108" charset="-128"/>
              <a:cs typeface="+mn-cs"/>
            </a:endParaRPr>
          </a:p>
        </p:txBody>
      </p:sp>
      <p:sp>
        <p:nvSpPr>
          <p:cNvPr id="140291" name="Rectangle 2"/>
          <p:cNvSpPr>
            <a:spLocks noGrp="1" noRot="1" noChangeAspect="1" noChangeArrowheads="1" noTextEdit="1"/>
          </p:cNvSpPr>
          <p:nvPr>
            <p:ph type="sldImg"/>
          </p:nvPr>
        </p:nvSpPr>
        <p:spPr>
          <a:ln/>
        </p:spPr>
      </p:sp>
      <p:sp>
        <p:nvSpPr>
          <p:cNvPr id="140292" name="Rectangle 3"/>
          <p:cNvSpPr>
            <a:spLocks noGrp="1" noChangeArrowheads="1"/>
          </p:cNvSpPr>
          <p:nvPr>
            <p:ph type="body" idx="1"/>
          </p:nvPr>
        </p:nvSpPr>
        <p:spPr>
          <a:noFill/>
          <a:ln/>
        </p:spPr>
        <p:txBody>
          <a:bodyPr/>
          <a:lstStyle/>
          <a:p>
            <a:pPr eaLnBrk="1" hangingPunct="1"/>
            <a:r>
              <a:rPr lang="en-US" dirty="0">
                <a:latin typeface="Arial" pitchFamily="-1" charset="0"/>
              </a:rPr>
              <a:t>Classroom PBIS: Systems &amp; Data Brief: https://sebacademy.edc.org/supporting-and-responding-educators-classroom-pbis-implementation-needs-guide-classroom-systems-and</a:t>
            </a:r>
          </a:p>
          <a:p>
            <a:pPr eaLnBrk="1" hangingPunct="1"/>
            <a:r>
              <a:rPr lang="en-US" dirty="0">
                <a:latin typeface="Arial" pitchFamily="-1" charset="0"/>
              </a:rPr>
              <a:t>Embedded Professional Development Activity: </a:t>
            </a:r>
            <a:r>
              <a:rPr lang="en-US" dirty="0"/>
              <a:t>https://sebacademy.edc.org/embedded-professional-development-planning-activity</a:t>
            </a:r>
            <a:endParaRPr lang="en-US" dirty="0">
              <a:latin typeface="Arial" pitchFamily="-1" charset="0"/>
            </a:endParaRPr>
          </a:p>
        </p:txBody>
      </p:sp>
    </p:spTree>
    <p:extLst>
      <p:ext uri="{BB962C8B-B14F-4D97-AF65-F5344CB8AC3E}">
        <p14:creationId xmlns:p14="http://schemas.microsoft.com/office/powerpoint/2010/main" val="360482171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6acfdc03ff_0_2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6acfdc03ff_0_2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endParaRPr lang="en-US" dirty="0"/>
          </a:p>
        </p:txBody>
      </p:sp>
    </p:spTree>
    <p:extLst>
      <p:ext uri="{BB962C8B-B14F-4D97-AF65-F5344CB8AC3E}">
        <p14:creationId xmlns:p14="http://schemas.microsoft.com/office/powerpoint/2010/main" val="309578127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Annual Tier 1 Evaluation Report (Sample school): https://sebacademy.edc.org/annual-evaluation-report-sample</a:t>
            </a:r>
          </a:p>
        </p:txBody>
      </p:sp>
      <p:sp>
        <p:nvSpPr>
          <p:cNvPr id="4" name="Slide Number Placeholder 3"/>
          <p:cNvSpPr>
            <a:spLocks noGrp="1"/>
          </p:cNvSpPr>
          <p:nvPr>
            <p:ph type="sldNum" sz="quarter" idx="5"/>
          </p:nvPr>
        </p:nvSpPr>
        <p:spPr/>
        <p:txBody>
          <a:bodyPr/>
          <a:lstStyle/>
          <a:p>
            <a:fld id="{CE11DB8D-095E-E247-8C01-555B2654AE37}" type="slidenum">
              <a:rPr lang="en-US" smtClean="0"/>
              <a:t>59</a:t>
            </a:fld>
            <a:endParaRPr lang="en-US"/>
          </a:p>
        </p:txBody>
      </p:sp>
    </p:spTree>
    <p:extLst>
      <p:ext uri="{BB962C8B-B14F-4D97-AF65-F5344CB8AC3E}">
        <p14:creationId xmlns:p14="http://schemas.microsoft.com/office/powerpoint/2010/main" val="175387495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11DB8D-095E-E247-8C01-555B2654AE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387495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E11DB8D-095E-E247-8C01-555B2654AE37}" type="slidenum">
              <a:rPr lang="en-US" smtClean="0"/>
              <a:t>61</a:t>
            </a:fld>
            <a:endParaRPr lang="en-US"/>
          </a:p>
        </p:txBody>
      </p:sp>
    </p:spTree>
    <p:extLst>
      <p:ext uri="{BB962C8B-B14F-4D97-AF65-F5344CB8AC3E}">
        <p14:creationId xmlns:p14="http://schemas.microsoft.com/office/powerpoint/2010/main" val="114388195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TRAINER NOTE: This template is meant to be used as a guide. Schools should add/delete to meet their school context.</a:t>
            </a:r>
          </a:p>
          <a:p>
            <a:endParaRPr lang="en-US" dirty="0"/>
          </a:p>
          <a:p>
            <a:pPr marL="342900" indent="-342900" defTabSz="1219140">
              <a:spcAft>
                <a:spcPts val="800"/>
              </a:spcAft>
              <a:buClr>
                <a:srgbClr val="FFFFFF"/>
              </a:buClr>
              <a:buFont typeface="Arial"/>
              <a:buChar char="•"/>
              <a:defRPr/>
            </a:pPr>
            <a:r>
              <a:rPr lang="en-US" sz="1200" b="0" i="0" dirty="0">
                <a:solidFill>
                  <a:srgbClr val="000000"/>
                </a:solidFill>
                <a:effectLst/>
                <a:latin typeface="Calibri" panose="020F0502020204030204" pitchFamily="34" charset="0"/>
                <a:hlinkClick r:id="rId3"/>
              </a:rPr>
              <a:t>Annual Evaluation Template: https://sebacademy.edc.org/annual-evaluation-report-template</a:t>
            </a:r>
            <a:endParaRPr lang="en-US" sz="1200" dirty="0">
              <a:hlinkClick r:id="rId3"/>
            </a:endParaRPr>
          </a:p>
          <a:p>
            <a:pPr marL="342900" indent="-342900" defTabSz="1219140">
              <a:spcAft>
                <a:spcPts val="800"/>
              </a:spcAft>
              <a:buClr>
                <a:srgbClr val="FFFFFF"/>
              </a:buClr>
              <a:buFont typeface="Arial"/>
              <a:buChar char="•"/>
              <a:defRPr/>
            </a:pPr>
            <a:r>
              <a:rPr lang="en-US" sz="1200" dirty="0"/>
              <a:t>Annual Evaluation Sample: https://sebacademy.edc.org/annual-evaluation-report-sample</a:t>
            </a:r>
          </a:p>
        </p:txBody>
      </p:sp>
      <p:sp>
        <p:nvSpPr>
          <p:cNvPr id="4" name="Slide Number Placeholder 3"/>
          <p:cNvSpPr>
            <a:spLocks noGrp="1"/>
          </p:cNvSpPr>
          <p:nvPr>
            <p:ph type="sldNum" sz="quarter" idx="5"/>
          </p:nvPr>
        </p:nvSpPr>
        <p:spPr/>
        <p:txBody>
          <a:bodyPr/>
          <a:lstStyle/>
          <a:p>
            <a:fld id="{CE11DB8D-095E-E247-8C01-555B2654AE37}" type="slidenum">
              <a:rPr lang="en-US" smtClean="0"/>
              <a:t>62</a:t>
            </a:fld>
            <a:endParaRPr lang="en-US"/>
          </a:p>
        </p:txBody>
      </p:sp>
    </p:spTree>
    <p:extLst>
      <p:ext uri="{BB962C8B-B14F-4D97-AF65-F5344CB8AC3E}">
        <p14:creationId xmlns:p14="http://schemas.microsoft.com/office/powerpoint/2010/main" val="361785231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64D542E-2B52-AF43-9D4E-7CC125DE2899}" type="slidenum">
              <a:rPr kumimoji="0" lang="en-US" sz="1200" b="0" i="0" u="none" strike="noStrike" kern="1200" cap="none" spc="0" normalizeH="0" baseline="0" noProof="0">
                <a:ln>
                  <a:noFill/>
                </a:ln>
                <a:solidFill>
                  <a:srgbClr val="000000"/>
                </a:solidFill>
                <a:effectLst/>
                <a:uLnTx/>
                <a:uFillTx/>
                <a:latin typeface="Arial" pitchFamily="-1" charset="0"/>
                <a:ea typeface="ＭＳ Ｐゴシック" pitchFamily="-108"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63</a:t>
            </a:fld>
            <a:endParaRPr kumimoji="0" lang="en-US" sz="1200" b="0" i="0" u="none" strike="noStrike" kern="1200" cap="none" spc="0" normalizeH="0" baseline="0" noProof="0">
              <a:ln>
                <a:noFill/>
              </a:ln>
              <a:solidFill>
                <a:srgbClr val="000000"/>
              </a:solidFill>
              <a:effectLst/>
              <a:uLnTx/>
              <a:uFillTx/>
              <a:latin typeface="Arial" pitchFamily="-1" charset="0"/>
              <a:ea typeface="ＭＳ Ｐゴシック" pitchFamily="-108" charset="-128"/>
              <a:cs typeface="+mn-cs"/>
            </a:endParaRPr>
          </a:p>
        </p:txBody>
      </p:sp>
      <p:sp>
        <p:nvSpPr>
          <p:cNvPr id="140291" name="Rectangle 2"/>
          <p:cNvSpPr>
            <a:spLocks noGrp="1" noRot="1" noChangeAspect="1" noChangeArrowheads="1" noTextEdit="1"/>
          </p:cNvSpPr>
          <p:nvPr>
            <p:ph type="sldImg"/>
          </p:nvPr>
        </p:nvSpPr>
        <p:spPr>
          <a:ln/>
        </p:spPr>
      </p:sp>
      <p:sp>
        <p:nvSpPr>
          <p:cNvPr id="140292" name="Rectangle 3"/>
          <p:cNvSpPr>
            <a:spLocks noGrp="1" noChangeArrowheads="1"/>
          </p:cNvSpPr>
          <p:nvPr>
            <p:ph type="body" idx="1"/>
          </p:nvPr>
        </p:nvSpPr>
        <p:spPr>
          <a:noFill/>
          <a:ln/>
        </p:spPr>
        <p:txBody>
          <a:bodyPr/>
          <a:lstStyle/>
          <a:p>
            <a:pPr marL="342900" indent="-342900" defTabSz="1219140">
              <a:spcAft>
                <a:spcPts val="800"/>
              </a:spcAft>
              <a:buClr>
                <a:srgbClr val="FFFFFF"/>
              </a:buClr>
              <a:buFont typeface="Arial"/>
              <a:buChar char="•"/>
              <a:defRPr/>
            </a:pPr>
            <a:r>
              <a:rPr lang="en-US" sz="1200" b="0" i="0" dirty="0">
                <a:solidFill>
                  <a:srgbClr val="000000"/>
                </a:solidFill>
                <a:effectLst/>
                <a:latin typeface="Calibri" panose="020F0502020204030204" pitchFamily="34" charset="0"/>
                <a:hlinkClick r:id="rId3"/>
              </a:rPr>
              <a:t>Annual Evaluation Template: https://sebacademy.edc.org/annual-evaluation-report-template</a:t>
            </a:r>
            <a:endParaRPr lang="en-US" sz="1200" dirty="0">
              <a:hlinkClick r:id="rId3"/>
            </a:endParaRPr>
          </a:p>
          <a:p>
            <a:pPr marL="342900" indent="-342900" defTabSz="1219140">
              <a:spcAft>
                <a:spcPts val="800"/>
              </a:spcAft>
              <a:buClr>
                <a:srgbClr val="FFFFFF"/>
              </a:buClr>
              <a:buFont typeface="Arial"/>
              <a:buChar char="•"/>
              <a:defRPr/>
            </a:pPr>
            <a:r>
              <a:rPr lang="en-US" sz="1200" dirty="0"/>
              <a:t>Annual Evaluation Sample: https://sebacademy.edc.org/annual-evaluation-report-sample</a:t>
            </a:r>
          </a:p>
          <a:p>
            <a:pPr eaLnBrk="1" hangingPunct="1"/>
            <a:endParaRPr lang="en-US" dirty="0">
              <a:latin typeface="Arial" pitchFamily="-1" charset="0"/>
            </a:endParaRPr>
          </a:p>
        </p:txBody>
      </p:sp>
    </p:spTree>
    <p:extLst>
      <p:ext uri="{BB962C8B-B14F-4D97-AF65-F5344CB8AC3E}">
        <p14:creationId xmlns:p14="http://schemas.microsoft.com/office/powerpoint/2010/main" val="260823689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6acfdc03ff_0_2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6acfdc03ff_0_2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dirty="0"/>
              <a:t>TRAINER NOTE: The purpose of this section is to review the big ideas around organizing a team’s PBIS resources (e.g., handbook), and allow them time to review what they need to update and get ready for the start of next school year. </a:t>
            </a:r>
          </a:p>
        </p:txBody>
      </p:sp>
    </p:spTree>
    <p:extLst>
      <p:ext uri="{BB962C8B-B14F-4D97-AF65-F5344CB8AC3E}">
        <p14:creationId xmlns:p14="http://schemas.microsoft.com/office/powerpoint/2010/main" val="340042134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First is "coaches year  at a glance"  (quickly go over components) </a:t>
            </a:r>
            <a:endParaRPr lang="en-US"/>
          </a:p>
          <a:p>
            <a:endParaRPr lang="en-US"/>
          </a:p>
          <a:p>
            <a:r>
              <a:rPr lang="en-US"/>
              <a:t>https://sebacademy.edc.org/coaches-year-glance</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E9A522-274E-844E-8AB9-DE74A71CC1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61785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Trainer Note:  If a team has another item that would fit into Classroom, Alignment or Equity, they can let us know and we can consider it.  Most things will be approved.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26AF9E-67B8-434A-9A4C-E078E3419BB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559535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cs typeface="Calibri"/>
              </a:rPr>
              <a:t>The next resource is focused on preparing for roll-out for next year.  </a:t>
            </a:r>
            <a:endParaRPr lang="en-US"/>
          </a:p>
          <a:p>
            <a:endParaRPr lang="en-US"/>
          </a:p>
          <a:p>
            <a:r>
              <a:rPr lang="en-US"/>
              <a:t>10:10</a:t>
            </a:r>
            <a:endParaRPr lang="en-US">
              <a:cs typeface="Calibri" panose="020F0502020204030204"/>
            </a:endParaRPr>
          </a:p>
        </p:txBody>
      </p:sp>
    </p:spTree>
    <p:extLst>
      <p:ext uri="{BB962C8B-B14F-4D97-AF65-F5344CB8AC3E}">
        <p14:creationId xmlns:p14="http://schemas.microsoft.com/office/powerpoint/2010/main" val="11573712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These documents really help to ensure that you have a documented plan for the coming year with regards to:</a:t>
            </a:r>
          </a:p>
          <a:p>
            <a:r>
              <a:rPr lang="en-US">
                <a:cs typeface="Calibri"/>
              </a:rPr>
              <a:t>-Having all your products ready to present</a:t>
            </a:r>
          </a:p>
          <a:p>
            <a:r>
              <a:rPr lang="en-US">
                <a:cs typeface="Calibri"/>
              </a:rPr>
              <a:t>-Presenting to staff and students</a:t>
            </a:r>
          </a:p>
          <a:p>
            <a:r>
              <a:rPr lang="en-US">
                <a:cs typeface="Calibri"/>
              </a:rPr>
              <a:t>-Sharing about PBIS with families and the broader Wilmington community</a:t>
            </a:r>
          </a:p>
          <a:p>
            <a:r>
              <a:rPr lang="en-US">
                <a:cs typeface="Calibri"/>
              </a:rPr>
              <a:t>-And supporting implementation of PBIS through role modeling, coaching, and cheer leading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E9A522-274E-844E-8AB9-DE74A71CC1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963306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defRPr/>
            </a:pPr>
            <a:r>
              <a:rPr lang="en-US" sz="1200" b="0" i="0" u="none" strike="noStrike" cap="none">
                <a:solidFill>
                  <a:srgbClr val="000000"/>
                </a:solidFill>
                <a:effectLst/>
                <a:latin typeface="Arial"/>
                <a:ea typeface="Arial"/>
                <a:cs typeface="Arial"/>
                <a:sym typeface="Arial"/>
              </a:rPr>
              <a:t>PBIS Rollout Checklist</a:t>
            </a:r>
            <a:r>
              <a:rPr lang="en-US">
                <a:solidFill>
                  <a:srgbClr val="000000"/>
                </a:solidFill>
                <a:latin typeface="Arial"/>
                <a:ea typeface="Arial"/>
                <a:cs typeface="Arial"/>
                <a:sym typeface="Arial"/>
              </a:rPr>
              <a:t> </a:t>
            </a:r>
            <a:r>
              <a:rPr lang="en-US" sz="1200" b="0" i="0" u="none" strike="noStrike" cap="none">
                <a:solidFill>
                  <a:srgbClr val="000000"/>
                </a:solidFill>
                <a:effectLst/>
                <a:latin typeface="Arial"/>
                <a:ea typeface="Arial"/>
                <a:cs typeface="Arial"/>
                <a:sym typeface="Arial"/>
              </a:rPr>
              <a:t> </a:t>
            </a:r>
            <a:r>
              <a:rPr lang="en-US" sz="1200" b="0" i="0" u="none" strike="noStrike" cap="none">
                <a:solidFill>
                  <a:srgbClr val="000000"/>
                </a:solidFill>
                <a:effectLst/>
                <a:latin typeface="Arial"/>
                <a:ea typeface="Arial"/>
                <a:cs typeface="Arial"/>
                <a:sym typeface="Arial"/>
                <a:hlinkClick r:id="rId3"/>
              </a:rPr>
              <a:t>https://sebacademy.edc.org/rollout-checklist</a:t>
            </a:r>
            <a:endParaRPr lang="en-US" sz="1200" b="0" i="0" u="none" strike="noStrike" cap="none">
              <a:solidFill>
                <a:srgbClr val="000000"/>
              </a:solidFill>
              <a:effectLst/>
              <a:latin typeface="Calibri" panose="020F0502020204030204"/>
              <a:ea typeface="Arial"/>
              <a:cs typeface="Calibri" panose="020F0502020204030204"/>
            </a:endParaRPr>
          </a:p>
          <a:p>
            <a:pPr>
              <a:defRPr/>
            </a:pPr>
            <a:endParaRPr lang="en-US">
              <a:latin typeface="Arial"/>
              <a:cs typeface="Arial"/>
            </a:endParaRPr>
          </a:p>
          <a:p>
            <a:pPr>
              <a:defRPr/>
            </a:pPr>
            <a:r>
              <a:rPr lang="en-US">
                <a:latin typeface="Arial"/>
                <a:cs typeface="Arial"/>
              </a:rPr>
              <a:t>The first document is the roll-out checklist.  This EXTREMELY helpful document helps teams to prepare for those first weeks of school when we typically roll out our PBIS frameworks.  There are sections oriented towards faculty and staff, </a:t>
            </a:r>
            <a:r>
              <a:rPr lang="en-US" err="1">
                <a:latin typeface="Arial"/>
                <a:cs typeface="Arial"/>
              </a:rPr>
              <a:t>sudents</a:t>
            </a:r>
            <a:r>
              <a:rPr lang="en-US">
                <a:latin typeface="Arial"/>
                <a:cs typeface="Arial"/>
              </a:rPr>
              <a:t>, and families </a:t>
            </a:r>
          </a:p>
          <a:p>
            <a:pPr>
              <a:defRPr/>
            </a:pPr>
            <a:endParaRPr lang="en-US">
              <a:latin typeface="Arial"/>
              <a:cs typeface="Arial"/>
            </a:endParaRPr>
          </a:p>
          <a:p>
            <a:pPr>
              <a:defRPr/>
            </a:pPr>
            <a:r>
              <a:rPr lang="en-US">
                <a:latin typeface="Arial"/>
                <a:cs typeface="Arial"/>
              </a:rPr>
              <a:t>(go over quickly)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11DB8D-095E-E247-8C01-555B2654AE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299282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We often find that THIS is the time (before the end of the year) that PD calendars for the upcoming year get set.  </a:t>
            </a:r>
          </a:p>
          <a:p>
            <a:endParaRPr lang="en-US">
              <a:cs typeface="Calibri"/>
            </a:endParaRPr>
          </a:p>
          <a:p>
            <a:r>
              <a:rPr lang="en-US">
                <a:cs typeface="Calibri"/>
              </a:rPr>
              <a:t>As a team, identify what it is that you need staff to know and understand (e.g. ---go to list----).  These are the basics (Your PBIS 101, and 102s, so to speak) that ALL staff need to know.  With that list, make your ask for time on the PD calendar.   </a:t>
            </a:r>
          </a:p>
          <a:p>
            <a:endParaRPr lang="en-US">
              <a:cs typeface="Calibri"/>
            </a:endParaRPr>
          </a:p>
          <a:p>
            <a:r>
              <a:rPr lang="en-US">
                <a:cs typeface="Calibri"/>
              </a:rPr>
              <a:t>Have you been doing PBIS for a while?  Consider how you'll differentiate your trainings to meet your desired outcomes.  You'll need the basics (the PBIS 101s) for new staff, but can you add some layers of complexity or integration for staff who have received that training already (for instance content on, classroom PBIS, trauma informed practices and PBIS, mental wellness and PBIS).  Keep it fresh and keep your staff learning.  </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E9A522-274E-844E-8AB9-DE74A71CC1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301396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72</a:t>
            </a:fld>
            <a:endParaRPr lang="en-US"/>
          </a:p>
        </p:txBody>
      </p:sp>
    </p:spTree>
    <p:extLst>
      <p:ext uri="{BB962C8B-B14F-4D97-AF65-F5344CB8AC3E}">
        <p14:creationId xmlns:p14="http://schemas.microsoft.com/office/powerpoint/2010/main" val="109076899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defRPr/>
            </a:pPr>
            <a:r>
              <a:rPr lang="en-US">
                <a:cs typeface="Calibri"/>
              </a:rPr>
              <a:t>Keep in mind that, like students, adults often require tiered supports too.  (Go through triangle) </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321DDE-337A-114E-9B85-84034E4DCF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pitchFamily="-108" charset="-128"/>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pitchFamily="-108" charset="-128"/>
              <a:cs typeface="Arial"/>
              <a:sym typeface="Arial"/>
            </a:endParaRPr>
          </a:p>
        </p:txBody>
      </p:sp>
    </p:spTree>
    <p:extLst>
      <p:ext uri="{BB962C8B-B14F-4D97-AF65-F5344CB8AC3E}">
        <p14:creationId xmlns:p14="http://schemas.microsoft.com/office/powerpoint/2010/main" val="187557230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When it comes to PD we want you to focus on these 3 guidelines (go over briefly)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51A42C-C6D2-B44B-A9F2-5BD3C88B34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461750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cs typeface="Calibri"/>
              </a:rPr>
              <a:t>The next section of the roll-out checklist is focused on what you'll be providing for students during your roll-out. Including (go over briefly)  </a:t>
            </a:r>
            <a:endParaRPr lang="en-US"/>
          </a:p>
          <a:p>
            <a:endParaRPr lang="en-US"/>
          </a:p>
          <a:p>
            <a:r>
              <a:rPr lang="en-US"/>
              <a:t>https://sebacademy.edc.org/rollout-checklist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11DB8D-095E-E247-8C01-555B2654AE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631609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(go over briefly)  </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E9A522-274E-844E-8AB9-DE74A71CC1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793404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a:p>
            <a:endParaRPr lang="en-US"/>
          </a:p>
        </p:txBody>
      </p:sp>
    </p:spTree>
    <p:extLst>
      <p:ext uri="{BB962C8B-B14F-4D97-AF65-F5344CB8AC3E}">
        <p14:creationId xmlns:p14="http://schemas.microsoft.com/office/powerpoint/2010/main" val="37866404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g70bb5c5594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6" name="Google Shape;336;g70bb5c5594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dirty="0"/>
              <a:t>Trainer note: Review support options for next year. </a:t>
            </a:r>
          </a:p>
        </p:txBody>
      </p:sp>
    </p:spTree>
    <p:extLst>
      <p:ext uri="{BB962C8B-B14F-4D97-AF65-F5344CB8AC3E}">
        <p14:creationId xmlns:p14="http://schemas.microsoft.com/office/powerpoint/2010/main" val="292383237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 helpful tool in orienting (or Re-orienting) students to your PBIS framework is to have a student handbook.  Such a document might include (…..go over student section....).  You could do this as a word doc, slide deck, google classroom, etc.  Just consider what's going to be easiest for you to implement and use, and what will be the most engaging for students.  </a:t>
            </a:r>
          </a:p>
          <a:p>
            <a:endParaRPr lang="en-US">
              <a:cs typeface="Calibri"/>
            </a:endParaRPr>
          </a:p>
          <a:p>
            <a:r>
              <a:rPr lang="en-US">
                <a:cs typeface="Calibri"/>
              </a:rPr>
              <a:t>Just as a handbook is helpful for students, it can be helpful in orienting and re-orienting staff.  Consider making one for them too.  It could be very similar, but with a few additional topics like: problem behavior definitions and who's responsible for responding to inappropriate behavior.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E9A522-274E-844E-8AB9-DE74A71CC1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325992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cs typeface="Calibri"/>
              </a:rPr>
              <a:t>There's no need to start from scratch.  We have a lot of wonderful examples that you can pull from.  We'll drop those examples into the chat.  </a:t>
            </a:r>
            <a:endParaRPr lang="en-US" dirty="0"/>
          </a:p>
          <a:p>
            <a:endParaRPr lang="en-US" dirty="0"/>
          </a:p>
          <a:p>
            <a:endParaRPr lang="en-US" dirty="0"/>
          </a:p>
          <a:p>
            <a:r>
              <a:rPr lang="en-US" dirty="0"/>
              <a:t>PBIS Handbook Elementary School Example: https://www.daviesskyschools.org/userfiles/320/my%20files/pbis%20handbook%202019-2020.docx.pdf?id=42545</a:t>
            </a:r>
            <a:endParaRPr lang="en-US" dirty="0">
              <a:cs typeface="Calibri" panose="020F0502020204030204"/>
            </a:endParaRPr>
          </a:p>
          <a:p>
            <a:r>
              <a:rPr lang="en-US" dirty="0"/>
              <a:t>PBIS Handbook Middle School Example: https://www.heightsschools.com/uploadeddocs/cmspbishandbook.pdf</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PBIS Staff Orientation Slides: https://sebacademy.edc.org/staff-presentation-sample</a:t>
            </a:r>
          </a:p>
          <a:p>
            <a:endParaRPr lang="en-US" dirty="0"/>
          </a:p>
          <a:p>
            <a:r>
              <a:rPr lang="en-US" dirty="0"/>
              <a:t>PBIS Student Orientation Slides: https://drive.google.com/file/d/1z1nmnWcITb9RkPfaGz77-hNTTW5uWpQX/view</a:t>
            </a:r>
          </a:p>
          <a:p>
            <a:r>
              <a:rPr lang="en-US" dirty="0"/>
              <a:t>PBIS School Website: https://sites.google.com/msad54.org/bloomfield-pbis/home?authuser=0</a:t>
            </a:r>
          </a:p>
          <a:p>
            <a:endParaRPr lang="en-US" dirty="0"/>
          </a:p>
          <a:p>
            <a:endParaRPr lang="en-US" dirty="0"/>
          </a:p>
        </p:txBody>
      </p:sp>
    </p:spTree>
    <p:extLst>
      <p:ext uri="{BB962C8B-B14F-4D97-AF65-F5344CB8AC3E}">
        <p14:creationId xmlns:p14="http://schemas.microsoft.com/office/powerpoint/2010/main" val="378664045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cs typeface="Calibri"/>
              </a:rPr>
              <a:t>Finally, we want to consider how we're rolling out PBIS to our families and community (go over quickly) </a:t>
            </a:r>
            <a:endParaRPr lang="en-US"/>
          </a:p>
          <a:p>
            <a:endParaRPr lang="en-US"/>
          </a:p>
          <a:p>
            <a:r>
              <a:rPr lang="en-US"/>
              <a:t>https://sebacademy.edc.org/rollout-checklist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11DB8D-095E-E247-8C01-555B2654AE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367065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To do PBIS well, we need parent feedback on our framework, especially the basics such as the expectations and acknowledgement systems).  How can you get that feedback though?  Parent engagement can often be low or selective.  </a:t>
            </a:r>
          </a:p>
          <a:p>
            <a:endParaRPr lang="en-US">
              <a:cs typeface="Calibri"/>
            </a:endParaRPr>
          </a:p>
          <a:p>
            <a:r>
              <a:rPr lang="en-US">
                <a:cs typeface="Calibri"/>
              </a:rPr>
              <a:t>Some helpful </a:t>
            </a:r>
            <a:r>
              <a:rPr lang="en-US" err="1">
                <a:cs typeface="Calibri"/>
              </a:rPr>
              <a:t>startegies</a:t>
            </a:r>
            <a:r>
              <a:rPr lang="en-US">
                <a:cs typeface="Calibri"/>
              </a:rPr>
              <a:t> for engaging and partnering with families are to use already-existing structures like school events (field days), parent nights, community events, social media to share information about your PBIS framework AND gather input.  We find that most schools need to use multiple strategies to partner with parents (some are paper in backpack parents, some text, some are on social media, some need things translated).  Let's meet families where they are at communication-wise.  </a:t>
            </a:r>
            <a:endParaRPr lang="en-US"/>
          </a:p>
          <a:p>
            <a:endParaRPr lang="en-US">
              <a:cs typeface="Calibri"/>
            </a:endParaRPr>
          </a:p>
          <a:p>
            <a:r>
              <a:rPr lang="en-US">
                <a:cs typeface="Calibri"/>
              </a:rPr>
              <a:t>As you consider WHAT information you want to gather, also consider how you'll make sense of that data.  Will you be able to break it down based on their child's grade, race/ethnicity, IEP/504 status, and so forth?  Design your feedback forms and formats so that you can do this type of disaggregation.  You may get different stories based on different populations.  </a:t>
            </a:r>
          </a:p>
          <a:p>
            <a:endParaRPr lang="en-US">
              <a:cs typeface="Calibri"/>
            </a:endParaRPr>
          </a:p>
          <a:p>
            <a:r>
              <a:rPr lang="en-US">
                <a:cs typeface="Calibri"/>
              </a:rPr>
              <a:t> </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E9A522-274E-844E-8AB9-DE74A71CC1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32567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a:p>
            <a:endParaRPr lang="en-US"/>
          </a:p>
        </p:txBody>
      </p:sp>
    </p:spTree>
    <p:extLst>
      <p:ext uri="{BB962C8B-B14F-4D97-AF65-F5344CB8AC3E}">
        <p14:creationId xmlns:p14="http://schemas.microsoft.com/office/powerpoint/2010/main" val="366973838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64D542E-2B52-AF43-9D4E-7CC125DE2899}" type="slidenum">
              <a:rPr kumimoji="0" lang="en-US" sz="1200" b="0" i="0" u="none" strike="noStrike" kern="1200" cap="none" spc="0" normalizeH="0" baseline="0" noProof="0">
                <a:ln>
                  <a:noFill/>
                </a:ln>
                <a:solidFill>
                  <a:srgbClr val="000000"/>
                </a:solidFill>
                <a:effectLst/>
                <a:uLnTx/>
                <a:uFillTx/>
                <a:latin typeface="Arial" pitchFamily="-1" charset="0"/>
                <a:ea typeface="ＭＳ Ｐゴシック" pitchFamily="-108"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83</a:t>
            </a:fld>
            <a:endParaRPr kumimoji="0" lang="en-US" sz="1200" b="0" i="0" u="none" strike="noStrike" kern="1200" cap="none" spc="0" normalizeH="0" baseline="0" noProof="0">
              <a:ln>
                <a:noFill/>
              </a:ln>
              <a:solidFill>
                <a:srgbClr val="000000"/>
              </a:solidFill>
              <a:effectLst/>
              <a:uLnTx/>
              <a:uFillTx/>
              <a:latin typeface="Arial" pitchFamily="-1" charset="0"/>
              <a:ea typeface="ＭＳ Ｐゴシック" pitchFamily="-108" charset="-128"/>
              <a:cs typeface="+mn-cs"/>
            </a:endParaRPr>
          </a:p>
        </p:txBody>
      </p:sp>
      <p:sp>
        <p:nvSpPr>
          <p:cNvPr id="140291" name="Rectangle 2"/>
          <p:cNvSpPr>
            <a:spLocks noGrp="1" noRot="1" noChangeAspect="1" noChangeArrowheads="1" noTextEdit="1"/>
          </p:cNvSpPr>
          <p:nvPr>
            <p:ph type="sldImg"/>
          </p:nvPr>
        </p:nvSpPr>
        <p:spPr>
          <a:ln/>
        </p:spPr>
      </p:sp>
      <p:sp>
        <p:nvSpPr>
          <p:cNvPr id="140292" name="Rectangle 3"/>
          <p:cNvSpPr>
            <a:spLocks noGrp="1" noChangeArrowheads="1"/>
          </p:cNvSpPr>
          <p:nvPr>
            <p:ph type="body" idx="1"/>
          </p:nvPr>
        </p:nvSpPr>
        <p:spPr>
          <a:noFill/>
          <a:ln/>
        </p:spPr>
        <p:txBody>
          <a:bodyPr/>
          <a:lstStyle/>
          <a:p>
            <a:pPr eaLnBrk="1" hangingPunct="1"/>
            <a:endParaRPr lang="en-US">
              <a:latin typeface="Arial" pitchFamily="-1" charset="0"/>
            </a:endParaRPr>
          </a:p>
        </p:txBody>
      </p:sp>
    </p:spTree>
    <p:extLst>
      <p:ext uri="{BB962C8B-B14F-4D97-AF65-F5344CB8AC3E}">
        <p14:creationId xmlns:p14="http://schemas.microsoft.com/office/powerpoint/2010/main" val="232755702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a:r>
              <a:rPr lang="en-US"/>
              <a:t>Find link to this document here: https://nepbis.org/wp-content/uploads/2021/04/PBIS-Year-1-Rollout-Checklist-1.docx</a:t>
            </a:r>
          </a:p>
        </p:txBody>
      </p:sp>
    </p:spTree>
    <p:extLst>
      <p:ext uri="{BB962C8B-B14F-4D97-AF65-F5344CB8AC3E}">
        <p14:creationId xmlns:p14="http://schemas.microsoft.com/office/powerpoint/2010/main" val="199703670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6acfdc03ff_0_2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6acfdc03ff_0_2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13811984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sz="1800" dirty="0"/>
              <a:t>https://sebacademy.edc.org/tfi-action-plan-template</a:t>
            </a:r>
          </a:p>
        </p:txBody>
      </p:sp>
    </p:spTree>
    <p:extLst>
      <p:ext uri="{BB962C8B-B14F-4D97-AF65-F5344CB8AC3E}">
        <p14:creationId xmlns:p14="http://schemas.microsoft.com/office/powerpoint/2010/main" val="193254475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rtl="0" fontAlgn="base"/>
            <a:r>
              <a:rPr lang="en-US" sz="1100" b="0" i="0" u="none" strike="noStrike" cap="none" dirty="0">
                <a:solidFill>
                  <a:srgbClr val="000000"/>
                </a:solidFill>
                <a:effectLst/>
                <a:latin typeface="Arial"/>
                <a:ea typeface="Arial"/>
                <a:cs typeface="Arial"/>
                <a:sym typeface="Arial"/>
              </a:rPr>
              <a:t>   </a:t>
            </a:r>
            <a:endParaRPr lang="en-US" b="0" i="0" dirty="0">
              <a:effectLst/>
            </a:endParaRPr>
          </a:p>
          <a:p>
            <a:pPr marL="158750" indent="0">
              <a:buNone/>
            </a:pPr>
            <a:endParaRPr lang="en-US" dirty="0"/>
          </a:p>
        </p:txBody>
      </p:sp>
    </p:spTree>
    <p:extLst>
      <p:ext uri="{BB962C8B-B14F-4D97-AF65-F5344CB8AC3E}">
        <p14:creationId xmlns:p14="http://schemas.microsoft.com/office/powerpoint/2010/main" val="10937850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61689076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1"/>
        <p:cNvGrpSpPr/>
        <p:nvPr/>
      </p:nvGrpSpPr>
      <p:grpSpPr>
        <a:xfrm>
          <a:off x="0" y="0"/>
          <a:ext cx="0" cy="0"/>
          <a:chOff x="0" y="0"/>
          <a:chExt cx="0" cy="0"/>
        </a:xfrm>
      </p:grpSpPr>
      <p:sp>
        <p:nvSpPr>
          <p:cNvPr id="1002" name="Google Shape;1002;g6ae1091f2c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3" name="Google Shape;1003;g6ae1091f2c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342900" indent="-342900" defTabSz="1219140">
              <a:spcAft>
                <a:spcPts val="800"/>
              </a:spcAft>
              <a:buClr>
                <a:srgbClr val="FFFFFF"/>
              </a:buClr>
              <a:buFont typeface="Arial"/>
              <a:buChar char="•"/>
              <a:defRPr/>
            </a:pPr>
            <a:r>
              <a:rPr lang="en-US" sz="1200" dirty="0">
                <a:hlinkClick r:id="rId3"/>
              </a:rPr>
              <a:t>Action Plan with Goals: https://sebacademy.edc.org/action-plan-template-1-year-1-teams</a:t>
            </a:r>
          </a:p>
          <a:p>
            <a:pPr marL="342900" marR="0" lvl="0" indent="-342900" algn="l" defTabSz="1219140" rtl="0" eaLnBrk="1" fontAlgn="auto" latinLnBrk="0" hangingPunct="1">
              <a:lnSpc>
                <a:spcPct val="100000"/>
              </a:lnSpc>
              <a:spcBef>
                <a:spcPts val="0"/>
              </a:spcBef>
              <a:spcAft>
                <a:spcPts val="800"/>
              </a:spcAft>
              <a:buClr>
                <a:srgbClr val="FFFFFF"/>
              </a:buClr>
              <a:buSzTx/>
              <a:buFont typeface="Arial"/>
              <a:buChar char="•"/>
              <a:tabLst/>
              <a:defRPr/>
            </a:pPr>
            <a:r>
              <a:rPr lang="en-US" sz="1200" dirty="0"/>
              <a:t>Tiered Fidelity Inventory: </a:t>
            </a:r>
            <a:r>
              <a:rPr lang="en-US" dirty="0"/>
              <a:t>https://sebacademy.edc.org/tiered-fidelity-inventory-tfi-manual</a:t>
            </a:r>
            <a:endParaRPr lang="en-US" sz="1200" dirty="0"/>
          </a:p>
          <a:p>
            <a:pPr marL="342900" marR="0" lvl="0" indent="-342900" algn="l" defTabSz="1219140" rtl="0" eaLnBrk="1" fontAlgn="auto" latinLnBrk="0" hangingPunct="1">
              <a:lnSpc>
                <a:spcPct val="100000"/>
              </a:lnSpc>
              <a:spcBef>
                <a:spcPts val="0"/>
              </a:spcBef>
              <a:spcAft>
                <a:spcPts val="800"/>
              </a:spcAft>
              <a:buClr>
                <a:srgbClr val="FFFFFF"/>
              </a:buClr>
              <a:buSzTx/>
              <a:buFont typeface="Arial"/>
              <a:buChar char="•"/>
              <a:tabLst/>
              <a:defRPr/>
            </a:pPr>
            <a:r>
              <a:rPr lang="en-US" sz="1200" dirty="0"/>
              <a:t>TFI Tier 1 Quick Check Tip Sheet: </a:t>
            </a:r>
            <a:r>
              <a:rPr lang="en-US" dirty="0">
                <a:hlinkClick r:id="rId4"/>
              </a:rPr>
              <a:t>https://sebacademy.edc.org/tfi-tier-1-quick-check-tip-sheet-scoring</a:t>
            </a:r>
            <a:endParaRPr lang="en-US" dirty="0"/>
          </a:p>
          <a:p>
            <a:pPr marL="342900" indent="-342900" defTabSz="1219140">
              <a:spcAft>
                <a:spcPts val="800"/>
              </a:spcAft>
              <a:buClr>
                <a:srgbClr val="FFFFFF"/>
              </a:buClr>
              <a:buFont typeface="Arial"/>
              <a:buChar char="•"/>
              <a:defRPr/>
            </a:pPr>
            <a:r>
              <a:rPr lang="en-US" sz="1200" dirty="0">
                <a:hlinkClick r:id="rId3"/>
              </a:rPr>
              <a:t>Integrated TFI Companion Guide: https://sebacademy.edc.org/integrated-tfi-companion-guide</a:t>
            </a:r>
          </a:p>
          <a:p>
            <a:pPr marL="342900" indent="-342900" defTabSz="1219140">
              <a:spcAft>
                <a:spcPts val="800"/>
              </a:spcAft>
              <a:buClr>
                <a:srgbClr val="FFFFFF"/>
              </a:buClr>
              <a:buFont typeface="Arial"/>
              <a:buChar char="•"/>
              <a:defRPr/>
            </a:pPr>
            <a:endParaRPr lang="en-US" sz="1200" dirty="0"/>
          </a:p>
          <a:p>
            <a:pPr marL="171450" indent="-171450" algn="l">
              <a:buFont typeface="Arial" panose="020B0604020202020204" pitchFamily="34" charset="0"/>
              <a:buChar char="•"/>
            </a:pPr>
            <a:r>
              <a:rPr lang="en-US" b="1" i="0" dirty="0">
                <a:solidFill>
                  <a:srgbClr val="212529"/>
                </a:solidFill>
                <a:effectLst/>
                <a:highlight>
                  <a:srgbClr val="FFFFFF"/>
                </a:highlight>
                <a:latin typeface="Open Sans" panose="020B0606030504020204" pitchFamily="34" charset="0"/>
              </a:rPr>
              <a:t>Supporting and Responding to Educators’ Classroom PBIS Implementation Needs: Guide to Classroom Systems and Data </a:t>
            </a:r>
            <a:r>
              <a:rPr lang="en-US" sz="1200" dirty="0"/>
              <a:t>- https://sebacademy.edc.org/supporting-and-responding-educators-classroom-pbis-implementation-needs-guide-classroom-systems-and</a:t>
            </a:r>
          </a:p>
          <a:p>
            <a:pPr marL="342900" indent="-342900" defTabSz="1219140">
              <a:spcAft>
                <a:spcPts val="800"/>
              </a:spcAft>
              <a:buClr>
                <a:srgbClr val="FFFFFF"/>
              </a:buClr>
              <a:buFont typeface="Arial"/>
              <a:buChar char="•"/>
              <a:defRPr/>
            </a:pPr>
            <a:r>
              <a:rPr lang="en-US" sz="1200" dirty="0"/>
              <a:t>TFI Action Plan: https://sebacademy.edc.org/tfi-action-plan-template </a:t>
            </a:r>
          </a:p>
          <a:p>
            <a:pPr marL="342900" indent="-342900" defTabSz="1219140">
              <a:spcAft>
                <a:spcPts val="800"/>
              </a:spcAft>
              <a:buClr>
                <a:srgbClr val="FFFFFF"/>
              </a:buClr>
              <a:buFont typeface="Arial"/>
              <a:buChar char="•"/>
              <a:defRPr/>
            </a:pPr>
            <a:r>
              <a:rPr lang="en-US" sz="1200" dirty="0">
                <a:hlinkClick r:id="rId3"/>
              </a:rPr>
              <a:t>Organizing Data Sources: </a:t>
            </a:r>
            <a:r>
              <a:rPr lang="en-US" b="0" i="0" dirty="0">
                <a:solidFill>
                  <a:srgbClr val="000000"/>
                </a:solidFill>
                <a:effectLst/>
                <a:latin typeface="Calibri" panose="020F0502020204030204" pitchFamily="34" charset="0"/>
              </a:rPr>
              <a:t>https://sebacademy.edc.org/organizing-data-sources-activity-0</a:t>
            </a:r>
          </a:p>
          <a:p>
            <a:pPr marL="342900" indent="-342900" defTabSz="1219140">
              <a:spcAft>
                <a:spcPts val="800"/>
              </a:spcAft>
              <a:buClr>
                <a:srgbClr val="FFFFFF"/>
              </a:buClr>
              <a:buFont typeface="Arial"/>
              <a:buChar char="•"/>
              <a:defRPr/>
            </a:pPr>
            <a:r>
              <a:rPr lang="en-US" sz="1200" b="0" i="0" dirty="0">
                <a:solidFill>
                  <a:srgbClr val="000000"/>
                </a:solidFill>
                <a:effectLst/>
                <a:latin typeface="Calibri" panose="020F0502020204030204" pitchFamily="34" charset="0"/>
                <a:hlinkClick r:id="rId3"/>
              </a:rPr>
              <a:t>Annual Evaluation Template: https://sebacademy.edc.org/annual-evaluation-report-template</a:t>
            </a:r>
            <a:endParaRPr lang="en-US" sz="1200" dirty="0">
              <a:hlinkClick r:id="rId3"/>
            </a:endParaRPr>
          </a:p>
          <a:p>
            <a:pPr marL="342900" indent="-342900" defTabSz="1219140">
              <a:spcAft>
                <a:spcPts val="800"/>
              </a:spcAft>
              <a:buClr>
                <a:srgbClr val="FFFFFF"/>
              </a:buClr>
              <a:buFont typeface="Arial"/>
              <a:buChar char="•"/>
              <a:defRPr/>
            </a:pPr>
            <a:r>
              <a:rPr lang="en-US" sz="1200" dirty="0"/>
              <a:t>Annual Evaluation Sample: https://sebacademy.edc.org/annual-evaluation-report-sample</a:t>
            </a:r>
          </a:p>
          <a:p>
            <a:pPr marL="171450" indent="-171450">
              <a:buFont typeface="Arial" panose="020B0604020202020204" pitchFamily="34" charset="0"/>
              <a:buChar char="•"/>
            </a:pPr>
            <a:r>
              <a:rPr lang="en-US" dirty="0"/>
              <a:t>PBIS Handbook Elementary School Example: https://www.daviesskyschools.org/userfiles/320/my%20files/pbis%20handbook%202019-2020.docx.pdf?id=42545</a:t>
            </a:r>
            <a:endParaRPr lang="en-US" dirty="0">
              <a:cs typeface="Calibri" panose="020F0502020204030204"/>
            </a:endParaRPr>
          </a:p>
          <a:p>
            <a:pPr marL="171450" indent="-171450">
              <a:buFont typeface="Arial" panose="020B0604020202020204" pitchFamily="34" charset="0"/>
              <a:buChar char="•"/>
            </a:pPr>
            <a:r>
              <a:rPr lang="en-US" dirty="0"/>
              <a:t>PBIS Handbook Middle School Example: https://www.heightsschools.com/uploadeddocs/cmspbishandbook.pdf</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PBIS Staff Orientation Slides: https://sebacademy.edc.org/staff-presentation-sample</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PBIS Student Orientation Slides: https://drive.google.com/file/d/1z1nmnWcITb9RkPfaGz77-hNTTW5uWpQX/view</a:t>
            </a:r>
          </a:p>
          <a:p>
            <a:pPr marL="171450" indent="-171450">
              <a:buFont typeface="Arial" panose="020B0604020202020204" pitchFamily="34" charset="0"/>
              <a:buChar char="•"/>
            </a:pPr>
            <a:r>
              <a:rPr lang="en-US" dirty="0"/>
              <a:t>PBIS School Website: https://sites.google.com/msad54.org/bloomfield-pbis/home?authuser=0</a:t>
            </a:r>
          </a:p>
          <a:p>
            <a:pPr marL="342900" indent="-342900" defTabSz="1219140">
              <a:spcAft>
                <a:spcPts val="800"/>
              </a:spcAft>
              <a:buClr>
                <a:srgbClr val="FFFFFF"/>
              </a:buClr>
              <a:buFont typeface="Arial"/>
              <a:buChar char="•"/>
              <a:defRPr/>
            </a:pPr>
            <a:endParaRPr lang="en-US" sz="1200" dirty="0"/>
          </a:p>
        </p:txBody>
      </p:sp>
    </p:spTree>
    <p:extLst>
      <p:ext uri="{BB962C8B-B14F-4D97-AF65-F5344CB8AC3E}">
        <p14:creationId xmlns:p14="http://schemas.microsoft.com/office/powerpoint/2010/main" val="338329199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TRAINERS -</a:t>
            </a:r>
          </a:p>
          <a:p>
            <a:pPr marL="158750" indent="0">
              <a:buNone/>
            </a:pPr>
            <a:r>
              <a:rPr lang="en-US" dirty="0"/>
              <a:t>Put link to evaluation (below) in the chat for those who do not use the QR code:</a:t>
            </a:r>
          </a:p>
          <a:p>
            <a:pPr marL="158750" indent="0">
              <a:buNone/>
            </a:pPr>
            <a:endParaRPr lang="en-US" dirty="0"/>
          </a:p>
          <a:p>
            <a:pPr marL="158750" indent="0">
              <a:buNone/>
            </a:pPr>
            <a:r>
              <a:rPr lang="en-US" sz="1800" u="sng" dirty="0">
                <a:solidFill>
                  <a:srgbClr val="0000FF"/>
                </a:solidFill>
                <a:effectLst/>
                <a:latin typeface="Arial" panose="020B0604020202020204" pitchFamily="34" charset="0"/>
                <a:ea typeface="Aptos" panose="020B0004020202020204" pitchFamily="34" charset="0"/>
                <a:cs typeface="Aptos" panose="020B0004020202020204" pitchFamily="34" charset="0"/>
                <a:hlinkClick r:id="rId3"/>
              </a:rPr>
              <a:t>https://go.edc.org/pbis-end-of-year-evaluation</a:t>
            </a:r>
            <a:endParaRPr lang="en-US" dirty="0"/>
          </a:p>
        </p:txBody>
      </p:sp>
    </p:spTree>
    <p:extLst>
      <p:ext uri="{BB962C8B-B14F-4D97-AF65-F5344CB8AC3E}">
        <p14:creationId xmlns:p14="http://schemas.microsoft.com/office/powerpoint/2010/main" val="29325225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6acfdc03ff_0_2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6acfdc03ff_0_2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endParaRPr lang="en-US"/>
          </a:p>
        </p:txBody>
      </p:sp>
    </p:spTree>
    <p:extLst>
      <p:ext uri="{BB962C8B-B14F-4D97-AF65-F5344CB8AC3E}">
        <p14:creationId xmlns:p14="http://schemas.microsoft.com/office/powerpoint/2010/main" val="9857608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5.xml"/><Relationship Id="rId4" Type="http://schemas.openxmlformats.org/officeDocument/2006/relationships/hyperlink" Target="http://bit.ly/2TtBDfr" TargetMode="Externa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2.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6.xml"/><Relationship Id="rId4" Type="http://schemas.openxmlformats.org/officeDocument/2006/relationships/hyperlink" Target="http://bit.ly/2TtBDfr" TargetMode="Externa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3.xml"/><Relationship Id="rId4" Type="http://schemas.openxmlformats.org/officeDocument/2006/relationships/hyperlink" Target="http://bit.ly/2TtBDfr" TargetMode="Externa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4.xml"/><Relationship Id="rId4" Type="http://schemas.openxmlformats.org/officeDocument/2006/relationships/hyperlink" Target="http://bit.ly/2TtBDfr" TargetMode="Externa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60" name="Google Shape;60;p6"/>
          <p:cNvGrpSpPr/>
          <p:nvPr/>
        </p:nvGrpSpPr>
        <p:grpSpPr>
          <a:xfrm>
            <a:off x="9" y="3779033"/>
            <a:ext cx="2766825" cy="3079023"/>
            <a:chOff x="6" y="2834274"/>
            <a:chExt cx="2075119" cy="2309267"/>
          </a:xfrm>
        </p:grpSpPr>
        <p:sp>
          <p:nvSpPr>
            <p:cNvPr id="61" name="Google Shape;61;p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 name="Google Shape;64;p6"/>
          <p:cNvGrpSpPr/>
          <p:nvPr/>
        </p:nvGrpSpPr>
        <p:grpSpPr>
          <a:xfrm>
            <a:off x="10670207" y="12"/>
            <a:ext cx="1521789" cy="1692593"/>
            <a:chOff x="8002655" y="8"/>
            <a:chExt cx="1141342" cy="1269445"/>
          </a:xfrm>
        </p:grpSpPr>
        <p:sp>
          <p:nvSpPr>
            <p:cNvPr id="65" name="Google Shape;65;p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hree columns 3">
  <p:cSld name="Title and three columns 3">
    <p:spTree>
      <p:nvGrpSpPr>
        <p:cNvPr id="1" name="Shape 202"/>
        <p:cNvGrpSpPr/>
        <p:nvPr/>
      </p:nvGrpSpPr>
      <p:grpSpPr>
        <a:xfrm>
          <a:off x="0" y="0"/>
          <a:ext cx="0" cy="0"/>
          <a:chOff x="0" y="0"/>
          <a:chExt cx="0" cy="0"/>
        </a:xfrm>
      </p:grpSpPr>
      <p:sp>
        <p:nvSpPr>
          <p:cNvPr id="203" name="Google Shape;203;p18"/>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4" name="Google Shape;204;p18"/>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05" name="Google Shape;205;p18"/>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6" name="Google Shape;206;p18"/>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07" name="Google Shape;207;p18"/>
          <p:cNvSpPr txBox="1">
            <a:spLocks noGrp="1"/>
          </p:cNvSpPr>
          <p:nvPr>
            <p:ph type="ctrTitle" idx="4"/>
          </p:nvPr>
        </p:nvSpPr>
        <p:spPr>
          <a:xfrm flipH="1">
            <a:off x="927400" y="1987833"/>
            <a:ext cx="3149200" cy="845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8" name="Google Shape;208;p18"/>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209" name="Google Shape;209;p18"/>
          <p:cNvGrpSpPr/>
          <p:nvPr/>
        </p:nvGrpSpPr>
        <p:grpSpPr>
          <a:xfrm>
            <a:off x="10670207" y="12"/>
            <a:ext cx="1521789" cy="1692593"/>
            <a:chOff x="8002655" y="8"/>
            <a:chExt cx="1141342" cy="1269445"/>
          </a:xfrm>
        </p:grpSpPr>
        <p:sp>
          <p:nvSpPr>
            <p:cNvPr id="210" name="Google Shape;210;p18"/>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18"/>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2" name="Google Shape;212;p18"/>
          <p:cNvGrpSpPr/>
          <p:nvPr/>
        </p:nvGrpSpPr>
        <p:grpSpPr>
          <a:xfrm>
            <a:off x="-28" y="3881234"/>
            <a:ext cx="2939995" cy="2976761"/>
            <a:chOff x="-21" y="2910925"/>
            <a:chExt cx="2204996" cy="2232571"/>
          </a:xfrm>
        </p:grpSpPr>
        <p:sp>
          <p:nvSpPr>
            <p:cNvPr id="213" name="Google Shape;213;p18"/>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18"/>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18"/>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6" name="Google Shape;216;p18"/>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405104768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Title only" type="titleOnly" preserve="1">
  <p:cSld name="Title only">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60" name="Google Shape;60;p6"/>
          <p:cNvGrpSpPr/>
          <p:nvPr/>
        </p:nvGrpSpPr>
        <p:grpSpPr>
          <a:xfrm>
            <a:off x="10" y="3779034"/>
            <a:ext cx="2766825" cy="3079023"/>
            <a:chOff x="6" y="2834274"/>
            <a:chExt cx="2075119" cy="2309267"/>
          </a:xfrm>
        </p:grpSpPr>
        <p:sp>
          <p:nvSpPr>
            <p:cNvPr id="61" name="Google Shape;61;p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 name="Google Shape;64;p6"/>
          <p:cNvGrpSpPr/>
          <p:nvPr/>
        </p:nvGrpSpPr>
        <p:grpSpPr>
          <a:xfrm>
            <a:off x="10670208" y="13"/>
            <a:ext cx="1521789" cy="1692593"/>
            <a:chOff x="8002655" y="8"/>
            <a:chExt cx="1141342" cy="1269445"/>
          </a:xfrm>
        </p:grpSpPr>
        <p:sp>
          <p:nvSpPr>
            <p:cNvPr id="65" name="Google Shape;65;p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45528473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One column text" preserve="1">
  <p:cSld name="One column text">
    <p:spTree>
      <p:nvGrpSpPr>
        <p:cNvPr id="1" name="Shape 67"/>
        <p:cNvGrpSpPr/>
        <p:nvPr/>
      </p:nvGrpSpPr>
      <p:grpSpPr>
        <a:xfrm>
          <a:off x="0" y="0"/>
          <a:ext cx="0" cy="0"/>
          <a:chOff x="0" y="0"/>
          <a:chExt cx="0" cy="0"/>
        </a:xfrm>
      </p:grpSpPr>
      <p:grpSp>
        <p:nvGrpSpPr>
          <p:cNvPr id="68" name="Google Shape;68;p7"/>
          <p:cNvGrpSpPr/>
          <p:nvPr/>
        </p:nvGrpSpPr>
        <p:grpSpPr>
          <a:xfrm>
            <a:off x="9405522" y="-17"/>
            <a:ext cx="2786500" cy="3101017"/>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2" name="Google Shape;72;p7"/>
          <p:cNvSpPr txBox="1">
            <a:spLocks noGrp="1"/>
          </p:cNvSpPr>
          <p:nvPr>
            <p:ph type="subTitle" idx="1"/>
          </p:nvPr>
        </p:nvSpPr>
        <p:spPr>
          <a:xfrm flipH="1">
            <a:off x="6909000" y="2685633"/>
            <a:ext cx="4297600" cy="25076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accent1"/>
              </a:buClr>
              <a:buSzPts val="1200"/>
              <a:buChar char="●"/>
              <a:defRPr sz="2400"/>
            </a:lvl1pPr>
            <a:lvl2pPr lvl="1" algn="ctr" rtl="0">
              <a:lnSpc>
                <a:spcPct val="100000"/>
              </a:lnSpc>
              <a:spcBef>
                <a:spcPts val="0"/>
              </a:spcBef>
              <a:spcAft>
                <a:spcPts val="0"/>
              </a:spcAft>
              <a:buSzPts val="1200"/>
              <a:buChar char="○"/>
              <a:defRPr sz="1600"/>
            </a:lvl2pPr>
            <a:lvl3pPr lvl="2" algn="ctr" rtl="0">
              <a:lnSpc>
                <a:spcPct val="100000"/>
              </a:lnSpc>
              <a:spcBef>
                <a:spcPts val="0"/>
              </a:spcBef>
              <a:spcAft>
                <a:spcPts val="0"/>
              </a:spcAft>
              <a:buSzPts val="1200"/>
              <a:buChar char="■"/>
              <a:defRPr sz="1600"/>
            </a:lvl3pPr>
            <a:lvl4pPr lvl="3" algn="ctr" rtl="0">
              <a:lnSpc>
                <a:spcPct val="100000"/>
              </a:lnSpc>
              <a:spcBef>
                <a:spcPts val="0"/>
              </a:spcBef>
              <a:spcAft>
                <a:spcPts val="0"/>
              </a:spcAft>
              <a:buSzPts val="1200"/>
              <a:buChar char="●"/>
              <a:defRPr sz="1600"/>
            </a:lvl4pPr>
            <a:lvl5pPr lvl="4" algn="ctr" rtl="0">
              <a:lnSpc>
                <a:spcPct val="100000"/>
              </a:lnSpc>
              <a:spcBef>
                <a:spcPts val="0"/>
              </a:spcBef>
              <a:spcAft>
                <a:spcPts val="0"/>
              </a:spcAft>
              <a:buSzPts val="1200"/>
              <a:buChar char="○"/>
              <a:defRPr sz="1600"/>
            </a:lvl5pPr>
            <a:lvl6pPr lvl="5" algn="ctr" rtl="0">
              <a:lnSpc>
                <a:spcPct val="100000"/>
              </a:lnSpc>
              <a:spcBef>
                <a:spcPts val="0"/>
              </a:spcBef>
              <a:spcAft>
                <a:spcPts val="0"/>
              </a:spcAft>
              <a:buSzPts val="1200"/>
              <a:buChar char="■"/>
              <a:defRPr sz="1600"/>
            </a:lvl6pPr>
            <a:lvl7pPr lvl="6" algn="ctr" rtl="0">
              <a:lnSpc>
                <a:spcPct val="100000"/>
              </a:lnSpc>
              <a:spcBef>
                <a:spcPts val="0"/>
              </a:spcBef>
              <a:spcAft>
                <a:spcPts val="0"/>
              </a:spcAft>
              <a:buSzPts val="1200"/>
              <a:buChar char="●"/>
              <a:defRPr sz="1600"/>
            </a:lvl7pPr>
            <a:lvl8pPr lvl="7" algn="ctr" rtl="0">
              <a:lnSpc>
                <a:spcPct val="100000"/>
              </a:lnSpc>
              <a:spcBef>
                <a:spcPts val="0"/>
              </a:spcBef>
              <a:spcAft>
                <a:spcPts val="0"/>
              </a:spcAft>
              <a:buSzPts val="1200"/>
              <a:buChar char="○"/>
              <a:defRPr sz="1600"/>
            </a:lvl8pPr>
            <a:lvl9pPr lvl="8" algn="ctr" rtl="0">
              <a:lnSpc>
                <a:spcPct val="100000"/>
              </a:lnSpc>
              <a:spcBef>
                <a:spcPts val="0"/>
              </a:spcBef>
              <a:spcAft>
                <a:spcPts val="0"/>
              </a:spcAft>
              <a:buSzPts val="1200"/>
              <a:buChar char="■"/>
              <a:defRPr sz="1600"/>
            </a:lvl9pPr>
          </a:lstStyle>
          <a:p>
            <a:endParaRPr/>
          </a:p>
        </p:txBody>
      </p:sp>
      <p:sp>
        <p:nvSpPr>
          <p:cNvPr id="73" name="Google Shape;73;p7"/>
          <p:cNvSpPr txBox="1">
            <a:spLocks noGrp="1"/>
          </p:cNvSpPr>
          <p:nvPr>
            <p:ph type="title"/>
          </p:nvPr>
        </p:nvSpPr>
        <p:spPr>
          <a:xfrm>
            <a:off x="5926997" y="5262947"/>
            <a:ext cx="5279600" cy="845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4000" b="0"/>
            </a:lvl1pPr>
            <a:lvl2pPr lvl="1" algn="r" rtl="0">
              <a:spcBef>
                <a:spcPts val="0"/>
              </a:spcBef>
              <a:spcAft>
                <a:spcPts val="0"/>
              </a:spcAft>
              <a:buNone/>
              <a:defRPr sz="4000" b="0"/>
            </a:lvl2pPr>
            <a:lvl3pPr lvl="2" algn="r" rtl="0">
              <a:spcBef>
                <a:spcPts val="0"/>
              </a:spcBef>
              <a:spcAft>
                <a:spcPts val="0"/>
              </a:spcAft>
              <a:buNone/>
              <a:defRPr sz="4000" b="0"/>
            </a:lvl3pPr>
            <a:lvl4pPr lvl="3" algn="r" rtl="0">
              <a:spcBef>
                <a:spcPts val="0"/>
              </a:spcBef>
              <a:spcAft>
                <a:spcPts val="0"/>
              </a:spcAft>
              <a:buNone/>
              <a:defRPr sz="4000" b="0"/>
            </a:lvl4pPr>
            <a:lvl5pPr lvl="4" algn="r" rtl="0">
              <a:spcBef>
                <a:spcPts val="0"/>
              </a:spcBef>
              <a:spcAft>
                <a:spcPts val="0"/>
              </a:spcAft>
              <a:buNone/>
              <a:defRPr sz="4000" b="0"/>
            </a:lvl5pPr>
            <a:lvl6pPr lvl="5" algn="r" rtl="0">
              <a:spcBef>
                <a:spcPts val="0"/>
              </a:spcBef>
              <a:spcAft>
                <a:spcPts val="0"/>
              </a:spcAft>
              <a:buNone/>
              <a:defRPr sz="4000" b="0"/>
            </a:lvl6pPr>
            <a:lvl7pPr lvl="6" algn="r" rtl="0">
              <a:spcBef>
                <a:spcPts val="0"/>
              </a:spcBef>
              <a:spcAft>
                <a:spcPts val="0"/>
              </a:spcAft>
              <a:buNone/>
              <a:defRPr sz="4000" b="0"/>
            </a:lvl7pPr>
            <a:lvl8pPr lvl="7" algn="r" rtl="0">
              <a:spcBef>
                <a:spcPts val="0"/>
              </a:spcBef>
              <a:spcAft>
                <a:spcPts val="0"/>
              </a:spcAft>
              <a:buNone/>
              <a:defRPr sz="4000" b="0"/>
            </a:lvl8pPr>
            <a:lvl9pPr lvl="8" algn="r" rtl="0">
              <a:spcBef>
                <a:spcPts val="0"/>
              </a:spcBef>
              <a:spcAft>
                <a:spcPts val="0"/>
              </a:spcAft>
              <a:buNone/>
              <a:defRPr sz="4000" b="0"/>
            </a:lvl9pPr>
          </a:lstStyle>
          <a:p>
            <a:endParaRPr/>
          </a:p>
        </p:txBody>
      </p:sp>
    </p:spTree>
    <p:extLst>
      <p:ext uri="{BB962C8B-B14F-4D97-AF65-F5344CB8AC3E}">
        <p14:creationId xmlns:p14="http://schemas.microsoft.com/office/powerpoint/2010/main" val="384632856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Main point" preserve="1">
  <p:cSld name="Main point">
    <p:spTree>
      <p:nvGrpSpPr>
        <p:cNvPr id="1" name="Shape 74"/>
        <p:cNvGrpSpPr/>
        <p:nvPr/>
      </p:nvGrpSpPr>
      <p:grpSpPr>
        <a:xfrm>
          <a:off x="0" y="0"/>
          <a:ext cx="0" cy="0"/>
          <a:chOff x="0" y="0"/>
          <a:chExt cx="0" cy="0"/>
        </a:xfrm>
      </p:grpSpPr>
      <p:sp>
        <p:nvSpPr>
          <p:cNvPr id="75" name="Google Shape;75;p8"/>
          <p:cNvSpPr/>
          <p:nvPr/>
        </p:nvSpPr>
        <p:spPr>
          <a:xfrm rot="10800000">
            <a:off x="-1524004" y="-69"/>
            <a:ext cx="10588437" cy="7703401"/>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6" name="Google Shape;76;p8"/>
          <p:cNvGrpSpPr/>
          <p:nvPr/>
        </p:nvGrpSpPr>
        <p:grpSpPr>
          <a:xfrm>
            <a:off x="1207805" y="-30952"/>
            <a:ext cx="10984219" cy="6888968"/>
            <a:chOff x="5353050" y="0"/>
            <a:chExt cx="4407556" cy="5143580"/>
          </a:xfrm>
        </p:grpSpPr>
        <p:sp>
          <p:nvSpPr>
            <p:cNvPr id="77" name="Google Shape;77;p8"/>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8"/>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8"/>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8"/>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8"/>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 name="Google Shape;82;p8"/>
          <p:cNvSpPr txBox="1">
            <a:spLocks noGrp="1"/>
          </p:cNvSpPr>
          <p:nvPr>
            <p:ph type="title"/>
          </p:nvPr>
        </p:nvSpPr>
        <p:spPr>
          <a:xfrm rot="-151">
            <a:off x="1536400" y="1746409"/>
            <a:ext cx="9119200" cy="3365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4800"/>
              <a:buNone/>
              <a:defRPr sz="8800"/>
            </a:lvl1pPr>
            <a:lvl2pPr lvl="1">
              <a:spcBef>
                <a:spcPts val="0"/>
              </a:spcBef>
              <a:spcAft>
                <a:spcPts val="0"/>
              </a:spcAft>
              <a:buClr>
                <a:schemeClr val="accent1"/>
              </a:buClr>
              <a:buSzPts val="4800"/>
              <a:buNone/>
              <a:defRPr sz="6400">
                <a:solidFill>
                  <a:schemeClr val="accent1"/>
                </a:solidFill>
              </a:defRPr>
            </a:lvl2pPr>
            <a:lvl3pPr lvl="2">
              <a:spcBef>
                <a:spcPts val="0"/>
              </a:spcBef>
              <a:spcAft>
                <a:spcPts val="0"/>
              </a:spcAft>
              <a:buClr>
                <a:schemeClr val="accent1"/>
              </a:buClr>
              <a:buSzPts val="4800"/>
              <a:buNone/>
              <a:defRPr sz="6400">
                <a:solidFill>
                  <a:schemeClr val="accent1"/>
                </a:solidFill>
              </a:defRPr>
            </a:lvl3pPr>
            <a:lvl4pPr lvl="3">
              <a:spcBef>
                <a:spcPts val="0"/>
              </a:spcBef>
              <a:spcAft>
                <a:spcPts val="0"/>
              </a:spcAft>
              <a:buClr>
                <a:schemeClr val="accent1"/>
              </a:buClr>
              <a:buSzPts val="4800"/>
              <a:buNone/>
              <a:defRPr sz="6400">
                <a:solidFill>
                  <a:schemeClr val="accent1"/>
                </a:solidFill>
              </a:defRPr>
            </a:lvl4pPr>
            <a:lvl5pPr lvl="4">
              <a:spcBef>
                <a:spcPts val="0"/>
              </a:spcBef>
              <a:spcAft>
                <a:spcPts val="0"/>
              </a:spcAft>
              <a:buClr>
                <a:schemeClr val="accent1"/>
              </a:buClr>
              <a:buSzPts val="4800"/>
              <a:buNone/>
              <a:defRPr sz="6400">
                <a:solidFill>
                  <a:schemeClr val="accent1"/>
                </a:solidFill>
              </a:defRPr>
            </a:lvl5pPr>
            <a:lvl6pPr lvl="5">
              <a:spcBef>
                <a:spcPts val="0"/>
              </a:spcBef>
              <a:spcAft>
                <a:spcPts val="0"/>
              </a:spcAft>
              <a:buClr>
                <a:schemeClr val="accent1"/>
              </a:buClr>
              <a:buSzPts val="4800"/>
              <a:buNone/>
              <a:defRPr sz="6400">
                <a:solidFill>
                  <a:schemeClr val="accent1"/>
                </a:solidFill>
              </a:defRPr>
            </a:lvl6pPr>
            <a:lvl7pPr lvl="6">
              <a:spcBef>
                <a:spcPts val="0"/>
              </a:spcBef>
              <a:spcAft>
                <a:spcPts val="0"/>
              </a:spcAft>
              <a:buClr>
                <a:schemeClr val="accent1"/>
              </a:buClr>
              <a:buSzPts val="4800"/>
              <a:buNone/>
              <a:defRPr sz="6400">
                <a:solidFill>
                  <a:schemeClr val="accent1"/>
                </a:solidFill>
              </a:defRPr>
            </a:lvl7pPr>
            <a:lvl8pPr lvl="7">
              <a:spcBef>
                <a:spcPts val="0"/>
              </a:spcBef>
              <a:spcAft>
                <a:spcPts val="0"/>
              </a:spcAft>
              <a:buClr>
                <a:schemeClr val="accent1"/>
              </a:buClr>
              <a:buSzPts val="4800"/>
              <a:buNone/>
              <a:defRPr sz="6400">
                <a:solidFill>
                  <a:schemeClr val="accent1"/>
                </a:solidFill>
              </a:defRPr>
            </a:lvl8pPr>
            <a:lvl9pPr lvl="8">
              <a:spcBef>
                <a:spcPts val="0"/>
              </a:spcBef>
              <a:spcAft>
                <a:spcPts val="0"/>
              </a:spcAft>
              <a:buClr>
                <a:schemeClr val="accent1"/>
              </a:buClr>
              <a:buSzPts val="4800"/>
              <a:buNone/>
              <a:defRPr sz="6400">
                <a:solidFill>
                  <a:schemeClr val="accent1"/>
                </a:solidFill>
              </a:defRPr>
            </a:lvl9pPr>
          </a:lstStyle>
          <a:p>
            <a:endParaRPr/>
          </a:p>
        </p:txBody>
      </p:sp>
    </p:spTree>
    <p:extLst>
      <p:ext uri="{BB962C8B-B14F-4D97-AF65-F5344CB8AC3E}">
        <p14:creationId xmlns:p14="http://schemas.microsoft.com/office/powerpoint/2010/main" val="109423719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Section title and description" preserve="1">
  <p:cSld name="Section title and description">
    <p:spTree>
      <p:nvGrpSpPr>
        <p:cNvPr id="1" name="Shape 83"/>
        <p:cNvGrpSpPr/>
        <p:nvPr/>
      </p:nvGrpSpPr>
      <p:grpSpPr>
        <a:xfrm>
          <a:off x="0" y="0"/>
          <a:ext cx="0" cy="0"/>
          <a:chOff x="0" y="0"/>
          <a:chExt cx="0" cy="0"/>
        </a:xfrm>
      </p:grpSpPr>
      <p:sp>
        <p:nvSpPr>
          <p:cNvPr id="84" name="Google Shape;84;p9"/>
          <p:cNvSpPr txBox="1">
            <a:spLocks noGrp="1"/>
          </p:cNvSpPr>
          <p:nvPr>
            <p:ph type="title"/>
          </p:nvPr>
        </p:nvSpPr>
        <p:spPr>
          <a:xfrm>
            <a:off x="1426433" y="1389339"/>
            <a:ext cx="3666400" cy="14952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80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85" name="Google Shape;85;p9"/>
          <p:cNvSpPr txBox="1">
            <a:spLocks noGrp="1"/>
          </p:cNvSpPr>
          <p:nvPr>
            <p:ph type="subTitle" idx="1"/>
          </p:nvPr>
        </p:nvSpPr>
        <p:spPr>
          <a:xfrm>
            <a:off x="1468000" y="2668733"/>
            <a:ext cx="3947200" cy="1804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1867"/>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348284522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Caption" preserve="1">
  <p:cSld name="Caption">
    <p:spTree>
      <p:nvGrpSpPr>
        <p:cNvPr id="1" name="Shape 86"/>
        <p:cNvGrpSpPr/>
        <p:nvPr/>
      </p:nvGrpSpPr>
      <p:grpSpPr>
        <a:xfrm>
          <a:off x="0" y="0"/>
          <a:ext cx="0" cy="0"/>
          <a:chOff x="0" y="0"/>
          <a:chExt cx="0" cy="0"/>
        </a:xfrm>
      </p:grpSpPr>
      <p:sp>
        <p:nvSpPr>
          <p:cNvPr id="87" name="Google Shape;87;p10"/>
          <p:cNvSpPr txBox="1">
            <a:spLocks noGrp="1"/>
          </p:cNvSpPr>
          <p:nvPr>
            <p:ph type="ctrTitle"/>
          </p:nvPr>
        </p:nvSpPr>
        <p:spPr>
          <a:xfrm flipH="1">
            <a:off x="818881" y="5420100"/>
            <a:ext cx="4886400" cy="622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b="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endParaRPr/>
          </a:p>
        </p:txBody>
      </p:sp>
      <p:sp>
        <p:nvSpPr>
          <p:cNvPr id="88" name="Google Shape;88;p10"/>
          <p:cNvSpPr txBox="1">
            <a:spLocks noGrp="1"/>
          </p:cNvSpPr>
          <p:nvPr>
            <p:ph type="subTitle" idx="1"/>
          </p:nvPr>
        </p:nvSpPr>
        <p:spPr>
          <a:xfrm rot="-307" flipH="1">
            <a:off x="818881" y="3543500"/>
            <a:ext cx="4478800" cy="177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667"/>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grpSp>
        <p:nvGrpSpPr>
          <p:cNvPr id="89" name="Google Shape;89;p10"/>
          <p:cNvGrpSpPr/>
          <p:nvPr/>
        </p:nvGrpSpPr>
        <p:grpSpPr>
          <a:xfrm rot="10800000">
            <a:off x="-1622820" y="3"/>
            <a:ext cx="5165656" cy="6028276"/>
            <a:chOff x="5353050" y="0"/>
            <a:chExt cx="4407556" cy="5143580"/>
          </a:xfrm>
        </p:grpSpPr>
        <p:sp>
          <p:nvSpPr>
            <p:cNvPr id="90" name="Google Shape;90;p10"/>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10"/>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10"/>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10"/>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10"/>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52260554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Big number" preserve="1">
  <p:cSld name="Big number">
    <p:spTree>
      <p:nvGrpSpPr>
        <p:cNvPr id="1" name="Shape 95"/>
        <p:cNvGrpSpPr/>
        <p:nvPr/>
      </p:nvGrpSpPr>
      <p:grpSpPr>
        <a:xfrm>
          <a:off x="0" y="0"/>
          <a:ext cx="0" cy="0"/>
          <a:chOff x="0" y="0"/>
          <a:chExt cx="0" cy="0"/>
        </a:xfrm>
      </p:grpSpPr>
      <p:grpSp>
        <p:nvGrpSpPr>
          <p:cNvPr id="96" name="Google Shape;96;p11"/>
          <p:cNvGrpSpPr/>
          <p:nvPr/>
        </p:nvGrpSpPr>
        <p:grpSpPr>
          <a:xfrm>
            <a:off x="10" y="3779034"/>
            <a:ext cx="2766825" cy="3079023"/>
            <a:chOff x="6" y="2834274"/>
            <a:chExt cx="2075119" cy="2309267"/>
          </a:xfrm>
        </p:grpSpPr>
        <p:sp>
          <p:nvSpPr>
            <p:cNvPr id="97" name="Google Shape;97;p1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1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1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 name="Google Shape;100;p11"/>
          <p:cNvGrpSpPr/>
          <p:nvPr/>
        </p:nvGrpSpPr>
        <p:grpSpPr>
          <a:xfrm>
            <a:off x="10670208" y="13"/>
            <a:ext cx="1521789" cy="1692593"/>
            <a:chOff x="8002655" y="8"/>
            <a:chExt cx="1141342" cy="1269445"/>
          </a:xfrm>
        </p:grpSpPr>
        <p:sp>
          <p:nvSpPr>
            <p:cNvPr id="101" name="Google Shape;101;p1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1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3" name="Google Shape;103;p11"/>
          <p:cNvSpPr txBox="1">
            <a:spLocks noGrp="1"/>
          </p:cNvSpPr>
          <p:nvPr>
            <p:ph type="title" hasCustomPrompt="1"/>
          </p:nvPr>
        </p:nvSpPr>
        <p:spPr>
          <a:xfrm>
            <a:off x="6854431" y="4036219"/>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04" name="Google Shape;104;p11"/>
          <p:cNvSpPr txBox="1">
            <a:spLocks noGrp="1"/>
          </p:cNvSpPr>
          <p:nvPr>
            <p:ph type="subTitle" idx="1"/>
          </p:nvPr>
        </p:nvSpPr>
        <p:spPr>
          <a:xfrm flipH="1">
            <a:off x="6873349" y="4603337"/>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5" name="Google Shape;105;p11"/>
          <p:cNvSpPr txBox="1">
            <a:spLocks noGrp="1"/>
          </p:cNvSpPr>
          <p:nvPr>
            <p:ph type="title" idx="2" hasCustomPrompt="1"/>
          </p:nvPr>
        </p:nvSpPr>
        <p:spPr>
          <a:xfrm>
            <a:off x="2726217" y="3086767"/>
            <a:ext cx="2321200" cy="585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7200"/>
              <a:buNone/>
              <a:defRPr sz="5333"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06" name="Google Shape;106;p11"/>
          <p:cNvSpPr txBox="1">
            <a:spLocks noGrp="1"/>
          </p:cNvSpPr>
          <p:nvPr>
            <p:ph type="subTitle" idx="3"/>
          </p:nvPr>
        </p:nvSpPr>
        <p:spPr>
          <a:xfrm flipH="1">
            <a:off x="6873452" y="2655393"/>
            <a:ext cx="3598000" cy="1321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400"/>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7" name="Google Shape;107;p11"/>
          <p:cNvSpPr txBox="1">
            <a:spLocks noGrp="1"/>
          </p:cNvSpPr>
          <p:nvPr>
            <p:ph type="title" idx="4"/>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13837329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Title only 2" preserve="1">
  <p:cSld name="Title only 2">
    <p:spTree>
      <p:nvGrpSpPr>
        <p:cNvPr id="1" name="Shape 108"/>
        <p:cNvGrpSpPr/>
        <p:nvPr/>
      </p:nvGrpSpPr>
      <p:grpSpPr>
        <a:xfrm>
          <a:off x="0" y="0"/>
          <a:ext cx="0" cy="0"/>
          <a:chOff x="0" y="0"/>
          <a:chExt cx="0" cy="0"/>
        </a:xfrm>
      </p:grpSpPr>
      <p:grpSp>
        <p:nvGrpSpPr>
          <p:cNvPr id="109" name="Google Shape;109;p12"/>
          <p:cNvGrpSpPr/>
          <p:nvPr/>
        </p:nvGrpSpPr>
        <p:grpSpPr>
          <a:xfrm rot="10800000">
            <a:off x="-28" y="5165402"/>
            <a:ext cx="1521789" cy="1692593"/>
            <a:chOff x="8002655" y="8"/>
            <a:chExt cx="1141342" cy="1269445"/>
          </a:xfrm>
        </p:grpSpPr>
        <p:sp>
          <p:nvSpPr>
            <p:cNvPr id="110" name="Google Shape;110;p1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1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2" name="Google Shape;112;p12"/>
          <p:cNvGrpSpPr/>
          <p:nvPr/>
        </p:nvGrpSpPr>
        <p:grpSpPr>
          <a:xfrm rot="10800000">
            <a:off x="9252001" y="13"/>
            <a:ext cx="2939995" cy="2976761"/>
            <a:chOff x="-21" y="2910925"/>
            <a:chExt cx="2204996" cy="2232571"/>
          </a:xfrm>
        </p:grpSpPr>
        <p:sp>
          <p:nvSpPr>
            <p:cNvPr id="113" name="Google Shape;113;p12"/>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12"/>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12"/>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6" name="Google Shape;116;p1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250922548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Small numbers" preserve="1">
  <p:cSld name="Small numbers">
    <p:spTree>
      <p:nvGrpSpPr>
        <p:cNvPr id="1" name="Shape 117"/>
        <p:cNvGrpSpPr/>
        <p:nvPr/>
      </p:nvGrpSpPr>
      <p:grpSpPr>
        <a:xfrm>
          <a:off x="0" y="0"/>
          <a:ext cx="0" cy="0"/>
          <a:chOff x="0" y="0"/>
          <a:chExt cx="0" cy="0"/>
        </a:xfrm>
      </p:grpSpPr>
      <p:grpSp>
        <p:nvGrpSpPr>
          <p:cNvPr id="118" name="Google Shape;118;p13"/>
          <p:cNvGrpSpPr/>
          <p:nvPr/>
        </p:nvGrpSpPr>
        <p:grpSpPr>
          <a:xfrm>
            <a:off x="10" y="3779034"/>
            <a:ext cx="2766825" cy="3079023"/>
            <a:chOff x="6" y="2834274"/>
            <a:chExt cx="2075119" cy="2309267"/>
          </a:xfrm>
        </p:grpSpPr>
        <p:sp>
          <p:nvSpPr>
            <p:cNvPr id="119" name="Google Shape;119;p13"/>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13"/>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13"/>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2" name="Google Shape;122;p13"/>
          <p:cNvGrpSpPr/>
          <p:nvPr/>
        </p:nvGrpSpPr>
        <p:grpSpPr>
          <a:xfrm>
            <a:off x="10670208" y="13"/>
            <a:ext cx="1521789" cy="1692593"/>
            <a:chOff x="8002655" y="8"/>
            <a:chExt cx="1141342" cy="1269445"/>
          </a:xfrm>
        </p:grpSpPr>
        <p:sp>
          <p:nvSpPr>
            <p:cNvPr id="123" name="Google Shape;123;p13"/>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13"/>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5" name="Google Shape;125;p13"/>
          <p:cNvSpPr txBox="1">
            <a:spLocks noGrp="1"/>
          </p:cNvSpPr>
          <p:nvPr>
            <p:ph type="title" hasCustomPrompt="1"/>
          </p:nvPr>
        </p:nvSpPr>
        <p:spPr>
          <a:xfrm>
            <a:off x="3036717"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6" name="Google Shape;126;p13"/>
          <p:cNvSpPr txBox="1">
            <a:spLocks noGrp="1"/>
          </p:cNvSpPr>
          <p:nvPr>
            <p:ph type="subTitle" idx="1"/>
          </p:nvPr>
        </p:nvSpPr>
        <p:spPr>
          <a:xfrm flipH="1">
            <a:off x="3036751" y="4667300"/>
            <a:ext cx="1912000" cy="74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7" name="Google Shape;127;p13"/>
          <p:cNvSpPr txBox="1">
            <a:spLocks noGrp="1"/>
          </p:cNvSpPr>
          <p:nvPr>
            <p:ph type="title" idx="2" hasCustomPrompt="1"/>
          </p:nvPr>
        </p:nvSpPr>
        <p:spPr>
          <a:xfrm>
            <a:off x="3036717" y="2109548"/>
            <a:ext cx="1407200" cy="60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8" name="Google Shape;128;p13"/>
          <p:cNvSpPr txBox="1">
            <a:spLocks noGrp="1"/>
          </p:cNvSpPr>
          <p:nvPr>
            <p:ph type="subTitle" idx="3"/>
          </p:nvPr>
        </p:nvSpPr>
        <p:spPr>
          <a:xfrm flipH="1">
            <a:off x="3036717" y="2709500"/>
            <a:ext cx="1959200" cy="65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9" name="Google Shape;129;p13"/>
          <p:cNvSpPr txBox="1">
            <a:spLocks noGrp="1"/>
          </p:cNvSpPr>
          <p:nvPr>
            <p:ph type="title" idx="4" hasCustomPrompt="1"/>
          </p:nvPr>
        </p:nvSpPr>
        <p:spPr>
          <a:xfrm>
            <a:off x="8121329"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0" name="Google Shape;130;p13"/>
          <p:cNvSpPr txBox="1">
            <a:spLocks noGrp="1"/>
          </p:cNvSpPr>
          <p:nvPr>
            <p:ph type="subTitle" idx="5"/>
          </p:nvPr>
        </p:nvSpPr>
        <p:spPr>
          <a:xfrm flipH="1">
            <a:off x="8121329" y="4667308"/>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31" name="Google Shape;131;p13"/>
          <p:cNvSpPr txBox="1">
            <a:spLocks noGrp="1"/>
          </p:cNvSpPr>
          <p:nvPr>
            <p:ph type="title" idx="6" hasCustomPrompt="1"/>
          </p:nvPr>
        </p:nvSpPr>
        <p:spPr>
          <a:xfrm>
            <a:off x="8121313" y="2018600"/>
            <a:ext cx="2321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2" name="Google Shape;132;p13"/>
          <p:cNvSpPr txBox="1">
            <a:spLocks noGrp="1"/>
          </p:cNvSpPr>
          <p:nvPr>
            <p:ph type="subTitle" idx="7"/>
          </p:nvPr>
        </p:nvSpPr>
        <p:spPr>
          <a:xfrm flipH="1">
            <a:off x="8121329" y="2671441"/>
            <a:ext cx="16940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33" name="Google Shape;133;p13"/>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116821928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Table of contents" preserve="1">
  <p:cSld name="Table of contents">
    <p:spTree>
      <p:nvGrpSpPr>
        <p:cNvPr id="1" name="Shape 134"/>
        <p:cNvGrpSpPr/>
        <p:nvPr/>
      </p:nvGrpSpPr>
      <p:grpSpPr>
        <a:xfrm>
          <a:off x="0" y="0"/>
          <a:ext cx="0" cy="0"/>
          <a:chOff x="0" y="0"/>
          <a:chExt cx="0" cy="0"/>
        </a:xfrm>
      </p:grpSpPr>
      <p:sp>
        <p:nvSpPr>
          <p:cNvPr id="135" name="Google Shape;135;p14"/>
          <p:cNvSpPr/>
          <p:nvPr/>
        </p:nvSpPr>
        <p:spPr>
          <a:xfrm rot="10800000">
            <a:off x="6610746"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6" name="Google Shape;136;p14"/>
          <p:cNvSpPr txBox="1">
            <a:spLocks noGrp="1"/>
          </p:cNvSpPr>
          <p:nvPr>
            <p:ph type="subTitle" idx="1"/>
          </p:nvPr>
        </p:nvSpPr>
        <p:spPr>
          <a:xfrm flipH="1">
            <a:off x="2199400" y="1790201"/>
            <a:ext cx="4379200" cy="83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14"/>
          <p:cNvSpPr txBox="1">
            <a:spLocks noGrp="1"/>
          </p:cNvSpPr>
          <p:nvPr>
            <p:ph type="subTitle" idx="2"/>
          </p:nvPr>
        </p:nvSpPr>
        <p:spPr>
          <a:xfrm flipH="1">
            <a:off x="2199400" y="4176643"/>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 name="Google Shape;138;p14"/>
          <p:cNvSpPr txBox="1">
            <a:spLocks noGrp="1"/>
          </p:cNvSpPr>
          <p:nvPr>
            <p:ph type="title" hasCustomPrompt="1"/>
          </p:nvPr>
        </p:nvSpPr>
        <p:spPr>
          <a:xfrm>
            <a:off x="993997" y="1677577"/>
            <a:ext cx="9336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9pPr>
          </a:lstStyle>
          <a:p>
            <a:r>
              <a:t>xx%</a:t>
            </a:r>
          </a:p>
        </p:txBody>
      </p:sp>
      <p:sp>
        <p:nvSpPr>
          <p:cNvPr id="139" name="Google Shape;139;p14"/>
          <p:cNvSpPr txBox="1">
            <a:spLocks noGrp="1"/>
          </p:cNvSpPr>
          <p:nvPr>
            <p:ph type="subTitle" idx="3"/>
          </p:nvPr>
        </p:nvSpPr>
        <p:spPr>
          <a:xfrm flipH="1">
            <a:off x="2199400" y="2984801"/>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 name="Google Shape;140;p14"/>
          <p:cNvSpPr txBox="1">
            <a:spLocks noGrp="1"/>
          </p:cNvSpPr>
          <p:nvPr>
            <p:ph type="subTitle" idx="4"/>
          </p:nvPr>
        </p:nvSpPr>
        <p:spPr>
          <a:xfrm flipH="1">
            <a:off x="2199596" y="126628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1" name="Google Shape;141;p14"/>
          <p:cNvSpPr txBox="1">
            <a:spLocks noGrp="1"/>
          </p:cNvSpPr>
          <p:nvPr>
            <p:ph type="subTitle" idx="5"/>
          </p:nvPr>
        </p:nvSpPr>
        <p:spPr>
          <a:xfrm flipH="1">
            <a:off x="2199600" y="3653244"/>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2" name="Google Shape;142;p14"/>
          <p:cNvSpPr txBox="1">
            <a:spLocks noGrp="1"/>
          </p:cNvSpPr>
          <p:nvPr>
            <p:ph type="subTitle" idx="6"/>
          </p:nvPr>
        </p:nvSpPr>
        <p:spPr>
          <a:xfrm flipH="1">
            <a:off x="2199333" y="245913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3" name="Google Shape;143;p14"/>
          <p:cNvSpPr txBox="1">
            <a:spLocks noGrp="1"/>
          </p:cNvSpPr>
          <p:nvPr>
            <p:ph type="title" idx="7" hasCustomPrompt="1"/>
          </p:nvPr>
        </p:nvSpPr>
        <p:spPr>
          <a:xfrm>
            <a:off x="1044600" y="2985200"/>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4" name="Google Shape;144;p14"/>
          <p:cNvSpPr txBox="1">
            <a:spLocks noGrp="1"/>
          </p:cNvSpPr>
          <p:nvPr>
            <p:ph type="title" idx="8" hasCustomPrompt="1"/>
          </p:nvPr>
        </p:nvSpPr>
        <p:spPr>
          <a:xfrm>
            <a:off x="1044600" y="4124667"/>
            <a:ext cx="832400" cy="471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5" name="Google Shape;145;p14"/>
          <p:cNvSpPr txBox="1">
            <a:spLocks noGrp="1"/>
          </p:cNvSpPr>
          <p:nvPr>
            <p:ph type="subTitle" idx="9"/>
          </p:nvPr>
        </p:nvSpPr>
        <p:spPr>
          <a:xfrm flipH="1">
            <a:off x="2199400" y="5355817"/>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6" name="Google Shape;146;p14"/>
          <p:cNvSpPr txBox="1">
            <a:spLocks noGrp="1"/>
          </p:cNvSpPr>
          <p:nvPr>
            <p:ph type="subTitle" idx="13"/>
          </p:nvPr>
        </p:nvSpPr>
        <p:spPr>
          <a:xfrm flipH="1">
            <a:off x="2199600" y="5047015"/>
            <a:ext cx="3608400" cy="544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7" name="Google Shape;147;p14"/>
          <p:cNvSpPr txBox="1">
            <a:spLocks noGrp="1"/>
          </p:cNvSpPr>
          <p:nvPr>
            <p:ph type="title" idx="14" hasCustomPrompt="1"/>
          </p:nvPr>
        </p:nvSpPr>
        <p:spPr>
          <a:xfrm>
            <a:off x="1044600" y="5347333"/>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grpSp>
        <p:nvGrpSpPr>
          <p:cNvPr id="148" name="Google Shape;148;p14"/>
          <p:cNvGrpSpPr/>
          <p:nvPr/>
        </p:nvGrpSpPr>
        <p:grpSpPr>
          <a:xfrm>
            <a:off x="7137400" y="0"/>
            <a:ext cx="5876741" cy="6858107"/>
            <a:chOff x="5353050" y="0"/>
            <a:chExt cx="4407556" cy="5143580"/>
          </a:xfrm>
        </p:grpSpPr>
        <p:sp>
          <p:nvSpPr>
            <p:cNvPr id="149" name="Google Shape;149;p14"/>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14"/>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14"/>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14"/>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14"/>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4" name="Google Shape;154;p14"/>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37368854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Title and three columns" preserve="1">
  <p:cSld name="Title and three columns">
    <p:spTree>
      <p:nvGrpSpPr>
        <p:cNvPr id="1" name="Shape 155"/>
        <p:cNvGrpSpPr/>
        <p:nvPr/>
      </p:nvGrpSpPr>
      <p:grpSpPr>
        <a:xfrm>
          <a:off x="0" y="0"/>
          <a:ext cx="0" cy="0"/>
          <a:chOff x="0" y="0"/>
          <a:chExt cx="0" cy="0"/>
        </a:xfrm>
      </p:grpSpPr>
      <p:sp>
        <p:nvSpPr>
          <p:cNvPr id="156" name="Google Shape;156;p15"/>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57" name="Google Shape;157;p15"/>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58" name="Google Shape;158;p15"/>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59" name="Google Shape;159;p15"/>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60" name="Google Shape;160;p15"/>
          <p:cNvSpPr txBox="1">
            <a:spLocks noGrp="1"/>
          </p:cNvSpPr>
          <p:nvPr>
            <p:ph type="ctrTitle" idx="4"/>
          </p:nvPr>
        </p:nvSpPr>
        <p:spPr>
          <a:xfrm flipH="1">
            <a:off x="1461600" y="2063033"/>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61" name="Google Shape;161;p15"/>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162" name="Google Shape;162;p15"/>
          <p:cNvGrpSpPr/>
          <p:nvPr/>
        </p:nvGrpSpPr>
        <p:grpSpPr>
          <a:xfrm>
            <a:off x="10670208" y="13"/>
            <a:ext cx="1521789" cy="1692593"/>
            <a:chOff x="8002655" y="8"/>
            <a:chExt cx="1141342" cy="1269445"/>
          </a:xfrm>
        </p:grpSpPr>
        <p:sp>
          <p:nvSpPr>
            <p:cNvPr id="163" name="Google Shape;163;p15"/>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15"/>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5" name="Google Shape;165;p15"/>
          <p:cNvGrpSpPr/>
          <p:nvPr/>
        </p:nvGrpSpPr>
        <p:grpSpPr>
          <a:xfrm>
            <a:off x="-28" y="3881236"/>
            <a:ext cx="2939995" cy="2976761"/>
            <a:chOff x="-21" y="2910925"/>
            <a:chExt cx="2204996" cy="2232571"/>
          </a:xfrm>
        </p:grpSpPr>
        <p:sp>
          <p:nvSpPr>
            <p:cNvPr id="166" name="Google Shape;166;p15"/>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15"/>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15"/>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9" name="Google Shape;169;p15"/>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24810299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217"/>
        <p:cNvGrpSpPr/>
        <p:nvPr/>
      </p:nvGrpSpPr>
      <p:grpSpPr>
        <a:xfrm>
          <a:off x="0" y="0"/>
          <a:ext cx="0" cy="0"/>
          <a:chOff x="0" y="0"/>
          <a:chExt cx="0" cy="0"/>
        </a:xfrm>
      </p:grpSpPr>
      <p:sp>
        <p:nvSpPr>
          <p:cNvPr id="218" name="Google Shape;218;p19"/>
          <p:cNvSpPr txBox="1">
            <a:spLocks noGrp="1"/>
          </p:cNvSpPr>
          <p:nvPr>
            <p:ph type="ctrTitle"/>
          </p:nvPr>
        </p:nvSpPr>
        <p:spPr>
          <a:xfrm flipH="1">
            <a:off x="1965300" y="3248500"/>
            <a:ext cx="3144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19" name="Google Shape;219;p19"/>
          <p:cNvSpPr txBox="1">
            <a:spLocks noGrp="1"/>
          </p:cNvSpPr>
          <p:nvPr>
            <p:ph type="subTitle" idx="1"/>
          </p:nvPr>
        </p:nvSpPr>
        <p:spPr>
          <a:xfrm flipH="1">
            <a:off x="1917955" y="3721279"/>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0" name="Google Shape;220;p19"/>
          <p:cNvSpPr txBox="1">
            <a:spLocks noGrp="1"/>
          </p:cNvSpPr>
          <p:nvPr>
            <p:ph type="ctrTitle" idx="2"/>
          </p:nvPr>
        </p:nvSpPr>
        <p:spPr>
          <a:xfrm flipH="1">
            <a:off x="7569233" y="3248497"/>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1" name="Google Shape;221;p19"/>
          <p:cNvSpPr txBox="1">
            <a:spLocks noGrp="1"/>
          </p:cNvSpPr>
          <p:nvPr>
            <p:ph type="subTitle" idx="3"/>
          </p:nvPr>
        </p:nvSpPr>
        <p:spPr>
          <a:xfrm flipH="1">
            <a:off x="7540852" y="3721279"/>
            <a:ext cx="32460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2" name="Google Shape;222;p19"/>
          <p:cNvSpPr txBox="1">
            <a:spLocks noGrp="1"/>
          </p:cNvSpPr>
          <p:nvPr>
            <p:ph type="ctrTitle" idx="4"/>
          </p:nvPr>
        </p:nvSpPr>
        <p:spPr>
          <a:xfrm flipH="1">
            <a:off x="1965267" y="1867633"/>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3" name="Google Shape;223;p19"/>
          <p:cNvSpPr txBox="1">
            <a:spLocks noGrp="1"/>
          </p:cNvSpPr>
          <p:nvPr>
            <p:ph type="subTitle" idx="5"/>
          </p:nvPr>
        </p:nvSpPr>
        <p:spPr>
          <a:xfrm flipH="1">
            <a:off x="1917955" y="2336300"/>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4" name="Google Shape;224;p19"/>
          <p:cNvSpPr txBox="1">
            <a:spLocks noGrp="1"/>
          </p:cNvSpPr>
          <p:nvPr>
            <p:ph type="ctrTitle" idx="6"/>
          </p:nvPr>
        </p:nvSpPr>
        <p:spPr>
          <a:xfrm flipH="1">
            <a:off x="1965267" y="4709167"/>
            <a:ext cx="20808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5" name="Google Shape;225;p19"/>
          <p:cNvSpPr txBox="1">
            <a:spLocks noGrp="1"/>
          </p:cNvSpPr>
          <p:nvPr>
            <p:ph type="subTitle" idx="7"/>
          </p:nvPr>
        </p:nvSpPr>
        <p:spPr>
          <a:xfrm flipH="1">
            <a:off x="1918000" y="5180333"/>
            <a:ext cx="3754000" cy="99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6" name="Google Shape;226;p19"/>
          <p:cNvSpPr txBox="1">
            <a:spLocks noGrp="1"/>
          </p:cNvSpPr>
          <p:nvPr>
            <p:ph type="ctrTitle" idx="8"/>
          </p:nvPr>
        </p:nvSpPr>
        <p:spPr>
          <a:xfrm flipH="1">
            <a:off x="7522000" y="4709167"/>
            <a:ext cx="39132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7" name="Google Shape;227;p19"/>
          <p:cNvSpPr txBox="1">
            <a:spLocks noGrp="1"/>
          </p:cNvSpPr>
          <p:nvPr>
            <p:ph type="subTitle" idx="9"/>
          </p:nvPr>
        </p:nvSpPr>
        <p:spPr>
          <a:xfrm flipH="1">
            <a:off x="7521933" y="5180333"/>
            <a:ext cx="3514400" cy="6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8" name="Google Shape;228;p19"/>
          <p:cNvSpPr txBox="1">
            <a:spLocks noGrp="1"/>
          </p:cNvSpPr>
          <p:nvPr>
            <p:ph type="ctrTitle" idx="13"/>
          </p:nvPr>
        </p:nvSpPr>
        <p:spPr>
          <a:xfrm flipH="1">
            <a:off x="7569233" y="1867633"/>
            <a:ext cx="24320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9" name="Google Shape;229;p19"/>
          <p:cNvSpPr txBox="1">
            <a:spLocks noGrp="1"/>
          </p:cNvSpPr>
          <p:nvPr>
            <p:ph type="subTitle" idx="14"/>
          </p:nvPr>
        </p:nvSpPr>
        <p:spPr>
          <a:xfrm flipH="1">
            <a:off x="7521933" y="2336300"/>
            <a:ext cx="3514400" cy="7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30" name="Google Shape;230;p19"/>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31" name="Google Shape;231;p19"/>
          <p:cNvGrpSpPr/>
          <p:nvPr/>
        </p:nvGrpSpPr>
        <p:grpSpPr>
          <a:xfrm>
            <a:off x="10670207" y="12"/>
            <a:ext cx="1521789" cy="1692593"/>
            <a:chOff x="8002655" y="8"/>
            <a:chExt cx="1141342" cy="1269445"/>
          </a:xfrm>
        </p:grpSpPr>
        <p:sp>
          <p:nvSpPr>
            <p:cNvPr id="232" name="Google Shape;232;p19"/>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19"/>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4" name="Google Shape;234;p19"/>
          <p:cNvGrpSpPr/>
          <p:nvPr/>
        </p:nvGrpSpPr>
        <p:grpSpPr>
          <a:xfrm>
            <a:off x="-28" y="3881234"/>
            <a:ext cx="2939995" cy="2976761"/>
            <a:chOff x="-21" y="2910925"/>
            <a:chExt cx="2204996" cy="2232571"/>
          </a:xfrm>
        </p:grpSpPr>
        <p:sp>
          <p:nvSpPr>
            <p:cNvPr id="235" name="Google Shape;235;p19"/>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19"/>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19"/>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00020158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Title and four columns " preserve="1">
  <p:cSld name="Title and four columns ">
    <p:spTree>
      <p:nvGrpSpPr>
        <p:cNvPr id="1" name="Shape 170"/>
        <p:cNvGrpSpPr/>
        <p:nvPr/>
      </p:nvGrpSpPr>
      <p:grpSpPr>
        <a:xfrm>
          <a:off x="0" y="0"/>
          <a:ext cx="0" cy="0"/>
          <a:chOff x="0" y="0"/>
          <a:chExt cx="0" cy="0"/>
        </a:xfrm>
      </p:grpSpPr>
      <p:sp>
        <p:nvSpPr>
          <p:cNvPr id="171" name="Google Shape;171;p16"/>
          <p:cNvSpPr txBox="1">
            <a:spLocks noGrp="1"/>
          </p:cNvSpPr>
          <p:nvPr>
            <p:ph type="ctrTitle"/>
          </p:nvPr>
        </p:nvSpPr>
        <p:spPr>
          <a:xfrm flipH="1">
            <a:off x="7046004" y="2643487"/>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2" name="Google Shape;172;p16"/>
          <p:cNvSpPr txBox="1">
            <a:spLocks noGrp="1"/>
          </p:cNvSpPr>
          <p:nvPr>
            <p:ph type="subTitle" idx="1"/>
          </p:nvPr>
        </p:nvSpPr>
        <p:spPr>
          <a:xfrm flipH="1">
            <a:off x="7452404" y="1677184"/>
            <a:ext cx="297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3" name="Google Shape;173;p16"/>
          <p:cNvSpPr txBox="1">
            <a:spLocks noGrp="1"/>
          </p:cNvSpPr>
          <p:nvPr>
            <p:ph type="ctrTitle" idx="2"/>
          </p:nvPr>
        </p:nvSpPr>
        <p:spPr>
          <a:xfrm flipH="1">
            <a:off x="7046171" y="5092904"/>
            <a:ext cx="30980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4" name="Google Shape;174;p16"/>
          <p:cNvSpPr txBox="1">
            <a:spLocks noGrp="1"/>
          </p:cNvSpPr>
          <p:nvPr>
            <p:ph type="subTitle" idx="3"/>
          </p:nvPr>
        </p:nvSpPr>
        <p:spPr>
          <a:xfrm flipH="1">
            <a:off x="7452404" y="4126567"/>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5" name="Google Shape;175;p16"/>
          <p:cNvSpPr txBox="1">
            <a:spLocks noGrp="1"/>
          </p:cNvSpPr>
          <p:nvPr>
            <p:ph type="ctrTitle" idx="4"/>
          </p:nvPr>
        </p:nvSpPr>
        <p:spPr>
          <a:xfrm flipH="1">
            <a:off x="2397825" y="2643487"/>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6" name="Google Shape;176;p16"/>
          <p:cNvSpPr txBox="1">
            <a:spLocks noGrp="1"/>
          </p:cNvSpPr>
          <p:nvPr>
            <p:ph type="subTitle" idx="5"/>
          </p:nvPr>
        </p:nvSpPr>
        <p:spPr>
          <a:xfrm flipH="1">
            <a:off x="2702625" y="1677184"/>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7" name="Google Shape;177;p16"/>
          <p:cNvSpPr txBox="1">
            <a:spLocks noGrp="1"/>
          </p:cNvSpPr>
          <p:nvPr>
            <p:ph type="ctrTitle" idx="6"/>
          </p:nvPr>
        </p:nvSpPr>
        <p:spPr>
          <a:xfrm flipH="1">
            <a:off x="2397832" y="5092904"/>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8" name="Google Shape;178;p16"/>
          <p:cNvSpPr txBox="1">
            <a:spLocks noGrp="1"/>
          </p:cNvSpPr>
          <p:nvPr>
            <p:ph type="subTitle" idx="7"/>
          </p:nvPr>
        </p:nvSpPr>
        <p:spPr>
          <a:xfrm flipH="1">
            <a:off x="2702625" y="4126567"/>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9" name="Google Shape;179;p16"/>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180" name="Google Shape;180;p16"/>
          <p:cNvGrpSpPr/>
          <p:nvPr/>
        </p:nvGrpSpPr>
        <p:grpSpPr>
          <a:xfrm>
            <a:off x="10" y="3779034"/>
            <a:ext cx="2766825" cy="3079023"/>
            <a:chOff x="6" y="2834274"/>
            <a:chExt cx="2075119" cy="2309267"/>
          </a:xfrm>
        </p:grpSpPr>
        <p:sp>
          <p:nvSpPr>
            <p:cNvPr id="181" name="Google Shape;181;p1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1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1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 name="Google Shape;184;p16"/>
          <p:cNvGrpSpPr/>
          <p:nvPr/>
        </p:nvGrpSpPr>
        <p:grpSpPr>
          <a:xfrm>
            <a:off x="10670208" y="13"/>
            <a:ext cx="1521789" cy="1692593"/>
            <a:chOff x="8002655" y="8"/>
            <a:chExt cx="1141342" cy="1269445"/>
          </a:xfrm>
        </p:grpSpPr>
        <p:sp>
          <p:nvSpPr>
            <p:cNvPr id="185" name="Google Shape;185;p1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1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59728121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Title and three columns 2" preserve="1">
  <p:cSld name="Title and three columns 2">
    <p:spTree>
      <p:nvGrpSpPr>
        <p:cNvPr id="1" name="Shape 187"/>
        <p:cNvGrpSpPr/>
        <p:nvPr/>
      </p:nvGrpSpPr>
      <p:grpSpPr>
        <a:xfrm>
          <a:off x="0" y="0"/>
          <a:ext cx="0" cy="0"/>
          <a:chOff x="0" y="0"/>
          <a:chExt cx="0" cy="0"/>
        </a:xfrm>
      </p:grpSpPr>
      <p:sp>
        <p:nvSpPr>
          <p:cNvPr id="188" name="Google Shape;188;p17"/>
          <p:cNvSpPr txBox="1">
            <a:spLocks noGrp="1"/>
          </p:cNvSpPr>
          <p:nvPr>
            <p:ph type="ctrTitle"/>
          </p:nvPr>
        </p:nvSpPr>
        <p:spPr>
          <a:xfrm>
            <a:off x="2472068" y="1564403"/>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89" name="Google Shape;189;p17"/>
          <p:cNvSpPr txBox="1">
            <a:spLocks noGrp="1"/>
          </p:cNvSpPr>
          <p:nvPr>
            <p:ph type="subTitle" idx="1"/>
          </p:nvPr>
        </p:nvSpPr>
        <p:spPr>
          <a:xfrm>
            <a:off x="5054933" y="1794767"/>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0" name="Google Shape;190;p17"/>
          <p:cNvSpPr txBox="1">
            <a:spLocks noGrp="1"/>
          </p:cNvSpPr>
          <p:nvPr>
            <p:ph type="ctrTitle" idx="2"/>
          </p:nvPr>
        </p:nvSpPr>
        <p:spPr>
          <a:xfrm>
            <a:off x="2472068" y="3060121"/>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91" name="Google Shape;191;p17"/>
          <p:cNvSpPr txBox="1">
            <a:spLocks noGrp="1"/>
          </p:cNvSpPr>
          <p:nvPr>
            <p:ph type="subTitle" idx="3"/>
          </p:nvPr>
        </p:nvSpPr>
        <p:spPr>
          <a:xfrm>
            <a:off x="5054933" y="32816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2" name="Google Shape;192;p17"/>
          <p:cNvSpPr txBox="1">
            <a:spLocks noGrp="1"/>
          </p:cNvSpPr>
          <p:nvPr>
            <p:ph type="ctrTitle" idx="4"/>
          </p:nvPr>
        </p:nvSpPr>
        <p:spPr>
          <a:xfrm>
            <a:off x="2472068" y="4671025"/>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93" name="Google Shape;193;p17"/>
          <p:cNvSpPr txBox="1">
            <a:spLocks noGrp="1"/>
          </p:cNvSpPr>
          <p:nvPr>
            <p:ph type="subTitle" idx="5"/>
          </p:nvPr>
        </p:nvSpPr>
        <p:spPr>
          <a:xfrm>
            <a:off x="5054933" y="49008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4" name="Google Shape;194;p17"/>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
        <p:nvSpPr>
          <p:cNvPr id="195" name="Google Shape;195;p17"/>
          <p:cNvSpPr/>
          <p:nvPr/>
        </p:nvSpPr>
        <p:spPr>
          <a:xfrm rot="10800000">
            <a:off x="6610746"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96" name="Google Shape;196;p17"/>
          <p:cNvGrpSpPr/>
          <p:nvPr/>
        </p:nvGrpSpPr>
        <p:grpSpPr>
          <a:xfrm>
            <a:off x="7137400" y="0"/>
            <a:ext cx="5876741" cy="6858107"/>
            <a:chOff x="5353050" y="0"/>
            <a:chExt cx="4407556" cy="5143580"/>
          </a:xfrm>
        </p:grpSpPr>
        <p:sp>
          <p:nvSpPr>
            <p:cNvPr id="197" name="Google Shape;197;p17"/>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17"/>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17"/>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17"/>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17"/>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11506323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Title and three columns 3" preserve="1">
  <p:cSld name="Title and three columns 3">
    <p:spTree>
      <p:nvGrpSpPr>
        <p:cNvPr id="1" name="Shape 202"/>
        <p:cNvGrpSpPr/>
        <p:nvPr/>
      </p:nvGrpSpPr>
      <p:grpSpPr>
        <a:xfrm>
          <a:off x="0" y="0"/>
          <a:ext cx="0" cy="0"/>
          <a:chOff x="0" y="0"/>
          <a:chExt cx="0" cy="0"/>
        </a:xfrm>
      </p:grpSpPr>
      <p:sp>
        <p:nvSpPr>
          <p:cNvPr id="203" name="Google Shape;203;p18"/>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4" name="Google Shape;204;p18"/>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05" name="Google Shape;205;p18"/>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6" name="Google Shape;206;p18"/>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07" name="Google Shape;207;p18"/>
          <p:cNvSpPr txBox="1">
            <a:spLocks noGrp="1"/>
          </p:cNvSpPr>
          <p:nvPr>
            <p:ph type="ctrTitle" idx="4"/>
          </p:nvPr>
        </p:nvSpPr>
        <p:spPr>
          <a:xfrm flipH="1">
            <a:off x="927400" y="1987833"/>
            <a:ext cx="3149200" cy="845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8" name="Google Shape;208;p18"/>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209" name="Google Shape;209;p18"/>
          <p:cNvGrpSpPr/>
          <p:nvPr/>
        </p:nvGrpSpPr>
        <p:grpSpPr>
          <a:xfrm>
            <a:off x="10670208" y="13"/>
            <a:ext cx="1521789" cy="1692593"/>
            <a:chOff x="8002655" y="8"/>
            <a:chExt cx="1141342" cy="1269445"/>
          </a:xfrm>
        </p:grpSpPr>
        <p:sp>
          <p:nvSpPr>
            <p:cNvPr id="210" name="Google Shape;210;p18"/>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18"/>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2" name="Google Shape;212;p18"/>
          <p:cNvGrpSpPr/>
          <p:nvPr/>
        </p:nvGrpSpPr>
        <p:grpSpPr>
          <a:xfrm>
            <a:off x="-28" y="3881236"/>
            <a:ext cx="2939995" cy="2976761"/>
            <a:chOff x="-21" y="2910925"/>
            <a:chExt cx="2204996" cy="2232571"/>
          </a:xfrm>
        </p:grpSpPr>
        <p:sp>
          <p:nvSpPr>
            <p:cNvPr id="213" name="Google Shape;213;p18"/>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18"/>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18"/>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6" name="Google Shape;216;p18"/>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16024419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Title and six columns" preserve="1">
  <p:cSld name="Title and six columns">
    <p:spTree>
      <p:nvGrpSpPr>
        <p:cNvPr id="1" name="Shape 217"/>
        <p:cNvGrpSpPr/>
        <p:nvPr/>
      </p:nvGrpSpPr>
      <p:grpSpPr>
        <a:xfrm>
          <a:off x="0" y="0"/>
          <a:ext cx="0" cy="0"/>
          <a:chOff x="0" y="0"/>
          <a:chExt cx="0" cy="0"/>
        </a:xfrm>
      </p:grpSpPr>
      <p:sp>
        <p:nvSpPr>
          <p:cNvPr id="218" name="Google Shape;218;p19"/>
          <p:cNvSpPr txBox="1">
            <a:spLocks noGrp="1"/>
          </p:cNvSpPr>
          <p:nvPr>
            <p:ph type="ctrTitle"/>
          </p:nvPr>
        </p:nvSpPr>
        <p:spPr>
          <a:xfrm flipH="1">
            <a:off x="1965300" y="3248500"/>
            <a:ext cx="3144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19" name="Google Shape;219;p19"/>
          <p:cNvSpPr txBox="1">
            <a:spLocks noGrp="1"/>
          </p:cNvSpPr>
          <p:nvPr>
            <p:ph type="subTitle" idx="1"/>
          </p:nvPr>
        </p:nvSpPr>
        <p:spPr>
          <a:xfrm flipH="1">
            <a:off x="1917955" y="3721279"/>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0" name="Google Shape;220;p19"/>
          <p:cNvSpPr txBox="1">
            <a:spLocks noGrp="1"/>
          </p:cNvSpPr>
          <p:nvPr>
            <p:ph type="ctrTitle" idx="2"/>
          </p:nvPr>
        </p:nvSpPr>
        <p:spPr>
          <a:xfrm flipH="1">
            <a:off x="7569233" y="3248497"/>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1" name="Google Shape;221;p19"/>
          <p:cNvSpPr txBox="1">
            <a:spLocks noGrp="1"/>
          </p:cNvSpPr>
          <p:nvPr>
            <p:ph type="subTitle" idx="3"/>
          </p:nvPr>
        </p:nvSpPr>
        <p:spPr>
          <a:xfrm flipH="1">
            <a:off x="7540852" y="3721279"/>
            <a:ext cx="32460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2" name="Google Shape;222;p19"/>
          <p:cNvSpPr txBox="1">
            <a:spLocks noGrp="1"/>
          </p:cNvSpPr>
          <p:nvPr>
            <p:ph type="ctrTitle" idx="4"/>
          </p:nvPr>
        </p:nvSpPr>
        <p:spPr>
          <a:xfrm flipH="1">
            <a:off x="1965267" y="1867633"/>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3" name="Google Shape;223;p19"/>
          <p:cNvSpPr txBox="1">
            <a:spLocks noGrp="1"/>
          </p:cNvSpPr>
          <p:nvPr>
            <p:ph type="subTitle" idx="5"/>
          </p:nvPr>
        </p:nvSpPr>
        <p:spPr>
          <a:xfrm flipH="1">
            <a:off x="1917955" y="2336300"/>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4" name="Google Shape;224;p19"/>
          <p:cNvSpPr txBox="1">
            <a:spLocks noGrp="1"/>
          </p:cNvSpPr>
          <p:nvPr>
            <p:ph type="ctrTitle" idx="6"/>
          </p:nvPr>
        </p:nvSpPr>
        <p:spPr>
          <a:xfrm flipH="1">
            <a:off x="1965267" y="4709167"/>
            <a:ext cx="20808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5" name="Google Shape;225;p19"/>
          <p:cNvSpPr txBox="1">
            <a:spLocks noGrp="1"/>
          </p:cNvSpPr>
          <p:nvPr>
            <p:ph type="subTitle" idx="7"/>
          </p:nvPr>
        </p:nvSpPr>
        <p:spPr>
          <a:xfrm flipH="1">
            <a:off x="1918000" y="5180333"/>
            <a:ext cx="3754000" cy="99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6" name="Google Shape;226;p19"/>
          <p:cNvSpPr txBox="1">
            <a:spLocks noGrp="1"/>
          </p:cNvSpPr>
          <p:nvPr>
            <p:ph type="ctrTitle" idx="8"/>
          </p:nvPr>
        </p:nvSpPr>
        <p:spPr>
          <a:xfrm flipH="1">
            <a:off x="7522000" y="4709167"/>
            <a:ext cx="39132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7" name="Google Shape;227;p19"/>
          <p:cNvSpPr txBox="1">
            <a:spLocks noGrp="1"/>
          </p:cNvSpPr>
          <p:nvPr>
            <p:ph type="subTitle" idx="9"/>
          </p:nvPr>
        </p:nvSpPr>
        <p:spPr>
          <a:xfrm flipH="1">
            <a:off x="7521933" y="5180333"/>
            <a:ext cx="3514400" cy="6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8" name="Google Shape;228;p19"/>
          <p:cNvSpPr txBox="1">
            <a:spLocks noGrp="1"/>
          </p:cNvSpPr>
          <p:nvPr>
            <p:ph type="ctrTitle" idx="13"/>
          </p:nvPr>
        </p:nvSpPr>
        <p:spPr>
          <a:xfrm flipH="1">
            <a:off x="7569233" y="1867633"/>
            <a:ext cx="24320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9" name="Google Shape;229;p19"/>
          <p:cNvSpPr txBox="1">
            <a:spLocks noGrp="1"/>
          </p:cNvSpPr>
          <p:nvPr>
            <p:ph type="subTitle" idx="14"/>
          </p:nvPr>
        </p:nvSpPr>
        <p:spPr>
          <a:xfrm flipH="1">
            <a:off x="7521933" y="2336300"/>
            <a:ext cx="3514400" cy="7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30" name="Google Shape;230;p19"/>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31" name="Google Shape;231;p19"/>
          <p:cNvGrpSpPr/>
          <p:nvPr/>
        </p:nvGrpSpPr>
        <p:grpSpPr>
          <a:xfrm>
            <a:off x="10670208" y="13"/>
            <a:ext cx="1521789" cy="1692593"/>
            <a:chOff x="8002655" y="8"/>
            <a:chExt cx="1141342" cy="1269445"/>
          </a:xfrm>
        </p:grpSpPr>
        <p:sp>
          <p:nvSpPr>
            <p:cNvPr id="232" name="Google Shape;232;p19"/>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19"/>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4" name="Google Shape;234;p19"/>
          <p:cNvGrpSpPr/>
          <p:nvPr/>
        </p:nvGrpSpPr>
        <p:grpSpPr>
          <a:xfrm>
            <a:off x="-28" y="3881236"/>
            <a:ext cx="2939995" cy="2976761"/>
            <a:chOff x="-21" y="2910925"/>
            <a:chExt cx="2204996" cy="2232571"/>
          </a:xfrm>
        </p:grpSpPr>
        <p:sp>
          <p:nvSpPr>
            <p:cNvPr id="235" name="Google Shape;235;p19"/>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19"/>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19"/>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31247387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Title and list" preserve="1">
  <p:cSld name="Title and list">
    <p:spTree>
      <p:nvGrpSpPr>
        <p:cNvPr id="1" name="Shape 238"/>
        <p:cNvGrpSpPr/>
        <p:nvPr/>
      </p:nvGrpSpPr>
      <p:grpSpPr>
        <a:xfrm>
          <a:off x="0" y="0"/>
          <a:ext cx="0" cy="0"/>
          <a:chOff x="0" y="0"/>
          <a:chExt cx="0" cy="0"/>
        </a:xfrm>
      </p:grpSpPr>
      <p:sp>
        <p:nvSpPr>
          <p:cNvPr id="239" name="Google Shape;239;p20"/>
          <p:cNvSpPr txBox="1">
            <a:spLocks noGrp="1"/>
          </p:cNvSpPr>
          <p:nvPr>
            <p:ph type="body" idx="1"/>
          </p:nvPr>
        </p:nvSpPr>
        <p:spPr>
          <a:xfrm>
            <a:off x="693833" y="1847400"/>
            <a:ext cx="4526000" cy="3163200"/>
          </a:xfrm>
          <a:prstGeom prst="rect">
            <a:avLst/>
          </a:prstGeom>
        </p:spPr>
        <p:txBody>
          <a:bodyPr spcFirstLastPara="1" wrap="square" lIns="91425" tIns="91425" rIns="91425" bIns="91425" anchor="t" anchorCtr="0">
            <a:noAutofit/>
          </a:bodyPr>
          <a:lstStyle>
            <a:lvl1pPr marL="609570" lvl="0" indent="-440245" rtl="0">
              <a:lnSpc>
                <a:spcPct val="100000"/>
              </a:lnSpc>
              <a:spcBef>
                <a:spcPts val="0"/>
              </a:spcBef>
              <a:spcAft>
                <a:spcPts val="0"/>
              </a:spcAft>
              <a:buClr>
                <a:schemeClr val="accent2"/>
              </a:buClr>
              <a:buSzPts val="1600"/>
              <a:buFont typeface="Raleway Thin"/>
              <a:buChar char="●"/>
              <a:defRPr sz="2400"/>
            </a:lvl1pPr>
            <a:lvl2pPr marL="1219140" lvl="1" indent="-440245" rtl="0">
              <a:spcBef>
                <a:spcPts val="2133"/>
              </a:spcBef>
              <a:spcAft>
                <a:spcPts val="0"/>
              </a:spcAft>
              <a:buSzPts val="1600"/>
              <a:buFont typeface="Nunito Light"/>
              <a:buChar char="○"/>
              <a:defRPr/>
            </a:lvl2pPr>
            <a:lvl3pPr marL="1828709" lvl="2" indent="-431779" rtl="0">
              <a:spcBef>
                <a:spcPts val="2133"/>
              </a:spcBef>
              <a:spcAft>
                <a:spcPts val="0"/>
              </a:spcAft>
              <a:buSzPts val="1500"/>
              <a:buFont typeface="Nunito Light"/>
              <a:buChar char="■"/>
              <a:defRPr/>
            </a:lvl3pPr>
            <a:lvl4pPr marL="2438278" lvl="3" indent="-431779" rtl="0">
              <a:spcBef>
                <a:spcPts val="2133"/>
              </a:spcBef>
              <a:spcAft>
                <a:spcPts val="0"/>
              </a:spcAft>
              <a:buSzPts val="1500"/>
              <a:buFont typeface="Nunito Light"/>
              <a:buChar char="●"/>
              <a:defRPr/>
            </a:lvl4pPr>
            <a:lvl5pPr marL="3047848" lvl="4" indent="-423312" rtl="0">
              <a:spcBef>
                <a:spcPts val="2133"/>
              </a:spcBef>
              <a:spcAft>
                <a:spcPts val="0"/>
              </a:spcAft>
              <a:buSzPts val="1400"/>
              <a:buFont typeface="Nunito Light"/>
              <a:buChar char="○"/>
              <a:defRPr/>
            </a:lvl5pPr>
            <a:lvl6pPr marL="3657418" lvl="5" indent="-423312" rtl="0">
              <a:spcBef>
                <a:spcPts val="2133"/>
              </a:spcBef>
              <a:spcAft>
                <a:spcPts val="0"/>
              </a:spcAft>
              <a:buSzPts val="1400"/>
              <a:buFont typeface="Nunito Light"/>
              <a:buChar char="■"/>
              <a:defRPr/>
            </a:lvl6pPr>
            <a:lvl7pPr marL="4266987" lvl="6" indent="-414846" rtl="0">
              <a:spcBef>
                <a:spcPts val="2133"/>
              </a:spcBef>
              <a:spcAft>
                <a:spcPts val="0"/>
              </a:spcAft>
              <a:buSzPts val="1300"/>
              <a:buFont typeface="Nunito Light"/>
              <a:buChar char="●"/>
              <a:defRPr/>
            </a:lvl7pPr>
            <a:lvl8pPr marL="4876557" lvl="7" indent="-414846" rtl="0">
              <a:spcBef>
                <a:spcPts val="2133"/>
              </a:spcBef>
              <a:spcAft>
                <a:spcPts val="0"/>
              </a:spcAft>
              <a:buSzPts val="1300"/>
              <a:buFont typeface="Nunito Light"/>
              <a:buChar char="○"/>
              <a:defRPr/>
            </a:lvl8pPr>
            <a:lvl9pPr marL="5486126" lvl="8" indent="-423312" rtl="0">
              <a:spcBef>
                <a:spcPts val="2133"/>
              </a:spcBef>
              <a:spcAft>
                <a:spcPts val="2133"/>
              </a:spcAft>
              <a:buSzPts val="1400"/>
              <a:buFont typeface="Nunito Light"/>
              <a:buChar char="■"/>
              <a:defRPr/>
            </a:lvl9pPr>
          </a:lstStyle>
          <a:p>
            <a:endParaRPr/>
          </a:p>
        </p:txBody>
      </p:sp>
      <p:sp>
        <p:nvSpPr>
          <p:cNvPr id="240" name="Google Shape;240;p20"/>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1" name="Google Shape;241;p20"/>
          <p:cNvGrpSpPr/>
          <p:nvPr/>
        </p:nvGrpSpPr>
        <p:grpSpPr>
          <a:xfrm>
            <a:off x="10" y="3779034"/>
            <a:ext cx="2766825" cy="3079023"/>
            <a:chOff x="6" y="2834274"/>
            <a:chExt cx="2075119" cy="2309267"/>
          </a:xfrm>
        </p:grpSpPr>
        <p:sp>
          <p:nvSpPr>
            <p:cNvPr id="242" name="Google Shape;242;p20"/>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0"/>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0"/>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97956428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Technology design" preserve="1">
  <p:cSld name="Technology design">
    <p:spTree>
      <p:nvGrpSpPr>
        <p:cNvPr id="1" name="Shape 245"/>
        <p:cNvGrpSpPr/>
        <p:nvPr/>
      </p:nvGrpSpPr>
      <p:grpSpPr>
        <a:xfrm>
          <a:off x="0" y="0"/>
          <a:ext cx="0" cy="0"/>
          <a:chOff x="0" y="0"/>
          <a:chExt cx="0" cy="0"/>
        </a:xfrm>
      </p:grpSpPr>
      <p:sp>
        <p:nvSpPr>
          <p:cNvPr id="246" name="Google Shape;246;p21"/>
          <p:cNvSpPr txBox="1">
            <a:spLocks noGrp="1"/>
          </p:cNvSpPr>
          <p:nvPr>
            <p:ph type="subTitle" idx="1"/>
          </p:nvPr>
        </p:nvSpPr>
        <p:spPr>
          <a:xfrm flipH="1">
            <a:off x="6899167" y="3486917"/>
            <a:ext cx="2562400" cy="116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47" name="Google Shape;247;p21"/>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8" name="Google Shape;248;p21"/>
          <p:cNvGrpSpPr/>
          <p:nvPr/>
        </p:nvGrpSpPr>
        <p:grpSpPr>
          <a:xfrm>
            <a:off x="5" y="4738024"/>
            <a:ext cx="1904959" cy="2119907"/>
            <a:chOff x="6" y="2834274"/>
            <a:chExt cx="2075119" cy="2309267"/>
          </a:xfrm>
        </p:grpSpPr>
        <p:sp>
          <p:nvSpPr>
            <p:cNvPr id="249" name="Google Shape;249;p2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2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2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2" name="Google Shape;252;p21"/>
          <p:cNvGrpSpPr/>
          <p:nvPr/>
        </p:nvGrpSpPr>
        <p:grpSpPr>
          <a:xfrm>
            <a:off x="8031955" y="-22"/>
            <a:ext cx="4160116" cy="4627044"/>
            <a:chOff x="8002655" y="8"/>
            <a:chExt cx="1141342" cy="1269445"/>
          </a:xfrm>
        </p:grpSpPr>
        <p:sp>
          <p:nvSpPr>
            <p:cNvPr id="253" name="Google Shape;253;p2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2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63812318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Resources" preserve="1">
  <p:cSld name="Resources">
    <p:spTree>
      <p:nvGrpSpPr>
        <p:cNvPr id="1" name="Shape 255"/>
        <p:cNvGrpSpPr/>
        <p:nvPr/>
      </p:nvGrpSpPr>
      <p:grpSpPr>
        <a:xfrm>
          <a:off x="0" y="0"/>
          <a:ext cx="0" cy="0"/>
          <a:chOff x="0" y="0"/>
          <a:chExt cx="0" cy="0"/>
        </a:xfrm>
      </p:grpSpPr>
      <p:sp>
        <p:nvSpPr>
          <p:cNvPr id="256" name="Google Shape;256;p22"/>
          <p:cNvSpPr txBox="1">
            <a:spLocks noGrp="1"/>
          </p:cNvSpPr>
          <p:nvPr>
            <p:ph type="body" idx="1"/>
          </p:nvPr>
        </p:nvSpPr>
        <p:spPr>
          <a:xfrm>
            <a:off x="1657565" y="1809100"/>
            <a:ext cx="4651600" cy="4555200"/>
          </a:xfrm>
          <a:prstGeom prst="rect">
            <a:avLst/>
          </a:prstGeom>
        </p:spPr>
        <p:txBody>
          <a:bodyPr spcFirstLastPara="1" wrap="square" lIns="0" tIns="91425" rIns="91425" bIns="91425" anchor="b" anchorCtr="0">
            <a:noAutofit/>
          </a:bodyPr>
          <a:lstStyle>
            <a:lvl1pPr marL="609570" lvl="0" indent="-397913" rtl="0">
              <a:lnSpc>
                <a:spcPct val="100000"/>
              </a:lnSpc>
              <a:spcBef>
                <a:spcPts val="0"/>
              </a:spcBef>
              <a:spcAft>
                <a:spcPts val="0"/>
              </a:spcAft>
              <a:buClr>
                <a:schemeClr val="accent2"/>
              </a:buClr>
              <a:buSzPts val="1100"/>
              <a:buFont typeface="Raleway Thin"/>
              <a:buChar char="■"/>
              <a:defRPr sz="1333"/>
            </a:lvl1pPr>
            <a:lvl2pPr marL="1219140" lvl="1" indent="-406381" rtl="0">
              <a:spcBef>
                <a:spcPts val="2133"/>
              </a:spcBef>
              <a:spcAft>
                <a:spcPts val="0"/>
              </a:spcAft>
              <a:buClr>
                <a:srgbClr val="434343"/>
              </a:buClr>
              <a:buSzPts val="1200"/>
              <a:buFont typeface="Roboto Condensed Light"/>
              <a:buChar char="○"/>
              <a:defRPr/>
            </a:lvl2pPr>
            <a:lvl3pPr marL="1828709" lvl="2" indent="-423312" rtl="0">
              <a:spcBef>
                <a:spcPts val="2133"/>
              </a:spcBef>
              <a:spcAft>
                <a:spcPts val="0"/>
              </a:spcAft>
              <a:buClr>
                <a:srgbClr val="434343"/>
              </a:buClr>
              <a:buSzPts val="1400"/>
              <a:buFont typeface="Roboto Condensed Light"/>
              <a:buChar char="■"/>
              <a:defRPr/>
            </a:lvl3pPr>
            <a:lvl4pPr marL="2438278" lvl="3" indent="-423312" rtl="0">
              <a:spcBef>
                <a:spcPts val="2133"/>
              </a:spcBef>
              <a:spcAft>
                <a:spcPts val="0"/>
              </a:spcAft>
              <a:buClr>
                <a:srgbClr val="434343"/>
              </a:buClr>
              <a:buSzPts val="1400"/>
              <a:buFont typeface="Roboto Condensed Light"/>
              <a:buChar char="●"/>
              <a:defRPr/>
            </a:lvl4pPr>
            <a:lvl5pPr marL="3047848" lvl="4" indent="-423312" rtl="0">
              <a:spcBef>
                <a:spcPts val="2133"/>
              </a:spcBef>
              <a:spcAft>
                <a:spcPts val="0"/>
              </a:spcAft>
              <a:buClr>
                <a:srgbClr val="434343"/>
              </a:buClr>
              <a:buSzPts val="1400"/>
              <a:buFont typeface="Roboto Condensed Light"/>
              <a:buChar char="○"/>
              <a:defRPr/>
            </a:lvl5pPr>
            <a:lvl6pPr marL="3657418" lvl="5" indent="-423312" rtl="0">
              <a:spcBef>
                <a:spcPts val="2133"/>
              </a:spcBef>
              <a:spcAft>
                <a:spcPts val="0"/>
              </a:spcAft>
              <a:buClr>
                <a:srgbClr val="434343"/>
              </a:buClr>
              <a:buSzPts val="1400"/>
              <a:buFont typeface="Roboto Condensed Light"/>
              <a:buChar char="■"/>
              <a:defRPr/>
            </a:lvl6pPr>
            <a:lvl7pPr marL="4266987" lvl="6" indent="-423312" rtl="0">
              <a:spcBef>
                <a:spcPts val="2133"/>
              </a:spcBef>
              <a:spcAft>
                <a:spcPts val="0"/>
              </a:spcAft>
              <a:buClr>
                <a:srgbClr val="434343"/>
              </a:buClr>
              <a:buSzPts val="1400"/>
              <a:buFont typeface="Roboto Condensed Light"/>
              <a:buChar char="●"/>
              <a:defRPr/>
            </a:lvl7pPr>
            <a:lvl8pPr marL="4876557" lvl="7" indent="-423312" rtl="0">
              <a:spcBef>
                <a:spcPts val="2133"/>
              </a:spcBef>
              <a:spcAft>
                <a:spcPts val="0"/>
              </a:spcAft>
              <a:buClr>
                <a:srgbClr val="434343"/>
              </a:buClr>
              <a:buSzPts val="1400"/>
              <a:buFont typeface="Roboto Condensed Light"/>
              <a:buChar char="○"/>
              <a:defRPr/>
            </a:lvl8pPr>
            <a:lvl9pPr marL="5486126" lvl="8" indent="-423312" rtl="0">
              <a:spcBef>
                <a:spcPts val="2133"/>
              </a:spcBef>
              <a:spcAft>
                <a:spcPts val="2133"/>
              </a:spcAft>
              <a:buClr>
                <a:srgbClr val="434343"/>
              </a:buClr>
              <a:buSzPts val="1400"/>
              <a:buFont typeface="Roboto Condensed Light"/>
              <a:buChar char="■"/>
              <a:defRPr/>
            </a:lvl9pPr>
          </a:lstStyle>
          <a:p>
            <a:endParaRPr/>
          </a:p>
        </p:txBody>
      </p:sp>
      <p:sp>
        <p:nvSpPr>
          <p:cNvPr id="257" name="Google Shape;257;p22"/>
          <p:cNvSpPr txBox="1">
            <a:spLocks noGrp="1"/>
          </p:cNvSpPr>
          <p:nvPr>
            <p:ph type="body" idx="2"/>
          </p:nvPr>
        </p:nvSpPr>
        <p:spPr>
          <a:xfrm>
            <a:off x="6580399" y="1809100"/>
            <a:ext cx="4651600" cy="4555200"/>
          </a:xfrm>
          <a:prstGeom prst="rect">
            <a:avLst/>
          </a:prstGeom>
        </p:spPr>
        <p:txBody>
          <a:bodyPr spcFirstLastPara="1" wrap="square" lIns="91425" tIns="91425" rIns="91425" bIns="91425" anchor="b" anchorCtr="0">
            <a:noAutofit/>
          </a:bodyPr>
          <a:lstStyle>
            <a:lvl1pPr marL="609570" lvl="0" indent="-397913" rtl="0">
              <a:lnSpc>
                <a:spcPct val="100000"/>
              </a:lnSpc>
              <a:spcBef>
                <a:spcPts val="0"/>
              </a:spcBef>
              <a:spcAft>
                <a:spcPts val="0"/>
              </a:spcAft>
              <a:buClr>
                <a:schemeClr val="accent2"/>
              </a:buClr>
              <a:buSzPts val="1100"/>
              <a:buFont typeface="Raleway Thin"/>
              <a:buChar char="■"/>
              <a:defRPr sz="1333"/>
            </a:lvl1pPr>
            <a:lvl2pPr marL="1219140" lvl="1" indent="-406381" rtl="0">
              <a:spcBef>
                <a:spcPts val="2133"/>
              </a:spcBef>
              <a:spcAft>
                <a:spcPts val="0"/>
              </a:spcAft>
              <a:buClr>
                <a:srgbClr val="434343"/>
              </a:buClr>
              <a:buSzPts val="1200"/>
              <a:buFont typeface="Roboto Condensed Light"/>
              <a:buChar char="○"/>
              <a:defRPr/>
            </a:lvl2pPr>
            <a:lvl3pPr marL="1828709" lvl="2" indent="-423312" rtl="0">
              <a:spcBef>
                <a:spcPts val="2133"/>
              </a:spcBef>
              <a:spcAft>
                <a:spcPts val="0"/>
              </a:spcAft>
              <a:buClr>
                <a:srgbClr val="434343"/>
              </a:buClr>
              <a:buSzPts val="1400"/>
              <a:buFont typeface="Roboto Condensed Light"/>
              <a:buChar char="■"/>
              <a:defRPr/>
            </a:lvl3pPr>
            <a:lvl4pPr marL="2438278" lvl="3" indent="-423312" rtl="0">
              <a:spcBef>
                <a:spcPts val="2133"/>
              </a:spcBef>
              <a:spcAft>
                <a:spcPts val="0"/>
              </a:spcAft>
              <a:buClr>
                <a:srgbClr val="434343"/>
              </a:buClr>
              <a:buSzPts val="1400"/>
              <a:buFont typeface="Roboto Condensed Light"/>
              <a:buChar char="●"/>
              <a:defRPr/>
            </a:lvl4pPr>
            <a:lvl5pPr marL="3047848" lvl="4" indent="-423312" rtl="0">
              <a:spcBef>
                <a:spcPts val="2133"/>
              </a:spcBef>
              <a:spcAft>
                <a:spcPts val="0"/>
              </a:spcAft>
              <a:buClr>
                <a:srgbClr val="434343"/>
              </a:buClr>
              <a:buSzPts val="1400"/>
              <a:buFont typeface="Roboto Condensed Light"/>
              <a:buChar char="○"/>
              <a:defRPr/>
            </a:lvl5pPr>
            <a:lvl6pPr marL="3657418" lvl="5" indent="-423312" rtl="0">
              <a:spcBef>
                <a:spcPts val="2133"/>
              </a:spcBef>
              <a:spcAft>
                <a:spcPts val="0"/>
              </a:spcAft>
              <a:buClr>
                <a:srgbClr val="434343"/>
              </a:buClr>
              <a:buSzPts val="1400"/>
              <a:buFont typeface="Roboto Condensed Light"/>
              <a:buChar char="■"/>
              <a:defRPr/>
            </a:lvl6pPr>
            <a:lvl7pPr marL="4266987" lvl="6" indent="-423312" rtl="0">
              <a:spcBef>
                <a:spcPts val="2133"/>
              </a:spcBef>
              <a:spcAft>
                <a:spcPts val="0"/>
              </a:spcAft>
              <a:buClr>
                <a:srgbClr val="434343"/>
              </a:buClr>
              <a:buSzPts val="1400"/>
              <a:buFont typeface="Roboto Condensed Light"/>
              <a:buChar char="●"/>
              <a:defRPr/>
            </a:lvl7pPr>
            <a:lvl8pPr marL="4876557" lvl="7" indent="-423312" rtl="0">
              <a:spcBef>
                <a:spcPts val="2133"/>
              </a:spcBef>
              <a:spcAft>
                <a:spcPts val="0"/>
              </a:spcAft>
              <a:buClr>
                <a:srgbClr val="434343"/>
              </a:buClr>
              <a:buSzPts val="1400"/>
              <a:buFont typeface="Roboto Condensed Light"/>
              <a:buChar char="○"/>
              <a:defRPr/>
            </a:lvl8pPr>
            <a:lvl9pPr marL="5486126" lvl="8" indent="-423312" rtl="0">
              <a:spcBef>
                <a:spcPts val="2133"/>
              </a:spcBef>
              <a:spcAft>
                <a:spcPts val="2133"/>
              </a:spcAft>
              <a:buClr>
                <a:srgbClr val="434343"/>
              </a:buClr>
              <a:buSzPts val="1400"/>
              <a:buFont typeface="Roboto Condensed Light"/>
              <a:buChar char="■"/>
              <a:defRPr/>
            </a:lvl9pPr>
          </a:lstStyle>
          <a:p>
            <a:endParaRPr/>
          </a:p>
        </p:txBody>
      </p:sp>
      <p:sp>
        <p:nvSpPr>
          <p:cNvPr id="258" name="Google Shape;258;p2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59" name="Google Shape;259;p22"/>
          <p:cNvGrpSpPr/>
          <p:nvPr/>
        </p:nvGrpSpPr>
        <p:grpSpPr>
          <a:xfrm>
            <a:off x="10" y="3779034"/>
            <a:ext cx="2766825" cy="3079023"/>
            <a:chOff x="6" y="2834274"/>
            <a:chExt cx="2075119" cy="2309267"/>
          </a:xfrm>
        </p:grpSpPr>
        <p:sp>
          <p:nvSpPr>
            <p:cNvPr id="260" name="Google Shape;260;p22"/>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22"/>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22"/>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3" name="Google Shape;263;p22"/>
          <p:cNvGrpSpPr/>
          <p:nvPr/>
        </p:nvGrpSpPr>
        <p:grpSpPr>
          <a:xfrm>
            <a:off x="10670208" y="13"/>
            <a:ext cx="1521789" cy="1692593"/>
            <a:chOff x="8002655" y="8"/>
            <a:chExt cx="1141342" cy="1269445"/>
          </a:xfrm>
        </p:grpSpPr>
        <p:sp>
          <p:nvSpPr>
            <p:cNvPr id="264" name="Google Shape;264;p2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2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36455139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Thanks" preserve="1">
  <p:cSld name="Thanks">
    <p:spTree>
      <p:nvGrpSpPr>
        <p:cNvPr id="1" name="Shape 266"/>
        <p:cNvGrpSpPr/>
        <p:nvPr/>
      </p:nvGrpSpPr>
      <p:grpSpPr>
        <a:xfrm>
          <a:off x="0" y="0"/>
          <a:ext cx="0" cy="0"/>
          <a:chOff x="0" y="0"/>
          <a:chExt cx="0" cy="0"/>
        </a:xfrm>
      </p:grpSpPr>
      <p:sp>
        <p:nvSpPr>
          <p:cNvPr id="267" name="Google Shape;267;p23"/>
          <p:cNvSpPr/>
          <p:nvPr/>
        </p:nvSpPr>
        <p:spPr>
          <a:xfrm rot="10800000" flipH="1">
            <a:off x="1607700" y="-1541575"/>
            <a:ext cx="9796856" cy="11883043"/>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8" name="Google Shape;268;p23"/>
          <p:cNvGrpSpPr/>
          <p:nvPr/>
        </p:nvGrpSpPr>
        <p:grpSpPr>
          <a:xfrm flipH="1">
            <a:off x="-139988" y="-2210603"/>
            <a:ext cx="8054075" cy="9399035"/>
            <a:chOff x="5353050" y="0"/>
            <a:chExt cx="4407556" cy="5143580"/>
          </a:xfrm>
        </p:grpSpPr>
        <p:sp>
          <p:nvSpPr>
            <p:cNvPr id="269" name="Google Shape;269;p2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2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2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2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2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4" name="Google Shape;274;p23"/>
          <p:cNvSpPr txBox="1">
            <a:spLocks noGrp="1"/>
          </p:cNvSpPr>
          <p:nvPr>
            <p:ph type="title"/>
          </p:nvPr>
        </p:nvSpPr>
        <p:spPr>
          <a:xfrm>
            <a:off x="5697667" y="1086633"/>
            <a:ext cx="5625200" cy="112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9600" b="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275" name="Google Shape;275;p23"/>
          <p:cNvSpPr txBox="1">
            <a:spLocks noGrp="1"/>
          </p:cNvSpPr>
          <p:nvPr>
            <p:ph type="subTitle" idx="1"/>
          </p:nvPr>
        </p:nvSpPr>
        <p:spPr>
          <a:xfrm>
            <a:off x="5905767" y="2129900"/>
            <a:ext cx="5208800" cy="180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33"/>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276" name="Google Shape;276;p23"/>
          <p:cNvSpPr txBox="1"/>
          <p:nvPr/>
        </p:nvSpPr>
        <p:spPr>
          <a:xfrm>
            <a:off x="6419833" y="4792933"/>
            <a:ext cx="4180800" cy="1242000"/>
          </a:xfrm>
          <a:prstGeom prst="rect">
            <a:avLst/>
          </a:prstGeom>
          <a:noFill/>
          <a:ln>
            <a:noFill/>
          </a:ln>
        </p:spPr>
        <p:txBody>
          <a:bodyPr spcFirstLastPara="1" wrap="square" lIns="121900" tIns="121900" rIns="121900" bIns="121900" anchor="b" anchorCtr="0">
            <a:noAutofit/>
          </a:bodyPr>
          <a:lstStyle/>
          <a:p>
            <a:pPr marL="0" lvl="0" indent="0" algn="ctr" rtl="0">
              <a:lnSpc>
                <a:spcPct val="115000"/>
              </a:lnSpc>
              <a:spcBef>
                <a:spcPts val="400"/>
              </a:spcBef>
              <a:spcAft>
                <a:spcPts val="0"/>
              </a:spcAft>
              <a:buNone/>
            </a:pPr>
            <a:r>
              <a:rPr lang="en" sz="1333">
                <a:solidFill>
                  <a:schemeClr val="lt1"/>
                </a:solidFill>
                <a:latin typeface="Hind Vadodara"/>
                <a:ea typeface="Hind Vadodara"/>
                <a:cs typeface="Hind Vadodara"/>
                <a:sym typeface="Hind Vadodara"/>
              </a:rPr>
              <a:t>CREDITS: This presentation template was created by </a:t>
            </a:r>
            <a:r>
              <a:rPr lang="en" sz="1333" b="1">
                <a:solidFill>
                  <a:schemeClr val="lt1"/>
                </a:solidFill>
                <a:uFill>
                  <a:noFill/>
                </a:uFill>
                <a:latin typeface="Hind Vadodara"/>
                <a:ea typeface="Hind Vadodara"/>
                <a:cs typeface="Hind Vadodara"/>
                <a:sym typeface="Hind Vadodara"/>
                <a:hlinkClick r:id="rId2"/>
              </a:rPr>
              <a:t>Slidesgo</a:t>
            </a:r>
            <a:r>
              <a:rPr lang="en" sz="1333">
                <a:solidFill>
                  <a:schemeClr val="lt1"/>
                </a:solidFill>
                <a:latin typeface="Hind Vadodara"/>
                <a:ea typeface="Hind Vadodara"/>
                <a:cs typeface="Hind Vadodara"/>
                <a:sym typeface="Hind Vadodara"/>
              </a:rPr>
              <a:t>, including icons by </a:t>
            </a:r>
            <a:r>
              <a:rPr lang="en" sz="1333" b="1">
                <a:solidFill>
                  <a:schemeClr val="lt1"/>
                </a:solidFill>
                <a:uFill>
                  <a:noFill/>
                </a:uFill>
                <a:latin typeface="Hind Vadodara"/>
                <a:ea typeface="Hind Vadodara"/>
                <a:cs typeface="Hind Vadodara"/>
                <a:sym typeface="Hind Vadodara"/>
                <a:hlinkClick r:id="rId3"/>
              </a:rPr>
              <a:t>Flaticon</a:t>
            </a:r>
            <a:r>
              <a:rPr lang="en" sz="1333">
                <a:solidFill>
                  <a:schemeClr val="lt1"/>
                </a:solidFill>
                <a:latin typeface="Hind Vadodara"/>
                <a:ea typeface="Hind Vadodara"/>
                <a:cs typeface="Hind Vadodara"/>
                <a:sym typeface="Hind Vadodara"/>
              </a:rPr>
              <a:t>, and infographics &amp; images by </a:t>
            </a:r>
            <a:r>
              <a:rPr lang="en" sz="1333" b="1">
                <a:solidFill>
                  <a:schemeClr val="lt1"/>
                </a:solidFill>
                <a:uFill>
                  <a:noFill/>
                </a:uFill>
                <a:latin typeface="Hind Vadodara"/>
                <a:ea typeface="Hind Vadodara"/>
                <a:cs typeface="Hind Vadodara"/>
                <a:sym typeface="Hind Vadodara"/>
                <a:hlinkClick r:id="rId4"/>
              </a:rPr>
              <a:t>Freepik</a:t>
            </a:r>
            <a:endParaRPr sz="1333" b="1">
              <a:solidFill>
                <a:schemeClr val="lt1"/>
              </a:solidFill>
              <a:latin typeface="Hind Vadodara"/>
              <a:ea typeface="Hind Vadodara"/>
              <a:cs typeface="Hind Vadodara"/>
              <a:sym typeface="Hind Vadodara"/>
            </a:endParaRPr>
          </a:p>
        </p:txBody>
      </p:sp>
    </p:spTree>
    <p:extLst>
      <p:ext uri="{BB962C8B-B14F-4D97-AF65-F5344CB8AC3E}">
        <p14:creationId xmlns:p14="http://schemas.microsoft.com/office/powerpoint/2010/main" val="106504464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Big text" preserve="1">
  <p:cSld name="Big text">
    <p:spTree>
      <p:nvGrpSpPr>
        <p:cNvPr id="1" name="Shape 277"/>
        <p:cNvGrpSpPr/>
        <p:nvPr/>
      </p:nvGrpSpPr>
      <p:grpSpPr>
        <a:xfrm>
          <a:off x="0" y="0"/>
          <a:ext cx="0" cy="0"/>
          <a:chOff x="0" y="0"/>
          <a:chExt cx="0" cy="0"/>
        </a:xfrm>
      </p:grpSpPr>
      <p:sp>
        <p:nvSpPr>
          <p:cNvPr id="278" name="Google Shape;278;p24"/>
          <p:cNvSpPr txBox="1">
            <a:spLocks noGrp="1"/>
          </p:cNvSpPr>
          <p:nvPr>
            <p:ph type="title"/>
          </p:nvPr>
        </p:nvSpPr>
        <p:spPr>
          <a:xfrm rot="-524">
            <a:off x="8763000" y="2984516"/>
            <a:ext cx="2624400" cy="3365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4800"/>
              <a:buNone/>
              <a:defRPr sz="3200" b="1">
                <a:latin typeface="Poppins"/>
                <a:ea typeface="Poppins"/>
                <a:cs typeface="Poppins"/>
                <a:sym typeface="Poppins"/>
              </a:defRPr>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Tree>
    <p:extLst>
      <p:ext uri="{BB962C8B-B14F-4D97-AF65-F5344CB8AC3E}">
        <p14:creationId xmlns:p14="http://schemas.microsoft.com/office/powerpoint/2010/main" val="200125616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Background" preserve="1">
  <p:cSld name="Background">
    <p:spTree>
      <p:nvGrpSpPr>
        <p:cNvPr id="1" name="Shape 279"/>
        <p:cNvGrpSpPr/>
        <p:nvPr/>
      </p:nvGrpSpPr>
      <p:grpSpPr>
        <a:xfrm>
          <a:off x="0" y="0"/>
          <a:ext cx="0" cy="0"/>
          <a:chOff x="0" y="0"/>
          <a:chExt cx="0" cy="0"/>
        </a:xfrm>
      </p:grpSpPr>
    </p:spTree>
    <p:extLst>
      <p:ext uri="{BB962C8B-B14F-4D97-AF65-F5344CB8AC3E}">
        <p14:creationId xmlns:p14="http://schemas.microsoft.com/office/powerpoint/2010/main" val="1960773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list">
  <p:cSld name="Title and list">
    <p:spTree>
      <p:nvGrpSpPr>
        <p:cNvPr id="1" name="Shape 238"/>
        <p:cNvGrpSpPr/>
        <p:nvPr/>
      </p:nvGrpSpPr>
      <p:grpSpPr>
        <a:xfrm>
          <a:off x="0" y="0"/>
          <a:ext cx="0" cy="0"/>
          <a:chOff x="0" y="0"/>
          <a:chExt cx="0" cy="0"/>
        </a:xfrm>
      </p:grpSpPr>
      <p:sp>
        <p:nvSpPr>
          <p:cNvPr id="239" name="Google Shape;239;p20"/>
          <p:cNvSpPr txBox="1">
            <a:spLocks noGrp="1"/>
          </p:cNvSpPr>
          <p:nvPr>
            <p:ph type="body" idx="1"/>
          </p:nvPr>
        </p:nvSpPr>
        <p:spPr>
          <a:xfrm>
            <a:off x="693833" y="1847400"/>
            <a:ext cx="4526000" cy="3163200"/>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chemeClr val="accent2"/>
              </a:buClr>
              <a:buSzPts val="1600"/>
              <a:buFont typeface="Raleway Thin"/>
              <a:buChar char="●"/>
              <a:defRPr sz="2400"/>
            </a:lvl1pPr>
            <a:lvl2pPr marL="1219170" lvl="1" indent="-440256" rtl="0">
              <a:spcBef>
                <a:spcPts val="2133"/>
              </a:spcBef>
              <a:spcAft>
                <a:spcPts val="0"/>
              </a:spcAft>
              <a:buSzPts val="1600"/>
              <a:buFont typeface="Nunito Light"/>
              <a:buChar char="○"/>
              <a:defRPr/>
            </a:lvl2pPr>
            <a:lvl3pPr marL="1828754" lvl="2" indent="-431789" rtl="0">
              <a:spcBef>
                <a:spcPts val="2133"/>
              </a:spcBef>
              <a:spcAft>
                <a:spcPts val="0"/>
              </a:spcAft>
              <a:buSzPts val="1500"/>
              <a:buFont typeface="Nunito Light"/>
              <a:buChar char="■"/>
              <a:defRPr/>
            </a:lvl3pPr>
            <a:lvl4pPr marL="2438339" lvl="3" indent="-431789" rtl="0">
              <a:spcBef>
                <a:spcPts val="2133"/>
              </a:spcBef>
              <a:spcAft>
                <a:spcPts val="0"/>
              </a:spcAft>
              <a:buSzPts val="1500"/>
              <a:buFont typeface="Nunito Light"/>
              <a:buChar char="●"/>
              <a:defRPr/>
            </a:lvl4pPr>
            <a:lvl5pPr marL="3047924" lvl="4" indent="-423323" rtl="0">
              <a:spcBef>
                <a:spcPts val="2133"/>
              </a:spcBef>
              <a:spcAft>
                <a:spcPts val="0"/>
              </a:spcAft>
              <a:buSzPts val="1400"/>
              <a:buFont typeface="Nunito Light"/>
              <a:buChar char="○"/>
              <a:defRPr/>
            </a:lvl5pPr>
            <a:lvl6pPr marL="3657509" lvl="5" indent="-423323" rtl="0">
              <a:spcBef>
                <a:spcPts val="2133"/>
              </a:spcBef>
              <a:spcAft>
                <a:spcPts val="0"/>
              </a:spcAft>
              <a:buSzPts val="1400"/>
              <a:buFont typeface="Nunito Light"/>
              <a:buChar char="■"/>
              <a:defRPr/>
            </a:lvl6pPr>
            <a:lvl7pPr marL="4267093" lvl="6" indent="-414856" rtl="0">
              <a:spcBef>
                <a:spcPts val="2133"/>
              </a:spcBef>
              <a:spcAft>
                <a:spcPts val="0"/>
              </a:spcAft>
              <a:buSzPts val="1300"/>
              <a:buFont typeface="Nunito Light"/>
              <a:buChar char="●"/>
              <a:defRPr/>
            </a:lvl7pPr>
            <a:lvl8pPr marL="4876678" lvl="7" indent="-414856" rtl="0">
              <a:spcBef>
                <a:spcPts val="2133"/>
              </a:spcBef>
              <a:spcAft>
                <a:spcPts val="0"/>
              </a:spcAft>
              <a:buSzPts val="1300"/>
              <a:buFont typeface="Nunito Light"/>
              <a:buChar char="○"/>
              <a:defRPr/>
            </a:lvl8pPr>
            <a:lvl9pPr marL="5486263" lvl="8" indent="-423323" rtl="0">
              <a:spcBef>
                <a:spcPts val="2133"/>
              </a:spcBef>
              <a:spcAft>
                <a:spcPts val="2133"/>
              </a:spcAft>
              <a:buSzPts val="1400"/>
              <a:buFont typeface="Nunito Light"/>
              <a:buChar char="■"/>
              <a:defRPr/>
            </a:lvl9pPr>
          </a:lstStyle>
          <a:p>
            <a:endParaRPr/>
          </a:p>
        </p:txBody>
      </p:sp>
      <p:sp>
        <p:nvSpPr>
          <p:cNvPr id="240" name="Google Shape;240;p20"/>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1" name="Google Shape;241;p20"/>
          <p:cNvGrpSpPr/>
          <p:nvPr/>
        </p:nvGrpSpPr>
        <p:grpSpPr>
          <a:xfrm>
            <a:off x="9" y="3779033"/>
            <a:ext cx="2766825" cy="3079023"/>
            <a:chOff x="6" y="2834274"/>
            <a:chExt cx="2075119" cy="2309267"/>
          </a:xfrm>
        </p:grpSpPr>
        <p:sp>
          <p:nvSpPr>
            <p:cNvPr id="242" name="Google Shape;242;p20"/>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0"/>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0"/>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8000918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noFill/>
        <a:effectLst/>
      </p:bgPr>
    </p:bg>
    <p:spTree>
      <p:nvGrpSpPr>
        <p:cNvPr id="1" name="Shape 280"/>
        <p:cNvGrpSpPr/>
        <p:nvPr/>
      </p:nvGrpSpPr>
      <p:grpSpPr>
        <a:xfrm>
          <a:off x="0" y="0"/>
          <a:ext cx="0" cy="0"/>
          <a:chOff x="0" y="0"/>
          <a:chExt cx="0" cy="0"/>
        </a:xfrm>
      </p:grpSpPr>
    </p:spTree>
    <p:extLst>
      <p:ext uri="{BB962C8B-B14F-4D97-AF65-F5344CB8AC3E}">
        <p14:creationId xmlns:p14="http://schemas.microsoft.com/office/powerpoint/2010/main" val="234373974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86"/>
        <p:cNvGrpSpPr/>
        <p:nvPr/>
      </p:nvGrpSpPr>
      <p:grpSpPr>
        <a:xfrm>
          <a:off x="0" y="0"/>
          <a:ext cx="0" cy="0"/>
          <a:chOff x="0" y="0"/>
          <a:chExt cx="0" cy="0"/>
        </a:xfrm>
      </p:grpSpPr>
      <p:sp>
        <p:nvSpPr>
          <p:cNvPr id="87" name="Google Shape;87;p10"/>
          <p:cNvSpPr txBox="1">
            <a:spLocks noGrp="1"/>
          </p:cNvSpPr>
          <p:nvPr>
            <p:ph type="ctrTitle"/>
          </p:nvPr>
        </p:nvSpPr>
        <p:spPr>
          <a:xfrm flipH="1">
            <a:off x="818881" y="5420100"/>
            <a:ext cx="4886400" cy="622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b="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endParaRPr/>
          </a:p>
        </p:txBody>
      </p:sp>
      <p:sp>
        <p:nvSpPr>
          <p:cNvPr id="88" name="Google Shape;88;p10"/>
          <p:cNvSpPr txBox="1">
            <a:spLocks noGrp="1"/>
          </p:cNvSpPr>
          <p:nvPr>
            <p:ph type="subTitle" idx="1"/>
          </p:nvPr>
        </p:nvSpPr>
        <p:spPr>
          <a:xfrm rot="21599693" flipH="1">
            <a:off x="818881" y="3543500"/>
            <a:ext cx="4478800" cy="177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700"/>
            </a:lvl1pPr>
            <a:lvl2pPr lvl="1" algn="ctr" rtl="0">
              <a:lnSpc>
                <a:spcPct val="100000"/>
              </a:lnSpc>
              <a:spcBef>
                <a:spcPts val="0"/>
              </a:spcBef>
              <a:spcAft>
                <a:spcPts val="0"/>
              </a:spcAft>
              <a:buSzPts val="1600"/>
              <a:buNone/>
              <a:defRPr sz="2100"/>
            </a:lvl2pPr>
            <a:lvl3pPr lvl="2" algn="ctr" rtl="0">
              <a:lnSpc>
                <a:spcPct val="100000"/>
              </a:lnSpc>
              <a:spcBef>
                <a:spcPts val="0"/>
              </a:spcBef>
              <a:spcAft>
                <a:spcPts val="0"/>
              </a:spcAft>
              <a:buSzPts val="1600"/>
              <a:buNone/>
              <a:defRPr sz="2100"/>
            </a:lvl3pPr>
            <a:lvl4pPr lvl="3" algn="ctr" rtl="0">
              <a:lnSpc>
                <a:spcPct val="100000"/>
              </a:lnSpc>
              <a:spcBef>
                <a:spcPts val="0"/>
              </a:spcBef>
              <a:spcAft>
                <a:spcPts val="0"/>
              </a:spcAft>
              <a:buSzPts val="1600"/>
              <a:buNone/>
              <a:defRPr sz="2100"/>
            </a:lvl4pPr>
            <a:lvl5pPr lvl="4" algn="ctr" rtl="0">
              <a:lnSpc>
                <a:spcPct val="100000"/>
              </a:lnSpc>
              <a:spcBef>
                <a:spcPts val="0"/>
              </a:spcBef>
              <a:spcAft>
                <a:spcPts val="0"/>
              </a:spcAft>
              <a:buSzPts val="1600"/>
              <a:buNone/>
              <a:defRPr sz="2100"/>
            </a:lvl5pPr>
            <a:lvl6pPr lvl="5" algn="ctr" rtl="0">
              <a:lnSpc>
                <a:spcPct val="100000"/>
              </a:lnSpc>
              <a:spcBef>
                <a:spcPts val="0"/>
              </a:spcBef>
              <a:spcAft>
                <a:spcPts val="0"/>
              </a:spcAft>
              <a:buSzPts val="1600"/>
              <a:buNone/>
              <a:defRPr sz="2100"/>
            </a:lvl6pPr>
            <a:lvl7pPr lvl="6" algn="ctr" rtl="0">
              <a:lnSpc>
                <a:spcPct val="100000"/>
              </a:lnSpc>
              <a:spcBef>
                <a:spcPts val="0"/>
              </a:spcBef>
              <a:spcAft>
                <a:spcPts val="0"/>
              </a:spcAft>
              <a:buSzPts val="1600"/>
              <a:buNone/>
              <a:defRPr sz="2100"/>
            </a:lvl7pPr>
            <a:lvl8pPr lvl="7" algn="ctr" rtl="0">
              <a:lnSpc>
                <a:spcPct val="100000"/>
              </a:lnSpc>
              <a:spcBef>
                <a:spcPts val="0"/>
              </a:spcBef>
              <a:spcAft>
                <a:spcPts val="0"/>
              </a:spcAft>
              <a:buSzPts val="1600"/>
              <a:buNone/>
              <a:defRPr sz="2100"/>
            </a:lvl8pPr>
            <a:lvl9pPr lvl="8" algn="ctr" rtl="0">
              <a:lnSpc>
                <a:spcPct val="100000"/>
              </a:lnSpc>
              <a:spcBef>
                <a:spcPts val="0"/>
              </a:spcBef>
              <a:spcAft>
                <a:spcPts val="0"/>
              </a:spcAft>
              <a:buSzPts val="1600"/>
              <a:buNone/>
              <a:defRPr sz="2100"/>
            </a:lvl9pPr>
          </a:lstStyle>
          <a:p>
            <a:endParaRPr/>
          </a:p>
        </p:txBody>
      </p:sp>
      <p:grpSp>
        <p:nvGrpSpPr>
          <p:cNvPr id="89" name="Google Shape;89;p10"/>
          <p:cNvGrpSpPr/>
          <p:nvPr/>
        </p:nvGrpSpPr>
        <p:grpSpPr>
          <a:xfrm rot="10800000">
            <a:off x="-1622820" y="2"/>
            <a:ext cx="5165656" cy="6028276"/>
            <a:chOff x="5353050" y="0"/>
            <a:chExt cx="4407556" cy="5143580"/>
          </a:xfrm>
        </p:grpSpPr>
        <p:sp>
          <p:nvSpPr>
            <p:cNvPr id="90" name="Google Shape;90;p10"/>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10"/>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10"/>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10"/>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10"/>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79137946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7599169" y="1749378"/>
            <a:ext cx="4592791" cy="5108729"/>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1" y="0"/>
            <a:ext cx="5876655" cy="6858107"/>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0" y="0"/>
            <a:ext cx="5876741" cy="6858107"/>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0" y="0"/>
            <a:ext cx="3138077" cy="6858107"/>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0" y="0"/>
            <a:ext cx="4108608" cy="6858107"/>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7712919" y="1875951"/>
            <a:ext cx="4479040" cy="498215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8920000" y="3161480"/>
            <a:ext cx="3271968" cy="369662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txBox="1">
            <a:spLocks noGrp="1"/>
          </p:cNvSpPr>
          <p:nvPr>
            <p:ph type="ctrTitle"/>
          </p:nvPr>
        </p:nvSpPr>
        <p:spPr>
          <a:xfrm>
            <a:off x="2724300" y="2180700"/>
            <a:ext cx="8751600" cy="1755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5200"/>
              <a:buNone/>
              <a:defRPr sz="6667"/>
            </a:lvl1pPr>
            <a:lvl2pPr lvl="1" algn="ctr">
              <a:spcBef>
                <a:spcPts val="0"/>
              </a:spcBef>
              <a:spcAft>
                <a:spcPts val="0"/>
              </a:spcAft>
              <a:buClr>
                <a:schemeClr val="accent1"/>
              </a:buClr>
              <a:buSzPts val="5200"/>
              <a:buNone/>
              <a:defRPr sz="6933">
                <a:solidFill>
                  <a:schemeClr val="accent1"/>
                </a:solidFill>
              </a:defRPr>
            </a:lvl2pPr>
            <a:lvl3pPr lvl="2" algn="ctr">
              <a:spcBef>
                <a:spcPts val="0"/>
              </a:spcBef>
              <a:spcAft>
                <a:spcPts val="0"/>
              </a:spcAft>
              <a:buClr>
                <a:schemeClr val="accent1"/>
              </a:buClr>
              <a:buSzPts val="5200"/>
              <a:buNone/>
              <a:defRPr sz="6933">
                <a:solidFill>
                  <a:schemeClr val="accent1"/>
                </a:solidFill>
              </a:defRPr>
            </a:lvl3pPr>
            <a:lvl4pPr lvl="3" algn="ctr">
              <a:spcBef>
                <a:spcPts val="0"/>
              </a:spcBef>
              <a:spcAft>
                <a:spcPts val="0"/>
              </a:spcAft>
              <a:buClr>
                <a:schemeClr val="accent1"/>
              </a:buClr>
              <a:buSzPts val="5200"/>
              <a:buNone/>
              <a:defRPr sz="6933">
                <a:solidFill>
                  <a:schemeClr val="accent1"/>
                </a:solidFill>
              </a:defRPr>
            </a:lvl4pPr>
            <a:lvl5pPr lvl="4" algn="ctr">
              <a:spcBef>
                <a:spcPts val="0"/>
              </a:spcBef>
              <a:spcAft>
                <a:spcPts val="0"/>
              </a:spcAft>
              <a:buClr>
                <a:schemeClr val="accent1"/>
              </a:buClr>
              <a:buSzPts val="5200"/>
              <a:buNone/>
              <a:defRPr sz="6933">
                <a:solidFill>
                  <a:schemeClr val="accent1"/>
                </a:solidFill>
              </a:defRPr>
            </a:lvl5pPr>
            <a:lvl6pPr lvl="5" algn="ctr">
              <a:spcBef>
                <a:spcPts val="0"/>
              </a:spcBef>
              <a:spcAft>
                <a:spcPts val="0"/>
              </a:spcAft>
              <a:buClr>
                <a:schemeClr val="accent1"/>
              </a:buClr>
              <a:buSzPts val="5200"/>
              <a:buNone/>
              <a:defRPr sz="6933">
                <a:solidFill>
                  <a:schemeClr val="accent1"/>
                </a:solidFill>
              </a:defRPr>
            </a:lvl6pPr>
            <a:lvl7pPr lvl="6" algn="ctr">
              <a:spcBef>
                <a:spcPts val="0"/>
              </a:spcBef>
              <a:spcAft>
                <a:spcPts val="0"/>
              </a:spcAft>
              <a:buClr>
                <a:schemeClr val="accent1"/>
              </a:buClr>
              <a:buSzPts val="5200"/>
              <a:buNone/>
              <a:defRPr sz="6933">
                <a:solidFill>
                  <a:schemeClr val="accent1"/>
                </a:solidFill>
              </a:defRPr>
            </a:lvl7pPr>
            <a:lvl8pPr lvl="7" algn="ctr">
              <a:spcBef>
                <a:spcPts val="0"/>
              </a:spcBef>
              <a:spcAft>
                <a:spcPts val="0"/>
              </a:spcAft>
              <a:buClr>
                <a:schemeClr val="accent1"/>
              </a:buClr>
              <a:buSzPts val="5200"/>
              <a:buNone/>
              <a:defRPr sz="6933">
                <a:solidFill>
                  <a:schemeClr val="accent1"/>
                </a:solidFill>
              </a:defRPr>
            </a:lvl8pPr>
            <a:lvl9pPr lvl="8" algn="ctr">
              <a:spcBef>
                <a:spcPts val="0"/>
              </a:spcBef>
              <a:spcAft>
                <a:spcPts val="0"/>
              </a:spcAft>
              <a:buClr>
                <a:schemeClr val="accent1"/>
              </a:buClr>
              <a:buSzPts val="5200"/>
              <a:buNone/>
              <a:defRPr sz="6933">
                <a:solidFill>
                  <a:schemeClr val="accent1"/>
                </a:solidFill>
              </a:defRPr>
            </a:lvl9pPr>
          </a:lstStyle>
          <a:p>
            <a:endParaRPr/>
          </a:p>
        </p:txBody>
      </p:sp>
      <p:sp>
        <p:nvSpPr>
          <p:cNvPr id="18" name="Google Shape;18;p2"/>
          <p:cNvSpPr txBox="1">
            <a:spLocks noGrp="1"/>
          </p:cNvSpPr>
          <p:nvPr>
            <p:ph type="subTitle" idx="1"/>
          </p:nvPr>
        </p:nvSpPr>
        <p:spPr>
          <a:xfrm>
            <a:off x="5460100" y="4216600"/>
            <a:ext cx="32800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2800"/>
              <a:buNone/>
              <a:defRPr sz="2400"/>
            </a:lvl1pPr>
            <a:lvl2pPr lvl="1" algn="ctr">
              <a:lnSpc>
                <a:spcPct val="100000"/>
              </a:lnSpc>
              <a:spcBef>
                <a:spcPts val="0"/>
              </a:spcBef>
              <a:spcAft>
                <a:spcPts val="0"/>
              </a:spcAft>
              <a:buClr>
                <a:schemeClr val="accent1"/>
              </a:buClr>
              <a:buSzPts val="2800"/>
              <a:buNone/>
              <a:defRPr sz="3733">
                <a:solidFill>
                  <a:schemeClr val="accent1"/>
                </a:solidFill>
              </a:defRPr>
            </a:lvl2pPr>
            <a:lvl3pPr lvl="2" algn="ctr">
              <a:lnSpc>
                <a:spcPct val="100000"/>
              </a:lnSpc>
              <a:spcBef>
                <a:spcPts val="0"/>
              </a:spcBef>
              <a:spcAft>
                <a:spcPts val="0"/>
              </a:spcAft>
              <a:buClr>
                <a:schemeClr val="accent1"/>
              </a:buClr>
              <a:buSzPts val="2800"/>
              <a:buNone/>
              <a:defRPr sz="3733">
                <a:solidFill>
                  <a:schemeClr val="accent1"/>
                </a:solidFill>
              </a:defRPr>
            </a:lvl3pPr>
            <a:lvl4pPr lvl="3" algn="ctr">
              <a:lnSpc>
                <a:spcPct val="100000"/>
              </a:lnSpc>
              <a:spcBef>
                <a:spcPts val="0"/>
              </a:spcBef>
              <a:spcAft>
                <a:spcPts val="0"/>
              </a:spcAft>
              <a:buClr>
                <a:schemeClr val="accent1"/>
              </a:buClr>
              <a:buSzPts val="2800"/>
              <a:buNone/>
              <a:defRPr sz="3733">
                <a:solidFill>
                  <a:schemeClr val="accent1"/>
                </a:solidFill>
              </a:defRPr>
            </a:lvl4pPr>
            <a:lvl5pPr lvl="4" algn="ctr">
              <a:lnSpc>
                <a:spcPct val="100000"/>
              </a:lnSpc>
              <a:spcBef>
                <a:spcPts val="0"/>
              </a:spcBef>
              <a:spcAft>
                <a:spcPts val="0"/>
              </a:spcAft>
              <a:buClr>
                <a:schemeClr val="accent1"/>
              </a:buClr>
              <a:buSzPts val="2800"/>
              <a:buNone/>
              <a:defRPr sz="3733">
                <a:solidFill>
                  <a:schemeClr val="accent1"/>
                </a:solidFill>
              </a:defRPr>
            </a:lvl5pPr>
            <a:lvl6pPr lvl="5" algn="ctr">
              <a:lnSpc>
                <a:spcPct val="100000"/>
              </a:lnSpc>
              <a:spcBef>
                <a:spcPts val="0"/>
              </a:spcBef>
              <a:spcAft>
                <a:spcPts val="0"/>
              </a:spcAft>
              <a:buClr>
                <a:schemeClr val="accent1"/>
              </a:buClr>
              <a:buSzPts val="2800"/>
              <a:buNone/>
              <a:defRPr sz="3733">
                <a:solidFill>
                  <a:schemeClr val="accent1"/>
                </a:solidFill>
              </a:defRPr>
            </a:lvl6pPr>
            <a:lvl7pPr lvl="6" algn="ctr">
              <a:lnSpc>
                <a:spcPct val="100000"/>
              </a:lnSpc>
              <a:spcBef>
                <a:spcPts val="0"/>
              </a:spcBef>
              <a:spcAft>
                <a:spcPts val="0"/>
              </a:spcAft>
              <a:buClr>
                <a:schemeClr val="accent1"/>
              </a:buClr>
              <a:buSzPts val="2800"/>
              <a:buNone/>
              <a:defRPr sz="3733">
                <a:solidFill>
                  <a:schemeClr val="accent1"/>
                </a:solidFill>
              </a:defRPr>
            </a:lvl7pPr>
            <a:lvl8pPr lvl="7" algn="ctr">
              <a:lnSpc>
                <a:spcPct val="100000"/>
              </a:lnSpc>
              <a:spcBef>
                <a:spcPts val="0"/>
              </a:spcBef>
              <a:spcAft>
                <a:spcPts val="0"/>
              </a:spcAft>
              <a:buClr>
                <a:schemeClr val="accent1"/>
              </a:buClr>
              <a:buSzPts val="2800"/>
              <a:buNone/>
              <a:defRPr sz="3733">
                <a:solidFill>
                  <a:schemeClr val="accent1"/>
                </a:solidFill>
              </a:defRPr>
            </a:lvl8pPr>
            <a:lvl9pPr lvl="8" algn="ctr">
              <a:lnSpc>
                <a:spcPct val="100000"/>
              </a:lnSpc>
              <a:spcBef>
                <a:spcPts val="0"/>
              </a:spcBef>
              <a:spcAft>
                <a:spcPts val="0"/>
              </a:spcAft>
              <a:buClr>
                <a:schemeClr val="accent1"/>
              </a:buClr>
              <a:buSzPts val="2800"/>
              <a:buNone/>
              <a:defRPr sz="3733">
                <a:solidFill>
                  <a:schemeClr val="accent1"/>
                </a:solidFill>
              </a:defRPr>
            </a:lvl9pPr>
          </a:lstStyle>
          <a:p>
            <a:endParaRPr/>
          </a:p>
        </p:txBody>
      </p:sp>
    </p:spTree>
    <p:extLst>
      <p:ext uri="{BB962C8B-B14F-4D97-AF65-F5344CB8AC3E}">
        <p14:creationId xmlns:p14="http://schemas.microsoft.com/office/powerpoint/2010/main" val="144815720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9"/>
        <p:cNvGrpSpPr/>
        <p:nvPr/>
      </p:nvGrpSpPr>
      <p:grpSpPr>
        <a:xfrm>
          <a:off x="0" y="0"/>
          <a:ext cx="0" cy="0"/>
          <a:chOff x="0" y="0"/>
          <a:chExt cx="0" cy="0"/>
        </a:xfrm>
      </p:grpSpPr>
      <p:grpSp>
        <p:nvGrpSpPr>
          <p:cNvPr id="20" name="Google Shape;20;p3"/>
          <p:cNvGrpSpPr/>
          <p:nvPr/>
        </p:nvGrpSpPr>
        <p:grpSpPr>
          <a:xfrm rot="10800000">
            <a:off x="-1448045" y="-36983"/>
            <a:ext cx="4029681" cy="4702604"/>
            <a:chOff x="5353050" y="0"/>
            <a:chExt cx="4407556" cy="5143580"/>
          </a:xfrm>
        </p:grpSpPr>
        <p:sp>
          <p:nvSpPr>
            <p:cNvPr id="21" name="Google Shape;21;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 name="Google Shape;26;p3"/>
          <p:cNvSpPr txBox="1">
            <a:spLocks noGrp="1"/>
          </p:cNvSpPr>
          <p:nvPr>
            <p:ph type="title"/>
          </p:nvPr>
        </p:nvSpPr>
        <p:spPr>
          <a:xfrm rot="-294">
            <a:off x="1869133" y="3789412"/>
            <a:ext cx="4670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64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7" name="Google Shape;27;p3"/>
          <p:cNvSpPr txBox="1">
            <a:spLocks noGrp="1"/>
          </p:cNvSpPr>
          <p:nvPr>
            <p:ph type="subTitle" idx="1"/>
          </p:nvPr>
        </p:nvSpPr>
        <p:spPr>
          <a:xfrm flipH="1">
            <a:off x="2175933" y="4636733"/>
            <a:ext cx="4056400" cy="142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28" name="Google Shape;28;p3"/>
          <p:cNvSpPr txBox="1">
            <a:spLocks noGrp="1"/>
          </p:cNvSpPr>
          <p:nvPr>
            <p:ph type="title" idx="2" hasCustomPrompt="1"/>
          </p:nvPr>
        </p:nvSpPr>
        <p:spPr>
          <a:xfrm>
            <a:off x="2950933" y="1564216"/>
            <a:ext cx="2506400" cy="164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96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29" name="Google Shape;29;p3"/>
          <p:cNvGrpSpPr/>
          <p:nvPr/>
        </p:nvGrpSpPr>
        <p:grpSpPr>
          <a:xfrm rot="10800000" flipH="1">
            <a:off x="2230012" y="-1214671"/>
            <a:ext cx="11525467" cy="8072677"/>
            <a:chOff x="5353050" y="0"/>
            <a:chExt cx="4407556" cy="5143580"/>
          </a:xfrm>
        </p:grpSpPr>
        <p:sp>
          <p:nvSpPr>
            <p:cNvPr id="30" name="Google Shape;30;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06813234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83"/>
        <p:cNvGrpSpPr/>
        <p:nvPr/>
      </p:nvGrpSpPr>
      <p:grpSpPr>
        <a:xfrm>
          <a:off x="0" y="0"/>
          <a:ext cx="0" cy="0"/>
          <a:chOff x="0" y="0"/>
          <a:chExt cx="0" cy="0"/>
        </a:xfrm>
      </p:grpSpPr>
      <p:sp>
        <p:nvSpPr>
          <p:cNvPr id="84" name="Google Shape;84;p9"/>
          <p:cNvSpPr txBox="1">
            <a:spLocks noGrp="1"/>
          </p:cNvSpPr>
          <p:nvPr>
            <p:ph type="title"/>
          </p:nvPr>
        </p:nvSpPr>
        <p:spPr>
          <a:xfrm>
            <a:off x="1426433" y="1389339"/>
            <a:ext cx="3666400" cy="14952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80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85" name="Google Shape;85;p9"/>
          <p:cNvSpPr txBox="1">
            <a:spLocks noGrp="1"/>
          </p:cNvSpPr>
          <p:nvPr>
            <p:ph type="subTitle" idx="1"/>
          </p:nvPr>
        </p:nvSpPr>
        <p:spPr>
          <a:xfrm>
            <a:off x="1468000" y="2668733"/>
            <a:ext cx="3947200" cy="1804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1867"/>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263752193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95"/>
        <p:cNvGrpSpPr/>
        <p:nvPr/>
      </p:nvGrpSpPr>
      <p:grpSpPr>
        <a:xfrm>
          <a:off x="0" y="0"/>
          <a:ext cx="0" cy="0"/>
          <a:chOff x="0" y="0"/>
          <a:chExt cx="0" cy="0"/>
        </a:xfrm>
      </p:grpSpPr>
      <p:grpSp>
        <p:nvGrpSpPr>
          <p:cNvPr id="96" name="Google Shape;96;p11"/>
          <p:cNvGrpSpPr/>
          <p:nvPr/>
        </p:nvGrpSpPr>
        <p:grpSpPr>
          <a:xfrm>
            <a:off x="9" y="3779033"/>
            <a:ext cx="2766825" cy="3079023"/>
            <a:chOff x="6" y="2834274"/>
            <a:chExt cx="2075119" cy="2309267"/>
          </a:xfrm>
        </p:grpSpPr>
        <p:sp>
          <p:nvSpPr>
            <p:cNvPr id="97" name="Google Shape;97;p1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1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1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 name="Google Shape;100;p11"/>
          <p:cNvGrpSpPr/>
          <p:nvPr/>
        </p:nvGrpSpPr>
        <p:grpSpPr>
          <a:xfrm>
            <a:off x="10670207" y="12"/>
            <a:ext cx="1521789" cy="1692593"/>
            <a:chOff x="8002655" y="8"/>
            <a:chExt cx="1141342" cy="1269445"/>
          </a:xfrm>
        </p:grpSpPr>
        <p:sp>
          <p:nvSpPr>
            <p:cNvPr id="101" name="Google Shape;101;p1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1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3" name="Google Shape;103;p11"/>
          <p:cNvSpPr txBox="1">
            <a:spLocks noGrp="1"/>
          </p:cNvSpPr>
          <p:nvPr>
            <p:ph type="title" hasCustomPrompt="1"/>
          </p:nvPr>
        </p:nvSpPr>
        <p:spPr>
          <a:xfrm>
            <a:off x="6854431" y="4036219"/>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04" name="Google Shape;104;p11"/>
          <p:cNvSpPr txBox="1">
            <a:spLocks noGrp="1"/>
          </p:cNvSpPr>
          <p:nvPr>
            <p:ph type="subTitle" idx="1"/>
          </p:nvPr>
        </p:nvSpPr>
        <p:spPr>
          <a:xfrm flipH="1">
            <a:off x="6873349" y="4603337"/>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5" name="Google Shape;105;p11"/>
          <p:cNvSpPr txBox="1">
            <a:spLocks noGrp="1"/>
          </p:cNvSpPr>
          <p:nvPr>
            <p:ph type="title" idx="2" hasCustomPrompt="1"/>
          </p:nvPr>
        </p:nvSpPr>
        <p:spPr>
          <a:xfrm>
            <a:off x="2726217" y="3086767"/>
            <a:ext cx="2321200" cy="585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7200"/>
              <a:buNone/>
              <a:defRPr sz="5333"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06" name="Google Shape;106;p11"/>
          <p:cNvSpPr txBox="1">
            <a:spLocks noGrp="1"/>
          </p:cNvSpPr>
          <p:nvPr>
            <p:ph type="subTitle" idx="3"/>
          </p:nvPr>
        </p:nvSpPr>
        <p:spPr>
          <a:xfrm flipH="1">
            <a:off x="6873452" y="2655393"/>
            <a:ext cx="3598000" cy="1321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400"/>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7" name="Google Shape;107;p11"/>
          <p:cNvSpPr txBox="1">
            <a:spLocks noGrp="1"/>
          </p:cNvSpPr>
          <p:nvPr>
            <p:ph type="title" idx="4"/>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244658350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Small numbers">
  <p:cSld name="Small numbers">
    <p:spTree>
      <p:nvGrpSpPr>
        <p:cNvPr id="1" name="Shape 117"/>
        <p:cNvGrpSpPr/>
        <p:nvPr/>
      </p:nvGrpSpPr>
      <p:grpSpPr>
        <a:xfrm>
          <a:off x="0" y="0"/>
          <a:ext cx="0" cy="0"/>
          <a:chOff x="0" y="0"/>
          <a:chExt cx="0" cy="0"/>
        </a:xfrm>
      </p:grpSpPr>
      <p:grpSp>
        <p:nvGrpSpPr>
          <p:cNvPr id="118" name="Google Shape;118;p13"/>
          <p:cNvGrpSpPr/>
          <p:nvPr/>
        </p:nvGrpSpPr>
        <p:grpSpPr>
          <a:xfrm>
            <a:off x="9" y="3779033"/>
            <a:ext cx="2766825" cy="3079023"/>
            <a:chOff x="6" y="2834274"/>
            <a:chExt cx="2075119" cy="2309267"/>
          </a:xfrm>
        </p:grpSpPr>
        <p:sp>
          <p:nvSpPr>
            <p:cNvPr id="119" name="Google Shape;119;p13"/>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13"/>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13"/>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2" name="Google Shape;122;p13"/>
          <p:cNvGrpSpPr/>
          <p:nvPr/>
        </p:nvGrpSpPr>
        <p:grpSpPr>
          <a:xfrm>
            <a:off x="10670207" y="12"/>
            <a:ext cx="1521789" cy="1692593"/>
            <a:chOff x="8002655" y="8"/>
            <a:chExt cx="1141342" cy="1269445"/>
          </a:xfrm>
        </p:grpSpPr>
        <p:sp>
          <p:nvSpPr>
            <p:cNvPr id="123" name="Google Shape;123;p13"/>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13"/>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5" name="Google Shape;125;p13"/>
          <p:cNvSpPr txBox="1">
            <a:spLocks noGrp="1"/>
          </p:cNvSpPr>
          <p:nvPr>
            <p:ph type="title" hasCustomPrompt="1"/>
          </p:nvPr>
        </p:nvSpPr>
        <p:spPr>
          <a:xfrm>
            <a:off x="3036717"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6" name="Google Shape;126;p13"/>
          <p:cNvSpPr txBox="1">
            <a:spLocks noGrp="1"/>
          </p:cNvSpPr>
          <p:nvPr>
            <p:ph type="subTitle" idx="1"/>
          </p:nvPr>
        </p:nvSpPr>
        <p:spPr>
          <a:xfrm flipH="1">
            <a:off x="3036751" y="4667300"/>
            <a:ext cx="1912000" cy="74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7" name="Google Shape;127;p13"/>
          <p:cNvSpPr txBox="1">
            <a:spLocks noGrp="1"/>
          </p:cNvSpPr>
          <p:nvPr>
            <p:ph type="title" idx="2" hasCustomPrompt="1"/>
          </p:nvPr>
        </p:nvSpPr>
        <p:spPr>
          <a:xfrm>
            <a:off x="3036717" y="2109548"/>
            <a:ext cx="1407200" cy="60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8" name="Google Shape;128;p13"/>
          <p:cNvSpPr txBox="1">
            <a:spLocks noGrp="1"/>
          </p:cNvSpPr>
          <p:nvPr>
            <p:ph type="subTitle" idx="3"/>
          </p:nvPr>
        </p:nvSpPr>
        <p:spPr>
          <a:xfrm flipH="1">
            <a:off x="3036717" y="2709500"/>
            <a:ext cx="1959200" cy="65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9" name="Google Shape;129;p13"/>
          <p:cNvSpPr txBox="1">
            <a:spLocks noGrp="1"/>
          </p:cNvSpPr>
          <p:nvPr>
            <p:ph type="title" idx="4" hasCustomPrompt="1"/>
          </p:nvPr>
        </p:nvSpPr>
        <p:spPr>
          <a:xfrm>
            <a:off x="8121329"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0" name="Google Shape;130;p13"/>
          <p:cNvSpPr txBox="1">
            <a:spLocks noGrp="1"/>
          </p:cNvSpPr>
          <p:nvPr>
            <p:ph type="subTitle" idx="5"/>
          </p:nvPr>
        </p:nvSpPr>
        <p:spPr>
          <a:xfrm flipH="1">
            <a:off x="8121329" y="4667308"/>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31" name="Google Shape;131;p13"/>
          <p:cNvSpPr txBox="1">
            <a:spLocks noGrp="1"/>
          </p:cNvSpPr>
          <p:nvPr>
            <p:ph type="title" idx="6" hasCustomPrompt="1"/>
          </p:nvPr>
        </p:nvSpPr>
        <p:spPr>
          <a:xfrm>
            <a:off x="8121313" y="2018600"/>
            <a:ext cx="2321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2" name="Google Shape;132;p13"/>
          <p:cNvSpPr txBox="1">
            <a:spLocks noGrp="1"/>
          </p:cNvSpPr>
          <p:nvPr>
            <p:ph type="subTitle" idx="7"/>
          </p:nvPr>
        </p:nvSpPr>
        <p:spPr>
          <a:xfrm flipH="1">
            <a:off x="8121329" y="2671441"/>
            <a:ext cx="16940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33" name="Google Shape;133;p13"/>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42535467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55"/>
        <p:cNvGrpSpPr/>
        <p:nvPr/>
      </p:nvGrpSpPr>
      <p:grpSpPr>
        <a:xfrm>
          <a:off x="0" y="0"/>
          <a:ext cx="0" cy="0"/>
          <a:chOff x="0" y="0"/>
          <a:chExt cx="0" cy="0"/>
        </a:xfrm>
      </p:grpSpPr>
      <p:sp>
        <p:nvSpPr>
          <p:cNvPr id="156" name="Google Shape;156;p15"/>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57" name="Google Shape;157;p15"/>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58" name="Google Shape;158;p15"/>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59" name="Google Shape;159;p15"/>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60" name="Google Shape;160;p15"/>
          <p:cNvSpPr txBox="1">
            <a:spLocks noGrp="1"/>
          </p:cNvSpPr>
          <p:nvPr>
            <p:ph type="ctrTitle" idx="4"/>
          </p:nvPr>
        </p:nvSpPr>
        <p:spPr>
          <a:xfrm flipH="1">
            <a:off x="1461600" y="2063033"/>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61" name="Google Shape;161;p15"/>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162" name="Google Shape;162;p15"/>
          <p:cNvGrpSpPr/>
          <p:nvPr/>
        </p:nvGrpSpPr>
        <p:grpSpPr>
          <a:xfrm>
            <a:off x="10670207" y="12"/>
            <a:ext cx="1521789" cy="1692593"/>
            <a:chOff x="8002655" y="8"/>
            <a:chExt cx="1141342" cy="1269445"/>
          </a:xfrm>
        </p:grpSpPr>
        <p:sp>
          <p:nvSpPr>
            <p:cNvPr id="163" name="Google Shape;163;p15"/>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15"/>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5" name="Google Shape;165;p15"/>
          <p:cNvGrpSpPr/>
          <p:nvPr/>
        </p:nvGrpSpPr>
        <p:grpSpPr>
          <a:xfrm>
            <a:off x="-28" y="3881234"/>
            <a:ext cx="2939995" cy="2976761"/>
            <a:chOff x="-21" y="2910925"/>
            <a:chExt cx="2204996" cy="2232571"/>
          </a:xfrm>
        </p:grpSpPr>
        <p:sp>
          <p:nvSpPr>
            <p:cNvPr id="166" name="Google Shape;166;p15"/>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15"/>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15"/>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9" name="Google Shape;169;p15"/>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4538202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Title and four columns ">
  <p:cSld name="Title and four columns ">
    <p:spTree>
      <p:nvGrpSpPr>
        <p:cNvPr id="1" name="Shape 170"/>
        <p:cNvGrpSpPr/>
        <p:nvPr/>
      </p:nvGrpSpPr>
      <p:grpSpPr>
        <a:xfrm>
          <a:off x="0" y="0"/>
          <a:ext cx="0" cy="0"/>
          <a:chOff x="0" y="0"/>
          <a:chExt cx="0" cy="0"/>
        </a:xfrm>
      </p:grpSpPr>
      <p:sp>
        <p:nvSpPr>
          <p:cNvPr id="171" name="Google Shape;171;p16"/>
          <p:cNvSpPr txBox="1">
            <a:spLocks noGrp="1"/>
          </p:cNvSpPr>
          <p:nvPr>
            <p:ph type="ctrTitle"/>
          </p:nvPr>
        </p:nvSpPr>
        <p:spPr>
          <a:xfrm flipH="1">
            <a:off x="7046004" y="2643487"/>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2" name="Google Shape;172;p16"/>
          <p:cNvSpPr txBox="1">
            <a:spLocks noGrp="1"/>
          </p:cNvSpPr>
          <p:nvPr>
            <p:ph type="subTitle" idx="1"/>
          </p:nvPr>
        </p:nvSpPr>
        <p:spPr>
          <a:xfrm flipH="1">
            <a:off x="7452404" y="1677184"/>
            <a:ext cx="297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3" name="Google Shape;173;p16"/>
          <p:cNvSpPr txBox="1">
            <a:spLocks noGrp="1"/>
          </p:cNvSpPr>
          <p:nvPr>
            <p:ph type="ctrTitle" idx="2"/>
          </p:nvPr>
        </p:nvSpPr>
        <p:spPr>
          <a:xfrm flipH="1">
            <a:off x="7046171" y="5092904"/>
            <a:ext cx="30980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4" name="Google Shape;174;p16"/>
          <p:cNvSpPr txBox="1">
            <a:spLocks noGrp="1"/>
          </p:cNvSpPr>
          <p:nvPr>
            <p:ph type="subTitle" idx="3"/>
          </p:nvPr>
        </p:nvSpPr>
        <p:spPr>
          <a:xfrm flipH="1">
            <a:off x="7452404" y="4126567"/>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5" name="Google Shape;175;p16"/>
          <p:cNvSpPr txBox="1">
            <a:spLocks noGrp="1"/>
          </p:cNvSpPr>
          <p:nvPr>
            <p:ph type="ctrTitle" idx="4"/>
          </p:nvPr>
        </p:nvSpPr>
        <p:spPr>
          <a:xfrm flipH="1">
            <a:off x="2397825" y="2643487"/>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6" name="Google Shape;176;p16"/>
          <p:cNvSpPr txBox="1">
            <a:spLocks noGrp="1"/>
          </p:cNvSpPr>
          <p:nvPr>
            <p:ph type="subTitle" idx="5"/>
          </p:nvPr>
        </p:nvSpPr>
        <p:spPr>
          <a:xfrm flipH="1">
            <a:off x="2702625" y="1677184"/>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7" name="Google Shape;177;p16"/>
          <p:cNvSpPr txBox="1">
            <a:spLocks noGrp="1"/>
          </p:cNvSpPr>
          <p:nvPr>
            <p:ph type="ctrTitle" idx="6"/>
          </p:nvPr>
        </p:nvSpPr>
        <p:spPr>
          <a:xfrm flipH="1">
            <a:off x="2397832" y="5092904"/>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8" name="Google Shape;178;p16"/>
          <p:cNvSpPr txBox="1">
            <a:spLocks noGrp="1"/>
          </p:cNvSpPr>
          <p:nvPr>
            <p:ph type="subTitle" idx="7"/>
          </p:nvPr>
        </p:nvSpPr>
        <p:spPr>
          <a:xfrm flipH="1">
            <a:off x="2702625" y="4126567"/>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9" name="Google Shape;179;p16"/>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180" name="Google Shape;180;p16"/>
          <p:cNvGrpSpPr/>
          <p:nvPr/>
        </p:nvGrpSpPr>
        <p:grpSpPr>
          <a:xfrm>
            <a:off x="9" y="3779033"/>
            <a:ext cx="2766825" cy="3079023"/>
            <a:chOff x="6" y="2834274"/>
            <a:chExt cx="2075119" cy="2309267"/>
          </a:xfrm>
        </p:grpSpPr>
        <p:sp>
          <p:nvSpPr>
            <p:cNvPr id="181" name="Google Shape;181;p1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1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1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 name="Google Shape;184;p16"/>
          <p:cNvGrpSpPr/>
          <p:nvPr/>
        </p:nvGrpSpPr>
        <p:grpSpPr>
          <a:xfrm>
            <a:off x="10670207" y="12"/>
            <a:ext cx="1521789" cy="1692593"/>
            <a:chOff x="8002655" y="8"/>
            <a:chExt cx="1141342" cy="1269445"/>
          </a:xfrm>
        </p:grpSpPr>
        <p:sp>
          <p:nvSpPr>
            <p:cNvPr id="185" name="Google Shape;185;p1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1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65851750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Title and three columns 3">
  <p:cSld name="Title and three columns 3">
    <p:spTree>
      <p:nvGrpSpPr>
        <p:cNvPr id="1" name="Shape 202"/>
        <p:cNvGrpSpPr/>
        <p:nvPr/>
      </p:nvGrpSpPr>
      <p:grpSpPr>
        <a:xfrm>
          <a:off x="0" y="0"/>
          <a:ext cx="0" cy="0"/>
          <a:chOff x="0" y="0"/>
          <a:chExt cx="0" cy="0"/>
        </a:xfrm>
      </p:grpSpPr>
      <p:sp>
        <p:nvSpPr>
          <p:cNvPr id="203" name="Google Shape;203;p18"/>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4" name="Google Shape;204;p18"/>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05" name="Google Shape;205;p18"/>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6" name="Google Shape;206;p18"/>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07" name="Google Shape;207;p18"/>
          <p:cNvSpPr txBox="1">
            <a:spLocks noGrp="1"/>
          </p:cNvSpPr>
          <p:nvPr>
            <p:ph type="ctrTitle" idx="4"/>
          </p:nvPr>
        </p:nvSpPr>
        <p:spPr>
          <a:xfrm flipH="1">
            <a:off x="927400" y="1987833"/>
            <a:ext cx="3149200" cy="845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8" name="Google Shape;208;p18"/>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209" name="Google Shape;209;p18"/>
          <p:cNvGrpSpPr/>
          <p:nvPr/>
        </p:nvGrpSpPr>
        <p:grpSpPr>
          <a:xfrm>
            <a:off x="10670207" y="12"/>
            <a:ext cx="1521789" cy="1692593"/>
            <a:chOff x="8002655" y="8"/>
            <a:chExt cx="1141342" cy="1269445"/>
          </a:xfrm>
        </p:grpSpPr>
        <p:sp>
          <p:nvSpPr>
            <p:cNvPr id="210" name="Google Shape;210;p18"/>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18"/>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2" name="Google Shape;212;p18"/>
          <p:cNvGrpSpPr/>
          <p:nvPr/>
        </p:nvGrpSpPr>
        <p:grpSpPr>
          <a:xfrm>
            <a:off x="-28" y="3881234"/>
            <a:ext cx="2939995" cy="2976761"/>
            <a:chOff x="-21" y="2910925"/>
            <a:chExt cx="2204996" cy="2232571"/>
          </a:xfrm>
        </p:grpSpPr>
        <p:sp>
          <p:nvSpPr>
            <p:cNvPr id="213" name="Google Shape;213;p18"/>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18"/>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18"/>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6" name="Google Shape;216;p18"/>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16055844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266"/>
        <p:cNvGrpSpPr/>
        <p:nvPr/>
      </p:nvGrpSpPr>
      <p:grpSpPr>
        <a:xfrm>
          <a:off x="0" y="0"/>
          <a:ext cx="0" cy="0"/>
          <a:chOff x="0" y="0"/>
          <a:chExt cx="0" cy="0"/>
        </a:xfrm>
      </p:grpSpPr>
      <p:sp>
        <p:nvSpPr>
          <p:cNvPr id="267" name="Google Shape;267;p23"/>
          <p:cNvSpPr/>
          <p:nvPr/>
        </p:nvSpPr>
        <p:spPr>
          <a:xfrm rot="10800000" flipH="1">
            <a:off x="1607700" y="-1541575"/>
            <a:ext cx="9796856" cy="11883043"/>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8" name="Google Shape;268;p23"/>
          <p:cNvGrpSpPr/>
          <p:nvPr/>
        </p:nvGrpSpPr>
        <p:grpSpPr>
          <a:xfrm flipH="1">
            <a:off x="-139988" y="-2210603"/>
            <a:ext cx="8054075" cy="9399035"/>
            <a:chOff x="5353050" y="0"/>
            <a:chExt cx="4407556" cy="5143580"/>
          </a:xfrm>
        </p:grpSpPr>
        <p:sp>
          <p:nvSpPr>
            <p:cNvPr id="269" name="Google Shape;269;p2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2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2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2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2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4" name="Google Shape;274;p23"/>
          <p:cNvSpPr txBox="1">
            <a:spLocks noGrp="1"/>
          </p:cNvSpPr>
          <p:nvPr>
            <p:ph type="title"/>
          </p:nvPr>
        </p:nvSpPr>
        <p:spPr>
          <a:xfrm>
            <a:off x="5697667" y="1086633"/>
            <a:ext cx="5625200" cy="112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9600" b="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275" name="Google Shape;275;p23"/>
          <p:cNvSpPr txBox="1">
            <a:spLocks noGrp="1"/>
          </p:cNvSpPr>
          <p:nvPr>
            <p:ph type="subTitle" idx="1"/>
          </p:nvPr>
        </p:nvSpPr>
        <p:spPr>
          <a:xfrm>
            <a:off x="5905767" y="2129900"/>
            <a:ext cx="5208800" cy="180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33"/>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276" name="Google Shape;276;p23"/>
          <p:cNvSpPr txBox="1"/>
          <p:nvPr/>
        </p:nvSpPr>
        <p:spPr>
          <a:xfrm>
            <a:off x="6419833" y="4792933"/>
            <a:ext cx="4180800" cy="1242000"/>
          </a:xfrm>
          <a:prstGeom prst="rect">
            <a:avLst/>
          </a:prstGeom>
          <a:noFill/>
          <a:ln>
            <a:noFill/>
          </a:ln>
        </p:spPr>
        <p:txBody>
          <a:bodyPr spcFirstLastPara="1" wrap="square" lIns="121900" tIns="121900" rIns="121900" bIns="121900" anchor="b" anchorCtr="0">
            <a:noAutofit/>
          </a:bodyPr>
          <a:lstStyle/>
          <a:p>
            <a:pPr marL="0" lvl="0" indent="0" algn="ctr" rtl="0">
              <a:lnSpc>
                <a:spcPct val="115000"/>
              </a:lnSpc>
              <a:spcBef>
                <a:spcPts val="400"/>
              </a:spcBef>
              <a:spcAft>
                <a:spcPts val="0"/>
              </a:spcAft>
              <a:buNone/>
            </a:pPr>
            <a:r>
              <a:rPr lang="en" sz="1333">
                <a:solidFill>
                  <a:schemeClr val="lt1"/>
                </a:solidFill>
                <a:latin typeface="Hind Vadodara"/>
                <a:ea typeface="Hind Vadodara"/>
                <a:cs typeface="Hind Vadodara"/>
                <a:sym typeface="Hind Vadodara"/>
              </a:rPr>
              <a:t>CREDITS: This presentation template was created by </a:t>
            </a:r>
            <a:r>
              <a:rPr lang="en" sz="1333" b="1">
                <a:solidFill>
                  <a:schemeClr val="lt1"/>
                </a:solidFill>
                <a:uFill>
                  <a:noFill/>
                </a:uFill>
                <a:latin typeface="Hind Vadodara"/>
                <a:ea typeface="Hind Vadodara"/>
                <a:cs typeface="Hind Vadodara"/>
                <a:sym typeface="Hind Vadodara"/>
                <a:hlinkClick r:id="rId2"/>
              </a:rPr>
              <a:t>Slidesgo</a:t>
            </a:r>
            <a:r>
              <a:rPr lang="en" sz="1333">
                <a:solidFill>
                  <a:schemeClr val="lt1"/>
                </a:solidFill>
                <a:latin typeface="Hind Vadodara"/>
                <a:ea typeface="Hind Vadodara"/>
                <a:cs typeface="Hind Vadodara"/>
                <a:sym typeface="Hind Vadodara"/>
              </a:rPr>
              <a:t>, including icons by </a:t>
            </a:r>
            <a:r>
              <a:rPr lang="en" sz="1333" b="1">
                <a:solidFill>
                  <a:schemeClr val="lt1"/>
                </a:solidFill>
                <a:uFill>
                  <a:noFill/>
                </a:uFill>
                <a:latin typeface="Hind Vadodara"/>
                <a:ea typeface="Hind Vadodara"/>
                <a:cs typeface="Hind Vadodara"/>
                <a:sym typeface="Hind Vadodara"/>
                <a:hlinkClick r:id="rId3"/>
              </a:rPr>
              <a:t>Flaticon</a:t>
            </a:r>
            <a:r>
              <a:rPr lang="en" sz="1333">
                <a:solidFill>
                  <a:schemeClr val="lt1"/>
                </a:solidFill>
                <a:latin typeface="Hind Vadodara"/>
                <a:ea typeface="Hind Vadodara"/>
                <a:cs typeface="Hind Vadodara"/>
                <a:sym typeface="Hind Vadodara"/>
              </a:rPr>
              <a:t>, and infographics &amp; images by </a:t>
            </a:r>
            <a:r>
              <a:rPr lang="en" sz="1333" b="1">
                <a:solidFill>
                  <a:schemeClr val="lt1"/>
                </a:solidFill>
                <a:uFill>
                  <a:noFill/>
                </a:uFill>
                <a:latin typeface="Hind Vadodara"/>
                <a:ea typeface="Hind Vadodara"/>
                <a:cs typeface="Hind Vadodara"/>
                <a:sym typeface="Hind Vadodara"/>
                <a:hlinkClick r:id="rId4"/>
              </a:rPr>
              <a:t>Freepik</a:t>
            </a:r>
            <a:endParaRPr sz="1333" b="1">
              <a:solidFill>
                <a:schemeClr val="lt1"/>
              </a:solidFill>
              <a:latin typeface="Hind Vadodara"/>
              <a:ea typeface="Hind Vadodara"/>
              <a:cs typeface="Hind Vadodara"/>
              <a:sym typeface="Hind Vadodara"/>
            </a:endParaRPr>
          </a:p>
        </p:txBody>
      </p:sp>
    </p:spTree>
    <p:extLst>
      <p:ext uri="{BB962C8B-B14F-4D97-AF65-F5344CB8AC3E}">
        <p14:creationId xmlns:p14="http://schemas.microsoft.com/office/powerpoint/2010/main" val="44206414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217"/>
        <p:cNvGrpSpPr/>
        <p:nvPr/>
      </p:nvGrpSpPr>
      <p:grpSpPr>
        <a:xfrm>
          <a:off x="0" y="0"/>
          <a:ext cx="0" cy="0"/>
          <a:chOff x="0" y="0"/>
          <a:chExt cx="0" cy="0"/>
        </a:xfrm>
      </p:grpSpPr>
      <p:sp>
        <p:nvSpPr>
          <p:cNvPr id="218" name="Google Shape;218;p19"/>
          <p:cNvSpPr txBox="1">
            <a:spLocks noGrp="1"/>
          </p:cNvSpPr>
          <p:nvPr>
            <p:ph type="ctrTitle"/>
          </p:nvPr>
        </p:nvSpPr>
        <p:spPr>
          <a:xfrm flipH="1">
            <a:off x="1965300" y="3248500"/>
            <a:ext cx="3144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19" name="Google Shape;219;p19"/>
          <p:cNvSpPr txBox="1">
            <a:spLocks noGrp="1"/>
          </p:cNvSpPr>
          <p:nvPr>
            <p:ph type="subTitle" idx="1"/>
          </p:nvPr>
        </p:nvSpPr>
        <p:spPr>
          <a:xfrm flipH="1">
            <a:off x="1917955" y="3721279"/>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0" name="Google Shape;220;p19"/>
          <p:cNvSpPr txBox="1">
            <a:spLocks noGrp="1"/>
          </p:cNvSpPr>
          <p:nvPr>
            <p:ph type="ctrTitle" idx="2"/>
          </p:nvPr>
        </p:nvSpPr>
        <p:spPr>
          <a:xfrm flipH="1">
            <a:off x="7569233" y="3248497"/>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1" name="Google Shape;221;p19"/>
          <p:cNvSpPr txBox="1">
            <a:spLocks noGrp="1"/>
          </p:cNvSpPr>
          <p:nvPr>
            <p:ph type="subTitle" idx="3"/>
          </p:nvPr>
        </p:nvSpPr>
        <p:spPr>
          <a:xfrm flipH="1">
            <a:off x="7540852" y="3721279"/>
            <a:ext cx="32460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2" name="Google Shape;222;p19"/>
          <p:cNvSpPr txBox="1">
            <a:spLocks noGrp="1"/>
          </p:cNvSpPr>
          <p:nvPr>
            <p:ph type="ctrTitle" idx="4"/>
          </p:nvPr>
        </p:nvSpPr>
        <p:spPr>
          <a:xfrm flipH="1">
            <a:off x="1965267" y="1867633"/>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3" name="Google Shape;223;p19"/>
          <p:cNvSpPr txBox="1">
            <a:spLocks noGrp="1"/>
          </p:cNvSpPr>
          <p:nvPr>
            <p:ph type="subTitle" idx="5"/>
          </p:nvPr>
        </p:nvSpPr>
        <p:spPr>
          <a:xfrm flipH="1">
            <a:off x="1917955" y="2336300"/>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4" name="Google Shape;224;p19"/>
          <p:cNvSpPr txBox="1">
            <a:spLocks noGrp="1"/>
          </p:cNvSpPr>
          <p:nvPr>
            <p:ph type="ctrTitle" idx="6"/>
          </p:nvPr>
        </p:nvSpPr>
        <p:spPr>
          <a:xfrm flipH="1">
            <a:off x="1965267" y="4709167"/>
            <a:ext cx="20808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5" name="Google Shape;225;p19"/>
          <p:cNvSpPr txBox="1">
            <a:spLocks noGrp="1"/>
          </p:cNvSpPr>
          <p:nvPr>
            <p:ph type="subTitle" idx="7"/>
          </p:nvPr>
        </p:nvSpPr>
        <p:spPr>
          <a:xfrm flipH="1">
            <a:off x="1918000" y="5180333"/>
            <a:ext cx="3754000" cy="99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6" name="Google Shape;226;p19"/>
          <p:cNvSpPr txBox="1">
            <a:spLocks noGrp="1"/>
          </p:cNvSpPr>
          <p:nvPr>
            <p:ph type="ctrTitle" idx="8"/>
          </p:nvPr>
        </p:nvSpPr>
        <p:spPr>
          <a:xfrm flipH="1">
            <a:off x="7522000" y="4709167"/>
            <a:ext cx="39132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7" name="Google Shape;227;p19"/>
          <p:cNvSpPr txBox="1">
            <a:spLocks noGrp="1"/>
          </p:cNvSpPr>
          <p:nvPr>
            <p:ph type="subTitle" idx="9"/>
          </p:nvPr>
        </p:nvSpPr>
        <p:spPr>
          <a:xfrm flipH="1">
            <a:off x="7521933" y="5180333"/>
            <a:ext cx="3514400" cy="6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8" name="Google Shape;228;p19"/>
          <p:cNvSpPr txBox="1">
            <a:spLocks noGrp="1"/>
          </p:cNvSpPr>
          <p:nvPr>
            <p:ph type="ctrTitle" idx="13"/>
          </p:nvPr>
        </p:nvSpPr>
        <p:spPr>
          <a:xfrm flipH="1">
            <a:off x="7569233" y="1867633"/>
            <a:ext cx="24320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9" name="Google Shape;229;p19"/>
          <p:cNvSpPr txBox="1">
            <a:spLocks noGrp="1"/>
          </p:cNvSpPr>
          <p:nvPr>
            <p:ph type="subTitle" idx="14"/>
          </p:nvPr>
        </p:nvSpPr>
        <p:spPr>
          <a:xfrm flipH="1">
            <a:off x="7521933" y="2336300"/>
            <a:ext cx="3514400" cy="7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30" name="Google Shape;230;p19"/>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31" name="Google Shape;231;p19"/>
          <p:cNvGrpSpPr/>
          <p:nvPr/>
        </p:nvGrpSpPr>
        <p:grpSpPr>
          <a:xfrm>
            <a:off x="10670207" y="12"/>
            <a:ext cx="1521789" cy="1692593"/>
            <a:chOff x="8002655" y="8"/>
            <a:chExt cx="1141342" cy="1269445"/>
          </a:xfrm>
        </p:grpSpPr>
        <p:sp>
          <p:nvSpPr>
            <p:cNvPr id="232" name="Google Shape;232;p19"/>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19"/>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4" name="Google Shape;234;p19"/>
          <p:cNvGrpSpPr/>
          <p:nvPr/>
        </p:nvGrpSpPr>
        <p:grpSpPr>
          <a:xfrm>
            <a:off x="-28" y="3881234"/>
            <a:ext cx="2939995" cy="2976761"/>
            <a:chOff x="-21" y="2910925"/>
            <a:chExt cx="2204996" cy="2232571"/>
          </a:xfrm>
        </p:grpSpPr>
        <p:sp>
          <p:nvSpPr>
            <p:cNvPr id="235" name="Google Shape;235;p19"/>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19"/>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19"/>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63100535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Title and list">
  <p:cSld name="Title and list">
    <p:spTree>
      <p:nvGrpSpPr>
        <p:cNvPr id="1" name="Shape 238"/>
        <p:cNvGrpSpPr/>
        <p:nvPr/>
      </p:nvGrpSpPr>
      <p:grpSpPr>
        <a:xfrm>
          <a:off x="0" y="0"/>
          <a:ext cx="0" cy="0"/>
          <a:chOff x="0" y="0"/>
          <a:chExt cx="0" cy="0"/>
        </a:xfrm>
      </p:grpSpPr>
      <p:sp>
        <p:nvSpPr>
          <p:cNvPr id="239" name="Google Shape;239;p20"/>
          <p:cNvSpPr txBox="1">
            <a:spLocks noGrp="1"/>
          </p:cNvSpPr>
          <p:nvPr>
            <p:ph type="body" idx="1"/>
          </p:nvPr>
        </p:nvSpPr>
        <p:spPr>
          <a:xfrm>
            <a:off x="693833" y="1847400"/>
            <a:ext cx="4526000" cy="3163200"/>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chemeClr val="accent2"/>
              </a:buClr>
              <a:buSzPts val="1600"/>
              <a:buFont typeface="Raleway Thin"/>
              <a:buChar char="●"/>
              <a:defRPr sz="2400"/>
            </a:lvl1pPr>
            <a:lvl2pPr marL="1219170" lvl="1" indent="-440256" rtl="0">
              <a:spcBef>
                <a:spcPts val="2133"/>
              </a:spcBef>
              <a:spcAft>
                <a:spcPts val="0"/>
              </a:spcAft>
              <a:buSzPts val="1600"/>
              <a:buFont typeface="Nunito Light"/>
              <a:buChar char="○"/>
              <a:defRPr/>
            </a:lvl2pPr>
            <a:lvl3pPr marL="1828754" lvl="2" indent="-431789" rtl="0">
              <a:spcBef>
                <a:spcPts val="2133"/>
              </a:spcBef>
              <a:spcAft>
                <a:spcPts val="0"/>
              </a:spcAft>
              <a:buSzPts val="1500"/>
              <a:buFont typeface="Nunito Light"/>
              <a:buChar char="■"/>
              <a:defRPr/>
            </a:lvl3pPr>
            <a:lvl4pPr marL="2438339" lvl="3" indent="-431789" rtl="0">
              <a:spcBef>
                <a:spcPts val="2133"/>
              </a:spcBef>
              <a:spcAft>
                <a:spcPts val="0"/>
              </a:spcAft>
              <a:buSzPts val="1500"/>
              <a:buFont typeface="Nunito Light"/>
              <a:buChar char="●"/>
              <a:defRPr/>
            </a:lvl4pPr>
            <a:lvl5pPr marL="3047924" lvl="4" indent="-423323" rtl="0">
              <a:spcBef>
                <a:spcPts val="2133"/>
              </a:spcBef>
              <a:spcAft>
                <a:spcPts val="0"/>
              </a:spcAft>
              <a:buSzPts val="1400"/>
              <a:buFont typeface="Nunito Light"/>
              <a:buChar char="○"/>
              <a:defRPr/>
            </a:lvl5pPr>
            <a:lvl6pPr marL="3657509" lvl="5" indent="-423323" rtl="0">
              <a:spcBef>
                <a:spcPts val="2133"/>
              </a:spcBef>
              <a:spcAft>
                <a:spcPts val="0"/>
              </a:spcAft>
              <a:buSzPts val="1400"/>
              <a:buFont typeface="Nunito Light"/>
              <a:buChar char="■"/>
              <a:defRPr/>
            </a:lvl6pPr>
            <a:lvl7pPr marL="4267093" lvl="6" indent="-414856" rtl="0">
              <a:spcBef>
                <a:spcPts val="2133"/>
              </a:spcBef>
              <a:spcAft>
                <a:spcPts val="0"/>
              </a:spcAft>
              <a:buSzPts val="1300"/>
              <a:buFont typeface="Nunito Light"/>
              <a:buChar char="●"/>
              <a:defRPr/>
            </a:lvl7pPr>
            <a:lvl8pPr marL="4876678" lvl="7" indent="-414856" rtl="0">
              <a:spcBef>
                <a:spcPts val="2133"/>
              </a:spcBef>
              <a:spcAft>
                <a:spcPts val="0"/>
              </a:spcAft>
              <a:buSzPts val="1300"/>
              <a:buFont typeface="Nunito Light"/>
              <a:buChar char="○"/>
              <a:defRPr/>
            </a:lvl8pPr>
            <a:lvl9pPr marL="5486263" lvl="8" indent="-423323" rtl="0">
              <a:spcBef>
                <a:spcPts val="2133"/>
              </a:spcBef>
              <a:spcAft>
                <a:spcPts val="2133"/>
              </a:spcAft>
              <a:buSzPts val="1400"/>
              <a:buFont typeface="Nunito Light"/>
              <a:buChar char="■"/>
              <a:defRPr/>
            </a:lvl9pPr>
          </a:lstStyle>
          <a:p>
            <a:endParaRPr/>
          </a:p>
        </p:txBody>
      </p:sp>
      <p:sp>
        <p:nvSpPr>
          <p:cNvPr id="240" name="Google Shape;240;p20"/>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1" name="Google Shape;241;p20"/>
          <p:cNvGrpSpPr/>
          <p:nvPr/>
        </p:nvGrpSpPr>
        <p:grpSpPr>
          <a:xfrm>
            <a:off x="9" y="3779033"/>
            <a:ext cx="2766825" cy="3079023"/>
            <a:chOff x="6" y="2834274"/>
            <a:chExt cx="2075119" cy="2309267"/>
          </a:xfrm>
        </p:grpSpPr>
        <p:sp>
          <p:nvSpPr>
            <p:cNvPr id="242" name="Google Shape;242;p20"/>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0"/>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0"/>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41285745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266"/>
        <p:cNvGrpSpPr/>
        <p:nvPr/>
      </p:nvGrpSpPr>
      <p:grpSpPr>
        <a:xfrm>
          <a:off x="0" y="0"/>
          <a:ext cx="0" cy="0"/>
          <a:chOff x="0" y="0"/>
          <a:chExt cx="0" cy="0"/>
        </a:xfrm>
      </p:grpSpPr>
      <p:sp>
        <p:nvSpPr>
          <p:cNvPr id="267" name="Google Shape;267;p23"/>
          <p:cNvSpPr/>
          <p:nvPr/>
        </p:nvSpPr>
        <p:spPr>
          <a:xfrm rot="10800000" flipH="1">
            <a:off x="1607700" y="-1541575"/>
            <a:ext cx="9796856" cy="11883043"/>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8" name="Google Shape;268;p23"/>
          <p:cNvGrpSpPr/>
          <p:nvPr/>
        </p:nvGrpSpPr>
        <p:grpSpPr>
          <a:xfrm flipH="1">
            <a:off x="-139988" y="-2210603"/>
            <a:ext cx="8054075" cy="9399035"/>
            <a:chOff x="5353050" y="0"/>
            <a:chExt cx="4407556" cy="5143580"/>
          </a:xfrm>
        </p:grpSpPr>
        <p:sp>
          <p:nvSpPr>
            <p:cNvPr id="269" name="Google Shape;269;p2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2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2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2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2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4" name="Google Shape;274;p23"/>
          <p:cNvSpPr txBox="1">
            <a:spLocks noGrp="1"/>
          </p:cNvSpPr>
          <p:nvPr>
            <p:ph type="title"/>
          </p:nvPr>
        </p:nvSpPr>
        <p:spPr>
          <a:xfrm>
            <a:off x="5697667" y="1086633"/>
            <a:ext cx="5625200" cy="112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9600" b="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275" name="Google Shape;275;p23"/>
          <p:cNvSpPr txBox="1">
            <a:spLocks noGrp="1"/>
          </p:cNvSpPr>
          <p:nvPr>
            <p:ph type="subTitle" idx="1"/>
          </p:nvPr>
        </p:nvSpPr>
        <p:spPr>
          <a:xfrm>
            <a:off x="5905767" y="2129900"/>
            <a:ext cx="5208800" cy="180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33"/>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276" name="Google Shape;276;p23"/>
          <p:cNvSpPr txBox="1"/>
          <p:nvPr/>
        </p:nvSpPr>
        <p:spPr>
          <a:xfrm>
            <a:off x="6419833" y="4792933"/>
            <a:ext cx="4180800" cy="1242000"/>
          </a:xfrm>
          <a:prstGeom prst="rect">
            <a:avLst/>
          </a:prstGeom>
          <a:noFill/>
          <a:ln>
            <a:noFill/>
          </a:ln>
        </p:spPr>
        <p:txBody>
          <a:bodyPr spcFirstLastPara="1" wrap="square" lIns="121900" tIns="121900" rIns="121900" bIns="121900" anchor="b" anchorCtr="0">
            <a:noAutofit/>
          </a:bodyPr>
          <a:lstStyle/>
          <a:p>
            <a:pPr marL="0" lvl="0" indent="0" algn="ctr" rtl="0">
              <a:lnSpc>
                <a:spcPct val="115000"/>
              </a:lnSpc>
              <a:spcBef>
                <a:spcPts val="400"/>
              </a:spcBef>
              <a:spcAft>
                <a:spcPts val="0"/>
              </a:spcAft>
              <a:buNone/>
            </a:pPr>
            <a:r>
              <a:rPr lang="en" sz="1333">
                <a:solidFill>
                  <a:schemeClr val="lt1"/>
                </a:solidFill>
                <a:latin typeface="Hind Vadodara"/>
                <a:ea typeface="Hind Vadodara"/>
                <a:cs typeface="Hind Vadodara"/>
                <a:sym typeface="Hind Vadodara"/>
              </a:rPr>
              <a:t>CREDITS: This presentation template was created by </a:t>
            </a:r>
            <a:r>
              <a:rPr lang="en" sz="1333" b="1">
                <a:solidFill>
                  <a:schemeClr val="lt1"/>
                </a:solidFill>
                <a:uFill>
                  <a:noFill/>
                </a:uFill>
                <a:latin typeface="Hind Vadodara"/>
                <a:ea typeface="Hind Vadodara"/>
                <a:cs typeface="Hind Vadodara"/>
                <a:sym typeface="Hind Vadodara"/>
                <a:hlinkClick r:id="rId2"/>
              </a:rPr>
              <a:t>Slidesgo</a:t>
            </a:r>
            <a:r>
              <a:rPr lang="en" sz="1333">
                <a:solidFill>
                  <a:schemeClr val="lt1"/>
                </a:solidFill>
                <a:latin typeface="Hind Vadodara"/>
                <a:ea typeface="Hind Vadodara"/>
                <a:cs typeface="Hind Vadodara"/>
                <a:sym typeface="Hind Vadodara"/>
              </a:rPr>
              <a:t>, including icons by </a:t>
            </a:r>
            <a:r>
              <a:rPr lang="en" sz="1333" b="1">
                <a:solidFill>
                  <a:schemeClr val="lt1"/>
                </a:solidFill>
                <a:uFill>
                  <a:noFill/>
                </a:uFill>
                <a:latin typeface="Hind Vadodara"/>
                <a:ea typeface="Hind Vadodara"/>
                <a:cs typeface="Hind Vadodara"/>
                <a:sym typeface="Hind Vadodara"/>
                <a:hlinkClick r:id="rId3"/>
              </a:rPr>
              <a:t>Flaticon</a:t>
            </a:r>
            <a:r>
              <a:rPr lang="en" sz="1333">
                <a:solidFill>
                  <a:schemeClr val="lt1"/>
                </a:solidFill>
                <a:latin typeface="Hind Vadodara"/>
                <a:ea typeface="Hind Vadodara"/>
                <a:cs typeface="Hind Vadodara"/>
                <a:sym typeface="Hind Vadodara"/>
              </a:rPr>
              <a:t>, and infographics &amp; images by </a:t>
            </a:r>
            <a:r>
              <a:rPr lang="en" sz="1333" b="1">
                <a:solidFill>
                  <a:schemeClr val="lt1"/>
                </a:solidFill>
                <a:uFill>
                  <a:noFill/>
                </a:uFill>
                <a:latin typeface="Hind Vadodara"/>
                <a:ea typeface="Hind Vadodara"/>
                <a:cs typeface="Hind Vadodara"/>
                <a:sym typeface="Hind Vadodara"/>
                <a:hlinkClick r:id="rId4"/>
              </a:rPr>
              <a:t>Freepik</a:t>
            </a:r>
            <a:endParaRPr sz="1333" b="1">
              <a:solidFill>
                <a:schemeClr val="lt1"/>
              </a:solidFill>
              <a:latin typeface="Hind Vadodara"/>
              <a:ea typeface="Hind Vadodara"/>
              <a:cs typeface="Hind Vadodara"/>
              <a:sym typeface="Hind Vadodara"/>
            </a:endParaRPr>
          </a:p>
        </p:txBody>
      </p:sp>
    </p:spTree>
    <p:extLst>
      <p:ext uri="{BB962C8B-B14F-4D97-AF65-F5344CB8AC3E}">
        <p14:creationId xmlns:p14="http://schemas.microsoft.com/office/powerpoint/2010/main" val="45882781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Big text">
  <p:cSld name="Big text">
    <p:spTree>
      <p:nvGrpSpPr>
        <p:cNvPr id="1" name="Shape 277"/>
        <p:cNvGrpSpPr/>
        <p:nvPr/>
      </p:nvGrpSpPr>
      <p:grpSpPr>
        <a:xfrm>
          <a:off x="0" y="0"/>
          <a:ext cx="0" cy="0"/>
          <a:chOff x="0" y="0"/>
          <a:chExt cx="0" cy="0"/>
        </a:xfrm>
      </p:grpSpPr>
      <p:sp>
        <p:nvSpPr>
          <p:cNvPr id="278" name="Google Shape;278;p24"/>
          <p:cNvSpPr txBox="1">
            <a:spLocks noGrp="1"/>
          </p:cNvSpPr>
          <p:nvPr>
            <p:ph type="title"/>
          </p:nvPr>
        </p:nvSpPr>
        <p:spPr>
          <a:xfrm rot="-524">
            <a:off x="8763000" y="2984516"/>
            <a:ext cx="2624400" cy="3365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4800"/>
              <a:buNone/>
              <a:defRPr sz="3200" b="1">
                <a:latin typeface="Poppins"/>
                <a:ea typeface="Poppins"/>
                <a:cs typeface="Poppins"/>
                <a:sym typeface="Poppins"/>
              </a:defRPr>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Tree>
    <p:extLst>
      <p:ext uri="{BB962C8B-B14F-4D97-AF65-F5344CB8AC3E}">
        <p14:creationId xmlns:p14="http://schemas.microsoft.com/office/powerpoint/2010/main" val="69417731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matchingName="Title and two columns" userDrawn="1">
  <p:cSld name="Title and two columns">
    <p:spTree>
      <p:nvGrpSpPr>
        <p:cNvPr id="1" name="Shape 45"/>
        <p:cNvGrpSpPr/>
        <p:nvPr/>
      </p:nvGrpSpPr>
      <p:grpSpPr>
        <a:xfrm>
          <a:off x="0" y="0"/>
          <a:ext cx="0" cy="0"/>
          <a:chOff x="0" y="0"/>
          <a:chExt cx="0" cy="0"/>
        </a:xfrm>
      </p:grpSpPr>
      <p:grpSp>
        <p:nvGrpSpPr>
          <p:cNvPr id="46" name="Google Shape;46;p5"/>
          <p:cNvGrpSpPr/>
          <p:nvPr/>
        </p:nvGrpSpPr>
        <p:grpSpPr>
          <a:xfrm>
            <a:off x="217114" y="-3660619"/>
            <a:ext cx="14503799" cy="13112700"/>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6">
                      <a:lumMod val="50000"/>
                    </a:schemeClr>
                  </a:solidFill>
                </a:endParaRPr>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5" name="Google Shape;55;p5"/>
          <p:cNvSpPr txBox="1">
            <a:spLocks noGrp="1"/>
          </p:cNvSpPr>
          <p:nvPr>
            <p:ph type="subTitle" idx="1"/>
          </p:nvPr>
        </p:nvSpPr>
        <p:spPr>
          <a:xfrm flipH="1">
            <a:off x="7240100" y="3379700"/>
            <a:ext cx="3368000" cy="154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4000" b="1">
                <a:solidFill>
                  <a:schemeClr val="accent6">
                    <a:lumMod val="50000"/>
                  </a:schemeClr>
                </a:solidFill>
                <a:latin typeface="+mn-lt"/>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r>
              <a:rPr lang="en-US"/>
              <a:t>Click to edit Master subtitle style</a:t>
            </a:r>
            <a:endParaRPr/>
          </a:p>
        </p:txBody>
      </p:sp>
    </p:spTree>
    <p:extLst>
      <p:ext uri="{BB962C8B-B14F-4D97-AF65-F5344CB8AC3E}">
        <p14:creationId xmlns:p14="http://schemas.microsoft.com/office/powerpoint/2010/main" val="323272746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matchingName="Resources">
  <p:cSld name="Resources">
    <p:spTree>
      <p:nvGrpSpPr>
        <p:cNvPr id="1" name="Shape 255"/>
        <p:cNvGrpSpPr/>
        <p:nvPr/>
      </p:nvGrpSpPr>
      <p:grpSpPr>
        <a:xfrm>
          <a:off x="0" y="0"/>
          <a:ext cx="0" cy="0"/>
          <a:chOff x="0" y="0"/>
          <a:chExt cx="0" cy="0"/>
        </a:xfrm>
      </p:grpSpPr>
      <p:sp>
        <p:nvSpPr>
          <p:cNvPr id="256" name="Google Shape;256;p22"/>
          <p:cNvSpPr txBox="1">
            <a:spLocks noGrp="1"/>
          </p:cNvSpPr>
          <p:nvPr>
            <p:ph type="body" idx="1"/>
          </p:nvPr>
        </p:nvSpPr>
        <p:spPr>
          <a:xfrm>
            <a:off x="1657565" y="1809100"/>
            <a:ext cx="4651600" cy="4555200"/>
          </a:xfrm>
          <a:prstGeom prst="rect">
            <a:avLst/>
          </a:prstGeom>
        </p:spPr>
        <p:txBody>
          <a:bodyPr spcFirstLastPara="1" wrap="square" lIns="0" tIns="91425" rIns="91425" bIns="91425" anchor="b" anchorCtr="0">
            <a:noAutofit/>
          </a:bodyPr>
          <a:lstStyle>
            <a:lvl1pPr marL="609585" lvl="0" indent="-397923" rtl="0">
              <a:lnSpc>
                <a:spcPct val="100000"/>
              </a:lnSpc>
              <a:spcBef>
                <a:spcPts val="0"/>
              </a:spcBef>
              <a:spcAft>
                <a:spcPts val="0"/>
              </a:spcAft>
              <a:buClr>
                <a:schemeClr val="accent2"/>
              </a:buClr>
              <a:buSzPts val="1100"/>
              <a:buFont typeface="Raleway Thin"/>
              <a:buChar char="■"/>
              <a:defRPr sz="1333"/>
            </a:lvl1pPr>
            <a:lvl2pPr marL="1219170" lvl="1" indent="-406390" rtl="0">
              <a:spcBef>
                <a:spcPts val="2133"/>
              </a:spcBef>
              <a:spcAft>
                <a:spcPts val="0"/>
              </a:spcAft>
              <a:buClr>
                <a:srgbClr val="434343"/>
              </a:buClr>
              <a:buSzPts val="1200"/>
              <a:buFont typeface="Roboto Condensed Light"/>
              <a:buChar char="○"/>
              <a:defRPr/>
            </a:lvl2pPr>
            <a:lvl3pPr marL="1828754" lvl="2" indent="-423323" rtl="0">
              <a:spcBef>
                <a:spcPts val="2133"/>
              </a:spcBef>
              <a:spcAft>
                <a:spcPts val="0"/>
              </a:spcAft>
              <a:buClr>
                <a:srgbClr val="434343"/>
              </a:buClr>
              <a:buSzPts val="1400"/>
              <a:buFont typeface="Roboto Condensed Light"/>
              <a:buChar char="■"/>
              <a:defRPr/>
            </a:lvl3pPr>
            <a:lvl4pPr marL="2438339" lvl="3" indent="-423323" rtl="0">
              <a:spcBef>
                <a:spcPts val="2133"/>
              </a:spcBef>
              <a:spcAft>
                <a:spcPts val="0"/>
              </a:spcAft>
              <a:buClr>
                <a:srgbClr val="434343"/>
              </a:buClr>
              <a:buSzPts val="1400"/>
              <a:buFont typeface="Roboto Condensed Light"/>
              <a:buChar char="●"/>
              <a:defRPr/>
            </a:lvl4pPr>
            <a:lvl5pPr marL="3047924" lvl="4" indent="-423323" rtl="0">
              <a:spcBef>
                <a:spcPts val="2133"/>
              </a:spcBef>
              <a:spcAft>
                <a:spcPts val="0"/>
              </a:spcAft>
              <a:buClr>
                <a:srgbClr val="434343"/>
              </a:buClr>
              <a:buSzPts val="1400"/>
              <a:buFont typeface="Roboto Condensed Light"/>
              <a:buChar char="○"/>
              <a:defRPr/>
            </a:lvl5pPr>
            <a:lvl6pPr marL="3657509" lvl="5" indent="-423323" rtl="0">
              <a:spcBef>
                <a:spcPts val="2133"/>
              </a:spcBef>
              <a:spcAft>
                <a:spcPts val="0"/>
              </a:spcAft>
              <a:buClr>
                <a:srgbClr val="434343"/>
              </a:buClr>
              <a:buSzPts val="1400"/>
              <a:buFont typeface="Roboto Condensed Light"/>
              <a:buChar char="■"/>
              <a:defRPr/>
            </a:lvl6pPr>
            <a:lvl7pPr marL="4267093" lvl="6" indent="-423323" rtl="0">
              <a:spcBef>
                <a:spcPts val="2133"/>
              </a:spcBef>
              <a:spcAft>
                <a:spcPts val="0"/>
              </a:spcAft>
              <a:buClr>
                <a:srgbClr val="434343"/>
              </a:buClr>
              <a:buSzPts val="1400"/>
              <a:buFont typeface="Roboto Condensed Light"/>
              <a:buChar char="●"/>
              <a:defRPr/>
            </a:lvl7pPr>
            <a:lvl8pPr marL="4876678" lvl="7" indent="-423323" rtl="0">
              <a:spcBef>
                <a:spcPts val="2133"/>
              </a:spcBef>
              <a:spcAft>
                <a:spcPts val="0"/>
              </a:spcAft>
              <a:buClr>
                <a:srgbClr val="434343"/>
              </a:buClr>
              <a:buSzPts val="1400"/>
              <a:buFont typeface="Roboto Condensed Light"/>
              <a:buChar char="○"/>
              <a:defRPr/>
            </a:lvl8pPr>
            <a:lvl9pPr marL="5486263" lvl="8" indent="-423323" rtl="0">
              <a:spcBef>
                <a:spcPts val="2133"/>
              </a:spcBef>
              <a:spcAft>
                <a:spcPts val="2133"/>
              </a:spcAft>
              <a:buClr>
                <a:srgbClr val="434343"/>
              </a:buClr>
              <a:buSzPts val="1400"/>
              <a:buFont typeface="Roboto Condensed Light"/>
              <a:buChar char="■"/>
              <a:defRPr/>
            </a:lvl9pPr>
          </a:lstStyle>
          <a:p>
            <a:endParaRPr/>
          </a:p>
        </p:txBody>
      </p:sp>
      <p:sp>
        <p:nvSpPr>
          <p:cNvPr id="257" name="Google Shape;257;p22"/>
          <p:cNvSpPr txBox="1">
            <a:spLocks noGrp="1"/>
          </p:cNvSpPr>
          <p:nvPr>
            <p:ph type="body" idx="2"/>
          </p:nvPr>
        </p:nvSpPr>
        <p:spPr>
          <a:xfrm>
            <a:off x="6580399" y="1809100"/>
            <a:ext cx="4651600" cy="4555200"/>
          </a:xfrm>
          <a:prstGeom prst="rect">
            <a:avLst/>
          </a:prstGeom>
        </p:spPr>
        <p:txBody>
          <a:bodyPr spcFirstLastPara="1" wrap="square" lIns="91425" tIns="91425" rIns="91425" bIns="91425" anchor="b" anchorCtr="0">
            <a:noAutofit/>
          </a:bodyPr>
          <a:lstStyle>
            <a:lvl1pPr marL="609585" lvl="0" indent="-397923" rtl="0">
              <a:lnSpc>
                <a:spcPct val="100000"/>
              </a:lnSpc>
              <a:spcBef>
                <a:spcPts val="0"/>
              </a:spcBef>
              <a:spcAft>
                <a:spcPts val="0"/>
              </a:spcAft>
              <a:buClr>
                <a:schemeClr val="accent2"/>
              </a:buClr>
              <a:buSzPts val="1100"/>
              <a:buFont typeface="Raleway Thin"/>
              <a:buChar char="■"/>
              <a:defRPr sz="1333"/>
            </a:lvl1pPr>
            <a:lvl2pPr marL="1219170" lvl="1" indent="-406390" rtl="0">
              <a:spcBef>
                <a:spcPts val="2133"/>
              </a:spcBef>
              <a:spcAft>
                <a:spcPts val="0"/>
              </a:spcAft>
              <a:buClr>
                <a:srgbClr val="434343"/>
              </a:buClr>
              <a:buSzPts val="1200"/>
              <a:buFont typeface="Roboto Condensed Light"/>
              <a:buChar char="○"/>
              <a:defRPr/>
            </a:lvl2pPr>
            <a:lvl3pPr marL="1828754" lvl="2" indent="-423323" rtl="0">
              <a:spcBef>
                <a:spcPts val="2133"/>
              </a:spcBef>
              <a:spcAft>
                <a:spcPts val="0"/>
              </a:spcAft>
              <a:buClr>
                <a:srgbClr val="434343"/>
              </a:buClr>
              <a:buSzPts val="1400"/>
              <a:buFont typeface="Roboto Condensed Light"/>
              <a:buChar char="■"/>
              <a:defRPr/>
            </a:lvl3pPr>
            <a:lvl4pPr marL="2438339" lvl="3" indent="-423323" rtl="0">
              <a:spcBef>
                <a:spcPts val="2133"/>
              </a:spcBef>
              <a:spcAft>
                <a:spcPts val="0"/>
              </a:spcAft>
              <a:buClr>
                <a:srgbClr val="434343"/>
              </a:buClr>
              <a:buSzPts val="1400"/>
              <a:buFont typeface="Roboto Condensed Light"/>
              <a:buChar char="●"/>
              <a:defRPr/>
            </a:lvl4pPr>
            <a:lvl5pPr marL="3047924" lvl="4" indent="-423323" rtl="0">
              <a:spcBef>
                <a:spcPts val="2133"/>
              </a:spcBef>
              <a:spcAft>
                <a:spcPts val="0"/>
              </a:spcAft>
              <a:buClr>
                <a:srgbClr val="434343"/>
              </a:buClr>
              <a:buSzPts val="1400"/>
              <a:buFont typeface="Roboto Condensed Light"/>
              <a:buChar char="○"/>
              <a:defRPr/>
            </a:lvl5pPr>
            <a:lvl6pPr marL="3657509" lvl="5" indent="-423323" rtl="0">
              <a:spcBef>
                <a:spcPts val="2133"/>
              </a:spcBef>
              <a:spcAft>
                <a:spcPts val="0"/>
              </a:spcAft>
              <a:buClr>
                <a:srgbClr val="434343"/>
              </a:buClr>
              <a:buSzPts val="1400"/>
              <a:buFont typeface="Roboto Condensed Light"/>
              <a:buChar char="■"/>
              <a:defRPr/>
            </a:lvl6pPr>
            <a:lvl7pPr marL="4267093" lvl="6" indent="-423323" rtl="0">
              <a:spcBef>
                <a:spcPts val="2133"/>
              </a:spcBef>
              <a:spcAft>
                <a:spcPts val="0"/>
              </a:spcAft>
              <a:buClr>
                <a:srgbClr val="434343"/>
              </a:buClr>
              <a:buSzPts val="1400"/>
              <a:buFont typeface="Roboto Condensed Light"/>
              <a:buChar char="●"/>
              <a:defRPr/>
            </a:lvl7pPr>
            <a:lvl8pPr marL="4876678" lvl="7" indent="-423323" rtl="0">
              <a:spcBef>
                <a:spcPts val="2133"/>
              </a:spcBef>
              <a:spcAft>
                <a:spcPts val="0"/>
              </a:spcAft>
              <a:buClr>
                <a:srgbClr val="434343"/>
              </a:buClr>
              <a:buSzPts val="1400"/>
              <a:buFont typeface="Roboto Condensed Light"/>
              <a:buChar char="○"/>
              <a:defRPr/>
            </a:lvl8pPr>
            <a:lvl9pPr marL="5486263" lvl="8" indent="-423323" rtl="0">
              <a:spcBef>
                <a:spcPts val="2133"/>
              </a:spcBef>
              <a:spcAft>
                <a:spcPts val="2133"/>
              </a:spcAft>
              <a:buClr>
                <a:srgbClr val="434343"/>
              </a:buClr>
              <a:buSzPts val="1400"/>
              <a:buFont typeface="Roboto Condensed Light"/>
              <a:buChar char="■"/>
              <a:defRPr/>
            </a:lvl9pPr>
          </a:lstStyle>
          <a:p>
            <a:endParaRPr/>
          </a:p>
        </p:txBody>
      </p:sp>
      <p:sp>
        <p:nvSpPr>
          <p:cNvPr id="258" name="Google Shape;258;p2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59" name="Google Shape;259;p22"/>
          <p:cNvGrpSpPr/>
          <p:nvPr/>
        </p:nvGrpSpPr>
        <p:grpSpPr>
          <a:xfrm>
            <a:off x="9" y="3779033"/>
            <a:ext cx="2766825" cy="3079023"/>
            <a:chOff x="6" y="2834274"/>
            <a:chExt cx="2075119" cy="2309267"/>
          </a:xfrm>
        </p:grpSpPr>
        <p:sp>
          <p:nvSpPr>
            <p:cNvPr id="260" name="Google Shape;260;p22"/>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22"/>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22"/>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3" name="Google Shape;263;p22"/>
          <p:cNvGrpSpPr/>
          <p:nvPr/>
        </p:nvGrpSpPr>
        <p:grpSpPr>
          <a:xfrm>
            <a:off x="10670207" y="12"/>
            <a:ext cx="1521789" cy="1692593"/>
            <a:chOff x="8002655" y="8"/>
            <a:chExt cx="1141342" cy="1269445"/>
          </a:xfrm>
        </p:grpSpPr>
        <p:sp>
          <p:nvSpPr>
            <p:cNvPr id="264" name="Google Shape;264;p2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2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62016412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60" name="Google Shape;60;p6"/>
          <p:cNvGrpSpPr/>
          <p:nvPr/>
        </p:nvGrpSpPr>
        <p:grpSpPr>
          <a:xfrm>
            <a:off x="9" y="3779033"/>
            <a:ext cx="2766825" cy="3079023"/>
            <a:chOff x="6" y="2834274"/>
            <a:chExt cx="2075119" cy="2309267"/>
          </a:xfrm>
        </p:grpSpPr>
        <p:sp>
          <p:nvSpPr>
            <p:cNvPr id="61" name="Google Shape;61;p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D0F41"/>
                </a:solidFill>
                <a:effectLst/>
                <a:uLnTx/>
                <a:uFillTx/>
                <a:latin typeface="Arial"/>
                <a:ea typeface="+mn-ea"/>
                <a:cs typeface="+mn-cs"/>
              </a:endParaRPr>
            </a:p>
          </p:txBody>
        </p:sp>
        <p:sp>
          <p:nvSpPr>
            <p:cNvPr id="62" name="Google Shape;62;p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D0F41"/>
                </a:solidFill>
                <a:effectLst/>
                <a:uLnTx/>
                <a:uFillTx/>
                <a:latin typeface="Arial"/>
                <a:ea typeface="+mn-ea"/>
                <a:cs typeface="+mn-cs"/>
              </a:endParaRPr>
            </a:p>
          </p:txBody>
        </p:sp>
        <p:sp>
          <p:nvSpPr>
            <p:cNvPr id="63" name="Google Shape;63;p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D0F41"/>
                </a:solidFill>
                <a:effectLst/>
                <a:uLnTx/>
                <a:uFillTx/>
                <a:latin typeface="Arial"/>
                <a:ea typeface="+mn-ea"/>
                <a:cs typeface="+mn-cs"/>
              </a:endParaRPr>
            </a:p>
          </p:txBody>
        </p:sp>
      </p:grpSp>
      <p:grpSp>
        <p:nvGrpSpPr>
          <p:cNvPr id="64" name="Google Shape;64;p6"/>
          <p:cNvGrpSpPr/>
          <p:nvPr/>
        </p:nvGrpSpPr>
        <p:grpSpPr>
          <a:xfrm>
            <a:off x="10670207" y="12"/>
            <a:ext cx="1521789" cy="1692593"/>
            <a:chOff x="8002655" y="8"/>
            <a:chExt cx="1141342" cy="1269445"/>
          </a:xfrm>
        </p:grpSpPr>
        <p:sp>
          <p:nvSpPr>
            <p:cNvPr id="65" name="Google Shape;65;p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D0F41"/>
                </a:solidFill>
                <a:effectLst/>
                <a:uLnTx/>
                <a:uFillTx/>
                <a:latin typeface="Arial"/>
                <a:ea typeface="+mn-ea"/>
                <a:cs typeface="+mn-cs"/>
              </a:endParaRPr>
            </a:p>
          </p:txBody>
        </p:sp>
        <p:sp>
          <p:nvSpPr>
            <p:cNvPr id="66" name="Google Shape;66;p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D0F41"/>
                </a:solidFill>
                <a:effectLst/>
                <a:uLnTx/>
                <a:uFillTx/>
                <a:latin typeface="Arial"/>
                <a:ea typeface="+mn-ea"/>
                <a:cs typeface="+mn-cs"/>
              </a:endParaRPr>
            </a:p>
          </p:txBody>
        </p:sp>
      </p:grpSp>
    </p:spTree>
    <p:extLst>
      <p:ext uri="{BB962C8B-B14F-4D97-AF65-F5344CB8AC3E}">
        <p14:creationId xmlns:p14="http://schemas.microsoft.com/office/powerpoint/2010/main" val="405609363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One column text" userDrawn="1">
  <p:cSld name="One column text">
    <p:spTree>
      <p:nvGrpSpPr>
        <p:cNvPr id="1" name="Shape 67"/>
        <p:cNvGrpSpPr/>
        <p:nvPr/>
      </p:nvGrpSpPr>
      <p:grpSpPr>
        <a:xfrm>
          <a:off x="0" y="0"/>
          <a:ext cx="0" cy="0"/>
          <a:chOff x="0" y="0"/>
          <a:chExt cx="0" cy="0"/>
        </a:xfrm>
      </p:grpSpPr>
      <p:grpSp>
        <p:nvGrpSpPr>
          <p:cNvPr id="68" name="Google Shape;68;p7"/>
          <p:cNvGrpSpPr/>
          <p:nvPr/>
        </p:nvGrpSpPr>
        <p:grpSpPr>
          <a:xfrm>
            <a:off x="9405521" y="-17"/>
            <a:ext cx="2786500" cy="3101017"/>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Arial"/>
                <a:ea typeface="+mn-ea"/>
                <a:cs typeface="+mn-cs"/>
              </a:endParaRPr>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Arial"/>
                <a:ea typeface="+mn-ea"/>
                <a:cs typeface="+mn-cs"/>
              </a:endParaRPr>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Arial"/>
                <a:ea typeface="+mn-ea"/>
                <a:cs typeface="+mn-cs"/>
              </a:endParaRPr>
            </a:p>
          </p:txBody>
        </p:sp>
      </p:grpSp>
      <p:sp>
        <p:nvSpPr>
          <p:cNvPr id="73" name="Google Shape;73;p7"/>
          <p:cNvSpPr txBox="1">
            <a:spLocks noGrp="1"/>
          </p:cNvSpPr>
          <p:nvPr>
            <p:ph type="title"/>
          </p:nvPr>
        </p:nvSpPr>
        <p:spPr>
          <a:xfrm>
            <a:off x="513748" y="275814"/>
            <a:ext cx="7441531" cy="845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3600" b="1">
                <a:solidFill>
                  <a:schemeClr val="accent6">
                    <a:lumMod val="50000"/>
                  </a:schemeClr>
                </a:solidFill>
                <a:latin typeface="Calibri" panose="020F0502020204030204" pitchFamily="34" charset="0"/>
                <a:cs typeface="Calibri" panose="020F0502020204030204" pitchFamily="34" charset="0"/>
              </a:defRPr>
            </a:lvl1pPr>
            <a:lvl2pPr lvl="1" algn="r" rtl="0">
              <a:spcBef>
                <a:spcPts val="0"/>
              </a:spcBef>
              <a:spcAft>
                <a:spcPts val="0"/>
              </a:spcAft>
              <a:buNone/>
              <a:defRPr sz="4000" b="0"/>
            </a:lvl2pPr>
            <a:lvl3pPr lvl="2" algn="r" rtl="0">
              <a:spcBef>
                <a:spcPts val="0"/>
              </a:spcBef>
              <a:spcAft>
                <a:spcPts val="0"/>
              </a:spcAft>
              <a:buNone/>
              <a:defRPr sz="4000" b="0"/>
            </a:lvl3pPr>
            <a:lvl4pPr lvl="3" algn="r" rtl="0">
              <a:spcBef>
                <a:spcPts val="0"/>
              </a:spcBef>
              <a:spcAft>
                <a:spcPts val="0"/>
              </a:spcAft>
              <a:buNone/>
              <a:defRPr sz="4000" b="0"/>
            </a:lvl4pPr>
            <a:lvl5pPr lvl="4" algn="r" rtl="0">
              <a:spcBef>
                <a:spcPts val="0"/>
              </a:spcBef>
              <a:spcAft>
                <a:spcPts val="0"/>
              </a:spcAft>
              <a:buNone/>
              <a:defRPr sz="4000" b="0"/>
            </a:lvl5pPr>
            <a:lvl6pPr lvl="5" algn="r" rtl="0">
              <a:spcBef>
                <a:spcPts val="0"/>
              </a:spcBef>
              <a:spcAft>
                <a:spcPts val="0"/>
              </a:spcAft>
              <a:buNone/>
              <a:defRPr sz="4000" b="0"/>
            </a:lvl6pPr>
            <a:lvl7pPr lvl="6" algn="r" rtl="0">
              <a:spcBef>
                <a:spcPts val="0"/>
              </a:spcBef>
              <a:spcAft>
                <a:spcPts val="0"/>
              </a:spcAft>
              <a:buNone/>
              <a:defRPr sz="4000" b="0"/>
            </a:lvl7pPr>
            <a:lvl8pPr lvl="7" algn="r" rtl="0">
              <a:spcBef>
                <a:spcPts val="0"/>
              </a:spcBef>
              <a:spcAft>
                <a:spcPts val="0"/>
              </a:spcAft>
              <a:buNone/>
              <a:defRPr sz="4000" b="0"/>
            </a:lvl8pPr>
            <a:lvl9pPr lvl="8" algn="r" rtl="0">
              <a:spcBef>
                <a:spcPts val="0"/>
              </a:spcBef>
              <a:spcAft>
                <a:spcPts val="0"/>
              </a:spcAft>
              <a:buNone/>
              <a:defRPr sz="4000" b="0"/>
            </a:lvl9pPr>
          </a:lstStyle>
          <a:p>
            <a:r>
              <a:rPr lang="en-US"/>
              <a:t>Click to edit Master title style</a:t>
            </a:r>
            <a:endParaRPr/>
          </a:p>
        </p:txBody>
      </p:sp>
    </p:spTree>
    <p:extLst>
      <p:ext uri="{BB962C8B-B14F-4D97-AF65-F5344CB8AC3E}">
        <p14:creationId xmlns:p14="http://schemas.microsoft.com/office/powerpoint/2010/main" val="240759149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Technology design">
  <p:cSld name="Technology design">
    <p:spTree>
      <p:nvGrpSpPr>
        <p:cNvPr id="1" name="Shape 245"/>
        <p:cNvGrpSpPr/>
        <p:nvPr/>
      </p:nvGrpSpPr>
      <p:grpSpPr>
        <a:xfrm>
          <a:off x="0" y="0"/>
          <a:ext cx="0" cy="0"/>
          <a:chOff x="0" y="0"/>
          <a:chExt cx="0" cy="0"/>
        </a:xfrm>
      </p:grpSpPr>
      <p:sp>
        <p:nvSpPr>
          <p:cNvPr id="246" name="Google Shape;246;p21"/>
          <p:cNvSpPr txBox="1">
            <a:spLocks noGrp="1"/>
          </p:cNvSpPr>
          <p:nvPr>
            <p:ph type="subTitle" idx="1"/>
          </p:nvPr>
        </p:nvSpPr>
        <p:spPr>
          <a:xfrm flipH="1">
            <a:off x="6899167" y="3486917"/>
            <a:ext cx="2562400" cy="116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47" name="Google Shape;247;p21"/>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8" name="Google Shape;248;p21"/>
          <p:cNvGrpSpPr/>
          <p:nvPr/>
        </p:nvGrpSpPr>
        <p:grpSpPr>
          <a:xfrm>
            <a:off x="3" y="4738023"/>
            <a:ext cx="1904959" cy="2119907"/>
            <a:chOff x="6" y="2834274"/>
            <a:chExt cx="2075119" cy="2309267"/>
          </a:xfrm>
        </p:grpSpPr>
        <p:sp>
          <p:nvSpPr>
            <p:cNvPr id="249" name="Google Shape;249;p2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Arial"/>
                <a:ea typeface="+mn-ea"/>
                <a:cs typeface="+mn-cs"/>
              </a:endParaRPr>
            </a:p>
          </p:txBody>
        </p:sp>
        <p:sp>
          <p:nvSpPr>
            <p:cNvPr id="250" name="Google Shape;250;p2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Arial"/>
                <a:ea typeface="+mn-ea"/>
                <a:cs typeface="+mn-cs"/>
              </a:endParaRPr>
            </a:p>
          </p:txBody>
        </p:sp>
        <p:sp>
          <p:nvSpPr>
            <p:cNvPr id="251" name="Google Shape;251;p2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Arial"/>
                <a:ea typeface="+mn-ea"/>
                <a:cs typeface="+mn-cs"/>
              </a:endParaRPr>
            </a:p>
          </p:txBody>
        </p:sp>
      </p:grpSp>
      <p:grpSp>
        <p:nvGrpSpPr>
          <p:cNvPr id="252" name="Google Shape;252;p21"/>
          <p:cNvGrpSpPr/>
          <p:nvPr/>
        </p:nvGrpSpPr>
        <p:grpSpPr>
          <a:xfrm>
            <a:off x="8031955" y="-23"/>
            <a:ext cx="4160116" cy="4627044"/>
            <a:chOff x="8002655" y="8"/>
            <a:chExt cx="1141342" cy="1269445"/>
          </a:xfrm>
        </p:grpSpPr>
        <p:sp>
          <p:nvSpPr>
            <p:cNvPr id="253" name="Google Shape;253;p2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Arial"/>
                <a:ea typeface="+mn-ea"/>
                <a:cs typeface="+mn-cs"/>
              </a:endParaRPr>
            </a:p>
          </p:txBody>
        </p:sp>
        <p:sp>
          <p:nvSpPr>
            <p:cNvPr id="254" name="Google Shape;254;p2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Arial"/>
                <a:ea typeface="+mn-ea"/>
                <a:cs typeface="+mn-cs"/>
              </a:endParaRPr>
            </a:p>
          </p:txBody>
        </p:sp>
      </p:grpSp>
    </p:spTree>
    <p:extLst>
      <p:ext uri="{BB962C8B-B14F-4D97-AF65-F5344CB8AC3E}">
        <p14:creationId xmlns:p14="http://schemas.microsoft.com/office/powerpoint/2010/main" val="264587727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960000" y="1578400"/>
            <a:ext cx="10272000" cy="4559600"/>
          </a:xfrm>
          <a:prstGeom prst="rect">
            <a:avLst/>
          </a:prstGeom>
        </p:spPr>
        <p:txBody>
          <a:bodyPr spcFirstLastPara="1" wrap="square" lIns="91425" tIns="91425" rIns="91425" bIns="91425" anchor="t" anchorCtr="0">
            <a:noAutofit/>
          </a:bodyPr>
          <a:lstStyle>
            <a:lvl1pPr marL="609585" lvl="0" indent="-406390">
              <a:lnSpc>
                <a:spcPct val="100000"/>
              </a:lnSpc>
              <a:spcBef>
                <a:spcPts val="0"/>
              </a:spcBef>
              <a:spcAft>
                <a:spcPts val="0"/>
              </a:spcAft>
              <a:buClr>
                <a:srgbClr val="434343"/>
              </a:buClr>
              <a:buSzPts val="1200"/>
              <a:buFont typeface="Open Sans SemiBold"/>
              <a:buAutoNum type="arabicPeriod"/>
              <a:defRPr sz="1600"/>
            </a:lvl1pPr>
            <a:lvl2pPr marL="1219170" lvl="1" indent="-406390">
              <a:spcBef>
                <a:spcPts val="2133"/>
              </a:spcBef>
              <a:spcAft>
                <a:spcPts val="0"/>
              </a:spcAft>
              <a:buClr>
                <a:srgbClr val="434343"/>
              </a:buClr>
              <a:buSzPts val="1200"/>
              <a:buFont typeface="Roboto Condensed Light"/>
              <a:buAutoNum type="alphaLcPeriod"/>
              <a:defRPr/>
            </a:lvl2pPr>
            <a:lvl3pPr marL="1828754" lvl="2" indent="-423323">
              <a:spcBef>
                <a:spcPts val="2133"/>
              </a:spcBef>
              <a:spcAft>
                <a:spcPts val="0"/>
              </a:spcAft>
              <a:buClr>
                <a:srgbClr val="434343"/>
              </a:buClr>
              <a:buSzPts val="1400"/>
              <a:buFont typeface="Roboto Condensed Light"/>
              <a:buAutoNum type="romanLcPeriod"/>
              <a:defRPr/>
            </a:lvl3pPr>
            <a:lvl4pPr marL="2438339" lvl="3" indent="-423323">
              <a:spcBef>
                <a:spcPts val="2133"/>
              </a:spcBef>
              <a:spcAft>
                <a:spcPts val="0"/>
              </a:spcAft>
              <a:buClr>
                <a:srgbClr val="434343"/>
              </a:buClr>
              <a:buSzPts val="1400"/>
              <a:buFont typeface="Roboto Condensed Light"/>
              <a:buAutoNum type="arabicPeriod"/>
              <a:defRPr/>
            </a:lvl4pPr>
            <a:lvl5pPr marL="3047924" lvl="4" indent="-423323">
              <a:spcBef>
                <a:spcPts val="2133"/>
              </a:spcBef>
              <a:spcAft>
                <a:spcPts val="0"/>
              </a:spcAft>
              <a:buClr>
                <a:srgbClr val="434343"/>
              </a:buClr>
              <a:buSzPts val="1400"/>
              <a:buFont typeface="Roboto Condensed Light"/>
              <a:buAutoNum type="alphaLcPeriod"/>
              <a:defRPr/>
            </a:lvl5pPr>
            <a:lvl6pPr marL="3657509" lvl="5" indent="-423323">
              <a:spcBef>
                <a:spcPts val="2133"/>
              </a:spcBef>
              <a:spcAft>
                <a:spcPts val="0"/>
              </a:spcAft>
              <a:buClr>
                <a:srgbClr val="434343"/>
              </a:buClr>
              <a:buSzPts val="1400"/>
              <a:buFont typeface="Roboto Condensed Light"/>
              <a:buAutoNum type="romanLcPeriod"/>
              <a:defRPr/>
            </a:lvl6pPr>
            <a:lvl7pPr marL="4267093" lvl="6" indent="-423323">
              <a:spcBef>
                <a:spcPts val="2133"/>
              </a:spcBef>
              <a:spcAft>
                <a:spcPts val="0"/>
              </a:spcAft>
              <a:buClr>
                <a:srgbClr val="434343"/>
              </a:buClr>
              <a:buSzPts val="1400"/>
              <a:buFont typeface="Roboto Condensed Light"/>
              <a:buAutoNum type="arabicPeriod"/>
              <a:defRPr/>
            </a:lvl7pPr>
            <a:lvl8pPr marL="4876678" lvl="7" indent="-423323">
              <a:spcBef>
                <a:spcPts val="2133"/>
              </a:spcBef>
              <a:spcAft>
                <a:spcPts val="0"/>
              </a:spcAft>
              <a:buClr>
                <a:srgbClr val="434343"/>
              </a:buClr>
              <a:buSzPts val="1400"/>
              <a:buFont typeface="Roboto Condensed Light"/>
              <a:buAutoNum type="alphaLcPeriod"/>
              <a:defRPr/>
            </a:lvl8pPr>
            <a:lvl9pPr marL="5486263" lvl="8" indent="-423323">
              <a:spcBef>
                <a:spcPts val="2133"/>
              </a:spcBef>
              <a:spcAft>
                <a:spcPts val="2133"/>
              </a:spcAft>
              <a:buClr>
                <a:srgbClr val="434343"/>
              </a:buClr>
              <a:buSzPts val="1400"/>
              <a:buFont typeface="Roboto Condensed Light"/>
              <a:buAutoNum type="romanLcPeriod"/>
              <a:defRPr/>
            </a:lvl9pPr>
          </a:lstStyle>
          <a:p>
            <a:endParaRPr/>
          </a:p>
        </p:txBody>
      </p:sp>
      <p:grpSp>
        <p:nvGrpSpPr>
          <p:cNvPr id="37" name="Google Shape;37;p4"/>
          <p:cNvGrpSpPr/>
          <p:nvPr/>
        </p:nvGrpSpPr>
        <p:grpSpPr>
          <a:xfrm rot="10800000">
            <a:off x="9425173" y="11"/>
            <a:ext cx="2766825" cy="3079023"/>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Arial"/>
                <a:ea typeface="+mn-ea"/>
                <a:cs typeface="+mn-cs"/>
              </a:endParaRPr>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Arial"/>
                <a:ea typeface="+mn-ea"/>
                <a:cs typeface="+mn-cs"/>
              </a:endParaRPr>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Arial"/>
                <a:ea typeface="+mn-ea"/>
                <a:cs typeface="+mn-cs"/>
              </a:endParaRPr>
            </a:p>
          </p:txBody>
        </p:sp>
      </p:grpSp>
      <p:grpSp>
        <p:nvGrpSpPr>
          <p:cNvPr id="41" name="Google Shape;41;p4"/>
          <p:cNvGrpSpPr/>
          <p:nvPr/>
        </p:nvGrpSpPr>
        <p:grpSpPr>
          <a:xfrm rot="10800000">
            <a:off x="8" y="5165462"/>
            <a:ext cx="1521789" cy="1692593"/>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Arial"/>
                <a:ea typeface="+mn-ea"/>
                <a:cs typeface="+mn-cs"/>
              </a:endParaRPr>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Arial"/>
                <a:ea typeface="+mn-ea"/>
                <a:cs typeface="+mn-cs"/>
              </a:endParaRPr>
            </a:p>
          </p:txBody>
        </p:sp>
      </p:grpSp>
      <p:sp>
        <p:nvSpPr>
          <p:cNvPr id="44" name="Google Shape;44;p4"/>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2782386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ig text">
  <p:cSld name="Big text">
    <p:spTree>
      <p:nvGrpSpPr>
        <p:cNvPr id="1" name="Shape 277"/>
        <p:cNvGrpSpPr/>
        <p:nvPr/>
      </p:nvGrpSpPr>
      <p:grpSpPr>
        <a:xfrm>
          <a:off x="0" y="0"/>
          <a:ext cx="0" cy="0"/>
          <a:chOff x="0" y="0"/>
          <a:chExt cx="0" cy="0"/>
        </a:xfrm>
      </p:grpSpPr>
      <p:sp>
        <p:nvSpPr>
          <p:cNvPr id="278" name="Google Shape;278;p24"/>
          <p:cNvSpPr txBox="1">
            <a:spLocks noGrp="1"/>
          </p:cNvSpPr>
          <p:nvPr>
            <p:ph type="title"/>
          </p:nvPr>
        </p:nvSpPr>
        <p:spPr>
          <a:xfrm rot="-524">
            <a:off x="8763000" y="2984516"/>
            <a:ext cx="2624400" cy="3365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4800"/>
              <a:buNone/>
              <a:defRPr sz="3200" b="1">
                <a:latin typeface="Poppins"/>
                <a:ea typeface="Poppins"/>
                <a:cs typeface="Poppins"/>
                <a:sym typeface="Poppins"/>
              </a:defRPr>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Tree>
    <p:extLst>
      <p:ext uri="{BB962C8B-B14F-4D97-AF65-F5344CB8AC3E}">
        <p14:creationId xmlns:p14="http://schemas.microsoft.com/office/powerpoint/2010/main" val="3795512443"/>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7599169" y="1749378"/>
            <a:ext cx="4592791" cy="5108729"/>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1" y="0"/>
            <a:ext cx="5876655" cy="6858107"/>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0" y="0"/>
            <a:ext cx="5876741" cy="6858107"/>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0" y="0"/>
            <a:ext cx="3138077" cy="6858107"/>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0" y="0"/>
            <a:ext cx="4108608" cy="6858107"/>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7712919" y="1875951"/>
            <a:ext cx="4479040" cy="498215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8920000" y="3161480"/>
            <a:ext cx="3271968" cy="369662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txBox="1">
            <a:spLocks noGrp="1"/>
          </p:cNvSpPr>
          <p:nvPr>
            <p:ph type="ctrTitle"/>
          </p:nvPr>
        </p:nvSpPr>
        <p:spPr>
          <a:xfrm>
            <a:off x="2724300" y="2180700"/>
            <a:ext cx="8751600" cy="1755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5200"/>
              <a:buNone/>
              <a:defRPr sz="6667"/>
            </a:lvl1pPr>
            <a:lvl2pPr lvl="1" algn="ctr">
              <a:spcBef>
                <a:spcPts val="0"/>
              </a:spcBef>
              <a:spcAft>
                <a:spcPts val="0"/>
              </a:spcAft>
              <a:buClr>
                <a:schemeClr val="accent1"/>
              </a:buClr>
              <a:buSzPts val="5200"/>
              <a:buNone/>
              <a:defRPr sz="6933">
                <a:solidFill>
                  <a:schemeClr val="accent1"/>
                </a:solidFill>
              </a:defRPr>
            </a:lvl2pPr>
            <a:lvl3pPr lvl="2" algn="ctr">
              <a:spcBef>
                <a:spcPts val="0"/>
              </a:spcBef>
              <a:spcAft>
                <a:spcPts val="0"/>
              </a:spcAft>
              <a:buClr>
                <a:schemeClr val="accent1"/>
              </a:buClr>
              <a:buSzPts val="5200"/>
              <a:buNone/>
              <a:defRPr sz="6933">
                <a:solidFill>
                  <a:schemeClr val="accent1"/>
                </a:solidFill>
              </a:defRPr>
            </a:lvl3pPr>
            <a:lvl4pPr lvl="3" algn="ctr">
              <a:spcBef>
                <a:spcPts val="0"/>
              </a:spcBef>
              <a:spcAft>
                <a:spcPts val="0"/>
              </a:spcAft>
              <a:buClr>
                <a:schemeClr val="accent1"/>
              </a:buClr>
              <a:buSzPts val="5200"/>
              <a:buNone/>
              <a:defRPr sz="6933">
                <a:solidFill>
                  <a:schemeClr val="accent1"/>
                </a:solidFill>
              </a:defRPr>
            </a:lvl4pPr>
            <a:lvl5pPr lvl="4" algn="ctr">
              <a:spcBef>
                <a:spcPts val="0"/>
              </a:spcBef>
              <a:spcAft>
                <a:spcPts val="0"/>
              </a:spcAft>
              <a:buClr>
                <a:schemeClr val="accent1"/>
              </a:buClr>
              <a:buSzPts val="5200"/>
              <a:buNone/>
              <a:defRPr sz="6933">
                <a:solidFill>
                  <a:schemeClr val="accent1"/>
                </a:solidFill>
              </a:defRPr>
            </a:lvl5pPr>
            <a:lvl6pPr lvl="5" algn="ctr">
              <a:spcBef>
                <a:spcPts val="0"/>
              </a:spcBef>
              <a:spcAft>
                <a:spcPts val="0"/>
              </a:spcAft>
              <a:buClr>
                <a:schemeClr val="accent1"/>
              </a:buClr>
              <a:buSzPts val="5200"/>
              <a:buNone/>
              <a:defRPr sz="6933">
                <a:solidFill>
                  <a:schemeClr val="accent1"/>
                </a:solidFill>
              </a:defRPr>
            </a:lvl6pPr>
            <a:lvl7pPr lvl="6" algn="ctr">
              <a:spcBef>
                <a:spcPts val="0"/>
              </a:spcBef>
              <a:spcAft>
                <a:spcPts val="0"/>
              </a:spcAft>
              <a:buClr>
                <a:schemeClr val="accent1"/>
              </a:buClr>
              <a:buSzPts val="5200"/>
              <a:buNone/>
              <a:defRPr sz="6933">
                <a:solidFill>
                  <a:schemeClr val="accent1"/>
                </a:solidFill>
              </a:defRPr>
            </a:lvl7pPr>
            <a:lvl8pPr lvl="7" algn="ctr">
              <a:spcBef>
                <a:spcPts val="0"/>
              </a:spcBef>
              <a:spcAft>
                <a:spcPts val="0"/>
              </a:spcAft>
              <a:buClr>
                <a:schemeClr val="accent1"/>
              </a:buClr>
              <a:buSzPts val="5200"/>
              <a:buNone/>
              <a:defRPr sz="6933">
                <a:solidFill>
                  <a:schemeClr val="accent1"/>
                </a:solidFill>
              </a:defRPr>
            </a:lvl8pPr>
            <a:lvl9pPr lvl="8" algn="ctr">
              <a:spcBef>
                <a:spcPts val="0"/>
              </a:spcBef>
              <a:spcAft>
                <a:spcPts val="0"/>
              </a:spcAft>
              <a:buClr>
                <a:schemeClr val="accent1"/>
              </a:buClr>
              <a:buSzPts val="5200"/>
              <a:buNone/>
              <a:defRPr sz="6933">
                <a:solidFill>
                  <a:schemeClr val="accent1"/>
                </a:solidFill>
              </a:defRPr>
            </a:lvl9pPr>
          </a:lstStyle>
          <a:p>
            <a:endParaRPr/>
          </a:p>
        </p:txBody>
      </p:sp>
      <p:sp>
        <p:nvSpPr>
          <p:cNvPr id="18" name="Google Shape;18;p2"/>
          <p:cNvSpPr txBox="1">
            <a:spLocks noGrp="1"/>
          </p:cNvSpPr>
          <p:nvPr>
            <p:ph type="subTitle" idx="1"/>
          </p:nvPr>
        </p:nvSpPr>
        <p:spPr>
          <a:xfrm>
            <a:off x="5460100" y="4216600"/>
            <a:ext cx="32800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2800"/>
              <a:buNone/>
              <a:defRPr sz="2400"/>
            </a:lvl1pPr>
            <a:lvl2pPr lvl="1" algn="ctr">
              <a:lnSpc>
                <a:spcPct val="100000"/>
              </a:lnSpc>
              <a:spcBef>
                <a:spcPts val="0"/>
              </a:spcBef>
              <a:spcAft>
                <a:spcPts val="0"/>
              </a:spcAft>
              <a:buClr>
                <a:schemeClr val="accent1"/>
              </a:buClr>
              <a:buSzPts val="2800"/>
              <a:buNone/>
              <a:defRPr sz="3733">
                <a:solidFill>
                  <a:schemeClr val="accent1"/>
                </a:solidFill>
              </a:defRPr>
            </a:lvl2pPr>
            <a:lvl3pPr lvl="2" algn="ctr">
              <a:lnSpc>
                <a:spcPct val="100000"/>
              </a:lnSpc>
              <a:spcBef>
                <a:spcPts val="0"/>
              </a:spcBef>
              <a:spcAft>
                <a:spcPts val="0"/>
              </a:spcAft>
              <a:buClr>
                <a:schemeClr val="accent1"/>
              </a:buClr>
              <a:buSzPts val="2800"/>
              <a:buNone/>
              <a:defRPr sz="3733">
                <a:solidFill>
                  <a:schemeClr val="accent1"/>
                </a:solidFill>
              </a:defRPr>
            </a:lvl3pPr>
            <a:lvl4pPr lvl="3" algn="ctr">
              <a:lnSpc>
                <a:spcPct val="100000"/>
              </a:lnSpc>
              <a:spcBef>
                <a:spcPts val="0"/>
              </a:spcBef>
              <a:spcAft>
                <a:spcPts val="0"/>
              </a:spcAft>
              <a:buClr>
                <a:schemeClr val="accent1"/>
              </a:buClr>
              <a:buSzPts val="2800"/>
              <a:buNone/>
              <a:defRPr sz="3733">
                <a:solidFill>
                  <a:schemeClr val="accent1"/>
                </a:solidFill>
              </a:defRPr>
            </a:lvl4pPr>
            <a:lvl5pPr lvl="4" algn="ctr">
              <a:lnSpc>
                <a:spcPct val="100000"/>
              </a:lnSpc>
              <a:spcBef>
                <a:spcPts val="0"/>
              </a:spcBef>
              <a:spcAft>
                <a:spcPts val="0"/>
              </a:spcAft>
              <a:buClr>
                <a:schemeClr val="accent1"/>
              </a:buClr>
              <a:buSzPts val="2800"/>
              <a:buNone/>
              <a:defRPr sz="3733">
                <a:solidFill>
                  <a:schemeClr val="accent1"/>
                </a:solidFill>
              </a:defRPr>
            </a:lvl5pPr>
            <a:lvl6pPr lvl="5" algn="ctr">
              <a:lnSpc>
                <a:spcPct val="100000"/>
              </a:lnSpc>
              <a:spcBef>
                <a:spcPts val="0"/>
              </a:spcBef>
              <a:spcAft>
                <a:spcPts val="0"/>
              </a:spcAft>
              <a:buClr>
                <a:schemeClr val="accent1"/>
              </a:buClr>
              <a:buSzPts val="2800"/>
              <a:buNone/>
              <a:defRPr sz="3733">
                <a:solidFill>
                  <a:schemeClr val="accent1"/>
                </a:solidFill>
              </a:defRPr>
            </a:lvl6pPr>
            <a:lvl7pPr lvl="6" algn="ctr">
              <a:lnSpc>
                <a:spcPct val="100000"/>
              </a:lnSpc>
              <a:spcBef>
                <a:spcPts val="0"/>
              </a:spcBef>
              <a:spcAft>
                <a:spcPts val="0"/>
              </a:spcAft>
              <a:buClr>
                <a:schemeClr val="accent1"/>
              </a:buClr>
              <a:buSzPts val="2800"/>
              <a:buNone/>
              <a:defRPr sz="3733">
                <a:solidFill>
                  <a:schemeClr val="accent1"/>
                </a:solidFill>
              </a:defRPr>
            </a:lvl7pPr>
            <a:lvl8pPr lvl="7" algn="ctr">
              <a:lnSpc>
                <a:spcPct val="100000"/>
              </a:lnSpc>
              <a:spcBef>
                <a:spcPts val="0"/>
              </a:spcBef>
              <a:spcAft>
                <a:spcPts val="0"/>
              </a:spcAft>
              <a:buClr>
                <a:schemeClr val="accent1"/>
              </a:buClr>
              <a:buSzPts val="2800"/>
              <a:buNone/>
              <a:defRPr sz="3733">
                <a:solidFill>
                  <a:schemeClr val="accent1"/>
                </a:solidFill>
              </a:defRPr>
            </a:lvl8pPr>
            <a:lvl9pPr lvl="8" algn="ctr">
              <a:lnSpc>
                <a:spcPct val="100000"/>
              </a:lnSpc>
              <a:spcBef>
                <a:spcPts val="0"/>
              </a:spcBef>
              <a:spcAft>
                <a:spcPts val="0"/>
              </a:spcAft>
              <a:buClr>
                <a:schemeClr val="accent1"/>
              </a:buClr>
              <a:buSzPts val="2800"/>
              <a:buNone/>
              <a:defRPr sz="3733">
                <a:solidFill>
                  <a:schemeClr val="accent1"/>
                </a:solidFill>
              </a:defRPr>
            </a:lvl9pPr>
          </a:lstStyle>
          <a:p>
            <a:endParaRPr/>
          </a:p>
        </p:txBody>
      </p:sp>
    </p:spTree>
    <p:extLst>
      <p:ext uri="{BB962C8B-B14F-4D97-AF65-F5344CB8AC3E}">
        <p14:creationId xmlns:p14="http://schemas.microsoft.com/office/powerpoint/2010/main" val="3760251144"/>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45"/>
        <p:cNvGrpSpPr/>
        <p:nvPr/>
      </p:nvGrpSpPr>
      <p:grpSpPr>
        <a:xfrm>
          <a:off x="0" y="0"/>
          <a:ext cx="0" cy="0"/>
          <a:chOff x="0" y="0"/>
          <a:chExt cx="0" cy="0"/>
        </a:xfrm>
      </p:grpSpPr>
      <p:grpSp>
        <p:nvGrpSpPr>
          <p:cNvPr id="46" name="Google Shape;46;p5"/>
          <p:cNvGrpSpPr/>
          <p:nvPr/>
        </p:nvGrpSpPr>
        <p:grpSpPr>
          <a:xfrm>
            <a:off x="-600" y="-4194019"/>
            <a:ext cx="14503799" cy="13112700"/>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4" name="Google Shape;54;p5"/>
          <p:cNvSpPr txBox="1">
            <a:spLocks noGrp="1"/>
          </p:cNvSpPr>
          <p:nvPr>
            <p:ph type="ctrTitle"/>
          </p:nvPr>
        </p:nvSpPr>
        <p:spPr>
          <a:xfrm flipH="1">
            <a:off x="7919933" y="2514715"/>
            <a:ext cx="2572400" cy="608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endParaRPr/>
          </a:p>
        </p:txBody>
      </p:sp>
      <p:sp>
        <p:nvSpPr>
          <p:cNvPr id="55" name="Google Shape;55;p5"/>
          <p:cNvSpPr txBox="1">
            <a:spLocks noGrp="1"/>
          </p:cNvSpPr>
          <p:nvPr>
            <p:ph type="subTitle" idx="1"/>
          </p:nvPr>
        </p:nvSpPr>
        <p:spPr>
          <a:xfrm flipH="1">
            <a:off x="7240100" y="3379700"/>
            <a:ext cx="3368000" cy="154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56" name="Google Shape;56;p5"/>
          <p:cNvSpPr txBox="1">
            <a:spLocks noGrp="1"/>
          </p:cNvSpPr>
          <p:nvPr>
            <p:ph type="ctrTitle" idx="2"/>
          </p:nvPr>
        </p:nvSpPr>
        <p:spPr>
          <a:xfrm flipH="1">
            <a:off x="1468011" y="2514715"/>
            <a:ext cx="2850400" cy="6080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endParaRPr/>
          </a:p>
        </p:txBody>
      </p:sp>
      <p:sp>
        <p:nvSpPr>
          <p:cNvPr id="57" name="Google Shape;57;p5"/>
          <p:cNvSpPr txBox="1">
            <a:spLocks noGrp="1"/>
          </p:cNvSpPr>
          <p:nvPr>
            <p:ph type="subTitle" idx="3"/>
          </p:nvPr>
        </p:nvSpPr>
        <p:spPr>
          <a:xfrm flipH="1">
            <a:off x="1583900" y="3379700"/>
            <a:ext cx="3368000" cy="154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Tree>
    <p:extLst>
      <p:ext uri="{BB962C8B-B14F-4D97-AF65-F5344CB8AC3E}">
        <p14:creationId xmlns:p14="http://schemas.microsoft.com/office/powerpoint/2010/main" val="87894937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86"/>
        <p:cNvGrpSpPr/>
        <p:nvPr/>
      </p:nvGrpSpPr>
      <p:grpSpPr>
        <a:xfrm>
          <a:off x="0" y="0"/>
          <a:ext cx="0" cy="0"/>
          <a:chOff x="0" y="0"/>
          <a:chExt cx="0" cy="0"/>
        </a:xfrm>
      </p:grpSpPr>
      <p:sp>
        <p:nvSpPr>
          <p:cNvPr id="87" name="Google Shape;87;p10"/>
          <p:cNvSpPr txBox="1">
            <a:spLocks noGrp="1"/>
          </p:cNvSpPr>
          <p:nvPr>
            <p:ph type="ctrTitle"/>
          </p:nvPr>
        </p:nvSpPr>
        <p:spPr>
          <a:xfrm flipH="1">
            <a:off x="818881" y="5420100"/>
            <a:ext cx="4886400" cy="622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b="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endParaRPr/>
          </a:p>
        </p:txBody>
      </p:sp>
      <p:sp>
        <p:nvSpPr>
          <p:cNvPr id="88" name="Google Shape;88;p10"/>
          <p:cNvSpPr txBox="1">
            <a:spLocks noGrp="1"/>
          </p:cNvSpPr>
          <p:nvPr>
            <p:ph type="subTitle" idx="1"/>
          </p:nvPr>
        </p:nvSpPr>
        <p:spPr>
          <a:xfrm rot="-307" flipH="1">
            <a:off x="818881" y="3543500"/>
            <a:ext cx="4478800" cy="177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667"/>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grpSp>
        <p:nvGrpSpPr>
          <p:cNvPr id="89" name="Google Shape;89;p10"/>
          <p:cNvGrpSpPr/>
          <p:nvPr/>
        </p:nvGrpSpPr>
        <p:grpSpPr>
          <a:xfrm rot="10800000">
            <a:off x="-1622820" y="2"/>
            <a:ext cx="5165656" cy="6028276"/>
            <a:chOff x="5353050" y="0"/>
            <a:chExt cx="4407556" cy="5143580"/>
          </a:xfrm>
        </p:grpSpPr>
        <p:sp>
          <p:nvSpPr>
            <p:cNvPr id="90" name="Google Shape;90;p10"/>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10"/>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10"/>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10"/>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10"/>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85821499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08"/>
        <p:cNvGrpSpPr/>
        <p:nvPr/>
      </p:nvGrpSpPr>
      <p:grpSpPr>
        <a:xfrm>
          <a:off x="0" y="0"/>
          <a:ext cx="0" cy="0"/>
          <a:chOff x="0" y="0"/>
          <a:chExt cx="0" cy="0"/>
        </a:xfrm>
      </p:grpSpPr>
      <p:grpSp>
        <p:nvGrpSpPr>
          <p:cNvPr id="109" name="Google Shape;109;p12"/>
          <p:cNvGrpSpPr/>
          <p:nvPr/>
        </p:nvGrpSpPr>
        <p:grpSpPr>
          <a:xfrm rot="10800000">
            <a:off x="-28" y="5165401"/>
            <a:ext cx="1521789" cy="1692593"/>
            <a:chOff x="8002655" y="8"/>
            <a:chExt cx="1141342" cy="1269445"/>
          </a:xfrm>
        </p:grpSpPr>
        <p:sp>
          <p:nvSpPr>
            <p:cNvPr id="110" name="Google Shape;110;p1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1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2" name="Google Shape;112;p12"/>
          <p:cNvGrpSpPr/>
          <p:nvPr/>
        </p:nvGrpSpPr>
        <p:grpSpPr>
          <a:xfrm rot="10800000">
            <a:off x="9252001" y="12"/>
            <a:ext cx="2939995" cy="2976761"/>
            <a:chOff x="-21" y="2910925"/>
            <a:chExt cx="2204996" cy="2232571"/>
          </a:xfrm>
        </p:grpSpPr>
        <p:sp>
          <p:nvSpPr>
            <p:cNvPr id="113" name="Google Shape;113;p12"/>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12"/>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12"/>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6" name="Google Shape;116;p1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883283954"/>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matchingName="Title and list">
  <p:cSld name="Title and list">
    <p:spTree>
      <p:nvGrpSpPr>
        <p:cNvPr id="1" name="Shape 238"/>
        <p:cNvGrpSpPr/>
        <p:nvPr/>
      </p:nvGrpSpPr>
      <p:grpSpPr>
        <a:xfrm>
          <a:off x="0" y="0"/>
          <a:ext cx="0" cy="0"/>
          <a:chOff x="0" y="0"/>
          <a:chExt cx="0" cy="0"/>
        </a:xfrm>
      </p:grpSpPr>
      <p:sp>
        <p:nvSpPr>
          <p:cNvPr id="239" name="Google Shape;239;p20"/>
          <p:cNvSpPr txBox="1">
            <a:spLocks noGrp="1"/>
          </p:cNvSpPr>
          <p:nvPr>
            <p:ph type="body" idx="1"/>
          </p:nvPr>
        </p:nvSpPr>
        <p:spPr>
          <a:xfrm>
            <a:off x="693833" y="1847400"/>
            <a:ext cx="9497516" cy="4681869"/>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chemeClr val="accent2"/>
              </a:buClr>
              <a:buSzPts val="1600"/>
              <a:buFont typeface="Raleway Thin"/>
              <a:buChar char="●"/>
              <a:defRPr sz="2400"/>
            </a:lvl1pPr>
            <a:lvl2pPr marL="1219170" lvl="1" indent="-440256" rtl="0">
              <a:spcBef>
                <a:spcPts val="2133"/>
              </a:spcBef>
              <a:spcAft>
                <a:spcPts val="0"/>
              </a:spcAft>
              <a:buSzPts val="1600"/>
              <a:buFont typeface="Nunito Light"/>
              <a:buChar char="○"/>
              <a:defRPr/>
            </a:lvl2pPr>
            <a:lvl3pPr marL="1828754" lvl="2" indent="-431789" rtl="0">
              <a:spcBef>
                <a:spcPts val="2133"/>
              </a:spcBef>
              <a:spcAft>
                <a:spcPts val="0"/>
              </a:spcAft>
              <a:buSzPts val="1500"/>
              <a:buFont typeface="Nunito Light"/>
              <a:buChar char="■"/>
              <a:defRPr/>
            </a:lvl3pPr>
            <a:lvl4pPr marL="2438339" lvl="3" indent="-431789" rtl="0">
              <a:spcBef>
                <a:spcPts val="2133"/>
              </a:spcBef>
              <a:spcAft>
                <a:spcPts val="0"/>
              </a:spcAft>
              <a:buSzPts val="1500"/>
              <a:buFont typeface="Nunito Light"/>
              <a:buChar char="●"/>
              <a:defRPr/>
            </a:lvl4pPr>
            <a:lvl5pPr marL="3047924" lvl="4" indent="-423323" rtl="0">
              <a:spcBef>
                <a:spcPts val="2133"/>
              </a:spcBef>
              <a:spcAft>
                <a:spcPts val="0"/>
              </a:spcAft>
              <a:buSzPts val="1400"/>
              <a:buFont typeface="Nunito Light"/>
              <a:buChar char="○"/>
              <a:defRPr/>
            </a:lvl5pPr>
            <a:lvl6pPr marL="3657509" lvl="5" indent="-423323" rtl="0">
              <a:spcBef>
                <a:spcPts val="2133"/>
              </a:spcBef>
              <a:spcAft>
                <a:spcPts val="0"/>
              </a:spcAft>
              <a:buSzPts val="1400"/>
              <a:buFont typeface="Nunito Light"/>
              <a:buChar char="■"/>
              <a:defRPr/>
            </a:lvl6pPr>
            <a:lvl7pPr marL="4267093" lvl="6" indent="-414856" rtl="0">
              <a:spcBef>
                <a:spcPts val="2133"/>
              </a:spcBef>
              <a:spcAft>
                <a:spcPts val="0"/>
              </a:spcAft>
              <a:buSzPts val="1300"/>
              <a:buFont typeface="Nunito Light"/>
              <a:buChar char="●"/>
              <a:defRPr/>
            </a:lvl7pPr>
            <a:lvl8pPr marL="4876678" lvl="7" indent="-414856" rtl="0">
              <a:spcBef>
                <a:spcPts val="2133"/>
              </a:spcBef>
              <a:spcAft>
                <a:spcPts val="0"/>
              </a:spcAft>
              <a:buSzPts val="1300"/>
              <a:buFont typeface="Nunito Light"/>
              <a:buChar char="○"/>
              <a:defRPr/>
            </a:lvl8pPr>
            <a:lvl9pPr marL="5486263" lvl="8" indent="-423323" rtl="0">
              <a:spcBef>
                <a:spcPts val="2133"/>
              </a:spcBef>
              <a:spcAft>
                <a:spcPts val="2133"/>
              </a:spcAft>
              <a:buSzPts val="1400"/>
              <a:buFont typeface="Nunito Light"/>
              <a:buChar char="■"/>
              <a:defRPr/>
            </a:lvl9pPr>
          </a:lstStyle>
          <a:p>
            <a:endParaRPr/>
          </a:p>
        </p:txBody>
      </p:sp>
      <p:sp>
        <p:nvSpPr>
          <p:cNvPr id="240" name="Google Shape;240;p20"/>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1" name="Google Shape;241;p20"/>
          <p:cNvGrpSpPr/>
          <p:nvPr/>
        </p:nvGrpSpPr>
        <p:grpSpPr>
          <a:xfrm>
            <a:off x="9" y="3779033"/>
            <a:ext cx="2766825" cy="3079023"/>
            <a:chOff x="6" y="2834274"/>
            <a:chExt cx="2075119" cy="2309267"/>
          </a:xfrm>
        </p:grpSpPr>
        <p:sp>
          <p:nvSpPr>
            <p:cNvPr id="242" name="Google Shape;242;p20"/>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0"/>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0"/>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31932835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matchingName="Technology design">
  <p:cSld name="Technology design">
    <p:spTree>
      <p:nvGrpSpPr>
        <p:cNvPr id="1" name="Shape 245"/>
        <p:cNvGrpSpPr/>
        <p:nvPr/>
      </p:nvGrpSpPr>
      <p:grpSpPr>
        <a:xfrm>
          <a:off x="0" y="0"/>
          <a:ext cx="0" cy="0"/>
          <a:chOff x="0" y="0"/>
          <a:chExt cx="0" cy="0"/>
        </a:xfrm>
      </p:grpSpPr>
      <p:sp>
        <p:nvSpPr>
          <p:cNvPr id="246" name="Google Shape;246;p21"/>
          <p:cNvSpPr txBox="1">
            <a:spLocks noGrp="1"/>
          </p:cNvSpPr>
          <p:nvPr>
            <p:ph type="subTitle" idx="1"/>
          </p:nvPr>
        </p:nvSpPr>
        <p:spPr>
          <a:xfrm flipH="1">
            <a:off x="6899167" y="3486917"/>
            <a:ext cx="2562400" cy="116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47" name="Google Shape;247;p21"/>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8" name="Google Shape;248;p21"/>
          <p:cNvGrpSpPr/>
          <p:nvPr/>
        </p:nvGrpSpPr>
        <p:grpSpPr>
          <a:xfrm>
            <a:off x="3" y="4738023"/>
            <a:ext cx="1904959" cy="2119907"/>
            <a:chOff x="6" y="2834274"/>
            <a:chExt cx="2075119" cy="2309267"/>
          </a:xfrm>
        </p:grpSpPr>
        <p:sp>
          <p:nvSpPr>
            <p:cNvPr id="249" name="Google Shape;249;p2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2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2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2" name="Google Shape;252;p21"/>
          <p:cNvGrpSpPr/>
          <p:nvPr/>
        </p:nvGrpSpPr>
        <p:grpSpPr>
          <a:xfrm>
            <a:off x="8031955" y="-23"/>
            <a:ext cx="4160116" cy="4627044"/>
            <a:chOff x="8002655" y="8"/>
            <a:chExt cx="1141342" cy="1269445"/>
          </a:xfrm>
        </p:grpSpPr>
        <p:sp>
          <p:nvSpPr>
            <p:cNvPr id="253" name="Google Shape;253;p2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2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992280830"/>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B985C783-5E3A-544F-B084-B44361D3C5E1}" type="slidenum">
              <a:rPr lang="en-US"/>
              <a:pPr/>
              <a:t>‹#›</a:t>
            </a:fld>
            <a:endParaRPr lang="en-US"/>
          </a:p>
        </p:txBody>
      </p:sp>
    </p:spTree>
    <p:extLst>
      <p:ext uri="{BB962C8B-B14F-4D97-AF65-F5344CB8AC3E}">
        <p14:creationId xmlns:p14="http://schemas.microsoft.com/office/powerpoint/2010/main" val="106656589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5D514A2-C9D6-0848-900D-9A371420AFE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91766012"/>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994D5A-E2AC-4582-8E43-7EA027664A3B}" type="datetimeFigureOut">
              <a:rPr lang="en-US" smtClean="0"/>
              <a:t>5/7/2024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1B58DF-A9EF-4488-93EF-74A3A9C9747E}" type="slidenum">
              <a:rPr lang="en-US" smtClean="0"/>
              <a:t>‹#›</a:t>
            </a:fld>
            <a:endParaRPr lang="en-US"/>
          </a:p>
        </p:txBody>
      </p:sp>
    </p:spTree>
    <p:extLst>
      <p:ext uri="{BB962C8B-B14F-4D97-AF65-F5344CB8AC3E}">
        <p14:creationId xmlns:p14="http://schemas.microsoft.com/office/powerpoint/2010/main" val="2294879879"/>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55"/>
        <p:cNvGrpSpPr/>
        <p:nvPr/>
      </p:nvGrpSpPr>
      <p:grpSpPr>
        <a:xfrm>
          <a:off x="0" y="0"/>
          <a:ext cx="0" cy="0"/>
          <a:chOff x="0" y="0"/>
          <a:chExt cx="0" cy="0"/>
        </a:xfrm>
      </p:grpSpPr>
      <p:sp>
        <p:nvSpPr>
          <p:cNvPr id="156" name="Google Shape;156;p15"/>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57" name="Google Shape;157;p15"/>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58" name="Google Shape;158;p15"/>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59" name="Google Shape;159;p15"/>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60" name="Google Shape;160;p15"/>
          <p:cNvSpPr txBox="1">
            <a:spLocks noGrp="1"/>
          </p:cNvSpPr>
          <p:nvPr>
            <p:ph type="ctrTitle" idx="4"/>
          </p:nvPr>
        </p:nvSpPr>
        <p:spPr>
          <a:xfrm flipH="1">
            <a:off x="1461600" y="2063033"/>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61" name="Google Shape;161;p15"/>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162" name="Google Shape;162;p15"/>
          <p:cNvGrpSpPr/>
          <p:nvPr/>
        </p:nvGrpSpPr>
        <p:grpSpPr>
          <a:xfrm>
            <a:off x="10670207" y="12"/>
            <a:ext cx="1521789" cy="1692593"/>
            <a:chOff x="8002655" y="8"/>
            <a:chExt cx="1141342" cy="1269445"/>
          </a:xfrm>
        </p:grpSpPr>
        <p:sp>
          <p:nvSpPr>
            <p:cNvPr id="163" name="Google Shape;163;p15"/>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15"/>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5" name="Google Shape;165;p15"/>
          <p:cNvGrpSpPr/>
          <p:nvPr/>
        </p:nvGrpSpPr>
        <p:grpSpPr>
          <a:xfrm>
            <a:off x="-28" y="3881234"/>
            <a:ext cx="2939995" cy="2976761"/>
            <a:chOff x="-21" y="2910925"/>
            <a:chExt cx="2204996" cy="2232571"/>
          </a:xfrm>
        </p:grpSpPr>
        <p:sp>
          <p:nvSpPr>
            <p:cNvPr id="166" name="Google Shape;166;p15"/>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15"/>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15"/>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9" name="Google Shape;169;p15"/>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7108480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EE5388B-A0DB-D24D-8E1F-7062AA0F01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11007624"/>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67"/>
        <p:cNvGrpSpPr/>
        <p:nvPr/>
      </p:nvGrpSpPr>
      <p:grpSpPr>
        <a:xfrm>
          <a:off x="0" y="0"/>
          <a:ext cx="0" cy="0"/>
          <a:chOff x="0" y="0"/>
          <a:chExt cx="0" cy="0"/>
        </a:xfrm>
      </p:grpSpPr>
      <p:grpSp>
        <p:nvGrpSpPr>
          <p:cNvPr id="68" name="Google Shape;68;p7"/>
          <p:cNvGrpSpPr/>
          <p:nvPr/>
        </p:nvGrpSpPr>
        <p:grpSpPr>
          <a:xfrm>
            <a:off x="9405521" y="-17"/>
            <a:ext cx="2786500" cy="3101017"/>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Arial"/>
                <a:ea typeface="+mn-ea"/>
                <a:cs typeface="+mn-cs"/>
              </a:endParaRPr>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Arial"/>
                <a:ea typeface="+mn-ea"/>
                <a:cs typeface="+mn-cs"/>
              </a:endParaRPr>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Arial"/>
                <a:ea typeface="+mn-ea"/>
                <a:cs typeface="+mn-cs"/>
              </a:endParaRPr>
            </a:p>
          </p:txBody>
        </p:sp>
      </p:grpSp>
      <p:sp>
        <p:nvSpPr>
          <p:cNvPr id="72" name="Google Shape;72;p7"/>
          <p:cNvSpPr txBox="1">
            <a:spLocks noGrp="1"/>
          </p:cNvSpPr>
          <p:nvPr>
            <p:ph type="subTitle" idx="1"/>
          </p:nvPr>
        </p:nvSpPr>
        <p:spPr>
          <a:xfrm flipH="1">
            <a:off x="6909000" y="2685633"/>
            <a:ext cx="4297600" cy="25076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accent1"/>
              </a:buClr>
              <a:buSzPts val="1200"/>
              <a:buChar char="●"/>
              <a:defRPr sz="2400"/>
            </a:lvl1pPr>
            <a:lvl2pPr lvl="1" algn="ctr" rtl="0">
              <a:lnSpc>
                <a:spcPct val="100000"/>
              </a:lnSpc>
              <a:spcBef>
                <a:spcPts val="0"/>
              </a:spcBef>
              <a:spcAft>
                <a:spcPts val="0"/>
              </a:spcAft>
              <a:buSzPts val="1200"/>
              <a:buChar char="○"/>
              <a:defRPr sz="1600"/>
            </a:lvl2pPr>
            <a:lvl3pPr lvl="2" algn="ctr" rtl="0">
              <a:lnSpc>
                <a:spcPct val="100000"/>
              </a:lnSpc>
              <a:spcBef>
                <a:spcPts val="0"/>
              </a:spcBef>
              <a:spcAft>
                <a:spcPts val="0"/>
              </a:spcAft>
              <a:buSzPts val="1200"/>
              <a:buChar char="■"/>
              <a:defRPr sz="1600"/>
            </a:lvl3pPr>
            <a:lvl4pPr lvl="3" algn="ctr" rtl="0">
              <a:lnSpc>
                <a:spcPct val="100000"/>
              </a:lnSpc>
              <a:spcBef>
                <a:spcPts val="0"/>
              </a:spcBef>
              <a:spcAft>
                <a:spcPts val="0"/>
              </a:spcAft>
              <a:buSzPts val="1200"/>
              <a:buChar char="●"/>
              <a:defRPr sz="1600"/>
            </a:lvl4pPr>
            <a:lvl5pPr lvl="4" algn="ctr" rtl="0">
              <a:lnSpc>
                <a:spcPct val="100000"/>
              </a:lnSpc>
              <a:spcBef>
                <a:spcPts val="0"/>
              </a:spcBef>
              <a:spcAft>
                <a:spcPts val="0"/>
              </a:spcAft>
              <a:buSzPts val="1200"/>
              <a:buChar char="○"/>
              <a:defRPr sz="1600"/>
            </a:lvl5pPr>
            <a:lvl6pPr lvl="5" algn="ctr" rtl="0">
              <a:lnSpc>
                <a:spcPct val="100000"/>
              </a:lnSpc>
              <a:spcBef>
                <a:spcPts val="0"/>
              </a:spcBef>
              <a:spcAft>
                <a:spcPts val="0"/>
              </a:spcAft>
              <a:buSzPts val="1200"/>
              <a:buChar char="■"/>
              <a:defRPr sz="1600"/>
            </a:lvl6pPr>
            <a:lvl7pPr lvl="6" algn="ctr" rtl="0">
              <a:lnSpc>
                <a:spcPct val="100000"/>
              </a:lnSpc>
              <a:spcBef>
                <a:spcPts val="0"/>
              </a:spcBef>
              <a:spcAft>
                <a:spcPts val="0"/>
              </a:spcAft>
              <a:buSzPts val="1200"/>
              <a:buChar char="●"/>
              <a:defRPr sz="1600"/>
            </a:lvl7pPr>
            <a:lvl8pPr lvl="7" algn="ctr" rtl="0">
              <a:lnSpc>
                <a:spcPct val="100000"/>
              </a:lnSpc>
              <a:spcBef>
                <a:spcPts val="0"/>
              </a:spcBef>
              <a:spcAft>
                <a:spcPts val="0"/>
              </a:spcAft>
              <a:buSzPts val="1200"/>
              <a:buChar char="○"/>
              <a:defRPr sz="1600"/>
            </a:lvl8pPr>
            <a:lvl9pPr lvl="8" algn="ctr" rtl="0">
              <a:lnSpc>
                <a:spcPct val="100000"/>
              </a:lnSpc>
              <a:spcBef>
                <a:spcPts val="0"/>
              </a:spcBef>
              <a:spcAft>
                <a:spcPts val="0"/>
              </a:spcAft>
              <a:buSzPts val="1200"/>
              <a:buChar char="■"/>
              <a:defRPr sz="1600"/>
            </a:lvl9pPr>
          </a:lstStyle>
          <a:p>
            <a:endParaRPr/>
          </a:p>
        </p:txBody>
      </p:sp>
      <p:sp>
        <p:nvSpPr>
          <p:cNvPr id="73" name="Google Shape;73;p7"/>
          <p:cNvSpPr txBox="1">
            <a:spLocks noGrp="1"/>
          </p:cNvSpPr>
          <p:nvPr>
            <p:ph type="title"/>
          </p:nvPr>
        </p:nvSpPr>
        <p:spPr>
          <a:xfrm>
            <a:off x="5926997" y="5262947"/>
            <a:ext cx="5279600" cy="845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4000" b="0"/>
            </a:lvl1pPr>
            <a:lvl2pPr lvl="1" algn="r" rtl="0">
              <a:spcBef>
                <a:spcPts val="0"/>
              </a:spcBef>
              <a:spcAft>
                <a:spcPts val="0"/>
              </a:spcAft>
              <a:buNone/>
              <a:defRPr sz="4000" b="0"/>
            </a:lvl2pPr>
            <a:lvl3pPr lvl="2" algn="r" rtl="0">
              <a:spcBef>
                <a:spcPts val="0"/>
              </a:spcBef>
              <a:spcAft>
                <a:spcPts val="0"/>
              </a:spcAft>
              <a:buNone/>
              <a:defRPr sz="4000" b="0"/>
            </a:lvl3pPr>
            <a:lvl4pPr lvl="3" algn="r" rtl="0">
              <a:spcBef>
                <a:spcPts val="0"/>
              </a:spcBef>
              <a:spcAft>
                <a:spcPts val="0"/>
              </a:spcAft>
              <a:buNone/>
              <a:defRPr sz="4000" b="0"/>
            </a:lvl4pPr>
            <a:lvl5pPr lvl="4" algn="r" rtl="0">
              <a:spcBef>
                <a:spcPts val="0"/>
              </a:spcBef>
              <a:spcAft>
                <a:spcPts val="0"/>
              </a:spcAft>
              <a:buNone/>
              <a:defRPr sz="4000" b="0"/>
            </a:lvl5pPr>
            <a:lvl6pPr lvl="5" algn="r" rtl="0">
              <a:spcBef>
                <a:spcPts val="0"/>
              </a:spcBef>
              <a:spcAft>
                <a:spcPts val="0"/>
              </a:spcAft>
              <a:buNone/>
              <a:defRPr sz="4000" b="0"/>
            </a:lvl6pPr>
            <a:lvl7pPr lvl="6" algn="r" rtl="0">
              <a:spcBef>
                <a:spcPts val="0"/>
              </a:spcBef>
              <a:spcAft>
                <a:spcPts val="0"/>
              </a:spcAft>
              <a:buNone/>
              <a:defRPr sz="4000" b="0"/>
            </a:lvl7pPr>
            <a:lvl8pPr lvl="7" algn="r" rtl="0">
              <a:spcBef>
                <a:spcPts val="0"/>
              </a:spcBef>
              <a:spcAft>
                <a:spcPts val="0"/>
              </a:spcAft>
              <a:buNone/>
              <a:defRPr sz="4000" b="0"/>
            </a:lvl8pPr>
            <a:lvl9pPr lvl="8" algn="r" rtl="0">
              <a:spcBef>
                <a:spcPts val="0"/>
              </a:spcBef>
              <a:spcAft>
                <a:spcPts val="0"/>
              </a:spcAft>
              <a:buNone/>
              <a:defRPr sz="4000" b="0"/>
            </a:lvl9pPr>
          </a:lstStyle>
          <a:p>
            <a:endParaRPr/>
          </a:p>
        </p:txBody>
      </p:sp>
    </p:spTree>
    <p:extLst>
      <p:ext uri="{BB962C8B-B14F-4D97-AF65-F5344CB8AC3E}">
        <p14:creationId xmlns:p14="http://schemas.microsoft.com/office/powerpoint/2010/main" val="360901788"/>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matchingName="One column text" userDrawn="1">
  <p:cSld name="1_One column text">
    <p:spTree>
      <p:nvGrpSpPr>
        <p:cNvPr id="1" name="Shape 67"/>
        <p:cNvGrpSpPr/>
        <p:nvPr/>
      </p:nvGrpSpPr>
      <p:grpSpPr>
        <a:xfrm>
          <a:off x="0" y="0"/>
          <a:ext cx="0" cy="0"/>
          <a:chOff x="0" y="0"/>
          <a:chExt cx="0" cy="0"/>
        </a:xfrm>
      </p:grpSpPr>
      <p:grpSp>
        <p:nvGrpSpPr>
          <p:cNvPr id="68" name="Google Shape;68;p7"/>
          <p:cNvGrpSpPr/>
          <p:nvPr/>
        </p:nvGrpSpPr>
        <p:grpSpPr>
          <a:xfrm>
            <a:off x="9405521" y="-17"/>
            <a:ext cx="2786500" cy="3101017"/>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Arial"/>
                <a:ea typeface="+mn-ea"/>
                <a:cs typeface="+mn-cs"/>
              </a:endParaRPr>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Arial"/>
                <a:ea typeface="+mn-ea"/>
                <a:cs typeface="+mn-cs"/>
              </a:endParaRPr>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Arial"/>
                <a:ea typeface="+mn-ea"/>
                <a:cs typeface="+mn-cs"/>
              </a:endParaRPr>
            </a:p>
          </p:txBody>
        </p:sp>
      </p:grpSp>
      <p:sp>
        <p:nvSpPr>
          <p:cNvPr id="73" name="Google Shape;73;p7"/>
          <p:cNvSpPr txBox="1">
            <a:spLocks noGrp="1"/>
          </p:cNvSpPr>
          <p:nvPr>
            <p:ph type="title"/>
          </p:nvPr>
        </p:nvSpPr>
        <p:spPr>
          <a:xfrm>
            <a:off x="513748" y="275814"/>
            <a:ext cx="7441531" cy="845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3600" b="1">
                <a:solidFill>
                  <a:schemeClr val="accent6">
                    <a:lumMod val="50000"/>
                  </a:schemeClr>
                </a:solidFill>
                <a:latin typeface="Calibri" panose="020F0502020204030204" pitchFamily="34" charset="0"/>
                <a:cs typeface="Calibri" panose="020F0502020204030204" pitchFamily="34" charset="0"/>
              </a:defRPr>
            </a:lvl1pPr>
            <a:lvl2pPr lvl="1" algn="r" rtl="0">
              <a:spcBef>
                <a:spcPts val="0"/>
              </a:spcBef>
              <a:spcAft>
                <a:spcPts val="0"/>
              </a:spcAft>
              <a:buNone/>
              <a:defRPr sz="4000" b="0"/>
            </a:lvl2pPr>
            <a:lvl3pPr lvl="2" algn="r" rtl="0">
              <a:spcBef>
                <a:spcPts val="0"/>
              </a:spcBef>
              <a:spcAft>
                <a:spcPts val="0"/>
              </a:spcAft>
              <a:buNone/>
              <a:defRPr sz="4000" b="0"/>
            </a:lvl3pPr>
            <a:lvl4pPr lvl="3" algn="r" rtl="0">
              <a:spcBef>
                <a:spcPts val="0"/>
              </a:spcBef>
              <a:spcAft>
                <a:spcPts val="0"/>
              </a:spcAft>
              <a:buNone/>
              <a:defRPr sz="4000" b="0"/>
            </a:lvl4pPr>
            <a:lvl5pPr lvl="4" algn="r" rtl="0">
              <a:spcBef>
                <a:spcPts val="0"/>
              </a:spcBef>
              <a:spcAft>
                <a:spcPts val="0"/>
              </a:spcAft>
              <a:buNone/>
              <a:defRPr sz="4000" b="0"/>
            </a:lvl5pPr>
            <a:lvl6pPr lvl="5" algn="r" rtl="0">
              <a:spcBef>
                <a:spcPts val="0"/>
              </a:spcBef>
              <a:spcAft>
                <a:spcPts val="0"/>
              </a:spcAft>
              <a:buNone/>
              <a:defRPr sz="4000" b="0"/>
            </a:lvl6pPr>
            <a:lvl7pPr lvl="6" algn="r" rtl="0">
              <a:spcBef>
                <a:spcPts val="0"/>
              </a:spcBef>
              <a:spcAft>
                <a:spcPts val="0"/>
              </a:spcAft>
              <a:buNone/>
              <a:defRPr sz="4000" b="0"/>
            </a:lvl7pPr>
            <a:lvl8pPr lvl="7" algn="r" rtl="0">
              <a:spcBef>
                <a:spcPts val="0"/>
              </a:spcBef>
              <a:spcAft>
                <a:spcPts val="0"/>
              </a:spcAft>
              <a:buNone/>
              <a:defRPr sz="4000" b="0"/>
            </a:lvl8pPr>
            <a:lvl9pPr lvl="8" algn="r" rtl="0">
              <a:spcBef>
                <a:spcPts val="0"/>
              </a:spcBef>
              <a:spcAft>
                <a:spcPts val="0"/>
              </a:spcAft>
              <a:buNone/>
              <a:defRPr sz="4000" b="0"/>
            </a:lvl9pPr>
          </a:lstStyle>
          <a:p>
            <a:r>
              <a:rPr lang="en-US"/>
              <a:t>Click to edit Master title style</a:t>
            </a:r>
            <a:endParaRPr/>
          </a:p>
        </p:txBody>
      </p:sp>
    </p:spTree>
    <p:extLst>
      <p:ext uri="{BB962C8B-B14F-4D97-AF65-F5344CB8AC3E}">
        <p14:creationId xmlns:p14="http://schemas.microsoft.com/office/powerpoint/2010/main" val="83219311"/>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60" name="Google Shape;60;p6"/>
          <p:cNvGrpSpPr/>
          <p:nvPr/>
        </p:nvGrpSpPr>
        <p:grpSpPr>
          <a:xfrm>
            <a:off x="10" y="3779034"/>
            <a:ext cx="2766825" cy="3079023"/>
            <a:chOff x="6" y="2834274"/>
            <a:chExt cx="2075119" cy="2309267"/>
          </a:xfrm>
        </p:grpSpPr>
        <p:sp>
          <p:nvSpPr>
            <p:cNvPr id="61" name="Google Shape;61;p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 name="Google Shape;62;p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 name="Google Shape;63;p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4" name="Google Shape;64;p6"/>
          <p:cNvGrpSpPr/>
          <p:nvPr/>
        </p:nvGrpSpPr>
        <p:grpSpPr>
          <a:xfrm>
            <a:off x="10670208" y="13"/>
            <a:ext cx="1521789" cy="1692593"/>
            <a:chOff x="8002655" y="8"/>
            <a:chExt cx="1141342" cy="1269445"/>
          </a:xfrm>
        </p:grpSpPr>
        <p:sp>
          <p:nvSpPr>
            <p:cNvPr id="65" name="Google Shape;65;p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 name="Google Shape;66;p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38423766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wo columns" userDrawn="1">
  <p:cSld name="Title and two columns">
    <p:spTree>
      <p:nvGrpSpPr>
        <p:cNvPr id="1" name="Shape 45"/>
        <p:cNvGrpSpPr/>
        <p:nvPr/>
      </p:nvGrpSpPr>
      <p:grpSpPr>
        <a:xfrm>
          <a:off x="0" y="0"/>
          <a:ext cx="0" cy="0"/>
          <a:chOff x="0" y="0"/>
          <a:chExt cx="0" cy="0"/>
        </a:xfrm>
      </p:grpSpPr>
      <p:grpSp>
        <p:nvGrpSpPr>
          <p:cNvPr id="46" name="Google Shape;46;p5"/>
          <p:cNvGrpSpPr/>
          <p:nvPr/>
        </p:nvGrpSpPr>
        <p:grpSpPr>
          <a:xfrm>
            <a:off x="217114" y="-3660619"/>
            <a:ext cx="14503799" cy="13112700"/>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solidFill>
                    <a:schemeClr val="accent6">
                      <a:lumMod val="50000"/>
                    </a:schemeClr>
                  </a:solidFill>
                </a:endParaRPr>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5" name="Google Shape;55;p5"/>
          <p:cNvSpPr txBox="1">
            <a:spLocks noGrp="1"/>
          </p:cNvSpPr>
          <p:nvPr>
            <p:ph type="subTitle" idx="1"/>
          </p:nvPr>
        </p:nvSpPr>
        <p:spPr>
          <a:xfrm flipH="1">
            <a:off x="7240100" y="3379700"/>
            <a:ext cx="3368000" cy="154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4000" b="1">
                <a:solidFill>
                  <a:schemeClr val="accent6">
                    <a:lumMod val="50000"/>
                  </a:schemeClr>
                </a:solidFill>
                <a:latin typeface="+mn-lt"/>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r>
              <a:rPr lang="en-US"/>
              <a:t>Click to edit Master subtitle style</a:t>
            </a:r>
            <a:endParaRPr/>
          </a:p>
        </p:txBody>
      </p:sp>
    </p:spTree>
    <p:extLst>
      <p:ext uri="{BB962C8B-B14F-4D97-AF65-F5344CB8AC3E}">
        <p14:creationId xmlns:p14="http://schemas.microsoft.com/office/powerpoint/2010/main" val="39711302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wo columns" type="twoColTx">
  <p:cSld name="1_Title and two columns">
    <p:spTree>
      <p:nvGrpSpPr>
        <p:cNvPr id="1" name="Shape 45"/>
        <p:cNvGrpSpPr/>
        <p:nvPr/>
      </p:nvGrpSpPr>
      <p:grpSpPr>
        <a:xfrm>
          <a:off x="0" y="0"/>
          <a:ext cx="0" cy="0"/>
          <a:chOff x="0" y="0"/>
          <a:chExt cx="0" cy="0"/>
        </a:xfrm>
      </p:grpSpPr>
      <p:grpSp>
        <p:nvGrpSpPr>
          <p:cNvPr id="46" name="Google Shape;46;p5"/>
          <p:cNvGrpSpPr/>
          <p:nvPr/>
        </p:nvGrpSpPr>
        <p:grpSpPr>
          <a:xfrm>
            <a:off x="217114" y="-3660619"/>
            <a:ext cx="14503799" cy="13112700"/>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solidFill>
                    <a:schemeClr val="accent6">
                      <a:lumMod val="50000"/>
                    </a:schemeClr>
                  </a:solidFill>
                </a:endParaRPr>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4" name="Google Shape;54;p5"/>
          <p:cNvSpPr txBox="1">
            <a:spLocks noGrp="1"/>
          </p:cNvSpPr>
          <p:nvPr>
            <p:ph type="ctrTitle"/>
          </p:nvPr>
        </p:nvSpPr>
        <p:spPr>
          <a:xfrm flipH="1">
            <a:off x="7919933" y="2514715"/>
            <a:ext cx="2572400" cy="608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r>
              <a:rPr lang="en-US"/>
              <a:t>Click to edit Master title style</a:t>
            </a:r>
            <a:endParaRPr/>
          </a:p>
        </p:txBody>
      </p:sp>
      <p:sp>
        <p:nvSpPr>
          <p:cNvPr id="55" name="Google Shape;55;p5"/>
          <p:cNvSpPr txBox="1">
            <a:spLocks noGrp="1"/>
          </p:cNvSpPr>
          <p:nvPr>
            <p:ph type="subTitle" idx="1"/>
          </p:nvPr>
        </p:nvSpPr>
        <p:spPr>
          <a:xfrm flipH="1">
            <a:off x="7240100" y="3379700"/>
            <a:ext cx="3368000" cy="154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2400">
                <a:latin typeface="+mn-lt"/>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r>
              <a:rPr lang="en-US"/>
              <a:t>Click to edit Master subtitle style</a:t>
            </a:r>
            <a:endParaRPr/>
          </a:p>
        </p:txBody>
      </p:sp>
      <p:sp>
        <p:nvSpPr>
          <p:cNvPr id="56" name="Google Shape;56;p5"/>
          <p:cNvSpPr txBox="1">
            <a:spLocks noGrp="1"/>
          </p:cNvSpPr>
          <p:nvPr>
            <p:ph type="ctrTitle" idx="2"/>
          </p:nvPr>
        </p:nvSpPr>
        <p:spPr>
          <a:xfrm flipH="1">
            <a:off x="1468011" y="2514715"/>
            <a:ext cx="2850400" cy="6080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2"/>
              </a:buClr>
              <a:buSzPts val="2400"/>
              <a:buNone/>
              <a:defRPr sz="4000" b="0">
                <a:solidFill>
                  <a:schemeClr val="accent6">
                    <a:lumMod val="50000"/>
                  </a:schemeClr>
                </a:solidFill>
              </a:defRPr>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r>
              <a:rPr lang="en-US"/>
              <a:t>Click to edit Master title style</a:t>
            </a:r>
            <a:endParaRPr dirty="0"/>
          </a:p>
        </p:txBody>
      </p:sp>
      <p:sp>
        <p:nvSpPr>
          <p:cNvPr id="57" name="Google Shape;57;p5"/>
          <p:cNvSpPr txBox="1">
            <a:spLocks noGrp="1"/>
          </p:cNvSpPr>
          <p:nvPr>
            <p:ph type="subTitle" idx="3"/>
          </p:nvPr>
        </p:nvSpPr>
        <p:spPr>
          <a:xfrm flipH="1">
            <a:off x="1583900" y="3379700"/>
            <a:ext cx="3368000" cy="154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2400">
                <a:solidFill>
                  <a:schemeClr val="accent6">
                    <a:lumMod val="50000"/>
                  </a:schemeClr>
                </a:solidFill>
                <a:latin typeface="+mn-lt"/>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r>
              <a:rPr lang="en-US"/>
              <a:t>Click to edit Master subtitle style</a:t>
            </a:r>
            <a:endParaRPr dirty="0"/>
          </a:p>
        </p:txBody>
      </p:sp>
    </p:spTree>
    <p:extLst>
      <p:ext uri="{BB962C8B-B14F-4D97-AF65-F5344CB8AC3E}">
        <p14:creationId xmlns:p14="http://schemas.microsoft.com/office/powerpoint/2010/main" val="16153465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echnology design">
  <p:cSld name="Technology design">
    <p:spTree>
      <p:nvGrpSpPr>
        <p:cNvPr id="1" name="Shape 245"/>
        <p:cNvGrpSpPr/>
        <p:nvPr/>
      </p:nvGrpSpPr>
      <p:grpSpPr>
        <a:xfrm>
          <a:off x="0" y="0"/>
          <a:ext cx="0" cy="0"/>
          <a:chOff x="0" y="0"/>
          <a:chExt cx="0" cy="0"/>
        </a:xfrm>
      </p:grpSpPr>
      <p:sp>
        <p:nvSpPr>
          <p:cNvPr id="246" name="Google Shape;246;p21"/>
          <p:cNvSpPr txBox="1">
            <a:spLocks noGrp="1"/>
          </p:cNvSpPr>
          <p:nvPr>
            <p:ph type="subTitle" idx="1"/>
          </p:nvPr>
        </p:nvSpPr>
        <p:spPr>
          <a:xfrm flipH="1">
            <a:off x="6899167" y="3486917"/>
            <a:ext cx="2562400" cy="116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47" name="Google Shape;247;p21"/>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8" name="Google Shape;248;p21"/>
          <p:cNvGrpSpPr/>
          <p:nvPr/>
        </p:nvGrpSpPr>
        <p:grpSpPr>
          <a:xfrm>
            <a:off x="3" y="4738023"/>
            <a:ext cx="1904959" cy="2119907"/>
            <a:chOff x="6" y="2834274"/>
            <a:chExt cx="2075119" cy="2309267"/>
          </a:xfrm>
        </p:grpSpPr>
        <p:sp>
          <p:nvSpPr>
            <p:cNvPr id="249" name="Google Shape;249;p2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Arial"/>
                <a:ea typeface="+mn-ea"/>
                <a:cs typeface="+mn-cs"/>
              </a:endParaRPr>
            </a:p>
          </p:txBody>
        </p:sp>
        <p:sp>
          <p:nvSpPr>
            <p:cNvPr id="250" name="Google Shape;250;p2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Arial"/>
                <a:ea typeface="+mn-ea"/>
                <a:cs typeface="+mn-cs"/>
              </a:endParaRPr>
            </a:p>
          </p:txBody>
        </p:sp>
        <p:sp>
          <p:nvSpPr>
            <p:cNvPr id="251" name="Google Shape;251;p2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Arial"/>
                <a:ea typeface="+mn-ea"/>
                <a:cs typeface="+mn-cs"/>
              </a:endParaRPr>
            </a:p>
          </p:txBody>
        </p:sp>
      </p:grpSp>
      <p:grpSp>
        <p:nvGrpSpPr>
          <p:cNvPr id="252" name="Google Shape;252;p21"/>
          <p:cNvGrpSpPr/>
          <p:nvPr/>
        </p:nvGrpSpPr>
        <p:grpSpPr>
          <a:xfrm>
            <a:off x="8031955" y="-23"/>
            <a:ext cx="4160116" cy="4627044"/>
            <a:chOff x="8002655" y="8"/>
            <a:chExt cx="1141342" cy="1269445"/>
          </a:xfrm>
        </p:grpSpPr>
        <p:sp>
          <p:nvSpPr>
            <p:cNvPr id="253" name="Google Shape;253;p2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Arial"/>
                <a:ea typeface="+mn-ea"/>
                <a:cs typeface="+mn-cs"/>
              </a:endParaRPr>
            </a:p>
          </p:txBody>
        </p:sp>
        <p:sp>
          <p:nvSpPr>
            <p:cNvPr id="254" name="Google Shape;254;p2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Arial"/>
                <a:ea typeface="+mn-ea"/>
                <a:cs typeface="+mn-cs"/>
              </a:endParaRPr>
            </a:p>
          </p:txBody>
        </p:sp>
      </p:grpSp>
    </p:spTree>
    <p:extLst>
      <p:ext uri="{BB962C8B-B14F-4D97-AF65-F5344CB8AC3E}">
        <p14:creationId xmlns:p14="http://schemas.microsoft.com/office/powerpoint/2010/main" val="29322090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79"/>
        <p:cNvGrpSpPr/>
        <p:nvPr/>
      </p:nvGrpSpPr>
      <p:grpSpPr>
        <a:xfrm>
          <a:off x="0" y="0"/>
          <a:ext cx="0" cy="0"/>
          <a:chOff x="0" y="0"/>
          <a:chExt cx="0" cy="0"/>
        </a:xfrm>
      </p:grpSpPr>
    </p:spTree>
    <p:extLst>
      <p:ext uri="{BB962C8B-B14F-4D97-AF65-F5344CB8AC3E}">
        <p14:creationId xmlns:p14="http://schemas.microsoft.com/office/powerpoint/2010/main" val="21649402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list">
  <p:cSld name="Title and list">
    <p:spTree>
      <p:nvGrpSpPr>
        <p:cNvPr id="1" name="Shape 238"/>
        <p:cNvGrpSpPr/>
        <p:nvPr/>
      </p:nvGrpSpPr>
      <p:grpSpPr>
        <a:xfrm>
          <a:off x="0" y="0"/>
          <a:ext cx="0" cy="0"/>
          <a:chOff x="0" y="0"/>
          <a:chExt cx="0" cy="0"/>
        </a:xfrm>
      </p:grpSpPr>
      <p:sp>
        <p:nvSpPr>
          <p:cNvPr id="239" name="Google Shape;239;p20"/>
          <p:cNvSpPr txBox="1">
            <a:spLocks noGrp="1"/>
          </p:cNvSpPr>
          <p:nvPr>
            <p:ph type="body" idx="1"/>
          </p:nvPr>
        </p:nvSpPr>
        <p:spPr>
          <a:xfrm>
            <a:off x="693833" y="1847400"/>
            <a:ext cx="9497516" cy="4681869"/>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chemeClr val="accent2"/>
              </a:buClr>
              <a:buSzPts val="1600"/>
              <a:buFont typeface="Raleway Thin"/>
              <a:buChar char="●"/>
              <a:defRPr sz="2400"/>
            </a:lvl1pPr>
            <a:lvl2pPr marL="1219170" lvl="1" indent="-440256" rtl="0">
              <a:spcBef>
                <a:spcPts val="2133"/>
              </a:spcBef>
              <a:spcAft>
                <a:spcPts val="0"/>
              </a:spcAft>
              <a:buSzPts val="1600"/>
              <a:buFont typeface="Nunito Light"/>
              <a:buChar char="○"/>
              <a:defRPr/>
            </a:lvl2pPr>
            <a:lvl3pPr marL="1828754" lvl="2" indent="-431789" rtl="0">
              <a:spcBef>
                <a:spcPts val="2133"/>
              </a:spcBef>
              <a:spcAft>
                <a:spcPts val="0"/>
              </a:spcAft>
              <a:buSzPts val="1500"/>
              <a:buFont typeface="Nunito Light"/>
              <a:buChar char="■"/>
              <a:defRPr/>
            </a:lvl3pPr>
            <a:lvl4pPr marL="2438339" lvl="3" indent="-431789" rtl="0">
              <a:spcBef>
                <a:spcPts val="2133"/>
              </a:spcBef>
              <a:spcAft>
                <a:spcPts val="0"/>
              </a:spcAft>
              <a:buSzPts val="1500"/>
              <a:buFont typeface="Nunito Light"/>
              <a:buChar char="●"/>
              <a:defRPr/>
            </a:lvl4pPr>
            <a:lvl5pPr marL="3047924" lvl="4" indent="-423323" rtl="0">
              <a:spcBef>
                <a:spcPts val="2133"/>
              </a:spcBef>
              <a:spcAft>
                <a:spcPts val="0"/>
              </a:spcAft>
              <a:buSzPts val="1400"/>
              <a:buFont typeface="Nunito Light"/>
              <a:buChar char="○"/>
              <a:defRPr/>
            </a:lvl5pPr>
            <a:lvl6pPr marL="3657509" lvl="5" indent="-423323" rtl="0">
              <a:spcBef>
                <a:spcPts val="2133"/>
              </a:spcBef>
              <a:spcAft>
                <a:spcPts val="0"/>
              </a:spcAft>
              <a:buSzPts val="1400"/>
              <a:buFont typeface="Nunito Light"/>
              <a:buChar char="■"/>
              <a:defRPr/>
            </a:lvl6pPr>
            <a:lvl7pPr marL="4267093" lvl="6" indent="-414856" rtl="0">
              <a:spcBef>
                <a:spcPts val="2133"/>
              </a:spcBef>
              <a:spcAft>
                <a:spcPts val="0"/>
              </a:spcAft>
              <a:buSzPts val="1300"/>
              <a:buFont typeface="Nunito Light"/>
              <a:buChar char="●"/>
              <a:defRPr/>
            </a:lvl7pPr>
            <a:lvl8pPr marL="4876678" lvl="7" indent="-414856" rtl="0">
              <a:spcBef>
                <a:spcPts val="2133"/>
              </a:spcBef>
              <a:spcAft>
                <a:spcPts val="0"/>
              </a:spcAft>
              <a:buSzPts val="1300"/>
              <a:buFont typeface="Nunito Light"/>
              <a:buChar char="○"/>
              <a:defRPr/>
            </a:lvl8pPr>
            <a:lvl9pPr marL="5486263" lvl="8" indent="-423323" rtl="0">
              <a:spcBef>
                <a:spcPts val="2133"/>
              </a:spcBef>
              <a:spcAft>
                <a:spcPts val="2133"/>
              </a:spcAft>
              <a:buSzPts val="1400"/>
              <a:buFont typeface="Nunito Light"/>
              <a:buChar char="■"/>
              <a:defRPr/>
            </a:lvl9pPr>
          </a:lstStyle>
          <a:p>
            <a:endParaRPr/>
          </a:p>
        </p:txBody>
      </p:sp>
      <p:sp>
        <p:nvSpPr>
          <p:cNvPr id="240" name="Google Shape;240;p20"/>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1" name="Google Shape;241;p20"/>
          <p:cNvGrpSpPr/>
          <p:nvPr/>
        </p:nvGrpSpPr>
        <p:grpSpPr>
          <a:xfrm>
            <a:off x="9" y="3779033"/>
            <a:ext cx="2766825" cy="3079023"/>
            <a:chOff x="6" y="2834274"/>
            <a:chExt cx="2075119" cy="2309267"/>
          </a:xfrm>
        </p:grpSpPr>
        <p:sp>
          <p:nvSpPr>
            <p:cNvPr id="242" name="Google Shape;242;p20"/>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0"/>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0"/>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1733401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960000" y="1578400"/>
            <a:ext cx="10272000" cy="4559600"/>
          </a:xfrm>
          <a:prstGeom prst="rect">
            <a:avLst/>
          </a:prstGeom>
        </p:spPr>
        <p:txBody>
          <a:bodyPr spcFirstLastPara="1" wrap="square" lIns="91425" tIns="91425" rIns="91425" bIns="91425" anchor="t" anchorCtr="0">
            <a:noAutofit/>
          </a:bodyPr>
          <a:lstStyle>
            <a:lvl1pPr marL="609570" lvl="0" indent="-406381">
              <a:lnSpc>
                <a:spcPct val="100000"/>
              </a:lnSpc>
              <a:spcBef>
                <a:spcPts val="0"/>
              </a:spcBef>
              <a:spcAft>
                <a:spcPts val="0"/>
              </a:spcAft>
              <a:buClr>
                <a:srgbClr val="434343"/>
              </a:buClr>
              <a:buSzPts val="1200"/>
              <a:buFont typeface="Open Sans SemiBold"/>
              <a:buAutoNum type="arabicPeriod"/>
              <a:defRPr sz="1600"/>
            </a:lvl1pPr>
            <a:lvl2pPr marL="1219140" lvl="1" indent="-406381">
              <a:spcBef>
                <a:spcPts val="2133"/>
              </a:spcBef>
              <a:spcAft>
                <a:spcPts val="0"/>
              </a:spcAft>
              <a:buClr>
                <a:srgbClr val="434343"/>
              </a:buClr>
              <a:buSzPts val="1200"/>
              <a:buFont typeface="Roboto Condensed Light"/>
              <a:buAutoNum type="alphaLcPeriod"/>
              <a:defRPr/>
            </a:lvl2pPr>
            <a:lvl3pPr marL="1828709" lvl="2" indent="-423312">
              <a:spcBef>
                <a:spcPts val="2133"/>
              </a:spcBef>
              <a:spcAft>
                <a:spcPts val="0"/>
              </a:spcAft>
              <a:buClr>
                <a:srgbClr val="434343"/>
              </a:buClr>
              <a:buSzPts val="1400"/>
              <a:buFont typeface="Roboto Condensed Light"/>
              <a:buAutoNum type="romanLcPeriod"/>
              <a:defRPr/>
            </a:lvl3pPr>
            <a:lvl4pPr marL="2438278" lvl="3" indent="-423312">
              <a:spcBef>
                <a:spcPts val="2133"/>
              </a:spcBef>
              <a:spcAft>
                <a:spcPts val="0"/>
              </a:spcAft>
              <a:buClr>
                <a:srgbClr val="434343"/>
              </a:buClr>
              <a:buSzPts val="1400"/>
              <a:buFont typeface="Roboto Condensed Light"/>
              <a:buAutoNum type="arabicPeriod"/>
              <a:defRPr/>
            </a:lvl4pPr>
            <a:lvl5pPr marL="3047848" lvl="4" indent="-423312">
              <a:spcBef>
                <a:spcPts val="2133"/>
              </a:spcBef>
              <a:spcAft>
                <a:spcPts val="0"/>
              </a:spcAft>
              <a:buClr>
                <a:srgbClr val="434343"/>
              </a:buClr>
              <a:buSzPts val="1400"/>
              <a:buFont typeface="Roboto Condensed Light"/>
              <a:buAutoNum type="alphaLcPeriod"/>
              <a:defRPr/>
            </a:lvl5pPr>
            <a:lvl6pPr marL="3657418" lvl="5" indent="-423312">
              <a:spcBef>
                <a:spcPts val="2133"/>
              </a:spcBef>
              <a:spcAft>
                <a:spcPts val="0"/>
              </a:spcAft>
              <a:buClr>
                <a:srgbClr val="434343"/>
              </a:buClr>
              <a:buSzPts val="1400"/>
              <a:buFont typeface="Roboto Condensed Light"/>
              <a:buAutoNum type="romanLcPeriod"/>
              <a:defRPr/>
            </a:lvl6pPr>
            <a:lvl7pPr marL="4266987" lvl="6" indent="-423312">
              <a:spcBef>
                <a:spcPts val="2133"/>
              </a:spcBef>
              <a:spcAft>
                <a:spcPts val="0"/>
              </a:spcAft>
              <a:buClr>
                <a:srgbClr val="434343"/>
              </a:buClr>
              <a:buSzPts val="1400"/>
              <a:buFont typeface="Roboto Condensed Light"/>
              <a:buAutoNum type="arabicPeriod"/>
              <a:defRPr/>
            </a:lvl7pPr>
            <a:lvl8pPr marL="4876557" lvl="7" indent="-423312">
              <a:spcBef>
                <a:spcPts val="2133"/>
              </a:spcBef>
              <a:spcAft>
                <a:spcPts val="0"/>
              </a:spcAft>
              <a:buClr>
                <a:srgbClr val="434343"/>
              </a:buClr>
              <a:buSzPts val="1400"/>
              <a:buFont typeface="Roboto Condensed Light"/>
              <a:buAutoNum type="alphaLcPeriod"/>
              <a:defRPr/>
            </a:lvl8pPr>
            <a:lvl9pPr marL="5486126" lvl="8" indent="-423312">
              <a:spcBef>
                <a:spcPts val="2133"/>
              </a:spcBef>
              <a:spcAft>
                <a:spcPts val="2133"/>
              </a:spcAft>
              <a:buClr>
                <a:srgbClr val="434343"/>
              </a:buClr>
              <a:buSzPts val="1400"/>
              <a:buFont typeface="Roboto Condensed Light"/>
              <a:buAutoNum type="romanLcPeriod"/>
              <a:defRPr/>
            </a:lvl9pPr>
          </a:lstStyle>
          <a:p>
            <a:endParaRPr/>
          </a:p>
        </p:txBody>
      </p:sp>
      <p:grpSp>
        <p:nvGrpSpPr>
          <p:cNvPr id="37" name="Google Shape;37;p4"/>
          <p:cNvGrpSpPr/>
          <p:nvPr/>
        </p:nvGrpSpPr>
        <p:grpSpPr>
          <a:xfrm rot="10800000">
            <a:off x="9425174" y="13"/>
            <a:ext cx="2766825" cy="3079023"/>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 name="Google Shape;41;p4"/>
          <p:cNvGrpSpPr/>
          <p:nvPr/>
        </p:nvGrpSpPr>
        <p:grpSpPr>
          <a:xfrm rot="10800000">
            <a:off x="8" y="5165464"/>
            <a:ext cx="1521789" cy="1692593"/>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 name="Google Shape;44;p4"/>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23284408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5D514A2-C9D6-0848-900D-9A371420AFE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64893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86"/>
        <p:cNvGrpSpPr/>
        <p:nvPr/>
      </p:nvGrpSpPr>
      <p:grpSpPr>
        <a:xfrm>
          <a:off x="0" y="0"/>
          <a:ext cx="0" cy="0"/>
          <a:chOff x="0" y="0"/>
          <a:chExt cx="0" cy="0"/>
        </a:xfrm>
      </p:grpSpPr>
      <p:sp>
        <p:nvSpPr>
          <p:cNvPr id="87" name="Google Shape;87;p10"/>
          <p:cNvSpPr txBox="1">
            <a:spLocks noGrp="1"/>
          </p:cNvSpPr>
          <p:nvPr>
            <p:ph type="ctrTitle"/>
          </p:nvPr>
        </p:nvSpPr>
        <p:spPr>
          <a:xfrm flipH="1">
            <a:off x="818881" y="5420100"/>
            <a:ext cx="4886400" cy="622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b="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endParaRPr/>
          </a:p>
        </p:txBody>
      </p:sp>
      <p:sp>
        <p:nvSpPr>
          <p:cNvPr id="88" name="Google Shape;88;p10"/>
          <p:cNvSpPr txBox="1">
            <a:spLocks noGrp="1"/>
          </p:cNvSpPr>
          <p:nvPr>
            <p:ph type="subTitle" idx="1"/>
          </p:nvPr>
        </p:nvSpPr>
        <p:spPr>
          <a:xfrm rot="-307" flipH="1">
            <a:off x="818881" y="3543500"/>
            <a:ext cx="4478800" cy="177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667"/>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grpSp>
        <p:nvGrpSpPr>
          <p:cNvPr id="89" name="Google Shape;89;p10"/>
          <p:cNvGrpSpPr/>
          <p:nvPr/>
        </p:nvGrpSpPr>
        <p:grpSpPr>
          <a:xfrm rot="10800000">
            <a:off x="-1622820" y="2"/>
            <a:ext cx="5165656" cy="6028276"/>
            <a:chOff x="5353050" y="0"/>
            <a:chExt cx="4407556" cy="5143580"/>
          </a:xfrm>
        </p:grpSpPr>
        <p:sp>
          <p:nvSpPr>
            <p:cNvPr id="90" name="Google Shape;90;p10"/>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10"/>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10"/>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10"/>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10"/>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4010331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One column text" userDrawn="1">
  <p:cSld name="One column text">
    <p:spTree>
      <p:nvGrpSpPr>
        <p:cNvPr id="1" name="Shape 67"/>
        <p:cNvGrpSpPr/>
        <p:nvPr/>
      </p:nvGrpSpPr>
      <p:grpSpPr>
        <a:xfrm>
          <a:off x="0" y="0"/>
          <a:ext cx="0" cy="0"/>
          <a:chOff x="0" y="0"/>
          <a:chExt cx="0" cy="0"/>
        </a:xfrm>
      </p:grpSpPr>
      <p:grpSp>
        <p:nvGrpSpPr>
          <p:cNvPr id="68" name="Google Shape;68;p7"/>
          <p:cNvGrpSpPr/>
          <p:nvPr/>
        </p:nvGrpSpPr>
        <p:grpSpPr>
          <a:xfrm>
            <a:off x="9405521" y="-17"/>
            <a:ext cx="2786500" cy="3101017"/>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3" name="Google Shape;73;p7"/>
          <p:cNvSpPr txBox="1">
            <a:spLocks noGrp="1"/>
          </p:cNvSpPr>
          <p:nvPr>
            <p:ph type="title"/>
          </p:nvPr>
        </p:nvSpPr>
        <p:spPr>
          <a:xfrm>
            <a:off x="513748" y="275814"/>
            <a:ext cx="7441531" cy="845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3600" b="1">
                <a:solidFill>
                  <a:schemeClr val="accent6">
                    <a:lumMod val="50000"/>
                  </a:schemeClr>
                </a:solidFill>
                <a:latin typeface="Calibri" panose="020F0502020204030204" pitchFamily="34" charset="0"/>
                <a:cs typeface="Calibri" panose="020F0502020204030204" pitchFamily="34" charset="0"/>
              </a:defRPr>
            </a:lvl1pPr>
            <a:lvl2pPr lvl="1" algn="r" rtl="0">
              <a:spcBef>
                <a:spcPts val="0"/>
              </a:spcBef>
              <a:spcAft>
                <a:spcPts val="0"/>
              </a:spcAft>
              <a:buNone/>
              <a:defRPr sz="4000" b="0"/>
            </a:lvl2pPr>
            <a:lvl3pPr lvl="2" algn="r" rtl="0">
              <a:spcBef>
                <a:spcPts val="0"/>
              </a:spcBef>
              <a:spcAft>
                <a:spcPts val="0"/>
              </a:spcAft>
              <a:buNone/>
              <a:defRPr sz="4000" b="0"/>
            </a:lvl3pPr>
            <a:lvl4pPr lvl="3" algn="r" rtl="0">
              <a:spcBef>
                <a:spcPts val="0"/>
              </a:spcBef>
              <a:spcAft>
                <a:spcPts val="0"/>
              </a:spcAft>
              <a:buNone/>
              <a:defRPr sz="4000" b="0"/>
            </a:lvl4pPr>
            <a:lvl5pPr lvl="4" algn="r" rtl="0">
              <a:spcBef>
                <a:spcPts val="0"/>
              </a:spcBef>
              <a:spcAft>
                <a:spcPts val="0"/>
              </a:spcAft>
              <a:buNone/>
              <a:defRPr sz="4000" b="0"/>
            </a:lvl5pPr>
            <a:lvl6pPr lvl="5" algn="r" rtl="0">
              <a:spcBef>
                <a:spcPts val="0"/>
              </a:spcBef>
              <a:spcAft>
                <a:spcPts val="0"/>
              </a:spcAft>
              <a:buNone/>
              <a:defRPr sz="4000" b="0"/>
            </a:lvl6pPr>
            <a:lvl7pPr lvl="6" algn="r" rtl="0">
              <a:spcBef>
                <a:spcPts val="0"/>
              </a:spcBef>
              <a:spcAft>
                <a:spcPts val="0"/>
              </a:spcAft>
              <a:buNone/>
              <a:defRPr sz="4000" b="0"/>
            </a:lvl7pPr>
            <a:lvl8pPr lvl="7" algn="r" rtl="0">
              <a:spcBef>
                <a:spcPts val="0"/>
              </a:spcBef>
              <a:spcAft>
                <a:spcPts val="0"/>
              </a:spcAft>
              <a:buNone/>
              <a:defRPr sz="4000" b="0"/>
            </a:lvl8pPr>
            <a:lvl9pPr lvl="8" algn="r" rtl="0">
              <a:spcBef>
                <a:spcPts val="0"/>
              </a:spcBef>
              <a:spcAft>
                <a:spcPts val="0"/>
              </a:spcAft>
              <a:buNone/>
              <a:defRPr sz="4000" b="0"/>
            </a:lvl9pPr>
          </a:lstStyle>
          <a:p>
            <a:r>
              <a:rPr lang="en-US"/>
              <a:t>Click to edit Master title style</a:t>
            </a:r>
            <a:endParaRPr/>
          </a:p>
        </p:txBody>
      </p:sp>
    </p:spTree>
    <p:extLst>
      <p:ext uri="{BB962C8B-B14F-4D97-AF65-F5344CB8AC3E}">
        <p14:creationId xmlns:p14="http://schemas.microsoft.com/office/powerpoint/2010/main" val="16742286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One column text">
  <p:cSld name="1_One column text">
    <p:spTree>
      <p:nvGrpSpPr>
        <p:cNvPr id="1" name="Shape 67"/>
        <p:cNvGrpSpPr/>
        <p:nvPr/>
      </p:nvGrpSpPr>
      <p:grpSpPr>
        <a:xfrm>
          <a:off x="0" y="0"/>
          <a:ext cx="0" cy="0"/>
          <a:chOff x="0" y="0"/>
          <a:chExt cx="0" cy="0"/>
        </a:xfrm>
      </p:grpSpPr>
      <p:grpSp>
        <p:nvGrpSpPr>
          <p:cNvPr id="68" name="Google Shape;68;p7"/>
          <p:cNvGrpSpPr/>
          <p:nvPr/>
        </p:nvGrpSpPr>
        <p:grpSpPr>
          <a:xfrm>
            <a:off x="9405522" y="-17"/>
            <a:ext cx="2786500" cy="3101017"/>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Arial"/>
                <a:ea typeface="+mn-ea"/>
                <a:cs typeface="+mn-cs"/>
              </a:endParaRPr>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Arial"/>
                <a:ea typeface="+mn-ea"/>
                <a:cs typeface="+mn-cs"/>
              </a:endParaRPr>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Arial"/>
                <a:ea typeface="+mn-ea"/>
                <a:cs typeface="+mn-cs"/>
              </a:endParaRPr>
            </a:p>
          </p:txBody>
        </p:sp>
      </p:grpSp>
      <p:sp>
        <p:nvSpPr>
          <p:cNvPr id="72" name="Google Shape;72;p7"/>
          <p:cNvSpPr txBox="1">
            <a:spLocks noGrp="1"/>
          </p:cNvSpPr>
          <p:nvPr>
            <p:ph type="subTitle" idx="1"/>
          </p:nvPr>
        </p:nvSpPr>
        <p:spPr>
          <a:xfrm flipH="1">
            <a:off x="6909000" y="2685633"/>
            <a:ext cx="4297600" cy="25076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accent1"/>
              </a:buClr>
              <a:buSzPts val="1200"/>
              <a:buChar char="●"/>
              <a:defRPr sz="1800"/>
            </a:lvl1pPr>
            <a:lvl2pPr lvl="1" algn="ctr" rtl="0">
              <a:lnSpc>
                <a:spcPct val="100000"/>
              </a:lnSpc>
              <a:spcBef>
                <a:spcPts val="0"/>
              </a:spcBef>
              <a:spcAft>
                <a:spcPts val="0"/>
              </a:spcAft>
              <a:buSzPts val="1200"/>
              <a:buChar char="○"/>
              <a:defRPr sz="1200"/>
            </a:lvl2pPr>
            <a:lvl3pPr lvl="2" algn="ctr" rtl="0">
              <a:lnSpc>
                <a:spcPct val="100000"/>
              </a:lnSpc>
              <a:spcBef>
                <a:spcPts val="0"/>
              </a:spcBef>
              <a:spcAft>
                <a:spcPts val="0"/>
              </a:spcAft>
              <a:buSzPts val="1200"/>
              <a:buChar char="■"/>
              <a:defRPr sz="1200"/>
            </a:lvl3pPr>
            <a:lvl4pPr lvl="3" algn="ctr" rtl="0">
              <a:lnSpc>
                <a:spcPct val="100000"/>
              </a:lnSpc>
              <a:spcBef>
                <a:spcPts val="0"/>
              </a:spcBef>
              <a:spcAft>
                <a:spcPts val="0"/>
              </a:spcAft>
              <a:buSzPts val="1200"/>
              <a:buChar char="●"/>
              <a:defRPr sz="1200"/>
            </a:lvl4pPr>
            <a:lvl5pPr lvl="4" algn="ctr" rtl="0">
              <a:lnSpc>
                <a:spcPct val="100000"/>
              </a:lnSpc>
              <a:spcBef>
                <a:spcPts val="0"/>
              </a:spcBef>
              <a:spcAft>
                <a:spcPts val="0"/>
              </a:spcAft>
              <a:buSzPts val="1200"/>
              <a:buChar char="○"/>
              <a:defRPr sz="1200"/>
            </a:lvl5pPr>
            <a:lvl6pPr lvl="5" algn="ctr" rtl="0">
              <a:lnSpc>
                <a:spcPct val="100000"/>
              </a:lnSpc>
              <a:spcBef>
                <a:spcPts val="0"/>
              </a:spcBef>
              <a:spcAft>
                <a:spcPts val="0"/>
              </a:spcAft>
              <a:buSzPts val="1200"/>
              <a:buChar char="■"/>
              <a:defRPr sz="1200"/>
            </a:lvl6pPr>
            <a:lvl7pPr lvl="6" algn="ctr" rtl="0">
              <a:lnSpc>
                <a:spcPct val="100000"/>
              </a:lnSpc>
              <a:spcBef>
                <a:spcPts val="0"/>
              </a:spcBef>
              <a:spcAft>
                <a:spcPts val="0"/>
              </a:spcAft>
              <a:buSzPts val="1200"/>
              <a:buChar char="●"/>
              <a:defRPr sz="1200"/>
            </a:lvl7pPr>
            <a:lvl8pPr lvl="7" algn="ctr" rtl="0">
              <a:lnSpc>
                <a:spcPct val="100000"/>
              </a:lnSpc>
              <a:spcBef>
                <a:spcPts val="0"/>
              </a:spcBef>
              <a:spcAft>
                <a:spcPts val="0"/>
              </a:spcAft>
              <a:buSzPts val="1200"/>
              <a:buChar char="○"/>
              <a:defRPr sz="1200"/>
            </a:lvl8pPr>
            <a:lvl9pPr lvl="8" algn="ctr" rtl="0">
              <a:lnSpc>
                <a:spcPct val="100000"/>
              </a:lnSpc>
              <a:spcBef>
                <a:spcPts val="0"/>
              </a:spcBef>
              <a:spcAft>
                <a:spcPts val="0"/>
              </a:spcAft>
              <a:buSzPts val="1200"/>
              <a:buChar char="■"/>
              <a:defRPr sz="1200"/>
            </a:lvl9pPr>
          </a:lstStyle>
          <a:p>
            <a:endParaRPr/>
          </a:p>
        </p:txBody>
      </p:sp>
      <p:sp>
        <p:nvSpPr>
          <p:cNvPr id="73" name="Google Shape;73;p7"/>
          <p:cNvSpPr txBox="1">
            <a:spLocks noGrp="1"/>
          </p:cNvSpPr>
          <p:nvPr>
            <p:ph type="title"/>
          </p:nvPr>
        </p:nvSpPr>
        <p:spPr>
          <a:xfrm>
            <a:off x="5926997" y="5262947"/>
            <a:ext cx="5279600" cy="845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3000" b="0"/>
            </a:lvl1pPr>
            <a:lvl2pPr lvl="1" algn="r" rtl="0">
              <a:spcBef>
                <a:spcPts val="0"/>
              </a:spcBef>
              <a:spcAft>
                <a:spcPts val="0"/>
              </a:spcAft>
              <a:buNone/>
              <a:defRPr sz="3000" b="0"/>
            </a:lvl2pPr>
            <a:lvl3pPr lvl="2" algn="r" rtl="0">
              <a:spcBef>
                <a:spcPts val="0"/>
              </a:spcBef>
              <a:spcAft>
                <a:spcPts val="0"/>
              </a:spcAft>
              <a:buNone/>
              <a:defRPr sz="3000" b="0"/>
            </a:lvl3pPr>
            <a:lvl4pPr lvl="3" algn="r" rtl="0">
              <a:spcBef>
                <a:spcPts val="0"/>
              </a:spcBef>
              <a:spcAft>
                <a:spcPts val="0"/>
              </a:spcAft>
              <a:buNone/>
              <a:defRPr sz="3000" b="0"/>
            </a:lvl4pPr>
            <a:lvl5pPr lvl="4" algn="r" rtl="0">
              <a:spcBef>
                <a:spcPts val="0"/>
              </a:spcBef>
              <a:spcAft>
                <a:spcPts val="0"/>
              </a:spcAft>
              <a:buNone/>
              <a:defRPr sz="3000" b="0"/>
            </a:lvl5pPr>
            <a:lvl6pPr lvl="5" algn="r" rtl="0">
              <a:spcBef>
                <a:spcPts val="0"/>
              </a:spcBef>
              <a:spcAft>
                <a:spcPts val="0"/>
              </a:spcAft>
              <a:buNone/>
              <a:defRPr sz="3000" b="0"/>
            </a:lvl6pPr>
            <a:lvl7pPr lvl="6" algn="r" rtl="0">
              <a:spcBef>
                <a:spcPts val="0"/>
              </a:spcBef>
              <a:spcAft>
                <a:spcPts val="0"/>
              </a:spcAft>
              <a:buNone/>
              <a:defRPr sz="3000" b="0"/>
            </a:lvl7pPr>
            <a:lvl8pPr lvl="7" algn="r" rtl="0">
              <a:spcBef>
                <a:spcPts val="0"/>
              </a:spcBef>
              <a:spcAft>
                <a:spcPts val="0"/>
              </a:spcAft>
              <a:buNone/>
              <a:defRPr sz="3000" b="0"/>
            </a:lvl8pPr>
            <a:lvl9pPr lvl="8" algn="r" rtl="0">
              <a:spcBef>
                <a:spcPts val="0"/>
              </a:spcBef>
              <a:spcAft>
                <a:spcPts val="0"/>
              </a:spcAft>
              <a:buNone/>
              <a:defRPr sz="3000" b="0"/>
            </a:lvl9pPr>
          </a:lstStyle>
          <a:p>
            <a:endParaRPr/>
          </a:p>
        </p:txBody>
      </p:sp>
    </p:spTree>
    <p:extLst>
      <p:ext uri="{BB962C8B-B14F-4D97-AF65-F5344CB8AC3E}">
        <p14:creationId xmlns:p14="http://schemas.microsoft.com/office/powerpoint/2010/main" val="297821522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anose="020F0502020204030204" pitchFamily="34" charset="0"/>
                <a:cs typeface="Calibri" panose="020F050202020403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sz="2000">
                <a:solidFill>
                  <a:srgbClr val="00045C"/>
                </a:solidFill>
                <a:latin typeface="Calibri" panose="020F0502020204030204" pitchFamily="34" charset="0"/>
                <a:cs typeface="Calibri" panose="020F0502020204030204" pitchFamily="34" charset="0"/>
              </a:defRPr>
            </a:lvl1pPr>
            <a:lvl2pPr>
              <a:defRPr sz="2000">
                <a:solidFill>
                  <a:srgbClr val="00045C"/>
                </a:solidFill>
                <a:latin typeface="Calibri" panose="020F0502020204030204" pitchFamily="34" charset="0"/>
                <a:cs typeface="Calibri" panose="020F0502020204030204" pitchFamily="34" charset="0"/>
              </a:defRPr>
            </a:lvl2pPr>
            <a:lvl3pPr>
              <a:defRPr sz="2000">
                <a:solidFill>
                  <a:srgbClr val="00045C"/>
                </a:solidFill>
                <a:latin typeface="Calibri" panose="020F0502020204030204" pitchFamily="34" charset="0"/>
                <a:cs typeface="Calibri" panose="020F0502020204030204" pitchFamily="34" charset="0"/>
              </a:defRPr>
            </a:lvl3pPr>
            <a:lvl4pPr>
              <a:defRPr sz="2000">
                <a:solidFill>
                  <a:srgbClr val="00045C"/>
                </a:solidFill>
                <a:latin typeface="Calibri" panose="020F0502020204030204" pitchFamily="34" charset="0"/>
                <a:cs typeface="Calibri" panose="020F0502020204030204" pitchFamily="34" charset="0"/>
              </a:defRPr>
            </a:lvl4pPr>
            <a:lvl5pPr>
              <a:defRPr sz="2000">
                <a:solidFill>
                  <a:srgbClr val="00045C"/>
                </a:solidFill>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atin typeface="Calibri" panose="020F0502020204030204" pitchFamily="34" charset="0"/>
                <a:cs typeface="Calibri" panose="020F050202020403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D0F41"/>
              </a:solidFill>
              <a:effectLst/>
              <a:uLnTx/>
              <a:uFillTx/>
              <a:latin typeface="Calibri" panose="020F0502020204030204" pitchFamily="34" charset="0"/>
              <a:ea typeface="+mn-ea"/>
              <a:cs typeface="Calibri" panose="020F0502020204030204" pitchFamily="34" charset="0"/>
            </a:endParaRPr>
          </a:p>
        </p:txBody>
      </p:sp>
      <p:sp>
        <p:nvSpPr>
          <p:cNvPr id="5" name="Rectangle 5"/>
          <p:cNvSpPr>
            <a:spLocks noGrp="1" noChangeArrowheads="1"/>
          </p:cNvSpPr>
          <p:nvPr>
            <p:ph type="ftr" sz="quarter" idx="11"/>
          </p:nvPr>
        </p:nvSpPr>
        <p:spPr>
          <a:ln/>
        </p:spPr>
        <p:txBody>
          <a:bodyPr/>
          <a:lstStyle>
            <a:lvl1pPr>
              <a:defRPr>
                <a:latin typeface="Calibri" panose="020F0502020204030204" pitchFamily="34" charset="0"/>
                <a:cs typeface="Calibri" panose="020F050202020403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D0F41"/>
              </a:solidFill>
              <a:effectLst/>
              <a:uLnTx/>
              <a:uFillTx/>
              <a:latin typeface="Calibri" panose="020F0502020204030204" pitchFamily="34" charset="0"/>
              <a:ea typeface="+mn-ea"/>
              <a:cs typeface="Calibri" panose="020F0502020204030204" pitchFamily="34" charset="0"/>
            </a:endParaRPr>
          </a:p>
        </p:txBody>
      </p:sp>
      <p:sp>
        <p:nvSpPr>
          <p:cNvPr id="6" name="Rectangle 6"/>
          <p:cNvSpPr>
            <a:spLocks noGrp="1" noChangeArrowheads="1"/>
          </p:cNvSpPr>
          <p:nvPr>
            <p:ph type="sldNum" sz="quarter" idx="12"/>
          </p:nvPr>
        </p:nvSpPr>
        <p:spPr>
          <a:ln/>
        </p:spPr>
        <p:txBody>
          <a:bodyPr/>
          <a:lstStyle>
            <a:lvl1pPr>
              <a:defRPr>
                <a:latin typeface="Calibri" panose="020F0502020204030204" pitchFamily="34" charset="0"/>
                <a:cs typeface="Calibri" panose="020F050202020403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C99BA3C-11EE-A64A-9641-95A331C24B48}" type="slidenum">
              <a:rPr kumimoji="0" lang="en-US" sz="1800" b="0" i="0" u="none" strike="noStrike" kern="1200" cap="none" spc="0" normalizeH="0" baseline="0" noProof="0" smtClean="0">
                <a:ln>
                  <a:noFill/>
                </a:ln>
                <a:solidFill>
                  <a:srgbClr val="0D0F41"/>
                </a:solidFill>
                <a:effectLst/>
                <a:uLnTx/>
                <a:uFillTx/>
                <a:latin typeface="Calibri" panose="020F0502020204030204" pitchFamily="34" charset="0"/>
                <a:ea typeface="+mn-ea"/>
                <a:cs typeface="Calibri" panose="020F050202020403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srgbClr val="0D0F41"/>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7893085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7599169" y="1749378"/>
            <a:ext cx="4592791" cy="5108729"/>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1" y="0"/>
            <a:ext cx="5876655" cy="6858107"/>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0" y="0"/>
            <a:ext cx="5876741" cy="6858107"/>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0" y="0"/>
            <a:ext cx="3138077" cy="6858107"/>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0" y="0"/>
            <a:ext cx="4108608" cy="6858107"/>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7712919" y="1875951"/>
            <a:ext cx="4479040" cy="498215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8920000" y="3161480"/>
            <a:ext cx="3271968" cy="369662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txBox="1">
            <a:spLocks noGrp="1"/>
          </p:cNvSpPr>
          <p:nvPr>
            <p:ph type="ctrTitle"/>
          </p:nvPr>
        </p:nvSpPr>
        <p:spPr>
          <a:xfrm>
            <a:off x="2724300" y="2180700"/>
            <a:ext cx="8751600" cy="1755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5200"/>
              <a:buNone/>
              <a:defRPr sz="6667"/>
            </a:lvl1pPr>
            <a:lvl2pPr lvl="1" algn="ctr">
              <a:spcBef>
                <a:spcPts val="0"/>
              </a:spcBef>
              <a:spcAft>
                <a:spcPts val="0"/>
              </a:spcAft>
              <a:buClr>
                <a:schemeClr val="accent1"/>
              </a:buClr>
              <a:buSzPts val="5200"/>
              <a:buNone/>
              <a:defRPr sz="6933">
                <a:solidFill>
                  <a:schemeClr val="accent1"/>
                </a:solidFill>
              </a:defRPr>
            </a:lvl2pPr>
            <a:lvl3pPr lvl="2" algn="ctr">
              <a:spcBef>
                <a:spcPts val="0"/>
              </a:spcBef>
              <a:spcAft>
                <a:spcPts val="0"/>
              </a:spcAft>
              <a:buClr>
                <a:schemeClr val="accent1"/>
              </a:buClr>
              <a:buSzPts val="5200"/>
              <a:buNone/>
              <a:defRPr sz="6933">
                <a:solidFill>
                  <a:schemeClr val="accent1"/>
                </a:solidFill>
              </a:defRPr>
            </a:lvl3pPr>
            <a:lvl4pPr lvl="3" algn="ctr">
              <a:spcBef>
                <a:spcPts val="0"/>
              </a:spcBef>
              <a:spcAft>
                <a:spcPts val="0"/>
              </a:spcAft>
              <a:buClr>
                <a:schemeClr val="accent1"/>
              </a:buClr>
              <a:buSzPts val="5200"/>
              <a:buNone/>
              <a:defRPr sz="6933">
                <a:solidFill>
                  <a:schemeClr val="accent1"/>
                </a:solidFill>
              </a:defRPr>
            </a:lvl4pPr>
            <a:lvl5pPr lvl="4" algn="ctr">
              <a:spcBef>
                <a:spcPts val="0"/>
              </a:spcBef>
              <a:spcAft>
                <a:spcPts val="0"/>
              </a:spcAft>
              <a:buClr>
                <a:schemeClr val="accent1"/>
              </a:buClr>
              <a:buSzPts val="5200"/>
              <a:buNone/>
              <a:defRPr sz="6933">
                <a:solidFill>
                  <a:schemeClr val="accent1"/>
                </a:solidFill>
              </a:defRPr>
            </a:lvl5pPr>
            <a:lvl6pPr lvl="5" algn="ctr">
              <a:spcBef>
                <a:spcPts val="0"/>
              </a:spcBef>
              <a:spcAft>
                <a:spcPts val="0"/>
              </a:spcAft>
              <a:buClr>
                <a:schemeClr val="accent1"/>
              </a:buClr>
              <a:buSzPts val="5200"/>
              <a:buNone/>
              <a:defRPr sz="6933">
                <a:solidFill>
                  <a:schemeClr val="accent1"/>
                </a:solidFill>
              </a:defRPr>
            </a:lvl6pPr>
            <a:lvl7pPr lvl="6" algn="ctr">
              <a:spcBef>
                <a:spcPts val="0"/>
              </a:spcBef>
              <a:spcAft>
                <a:spcPts val="0"/>
              </a:spcAft>
              <a:buClr>
                <a:schemeClr val="accent1"/>
              </a:buClr>
              <a:buSzPts val="5200"/>
              <a:buNone/>
              <a:defRPr sz="6933">
                <a:solidFill>
                  <a:schemeClr val="accent1"/>
                </a:solidFill>
              </a:defRPr>
            </a:lvl7pPr>
            <a:lvl8pPr lvl="7" algn="ctr">
              <a:spcBef>
                <a:spcPts val="0"/>
              </a:spcBef>
              <a:spcAft>
                <a:spcPts val="0"/>
              </a:spcAft>
              <a:buClr>
                <a:schemeClr val="accent1"/>
              </a:buClr>
              <a:buSzPts val="5200"/>
              <a:buNone/>
              <a:defRPr sz="6933">
                <a:solidFill>
                  <a:schemeClr val="accent1"/>
                </a:solidFill>
              </a:defRPr>
            </a:lvl8pPr>
            <a:lvl9pPr lvl="8" algn="ctr">
              <a:spcBef>
                <a:spcPts val="0"/>
              </a:spcBef>
              <a:spcAft>
                <a:spcPts val="0"/>
              </a:spcAft>
              <a:buClr>
                <a:schemeClr val="accent1"/>
              </a:buClr>
              <a:buSzPts val="5200"/>
              <a:buNone/>
              <a:defRPr sz="6933">
                <a:solidFill>
                  <a:schemeClr val="accent1"/>
                </a:solidFill>
              </a:defRPr>
            </a:lvl9pPr>
          </a:lstStyle>
          <a:p>
            <a:endParaRPr/>
          </a:p>
        </p:txBody>
      </p:sp>
      <p:sp>
        <p:nvSpPr>
          <p:cNvPr id="18" name="Google Shape;18;p2"/>
          <p:cNvSpPr txBox="1">
            <a:spLocks noGrp="1"/>
          </p:cNvSpPr>
          <p:nvPr>
            <p:ph type="subTitle" idx="1"/>
          </p:nvPr>
        </p:nvSpPr>
        <p:spPr>
          <a:xfrm>
            <a:off x="5460100" y="4216600"/>
            <a:ext cx="32800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2800"/>
              <a:buNone/>
              <a:defRPr sz="2400"/>
            </a:lvl1pPr>
            <a:lvl2pPr lvl="1" algn="ctr">
              <a:lnSpc>
                <a:spcPct val="100000"/>
              </a:lnSpc>
              <a:spcBef>
                <a:spcPts val="0"/>
              </a:spcBef>
              <a:spcAft>
                <a:spcPts val="0"/>
              </a:spcAft>
              <a:buClr>
                <a:schemeClr val="accent1"/>
              </a:buClr>
              <a:buSzPts val="2800"/>
              <a:buNone/>
              <a:defRPr sz="3733">
                <a:solidFill>
                  <a:schemeClr val="accent1"/>
                </a:solidFill>
              </a:defRPr>
            </a:lvl2pPr>
            <a:lvl3pPr lvl="2" algn="ctr">
              <a:lnSpc>
                <a:spcPct val="100000"/>
              </a:lnSpc>
              <a:spcBef>
                <a:spcPts val="0"/>
              </a:spcBef>
              <a:spcAft>
                <a:spcPts val="0"/>
              </a:spcAft>
              <a:buClr>
                <a:schemeClr val="accent1"/>
              </a:buClr>
              <a:buSzPts val="2800"/>
              <a:buNone/>
              <a:defRPr sz="3733">
                <a:solidFill>
                  <a:schemeClr val="accent1"/>
                </a:solidFill>
              </a:defRPr>
            </a:lvl3pPr>
            <a:lvl4pPr lvl="3" algn="ctr">
              <a:lnSpc>
                <a:spcPct val="100000"/>
              </a:lnSpc>
              <a:spcBef>
                <a:spcPts val="0"/>
              </a:spcBef>
              <a:spcAft>
                <a:spcPts val="0"/>
              </a:spcAft>
              <a:buClr>
                <a:schemeClr val="accent1"/>
              </a:buClr>
              <a:buSzPts val="2800"/>
              <a:buNone/>
              <a:defRPr sz="3733">
                <a:solidFill>
                  <a:schemeClr val="accent1"/>
                </a:solidFill>
              </a:defRPr>
            </a:lvl4pPr>
            <a:lvl5pPr lvl="4" algn="ctr">
              <a:lnSpc>
                <a:spcPct val="100000"/>
              </a:lnSpc>
              <a:spcBef>
                <a:spcPts val="0"/>
              </a:spcBef>
              <a:spcAft>
                <a:spcPts val="0"/>
              </a:spcAft>
              <a:buClr>
                <a:schemeClr val="accent1"/>
              </a:buClr>
              <a:buSzPts val="2800"/>
              <a:buNone/>
              <a:defRPr sz="3733">
                <a:solidFill>
                  <a:schemeClr val="accent1"/>
                </a:solidFill>
              </a:defRPr>
            </a:lvl5pPr>
            <a:lvl6pPr lvl="5" algn="ctr">
              <a:lnSpc>
                <a:spcPct val="100000"/>
              </a:lnSpc>
              <a:spcBef>
                <a:spcPts val="0"/>
              </a:spcBef>
              <a:spcAft>
                <a:spcPts val="0"/>
              </a:spcAft>
              <a:buClr>
                <a:schemeClr val="accent1"/>
              </a:buClr>
              <a:buSzPts val="2800"/>
              <a:buNone/>
              <a:defRPr sz="3733">
                <a:solidFill>
                  <a:schemeClr val="accent1"/>
                </a:solidFill>
              </a:defRPr>
            </a:lvl6pPr>
            <a:lvl7pPr lvl="6" algn="ctr">
              <a:lnSpc>
                <a:spcPct val="100000"/>
              </a:lnSpc>
              <a:spcBef>
                <a:spcPts val="0"/>
              </a:spcBef>
              <a:spcAft>
                <a:spcPts val="0"/>
              </a:spcAft>
              <a:buClr>
                <a:schemeClr val="accent1"/>
              </a:buClr>
              <a:buSzPts val="2800"/>
              <a:buNone/>
              <a:defRPr sz="3733">
                <a:solidFill>
                  <a:schemeClr val="accent1"/>
                </a:solidFill>
              </a:defRPr>
            </a:lvl7pPr>
            <a:lvl8pPr lvl="7" algn="ctr">
              <a:lnSpc>
                <a:spcPct val="100000"/>
              </a:lnSpc>
              <a:spcBef>
                <a:spcPts val="0"/>
              </a:spcBef>
              <a:spcAft>
                <a:spcPts val="0"/>
              </a:spcAft>
              <a:buClr>
                <a:schemeClr val="accent1"/>
              </a:buClr>
              <a:buSzPts val="2800"/>
              <a:buNone/>
              <a:defRPr sz="3733">
                <a:solidFill>
                  <a:schemeClr val="accent1"/>
                </a:solidFill>
              </a:defRPr>
            </a:lvl8pPr>
            <a:lvl9pPr lvl="8" algn="ctr">
              <a:lnSpc>
                <a:spcPct val="100000"/>
              </a:lnSpc>
              <a:spcBef>
                <a:spcPts val="0"/>
              </a:spcBef>
              <a:spcAft>
                <a:spcPts val="0"/>
              </a:spcAft>
              <a:buClr>
                <a:schemeClr val="accent1"/>
              </a:buClr>
              <a:buSzPts val="2800"/>
              <a:buNone/>
              <a:defRPr sz="3733">
                <a:solidFill>
                  <a:schemeClr val="accent1"/>
                </a:solidFill>
              </a:defRPr>
            </a:lvl9pPr>
          </a:lstStyle>
          <a:p>
            <a:endParaRPr/>
          </a:p>
        </p:txBody>
      </p:sp>
    </p:spTree>
    <p:extLst>
      <p:ext uri="{BB962C8B-B14F-4D97-AF65-F5344CB8AC3E}">
        <p14:creationId xmlns:p14="http://schemas.microsoft.com/office/powerpoint/2010/main" val="248227419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9"/>
        <p:cNvGrpSpPr/>
        <p:nvPr/>
      </p:nvGrpSpPr>
      <p:grpSpPr>
        <a:xfrm>
          <a:off x="0" y="0"/>
          <a:ext cx="0" cy="0"/>
          <a:chOff x="0" y="0"/>
          <a:chExt cx="0" cy="0"/>
        </a:xfrm>
      </p:grpSpPr>
      <p:grpSp>
        <p:nvGrpSpPr>
          <p:cNvPr id="20" name="Google Shape;20;p3"/>
          <p:cNvGrpSpPr/>
          <p:nvPr/>
        </p:nvGrpSpPr>
        <p:grpSpPr>
          <a:xfrm rot="10800000">
            <a:off x="-1448045" y="-36983"/>
            <a:ext cx="4029681" cy="4702604"/>
            <a:chOff x="5353050" y="0"/>
            <a:chExt cx="4407556" cy="5143580"/>
          </a:xfrm>
        </p:grpSpPr>
        <p:sp>
          <p:nvSpPr>
            <p:cNvPr id="21" name="Google Shape;21;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 name="Google Shape;26;p3"/>
          <p:cNvSpPr txBox="1">
            <a:spLocks noGrp="1"/>
          </p:cNvSpPr>
          <p:nvPr>
            <p:ph type="title"/>
          </p:nvPr>
        </p:nvSpPr>
        <p:spPr>
          <a:xfrm rot="-294">
            <a:off x="1869133" y="3789412"/>
            <a:ext cx="4670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64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7" name="Google Shape;27;p3"/>
          <p:cNvSpPr txBox="1">
            <a:spLocks noGrp="1"/>
          </p:cNvSpPr>
          <p:nvPr>
            <p:ph type="subTitle" idx="1"/>
          </p:nvPr>
        </p:nvSpPr>
        <p:spPr>
          <a:xfrm flipH="1">
            <a:off x="2175933" y="4636733"/>
            <a:ext cx="4056400" cy="142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28" name="Google Shape;28;p3"/>
          <p:cNvSpPr txBox="1">
            <a:spLocks noGrp="1"/>
          </p:cNvSpPr>
          <p:nvPr>
            <p:ph type="title" idx="2" hasCustomPrompt="1"/>
          </p:nvPr>
        </p:nvSpPr>
        <p:spPr>
          <a:xfrm>
            <a:off x="2950933" y="1564216"/>
            <a:ext cx="2506400" cy="164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96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29" name="Google Shape;29;p3"/>
          <p:cNvGrpSpPr/>
          <p:nvPr/>
        </p:nvGrpSpPr>
        <p:grpSpPr>
          <a:xfrm rot="10800000" flipH="1">
            <a:off x="2230012" y="-1214671"/>
            <a:ext cx="11525467" cy="8072677"/>
            <a:chOff x="5353050" y="0"/>
            <a:chExt cx="4407556" cy="5143580"/>
          </a:xfrm>
        </p:grpSpPr>
        <p:sp>
          <p:nvSpPr>
            <p:cNvPr id="30" name="Google Shape;30;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08495299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45"/>
        <p:cNvGrpSpPr/>
        <p:nvPr/>
      </p:nvGrpSpPr>
      <p:grpSpPr>
        <a:xfrm>
          <a:off x="0" y="0"/>
          <a:ext cx="0" cy="0"/>
          <a:chOff x="0" y="0"/>
          <a:chExt cx="0" cy="0"/>
        </a:xfrm>
      </p:grpSpPr>
      <p:grpSp>
        <p:nvGrpSpPr>
          <p:cNvPr id="46" name="Google Shape;46;p5"/>
          <p:cNvGrpSpPr/>
          <p:nvPr/>
        </p:nvGrpSpPr>
        <p:grpSpPr>
          <a:xfrm>
            <a:off x="-600" y="-4194019"/>
            <a:ext cx="14503799" cy="13112700"/>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4" name="Google Shape;54;p5"/>
          <p:cNvSpPr txBox="1">
            <a:spLocks noGrp="1"/>
          </p:cNvSpPr>
          <p:nvPr>
            <p:ph type="ctrTitle"/>
          </p:nvPr>
        </p:nvSpPr>
        <p:spPr>
          <a:xfrm flipH="1">
            <a:off x="7919933" y="2514715"/>
            <a:ext cx="2572400" cy="608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endParaRPr/>
          </a:p>
        </p:txBody>
      </p:sp>
      <p:sp>
        <p:nvSpPr>
          <p:cNvPr id="55" name="Google Shape;55;p5"/>
          <p:cNvSpPr txBox="1">
            <a:spLocks noGrp="1"/>
          </p:cNvSpPr>
          <p:nvPr>
            <p:ph type="subTitle" idx="1"/>
          </p:nvPr>
        </p:nvSpPr>
        <p:spPr>
          <a:xfrm flipH="1">
            <a:off x="7240100" y="3379700"/>
            <a:ext cx="3368000" cy="154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56" name="Google Shape;56;p5"/>
          <p:cNvSpPr txBox="1">
            <a:spLocks noGrp="1"/>
          </p:cNvSpPr>
          <p:nvPr>
            <p:ph type="ctrTitle" idx="2"/>
          </p:nvPr>
        </p:nvSpPr>
        <p:spPr>
          <a:xfrm flipH="1">
            <a:off x="1468011" y="2514715"/>
            <a:ext cx="2850400" cy="6080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endParaRPr/>
          </a:p>
        </p:txBody>
      </p:sp>
      <p:sp>
        <p:nvSpPr>
          <p:cNvPr id="57" name="Google Shape;57;p5"/>
          <p:cNvSpPr txBox="1">
            <a:spLocks noGrp="1"/>
          </p:cNvSpPr>
          <p:nvPr>
            <p:ph type="subTitle" idx="3"/>
          </p:nvPr>
        </p:nvSpPr>
        <p:spPr>
          <a:xfrm flipH="1">
            <a:off x="1583900" y="3379700"/>
            <a:ext cx="3368000" cy="154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Tree>
    <p:extLst>
      <p:ext uri="{BB962C8B-B14F-4D97-AF65-F5344CB8AC3E}">
        <p14:creationId xmlns:p14="http://schemas.microsoft.com/office/powerpoint/2010/main" val="237379240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60" name="Google Shape;60;p6"/>
          <p:cNvGrpSpPr/>
          <p:nvPr/>
        </p:nvGrpSpPr>
        <p:grpSpPr>
          <a:xfrm>
            <a:off x="9" y="3779033"/>
            <a:ext cx="2766825" cy="3079023"/>
            <a:chOff x="6" y="2834274"/>
            <a:chExt cx="2075119" cy="2309267"/>
          </a:xfrm>
        </p:grpSpPr>
        <p:sp>
          <p:nvSpPr>
            <p:cNvPr id="61" name="Google Shape;61;p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 name="Google Shape;64;p6"/>
          <p:cNvGrpSpPr/>
          <p:nvPr/>
        </p:nvGrpSpPr>
        <p:grpSpPr>
          <a:xfrm>
            <a:off x="10670207" y="12"/>
            <a:ext cx="1521789" cy="1692593"/>
            <a:chOff x="8002655" y="8"/>
            <a:chExt cx="1141342" cy="1269445"/>
          </a:xfrm>
        </p:grpSpPr>
        <p:sp>
          <p:nvSpPr>
            <p:cNvPr id="65" name="Google Shape;65;p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4410588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7599169" y="1749378"/>
            <a:ext cx="4592791" cy="5108729"/>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1" y="0"/>
            <a:ext cx="5876655" cy="6858107"/>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0" y="0"/>
            <a:ext cx="5876741" cy="6858107"/>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0" y="0"/>
            <a:ext cx="3138077" cy="6858107"/>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0" y="0"/>
            <a:ext cx="4108608" cy="6858107"/>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7712919" y="1875951"/>
            <a:ext cx="4479040" cy="498215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8920000" y="3161480"/>
            <a:ext cx="3271968" cy="369662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txBox="1">
            <a:spLocks noGrp="1"/>
          </p:cNvSpPr>
          <p:nvPr>
            <p:ph type="ctrTitle"/>
          </p:nvPr>
        </p:nvSpPr>
        <p:spPr>
          <a:xfrm>
            <a:off x="2724300" y="2180700"/>
            <a:ext cx="8751600" cy="1755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5200"/>
              <a:buNone/>
              <a:defRPr sz="6667"/>
            </a:lvl1pPr>
            <a:lvl2pPr lvl="1" algn="ctr">
              <a:spcBef>
                <a:spcPts val="0"/>
              </a:spcBef>
              <a:spcAft>
                <a:spcPts val="0"/>
              </a:spcAft>
              <a:buClr>
                <a:schemeClr val="accent1"/>
              </a:buClr>
              <a:buSzPts val="5200"/>
              <a:buNone/>
              <a:defRPr sz="6933">
                <a:solidFill>
                  <a:schemeClr val="accent1"/>
                </a:solidFill>
              </a:defRPr>
            </a:lvl2pPr>
            <a:lvl3pPr lvl="2" algn="ctr">
              <a:spcBef>
                <a:spcPts val="0"/>
              </a:spcBef>
              <a:spcAft>
                <a:spcPts val="0"/>
              </a:spcAft>
              <a:buClr>
                <a:schemeClr val="accent1"/>
              </a:buClr>
              <a:buSzPts val="5200"/>
              <a:buNone/>
              <a:defRPr sz="6933">
                <a:solidFill>
                  <a:schemeClr val="accent1"/>
                </a:solidFill>
              </a:defRPr>
            </a:lvl3pPr>
            <a:lvl4pPr lvl="3" algn="ctr">
              <a:spcBef>
                <a:spcPts val="0"/>
              </a:spcBef>
              <a:spcAft>
                <a:spcPts val="0"/>
              </a:spcAft>
              <a:buClr>
                <a:schemeClr val="accent1"/>
              </a:buClr>
              <a:buSzPts val="5200"/>
              <a:buNone/>
              <a:defRPr sz="6933">
                <a:solidFill>
                  <a:schemeClr val="accent1"/>
                </a:solidFill>
              </a:defRPr>
            </a:lvl4pPr>
            <a:lvl5pPr lvl="4" algn="ctr">
              <a:spcBef>
                <a:spcPts val="0"/>
              </a:spcBef>
              <a:spcAft>
                <a:spcPts val="0"/>
              </a:spcAft>
              <a:buClr>
                <a:schemeClr val="accent1"/>
              </a:buClr>
              <a:buSzPts val="5200"/>
              <a:buNone/>
              <a:defRPr sz="6933">
                <a:solidFill>
                  <a:schemeClr val="accent1"/>
                </a:solidFill>
              </a:defRPr>
            </a:lvl5pPr>
            <a:lvl6pPr lvl="5" algn="ctr">
              <a:spcBef>
                <a:spcPts val="0"/>
              </a:spcBef>
              <a:spcAft>
                <a:spcPts val="0"/>
              </a:spcAft>
              <a:buClr>
                <a:schemeClr val="accent1"/>
              </a:buClr>
              <a:buSzPts val="5200"/>
              <a:buNone/>
              <a:defRPr sz="6933">
                <a:solidFill>
                  <a:schemeClr val="accent1"/>
                </a:solidFill>
              </a:defRPr>
            </a:lvl6pPr>
            <a:lvl7pPr lvl="6" algn="ctr">
              <a:spcBef>
                <a:spcPts val="0"/>
              </a:spcBef>
              <a:spcAft>
                <a:spcPts val="0"/>
              </a:spcAft>
              <a:buClr>
                <a:schemeClr val="accent1"/>
              </a:buClr>
              <a:buSzPts val="5200"/>
              <a:buNone/>
              <a:defRPr sz="6933">
                <a:solidFill>
                  <a:schemeClr val="accent1"/>
                </a:solidFill>
              </a:defRPr>
            </a:lvl7pPr>
            <a:lvl8pPr lvl="7" algn="ctr">
              <a:spcBef>
                <a:spcPts val="0"/>
              </a:spcBef>
              <a:spcAft>
                <a:spcPts val="0"/>
              </a:spcAft>
              <a:buClr>
                <a:schemeClr val="accent1"/>
              </a:buClr>
              <a:buSzPts val="5200"/>
              <a:buNone/>
              <a:defRPr sz="6933">
                <a:solidFill>
                  <a:schemeClr val="accent1"/>
                </a:solidFill>
              </a:defRPr>
            </a:lvl8pPr>
            <a:lvl9pPr lvl="8" algn="ctr">
              <a:spcBef>
                <a:spcPts val="0"/>
              </a:spcBef>
              <a:spcAft>
                <a:spcPts val="0"/>
              </a:spcAft>
              <a:buClr>
                <a:schemeClr val="accent1"/>
              </a:buClr>
              <a:buSzPts val="5200"/>
              <a:buNone/>
              <a:defRPr sz="6933">
                <a:solidFill>
                  <a:schemeClr val="accent1"/>
                </a:solidFill>
              </a:defRPr>
            </a:lvl9pPr>
          </a:lstStyle>
          <a:p>
            <a:endParaRPr/>
          </a:p>
        </p:txBody>
      </p:sp>
      <p:sp>
        <p:nvSpPr>
          <p:cNvPr id="18" name="Google Shape;18;p2"/>
          <p:cNvSpPr txBox="1">
            <a:spLocks noGrp="1"/>
          </p:cNvSpPr>
          <p:nvPr>
            <p:ph type="subTitle" idx="1"/>
          </p:nvPr>
        </p:nvSpPr>
        <p:spPr>
          <a:xfrm>
            <a:off x="5460100" y="4216600"/>
            <a:ext cx="32800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2800"/>
              <a:buNone/>
              <a:defRPr sz="2400"/>
            </a:lvl1pPr>
            <a:lvl2pPr lvl="1" algn="ctr">
              <a:lnSpc>
                <a:spcPct val="100000"/>
              </a:lnSpc>
              <a:spcBef>
                <a:spcPts val="0"/>
              </a:spcBef>
              <a:spcAft>
                <a:spcPts val="0"/>
              </a:spcAft>
              <a:buClr>
                <a:schemeClr val="accent1"/>
              </a:buClr>
              <a:buSzPts val="2800"/>
              <a:buNone/>
              <a:defRPr sz="3733">
                <a:solidFill>
                  <a:schemeClr val="accent1"/>
                </a:solidFill>
              </a:defRPr>
            </a:lvl2pPr>
            <a:lvl3pPr lvl="2" algn="ctr">
              <a:lnSpc>
                <a:spcPct val="100000"/>
              </a:lnSpc>
              <a:spcBef>
                <a:spcPts val="0"/>
              </a:spcBef>
              <a:spcAft>
                <a:spcPts val="0"/>
              </a:spcAft>
              <a:buClr>
                <a:schemeClr val="accent1"/>
              </a:buClr>
              <a:buSzPts val="2800"/>
              <a:buNone/>
              <a:defRPr sz="3733">
                <a:solidFill>
                  <a:schemeClr val="accent1"/>
                </a:solidFill>
              </a:defRPr>
            </a:lvl3pPr>
            <a:lvl4pPr lvl="3" algn="ctr">
              <a:lnSpc>
                <a:spcPct val="100000"/>
              </a:lnSpc>
              <a:spcBef>
                <a:spcPts val="0"/>
              </a:spcBef>
              <a:spcAft>
                <a:spcPts val="0"/>
              </a:spcAft>
              <a:buClr>
                <a:schemeClr val="accent1"/>
              </a:buClr>
              <a:buSzPts val="2800"/>
              <a:buNone/>
              <a:defRPr sz="3733">
                <a:solidFill>
                  <a:schemeClr val="accent1"/>
                </a:solidFill>
              </a:defRPr>
            </a:lvl4pPr>
            <a:lvl5pPr lvl="4" algn="ctr">
              <a:lnSpc>
                <a:spcPct val="100000"/>
              </a:lnSpc>
              <a:spcBef>
                <a:spcPts val="0"/>
              </a:spcBef>
              <a:spcAft>
                <a:spcPts val="0"/>
              </a:spcAft>
              <a:buClr>
                <a:schemeClr val="accent1"/>
              </a:buClr>
              <a:buSzPts val="2800"/>
              <a:buNone/>
              <a:defRPr sz="3733">
                <a:solidFill>
                  <a:schemeClr val="accent1"/>
                </a:solidFill>
              </a:defRPr>
            </a:lvl5pPr>
            <a:lvl6pPr lvl="5" algn="ctr">
              <a:lnSpc>
                <a:spcPct val="100000"/>
              </a:lnSpc>
              <a:spcBef>
                <a:spcPts val="0"/>
              </a:spcBef>
              <a:spcAft>
                <a:spcPts val="0"/>
              </a:spcAft>
              <a:buClr>
                <a:schemeClr val="accent1"/>
              </a:buClr>
              <a:buSzPts val="2800"/>
              <a:buNone/>
              <a:defRPr sz="3733">
                <a:solidFill>
                  <a:schemeClr val="accent1"/>
                </a:solidFill>
              </a:defRPr>
            </a:lvl6pPr>
            <a:lvl7pPr lvl="6" algn="ctr">
              <a:lnSpc>
                <a:spcPct val="100000"/>
              </a:lnSpc>
              <a:spcBef>
                <a:spcPts val="0"/>
              </a:spcBef>
              <a:spcAft>
                <a:spcPts val="0"/>
              </a:spcAft>
              <a:buClr>
                <a:schemeClr val="accent1"/>
              </a:buClr>
              <a:buSzPts val="2800"/>
              <a:buNone/>
              <a:defRPr sz="3733">
                <a:solidFill>
                  <a:schemeClr val="accent1"/>
                </a:solidFill>
              </a:defRPr>
            </a:lvl7pPr>
            <a:lvl8pPr lvl="7" algn="ctr">
              <a:lnSpc>
                <a:spcPct val="100000"/>
              </a:lnSpc>
              <a:spcBef>
                <a:spcPts val="0"/>
              </a:spcBef>
              <a:spcAft>
                <a:spcPts val="0"/>
              </a:spcAft>
              <a:buClr>
                <a:schemeClr val="accent1"/>
              </a:buClr>
              <a:buSzPts val="2800"/>
              <a:buNone/>
              <a:defRPr sz="3733">
                <a:solidFill>
                  <a:schemeClr val="accent1"/>
                </a:solidFill>
              </a:defRPr>
            </a:lvl8pPr>
            <a:lvl9pPr lvl="8" algn="ctr">
              <a:lnSpc>
                <a:spcPct val="100000"/>
              </a:lnSpc>
              <a:spcBef>
                <a:spcPts val="0"/>
              </a:spcBef>
              <a:spcAft>
                <a:spcPts val="0"/>
              </a:spcAft>
              <a:buClr>
                <a:schemeClr val="accent1"/>
              </a:buClr>
              <a:buSzPts val="2800"/>
              <a:buNone/>
              <a:defRPr sz="3733">
                <a:solidFill>
                  <a:schemeClr val="accent1"/>
                </a:solidFill>
              </a:defRPr>
            </a:lvl9pPr>
          </a:lstStyle>
          <a:p>
            <a:endParaRPr/>
          </a:p>
        </p:txBody>
      </p:sp>
    </p:spTree>
    <p:extLst>
      <p:ext uri="{BB962C8B-B14F-4D97-AF65-F5344CB8AC3E}">
        <p14:creationId xmlns:p14="http://schemas.microsoft.com/office/powerpoint/2010/main" val="274945478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67"/>
        <p:cNvGrpSpPr/>
        <p:nvPr/>
      </p:nvGrpSpPr>
      <p:grpSpPr>
        <a:xfrm>
          <a:off x="0" y="0"/>
          <a:ext cx="0" cy="0"/>
          <a:chOff x="0" y="0"/>
          <a:chExt cx="0" cy="0"/>
        </a:xfrm>
      </p:grpSpPr>
      <p:grpSp>
        <p:nvGrpSpPr>
          <p:cNvPr id="68" name="Google Shape;68;p7"/>
          <p:cNvGrpSpPr/>
          <p:nvPr/>
        </p:nvGrpSpPr>
        <p:grpSpPr>
          <a:xfrm>
            <a:off x="9405521" y="-17"/>
            <a:ext cx="2786500" cy="3101017"/>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2" name="Google Shape;72;p7"/>
          <p:cNvSpPr txBox="1">
            <a:spLocks noGrp="1"/>
          </p:cNvSpPr>
          <p:nvPr>
            <p:ph type="subTitle" idx="1"/>
          </p:nvPr>
        </p:nvSpPr>
        <p:spPr>
          <a:xfrm flipH="1">
            <a:off x="6909000" y="2685633"/>
            <a:ext cx="4297600" cy="25076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accent1"/>
              </a:buClr>
              <a:buSzPts val="1200"/>
              <a:buChar char="●"/>
              <a:defRPr sz="2400"/>
            </a:lvl1pPr>
            <a:lvl2pPr lvl="1" algn="ctr" rtl="0">
              <a:lnSpc>
                <a:spcPct val="100000"/>
              </a:lnSpc>
              <a:spcBef>
                <a:spcPts val="0"/>
              </a:spcBef>
              <a:spcAft>
                <a:spcPts val="0"/>
              </a:spcAft>
              <a:buSzPts val="1200"/>
              <a:buChar char="○"/>
              <a:defRPr sz="1600"/>
            </a:lvl2pPr>
            <a:lvl3pPr lvl="2" algn="ctr" rtl="0">
              <a:lnSpc>
                <a:spcPct val="100000"/>
              </a:lnSpc>
              <a:spcBef>
                <a:spcPts val="0"/>
              </a:spcBef>
              <a:spcAft>
                <a:spcPts val="0"/>
              </a:spcAft>
              <a:buSzPts val="1200"/>
              <a:buChar char="■"/>
              <a:defRPr sz="1600"/>
            </a:lvl3pPr>
            <a:lvl4pPr lvl="3" algn="ctr" rtl="0">
              <a:lnSpc>
                <a:spcPct val="100000"/>
              </a:lnSpc>
              <a:spcBef>
                <a:spcPts val="0"/>
              </a:spcBef>
              <a:spcAft>
                <a:spcPts val="0"/>
              </a:spcAft>
              <a:buSzPts val="1200"/>
              <a:buChar char="●"/>
              <a:defRPr sz="1600"/>
            </a:lvl4pPr>
            <a:lvl5pPr lvl="4" algn="ctr" rtl="0">
              <a:lnSpc>
                <a:spcPct val="100000"/>
              </a:lnSpc>
              <a:spcBef>
                <a:spcPts val="0"/>
              </a:spcBef>
              <a:spcAft>
                <a:spcPts val="0"/>
              </a:spcAft>
              <a:buSzPts val="1200"/>
              <a:buChar char="○"/>
              <a:defRPr sz="1600"/>
            </a:lvl5pPr>
            <a:lvl6pPr lvl="5" algn="ctr" rtl="0">
              <a:lnSpc>
                <a:spcPct val="100000"/>
              </a:lnSpc>
              <a:spcBef>
                <a:spcPts val="0"/>
              </a:spcBef>
              <a:spcAft>
                <a:spcPts val="0"/>
              </a:spcAft>
              <a:buSzPts val="1200"/>
              <a:buChar char="■"/>
              <a:defRPr sz="1600"/>
            </a:lvl6pPr>
            <a:lvl7pPr lvl="6" algn="ctr" rtl="0">
              <a:lnSpc>
                <a:spcPct val="100000"/>
              </a:lnSpc>
              <a:spcBef>
                <a:spcPts val="0"/>
              </a:spcBef>
              <a:spcAft>
                <a:spcPts val="0"/>
              </a:spcAft>
              <a:buSzPts val="1200"/>
              <a:buChar char="●"/>
              <a:defRPr sz="1600"/>
            </a:lvl7pPr>
            <a:lvl8pPr lvl="7" algn="ctr" rtl="0">
              <a:lnSpc>
                <a:spcPct val="100000"/>
              </a:lnSpc>
              <a:spcBef>
                <a:spcPts val="0"/>
              </a:spcBef>
              <a:spcAft>
                <a:spcPts val="0"/>
              </a:spcAft>
              <a:buSzPts val="1200"/>
              <a:buChar char="○"/>
              <a:defRPr sz="1600"/>
            </a:lvl8pPr>
            <a:lvl9pPr lvl="8" algn="ctr" rtl="0">
              <a:lnSpc>
                <a:spcPct val="100000"/>
              </a:lnSpc>
              <a:spcBef>
                <a:spcPts val="0"/>
              </a:spcBef>
              <a:spcAft>
                <a:spcPts val="0"/>
              </a:spcAft>
              <a:buSzPts val="1200"/>
              <a:buChar char="■"/>
              <a:defRPr sz="1600"/>
            </a:lvl9pPr>
          </a:lstStyle>
          <a:p>
            <a:endParaRPr/>
          </a:p>
        </p:txBody>
      </p:sp>
      <p:sp>
        <p:nvSpPr>
          <p:cNvPr id="73" name="Google Shape;73;p7"/>
          <p:cNvSpPr txBox="1">
            <a:spLocks noGrp="1"/>
          </p:cNvSpPr>
          <p:nvPr>
            <p:ph type="title"/>
          </p:nvPr>
        </p:nvSpPr>
        <p:spPr>
          <a:xfrm>
            <a:off x="5926997" y="5262947"/>
            <a:ext cx="5279600" cy="845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4000" b="0"/>
            </a:lvl1pPr>
            <a:lvl2pPr lvl="1" algn="r" rtl="0">
              <a:spcBef>
                <a:spcPts val="0"/>
              </a:spcBef>
              <a:spcAft>
                <a:spcPts val="0"/>
              </a:spcAft>
              <a:buNone/>
              <a:defRPr sz="4000" b="0"/>
            </a:lvl2pPr>
            <a:lvl3pPr lvl="2" algn="r" rtl="0">
              <a:spcBef>
                <a:spcPts val="0"/>
              </a:spcBef>
              <a:spcAft>
                <a:spcPts val="0"/>
              </a:spcAft>
              <a:buNone/>
              <a:defRPr sz="4000" b="0"/>
            </a:lvl3pPr>
            <a:lvl4pPr lvl="3" algn="r" rtl="0">
              <a:spcBef>
                <a:spcPts val="0"/>
              </a:spcBef>
              <a:spcAft>
                <a:spcPts val="0"/>
              </a:spcAft>
              <a:buNone/>
              <a:defRPr sz="4000" b="0"/>
            </a:lvl4pPr>
            <a:lvl5pPr lvl="4" algn="r" rtl="0">
              <a:spcBef>
                <a:spcPts val="0"/>
              </a:spcBef>
              <a:spcAft>
                <a:spcPts val="0"/>
              </a:spcAft>
              <a:buNone/>
              <a:defRPr sz="4000" b="0"/>
            </a:lvl5pPr>
            <a:lvl6pPr lvl="5" algn="r" rtl="0">
              <a:spcBef>
                <a:spcPts val="0"/>
              </a:spcBef>
              <a:spcAft>
                <a:spcPts val="0"/>
              </a:spcAft>
              <a:buNone/>
              <a:defRPr sz="4000" b="0"/>
            </a:lvl6pPr>
            <a:lvl7pPr lvl="6" algn="r" rtl="0">
              <a:spcBef>
                <a:spcPts val="0"/>
              </a:spcBef>
              <a:spcAft>
                <a:spcPts val="0"/>
              </a:spcAft>
              <a:buNone/>
              <a:defRPr sz="4000" b="0"/>
            </a:lvl7pPr>
            <a:lvl8pPr lvl="7" algn="r" rtl="0">
              <a:spcBef>
                <a:spcPts val="0"/>
              </a:spcBef>
              <a:spcAft>
                <a:spcPts val="0"/>
              </a:spcAft>
              <a:buNone/>
              <a:defRPr sz="4000" b="0"/>
            </a:lvl8pPr>
            <a:lvl9pPr lvl="8" algn="r" rtl="0">
              <a:spcBef>
                <a:spcPts val="0"/>
              </a:spcBef>
              <a:spcAft>
                <a:spcPts val="0"/>
              </a:spcAft>
              <a:buNone/>
              <a:defRPr sz="4000" b="0"/>
            </a:lvl9pPr>
          </a:lstStyle>
          <a:p>
            <a:endParaRPr/>
          </a:p>
        </p:txBody>
      </p:sp>
    </p:spTree>
    <p:extLst>
      <p:ext uri="{BB962C8B-B14F-4D97-AF65-F5344CB8AC3E}">
        <p14:creationId xmlns:p14="http://schemas.microsoft.com/office/powerpoint/2010/main" val="69270100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74"/>
        <p:cNvGrpSpPr/>
        <p:nvPr/>
      </p:nvGrpSpPr>
      <p:grpSpPr>
        <a:xfrm>
          <a:off x="0" y="0"/>
          <a:ext cx="0" cy="0"/>
          <a:chOff x="0" y="0"/>
          <a:chExt cx="0" cy="0"/>
        </a:xfrm>
      </p:grpSpPr>
      <p:sp>
        <p:nvSpPr>
          <p:cNvPr id="75" name="Google Shape;75;p8"/>
          <p:cNvSpPr/>
          <p:nvPr/>
        </p:nvSpPr>
        <p:spPr>
          <a:xfrm rot="10800000">
            <a:off x="-1524004" y="-69"/>
            <a:ext cx="10588437" cy="7703401"/>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6" name="Google Shape;76;p8"/>
          <p:cNvGrpSpPr/>
          <p:nvPr/>
        </p:nvGrpSpPr>
        <p:grpSpPr>
          <a:xfrm>
            <a:off x="1207804" y="-30952"/>
            <a:ext cx="10984219" cy="6888968"/>
            <a:chOff x="5353050" y="0"/>
            <a:chExt cx="4407556" cy="5143580"/>
          </a:xfrm>
        </p:grpSpPr>
        <p:sp>
          <p:nvSpPr>
            <p:cNvPr id="77" name="Google Shape;77;p8"/>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8"/>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8"/>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8"/>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8"/>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 name="Google Shape;82;p8"/>
          <p:cNvSpPr txBox="1">
            <a:spLocks noGrp="1"/>
          </p:cNvSpPr>
          <p:nvPr>
            <p:ph type="title"/>
          </p:nvPr>
        </p:nvSpPr>
        <p:spPr>
          <a:xfrm rot="-151">
            <a:off x="1536400" y="1746409"/>
            <a:ext cx="9119200" cy="3365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4800"/>
              <a:buNone/>
              <a:defRPr sz="8800"/>
            </a:lvl1pPr>
            <a:lvl2pPr lvl="1">
              <a:spcBef>
                <a:spcPts val="0"/>
              </a:spcBef>
              <a:spcAft>
                <a:spcPts val="0"/>
              </a:spcAft>
              <a:buClr>
                <a:schemeClr val="accent1"/>
              </a:buClr>
              <a:buSzPts val="4800"/>
              <a:buNone/>
              <a:defRPr sz="6400">
                <a:solidFill>
                  <a:schemeClr val="accent1"/>
                </a:solidFill>
              </a:defRPr>
            </a:lvl2pPr>
            <a:lvl3pPr lvl="2">
              <a:spcBef>
                <a:spcPts val="0"/>
              </a:spcBef>
              <a:spcAft>
                <a:spcPts val="0"/>
              </a:spcAft>
              <a:buClr>
                <a:schemeClr val="accent1"/>
              </a:buClr>
              <a:buSzPts val="4800"/>
              <a:buNone/>
              <a:defRPr sz="6400">
                <a:solidFill>
                  <a:schemeClr val="accent1"/>
                </a:solidFill>
              </a:defRPr>
            </a:lvl3pPr>
            <a:lvl4pPr lvl="3">
              <a:spcBef>
                <a:spcPts val="0"/>
              </a:spcBef>
              <a:spcAft>
                <a:spcPts val="0"/>
              </a:spcAft>
              <a:buClr>
                <a:schemeClr val="accent1"/>
              </a:buClr>
              <a:buSzPts val="4800"/>
              <a:buNone/>
              <a:defRPr sz="6400">
                <a:solidFill>
                  <a:schemeClr val="accent1"/>
                </a:solidFill>
              </a:defRPr>
            </a:lvl4pPr>
            <a:lvl5pPr lvl="4">
              <a:spcBef>
                <a:spcPts val="0"/>
              </a:spcBef>
              <a:spcAft>
                <a:spcPts val="0"/>
              </a:spcAft>
              <a:buClr>
                <a:schemeClr val="accent1"/>
              </a:buClr>
              <a:buSzPts val="4800"/>
              <a:buNone/>
              <a:defRPr sz="6400">
                <a:solidFill>
                  <a:schemeClr val="accent1"/>
                </a:solidFill>
              </a:defRPr>
            </a:lvl5pPr>
            <a:lvl6pPr lvl="5">
              <a:spcBef>
                <a:spcPts val="0"/>
              </a:spcBef>
              <a:spcAft>
                <a:spcPts val="0"/>
              </a:spcAft>
              <a:buClr>
                <a:schemeClr val="accent1"/>
              </a:buClr>
              <a:buSzPts val="4800"/>
              <a:buNone/>
              <a:defRPr sz="6400">
                <a:solidFill>
                  <a:schemeClr val="accent1"/>
                </a:solidFill>
              </a:defRPr>
            </a:lvl6pPr>
            <a:lvl7pPr lvl="6">
              <a:spcBef>
                <a:spcPts val="0"/>
              </a:spcBef>
              <a:spcAft>
                <a:spcPts val="0"/>
              </a:spcAft>
              <a:buClr>
                <a:schemeClr val="accent1"/>
              </a:buClr>
              <a:buSzPts val="4800"/>
              <a:buNone/>
              <a:defRPr sz="6400">
                <a:solidFill>
                  <a:schemeClr val="accent1"/>
                </a:solidFill>
              </a:defRPr>
            </a:lvl7pPr>
            <a:lvl8pPr lvl="7">
              <a:spcBef>
                <a:spcPts val="0"/>
              </a:spcBef>
              <a:spcAft>
                <a:spcPts val="0"/>
              </a:spcAft>
              <a:buClr>
                <a:schemeClr val="accent1"/>
              </a:buClr>
              <a:buSzPts val="4800"/>
              <a:buNone/>
              <a:defRPr sz="6400">
                <a:solidFill>
                  <a:schemeClr val="accent1"/>
                </a:solidFill>
              </a:defRPr>
            </a:lvl8pPr>
            <a:lvl9pPr lvl="8">
              <a:spcBef>
                <a:spcPts val="0"/>
              </a:spcBef>
              <a:spcAft>
                <a:spcPts val="0"/>
              </a:spcAft>
              <a:buClr>
                <a:schemeClr val="accent1"/>
              </a:buClr>
              <a:buSzPts val="4800"/>
              <a:buNone/>
              <a:defRPr sz="6400">
                <a:solidFill>
                  <a:schemeClr val="accent1"/>
                </a:solidFill>
              </a:defRPr>
            </a:lvl9pPr>
          </a:lstStyle>
          <a:p>
            <a:endParaRPr/>
          </a:p>
        </p:txBody>
      </p:sp>
    </p:spTree>
    <p:extLst>
      <p:ext uri="{BB962C8B-B14F-4D97-AF65-F5344CB8AC3E}">
        <p14:creationId xmlns:p14="http://schemas.microsoft.com/office/powerpoint/2010/main" val="41784101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86"/>
        <p:cNvGrpSpPr/>
        <p:nvPr/>
      </p:nvGrpSpPr>
      <p:grpSpPr>
        <a:xfrm>
          <a:off x="0" y="0"/>
          <a:ext cx="0" cy="0"/>
          <a:chOff x="0" y="0"/>
          <a:chExt cx="0" cy="0"/>
        </a:xfrm>
      </p:grpSpPr>
      <p:sp>
        <p:nvSpPr>
          <p:cNvPr id="87" name="Google Shape;87;p10"/>
          <p:cNvSpPr txBox="1">
            <a:spLocks noGrp="1"/>
          </p:cNvSpPr>
          <p:nvPr>
            <p:ph type="ctrTitle"/>
          </p:nvPr>
        </p:nvSpPr>
        <p:spPr>
          <a:xfrm flipH="1">
            <a:off x="818881" y="5420100"/>
            <a:ext cx="4886400" cy="622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b="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endParaRPr/>
          </a:p>
        </p:txBody>
      </p:sp>
      <p:sp>
        <p:nvSpPr>
          <p:cNvPr id="88" name="Google Shape;88;p10"/>
          <p:cNvSpPr txBox="1">
            <a:spLocks noGrp="1"/>
          </p:cNvSpPr>
          <p:nvPr>
            <p:ph type="subTitle" idx="1"/>
          </p:nvPr>
        </p:nvSpPr>
        <p:spPr>
          <a:xfrm rot="-307" flipH="1">
            <a:off x="818881" y="3543500"/>
            <a:ext cx="4478800" cy="177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667"/>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grpSp>
        <p:nvGrpSpPr>
          <p:cNvPr id="89" name="Google Shape;89;p10"/>
          <p:cNvGrpSpPr/>
          <p:nvPr/>
        </p:nvGrpSpPr>
        <p:grpSpPr>
          <a:xfrm rot="10800000">
            <a:off x="-1622820" y="2"/>
            <a:ext cx="5165656" cy="6028276"/>
            <a:chOff x="5353050" y="0"/>
            <a:chExt cx="4407556" cy="5143580"/>
          </a:xfrm>
        </p:grpSpPr>
        <p:sp>
          <p:nvSpPr>
            <p:cNvPr id="90" name="Google Shape;90;p10"/>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10"/>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10"/>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10"/>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10"/>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65839043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08"/>
        <p:cNvGrpSpPr/>
        <p:nvPr/>
      </p:nvGrpSpPr>
      <p:grpSpPr>
        <a:xfrm>
          <a:off x="0" y="0"/>
          <a:ext cx="0" cy="0"/>
          <a:chOff x="0" y="0"/>
          <a:chExt cx="0" cy="0"/>
        </a:xfrm>
      </p:grpSpPr>
      <p:grpSp>
        <p:nvGrpSpPr>
          <p:cNvPr id="109" name="Google Shape;109;p12"/>
          <p:cNvGrpSpPr/>
          <p:nvPr/>
        </p:nvGrpSpPr>
        <p:grpSpPr>
          <a:xfrm rot="10800000">
            <a:off x="-28" y="5165401"/>
            <a:ext cx="1521789" cy="1692593"/>
            <a:chOff x="8002655" y="8"/>
            <a:chExt cx="1141342" cy="1269445"/>
          </a:xfrm>
        </p:grpSpPr>
        <p:sp>
          <p:nvSpPr>
            <p:cNvPr id="110" name="Google Shape;110;p1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1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2" name="Google Shape;112;p12"/>
          <p:cNvGrpSpPr/>
          <p:nvPr/>
        </p:nvGrpSpPr>
        <p:grpSpPr>
          <a:xfrm rot="10800000">
            <a:off x="9252001" y="12"/>
            <a:ext cx="2939995" cy="2976761"/>
            <a:chOff x="-21" y="2910925"/>
            <a:chExt cx="2204996" cy="2232571"/>
          </a:xfrm>
        </p:grpSpPr>
        <p:sp>
          <p:nvSpPr>
            <p:cNvPr id="113" name="Google Shape;113;p12"/>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12"/>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12"/>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6" name="Google Shape;116;p1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135300295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217"/>
        <p:cNvGrpSpPr/>
        <p:nvPr/>
      </p:nvGrpSpPr>
      <p:grpSpPr>
        <a:xfrm>
          <a:off x="0" y="0"/>
          <a:ext cx="0" cy="0"/>
          <a:chOff x="0" y="0"/>
          <a:chExt cx="0" cy="0"/>
        </a:xfrm>
      </p:grpSpPr>
      <p:sp>
        <p:nvSpPr>
          <p:cNvPr id="218" name="Google Shape;218;p19"/>
          <p:cNvSpPr txBox="1">
            <a:spLocks noGrp="1"/>
          </p:cNvSpPr>
          <p:nvPr>
            <p:ph type="ctrTitle"/>
          </p:nvPr>
        </p:nvSpPr>
        <p:spPr>
          <a:xfrm flipH="1">
            <a:off x="1965300" y="3248500"/>
            <a:ext cx="3144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19" name="Google Shape;219;p19"/>
          <p:cNvSpPr txBox="1">
            <a:spLocks noGrp="1"/>
          </p:cNvSpPr>
          <p:nvPr>
            <p:ph type="subTitle" idx="1"/>
          </p:nvPr>
        </p:nvSpPr>
        <p:spPr>
          <a:xfrm flipH="1">
            <a:off x="1917955" y="3721279"/>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0" name="Google Shape;220;p19"/>
          <p:cNvSpPr txBox="1">
            <a:spLocks noGrp="1"/>
          </p:cNvSpPr>
          <p:nvPr>
            <p:ph type="ctrTitle" idx="2"/>
          </p:nvPr>
        </p:nvSpPr>
        <p:spPr>
          <a:xfrm flipH="1">
            <a:off x="7569233" y="3248497"/>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1" name="Google Shape;221;p19"/>
          <p:cNvSpPr txBox="1">
            <a:spLocks noGrp="1"/>
          </p:cNvSpPr>
          <p:nvPr>
            <p:ph type="subTitle" idx="3"/>
          </p:nvPr>
        </p:nvSpPr>
        <p:spPr>
          <a:xfrm flipH="1">
            <a:off x="7540852" y="3721279"/>
            <a:ext cx="32460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2" name="Google Shape;222;p19"/>
          <p:cNvSpPr txBox="1">
            <a:spLocks noGrp="1"/>
          </p:cNvSpPr>
          <p:nvPr>
            <p:ph type="ctrTitle" idx="4"/>
          </p:nvPr>
        </p:nvSpPr>
        <p:spPr>
          <a:xfrm flipH="1">
            <a:off x="1965267" y="1867633"/>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3" name="Google Shape;223;p19"/>
          <p:cNvSpPr txBox="1">
            <a:spLocks noGrp="1"/>
          </p:cNvSpPr>
          <p:nvPr>
            <p:ph type="subTitle" idx="5"/>
          </p:nvPr>
        </p:nvSpPr>
        <p:spPr>
          <a:xfrm flipH="1">
            <a:off x="1917955" y="2336300"/>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4" name="Google Shape;224;p19"/>
          <p:cNvSpPr txBox="1">
            <a:spLocks noGrp="1"/>
          </p:cNvSpPr>
          <p:nvPr>
            <p:ph type="ctrTitle" idx="6"/>
          </p:nvPr>
        </p:nvSpPr>
        <p:spPr>
          <a:xfrm flipH="1">
            <a:off x="1965267" y="4709167"/>
            <a:ext cx="20808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5" name="Google Shape;225;p19"/>
          <p:cNvSpPr txBox="1">
            <a:spLocks noGrp="1"/>
          </p:cNvSpPr>
          <p:nvPr>
            <p:ph type="subTitle" idx="7"/>
          </p:nvPr>
        </p:nvSpPr>
        <p:spPr>
          <a:xfrm flipH="1">
            <a:off x="1918000" y="5180333"/>
            <a:ext cx="3754000" cy="99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6" name="Google Shape;226;p19"/>
          <p:cNvSpPr txBox="1">
            <a:spLocks noGrp="1"/>
          </p:cNvSpPr>
          <p:nvPr>
            <p:ph type="ctrTitle" idx="8"/>
          </p:nvPr>
        </p:nvSpPr>
        <p:spPr>
          <a:xfrm flipH="1">
            <a:off x="7522000" y="4709167"/>
            <a:ext cx="39132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7" name="Google Shape;227;p19"/>
          <p:cNvSpPr txBox="1">
            <a:spLocks noGrp="1"/>
          </p:cNvSpPr>
          <p:nvPr>
            <p:ph type="subTitle" idx="9"/>
          </p:nvPr>
        </p:nvSpPr>
        <p:spPr>
          <a:xfrm flipH="1">
            <a:off x="7521933" y="5180333"/>
            <a:ext cx="3514400" cy="6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8" name="Google Shape;228;p19"/>
          <p:cNvSpPr txBox="1">
            <a:spLocks noGrp="1"/>
          </p:cNvSpPr>
          <p:nvPr>
            <p:ph type="ctrTitle" idx="13"/>
          </p:nvPr>
        </p:nvSpPr>
        <p:spPr>
          <a:xfrm flipH="1">
            <a:off x="7569233" y="1867633"/>
            <a:ext cx="24320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9" name="Google Shape;229;p19"/>
          <p:cNvSpPr txBox="1">
            <a:spLocks noGrp="1"/>
          </p:cNvSpPr>
          <p:nvPr>
            <p:ph type="subTitle" idx="14"/>
          </p:nvPr>
        </p:nvSpPr>
        <p:spPr>
          <a:xfrm flipH="1">
            <a:off x="7521933" y="2336300"/>
            <a:ext cx="3514400" cy="7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30" name="Google Shape;230;p19"/>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31" name="Google Shape;231;p19"/>
          <p:cNvGrpSpPr/>
          <p:nvPr/>
        </p:nvGrpSpPr>
        <p:grpSpPr>
          <a:xfrm>
            <a:off x="10670207" y="12"/>
            <a:ext cx="1521789" cy="1692593"/>
            <a:chOff x="8002655" y="8"/>
            <a:chExt cx="1141342" cy="1269445"/>
          </a:xfrm>
        </p:grpSpPr>
        <p:sp>
          <p:nvSpPr>
            <p:cNvPr id="232" name="Google Shape;232;p19"/>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19"/>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4" name="Google Shape;234;p19"/>
          <p:cNvGrpSpPr/>
          <p:nvPr/>
        </p:nvGrpSpPr>
        <p:grpSpPr>
          <a:xfrm>
            <a:off x="-28" y="3881234"/>
            <a:ext cx="2939995" cy="2976761"/>
            <a:chOff x="-21" y="2910925"/>
            <a:chExt cx="2204996" cy="2232571"/>
          </a:xfrm>
        </p:grpSpPr>
        <p:sp>
          <p:nvSpPr>
            <p:cNvPr id="235" name="Google Shape;235;p19"/>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19"/>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19"/>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83535285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list">
  <p:cSld name="Title and list">
    <p:spTree>
      <p:nvGrpSpPr>
        <p:cNvPr id="1" name="Shape 238"/>
        <p:cNvGrpSpPr/>
        <p:nvPr/>
      </p:nvGrpSpPr>
      <p:grpSpPr>
        <a:xfrm>
          <a:off x="0" y="0"/>
          <a:ext cx="0" cy="0"/>
          <a:chOff x="0" y="0"/>
          <a:chExt cx="0" cy="0"/>
        </a:xfrm>
      </p:grpSpPr>
      <p:sp>
        <p:nvSpPr>
          <p:cNvPr id="239" name="Google Shape;239;p20"/>
          <p:cNvSpPr txBox="1">
            <a:spLocks noGrp="1"/>
          </p:cNvSpPr>
          <p:nvPr>
            <p:ph type="body" idx="1"/>
          </p:nvPr>
        </p:nvSpPr>
        <p:spPr>
          <a:xfrm>
            <a:off x="693833" y="1847400"/>
            <a:ext cx="9497516" cy="4681869"/>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chemeClr val="accent2"/>
              </a:buClr>
              <a:buSzPts val="1600"/>
              <a:buFont typeface="Raleway Thin"/>
              <a:buChar char="●"/>
              <a:defRPr sz="2400"/>
            </a:lvl1pPr>
            <a:lvl2pPr marL="1219170" lvl="1" indent="-440256" rtl="0">
              <a:spcBef>
                <a:spcPts val="2133"/>
              </a:spcBef>
              <a:spcAft>
                <a:spcPts val="0"/>
              </a:spcAft>
              <a:buSzPts val="1600"/>
              <a:buFont typeface="Nunito Light"/>
              <a:buChar char="○"/>
              <a:defRPr/>
            </a:lvl2pPr>
            <a:lvl3pPr marL="1828754" lvl="2" indent="-431789" rtl="0">
              <a:spcBef>
                <a:spcPts val="2133"/>
              </a:spcBef>
              <a:spcAft>
                <a:spcPts val="0"/>
              </a:spcAft>
              <a:buSzPts val="1500"/>
              <a:buFont typeface="Nunito Light"/>
              <a:buChar char="■"/>
              <a:defRPr/>
            </a:lvl3pPr>
            <a:lvl4pPr marL="2438339" lvl="3" indent="-431789" rtl="0">
              <a:spcBef>
                <a:spcPts val="2133"/>
              </a:spcBef>
              <a:spcAft>
                <a:spcPts val="0"/>
              </a:spcAft>
              <a:buSzPts val="1500"/>
              <a:buFont typeface="Nunito Light"/>
              <a:buChar char="●"/>
              <a:defRPr/>
            </a:lvl4pPr>
            <a:lvl5pPr marL="3047924" lvl="4" indent="-423323" rtl="0">
              <a:spcBef>
                <a:spcPts val="2133"/>
              </a:spcBef>
              <a:spcAft>
                <a:spcPts val="0"/>
              </a:spcAft>
              <a:buSzPts val="1400"/>
              <a:buFont typeface="Nunito Light"/>
              <a:buChar char="○"/>
              <a:defRPr/>
            </a:lvl5pPr>
            <a:lvl6pPr marL="3657509" lvl="5" indent="-423323" rtl="0">
              <a:spcBef>
                <a:spcPts val="2133"/>
              </a:spcBef>
              <a:spcAft>
                <a:spcPts val="0"/>
              </a:spcAft>
              <a:buSzPts val="1400"/>
              <a:buFont typeface="Nunito Light"/>
              <a:buChar char="■"/>
              <a:defRPr/>
            </a:lvl6pPr>
            <a:lvl7pPr marL="4267093" lvl="6" indent="-414856" rtl="0">
              <a:spcBef>
                <a:spcPts val="2133"/>
              </a:spcBef>
              <a:spcAft>
                <a:spcPts val="0"/>
              </a:spcAft>
              <a:buSzPts val="1300"/>
              <a:buFont typeface="Nunito Light"/>
              <a:buChar char="●"/>
              <a:defRPr/>
            </a:lvl7pPr>
            <a:lvl8pPr marL="4876678" lvl="7" indent="-414856" rtl="0">
              <a:spcBef>
                <a:spcPts val="2133"/>
              </a:spcBef>
              <a:spcAft>
                <a:spcPts val="0"/>
              </a:spcAft>
              <a:buSzPts val="1300"/>
              <a:buFont typeface="Nunito Light"/>
              <a:buChar char="○"/>
              <a:defRPr/>
            </a:lvl8pPr>
            <a:lvl9pPr marL="5486263" lvl="8" indent="-423323" rtl="0">
              <a:spcBef>
                <a:spcPts val="2133"/>
              </a:spcBef>
              <a:spcAft>
                <a:spcPts val="2133"/>
              </a:spcAft>
              <a:buSzPts val="1400"/>
              <a:buFont typeface="Nunito Light"/>
              <a:buChar char="■"/>
              <a:defRPr/>
            </a:lvl9pPr>
          </a:lstStyle>
          <a:p>
            <a:endParaRPr/>
          </a:p>
        </p:txBody>
      </p:sp>
      <p:sp>
        <p:nvSpPr>
          <p:cNvPr id="240" name="Google Shape;240;p20"/>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1" name="Google Shape;241;p20"/>
          <p:cNvGrpSpPr/>
          <p:nvPr/>
        </p:nvGrpSpPr>
        <p:grpSpPr>
          <a:xfrm>
            <a:off x="9" y="3779033"/>
            <a:ext cx="2766825" cy="3079023"/>
            <a:chOff x="6" y="2834274"/>
            <a:chExt cx="2075119" cy="2309267"/>
          </a:xfrm>
        </p:grpSpPr>
        <p:sp>
          <p:nvSpPr>
            <p:cNvPr id="242" name="Google Shape;242;p20"/>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0"/>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0"/>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5607695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79"/>
        <p:cNvGrpSpPr/>
        <p:nvPr/>
      </p:nvGrpSpPr>
      <p:grpSpPr>
        <a:xfrm>
          <a:off x="0" y="0"/>
          <a:ext cx="0" cy="0"/>
          <a:chOff x="0" y="0"/>
          <a:chExt cx="0" cy="0"/>
        </a:xfrm>
      </p:grpSpPr>
    </p:spTree>
    <p:extLst>
      <p:ext uri="{BB962C8B-B14F-4D97-AF65-F5344CB8AC3E}">
        <p14:creationId xmlns:p14="http://schemas.microsoft.com/office/powerpoint/2010/main" val="132078345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80"/>
        <p:cNvGrpSpPr/>
        <p:nvPr/>
      </p:nvGrpSpPr>
      <p:grpSpPr>
        <a:xfrm>
          <a:off x="0" y="0"/>
          <a:ext cx="0" cy="0"/>
          <a:chOff x="0" y="0"/>
          <a:chExt cx="0" cy="0"/>
        </a:xfrm>
      </p:grpSpPr>
    </p:spTree>
    <p:extLst>
      <p:ext uri="{BB962C8B-B14F-4D97-AF65-F5344CB8AC3E}">
        <p14:creationId xmlns:p14="http://schemas.microsoft.com/office/powerpoint/2010/main" val="34999081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EE5388B-A0DB-D24D-8E1F-7062AA0F01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4978505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E586ED7-CF97-B548-871F-2729E14D2B01}" type="slidenum">
              <a:rPr lang="en-US"/>
              <a:pPr>
                <a:defRPr/>
              </a:pPr>
              <a:t>‹#›</a:t>
            </a:fld>
            <a:endParaRPr lang="en-US"/>
          </a:p>
        </p:txBody>
      </p:sp>
    </p:spTree>
    <p:extLst>
      <p:ext uri="{BB962C8B-B14F-4D97-AF65-F5344CB8AC3E}">
        <p14:creationId xmlns:p14="http://schemas.microsoft.com/office/powerpoint/2010/main" val="17429092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9"/>
        <p:cNvGrpSpPr/>
        <p:nvPr/>
      </p:nvGrpSpPr>
      <p:grpSpPr>
        <a:xfrm>
          <a:off x="0" y="0"/>
          <a:ext cx="0" cy="0"/>
          <a:chOff x="0" y="0"/>
          <a:chExt cx="0" cy="0"/>
        </a:xfrm>
      </p:grpSpPr>
      <p:grpSp>
        <p:nvGrpSpPr>
          <p:cNvPr id="20" name="Google Shape;20;p3"/>
          <p:cNvGrpSpPr/>
          <p:nvPr/>
        </p:nvGrpSpPr>
        <p:grpSpPr>
          <a:xfrm rot="10800000">
            <a:off x="-1448045" y="-36983"/>
            <a:ext cx="4029681" cy="4702604"/>
            <a:chOff x="5353050" y="0"/>
            <a:chExt cx="4407556" cy="5143580"/>
          </a:xfrm>
        </p:grpSpPr>
        <p:sp>
          <p:nvSpPr>
            <p:cNvPr id="21" name="Google Shape;21;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 name="Google Shape;26;p3"/>
          <p:cNvSpPr txBox="1">
            <a:spLocks noGrp="1"/>
          </p:cNvSpPr>
          <p:nvPr>
            <p:ph type="title"/>
          </p:nvPr>
        </p:nvSpPr>
        <p:spPr>
          <a:xfrm rot="-294">
            <a:off x="1869133" y="3789412"/>
            <a:ext cx="4670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64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7" name="Google Shape;27;p3"/>
          <p:cNvSpPr txBox="1">
            <a:spLocks noGrp="1"/>
          </p:cNvSpPr>
          <p:nvPr>
            <p:ph type="subTitle" idx="1"/>
          </p:nvPr>
        </p:nvSpPr>
        <p:spPr>
          <a:xfrm flipH="1">
            <a:off x="2175933" y="4636733"/>
            <a:ext cx="4056400" cy="142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28" name="Google Shape;28;p3"/>
          <p:cNvSpPr txBox="1">
            <a:spLocks noGrp="1"/>
          </p:cNvSpPr>
          <p:nvPr>
            <p:ph type="title" idx="2" hasCustomPrompt="1"/>
          </p:nvPr>
        </p:nvSpPr>
        <p:spPr>
          <a:xfrm>
            <a:off x="2950933" y="1564216"/>
            <a:ext cx="2506400" cy="164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96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29" name="Google Shape;29;p3"/>
          <p:cNvGrpSpPr/>
          <p:nvPr/>
        </p:nvGrpSpPr>
        <p:grpSpPr>
          <a:xfrm rot="10800000" flipH="1">
            <a:off x="2230012" y="-1214671"/>
            <a:ext cx="11525467" cy="8072677"/>
            <a:chOff x="5353050" y="0"/>
            <a:chExt cx="4407556" cy="5143580"/>
          </a:xfrm>
        </p:grpSpPr>
        <p:sp>
          <p:nvSpPr>
            <p:cNvPr id="30" name="Google Shape;30;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5645647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B985C783-5E3A-544F-B084-B44361D3C5E1}" type="slidenum">
              <a:rPr lang="en-US"/>
              <a:pPr/>
              <a:t>‹#›</a:t>
            </a:fld>
            <a:endParaRPr lang="en-US"/>
          </a:p>
        </p:txBody>
      </p:sp>
    </p:spTree>
    <p:extLst>
      <p:ext uri="{BB962C8B-B14F-4D97-AF65-F5344CB8AC3E}">
        <p14:creationId xmlns:p14="http://schemas.microsoft.com/office/powerpoint/2010/main" val="298329342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5D514A2-C9D6-0848-900D-9A371420AFE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5100171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three columns 2">
  <p:cSld name="Title and three columns 2">
    <p:spTree>
      <p:nvGrpSpPr>
        <p:cNvPr id="1" name="Shape 187"/>
        <p:cNvGrpSpPr/>
        <p:nvPr/>
      </p:nvGrpSpPr>
      <p:grpSpPr>
        <a:xfrm>
          <a:off x="0" y="0"/>
          <a:ext cx="0" cy="0"/>
          <a:chOff x="0" y="0"/>
          <a:chExt cx="0" cy="0"/>
        </a:xfrm>
      </p:grpSpPr>
      <p:sp>
        <p:nvSpPr>
          <p:cNvPr id="188" name="Google Shape;188;p17"/>
          <p:cNvSpPr txBox="1">
            <a:spLocks noGrp="1"/>
          </p:cNvSpPr>
          <p:nvPr>
            <p:ph type="ctrTitle"/>
          </p:nvPr>
        </p:nvSpPr>
        <p:spPr>
          <a:xfrm>
            <a:off x="2472068" y="1564403"/>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89" name="Google Shape;189;p17"/>
          <p:cNvSpPr txBox="1">
            <a:spLocks noGrp="1"/>
          </p:cNvSpPr>
          <p:nvPr>
            <p:ph type="subTitle" idx="1"/>
          </p:nvPr>
        </p:nvSpPr>
        <p:spPr>
          <a:xfrm>
            <a:off x="5054933" y="1794767"/>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0" name="Google Shape;190;p17"/>
          <p:cNvSpPr txBox="1">
            <a:spLocks noGrp="1"/>
          </p:cNvSpPr>
          <p:nvPr>
            <p:ph type="ctrTitle" idx="2"/>
          </p:nvPr>
        </p:nvSpPr>
        <p:spPr>
          <a:xfrm>
            <a:off x="2472068" y="3060121"/>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91" name="Google Shape;191;p17"/>
          <p:cNvSpPr txBox="1">
            <a:spLocks noGrp="1"/>
          </p:cNvSpPr>
          <p:nvPr>
            <p:ph type="subTitle" idx="3"/>
          </p:nvPr>
        </p:nvSpPr>
        <p:spPr>
          <a:xfrm>
            <a:off x="5054933" y="32816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2" name="Google Shape;192;p17"/>
          <p:cNvSpPr txBox="1">
            <a:spLocks noGrp="1"/>
          </p:cNvSpPr>
          <p:nvPr>
            <p:ph type="ctrTitle" idx="4"/>
          </p:nvPr>
        </p:nvSpPr>
        <p:spPr>
          <a:xfrm>
            <a:off x="2472068" y="4671025"/>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93" name="Google Shape;193;p17"/>
          <p:cNvSpPr txBox="1">
            <a:spLocks noGrp="1"/>
          </p:cNvSpPr>
          <p:nvPr>
            <p:ph type="subTitle" idx="5"/>
          </p:nvPr>
        </p:nvSpPr>
        <p:spPr>
          <a:xfrm>
            <a:off x="5054933" y="49008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4" name="Google Shape;194;p17"/>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
        <p:nvSpPr>
          <p:cNvPr id="195" name="Google Shape;195;p17"/>
          <p:cNvSpPr/>
          <p:nvPr/>
        </p:nvSpPr>
        <p:spPr>
          <a:xfrm rot="10800000">
            <a:off x="6610745"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96" name="Google Shape;196;p17"/>
          <p:cNvGrpSpPr/>
          <p:nvPr/>
        </p:nvGrpSpPr>
        <p:grpSpPr>
          <a:xfrm>
            <a:off x="7137400" y="0"/>
            <a:ext cx="5876741" cy="6858107"/>
            <a:chOff x="5353050" y="0"/>
            <a:chExt cx="4407556" cy="5143580"/>
          </a:xfrm>
        </p:grpSpPr>
        <p:sp>
          <p:nvSpPr>
            <p:cNvPr id="197" name="Google Shape;197;p17"/>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17"/>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17"/>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17"/>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17"/>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87640315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55"/>
        <p:cNvGrpSpPr/>
        <p:nvPr/>
      </p:nvGrpSpPr>
      <p:grpSpPr>
        <a:xfrm>
          <a:off x="0" y="0"/>
          <a:ext cx="0" cy="0"/>
          <a:chOff x="0" y="0"/>
          <a:chExt cx="0" cy="0"/>
        </a:xfrm>
      </p:grpSpPr>
      <p:sp>
        <p:nvSpPr>
          <p:cNvPr id="156" name="Google Shape;156;p15"/>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57" name="Google Shape;157;p15"/>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58" name="Google Shape;158;p15"/>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59" name="Google Shape;159;p15"/>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60" name="Google Shape;160;p15"/>
          <p:cNvSpPr txBox="1">
            <a:spLocks noGrp="1"/>
          </p:cNvSpPr>
          <p:nvPr>
            <p:ph type="ctrTitle" idx="4"/>
          </p:nvPr>
        </p:nvSpPr>
        <p:spPr>
          <a:xfrm flipH="1">
            <a:off x="1461600" y="2063033"/>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61" name="Google Shape;161;p15"/>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162" name="Google Shape;162;p15"/>
          <p:cNvGrpSpPr/>
          <p:nvPr/>
        </p:nvGrpSpPr>
        <p:grpSpPr>
          <a:xfrm>
            <a:off x="10670207" y="12"/>
            <a:ext cx="1521789" cy="1692593"/>
            <a:chOff x="8002655" y="8"/>
            <a:chExt cx="1141342" cy="1269445"/>
          </a:xfrm>
        </p:grpSpPr>
        <p:sp>
          <p:nvSpPr>
            <p:cNvPr id="163" name="Google Shape;163;p15"/>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15"/>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5" name="Google Shape;165;p15"/>
          <p:cNvGrpSpPr/>
          <p:nvPr/>
        </p:nvGrpSpPr>
        <p:grpSpPr>
          <a:xfrm>
            <a:off x="-28" y="3881234"/>
            <a:ext cx="2939995" cy="2976761"/>
            <a:chOff x="-21" y="2910925"/>
            <a:chExt cx="2204996" cy="2232571"/>
          </a:xfrm>
        </p:grpSpPr>
        <p:sp>
          <p:nvSpPr>
            <p:cNvPr id="166" name="Google Shape;166;p15"/>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15"/>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15"/>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9" name="Google Shape;169;p15"/>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172352583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body" type="tx" preserve="1">
  <p:cSld name="Title and body">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960000" y="1578400"/>
            <a:ext cx="10272000" cy="4559600"/>
          </a:xfrm>
          <a:prstGeom prst="rect">
            <a:avLst/>
          </a:prstGeom>
        </p:spPr>
        <p:txBody>
          <a:bodyPr spcFirstLastPara="1" wrap="square" lIns="91425" tIns="91425" rIns="91425" bIns="91425" anchor="t" anchorCtr="0">
            <a:noAutofit/>
          </a:bodyPr>
          <a:lstStyle>
            <a:lvl1pPr marL="609585" lvl="0" indent="-406390">
              <a:lnSpc>
                <a:spcPct val="100000"/>
              </a:lnSpc>
              <a:spcBef>
                <a:spcPts val="0"/>
              </a:spcBef>
              <a:spcAft>
                <a:spcPts val="0"/>
              </a:spcAft>
              <a:buClr>
                <a:srgbClr val="434343"/>
              </a:buClr>
              <a:buSzPts val="1200"/>
              <a:buFont typeface="Open Sans SemiBold"/>
              <a:buAutoNum type="arabicPeriod"/>
              <a:defRPr sz="1600"/>
            </a:lvl1pPr>
            <a:lvl2pPr marL="1219170" lvl="1" indent="-406390">
              <a:spcBef>
                <a:spcPts val="2133"/>
              </a:spcBef>
              <a:spcAft>
                <a:spcPts val="0"/>
              </a:spcAft>
              <a:buClr>
                <a:srgbClr val="434343"/>
              </a:buClr>
              <a:buSzPts val="1200"/>
              <a:buFont typeface="Roboto Condensed Light"/>
              <a:buAutoNum type="alphaLcPeriod"/>
              <a:defRPr/>
            </a:lvl2pPr>
            <a:lvl3pPr marL="1828754" lvl="2" indent="-423323">
              <a:spcBef>
                <a:spcPts val="2133"/>
              </a:spcBef>
              <a:spcAft>
                <a:spcPts val="0"/>
              </a:spcAft>
              <a:buClr>
                <a:srgbClr val="434343"/>
              </a:buClr>
              <a:buSzPts val="1400"/>
              <a:buFont typeface="Roboto Condensed Light"/>
              <a:buAutoNum type="romanLcPeriod"/>
              <a:defRPr/>
            </a:lvl3pPr>
            <a:lvl4pPr marL="2438339" lvl="3" indent="-423323">
              <a:spcBef>
                <a:spcPts val="2133"/>
              </a:spcBef>
              <a:spcAft>
                <a:spcPts val="0"/>
              </a:spcAft>
              <a:buClr>
                <a:srgbClr val="434343"/>
              </a:buClr>
              <a:buSzPts val="1400"/>
              <a:buFont typeface="Roboto Condensed Light"/>
              <a:buAutoNum type="arabicPeriod"/>
              <a:defRPr/>
            </a:lvl4pPr>
            <a:lvl5pPr marL="3047924" lvl="4" indent="-423323">
              <a:spcBef>
                <a:spcPts val="2133"/>
              </a:spcBef>
              <a:spcAft>
                <a:spcPts val="0"/>
              </a:spcAft>
              <a:buClr>
                <a:srgbClr val="434343"/>
              </a:buClr>
              <a:buSzPts val="1400"/>
              <a:buFont typeface="Roboto Condensed Light"/>
              <a:buAutoNum type="alphaLcPeriod"/>
              <a:defRPr/>
            </a:lvl5pPr>
            <a:lvl6pPr marL="3657509" lvl="5" indent="-423323">
              <a:spcBef>
                <a:spcPts val="2133"/>
              </a:spcBef>
              <a:spcAft>
                <a:spcPts val="0"/>
              </a:spcAft>
              <a:buClr>
                <a:srgbClr val="434343"/>
              </a:buClr>
              <a:buSzPts val="1400"/>
              <a:buFont typeface="Roboto Condensed Light"/>
              <a:buAutoNum type="romanLcPeriod"/>
              <a:defRPr/>
            </a:lvl6pPr>
            <a:lvl7pPr marL="4267093" lvl="6" indent="-423323">
              <a:spcBef>
                <a:spcPts val="2133"/>
              </a:spcBef>
              <a:spcAft>
                <a:spcPts val="0"/>
              </a:spcAft>
              <a:buClr>
                <a:srgbClr val="434343"/>
              </a:buClr>
              <a:buSzPts val="1400"/>
              <a:buFont typeface="Roboto Condensed Light"/>
              <a:buAutoNum type="arabicPeriod"/>
              <a:defRPr/>
            </a:lvl7pPr>
            <a:lvl8pPr marL="4876678" lvl="7" indent="-423323">
              <a:spcBef>
                <a:spcPts val="2133"/>
              </a:spcBef>
              <a:spcAft>
                <a:spcPts val="0"/>
              </a:spcAft>
              <a:buClr>
                <a:srgbClr val="434343"/>
              </a:buClr>
              <a:buSzPts val="1400"/>
              <a:buFont typeface="Roboto Condensed Light"/>
              <a:buAutoNum type="alphaLcPeriod"/>
              <a:defRPr/>
            </a:lvl8pPr>
            <a:lvl9pPr marL="5486263" lvl="8" indent="-423323">
              <a:spcBef>
                <a:spcPts val="2133"/>
              </a:spcBef>
              <a:spcAft>
                <a:spcPts val="2133"/>
              </a:spcAft>
              <a:buClr>
                <a:srgbClr val="434343"/>
              </a:buClr>
              <a:buSzPts val="1400"/>
              <a:buFont typeface="Roboto Condensed Light"/>
              <a:buAutoNum type="romanLcPeriod"/>
              <a:defRPr/>
            </a:lvl9pPr>
          </a:lstStyle>
          <a:p>
            <a:endParaRPr/>
          </a:p>
        </p:txBody>
      </p:sp>
      <p:grpSp>
        <p:nvGrpSpPr>
          <p:cNvPr id="37" name="Google Shape;37;p4"/>
          <p:cNvGrpSpPr/>
          <p:nvPr/>
        </p:nvGrpSpPr>
        <p:grpSpPr>
          <a:xfrm rot="10800000">
            <a:off x="9425173" y="11"/>
            <a:ext cx="2766825" cy="3079023"/>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 name="Google Shape;41;p4"/>
          <p:cNvGrpSpPr/>
          <p:nvPr/>
        </p:nvGrpSpPr>
        <p:grpSpPr>
          <a:xfrm rot="10800000">
            <a:off x="8" y="5165462"/>
            <a:ext cx="1521789" cy="1692593"/>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 name="Google Shape;44;p4"/>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36808673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body" type="tx" preserve="1">
  <p:cSld name="Title and body">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960000" y="1578400"/>
            <a:ext cx="10272000" cy="4559600"/>
          </a:xfrm>
          <a:prstGeom prst="rect">
            <a:avLst/>
          </a:prstGeom>
        </p:spPr>
        <p:txBody>
          <a:bodyPr spcFirstLastPara="1" wrap="square" lIns="91425" tIns="91425" rIns="91425" bIns="91425" anchor="t" anchorCtr="0">
            <a:noAutofit/>
          </a:bodyPr>
          <a:lstStyle>
            <a:lvl1pPr marL="609570" lvl="0" indent="-406381">
              <a:lnSpc>
                <a:spcPct val="100000"/>
              </a:lnSpc>
              <a:spcBef>
                <a:spcPts val="0"/>
              </a:spcBef>
              <a:spcAft>
                <a:spcPts val="0"/>
              </a:spcAft>
              <a:buClr>
                <a:srgbClr val="434343"/>
              </a:buClr>
              <a:buSzPts val="1200"/>
              <a:buFont typeface="Open Sans SemiBold"/>
              <a:buAutoNum type="arabicPeriod"/>
              <a:defRPr sz="1600"/>
            </a:lvl1pPr>
            <a:lvl2pPr marL="1219140" lvl="1" indent="-406381">
              <a:spcBef>
                <a:spcPts val="2133"/>
              </a:spcBef>
              <a:spcAft>
                <a:spcPts val="0"/>
              </a:spcAft>
              <a:buClr>
                <a:srgbClr val="434343"/>
              </a:buClr>
              <a:buSzPts val="1200"/>
              <a:buFont typeface="Roboto Condensed Light"/>
              <a:buAutoNum type="alphaLcPeriod"/>
              <a:defRPr/>
            </a:lvl2pPr>
            <a:lvl3pPr marL="1828709" lvl="2" indent="-423312">
              <a:spcBef>
                <a:spcPts val="2133"/>
              </a:spcBef>
              <a:spcAft>
                <a:spcPts val="0"/>
              </a:spcAft>
              <a:buClr>
                <a:srgbClr val="434343"/>
              </a:buClr>
              <a:buSzPts val="1400"/>
              <a:buFont typeface="Roboto Condensed Light"/>
              <a:buAutoNum type="romanLcPeriod"/>
              <a:defRPr/>
            </a:lvl3pPr>
            <a:lvl4pPr marL="2438278" lvl="3" indent="-423312">
              <a:spcBef>
                <a:spcPts val="2133"/>
              </a:spcBef>
              <a:spcAft>
                <a:spcPts val="0"/>
              </a:spcAft>
              <a:buClr>
                <a:srgbClr val="434343"/>
              </a:buClr>
              <a:buSzPts val="1400"/>
              <a:buFont typeface="Roboto Condensed Light"/>
              <a:buAutoNum type="arabicPeriod"/>
              <a:defRPr/>
            </a:lvl4pPr>
            <a:lvl5pPr marL="3047848" lvl="4" indent="-423312">
              <a:spcBef>
                <a:spcPts val="2133"/>
              </a:spcBef>
              <a:spcAft>
                <a:spcPts val="0"/>
              </a:spcAft>
              <a:buClr>
                <a:srgbClr val="434343"/>
              </a:buClr>
              <a:buSzPts val="1400"/>
              <a:buFont typeface="Roboto Condensed Light"/>
              <a:buAutoNum type="alphaLcPeriod"/>
              <a:defRPr/>
            </a:lvl5pPr>
            <a:lvl6pPr marL="3657418" lvl="5" indent="-423312">
              <a:spcBef>
                <a:spcPts val="2133"/>
              </a:spcBef>
              <a:spcAft>
                <a:spcPts val="0"/>
              </a:spcAft>
              <a:buClr>
                <a:srgbClr val="434343"/>
              </a:buClr>
              <a:buSzPts val="1400"/>
              <a:buFont typeface="Roboto Condensed Light"/>
              <a:buAutoNum type="romanLcPeriod"/>
              <a:defRPr/>
            </a:lvl6pPr>
            <a:lvl7pPr marL="4266987" lvl="6" indent="-423312">
              <a:spcBef>
                <a:spcPts val="2133"/>
              </a:spcBef>
              <a:spcAft>
                <a:spcPts val="0"/>
              </a:spcAft>
              <a:buClr>
                <a:srgbClr val="434343"/>
              </a:buClr>
              <a:buSzPts val="1400"/>
              <a:buFont typeface="Roboto Condensed Light"/>
              <a:buAutoNum type="arabicPeriod"/>
              <a:defRPr/>
            </a:lvl7pPr>
            <a:lvl8pPr marL="4876557" lvl="7" indent="-423312">
              <a:spcBef>
                <a:spcPts val="2133"/>
              </a:spcBef>
              <a:spcAft>
                <a:spcPts val="0"/>
              </a:spcAft>
              <a:buClr>
                <a:srgbClr val="434343"/>
              </a:buClr>
              <a:buSzPts val="1400"/>
              <a:buFont typeface="Roboto Condensed Light"/>
              <a:buAutoNum type="alphaLcPeriod"/>
              <a:defRPr/>
            </a:lvl8pPr>
            <a:lvl9pPr marL="5486126" lvl="8" indent="-423312">
              <a:spcBef>
                <a:spcPts val="2133"/>
              </a:spcBef>
              <a:spcAft>
                <a:spcPts val="2133"/>
              </a:spcAft>
              <a:buClr>
                <a:srgbClr val="434343"/>
              </a:buClr>
              <a:buSzPts val="1400"/>
              <a:buFont typeface="Roboto Condensed Light"/>
              <a:buAutoNum type="romanLcPeriod"/>
              <a:defRPr/>
            </a:lvl9pPr>
          </a:lstStyle>
          <a:p>
            <a:endParaRPr/>
          </a:p>
        </p:txBody>
      </p:sp>
      <p:grpSp>
        <p:nvGrpSpPr>
          <p:cNvPr id="37" name="Google Shape;37;p4"/>
          <p:cNvGrpSpPr/>
          <p:nvPr/>
        </p:nvGrpSpPr>
        <p:grpSpPr>
          <a:xfrm rot="10800000">
            <a:off x="9425174" y="13"/>
            <a:ext cx="2766825" cy="3079023"/>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 name="Google Shape;41;p4"/>
          <p:cNvGrpSpPr/>
          <p:nvPr/>
        </p:nvGrpSpPr>
        <p:grpSpPr>
          <a:xfrm rot="10800000">
            <a:off x="8" y="5165464"/>
            <a:ext cx="1521789" cy="1692593"/>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 name="Google Shape;44;p4"/>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24253182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slide" type="title" preserve="1">
  <p:cSld name="Title slide">
    <p:spTree>
      <p:nvGrpSpPr>
        <p:cNvPr id="1" name="Shape 8"/>
        <p:cNvGrpSpPr/>
        <p:nvPr/>
      </p:nvGrpSpPr>
      <p:grpSpPr>
        <a:xfrm>
          <a:off x="0" y="0"/>
          <a:ext cx="0" cy="0"/>
          <a:chOff x="0" y="0"/>
          <a:chExt cx="0" cy="0"/>
        </a:xfrm>
      </p:grpSpPr>
      <p:sp>
        <p:nvSpPr>
          <p:cNvPr id="9" name="Google Shape;9;p2"/>
          <p:cNvSpPr/>
          <p:nvPr/>
        </p:nvSpPr>
        <p:spPr>
          <a:xfrm>
            <a:off x="7599169" y="1749378"/>
            <a:ext cx="4592791" cy="5108729"/>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1" y="0"/>
            <a:ext cx="5876655" cy="6858107"/>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0" y="0"/>
            <a:ext cx="5876741" cy="6858107"/>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0" y="0"/>
            <a:ext cx="3138077" cy="6858107"/>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0" y="0"/>
            <a:ext cx="4108608" cy="6858107"/>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7712919" y="1875951"/>
            <a:ext cx="4479040" cy="498215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8920000" y="3161480"/>
            <a:ext cx="3271968" cy="369662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txBox="1">
            <a:spLocks noGrp="1"/>
          </p:cNvSpPr>
          <p:nvPr>
            <p:ph type="ctrTitle"/>
          </p:nvPr>
        </p:nvSpPr>
        <p:spPr>
          <a:xfrm>
            <a:off x="2724300" y="2180700"/>
            <a:ext cx="8751600" cy="1755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5200"/>
              <a:buNone/>
              <a:defRPr sz="6667"/>
            </a:lvl1pPr>
            <a:lvl2pPr lvl="1" algn="ctr">
              <a:spcBef>
                <a:spcPts val="0"/>
              </a:spcBef>
              <a:spcAft>
                <a:spcPts val="0"/>
              </a:spcAft>
              <a:buClr>
                <a:schemeClr val="accent1"/>
              </a:buClr>
              <a:buSzPts val="5200"/>
              <a:buNone/>
              <a:defRPr sz="6933">
                <a:solidFill>
                  <a:schemeClr val="accent1"/>
                </a:solidFill>
              </a:defRPr>
            </a:lvl2pPr>
            <a:lvl3pPr lvl="2" algn="ctr">
              <a:spcBef>
                <a:spcPts val="0"/>
              </a:spcBef>
              <a:spcAft>
                <a:spcPts val="0"/>
              </a:spcAft>
              <a:buClr>
                <a:schemeClr val="accent1"/>
              </a:buClr>
              <a:buSzPts val="5200"/>
              <a:buNone/>
              <a:defRPr sz="6933">
                <a:solidFill>
                  <a:schemeClr val="accent1"/>
                </a:solidFill>
              </a:defRPr>
            </a:lvl3pPr>
            <a:lvl4pPr lvl="3" algn="ctr">
              <a:spcBef>
                <a:spcPts val="0"/>
              </a:spcBef>
              <a:spcAft>
                <a:spcPts val="0"/>
              </a:spcAft>
              <a:buClr>
                <a:schemeClr val="accent1"/>
              </a:buClr>
              <a:buSzPts val="5200"/>
              <a:buNone/>
              <a:defRPr sz="6933">
                <a:solidFill>
                  <a:schemeClr val="accent1"/>
                </a:solidFill>
              </a:defRPr>
            </a:lvl4pPr>
            <a:lvl5pPr lvl="4" algn="ctr">
              <a:spcBef>
                <a:spcPts val="0"/>
              </a:spcBef>
              <a:spcAft>
                <a:spcPts val="0"/>
              </a:spcAft>
              <a:buClr>
                <a:schemeClr val="accent1"/>
              </a:buClr>
              <a:buSzPts val="5200"/>
              <a:buNone/>
              <a:defRPr sz="6933">
                <a:solidFill>
                  <a:schemeClr val="accent1"/>
                </a:solidFill>
              </a:defRPr>
            </a:lvl5pPr>
            <a:lvl6pPr lvl="5" algn="ctr">
              <a:spcBef>
                <a:spcPts val="0"/>
              </a:spcBef>
              <a:spcAft>
                <a:spcPts val="0"/>
              </a:spcAft>
              <a:buClr>
                <a:schemeClr val="accent1"/>
              </a:buClr>
              <a:buSzPts val="5200"/>
              <a:buNone/>
              <a:defRPr sz="6933">
                <a:solidFill>
                  <a:schemeClr val="accent1"/>
                </a:solidFill>
              </a:defRPr>
            </a:lvl6pPr>
            <a:lvl7pPr lvl="6" algn="ctr">
              <a:spcBef>
                <a:spcPts val="0"/>
              </a:spcBef>
              <a:spcAft>
                <a:spcPts val="0"/>
              </a:spcAft>
              <a:buClr>
                <a:schemeClr val="accent1"/>
              </a:buClr>
              <a:buSzPts val="5200"/>
              <a:buNone/>
              <a:defRPr sz="6933">
                <a:solidFill>
                  <a:schemeClr val="accent1"/>
                </a:solidFill>
              </a:defRPr>
            </a:lvl7pPr>
            <a:lvl8pPr lvl="7" algn="ctr">
              <a:spcBef>
                <a:spcPts val="0"/>
              </a:spcBef>
              <a:spcAft>
                <a:spcPts val="0"/>
              </a:spcAft>
              <a:buClr>
                <a:schemeClr val="accent1"/>
              </a:buClr>
              <a:buSzPts val="5200"/>
              <a:buNone/>
              <a:defRPr sz="6933">
                <a:solidFill>
                  <a:schemeClr val="accent1"/>
                </a:solidFill>
              </a:defRPr>
            </a:lvl8pPr>
            <a:lvl9pPr lvl="8" algn="ctr">
              <a:spcBef>
                <a:spcPts val="0"/>
              </a:spcBef>
              <a:spcAft>
                <a:spcPts val="0"/>
              </a:spcAft>
              <a:buClr>
                <a:schemeClr val="accent1"/>
              </a:buClr>
              <a:buSzPts val="5200"/>
              <a:buNone/>
              <a:defRPr sz="6933">
                <a:solidFill>
                  <a:schemeClr val="accent1"/>
                </a:solidFill>
              </a:defRPr>
            </a:lvl9pPr>
          </a:lstStyle>
          <a:p>
            <a:endParaRPr/>
          </a:p>
        </p:txBody>
      </p:sp>
      <p:sp>
        <p:nvSpPr>
          <p:cNvPr id="18" name="Google Shape;18;p2"/>
          <p:cNvSpPr txBox="1">
            <a:spLocks noGrp="1"/>
          </p:cNvSpPr>
          <p:nvPr>
            <p:ph type="subTitle" idx="1"/>
          </p:nvPr>
        </p:nvSpPr>
        <p:spPr>
          <a:xfrm>
            <a:off x="5460100" y="4216600"/>
            <a:ext cx="32800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2800"/>
              <a:buNone/>
              <a:defRPr sz="2400"/>
            </a:lvl1pPr>
            <a:lvl2pPr lvl="1" algn="ctr">
              <a:lnSpc>
                <a:spcPct val="100000"/>
              </a:lnSpc>
              <a:spcBef>
                <a:spcPts val="0"/>
              </a:spcBef>
              <a:spcAft>
                <a:spcPts val="0"/>
              </a:spcAft>
              <a:buClr>
                <a:schemeClr val="accent1"/>
              </a:buClr>
              <a:buSzPts val="2800"/>
              <a:buNone/>
              <a:defRPr sz="3733">
                <a:solidFill>
                  <a:schemeClr val="accent1"/>
                </a:solidFill>
              </a:defRPr>
            </a:lvl2pPr>
            <a:lvl3pPr lvl="2" algn="ctr">
              <a:lnSpc>
                <a:spcPct val="100000"/>
              </a:lnSpc>
              <a:spcBef>
                <a:spcPts val="0"/>
              </a:spcBef>
              <a:spcAft>
                <a:spcPts val="0"/>
              </a:spcAft>
              <a:buClr>
                <a:schemeClr val="accent1"/>
              </a:buClr>
              <a:buSzPts val="2800"/>
              <a:buNone/>
              <a:defRPr sz="3733">
                <a:solidFill>
                  <a:schemeClr val="accent1"/>
                </a:solidFill>
              </a:defRPr>
            </a:lvl3pPr>
            <a:lvl4pPr lvl="3" algn="ctr">
              <a:lnSpc>
                <a:spcPct val="100000"/>
              </a:lnSpc>
              <a:spcBef>
                <a:spcPts val="0"/>
              </a:spcBef>
              <a:spcAft>
                <a:spcPts val="0"/>
              </a:spcAft>
              <a:buClr>
                <a:schemeClr val="accent1"/>
              </a:buClr>
              <a:buSzPts val="2800"/>
              <a:buNone/>
              <a:defRPr sz="3733">
                <a:solidFill>
                  <a:schemeClr val="accent1"/>
                </a:solidFill>
              </a:defRPr>
            </a:lvl4pPr>
            <a:lvl5pPr lvl="4" algn="ctr">
              <a:lnSpc>
                <a:spcPct val="100000"/>
              </a:lnSpc>
              <a:spcBef>
                <a:spcPts val="0"/>
              </a:spcBef>
              <a:spcAft>
                <a:spcPts val="0"/>
              </a:spcAft>
              <a:buClr>
                <a:schemeClr val="accent1"/>
              </a:buClr>
              <a:buSzPts val="2800"/>
              <a:buNone/>
              <a:defRPr sz="3733">
                <a:solidFill>
                  <a:schemeClr val="accent1"/>
                </a:solidFill>
              </a:defRPr>
            </a:lvl5pPr>
            <a:lvl6pPr lvl="5" algn="ctr">
              <a:lnSpc>
                <a:spcPct val="100000"/>
              </a:lnSpc>
              <a:spcBef>
                <a:spcPts val="0"/>
              </a:spcBef>
              <a:spcAft>
                <a:spcPts val="0"/>
              </a:spcAft>
              <a:buClr>
                <a:schemeClr val="accent1"/>
              </a:buClr>
              <a:buSzPts val="2800"/>
              <a:buNone/>
              <a:defRPr sz="3733">
                <a:solidFill>
                  <a:schemeClr val="accent1"/>
                </a:solidFill>
              </a:defRPr>
            </a:lvl6pPr>
            <a:lvl7pPr lvl="6" algn="ctr">
              <a:lnSpc>
                <a:spcPct val="100000"/>
              </a:lnSpc>
              <a:spcBef>
                <a:spcPts val="0"/>
              </a:spcBef>
              <a:spcAft>
                <a:spcPts val="0"/>
              </a:spcAft>
              <a:buClr>
                <a:schemeClr val="accent1"/>
              </a:buClr>
              <a:buSzPts val="2800"/>
              <a:buNone/>
              <a:defRPr sz="3733">
                <a:solidFill>
                  <a:schemeClr val="accent1"/>
                </a:solidFill>
              </a:defRPr>
            </a:lvl7pPr>
            <a:lvl8pPr lvl="7" algn="ctr">
              <a:lnSpc>
                <a:spcPct val="100000"/>
              </a:lnSpc>
              <a:spcBef>
                <a:spcPts val="0"/>
              </a:spcBef>
              <a:spcAft>
                <a:spcPts val="0"/>
              </a:spcAft>
              <a:buClr>
                <a:schemeClr val="accent1"/>
              </a:buClr>
              <a:buSzPts val="2800"/>
              <a:buNone/>
              <a:defRPr sz="3733">
                <a:solidFill>
                  <a:schemeClr val="accent1"/>
                </a:solidFill>
              </a:defRPr>
            </a:lvl8pPr>
            <a:lvl9pPr lvl="8" algn="ctr">
              <a:lnSpc>
                <a:spcPct val="100000"/>
              </a:lnSpc>
              <a:spcBef>
                <a:spcPts val="0"/>
              </a:spcBef>
              <a:spcAft>
                <a:spcPts val="0"/>
              </a:spcAft>
              <a:buClr>
                <a:schemeClr val="accent1"/>
              </a:buClr>
              <a:buSzPts val="2800"/>
              <a:buNone/>
              <a:defRPr sz="3733">
                <a:solidFill>
                  <a:schemeClr val="accent1"/>
                </a:solidFill>
              </a:defRPr>
            </a:lvl9pPr>
          </a:lstStyle>
          <a:p>
            <a:endParaRPr/>
          </a:p>
        </p:txBody>
      </p:sp>
    </p:spTree>
    <p:extLst>
      <p:ext uri="{BB962C8B-B14F-4D97-AF65-F5344CB8AC3E}">
        <p14:creationId xmlns:p14="http://schemas.microsoft.com/office/powerpoint/2010/main" val="197487335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Section header" type="secHead" preserve="1">
  <p:cSld name="Section header">
    <p:spTree>
      <p:nvGrpSpPr>
        <p:cNvPr id="1" name="Shape 19"/>
        <p:cNvGrpSpPr/>
        <p:nvPr/>
      </p:nvGrpSpPr>
      <p:grpSpPr>
        <a:xfrm>
          <a:off x="0" y="0"/>
          <a:ext cx="0" cy="0"/>
          <a:chOff x="0" y="0"/>
          <a:chExt cx="0" cy="0"/>
        </a:xfrm>
      </p:grpSpPr>
      <p:grpSp>
        <p:nvGrpSpPr>
          <p:cNvPr id="20" name="Google Shape;20;p3"/>
          <p:cNvGrpSpPr/>
          <p:nvPr/>
        </p:nvGrpSpPr>
        <p:grpSpPr>
          <a:xfrm rot="10800000">
            <a:off x="-1448045" y="-36983"/>
            <a:ext cx="4029681" cy="4702604"/>
            <a:chOff x="5353050" y="0"/>
            <a:chExt cx="4407556" cy="5143580"/>
          </a:xfrm>
        </p:grpSpPr>
        <p:sp>
          <p:nvSpPr>
            <p:cNvPr id="21" name="Google Shape;21;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 name="Google Shape;26;p3"/>
          <p:cNvSpPr txBox="1">
            <a:spLocks noGrp="1"/>
          </p:cNvSpPr>
          <p:nvPr>
            <p:ph type="title"/>
          </p:nvPr>
        </p:nvSpPr>
        <p:spPr>
          <a:xfrm rot="-294">
            <a:off x="1869133" y="3789412"/>
            <a:ext cx="4670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64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7" name="Google Shape;27;p3"/>
          <p:cNvSpPr txBox="1">
            <a:spLocks noGrp="1"/>
          </p:cNvSpPr>
          <p:nvPr>
            <p:ph type="subTitle" idx="1"/>
          </p:nvPr>
        </p:nvSpPr>
        <p:spPr>
          <a:xfrm flipH="1">
            <a:off x="2175933" y="4636733"/>
            <a:ext cx="4056400" cy="142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28" name="Google Shape;28;p3"/>
          <p:cNvSpPr txBox="1">
            <a:spLocks noGrp="1"/>
          </p:cNvSpPr>
          <p:nvPr>
            <p:ph type="title" idx="2" hasCustomPrompt="1"/>
          </p:nvPr>
        </p:nvSpPr>
        <p:spPr>
          <a:xfrm>
            <a:off x="2950933" y="1564216"/>
            <a:ext cx="2506400" cy="164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96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29" name="Google Shape;29;p3"/>
          <p:cNvGrpSpPr/>
          <p:nvPr/>
        </p:nvGrpSpPr>
        <p:grpSpPr>
          <a:xfrm rot="10800000" flipH="1">
            <a:off x="2230012" y="-1214671"/>
            <a:ext cx="11525467" cy="8072677"/>
            <a:chOff x="5353050" y="0"/>
            <a:chExt cx="4407556" cy="5143580"/>
          </a:xfrm>
        </p:grpSpPr>
        <p:sp>
          <p:nvSpPr>
            <p:cNvPr id="30" name="Google Shape;30;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80290999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body" type="tx" preserve="1">
  <p:cSld name="Title and body">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960000" y="1578400"/>
            <a:ext cx="10272000" cy="4559600"/>
          </a:xfrm>
          <a:prstGeom prst="rect">
            <a:avLst/>
          </a:prstGeom>
        </p:spPr>
        <p:txBody>
          <a:bodyPr spcFirstLastPara="1" wrap="square" lIns="91425" tIns="91425" rIns="91425" bIns="91425" anchor="t" anchorCtr="0">
            <a:noAutofit/>
          </a:bodyPr>
          <a:lstStyle>
            <a:lvl1pPr marL="609585" lvl="0" indent="-406390">
              <a:lnSpc>
                <a:spcPct val="100000"/>
              </a:lnSpc>
              <a:spcBef>
                <a:spcPts val="0"/>
              </a:spcBef>
              <a:spcAft>
                <a:spcPts val="0"/>
              </a:spcAft>
              <a:buClr>
                <a:srgbClr val="434343"/>
              </a:buClr>
              <a:buSzPts val="1200"/>
              <a:buFont typeface="Open Sans SemiBold"/>
              <a:buAutoNum type="arabicPeriod"/>
              <a:defRPr sz="1600"/>
            </a:lvl1pPr>
            <a:lvl2pPr marL="1219170" lvl="1" indent="-406390">
              <a:spcBef>
                <a:spcPts val="2133"/>
              </a:spcBef>
              <a:spcAft>
                <a:spcPts val="0"/>
              </a:spcAft>
              <a:buClr>
                <a:srgbClr val="434343"/>
              </a:buClr>
              <a:buSzPts val="1200"/>
              <a:buFont typeface="Roboto Condensed Light"/>
              <a:buAutoNum type="alphaLcPeriod"/>
              <a:defRPr/>
            </a:lvl2pPr>
            <a:lvl3pPr marL="1828754" lvl="2" indent="-423323">
              <a:spcBef>
                <a:spcPts val="2133"/>
              </a:spcBef>
              <a:spcAft>
                <a:spcPts val="0"/>
              </a:spcAft>
              <a:buClr>
                <a:srgbClr val="434343"/>
              </a:buClr>
              <a:buSzPts val="1400"/>
              <a:buFont typeface="Roboto Condensed Light"/>
              <a:buAutoNum type="romanLcPeriod"/>
              <a:defRPr/>
            </a:lvl3pPr>
            <a:lvl4pPr marL="2438339" lvl="3" indent="-423323">
              <a:spcBef>
                <a:spcPts val="2133"/>
              </a:spcBef>
              <a:spcAft>
                <a:spcPts val="0"/>
              </a:spcAft>
              <a:buClr>
                <a:srgbClr val="434343"/>
              </a:buClr>
              <a:buSzPts val="1400"/>
              <a:buFont typeface="Roboto Condensed Light"/>
              <a:buAutoNum type="arabicPeriod"/>
              <a:defRPr/>
            </a:lvl4pPr>
            <a:lvl5pPr marL="3047924" lvl="4" indent="-423323">
              <a:spcBef>
                <a:spcPts val="2133"/>
              </a:spcBef>
              <a:spcAft>
                <a:spcPts val="0"/>
              </a:spcAft>
              <a:buClr>
                <a:srgbClr val="434343"/>
              </a:buClr>
              <a:buSzPts val="1400"/>
              <a:buFont typeface="Roboto Condensed Light"/>
              <a:buAutoNum type="alphaLcPeriod"/>
              <a:defRPr/>
            </a:lvl5pPr>
            <a:lvl6pPr marL="3657509" lvl="5" indent="-423323">
              <a:spcBef>
                <a:spcPts val="2133"/>
              </a:spcBef>
              <a:spcAft>
                <a:spcPts val="0"/>
              </a:spcAft>
              <a:buClr>
                <a:srgbClr val="434343"/>
              </a:buClr>
              <a:buSzPts val="1400"/>
              <a:buFont typeface="Roboto Condensed Light"/>
              <a:buAutoNum type="romanLcPeriod"/>
              <a:defRPr/>
            </a:lvl6pPr>
            <a:lvl7pPr marL="4267093" lvl="6" indent="-423323">
              <a:spcBef>
                <a:spcPts val="2133"/>
              </a:spcBef>
              <a:spcAft>
                <a:spcPts val="0"/>
              </a:spcAft>
              <a:buClr>
                <a:srgbClr val="434343"/>
              </a:buClr>
              <a:buSzPts val="1400"/>
              <a:buFont typeface="Roboto Condensed Light"/>
              <a:buAutoNum type="arabicPeriod"/>
              <a:defRPr/>
            </a:lvl7pPr>
            <a:lvl8pPr marL="4876678" lvl="7" indent="-423323">
              <a:spcBef>
                <a:spcPts val="2133"/>
              </a:spcBef>
              <a:spcAft>
                <a:spcPts val="0"/>
              </a:spcAft>
              <a:buClr>
                <a:srgbClr val="434343"/>
              </a:buClr>
              <a:buSzPts val="1400"/>
              <a:buFont typeface="Roboto Condensed Light"/>
              <a:buAutoNum type="alphaLcPeriod"/>
              <a:defRPr/>
            </a:lvl8pPr>
            <a:lvl9pPr marL="5486263" lvl="8" indent="-423323">
              <a:spcBef>
                <a:spcPts val="2133"/>
              </a:spcBef>
              <a:spcAft>
                <a:spcPts val="2133"/>
              </a:spcAft>
              <a:buClr>
                <a:srgbClr val="434343"/>
              </a:buClr>
              <a:buSzPts val="1400"/>
              <a:buFont typeface="Roboto Condensed Light"/>
              <a:buAutoNum type="romanLcPeriod"/>
              <a:defRPr/>
            </a:lvl9pPr>
          </a:lstStyle>
          <a:p>
            <a:endParaRPr/>
          </a:p>
        </p:txBody>
      </p:sp>
      <p:grpSp>
        <p:nvGrpSpPr>
          <p:cNvPr id="37" name="Google Shape;37;p4"/>
          <p:cNvGrpSpPr/>
          <p:nvPr/>
        </p:nvGrpSpPr>
        <p:grpSpPr>
          <a:xfrm rot="10800000">
            <a:off x="9425173" y="11"/>
            <a:ext cx="2766825" cy="3079023"/>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 name="Google Shape;41;p4"/>
          <p:cNvGrpSpPr/>
          <p:nvPr/>
        </p:nvGrpSpPr>
        <p:grpSpPr>
          <a:xfrm rot="10800000">
            <a:off x="8" y="5165462"/>
            <a:ext cx="1521789" cy="1692593"/>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 name="Google Shape;44;p4"/>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425635575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two columns" type="twoColTx" preserve="1">
  <p:cSld name="Title and two columns">
    <p:spTree>
      <p:nvGrpSpPr>
        <p:cNvPr id="1" name="Shape 45"/>
        <p:cNvGrpSpPr/>
        <p:nvPr/>
      </p:nvGrpSpPr>
      <p:grpSpPr>
        <a:xfrm>
          <a:off x="0" y="0"/>
          <a:ext cx="0" cy="0"/>
          <a:chOff x="0" y="0"/>
          <a:chExt cx="0" cy="0"/>
        </a:xfrm>
      </p:grpSpPr>
      <p:grpSp>
        <p:nvGrpSpPr>
          <p:cNvPr id="46" name="Google Shape;46;p5"/>
          <p:cNvGrpSpPr/>
          <p:nvPr/>
        </p:nvGrpSpPr>
        <p:grpSpPr>
          <a:xfrm>
            <a:off x="-600" y="-4194019"/>
            <a:ext cx="14503799" cy="13112700"/>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4" name="Google Shape;54;p5"/>
          <p:cNvSpPr txBox="1">
            <a:spLocks noGrp="1"/>
          </p:cNvSpPr>
          <p:nvPr>
            <p:ph type="ctrTitle"/>
          </p:nvPr>
        </p:nvSpPr>
        <p:spPr>
          <a:xfrm flipH="1">
            <a:off x="7919933" y="2514715"/>
            <a:ext cx="2572400" cy="608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endParaRPr/>
          </a:p>
        </p:txBody>
      </p:sp>
      <p:sp>
        <p:nvSpPr>
          <p:cNvPr id="55" name="Google Shape;55;p5"/>
          <p:cNvSpPr txBox="1">
            <a:spLocks noGrp="1"/>
          </p:cNvSpPr>
          <p:nvPr>
            <p:ph type="subTitle" idx="1"/>
          </p:nvPr>
        </p:nvSpPr>
        <p:spPr>
          <a:xfrm flipH="1">
            <a:off x="7240100" y="3379700"/>
            <a:ext cx="3368000" cy="154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56" name="Google Shape;56;p5"/>
          <p:cNvSpPr txBox="1">
            <a:spLocks noGrp="1"/>
          </p:cNvSpPr>
          <p:nvPr>
            <p:ph type="ctrTitle" idx="2"/>
          </p:nvPr>
        </p:nvSpPr>
        <p:spPr>
          <a:xfrm flipH="1">
            <a:off x="1468011" y="2514715"/>
            <a:ext cx="2850400" cy="6080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endParaRPr/>
          </a:p>
        </p:txBody>
      </p:sp>
      <p:sp>
        <p:nvSpPr>
          <p:cNvPr id="57" name="Google Shape;57;p5"/>
          <p:cNvSpPr txBox="1">
            <a:spLocks noGrp="1"/>
          </p:cNvSpPr>
          <p:nvPr>
            <p:ph type="subTitle" idx="3"/>
          </p:nvPr>
        </p:nvSpPr>
        <p:spPr>
          <a:xfrm flipH="1">
            <a:off x="1583900" y="3379700"/>
            <a:ext cx="3368000" cy="154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Tree>
    <p:extLst>
      <p:ext uri="{BB962C8B-B14F-4D97-AF65-F5344CB8AC3E}">
        <p14:creationId xmlns:p14="http://schemas.microsoft.com/office/powerpoint/2010/main" val="17075446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83"/>
        <p:cNvGrpSpPr/>
        <p:nvPr/>
      </p:nvGrpSpPr>
      <p:grpSpPr>
        <a:xfrm>
          <a:off x="0" y="0"/>
          <a:ext cx="0" cy="0"/>
          <a:chOff x="0" y="0"/>
          <a:chExt cx="0" cy="0"/>
        </a:xfrm>
      </p:grpSpPr>
      <p:sp>
        <p:nvSpPr>
          <p:cNvPr id="84" name="Google Shape;84;p9"/>
          <p:cNvSpPr txBox="1">
            <a:spLocks noGrp="1"/>
          </p:cNvSpPr>
          <p:nvPr>
            <p:ph type="title"/>
          </p:nvPr>
        </p:nvSpPr>
        <p:spPr>
          <a:xfrm>
            <a:off x="1426433" y="1389339"/>
            <a:ext cx="3666400" cy="14952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80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85" name="Google Shape;85;p9"/>
          <p:cNvSpPr txBox="1">
            <a:spLocks noGrp="1"/>
          </p:cNvSpPr>
          <p:nvPr>
            <p:ph type="subTitle" idx="1"/>
          </p:nvPr>
        </p:nvSpPr>
        <p:spPr>
          <a:xfrm>
            <a:off x="1468000" y="2668733"/>
            <a:ext cx="3947200" cy="1804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1867"/>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330006485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only" type="titleOnly" preserve="1">
  <p:cSld name="Title only">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60" name="Google Shape;60;p6"/>
          <p:cNvGrpSpPr/>
          <p:nvPr/>
        </p:nvGrpSpPr>
        <p:grpSpPr>
          <a:xfrm>
            <a:off x="9" y="3779033"/>
            <a:ext cx="2766825" cy="3079023"/>
            <a:chOff x="6" y="2834274"/>
            <a:chExt cx="2075119" cy="2309267"/>
          </a:xfrm>
        </p:grpSpPr>
        <p:sp>
          <p:nvSpPr>
            <p:cNvPr id="61" name="Google Shape;61;p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 name="Google Shape;64;p6"/>
          <p:cNvGrpSpPr/>
          <p:nvPr/>
        </p:nvGrpSpPr>
        <p:grpSpPr>
          <a:xfrm>
            <a:off x="10670207" y="12"/>
            <a:ext cx="1521789" cy="1692593"/>
            <a:chOff x="8002655" y="8"/>
            <a:chExt cx="1141342" cy="1269445"/>
          </a:xfrm>
        </p:grpSpPr>
        <p:sp>
          <p:nvSpPr>
            <p:cNvPr id="65" name="Google Shape;65;p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12651628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One column text" preserve="1">
  <p:cSld name="One column text">
    <p:spTree>
      <p:nvGrpSpPr>
        <p:cNvPr id="1" name="Shape 67"/>
        <p:cNvGrpSpPr/>
        <p:nvPr/>
      </p:nvGrpSpPr>
      <p:grpSpPr>
        <a:xfrm>
          <a:off x="0" y="0"/>
          <a:ext cx="0" cy="0"/>
          <a:chOff x="0" y="0"/>
          <a:chExt cx="0" cy="0"/>
        </a:xfrm>
      </p:grpSpPr>
      <p:grpSp>
        <p:nvGrpSpPr>
          <p:cNvPr id="68" name="Google Shape;68;p7"/>
          <p:cNvGrpSpPr/>
          <p:nvPr/>
        </p:nvGrpSpPr>
        <p:grpSpPr>
          <a:xfrm>
            <a:off x="9405521" y="-17"/>
            <a:ext cx="2786500" cy="3101017"/>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2" name="Google Shape;72;p7"/>
          <p:cNvSpPr txBox="1">
            <a:spLocks noGrp="1"/>
          </p:cNvSpPr>
          <p:nvPr>
            <p:ph type="subTitle" idx="1"/>
          </p:nvPr>
        </p:nvSpPr>
        <p:spPr>
          <a:xfrm flipH="1">
            <a:off x="6909000" y="2685633"/>
            <a:ext cx="4297600" cy="25076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accent1"/>
              </a:buClr>
              <a:buSzPts val="1200"/>
              <a:buChar char="●"/>
              <a:defRPr sz="2400"/>
            </a:lvl1pPr>
            <a:lvl2pPr lvl="1" algn="ctr" rtl="0">
              <a:lnSpc>
                <a:spcPct val="100000"/>
              </a:lnSpc>
              <a:spcBef>
                <a:spcPts val="0"/>
              </a:spcBef>
              <a:spcAft>
                <a:spcPts val="0"/>
              </a:spcAft>
              <a:buSzPts val="1200"/>
              <a:buChar char="○"/>
              <a:defRPr sz="1600"/>
            </a:lvl2pPr>
            <a:lvl3pPr lvl="2" algn="ctr" rtl="0">
              <a:lnSpc>
                <a:spcPct val="100000"/>
              </a:lnSpc>
              <a:spcBef>
                <a:spcPts val="0"/>
              </a:spcBef>
              <a:spcAft>
                <a:spcPts val="0"/>
              </a:spcAft>
              <a:buSzPts val="1200"/>
              <a:buChar char="■"/>
              <a:defRPr sz="1600"/>
            </a:lvl3pPr>
            <a:lvl4pPr lvl="3" algn="ctr" rtl="0">
              <a:lnSpc>
                <a:spcPct val="100000"/>
              </a:lnSpc>
              <a:spcBef>
                <a:spcPts val="0"/>
              </a:spcBef>
              <a:spcAft>
                <a:spcPts val="0"/>
              </a:spcAft>
              <a:buSzPts val="1200"/>
              <a:buChar char="●"/>
              <a:defRPr sz="1600"/>
            </a:lvl4pPr>
            <a:lvl5pPr lvl="4" algn="ctr" rtl="0">
              <a:lnSpc>
                <a:spcPct val="100000"/>
              </a:lnSpc>
              <a:spcBef>
                <a:spcPts val="0"/>
              </a:spcBef>
              <a:spcAft>
                <a:spcPts val="0"/>
              </a:spcAft>
              <a:buSzPts val="1200"/>
              <a:buChar char="○"/>
              <a:defRPr sz="1600"/>
            </a:lvl5pPr>
            <a:lvl6pPr lvl="5" algn="ctr" rtl="0">
              <a:lnSpc>
                <a:spcPct val="100000"/>
              </a:lnSpc>
              <a:spcBef>
                <a:spcPts val="0"/>
              </a:spcBef>
              <a:spcAft>
                <a:spcPts val="0"/>
              </a:spcAft>
              <a:buSzPts val="1200"/>
              <a:buChar char="■"/>
              <a:defRPr sz="1600"/>
            </a:lvl6pPr>
            <a:lvl7pPr lvl="6" algn="ctr" rtl="0">
              <a:lnSpc>
                <a:spcPct val="100000"/>
              </a:lnSpc>
              <a:spcBef>
                <a:spcPts val="0"/>
              </a:spcBef>
              <a:spcAft>
                <a:spcPts val="0"/>
              </a:spcAft>
              <a:buSzPts val="1200"/>
              <a:buChar char="●"/>
              <a:defRPr sz="1600"/>
            </a:lvl7pPr>
            <a:lvl8pPr lvl="7" algn="ctr" rtl="0">
              <a:lnSpc>
                <a:spcPct val="100000"/>
              </a:lnSpc>
              <a:spcBef>
                <a:spcPts val="0"/>
              </a:spcBef>
              <a:spcAft>
                <a:spcPts val="0"/>
              </a:spcAft>
              <a:buSzPts val="1200"/>
              <a:buChar char="○"/>
              <a:defRPr sz="1600"/>
            </a:lvl8pPr>
            <a:lvl9pPr lvl="8" algn="ctr" rtl="0">
              <a:lnSpc>
                <a:spcPct val="100000"/>
              </a:lnSpc>
              <a:spcBef>
                <a:spcPts val="0"/>
              </a:spcBef>
              <a:spcAft>
                <a:spcPts val="0"/>
              </a:spcAft>
              <a:buSzPts val="1200"/>
              <a:buChar char="■"/>
              <a:defRPr sz="1600"/>
            </a:lvl9pPr>
          </a:lstStyle>
          <a:p>
            <a:endParaRPr/>
          </a:p>
        </p:txBody>
      </p:sp>
      <p:sp>
        <p:nvSpPr>
          <p:cNvPr id="73" name="Google Shape;73;p7"/>
          <p:cNvSpPr txBox="1">
            <a:spLocks noGrp="1"/>
          </p:cNvSpPr>
          <p:nvPr>
            <p:ph type="title"/>
          </p:nvPr>
        </p:nvSpPr>
        <p:spPr>
          <a:xfrm>
            <a:off x="5926997" y="5262947"/>
            <a:ext cx="5279600" cy="845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4000" b="0"/>
            </a:lvl1pPr>
            <a:lvl2pPr lvl="1" algn="r" rtl="0">
              <a:spcBef>
                <a:spcPts val="0"/>
              </a:spcBef>
              <a:spcAft>
                <a:spcPts val="0"/>
              </a:spcAft>
              <a:buNone/>
              <a:defRPr sz="4000" b="0"/>
            </a:lvl2pPr>
            <a:lvl3pPr lvl="2" algn="r" rtl="0">
              <a:spcBef>
                <a:spcPts val="0"/>
              </a:spcBef>
              <a:spcAft>
                <a:spcPts val="0"/>
              </a:spcAft>
              <a:buNone/>
              <a:defRPr sz="4000" b="0"/>
            </a:lvl3pPr>
            <a:lvl4pPr lvl="3" algn="r" rtl="0">
              <a:spcBef>
                <a:spcPts val="0"/>
              </a:spcBef>
              <a:spcAft>
                <a:spcPts val="0"/>
              </a:spcAft>
              <a:buNone/>
              <a:defRPr sz="4000" b="0"/>
            </a:lvl4pPr>
            <a:lvl5pPr lvl="4" algn="r" rtl="0">
              <a:spcBef>
                <a:spcPts val="0"/>
              </a:spcBef>
              <a:spcAft>
                <a:spcPts val="0"/>
              </a:spcAft>
              <a:buNone/>
              <a:defRPr sz="4000" b="0"/>
            </a:lvl5pPr>
            <a:lvl6pPr lvl="5" algn="r" rtl="0">
              <a:spcBef>
                <a:spcPts val="0"/>
              </a:spcBef>
              <a:spcAft>
                <a:spcPts val="0"/>
              </a:spcAft>
              <a:buNone/>
              <a:defRPr sz="4000" b="0"/>
            </a:lvl6pPr>
            <a:lvl7pPr lvl="6" algn="r" rtl="0">
              <a:spcBef>
                <a:spcPts val="0"/>
              </a:spcBef>
              <a:spcAft>
                <a:spcPts val="0"/>
              </a:spcAft>
              <a:buNone/>
              <a:defRPr sz="4000" b="0"/>
            </a:lvl7pPr>
            <a:lvl8pPr lvl="7" algn="r" rtl="0">
              <a:spcBef>
                <a:spcPts val="0"/>
              </a:spcBef>
              <a:spcAft>
                <a:spcPts val="0"/>
              </a:spcAft>
              <a:buNone/>
              <a:defRPr sz="4000" b="0"/>
            </a:lvl8pPr>
            <a:lvl9pPr lvl="8" algn="r" rtl="0">
              <a:spcBef>
                <a:spcPts val="0"/>
              </a:spcBef>
              <a:spcAft>
                <a:spcPts val="0"/>
              </a:spcAft>
              <a:buNone/>
              <a:defRPr sz="4000" b="0"/>
            </a:lvl9pPr>
          </a:lstStyle>
          <a:p>
            <a:endParaRPr/>
          </a:p>
        </p:txBody>
      </p:sp>
    </p:spTree>
    <p:extLst>
      <p:ext uri="{BB962C8B-B14F-4D97-AF65-F5344CB8AC3E}">
        <p14:creationId xmlns:p14="http://schemas.microsoft.com/office/powerpoint/2010/main" val="27919556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Main point" preserve="1">
  <p:cSld name="Main point">
    <p:spTree>
      <p:nvGrpSpPr>
        <p:cNvPr id="1" name="Shape 74"/>
        <p:cNvGrpSpPr/>
        <p:nvPr/>
      </p:nvGrpSpPr>
      <p:grpSpPr>
        <a:xfrm>
          <a:off x="0" y="0"/>
          <a:ext cx="0" cy="0"/>
          <a:chOff x="0" y="0"/>
          <a:chExt cx="0" cy="0"/>
        </a:xfrm>
      </p:grpSpPr>
      <p:sp>
        <p:nvSpPr>
          <p:cNvPr id="75" name="Google Shape;75;p8"/>
          <p:cNvSpPr/>
          <p:nvPr/>
        </p:nvSpPr>
        <p:spPr>
          <a:xfrm rot="10800000">
            <a:off x="-1524004" y="-69"/>
            <a:ext cx="10588437" cy="7703401"/>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6" name="Google Shape;76;p8"/>
          <p:cNvGrpSpPr/>
          <p:nvPr/>
        </p:nvGrpSpPr>
        <p:grpSpPr>
          <a:xfrm>
            <a:off x="1207804" y="-30952"/>
            <a:ext cx="10984219" cy="6888968"/>
            <a:chOff x="5353050" y="0"/>
            <a:chExt cx="4407556" cy="5143580"/>
          </a:xfrm>
        </p:grpSpPr>
        <p:sp>
          <p:nvSpPr>
            <p:cNvPr id="77" name="Google Shape;77;p8"/>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8"/>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8"/>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8"/>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8"/>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 name="Google Shape;82;p8"/>
          <p:cNvSpPr txBox="1">
            <a:spLocks noGrp="1"/>
          </p:cNvSpPr>
          <p:nvPr>
            <p:ph type="title"/>
          </p:nvPr>
        </p:nvSpPr>
        <p:spPr>
          <a:xfrm rot="-151">
            <a:off x="1536400" y="1746409"/>
            <a:ext cx="9119200" cy="3365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4800"/>
              <a:buNone/>
              <a:defRPr sz="8800"/>
            </a:lvl1pPr>
            <a:lvl2pPr lvl="1">
              <a:spcBef>
                <a:spcPts val="0"/>
              </a:spcBef>
              <a:spcAft>
                <a:spcPts val="0"/>
              </a:spcAft>
              <a:buClr>
                <a:schemeClr val="accent1"/>
              </a:buClr>
              <a:buSzPts val="4800"/>
              <a:buNone/>
              <a:defRPr sz="6400">
                <a:solidFill>
                  <a:schemeClr val="accent1"/>
                </a:solidFill>
              </a:defRPr>
            </a:lvl2pPr>
            <a:lvl3pPr lvl="2">
              <a:spcBef>
                <a:spcPts val="0"/>
              </a:spcBef>
              <a:spcAft>
                <a:spcPts val="0"/>
              </a:spcAft>
              <a:buClr>
                <a:schemeClr val="accent1"/>
              </a:buClr>
              <a:buSzPts val="4800"/>
              <a:buNone/>
              <a:defRPr sz="6400">
                <a:solidFill>
                  <a:schemeClr val="accent1"/>
                </a:solidFill>
              </a:defRPr>
            </a:lvl3pPr>
            <a:lvl4pPr lvl="3">
              <a:spcBef>
                <a:spcPts val="0"/>
              </a:spcBef>
              <a:spcAft>
                <a:spcPts val="0"/>
              </a:spcAft>
              <a:buClr>
                <a:schemeClr val="accent1"/>
              </a:buClr>
              <a:buSzPts val="4800"/>
              <a:buNone/>
              <a:defRPr sz="6400">
                <a:solidFill>
                  <a:schemeClr val="accent1"/>
                </a:solidFill>
              </a:defRPr>
            </a:lvl4pPr>
            <a:lvl5pPr lvl="4">
              <a:spcBef>
                <a:spcPts val="0"/>
              </a:spcBef>
              <a:spcAft>
                <a:spcPts val="0"/>
              </a:spcAft>
              <a:buClr>
                <a:schemeClr val="accent1"/>
              </a:buClr>
              <a:buSzPts val="4800"/>
              <a:buNone/>
              <a:defRPr sz="6400">
                <a:solidFill>
                  <a:schemeClr val="accent1"/>
                </a:solidFill>
              </a:defRPr>
            </a:lvl5pPr>
            <a:lvl6pPr lvl="5">
              <a:spcBef>
                <a:spcPts val="0"/>
              </a:spcBef>
              <a:spcAft>
                <a:spcPts val="0"/>
              </a:spcAft>
              <a:buClr>
                <a:schemeClr val="accent1"/>
              </a:buClr>
              <a:buSzPts val="4800"/>
              <a:buNone/>
              <a:defRPr sz="6400">
                <a:solidFill>
                  <a:schemeClr val="accent1"/>
                </a:solidFill>
              </a:defRPr>
            </a:lvl6pPr>
            <a:lvl7pPr lvl="6">
              <a:spcBef>
                <a:spcPts val="0"/>
              </a:spcBef>
              <a:spcAft>
                <a:spcPts val="0"/>
              </a:spcAft>
              <a:buClr>
                <a:schemeClr val="accent1"/>
              </a:buClr>
              <a:buSzPts val="4800"/>
              <a:buNone/>
              <a:defRPr sz="6400">
                <a:solidFill>
                  <a:schemeClr val="accent1"/>
                </a:solidFill>
              </a:defRPr>
            </a:lvl7pPr>
            <a:lvl8pPr lvl="7">
              <a:spcBef>
                <a:spcPts val="0"/>
              </a:spcBef>
              <a:spcAft>
                <a:spcPts val="0"/>
              </a:spcAft>
              <a:buClr>
                <a:schemeClr val="accent1"/>
              </a:buClr>
              <a:buSzPts val="4800"/>
              <a:buNone/>
              <a:defRPr sz="6400">
                <a:solidFill>
                  <a:schemeClr val="accent1"/>
                </a:solidFill>
              </a:defRPr>
            </a:lvl8pPr>
            <a:lvl9pPr lvl="8">
              <a:spcBef>
                <a:spcPts val="0"/>
              </a:spcBef>
              <a:spcAft>
                <a:spcPts val="0"/>
              </a:spcAft>
              <a:buClr>
                <a:schemeClr val="accent1"/>
              </a:buClr>
              <a:buSzPts val="4800"/>
              <a:buNone/>
              <a:defRPr sz="6400">
                <a:solidFill>
                  <a:schemeClr val="accent1"/>
                </a:solidFill>
              </a:defRPr>
            </a:lvl9pPr>
          </a:lstStyle>
          <a:p>
            <a:endParaRPr/>
          </a:p>
        </p:txBody>
      </p:sp>
    </p:spTree>
    <p:extLst>
      <p:ext uri="{BB962C8B-B14F-4D97-AF65-F5344CB8AC3E}">
        <p14:creationId xmlns:p14="http://schemas.microsoft.com/office/powerpoint/2010/main" val="34383444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Section title and description" preserve="1">
  <p:cSld name="Section title and description">
    <p:spTree>
      <p:nvGrpSpPr>
        <p:cNvPr id="1" name="Shape 83"/>
        <p:cNvGrpSpPr/>
        <p:nvPr/>
      </p:nvGrpSpPr>
      <p:grpSpPr>
        <a:xfrm>
          <a:off x="0" y="0"/>
          <a:ext cx="0" cy="0"/>
          <a:chOff x="0" y="0"/>
          <a:chExt cx="0" cy="0"/>
        </a:xfrm>
      </p:grpSpPr>
      <p:sp>
        <p:nvSpPr>
          <p:cNvPr id="84" name="Google Shape;84;p9"/>
          <p:cNvSpPr txBox="1">
            <a:spLocks noGrp="1"/>
          </p:cNvSpPr>
          <p:nvPr>
            <p:ph type="title"/>
          </p:nvPr>
        </p:nvSpPr>
        <p:spPr>
          <a:xfrm>
            <a:off x="1426433" y="1389339"/>
            <a:ext cx="3666400" cy="14952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80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85" name="Google Shape;85;p9"/>
          <p:cNvSpPr txBox="1">
            <a:spLocks noGrp="1"/>
          </p:cNvSpPr>
          <p:nvPr>
            <p:ph type="subTitle" idx="1"/>
          </p:nvPr>
        </p:nvSpPr>
        <p:spPr>
          <a:xfrm>
            <a:off x="1468000" y="2668733"/>
            <a:ext cx="3947200" cy="1804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1867"/>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129077802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Caption" preserve="1">
  <p:cSld name="Caption">
    <p:spTree>
      <p:nvGrpSpPr>
        <p:cNvPr id="1" name="Shape 86"/>
        <p:cNvGrpSpPr/>
        <p:nvPr/>
      </p:nvGrpSpPr>
      <p:grpSpPr>
        <a:xfrm>
          <a:off x="0" y="0"/>
          <a:ext cx="0" cy="0"/>
          <a:chOff x="0" y="0"/>
          <a:chExt cx="0" cy="0"/>
        </a:xfrm>
      </p:grpSpPr>
      <p:sp>
        <p:nvSpPr>
          <p:cNvPr id="87" name="Google Shape;87;p10"/>
          <p:cNvSpPr txBox="1">
            <a:spLocks noGrp="1"/>
          </p:cNvSpPr>
          <p:nvPr>
            <p:ph type="ctrTitle"/>
          </p:nvPr>
        </p:nvSpPr>
        <p:spPr>
          <a:xfrm flipH="1">
            <a:off x="818881" y="5420100"/>
            <a:ext cx="4886400" cy="622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b="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endParaRPr/>
          </a:p>
        </p:txBody>
      </p:sp>
      <p:sp>
        <p:nvSpPr>
          <p:cNvPr id="88" name="Google Shape;88;p10"/>
          <p:cNvSpPr txBox="1">
            <a:spLocks noGrp="1"/>
          </p:cNvSpPr>
          <p:nvPr>
            <p:ph type="subTitle" idx="1"/>
          </p:nvPr>
        </p:nvSpPr>
        <p:spPr>
          <a:xfrm rot="-307" flipH="1">
            <a:off x="818881" y="3543500"/>
            <a:ext cx="4478800" cy="177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667"/>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grpSp>
        <p:nvGrpSpPr>
          <p:cNvPr id="89" name="Google Shape;89;p10"/>
          <p:cNvGrpSpPr/>
          <p:nvPr/>
        </p:nvGrpSpPr>
        <p:grpSpPr>
          <a:xfrm rot="10800000">
            <a:off x="-1622820" y="2"/>
            <a:ext cx="5165656" cy="6028276"/>
            <a:chOff x="5353050" y="0"/>
            <a:chExt cx="4407556" cy="5143580"/>
          </a:xfrm>
        </p:grpSpPr>
        <p:sp>
          <p:nvSpPr>
            <p:cNvPr id="90" name="Google Shape;90;p10"/>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10"/>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10"/>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10"/>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10"/>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8525347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Big number" preserve="1">
  <p:cSld name="Big number">
    <p:spTree>
      <p:nvGrpSpPr>
        <p:cNvPr id="1" name="Shape 95"/>
        <p:cNvGrpSpPr/>
        <p:nvPr/>
      </p:nvGrpSpPr>
      <p:grpSpPr>
        <a:xfrm>
          <a:off x="0" y="0"/>
          <a:ext cx="0" cy="0"/>
          <a:chOff x="0" y="0"/>
          <a:chExt cx="0" cy="0"/>
        </a:xfrm>
      </p:grpSpPr>
      <p:grpSp>
        <p:nvGrpSpPr>
          <p:cNvPr id="96" name="Google Shape;96;p11"/>
          <p:cNvGrpSpPr/>
          <p:nvPr/>
        </p:nvGrpSpPr>
        <p:grpSpPr>
          <a:xfrm>
            <a:off x="9" y="3779033"/>
            <a:ext cx="2766825" cy="3079023"/>
            <a:chOff x="6" y="2834274"/>
            <a:chExt cx="2075119" cy="2309267"/>
          </a:xfrm>
        </p:grpSpPr>
        <p:sp>
          <p:nvSpPr>
            <p:cNvPr id="97" name="Google Shape;97;p1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1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1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 name="Google Shape;100;p11"/>
          <p:cNvGrpSpPr/>
          <p:nvPr/>
        </p:nvGrpSpPr>
        <p:grpSpPr>
          <a:xfrm>
            <a:off x="10670207" y="12"/>
            <a:ext cx="1521789" cy="1692593"/>
            <a:chOff x="8002655" y="8"/>
            <a:chExt cx="1141342" cy="1269445"/>
          </a:xfrm>
        </p:grpSpPr>
        <p:sp>
          <p:nvSpPr>
            <p:cNvPr id="101" name="Google Shape;101;p1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1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3" name="Google Shape;103;p11"/>
          <p:cNvSpPr txBox="1">
            <a:spLocks noGrp="1"/>
          </p:cNvSpPr>
          <p:nvPr>
            <p:ph type="title" hasCustomPrompt="1"/>
          </p:nvPr>
        </p:nvSpPr>
        <p:spPr>
          <a:xfrm>
            <a:off x="6854431" y="4036219"/>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04" name="Google Shape;104;p11"/>
          <p:cNvSpPr txBox="1">
            <a:spLocks noGrp="1"/>
          </p:cNvSpPr>
          <p:nvPr>
            <p:ph type="subTitle" idx="1"/>
          </p:nvPr>
        </p:nvSpPr>
        <p:spPr>
          <a:xfrm flipH="1">
            <a:off x="6873349" y="4603337"/>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5" name="Google Shape;105;p11"/>
          <p:cNvSpPr txBox="1">
            <a:spLocks noGrp="1"/>
          </p:cNvSpPr>
          <p:nvPr>
            <p:ph type="title" idx="2" hasCustomPrompt="1"/>
          </p:nvPr>
        </p:nvSpPr>
        <p:spPr>
          <a:xfrm>
            <a:off x="2726217" y="3086767"/>
            <a:ext cx="2321200" cy="585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7200"/>
              <a:buNone/>
              <a:defRPr sz="5333"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06" name="Google Shape;106;p11"/>
          <p:cNvSpPr txBox="1">
            <a:spLocks noGrp="1"/>
          </p:cNvSpPr>
          <p:nvPr>
            <p:ph type="subTitle" idx="3"/>
          </p:nvPr>
        </p:nvSpPr>
        <p:spPr>
          <a:xfrm flipH="1">
            <a:off x="6873452" y="2655393"/>
            <a:ext cx="3598000" cy="1321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400"/>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7" name="Google Shape;107;p11"/>
          <p:cNvSpPr txBox="1">
            <a:spLocks noGrp="1"/>
          </p:cNvSpPr>
          <p:nvPr>
            <p:ph type="title" idx="4"/>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00766183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only 2" preserve="1">
  <p:cSld name="Title only 2">
    <p:spTree>
      <p:nvGrpSpPr>
        <p:cNvPr id="1" name="Shape 108"/>
        <p:cNvGrpSpPr/>
        <p:nvPr/>
      </p:nvGrpSpPr>
      <p:grpSpPr>
        <a:xfrm>
          <a:off x="0" y="0"/>
          <a:ext cx="0" cy="0"/>
          <a:chOff x="0" y="0"/>
          <a:chExt cx="0" cy="0"/>
        </a:xfrm>
      </p:grpSpPr>
      <p:grpSp>
        <p:nvGrpSpPr>
          <p:cNvPr id="109" name="Google Shape;109;p12"/>
          <p:cNvGrpSpPr/>
          <p:nvPr/>
        </p:nvGrpSpPr>
        <p:grpSpPr>
          <a:xfrm rot="10800000">
            <a:off x="-28" y="5165401"/>
            <a:ext cx="1521789" cy="1692593"/>
            <a:chOff x="8002655" y="8"/>
            <a:chExt cx="1141342" cy="1269445"/>
          </a:xfrm>
        </p:grpSpPr>
        <p:sp>
          <p:nvSpPr>
            <p:cNvPr id="110" name="Google Shape;110;p1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1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2" name="Google Shape;112;p12"/>
          <p:cNvGrpSpPr/>
          <p:nvPr/>
        </p:nvGrpSpPr>
        <p:grpSpPr>
          <a:xfrm rot="10800000">
            <a:off x="9252001" y="12"/>
            <a:ext cx="2939995" cy="2976761"/>
            <a:chOff x="-21" y="2910925"/>
            <a:chExt cx="2204996" cy="2232571"/>
          </a:xfrm>
        </p:grpSpPr>
        <p:sp>
          <p:nvSpPr>
            <p:cNvPr id="113" name="Google Shape;113;p12"/>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12"/>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12"/>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6" name="Google Shape;116;p1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52488917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Small numbers" preserve="1">
  <p:cSld name="Small numbers">
    <p:spTree>
      <p:nvGrpSpPr>
        <p:cNvPr id="1" name="Shape 117"/>
        <p:cNvGrpSpPr/>
        <p:nvPr/>
      </p:nvGrpSpPr>
      <p:grpSpPr>
        <a:xfrm>
          <a:off x="0" y="0"/>
          <a:ext cx="0" cy="0"/>
          <a:chOff x="0" y="0"/>
          <a:chExt cx="0" cy="0"/>
        </a:xfrm>
      </p:grpSpPr>
      <p:grpSp>
        <p:nvGrpSpPr>
          <p:cNvPr id="118" name="Google Shape;118;p13"/>
          <p:cNvGrpSpPr/>
          <p:nvPr/>
        </p:nvGrpSpPr>
        <p:grpSpPr>
          <a:xfrm>
            <a:off x="9" y="3779033"/>
            <a:ext cx="2766825" cy="3079023"/>
            <a:chOff x="6" y="2834274"/>
            <a:chExt cx="2075119" cy="2309267"/>
          </a:xfrm>
        </p:grpSpPr>
        <p:sp>
          <p:nvSpPr>
            <p:cNvPr id="119" name="Google Shape;119;p13"/>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13"/>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13"/>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2" name="Google Shape;122;p13"/>
          <p:cNvGrpSpPr/>
          <p:nvPr/>
        </p:nvGrpSpPr>
        <p:grpSpPr>
          <a:xfrm>
            <a:off x="10670207" y="12"/>
            <a:ext cx="1521789" cy="1692593"/>
            <a:chOff x="8002655" y="8"/>
            <a:chExt cx="1141342" cy="1269445"/>
          </a:xfrm>
        </p:grpSpPr>
        <p:sp>
          <p:nvSpPr>
            <p:cNvPr id="123" name="Google Shape;123;p13"/>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13"/>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5" name="Google Shape;125;p13"/>
          <p:cNvSpPr txBox="1">
            <a:spLocks noGrp="1"/>
          </p:cNvSpPr>
          <p:nvPr>
            <p:ph type="title" hasCustomPrompt="1"/>
          </p:nvPr>
        </p:nvSpPr>
        <p:spPr>
          <a:xfrm>
            <a:off x="3036717"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6" name="Google Shape;126;p13"/>
          <p:cNvSpPr txBox="1">
            <a:spLocks noGrp="1"/>
          </p:cNvSpPr>
          <p:nvPr>
            <p:ph type="subTitle" idx="1"/>
          </p:nvPr>
        </p:nvSpPr>
        <p:spPr>
          <a:xfrm flipH="1">
            <a:off x="3036751" y="4667300"/>
            <a:ext cx="1912000" cy="74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7" name="Google Shape;127;p13"/>
          <p:cNvSpPr txBox="1">
            <a:spLocks noGrp="1"/>
          </p:cNvSpPr>
          <p:nvPr>
            <p:ph type="title" idx="2" hasCustomPrompt="1"/>
          </p:nvPr>
        </p:nvSpPr>
        <p:spPr>
          <a:xfrm>
            <a:off x="3036717" y="2109548"/>
            <a:ext cx="1407200" cy="60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8" name="Google Shape;128;p13"/>
          <p:cNvSpPr txBox="1">
            <a:spLocks noGrp="1"/>
          </p:cNvSpPr>
          <p:nvPr>
            <p:ph type="subTitle" idx="3"/>
          </p:nvPr>
        </p:nvSpPr>
        <p:spPr>
          <a:xfrm flipH="1">
            <a:off x="3036717" y="2709500"/>
            <a:ext cx="1959200" cy="65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9" name="Google Shape;129;p13"/>
          <p:cNvSpPr txBox="1">
            <a:spLocks noGrp="1"/>
          </p:cNvSpPr>
          <p:nvPr>
            <p:ph type="title" idx="4" hasCustomPrompt="1"/>
          </p:nvPr>
        </p:nvSpPr>
        <p:spPr>
          <a:xfrm>
            <a:off x="8121329"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0" name="Google Shape;130;p13"/>
          <p:cNvSpPr txBox="1">
            <a:spLocks noGrp="1"/>
          </p:cNvSpPr>
          <p:nvPr>
            <p:ph type="subTitle" idx="5"/>
          </p:nvPr>
        </p:nvSpPr>
        <p:spPr>
          <a:xfrm flipH="1">
            <a:off x="8121329" y="4667308"/>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31" name="Google Shape;131;p13"/>
          <p:cNvSpPr txBox="1">
            <a:spLocks noGrp="1"/>
          </p:cNvSpPr>
          <p:nvPr>
            <p:ph type="title" idx="6" hasCustomPrompt="1"/>
          </p:nvPr>
        </p:nvSpPr>
        <p:spPr>
          <a:xfrm>
            <a:off x="8121313" y="2018600"/>
            <a:ext cx="2321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2" name="Google Shape;132;p13"/>
          <p:cNvSpPr txBox="1">
            <a:spLocks noGrp="1"/>
          </p:cNvSpPr>
          <p:nvPr>
            <p:ph type="subTitle" idx="7"/>
          </p:nvPr>
        </p:nvSpPr>
        <p:spPr>
          <a:xfrm flipH="1">
            <a:off x="8121329" y="2671441"/>
            <a:ext cx="16940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33" name="Google Shape;133;p13"/>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123230792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able of contents" preserve="1">
  <p:cSld name="Table of contents">
    <p:spTree>
      <p:nvGrpSpPr>
        <p:cNvPr id="1" name="Shape 134"/>
        <p:cNvGrpSpPr/>
        <p:nvPr/>
      </p:nvGrpSpPr>
      <p:grpSpPr>
        <a:xfrm>
          <a:off x="0" y="0"/>
          <a:ext cx="0" cy="0"/>
          <a:chOff x="0" y="0"/>
          <a:chExt cx="0" cy="0"/>
        </a:xfrm>
      </p:grpSpPr>
      <p:sp>
        <p:nvSpPr>
          <p:cNvPr id="135" name="Google Shape;135;p14"/>
          <p:cNvSpPr/>
          <p:nvPr/>
        </p:nvSpPr>
        <p:spPr>
          <a:xfrm rot="10800000">
            <a:off x="6610745"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6" name="Google Shape;136;p14"/>
          <p:cNvSpPr txBox="1">
            <a:spLocks noGrp="1"/>
          </p:cNvSpPr>
          <p:nvPr>
            <p:ph type="subTitle" idx="1"/>
          </p:nvPr>
        </p:nvSpPr>
        <p:spPr>
          <a:xfrm flipH="1">
            <a:off x="2199400" y="1790201"/>
            <a:ext cx="4379200" cy="83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14"/>
          <p:cNvSpPr txBox="1">
            <a:spLocks noGrp="1"/>
          </p:cNvSpPr>
          <p:nvPr>
            <p:ph type="subTitle" idx="2"/>
          </p:nvPr>
        </p:nvSpPr>
        <p:spPr>
          <a:xfrm flipH="1">
            <a:off x="2199400" y="4176643"/>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 name="Google Shape;138;p14"/>
          <p:cNvSpPr txBox="1">
            <a:spLocks noGrp="1"/>
          </p:cNvSpPr>
          <p:nvPr>
            <p:ph type="title" hasCustomPrompt="1"/>
          </p:nvPr>
        </p:nvSpPr>
        <p:spPr>
          <a:xfrm>
            <a:off x="993997" y="1677577"/>
            <a:ext cx="9336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9pPr>
          </a:lstStyle>
          <a:p>
            <a:r>
              <a:t>xx%</a:t>
            </a:r>
          </a:p>
        </p:txBody>
      </p:sp>
      <p:sp>
        <p:nvSpPr>
          <p:cNvPr id="139" name="Google Shape;139;p14"/>
          <p:cNvSpPr txBox="1">
            <a:spLocks noGrp="1"/>
          </p:cNvSpPr>
          <p:nvPr>
            <p:ph type="subTitle" idx="3"/>
          </p:nvPr>
        </p:nvSpPr>
        <p:spPr>
          <a:xfrm flipH="1">
            <a:off x="2199400" y="2984801"/>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 name="Google Shape;140;p14"/>
          <p:cNvSpPr txBox="1">
            <a:spLocks noGrp="1"/>
          </p:cNvSpPr>
          <p:nvPr>
            <p:ph type="subTitle" idx="4"/>
          </p:nvPr>
        </p:nvSpPr>
        <p:spPr>
          <a:xfrm flipH="1">
            <a:off x="2199596" y="126628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1" name="Google Shape;141;p14"/>
          <p:cNvSpPr txBox="1">
            <a:spLocks noGrp="1"/>
          </p:cNvSpPr>
          <p:nvPr>
            <p:ph type="subTitle" idx="5"/>
          </p:nvPr>
        </p:nvSpPr>
        <p:spPr>
          <a:xfrm flipH="1">
            <a:off x="2199600" y="3653244"/>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2" name="Google Shape;142;p14"/>
          <p:cNvSpPr txBox="1">
            <a:spLocks noGrp="1"/>
          </p:cNvSpPr>
          <p:nvPr>
            <p:ph type="subTitle" idx="6"/>
          </p:nvPr>
        </p:nvSpPr>
        <p:spPr>
          <a:xfrm flipH="1">
            <a:off x="2199333" y="245913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3" name="Google Shape;143;p14"/>
          <p:cNvSpPr txBox="1">
            <a:spLocks noGrp="1"/>
          </p:cNvSpPr>
          <p:nvPr>
            <p:ph type="title" idx="7" hasCustomPrompt="1"/>
          </p:nvPr>
        </p:nvSpPr>
        <p:spPr>
          <a:xfrm>
            <a:off x="1044600" y="2985200"/>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4" name="Google Shape;144;p14"/>
          <p:cNvSpPr txBox="1">
            <a:spLocks noGrp="1"/>
          </p:cNvSpPr>
          <p:nvPr>
            <p:ph type="title" idx="8" hasCustomPrompt="1"/>
          </p:nvPr>
        </p:nvSpPr>
        <p:spPr>
          <a:xfrm>
            <a:off x="1044600" y="4124667"/>
            <a:ext cx="832400" cy="471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5" name="Google Shape;145;p14"/>
          <p:cNvSpPr txBox="1">
            <a:spLocks noGrp="1"/>
          </p:cNvSpPr>
          <p:nvPr>
            <p:ph type="subTitle" idx="9"/>
          </p:nvPr>
        </p:nvSpPr>
        <p:spPr>
          <a:xfrm flipH="1">
            <a:off x="2199400" y="5355817"/>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6" name="Google Shape;146;p14"/>
          <p:cNvSpPr txBox="1">
            <a:spLocks noGrp="1"/>
          </p:cNvSpPr>
          <p:nvPr>
            <p:ph type="subTitle" idx="13"/>
          </p:nvPr>
        </p:nvSpPr>
        <p:spPr>
          <a:xfrm flipH="1">
            <a:off x="2199600" y="5047015"/>
            <a:ext cx="3608400" cy="544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7" name="Google Shape;147;p14"/>
          <p:cNvSpPr txBox="1">
            <a:spLocks noGrp="1"/>
          </p:cNvSpPr>
          <p:nvPr>
            <p:ph type="title" idx="14" hasCustomPrompt="1"/>
          </p:nvPr>
        </p:nvSpPr>
        <p:spPr>
          <a:xfrm>
            <a:off x="1044600" y="5347333"/>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grpSp>
        <p:nvGrpSpPr>
          <p:cNvPr id="148" name="Google Shape;148;p14"/>
          <p:cNvGrpSpPr/>
          <p:nvPr/>
        </p:nvGrpSpPr>
        <p:grpSpPr>
          <a:xfrm>
            <a:off x="7137400" y="0"/>
            <a:ext cx="5876741" cy="6858107"/>
            <a:chOff x="5353050" y="0"/>
            <a:chExt cx="4407556" cy="5143580"/>
          </a:xfrm>
        </p:grpSpPr>
        <p:sp>
          <p:nvSpPr>
            <p:cNvPr id="149" name="Google Shape;149;p14"/>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14"/>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14"/>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14"/>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14"/>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4" name="Google Shape;154;p14"/>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269930740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three columns" preserve="1">
  <p:cSld name="Title and three columns">
    <p:spTree>
      <p:nvGrpSpPr>
        <p:cNvPr id="1" name="Shape 155"/>
        <p:cNvGrpSpPr/>
        <p:nvPr/>
      </p:nvGrpSpPr>
      <p:grpSpPr>
        <a:xfrm>
          <a:off x="0" y="0"/>
          <a:ext cx="0" cy="0"/>
          <a:chOff x="0" y="0"/>
          <a:chExt cx="0" cy="0"/>
        </a:xfrm>
      </p:grpSpPr>
      <p:sp>
        <p:nvSpPr>
          <p:cNvPr id="156" name="Google Shape;156;p15"/>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57" name="Google Shape;157;p15"/>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58" name="Google Shape;158;p15"/>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59" name="Google Shape;159;p15"/>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60" name="Google Shape;160;p15"/>
          <p:cNvSpPr txBox="1">
            <a:spLocks noGrp="1"/>
          </p:cNvSpPr>
          <p:nvPr>
            <p:ph type="ctrTitle" idx="4"/>
          </p:nvPr>
        </p:nvSpPr>
        <p:spPr>
          <a:xfrm flipH="1">
            <a:off x="1461600" y="2063033"/>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61" name="Google Shape;161;p15"/>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162" name="Google Shape;162;p15"/>
          <p:cNvGrpSpPr/>
          <p:nvPr/>
        </p:nvGrpSpPr>
        <p:grpSpPr>
          <a:xfrm>
            <a:off x="10670207" y="12"/>
            <a:ext cx="1521789" cy="1692593"/>
            <a:chOff x="8002655" y="8"/>
            <a:chExt cx="1141342" cy="1269445"/>
          </a:xfrm>
        </p:grpSpPr>
        <p:sp>
          <p:nvSpPr>
            <p:cNvPr id="163" name="Google Shape;163;p15"/>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15"/>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5" name="Google Shape;165;p15"/>
          <p:cNvGrpSpPr/>
          <p:nvPr/>
        </p:nvGrpSpPr>
        <p:grpSpPr>
          <a:xfrm>
            <a:off x="-28" y="3881234"/>
            <a:ext cx="2939995" cy="2976761"/>
            <a:chOff x="-21" y="2910925"/>
            <a:chExt cx="2204996" cy="2232571"/>
          </a:xfrm>
        </p:grpSpPr>
        <p:sp>
          <p:nvSpPr>
            <p:cNvPr id="166" name="Google Shape;166;p15"/>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15"/>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15"/>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9" name="Google Shape;169;p15"/>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2094924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95"/>
        <p:cNvGrpSpPr/>
        <p:nvPr/>
      </p:nvGrpSpPr>
      <p:grpSpPr>
        <a:xfrm>
          <a:off x="0" y="0"/>
          <a:ext cx="0" cy="0"/>
          <a:chOff x="0" y="0"/>
          <a:chExt cx="0" cy="0"/>
        </a:xfrm>
      </p:grpSpPr>
      <p:grpSp>
        <p:nvGrpSpPr>
          <p:cNvPr id="96" name="Google Shape;96;p11"/>
          <p:cNvGrpSpPr/>
          <p:nvPr/>
        </p:nvGrpSpPr>
        <p:grpSpPr>
          <a:xfrm>
            <a:off x="9" y="3779033"/>
            <a:ext cx="2766825" cy="3079023"/>
            <a:chOff x="6" y="2834274"/>
            <a:chExt cx="2075119" cy="2309267"/>
          </a:xfrm>
        </p:grpSpPr>
        <p:sp>
          <p:nvSpPr>
            <p:cNvPr id="97" name="Google Shape;97;p1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1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1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 name="Google Shape;100;p11"/>
          <p:cNvGrpSpPr/>
          <p:nvPr/>
        </p:nvGrpSpPr>
        <p:grpSpPr>
          <a:xfrm>
            <a:off x="10670207" y="12"/>
            <a:ext cx="1521789" cy="1692593"/>
            <a:chOff x="8002655" y="8"/>
            <a:chExt cx="1141342" cy="1269445"/>
          </a:xfrm>
        </p:grpSpPr>
        <p:sp>
          <p:nvSpPr>
            <p:cNvPr id="101" name="Google Shape;101;p1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1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3" name="Google Shape;103;p11"/>
          <p:cNvSpPr txBox="1">
            <a:spLocks noGrp="1"/>
          </p:cNvSpPr>
          <p:nvPr>
            <p:ph type="title" hasCustomPrompt="1"/>
          </p:nvPr>
        </p:nvSpPr>
        <p:spPr>
          <a:xfrm>
            <a:off x="6854431" y="4036219"/>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04" name="Google Shape;104;p11"/>
          <p:cNvSpPr txBox="1">
            <a:spLocks noGrp="1"/>
          </p:cNvSpPr>
          <p:nvPr>
            <p:ph type="subTitle" idx="1"/>
          </p:nvPr>
        </p:nvSpPr>
        <p:spPr>
          <a:xfrm flipH="1">
            <a:off x="6873349" y="4603337"/>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5" name="Google Shape;105;p11"/>
          <p:cNvSpPr txBox="1">
            <a:spLocks noGrp="1"/>
          </p:cNvSpPr>
          <p:nvPr>
            <p:ph type="title" idx="2" hasCustomPrompt="1"/>
          </p:nvPr>
        </p:nvSpPr>
        <p:spPr>
          <a:xfrm>
            <a:off x="2726217" y="3086767"/>
            <a:ext cx="2321200" cy="585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7200"/>
              <a:buNone/>
              <a:defRPr sz="5333"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06" name="Google Shape;106;p11"/>
          <p:cNvSpPr txBox="1">
            <a:spLocks noGrp="1"/>
          </p:cNvSpPr>
          <p:nvPr>
            <p:ph type="subTitle" idx="3"/>
          </p:nvPr>
        </p:nvSpPr>
        <p:spPr>
          <a:xfrm flipH="1">
            <a:off x="6873452" y="2655393"/>
            <a:ext cx="3598000" cy="1321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400"/>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7" name="Google Shape;107;p11"/>
          <p:cNvSpPr txBox="1">
            <a:spLocks noGrp="1"/>
          </p:cNvSpPr>
          <p:nvPr>
            <p:ph type="title" idx="4"/>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164475445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four columns " preserve="1">
  <p:cSld name="Title and four columns ">
    <p:spTree>
      <p:nvGrpSpPr>
        <p:cNvPr id="1" name="Shape 170"/>
        <p:cNvGrpSpPr/>
        <p:nvPr/>
      </p:nvGrpSpPr>
      <p:grpSpPr>
        <a:xfrm>
          <a:off x="0" y="0"/>
          <a:ext cx="0" cy="0"/>
          <a:chOff x="0" y="0"/>
          <a:chExt cx="0" cy="0"/>
        </a:xfrm>
      </p:grpSpPr>
      <p:sp>
        <p:nvSpPr>
          <p:cNvPr id="171" name="Google Shape;171;p16"/>
          <p:cNvSpPr txBox="1">
            <a:spLocks noGrp="1"/>
          </p:cNvSpPr>
          <p:nvPr>
            <p:ph type="ctrTitle"/>
          </p:nvPr>
        </p:nvSpPr>
        <p:spPr>
          <a:xfrm flipH="1">
            <a:off x="7046004" y="2643487"/>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2" name="Google Shape;172;p16"/>
          <p:cNvSpPr txBox="1">
            <a:spLocks noGrp="1"/>
          </p:cNvSpPr>
          <p:nvPr>
            <p:ph type="subTitle" idx="1"/>
          </p:nvPr>
        </p:nvSpPr>
        <p:spPr>
          <a:xfrm flipH="1">
            <a:off x="7452404" y="1677184"/>
            <a:ext cx="297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3" name="Google Shape;173;p16"/>
          <p:cNvSpPr txBox="1">
            <a:spLocks noGrp="1"/>
          </p:cNvSpPr>
          <p:nvPr>
            <p:ph type="ctrTitle" idx="2"/>
          </p:nvPr>
        </p:nvSpPr>
        <p:spPr>
          <a:xfrm flipH="1">
            <a:off x="7046171" y="5092904"/>
            <a:ext cx="30980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4" name="Google Shape;174;p16"/>
          <p:cNvSpPr txBox="1">
            <a:spLocks noGrp="1"/>
          </p:cNvSpPr>
          <p:nvPr>
            <p:ph type="subTitle" idx="3"/>
          </p:nvPr>
        </p:nvSpPr>
        <p:spPr>
          <a:xfrm flipH="1">
            <a:off x="7452404" y="4126567"/>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5" name="Google Shape;175;p16"/>
          <p:cNvSpPr txBox="1">
            <a:spLocks noGrp="1"/>
          </p:cNvSpPr>
          <p:nvPr>
            <p:ph type="ctrTitle" idx="4"/>
          </p:nvPr>
        </p:nvSpPr>
        <p:spPr>
          <a:xfrm flipH="1">
            <a:off x="2397825" y="2643487"/>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6" name="Google Shape;176;p16"/>
          <p:cNvSpPr txBox="1">
            <a:spLocks noGrp="1"/>
          </p:cNvSpPr>
          <p:nvPr>
            <p:ph type="subTitle" idx="5"/>
          </p:nvPr>
        </p:nvSpPr>
        <p:spPr>
          <a:xfrm flipH="1">
            <a:off x="2702625" y="1677184"/>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7" name="Google Shape;177;p16"/>
          <p:cNvSpPr txBox="1">
            <a:spLocks noGrp="1"/>
          </p:cNvSpPr>
          <p:nvPr>
            <p:ph type="ctrTitle" idx="6"/>
          </p:nvPr>
        </p:nvSpPr>
        <p:spPr>
          <a:xfrm flipH="1">
            <a:off x="2397832" y="5092904"/>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8" name="Google Shape;178;p16"/>
          <p:cNvSpPr txBox="1">
            <a:spLocks noGrp="1"/>
          </p:cNvSpPr>
          <p:nvPr>
            <p:ph type="subTitle" idx="7"/>
          </p:nvPr>
        </p:nvSpPr>
        <p:spPr>
          <a:xfrm flipH="1">
            <a:off x="2702625" y="4126567"/>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9" name="Google Shape;179;p16"/>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180" name="Google Shape;180;p16"/>
          <p:cNvGrpSpPr/>
          <p:nvPr/>
        </p:nvGrpSpPr>
        <p:grpSpPr>
          <a:xfrm>
            <a:off x="9" y="3779033"/>
            <a:ext cx="2766825" cy="3079023"/>
            <a:chOff x="6" y="2834274"/>
            <a:chExt cx="2075119" cy="2309267"/>
          </a:xfrm>
        </p:grpSpPr>
        <p:sp>
          <p:nvSpPr>
            <p:cNvPr id="181" name="Google Shape;181;p1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1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1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 name="Google Shape;184;p16"/>
          <p:cNvGrpSpPr/>
          <p:nvPr/>
        </p:nvGrpSpPr>
        <p:grpSpPr>
          <a:xfrm>
            <a:off x="10670207" y="12"/>
            <a:ext cx="1521789" cy="1692593"/>
            <a:chOff x="8002655" y="8"/>
            <a:chExt cx="1141342" cy="1269445"/>
          </a:xfrm>
        </p:grpSpPr>
        <p:sp>
          <p:nvSpPr>
            <p:cNvPr id="185" name="Google Shape;185;p1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1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21164734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and three columns 2" preserve="1">
  <p:cSld name="Title and three columns 2">
    <p:spTree>
      <p:nvGrpSpPr>
        <p:cNvPr id="1" name="Shape 187"/>
        <p:cNvGrpSpPr/>
        <p:nvPr/>
      </p:nvGrpSpPr>
      <p:grpSpPr>
        <a:xfrm>
          <a:off x="0" y="0"/>
          <a:ext cx="0" cy="0"/>
          <a:chOff x="0" y="0"/>
          <a:chExt cx="0" cy="0"/>
        </a:xfrm>
      </p:grpSpPr>
      <p:sp>
        <p:nvSpPr>
          <p:cNvPr id="188" name="Google Shape;188;p17"/>
          <p:cNvSpPr txBox="1">
            <a:spLocks noGrp="1"/>
          </p:cNvSpPr>
          <p:nvPr>
            <p:ph type="ctrTitle"/>
          </p:nvPr>
        </p:nvSpPr>
        <p:spPr>
          <a:xfrm>
            <a:off x="2472068" y="1564403"/>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89" name="Google Shape;189;p17"/>
          <p:cNvSpPr txBox="1">
            <a:spLocks noGrp="1"/>
          </p:cNvSpPr>
          <p:nvPr>
            <p:ph type="subTitle" idx="1"/>
          </p:nvPr>
        </p:nvSpPr>
        <p:spPr>
          <a:xfrm>
            <a:off x="5054933" y="1794767"/>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0" name="Google Shape;190;p17"/>
          <p:cNvSpPr txBox="1">
            <a:spLocks noGrp="1"/>
          </p:cNvSpPr>
          <p:nvPr>
            <p:ph type="ctrTitle" idx="2"/>
          </p:nvPr>
        </p:nvSpPr>
        <p:spPr>
          <a:xfrm>
            <a:off x="2472068" y="3060121"/>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91" name="Google Shape;191;p17"/>
          <p:cNvSpPr txBox="1">
            <a:spLocks noGrp="1"/>
          </p:cNvSpPr>
          <p:nvPr>
            <p:ph type="subTitle" idx="3"/>
          </p:nvPr>
        </p:nvSpPr>
        <p:spPr>
          <a:xfrm>
            <a:off x="5054933" y="32816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2" name="Google Shape;192;p17"/>
          <p:cNvSpPr txBox="1">
            <a:spLocks noGrp="1"/>
          </p:cNvSpPr>
          <p:nvPr>
            <p:ph type="ctrTitle" idx="4"/>
          </p:nvPr>
        </p:nvSpPr>
        <p:spPr>
          <a:xfrm>
            <a:off x="2472068" y="4671025"/>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93" name="Google Shape;193;p17"/>
          <p:cNvSpPr txBox="1">
            <a:spLocks noGrp="1"/>
          </p:cNvSpPr>
          <p:nvPr>
            <p:ph type="subTitle" idx="5"/>
          </p:nvPr>
        </p:nvSpPr>
        <p:spPr>
          <a:xfrm>
            <a:off x="5054933" y="49008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4" name="Google Shape;194;p17"/>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
        <p:nvSpPr>
          <p:cNvPr id="195" name="Google Shape;195;p17"/>
          <p:cNvSpPr/>
          <p:nvPr/>
        </p:nvSpPr>
        <p:spPr>
          <a:xfrm rot="10800000">
            <a:off x="6610745"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96" name="Google Shape;196;p17"/>
          <p:cNvGrpSpPr/>
          <p:nvPr/>
        </p:nvGrpSpPr>
        <p:grpSpPr>
          <a:xfrm>
            <a:off x="7137400" y="0"/>
            <a:ext cx="5876741" cy="6858107"/>
            <a:chOff x="5353050" y="0"/>
            <a:chExt cx="4407556" cy="5143580"/>
          </a:xfrm>
        </p:grpSpPr>
        <p:sp>
          <p:nvSpPr>
            <p:cNvPr id="197" name="Google Shape;197;p17"/>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17"/>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17"/>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17"/>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17"/>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9350901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and three columns 3" preserve="1">
  <p:cSld name="Title and three columns 3">
    <p:spTree>
      <p:nvGrpSpPr>
        <p:cNvPr id="1" name="Shape 202"/>
        <p:cNvGrpSpPr/>
        <p:nvPr/>
      </p:nvGrpSpPr>
      <p:grpSpPr>
        <a:xfrm>
          <a:off x="0" y="0"/>
          <a:ext cx="0" cy="0"/>
          <a:chOff x="0" y="0"/>
          <a:chExt cx="0" cy="0"/>
        </a:xfrm>
      </p:grpSpPr>
      <p:sp>
        <p:nvSpPr>
          <p:cNvPr id="203" name="Google Shape;203;p18"/>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4" name="Google Shape;204;p18"/>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05" name="Google Shape;205;p18"/>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6" name="Google Shape;206;p18"/>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07" name="Google Shape;207;p18"/>
          <p:cNvSpPr txBox="1">
            <a:spLocks noGrp="1"/>
          </p:cNvSpPr>
          <p:nvPr>
            <p:ph type="ctrTitle" idx="4"/>
          </p:nvPr>
        </p:nvSpPr>
        <p:spPr>
          <a:xfrm flipH="1">
            <a:off x="927400" y="1987833"/>
            <a:ext cx="3149200" cy="845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8" name="Google Shape;208;p18"/>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209" name="Google Shape;209;p18"/>
          <p:cNvGrpSpPr/>
          <p:nvPr/>
        </p:nvGrpSpPr>
        <p:grpSpPr>
          <a:xfrm>
            <a:off x="10670207" y="12"/>
            <a:ext cx="1521789" cy="1692593"/>
            <a:chOff x="8002655" y="8"/>
            <a:chExt cx="1141342" cy="1269445"/>
          </a:xfrm>
        </p:grpSpPr>
        <p:sp>
          <p:nvSpPr>
            <p:cNvPr id="210" name="Google Shape;210;p18"/>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18"/>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2" name="Google Shape;212;p18"/>
          <p:cNvGrpSpPr/>
          <p:nvPr/>
        </p:nvGrpSpPr>
        <p:grpSpPr>
          <a:xfrm>
            <a:off x="-28" y="3881234"/>
            <a:ext cx="2939995" cy="2976761"/>
            <a:chOff x="-21" y="2910925"/>
            <a:chExt cx="2204996" cy="2232571"/>
          </a:xfrm>
        </p:grpSpPr>
        <p:sp>
          <p:nvSpPr>
            <p:cNvPr id="213" name="Google Shape;213;p18"/>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18"/>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18"/>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6" name="Google Shape;216;p18"/>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44275864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and six columns" preserve="1">
  <p:cSld name="Title and six columns">
    <p:spTree>
      <p:nvGrpSpPr>
        <p:cNvPr id="1" name="Shape 217"/>
        <p:cNvGrpSpPr/>
        <p:nvPr/>
      </p:nvGrpSpPr>
      <p:grpSpPr>
        <a:xfrm>
          <a:off x="0" y="0"/>
          <a:ext cx="0" cy="0"/>
          <a:chOff x="0" y="0"/>
          <a:chExt cx="0" cy="0"/>
        </a:xfrm>
      </p:grpSpPr>
      <p:sp>
        <p:nvSpPr>
          <p:cNvPr id="218" name="Google Shape;218;p19"/>
          <p:cNvSpPr txBox="1">
            <a:spLocks noGrp="1"/>
          </p:cNvSpPr>
          <p:nvPr>
            <p:ph type="ctrTitle"/>
          </p:nvPr>
        </p:nvSpPr>
        <p:spPr>
          <a:xfrm flipH="1">
            <a:off x="1965300" y="3248500"/>
            <a:ext cx="3144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19" name="Google Shape;219;p19"/>
          <p:cNvSpPr txBox="1">
            <a:spLocks noGrp="1"/>
          </p:cNvSpPr>
          <p:nvPr>
            <p:ph type="subTitle" idx="1"/>
          </p:nvPr>
        </p:nvSpPr>
        <p:spPr>
          <a:xfrm flipH="1">
            <a:off x="1917955" y="3721279"/>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0" name="Google Shape;220;p19"/>
          <p:cNvSpPr txBox="1">
            <a:spLocks noGrp="1"/>
          </p:cNvSpPr>
          <p:nvPr>
            <p:ph type="ctrTitle" idx="2"/>
          </p:nvPr>
        </p:nvSpPr>
        <p:spPr>
          <a:xfrm flipH="1">
            <a:off x="7569233" y="3248497"/>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1" name="Google Shape;221;p19"/>
          <p:cNvSpPr txBox="1">
            <a:spLocks noGrp="1"/>
          </p:cNvSpPr>
          <p:nvPr>
            <p:ph type="subTitle" idx="3"/>
          </p:nvPr>
        </p:nvSpPr>
        <p:spPr>
          <a:xfrm flipH="1">
            <a:off x="7540852" y="3721279"/>
            <a:ext cx="32460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2" name="Google Shape;222;p19"/>
          <p:cNvSpPr txBox="1">
            <a:spLocks noGrp="1"/>
          </p:cNvSpPr>
          <p:nvPr>
            <p:ph type="ctrTitle" idx="4"/>
          </p:nvPr>
        </p:nvSpPr>
        <p:spPr>
          <a:xfrm flipH="1">
            <a:off x="1965267" y="1867633"/>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3" name="Google Shape;223;p19"/>
          <p:cNvSpPr txBox="1">
            <a:spLocks noGrp="1"/>
          </p:cNvSpPr>
          <p:nvPr>
            <p:ph type="subTitle" idx="5"/>
          </p:nvPr>
        </p:nvSpPr>
        <p:spPr>
          <a:xfrm flipH="1">
            <a:off x="1917955" y="2336300"/>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4" name="Google Shape;224;p19"/>
          <p:cNvSpPr txBox="1">
            <a:spLocks noGrp="1"/>
          </p:cNvSpPr>
          <p:nvPr>
            <p:ph type="ctrTitle" idx="6"/>
          </p:nvPr>
        </p:nvSpPr>
        <p:spPr>
          <a:xfrm flipH="1">
            <a:off x="1965267" y="4709167"/>
            <a:ext cx="20808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5" name="Google Shape;225;p19"/>
          <p:cNvSpPr txBox="1">
            <a:spLocks noGrp="1"/>
          </p:cNvSpPr>
          <p:nvPr>
            <p:ph type="subTitle" idx="7"/>
          </p:nvPr>
        </p:nvSpPr>
        <p:spPr>
          <a:xfrm flipH="1">
            <a:off x="1918000" y="5180333"/>
            <a:ext cx="3754000" cy="99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6" name="Google Shape;226;p19"/>
          <p:cNvSpPr txBox="1">
            <a:spLocks noGrp="1"/>
          </p:cNvSpPr>
          <p:nvPr>
            <p:ph type="ctrTitle" idx="8"/>
          </p:nvPr>
        </p:nvSpPr>
        <p:spPr>
          <a:xfrm flipH="1">
            <a:off x="7522000" y="4709167"/>
            <a:ext cx="39132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7" name="Google Shape;227;p19"/>
          <p:cNvSpPr txBox="1">
            <a:spLocks noGrp="1"/>
          </p:cNvSpPr>
          <p:nvPr>
            <p:ph type="subTitle" idx="9"/>
          </p:nvPr>
        </p:nvSpPr>
        <p:spPr>
          <a:xfrm flipH="1">
            <a:off x="7521933" y="5180333"/>
            <a:ext cx="3514400" cy="6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8" name="Google Shape;228;p19"/>
          <p:cNvSpPr txBox="1">
            <a:spLocks noGrp="1"/>
          </p:cNvSpPr>
          <p:nvPr>
            <p:ph type="ctrTitle" idx="13"/>
          </p:nvPr>
        </p:nvSpPr>
        <p:spPr>
          <a:xfrm flipH="1">
            <a:off x="7569233" y="1867633"/>
            <a:ext cx="24320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9" name="Google Shape;229;p19"/>
          <p:cNvSpPr txBox="1">
            <a:spLocks noGrp="1"/>
          </p:cNvSpPr>
          <p:nvPr>
            <p:ph type="subTitle" idx="14"/>
          </p:nvPr>
        </p:nvSpPr>
        <p:spPr>
          <a:xfrm flipH="1">
            <a:off x="7521933" y="2336300"/>
            <a:ext cx="3514400" cy="7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30" name="Google Shape;230;p19"/>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31" name="Google Shape;231;p19"/>
          <p:cNvGrpSpPr/>
          <p:nvPr/>
        </p:nvGrpSpPr>
        <p:grpSpPr>
          <a:xfrm>
            <a:off x="10670207" y="12"/>
            <a:ext cx="1521789" cy="1692593"/>
            <a:chOff x="8002655" y="8"/>
            <a:chExt cx="1141342" cy="1269445"/>
          </a:xfrm>
        </p:grpSpPr>
        <p:sp>
          <p:nvSpPr>
            <p:cNvPr id="232" name="Google Shape;232;p19"/>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19"/>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4" name="Google Shape;234;p19"/>
          <p:cNvGrpSpPr/>
          <p:nvPr/>
        </p:nvGrpSpPr>
        <p:grpSpPr>
          <a:xfrm>
            <a:off x="-28" y="3881234"/>
            <a:ext cx="2939995" cy="2976761"/>
            <a:chOff x="-21" y="2910925"/>
            <a:chExt cx="2204996" cy="2232571"/>
          </a:xfrm>
        </p:grpSpPr>
        <p:sp>
          <p:nvSpPr>
            <p:cNvPr id="235" name="Google Shape;235;p19"/>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19"/>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19"/>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74565258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and list" preserve="1">
  <p:cSld name="Title and list">
    <p:spTree>
      <p:nvGrpSpPr>
        <p:cNvPr id="1" name="Shape 238"/>
        <p:cNvGrpSpPr/>
        <p:nvPr/>
      </p:nvGrpSpPr>
      <p:grpSpPr>
        <a:xfrm>
          <a:off x="0" y="0"/>
          <a:ext cx="0" cy="0"/>
          <a:chOff x="0" y="0"/>
          <a:chExt cx="0" cy="0"/>
        </a:xfrm>
      </p:grpSpPr>
      <p:sp>
        <p:nvSpPr>
          <p:cNvPr id="239" name="Google Shape;239;p20"/>
          <p:cNvSpPr txBox="1">
            <a:spLocks noGrp="1"/>
          </p:cNvSpPr>
          <p:nvPr>
            <p:ph type="body" idx="1"/>
          </p:nvPr>
        </p:nvSpPr>
        <p:spPr>
          <a:xfrm>
            <a:off x="693833" y="1847400"/>
            <a:ext cx="4526000" cy="3163200"/>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chemeClr val="accent2"/>
              </a:buClr>
              <a:buSzPts val="1600"/>
              <a:buFont typeface="Raleway Thin"/>
              <a:buChar char="●"/>
              <a:defRPr sz="2400"/>
            </a:lvl1pPr>
            <a:lvl2pPr marL="1219170" lvl="1" indent="-440256" rtl="0">
              <a:spcBef>
                <a:spcPts val="2133"/>
              </a:spcBef>
              <a:spcAft>
                <a:spcPts val="0"/>
              </a:spcAft>
              <a:buSzPts val="1600"/>
              <a:buFont typeface="Nunito Light"/>
              <a:buChar char="○"/>
              <a:defRPr/>
            </a:lvl2pPr>
            <a:lvl3pPr marL="1828754" lvl="2" indent="-431789" rtl="0">
              <a:spcBef>
                <a:spcPts val="2133"/>
              </a:spcBef>
              <a:spcAft>
                <a:spcPts val="0"/>
              </a:spcAft>
              <a:buSzPts val="1500"/>
              <a:buFont typeface="Nunito Light"/>
              <a:buChar char="■"/>
              <a:defRPr/>
            </a:lvl3pPr>
            <a:lvl4pPr marL="2438339" lvl="3" indent="-431789" rtl="0">
              <a:spcBef>
                <a:spcPts val="2133"/>
              </a:spcBef>
              <a:spcAft>
                <a:spcPts val="0"/>
              </a:spcAft>
              <a:buSzPts val="1500"/>
              <a:buFont typeface="Nunito Light"/>
              <a:buChar char="●"/>
              <a:defRPr/>
            </a:lvl4pPr>
            <a:lvl5pPr marL="3047924" lvl="4" indent="-423323" rtl="0">
              <a:spcBef>
                <a:spcPts val="2133"/>
              </a:spcBef>
              <a:spcAft>
                <a:spcPts val="0"/>
              </a:spcAft>
              <a:buSzPts val="1400"/>
              <a:buFont typeface="Nunito Light"/>
              <a:buChar char="○"/>
              <a:defRPr/>
            </a:lvl5pPr>
            <a:lvl6pPr marL="3657509" lvl="5" indent="-423323" rtl="0">
              <a:spcBef>
                <a:spcPts val="2133"/>
              </a:spcBef>
              <a:spcAft>
                <a:spcPts val="0"/>
              </a:spcAft>
              <a:buSzPts val="1400"/>
              <a:buFont typeface="Nunito Light"/>
              <a:buChar char="■"/>
              <a:defRPr/>
            </a:lvl6pPr>
            <a:lvl7pPr marL="4267093" lvl="6" indent="-414856" rtl="0">
              <a:spcBef>
                <a:spcPts val="2133"/>
              </a:spcBef>
              <a:spcAft>
                <a:spcPts val="0"/>
              </a:spcAft>
              <a:buSzPts val="1300"/>
              <a:buFont typeface="Nunito Light"/>
              <a:buChar char="●"/>
              <a:defRPr/>
            </a:lvl7pPr>
            <a:lvl8pPr marL="4876678" lvl="7" indent="-414856" rtl="0">
              <a:spcBef>
                <a:spcPts val="2133"/>
              </a:spcBef>
              <a:spcAft>
                <a:spcPts val="0"/>
              </a:spcAft>
              <a:buSzPts val="1300"/>
              <a:buFont typeface="Nunito Light"/>
              <a:buChar char="○"/>
              <a:defRPr/>
            </a:lvl8pPr>
            <a:lvl9pPr marL="5486263" lvl="8" indent="-423323" rtl="0">
              <a:spcBef>
                <a:spcPts val="2133"/>
              </a:spcBef>
              <a:spcAft>
                <a:spcPts val="2133"/>
              </a:spcAft>
              <a:buSzPts val="1400"/>
              <a:buFont typeface="Nunito Light"/>
              <a:buChar char="■"/>
              <a:defRPr/>
            </a:lvl9pPr>
          </a:lstStyle>
          <a:p>
            <a:endParaRPr/>
          </a:p>
        </p:txBody>
      </p:sp>
      <p:sp>
        <p:nvSpPr>
          <p:cNvPr id="240" name="Google Shape;240;p20"/>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1" name="Google Shape;241;p20"/>
          <p:cNvGrpSpPr/>
          <p:nvPr/>
        </p:nvGrpSpPr>
        <p:grpSpPr>
          <a:xfrm>
            <a:off x="9" y="3779033"/>
            <a:ext cx="2766825" cy="3079023"/>
            <a:chOff x="6" y="2834274"/>
            <a:chExt cx="2075119" cy="2309267"/>
          </a:xfrm>
        </p:grpSpPr>
        <p:sp>
          <p:nvSpPr>
            <p:cNvPr id="242" name="Google Shape;242;p20"/>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0"/>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0"/>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97056425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echnology design" preserve="1">
  <p:cSld name="Technology design">
    <p:spTree>
      <p:nvGrpSpPr>
        <p:cNvPr id="1" name="Shape 245"/>
        <p:cNvGrpSpPr/>
        <p:nvPr/>
      </p:nvGrpSpPr>
      <p:grpSpPr>
        <a:xfrm>
          <a:off x="0" y="0"/>
          <a:ext cx="0" cy="0"/>
          <a:chOff x="0" y="0"/>
          <a:chExt cx="0" cy="0"/>
        </a:xfrm>
      </p:grpSpPr>
      <p:sp>
        <p:nvSpPr>
          <p:cNvPr id="246" name="Google Shape;246;p21"/>
          <p:cNvSpPr txBox="1">
            <a:spLocks noGrp="1"/>
          </p:cNvSpPr>
          <p:nvPr>
            <p:ph type="subTitle" idx="1"/>
          </p:nvPr>
        </p:nvSpPr>
        <p:spPr>
          <a:xfrm flipH="1">
            <a:off x="6899167" y="3486917"/>
            <a:ext cx="2562400" cy="116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47" name="Google Shape;247;p21"/>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8" name="Google Shape;248;p21"/>
          <p:cNvGrpSpPr/>
          <p:nvPr/>
        </p:nvGrpSpPr>
        <p:grpSpPr>
          <a:xfrm>
            <a:off x="3" y="4738023"/>
            <a:ext cx="1904959" cy="2119907"/>
            <a:chOff x="6" y="2834274"/>
            <a:chExt cx="2075119" cy="2309267"/>
          </a:xfrm>
        </p:grpSpPr>
        <p:sp>
          <p:nvSpPr>
            <p:cNvPr id="249" name="Google Shape;249;p2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2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2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2" name="Google Shape;252;p21"/>
          <p:cNvGrpSpPr/>
          <p:nvPr/>
        </p:nvGrpSpPr>
        <p:grpSpPr>
          <a:xfrm>
            <a:off x="8031955" y="-23"/>
            <a:ext cx="4160116" cy="4627044"/>
            <a:chOff x="8002655" y="8"/>
            <a:chExt cx="1141342" cy="1269445"/>
          </a:xfrm>
        </p:grpSpPr>
        <p:sp>
          <p:nvSpPr>
            <p:cNvPr id="253" name="Google Shape;253;p2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2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6656176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Resources" preserve="1">
  <p:cSld name="Resources">
    <p:spTree>
      <p:nvGrpSpPr>
        <p:cNvPr id="1" name="Shape 255"/>
        <p:cNvGrpSpPr/>
        <p:nvPr/>
      </p:nvGrpSpPr>
      <p:grpSpPr>
        <a:xfrm>
          <a:off x="0" y="0"/>
          <a:ext cx="0" cy="0"/>
          <a:chOff x="0" y="0"/>
          <a:chExt cx="0" cy="0"/>
        </a:xfrm>
      </p:grpSpPr>
      <p:sp>
        <p:nvSpPr>
          <p:cNvPr id="256" name="Google Shape;256;p22"/>
          <p:cNvSpPr txBox="1">
            <a:spLocks noGrp="1"/>
          </p:cNvSpPr>
          <p:nvPr>
            <p:ph type="body" idx="1"/>
          </p:nvPr>
        </p:nvSpPr>
        <p:spPr>
          <a:xfrm>
            <a:off x="1657565" y="1809100"/>
            <a:ext cx="4651600" cy="4555200"/>
          </a:xfrm>
          <a:prstGeom prst="rect">
            <a:avLst/>
          </a:prstGeom>
        </p:spPr>
        <p:txBody>
          <a:bodyPr spcFirstLastPara="1" wrap="square" lIns="0" tIns="91425" rIns="91425" bIns="91425" anchor="b" anchorCtr="0">
            <a:noAutofit/>
          </a:bodyPr>
          <a:lstStyle>
            <a:lvl1pPr marL="609585" lvl="0" indent="-397923" rtl="0">
              <a:lnSpc>
                <a:spcPct val="100000"/>
              </a:lnSpc>
              <a:spcBef>
                <a:spcPts val="0"/>
              </a:spcBef>
              <a:spcAft>
                <a:spcPts val="0"/>
              </a:spcAft>
              <a:buClr>
                <a:schemeClr val="accent2"/>
              </a:buClr>
              <a:buSzPts val="1100"/>
              <a:buFont typeface="Raleway Thin"/>
              <a:buChar char="■"/>
              <a:defRPr sz="1333"/>
            </a:lvl1pPr>
            <a:lvl2pPr marL="1219170" lvl="1" indent="-406390" rtl="0">
              <a:spcBef>
                <a:spcPts val="2133"/>
              </a:spcBef>
              <a:spcAft>
                <a:spcPts val="0"/>
              </a:spcAft>
              <a:buClr>
                <a:srgbClr val="434343"/>
              </a:buClr>
              <a:buSzPts val="1200"/>
              <a:buFont typeface="Roboto Condensed Light"/>
              <a:buChar char="○"/>
              <a:defRPr/>
            </a:lvl2pPr>
            <a:lvl3pPr marL="1828754" lvl="2" indent="-423323" rtl="0">
              <a:spcBef>
                <a:spcPts val="2133"/>
              </a:spcBef>
              <a:spcAft>
                <a:spcPts val="0"/>
              </a:spcAft>
              <a:buClr>
                <a:srgbClr val="434343"/>
              </a:buClr>
              <a:buSzPts val="1400"/>
              <a:buFont typeface="Roboto Condensed Light"/>
              <a:buChar char="■"/>
              <a:defRPr/>
            </a:lvl3pPr>
            <a:lvl4pPr marL="2438339" lvl="3" indent="-423323" rtl="0">
              <a:spcBef>
                <a:spcPts val="2133"/>
              </a:spcBef>
              <a:spcAft>
                <a:spcPts val="0"/>
              </a:spcAft>
              <a:buClr>
                <a:srgbClr val="434343"/>
              </a:buClr>
              <a:buSzPts val="1400"/>
              <a:buFont typeface="Roboto Condensed Light"/>
              <a:buChar char="●"/>
              <a:defRPr/>
            </a:lvl4pPr>
            <a:lvl5pPr marL="3047924" lvl="4" indent="-423323" rtl="0">
              <a:spcBef>
                <a:spcPts val="2133"/>
              </a:spcBef>
              <a:spcAft>
                <a:spcPts val="0"/>
              </a:spcAft>
              <a:buClr>
                <a:srgbClr val="434343"/>
              </a:buClr>
              <a:buSzPts val="1400"/>
              <a:buFont typeface="Roboto Condensed Light"/>
              <a:buChar char="○"/>
              <a:defRPr/>
            </a:lvl5pPr>
            <a:lvl6pPr marL="3657509" lvl="5" indent="-423323" rtl="0">
              <a:spcBef>
                <a:spcPts val="2133"/>
              </a:spcBef>
              <a:spcAft>
                <a:spcPts val="0"/>
              </a:spcAft>
              <a:buClr>
                <a:srgbClr val="434343"/>
              </a:buClr>
              <a:buSzPts val="1400"/>
              <a:buFont typeface="Roboto Condensed Light"/>
              <a:buChar char="■"/>
              <a:defRPr/>
            </a:lvl6pPr>
            <a:lvl7pPr marL="4267093" lvl="6" indent="-423323" rtl="0">
              <a:spcBef>
                <a:spcPts val="2133"/>
              </a:spcBef>
              <a:spcAft>
                <a:spcPts val="0"/>
              </a:spcAft>
              <a:buClr>
                <a:srgbClr val="434343"/>
              </a:buClr>
              <a:buSzPts val="1400"/>
              <a:buFont typeface="Roboto Condensed Light"/>
              <a:buChar char="●"/>
              <a:defRPr/>
            </a:lvl7pPr>
            <a:lvl8pPr marL="4876678" lvl="7" indent="-423323" rtl="0">
              <a:spcBef>
                <a:spcPts val="2133"/>
              </a:spcBef>
              <a:spcAft>
                <a:spcPts val="0"/>
              </a:spcAft>
              <a:buClr>
                <a:srgbClr val="434343"/>
              </a:buClr>
              <a:buSzPts val="1400"/>
              <a:buFont typeface="Roboto Condensed Light"/>
              <a:buChar char="○"/>
              <a:defRPr/>
            </a:lvl8pPr>
            <a:lvl9pPr marL="5486263" lvl="8" indent="-423323" rtl="0">
              <a:spcBef>
                <a:spcPts val="2133"/>
              </a:spcBef>
              <a:spcAft>
                <a:spcPts val="2133"/>
              </a:spcAft>
              <a:buClr>
                <a:srgbClr val="434343"/>
              </a:buClr>
              <a:buSzPts val="1400"/>
              <a:buFont typeface="Roboto Condensed Light"/>
              <a:buChar char="■"/>
              <a:defRPr/>
            </a:lvl9pPr>
          </a:lstStyle>
          <a:p>
            <a:endParaRPr/>
          </a:p>
        </p:txBody>
      </p:sp>
      <p:sp>
        <p:nvSpPr>
          <p:cNvPr id="257" name="Google Shape;257;p22"/>
          <p:cNvSpPr txBox="1">
            <a:spLocks noGrp="1"/>
          </p:cNvSpPr>
          <p:nvPr>
            <p:ph type="body" idx="2"/>
          </p:nvPr>
        </p:nvSpPr>
        <p:spPr>
          <a:xfrm>
            <a:off x="6580399" y="1809100"/>
            <a:ext cx="4651600" cy="4555200"/>
          </a:xfrm>
          <a:prstGeom prst="rect">
            <a:avLst/>
          </a:prstGeom>
        </p:spPr>
        <p:txBody>
          <a:bodyPr spcFirstLastPara="1" wrap="square" lIns="91425" tIns="91425" rIns="91425" bIns="91425" anchor="b" anchorCtr="0">
            <a:noAutofit/>
          </a:bodyPr>
          <a:lstStyle>
            <a:lvl1pPr marL="609585" lvl="0" indent="-397923" rtl="0">
              <a:lnSpc>
                <a:spcPct val="100000"/>
              </a:lnSpc>
              <a:spcBef>
                <a:spcPts val="0"/>
              </a:spcBef>
              <a:spcAft>
                <a:spcPts val="0"/>
              </a:spcAft>
              <a:buClr>
                <a:schemeClr val="accent2"/>
              </a:buClr>
              <a:buSzPts val="1100"/>
              <a:buFont typeface="Raleway Thin"/>
              <a:buChar char="■"/>
              <a:defRPr sz="1333"/>
            </a:lvl1pPr>
            <a:lvl2pPr marL="1219170" lvl="1" indent="-406390" rtl="0">
              <a:spcBef>
                <a:spcPts val="2133"/>
              </a:spcBef>
              <a:spcAft>
                <a:spcPts val="0"/>
              </a:spcAft>
              <a:buClr>
                <a:srgbClr val="434343"/>
              </a:buClr>
              <a:buSzPts val="1200"/>
              <a:buFont typeface="Roboto Condensed Light"/>
              <a:buChar char="○"/>
              <a:defRPr/>
            </a:lvl2pPr>
            <a:lvl3pPr marL="1828754" lvl="2" indent="-423323" rtl="0">
              <a:spcBef>
                <a:spcPts val="2133"/>
              </a:spcBef>
              <a:spcAft>
                <a:spcPts val="0"/>
              </a:spcAft>
              <a:buClr>
                <a:srgbClr val="434343"/>
              </a:buClr>
              <a:buSzPts val="1400"/>
              <a:buFont typeface="Roboto Condensed Light"/>
              <a:buChar char="■"/>
              <a:defRPr/>
            </a:lvl3pPr>
            <a:lvl4pPr marL="2438339" lvl="3" indent="-423323" rtl="0">
              <a:spcBef>
                <a:spcPts val="2133"/>
              </a:spcBef>
              <a:spcAft>
                <a:spcPts val="0"/>
              </a:spcAft>
              <a:buClr>
                <a:srgbClr val="434343"/>
              </a:buClr>
              <a:buSzPts val="1400"/>
              <a:buFont typeface="Roboto Condensed Light"/>
              <a:buChar char="●"/>
              <a:defRPr/>
            </a:lvl4pPr>
            <a:lvl5pPr marL="3047924" lvl="4" indent="-423323" rtl="0">
              <a:spcBef>
                <a:spcPts val="2133"/>
              </a:spcBef>
              <a:spcAft>
                <a:spcPts val="0"/>
              </a:spcAft>
              <a:buClr>
                <a:srgbClr val="434343"/>
              </a:buClr>
              <a:buSzPts val="1400"/>
              <a:buFont typeface="Roboto Condensed Light"/>
              <a:buChar char="○"/>
              <a:defRPr/>
            </a:lvl5pPr>
            <a:lvl6pPr marL="3657509" lvl="5" indent="-423323" rtl="0">
              <a:spcBef>
                <a:spcPts val="2133"/>
              </a:spcBef>
              <a:spcAft>
                <a:spcPts val="0"/>
              </a:spcAft>
              <a:buClr>
                <a:srgbClr val="434343"/>
              </a:buClr>
              <a:buSzPts val="1400"/>
              <a:buFont typeface="Roboto Condensed Light"/>
              <a:buChar char="■"/>
              <a:defRPr/>
            </a:lvl6pPr>
            <a:lvl7pPr marL="4267093" lvl="6" indent="-423323" rtl="0">
              <a:spcBef>
                <a:spcPts val="2133"/>
              </a:spcBef>
              <a:spcAft>
                <a:spcPts val="0"/>
              </a:spcAft>
              <a:buClr>
                <a:srgbClr val="434343"/>
              </a:buClr>
              <a:buSzPts val="1400"/>
              <a:buFont typeface="Roboto Condensed Light"/>
              <a:buChar char="●"/>
              <a:defRPr/>
            </a:lvl7pPr>
            <a:lvl8pPr marL="4876678" lvl="7" indent="-423323" rtl="0">
              <a:spcBef>
                <a:spcPts val="2133"/>
              </a:spcBef>
              <a:spcAft>
                <a:spcPts val="0"/>
              </a:spcAft>
              <a:buClr>
                <a:srgbClr val="434343"/>
              </a:buClr>
              <a:buSzPts val="1400"/>
              <a:buFont typeface="Roboto Condensed Light"/>
              <a:buChar char="○"/>
              <a:defRPr/>
            </a:lvl8pPr>
            <a:lvl9pPr marL="5486263" lvl="8" indent="-423323" rtl="0">
              <a:spcBef>
                <a:spcPts val="2133"/>
              </a:spcBef>
              <a:spcAft>
                <a:spcPts val="2133"/>
              </a:spcAft>
              <a:buClr>
                <a:srgbClr val="434343"/>
              </a:buClr>
              <a:buSzPts val="1400"/>
              <a:buFont typeface="Roboto Condensed Light"/>
              <a:buChar char="■"/>
              <a:defRPr/>
            </a:lvl9pPr>
          </a:lstStyle>
          <a:p>
            <a:endParaRPr/>
          </a:p>
        </p:txBody>
      </p:sp>
      <p:sp>
        <p:nvSpPr>
          <p:cNvPr id="258" name="Google Shape;258;p2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59" name="Google Shape;259;p22"/>
          <p:cNvGrpSpPr/>
          <p:nvPr/>
        </p:nvGrpSpPr>
        <p:grpSpPr>
          <a:xfrm>
            <a:off x="9" y="3779033"/>
            <a:ext cx="2766825" cy="3079023"/>
            <a:chOff x="6" y="2834274"/>
            <a:chExt cx="2075119" cy="2309267"/>
          </a:xfrm>
        </p:grpSpPr>
        <p:sp>
          <p:nvSpPr>
            <p:cNvPr id="260" name="Google Shape;260;p22"/>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22"/>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22"/>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3" name="Google Shape;263;p22"/>
          <p:cNvGrpSpPr/>
          <p:nvPr/>
        </p:nvGrpSpPr>
        <p:grpSpPr>
          <a:xfrm>
            <a:off x="10670207" y="12"/>
            <a:ext cx="1521789" cy="1692593"/>
            <a:chOff x="8002655" y="8"/>
            <a:chExt cx="1141342" cy="1269445"/>
          </a:xfrm>
        </p:grpSpPr>
        <p:sp>
          <p:nvSpPr>
            <p:cNvPr id="264" name="Google Shape;264;p2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2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19935054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hanks" preserve="1">
  <p:cSld name="Thanks">
    <p:spTree>
      <p:nvGrpSpPr>
        <p:cNvPr id="1" name="Shape 266"/>
        <p:cNvGrpSpPr/>
        <p:nvPr/>
      </p:nvGrpSpPr>
      <p:grpSpPr>
        <a:xfrm>
          <a:off x="0" y="0"/>
          <a:ext cx="0" cy="0"/>
          <a:chOff x="0" y="0"/>
          <a:chExt cx="0" cy="0"/>
        </a:xfrm>
      </p:grpSpPr>
      <p:sp>
        <p:nvSpPr>
          <p:cNvPr id="267" name="Google Shape;267;p23"/>
          <p:cNvSpPr/>
          <p:nvPr/>
        </p:nvSpPr>
        <p:spPr>
          <a:xfrm rot="10800000" flipH="1">
            <a:off x="1607700" y="-1541575"/>
            <a:ext cx="9796856" cy="11883043"/>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8" name="Google Shape;268;p23"/>
          <p:cNvGrpSpPr/>
          <p:nvPr/>
        </p:nvGrpSpPr>
        <p:grpSpPr>
          <a:xfrm flipH="1">
            <a:off x="-139988" y="-2210603"/>
            <a:ext cx="8054075" cy="9399035"/>
            <a:chOff x="5353050" y="0"/>
            <a:chExt cx="4407556" cy="5143580"/>
          </a:xfrm>
        </p:grpSpPr>
        <p:sp>
          <p:nvSpPr>
            <p:cNvPr id="269" name="Google Shape;269;p2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2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2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2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2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4" name="Google Shape;274;p23"/>
          <p:cNvSpPr txBox="1">
            <a:spLocks noGrp="1"/>
          </p:cNvSpPr>
          <p:nvPr>
            <p:ph type="title"/>
          </p:nvPr>
        </p:nvSpPr>
        <p:spPr>
          <a:xfrm>
            <a:off x="5697667" y="1086633"/>
            <a:ext cx="5625200" cy="112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9600" b="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275" name="Google Shape;275;p23"/>
          <p:cNvSpPr txBox="1">
            <a:spLocks noGrp="1"/>
          </p:cNvSpPr>
          <p:nvPr>
            <p:ph type="subTitle" idx="1"/>
          </p:nvPr>
        </p:nvSpPr>
        <p:spPr>
          <a:xfrm>
            <a:off x="5905767" y="2129900"/>
            <a:ext cx="5208800" cy="180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33"/>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276" name="Google Shape;276;p23"/>
          <p:cNvSpPr txBox="1"/>
          <p:nvPr/>
        </p:nvSpPr>
        <p:spPr>
          <a:xfrm>
            <a:off x="6419833" y="4792933"/>
            <a:ext cx="4180800" cy="1242000"/>
          </a:xfrm>
          <a:prstGeom prst="rect">
            <a:avLst/>
          </a:prstGeom>
          <a:noFill/>
          <a:ln>
            <a:noFill/>
          </a:ln>
        </p:spPr>
        <p:txBody>
          <a:bodyPr spcFirstLastPara="1" wrap="square" lIns="121900" tIns="121900" rIns="121900" bIns="121900" anchor="b" anchorCtr="0">
            <a:noAutofit/>
          </a:bodyPr>
          <a:lstStyle/>
          <a:p>
            <a:pPr marL="0" lvl="0" indent="0" algn="ctr" rtl="0">
              <a:lnSpc>
                <a:spcPct val="115000"/>
              </a:lnSpc>
              <a:spcBef>
                <a:spcPts val="400"/>
              </a:spcBef>
              <a:spcAft>
                <a:spcPts val="0"/>
              </a:spcAft>
              <a:buNone/>
            </a:pPr>
            <a:r>
              <a:rPr lang="en" sz="1333">
                <a:solidFill>
                  <a:schemeClr val="lt1"/>
                </a:solidFill>
                <a:latin typeface="Hind Vadodara"/>
                <a:ea typeface="Hind Vadodara"/>
                <a:cs typeface="Hind Vadodara"/>
                <a:sym typeface="Hind Vadodara"/>
              </a:rPr>
              <a:t>CREDITS: This presentation template was created by </a:t>
            </a:r>
            <a:r>
              <a:rPr lang="en" sz="1333" b="1">
                <a:solidFill>
                  <a:schemeClr val="lt1"/>
                </a:solidFill>
                <a:uFill>
                  <a:noFill/>
                </a:uFill>
                <a:latin typeface="Hind Vadodara"/>
                <a:ea typeface="Hind Vadodara"/>
                <a:cs typeface="Hind Vadodara"/>
                <a:sym typeface="Hind Vadodara"/>
                <a:hlinkClick r:id="rId2"/>
              </a:rPr>
              <a:t>Slidesgo</a:t>
            </a:r>
            <a:r>
              <a:rPr lang="en" sz="1333">
                <a:solidFill>
                  <a:schemeClr val="lt1"/>
                </a:solidFill>
                <a:latin typeface="Hind Vadodara"/>
                <a:ea typeface="Hind Vadodara"/>
                <a:cs typeface="Hind Vadodara"/>
                <a:sym typeface="Hind Vadodara"/>
              </a:rPr>
              <a:t>, including icons by </a:t>
            </a:r>
            <a:r>
              <a:rPr lang="en" sz="1333" b="1">
                <a:solidFill>
                  <a:schemeClr val="lt1"/>
                </a:solidFill>
                <a:uFill>
                  <a:noFill/>
                </a:uFill>
                <a:latin typeface="Hind Vadodara"/>
                <a:ea typeface="Hind Vadodara"/>
                <a:cs typeface="Hind Vadodara"/>
                <a:sym typeface="Hind Vadodara"/>
                <a:hlinkClick r:id="rId3"/>
              </a:rPr>
              <a:t>Flaticon</a:t>
            </a:r>
            <a:r>
              <a:rPr lang="en" sz="1333">
                <a:solidFill>
                  <a:schemeClr val="lt1"/>
                </a:solidFill>
                <a:latin typeface="Hind Vadodara"/>
                <a:ea typeface="Hind Vadodara"/>
                <a:cs typeface="Hind Vadodara"/>
                <a:sym typeface="Hind Vadodara"/>
              </a:rPr>
              <a:t>, and infographics &amp; images by </a:t>
            </a:r>
            <a:r>
              <a:rPr lang="en" sz="1333" b="1">
                <a:solidFill>
                  <a:schemeClr val="lt1"/>
                </a:solidFill>
                <a:uFill>
                  <a:noFill/>
                </a:uFill>
                <a:latin typeface="Hind Vadodara"/>
                <a:ea typeface="Hind Vadodara"/>
                <a:cs typeface="Hind Vadodara"/>
                <a:sym typeface="Hind Vadodara"/>
                <a:hlinkClick r:id="rId4"/>
              </a:rPr>
              <a:t>Freepik</a:t>
            </a:r>
            <a:endParaRPr sz="1333" b="1">
              <a:solidFill>
                <a:schemeClr val="lt1"/>
              </a:solidFill>
              <a:latin typeface="Hind Vadodara"/>
              <a:ea typeface="Hind Vadodara"/>
              <a:cs typeface="Hind Vadodara"/>
              <a:sym typeface="Hind Vadodara"/>
            </a:endParaRPr>
          </a:p>
        </p:txBody>
      </p:sp>
    </p:spTree>
    <p:extLst>
      <p:ext uri="{BB962C8B-B14F-4D97-AF65-F5344CB8AC3E}">
        <p14:creationId xmlns:p14="http://schemas.microsoft.com/office/powerpoint/2010/main" val="349772029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Big text" preserve="1">
  <p:cSld name="Big text">
    <p:spTree>
      <p:nvGrpSpPr>
        <p:cNvPr id="1" name="Shape 277"/>
        <p:cNvGrpSpPr/>
        <p:nvPr/>
      </p:nvGrpSpPr>
      <p:grpSpPr>
        <a:xfrm>
          <a:off x="0" y="0"/>
          <a:ext cx="0" cy="0"/>
          <a:chOff x="0" y="0"/>
          <a:chExt cx="0" cy="0"/>
        </a:xfrm>
      </p:grpSpPr>
      <p:sp>
        <p:nvSpPr>
          <p:cNvPr id="278" name="Google Shape;278;p24"/>
          <p:cNvSpPr txBox="1">
            <a:spLocks noGrp="1"/>
          </p:cNvSpPr>
          <p:nvPr>
            <p:ph type="title"/>
          </p:nvPr>
        </p:nvSpPr>
        <p:spPr>
          <a:xfrm rot="-524">
            <a:off x="8763000" y="2984516"/>
            <a:ext cx="2624400" cy="3365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4800"/>
              <a:buNone/>
              <a:defRPr sz="3200" b="1">
                <a:latin typeface="Poppins"/>
                <a:ea typeface="Poppins"/>
                <a:cs typeface="Poppins"/>
                <a:sym typeface="Poppins"/>
              </a:defRPr>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Tree>
    <p:extLst>
      <p:ext uri="{BB962C8B-B14F-4D97-AF65-F5344CB8AC3E}">
        <p14:creationId xmlns:p14="http://schemas.microsoft.com/office/powerpoint/2010/main" val="402392052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Background" preserve="1">
  <p:cSld name="Background">
    <p:spTree>
      <p:nvGrpSpPr>
        <p:cNvPr id="1" name="Shape 279"/>
        <p:cNvGrpSpPr/>
        <p:nvPr/>
      </p:nvGrpSpPr>
      <p:grpSpPr>
        <a:xfrm>
          <a:off x="0" y="0"/>
          <a:ext cx="0" cy="0"/>
          <a:chOff x="0" y="0"/>
          <a:chExt cx="0" cy="0"/>
        </a:xfrm>
      </p:grpSpPr>
    </p:spTree>
    <p:extLst>
      <p:ext uri="{BB962C8B-B14F-4D97-AF65-F5344CB8AC3E}">
        <p14:creationId xmlns:p14="http://schemas.microsoft.com/office/powerpoint/2010/main" val="30869557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mall numbers">
  <p:cSld name="Small numbers">
    <p:spTree>
      <p:nvGrpSpPr>
        <p:cNvPr id="1" name="Shape 117"/>
        <p:cNvGrpSpPr/>
        <p:nvPr/>
      </p:nvGrpSpPr>
      <p:grpSpPr>
        <a:xfrm>
          <a:off x="0" y="0"/>
          <a:ext cx="0" cy="0"/>
          <a:chOff x="0" y="0"/>
          <a:chExt cx="0" cy="0"/>
        </a:xfrm>
      </p:grpSpPr>
      <p:grpSp>
        <p:nvGrpSpPr>
          <p:cNvPr id="118" name="Google Shape;118;p13"/>
          <p:cNvGrpSpPr/>
          <p:nvPr/>
        </p:nvGrpSpPr>
        <p:grpSpPr>
          <a:xfrm>
            <a:off x="9" y="3779033"/>
            <a:ext cx="2766825" cy="3079023"/>
            <a:chOff x="6" y="2834274"/>
            <a:chExt cx="2075119" cy="2309267"/>
          </a:xfrm>
        </p:grpSpPr>
        <p:sp>
          <p:nvSpPr>
            <p:cNvPr id="119" name="Google Shape;119;p13"/>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13"/>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13"/>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2" name="Google Shape;122;p13"/>
          <p:cNvGrpSpPr/>
          <p:nvPr/>
        </p:nvGrpSpPr>
        <p:grpSpPr>
          <a:xfrm>
            <a:off x="10670207" y="12"/>
            <a:ext cx="1521789" cy="1692593"/>
            <a:chOff x="8002655" y="8"/>
            <a:chExt cx="1141342" cy="1269445"/>
          </a:xfrm>
        </p:grpSpPr>
        <p:sp>
          <p:nvSpPr>
            <p:cNvPr id="123" name="Google Shape;123;p13"/>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13"/>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5" name="Google Shape;125;p13"/>
          <p:cNvSpPr txBox="1">
            <a:spLocks noGrp="1"/>
          </p:cNvSpPr>
          <p:nvPr>
            <p:ph type="title" hasCustomPrompt="1"/>
          </p:nvPr>
        </p:nvSpPr>
        <p:spPr>
          <a:xfrm>
            <a:off x="3036717"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6" name="Google Shape;126;p13"/>
          <p:cNvSpPr txBox="1">
            <a:spLocks noGrp="1"/>
          </p:cNvSpPr>
          <p:nvPr>
            <p:ph type="subTitle" idx="1"/>
          </p:nvPr>
        </p:nvSpPr>
        <p:spPr>
          <a:xfrm flipH="1">
            <a:off x="3036751" y="4667300"/>
            <a:ext cx="1912000" cy="74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7" name="Google Shape;127;p13"/>
          <p:cNvSpPr txBox="1">
            <a:spLocks noGrp="1"/>
          </p:cNvSpPr>
          <p:nvPr>
            <p:ph type="title" idx="2" hasCustomPrompt="1"/>
          </p:nvPr>
        </p:nvSpPr>
        <p:spPr>
          <a:xfrm>
            <a:off x="3036717" y="2109548"/>
            <a:ext cx="1407200" cy="60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8" name="Google Shape;128;p13"/>
          <p:cNvSpPr txBox="1">
            <a:spLocks noGrp="1"/>
          </p:cNvSpPr>
          <p:nvPr>
            <p:ph type="subTitle" idx="3"/>
          </p:nvPr>
        </p:nvSpPr>
        <p:spPr>
          <a:xfrm flipH="1">
            <a:off x="3036717" y="2709500"/>
            <a:ext cx="1959200" cy="65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9" name="Google Shape;129;p13"/>
          <p:cNvSpPr txBox="1">
            <a:spLocks noGrp="1"/>
          </p:cNvSpPr>
          <p:nvPr>
            <p:ph type="title" idx="4" hasCustomPrompt="1"/>
          </p:nvPr>
        </p:nvSpPr>
        <p:spPr>
          <a:xfrm>
            <a:off x="8121329"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0" name="Google Shape;130;p13"/>
          <p:cNvSpPr txBox="1">
            <a:spLocks noGrp="1"/>
          </p:cNvSpPr>
          <p:nvPr>
            <p:ph type="subTitle" idx="5"/>
          </p:nvPr>
        </p:nvSpPr>
        <p:spPr>
          <a:xfrm flipH="1">
            <a:off x="8121329" y="4667308"/>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31" name="Google Shape;131;p13"/>
          <p:cNvSpPr txBox="1">
            <a:spLocks noGrp="1"/>
          </p:cNvSpPr>
          <p:nvPr>
            <p:ph type="title" idx="6" hasCustomPrompt="1"/>
          </p:nvPr>
        </p:nvSpPr>
        <p:spPr>
          <a:xfrm>
            <a:off x="8121313" y="2018600"/>
            <a:ext cx="2321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2" name="Google Shape;132;p13"/>
          <p:cNvSpPr txBox="1">
            <a:spLocks noGrp="1"/>
          </p:cNvSpPr>
          <p:nvPr>
            <p:ph type="subTitle" idx="7"/>
          </p:nvPr>
        </p:nvSpPr>
        <p:spPr>
          <a:xfrm flipH="1">
            <a:off x="8121329" y="2671441"/>
            <a:ext cx="16940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33" name="Google Shape;133;p13"/>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74319697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noFill/>
        <a:effectLst/>
      </p:bgPr>
    </p:bg>
    <p:spTree>
      <p:nvGrpSpPr>
        <p:cNvPr id="1" name="Shape 280"/>
        <p:cNvGrpSpPr/>
        <p:nvPr/>
      </p:nvGrpSpPr>
      <p:grpSpPr>
        <a:xfrm>
          <a:off x="0" y="0"/>
          <a:ext cx="0" cy="0"/>
          <a:chOff x="0" y="0"/>
          <a:chExt cx="0" cy="0"/>
        </a:xfrm>
      </p:grpSpPr>
    </p:spTree>
    <p:extLst>
      <p:ext uri="{BB962C8B-B14F-4D97-AF65-F5344CB8AC3E}">
        <p14:creationId xmlns:p14="http://schemas.microsoft.com/office/powerpoint/2010/main" val="24656550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slide" type="title" preserve="1">
  <p:cSld name="Title slide">
    <p:spTree>
      <p:nvGrpSpPr>
        <p:cNvPr id="1" name="Shape 8"/>
        <p:cNvGrpSpPr/>
        <p:nvPr/>
      </p:nvGrpSpPr>
      <p:grpSpPr>
        <a:xfrm>
          <a:off x="0" y="0"/>
          <a:ext cx="0" cy="0"/>
          <a:chOff x="0" y="0"/>
          <a:chExt cx="0" cy="0"/>
        </a:xfrm>
      </p:grpSpPr>
      <p:sp>
        <p:nvSpPr>
          <p:cNvPr id="9" name="Google Shape;9;p2"/>
          <p:cNvSpPr/>
          <p:nvPr/>
        </p:nvSpPr>
        <p:spPr>
          <a:xfrm>
            <a:off x="7599169" y="1749378"/>
            <a:ext cx="4592791" cy="5108729"/>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1" y="0"/>
            <a:ext cx="5876655" cy="6858107"/>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0" y="0"/>
            <a:ext cx="5876741" cy="6858107"/>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0" y="0"/>
            <a:ext cx="3138077" cy="6858107"/>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0" y="0"/>
            <a:ext cx="4108608" cy="6858107"/>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7712919" y="1875951"/>
            <a:ext cx="4479040" cy="498215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8920000" y="3161480"/>
            <a:ext cx="3271968" cy="369662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txBox="1">
            <a:spLocks noGrp="1"/>
          </p:cNvSpPr>
          <p:nvPr>
            <p:ph type="ctrTitle"/>
          </p:nvPr>
        </p:nvSpPr>
        <p:spPr>
          <a:xfrm>
            <a:off x="2724300" y="2180700"/>
            <a:ext cx="8751600" cy="1755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5200"/>
              <a:buNone/>
              <a:defRPr sz="6667"/>
            </a:lvl1pPr>
            <a:lvl2pPr lvl="1" algn="ctr">
              <a:spcBef>
                <a:spcPts val="0"/>
              </a:spcBef>
              <a:spcAft>
                <a:spcPts val="0"/>
              </a:spcAft>
              <a:buClr>
                <a:schemeClr val="accent1"/>
              </a:buClr>
              <a:buSzPts val="5200"/>
              <a:buNone/>
              <a:defRPr sz="6933">
                <a:solidFill>
                  <a:schemeClr val="accent1"/>
                </a:solidFill>
              </a:defRPr>
            </a:lvl2pPr>
            <a:lvl3pPr lvl="2" algn="ctr">
              <a:spcBef>
                <a:spcPts val="0"/>
              </a:spcBef>
              <a:spcAft>
                <a:spcPts val="0"/>
              </a:spcAft>
              <a:buClr>
                <a:schemeClr val="accent1"/>
              </a:buClr>
              <a:buSzPts val="5200"/>
              <a:buNone/>
              <a:defRPr sz="6933">
                <a:solidFill>
                  <a:schemeClr val="accent1"/>
                </a:solidFill>
              </a:defRPr>
            </a:lvl3pPr>
            <a:lvl4pPr lvl="3" algn="ctr">
              <a:spcBef>
                <a:spcPts val="0"/>
              </a:spcBef>
              <a:spcAft>
                <a:spcPts val="0"/>
              </a:spcAft>
              <a:buClr>
                <a:schemeClr val="accent1"/>
              </a:buClr>
              <a:buSzPts val="5200"/>
              <a:buNone/>
              <a:defRPr sz="6933">
                <a:solidFill>
                  <a:schemeClr val="accent1"/>
                </a:solidFill>
              </a:defRPr>
            </a:lvl4pPr>
            <a:lvl5pPr lvl="4" algn="ctr">
              <a:spcBef>
                <a:spcPts val="0"/>
              </a:spcBef>
              <a:spcAft>
                <a:spcPts val="0"/>
              </a:spcAft>
              <a:buClr>
                <a:schemeClr val="accent1"/>
              </a:buClr>
              <a:buSzPts val="5200"/>
              <a:buNone/>
              <a:defRPr sz="6933">
                <a:solidFill>
                  <a:schemeClr val="accent1"/>
                </a:solidFill>
              </a:defRPr>
            </a:lvl5pPr>
            <a:lvl6pPr lvl="5" algn="ctr">
              <a:spcBef>
                <a:spcPts val="0"/>
              </a:spcBef>
              <a:spcAft>
                <a:spcPts val="0"/>
              </a:spcAft>
              <a:buClr>
                <a:schemeClr val="accent1"/>
              </a:buClr>
              <a:buSzPts val="5200"/>
              <a:buNone/>
              <a:defRPr sz="6933">
                <a:solidFill>
                  <a:schemeClr val="accent1"/>
                </a:solidFill>
              </a:defRPr>
            </a:lvl6pPr>
            <a:lvl7pPr lvl="6" algn="ctr">
              <a:spcBef>
                <a:spcPts val="0"/>
              </a:spcBef>
              <a:spcAft>
                <a:spcPts val="0"/>
              </a:spcAft>
              <a:buClr>
                <a:schemeClr val="accent1"/>
              </a:buClr>
              <a:buSzPts val="5200"/>
              <a:buNone/>
              <a:defRPr sz="6933">
                <a:solidFill>
                  <a:schemeClr val="accent1"/>
                </a:solidFill>
              </a:defRPr>
            </a:lvl7pPr>
            <a:lvl8pPr lvl="7" algn="ctr">
              <a:spcBef>
                <a:spcPts val="0"/>
              </a:spcBef>
              <a:spcAft>
                <a:spcPts val="0"/>
              </a:spcAft>
              <a:buClr>
                <a:schemeClr val="accent1"/>
              </a:buClr>
              <a:buSzPts val="5200"/>
              <a:buNone/>
              <a:defRPr sz="6933">
                <a:solidFill>
                  <a:schemeClr val="accent1"/>
                </a:solidFill>
              </a:defRPr>
            </a:lvl8pPr>
            <a:lvl9pPr lvl="8" algn="ctr">
              <a:spcBef>
                <a:spcPts val="0"/>
              </a:spcBef>
              <a:spcAft>
                <a:spcPts val="0"/>
              </a:spcAft>
              <a:buClr>
                <a:schemeClr val="accent1"/>
              </a:buClr>
              <a:buSzPts val="5200"/>
              <a:buNone/>
              <a:defRPr sz="6933">
                <a:solidFill>
                  <a:schemeClr val="accent1"/>
                </a:solidFill>
              </a:defRPr>
            </a:lvl9pPr>
          </a:lstStyle>
          <a:p>
            <a:endParaRPr/>
          </a:p>
        </p:txBody>
      </p:sp>
      <p:sp>
        <p:nvSpPr>
          <p:cNvPr id="18" name="Google Shape;18;p2"/>
          <p:cNvSpPr txBox="1">
            <a:spLocks noGrp="1"/>
          </p:cNvSpPr>
          <p:nvPr>
            <p:ph type="subTitle" idx="1"/>
          </p:nvPr>
        </p:nvSpPr>
        <p:spPr>
          <a:xfrm>
            <a:off x="5460100" y="4216600"/>
            <a:ext cx="32800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2800"/>
              <a:buNone/>
              <a:defRPr sz="2400"/>
            </a:lvl1pPr>
            <a:lvl2pPr lvl="1" algn="ctr">
              <a:lnSpc>
                <a:spcPct val="100000"/>
              </a:lnSpc>
              <a:spcBef>
                <a:spcPts val="0"/>
              </a:spcBef>
              <a:spcAft>
                <a:spcPts val="0"/>
              </a:spcAft>
              <a:buClr>
                <a:schemeClr val="accent1"/>
              </a:buClr>
              <a:buSzPts val="2800"/>
              <a:buNone/>
              <a:defRPr sz="3733">
                <a:solidFill>
                  <a:schemeClr val="accent1"/>
                </a:solidFill>
              </a:defRPr>
            </a:lvl2pPr>
            <a:lvl3pPr lvl="2" algn="ctr">
              <a:lnSpc>
                <a:spcPct val="100000"/>
              </a:lnSpc>
              <a:spcBef>
                <a:spcPts val="0"/>
              </a:spcBef>
              <a:spcAft>
                <a:spcPts val="0"/>
              </a:spcAft>
              <a:buClr>
                <a:schemeClr val="accent1"/>
              </a:buClr>
              <a:buSzPts val="2800"/>
              <a:buNone/>
              <a:defRPr sz="3733">
                <a:solidFill>
                  <a:schemeClr val="accent1"/>
                </a:solidFill>
              </a:defRPr>
            </a:lvl3pPr>
            <a:lvl4pPr lvl="3" algn="ctr">
              <a:lnSpc>
                <a:spcPct val="100000"/>
              </a:lnSpc>
              <a:spcBef>
                <a:spcPts val="0"/>
              </a:spcBef>
              <a:spcAft>
                <a:spcPts val="0"/>
              </a:spcAft>
              <a:buClr>
                <a:schemeClr val="accent1"/>
              </a:buClr>
              <a:buSzPts val="2800"/>
              <a:buNone/>
              <a:defRPr sz="3733">
                <a:solidFill>
                  <a:schemeClr val="accent1"/>
                </a:solidFill>
              </a:defRPr>
            </a:lvl4pPr>
            <a:lvl5pPr lvl="4" algn="ctr">
              <a:lnSpc>
                <a:spcPct val="100000"/>
              </a:lnSpc>
              <a:spcBef>
                <a:spcPts val="0"/>
              </a:spcBef>
              <a:spcAft>
                <a:spcPts val="0"/>
              </a:spcAft>
              <a:buClr>
                <a:schemeClr val="accent1"/>
              </a:buClr>
              <a:buSzPts val="2800"/>
              <a:buNone/>
              <a:defRPr sz="3733">
                <a:solidFill>
                  <a:schemeClr val="accent1"/>
                </a:solidFill>
              </a:defRPr>
            </a:lvl5pPr>
            <a:lvl6pPr lvl="5" algn="ctr">
              <a:lnSpc>
                <a:spcPct val="100000"/>
              </a:lnSpc>
              <a:spcBef>
                <a:spcPts val="0"/>
              </a:spcBef>
              <a:spcAft>
                <a:spcPts val="0"/>
              </a:spcAft>
              <a:buClr>
                <a:schemeClr val="accent1"/>
              </a:buClr>
              <a:buSzPts val="2800"/>
              <a:buNone/>
              <a:defRPr sz="3733">
                <a:solidFill>
                  <a:schemeClr val="accent1"/>
                </a:solidFill>
              </a:defRPr>
            </a:lvl6pPr>
            <a:lvl7pPr lvl="6" algn="ctr">
              <a:lnSpc>
                <a:spcPct val="100000"/>
              </a:lnSpc>
              <a:spcBef>
                <a:spcPts val="0"/>
              </a:spcBef>
              <a:spcAft>
                <a:spcPts val="0"/>
              </a:spcAft>
              <a:buClr>
                <a:schemeClr val="accent1"/>
              </a:buClr>
              <a:buSzPts val="2800"/>
              <a:buNone/>
              <a:defRPr sz="3733">
                <a:solidFill>
                  <a:schemeClr val="accent1"/>
                </a:solidFill>
              </a:defRPr>
            </a:lvl7pPr>
            <a:lvl8pPr lvl="7" algn="ctr">
              <a:lnSpc>
                <a:spcPct val="100000"/>
              </a:lnSpc>
              <a:spcBef>
                <a:spcPts val="0"/>
              </a:spcBef>
              <a:spcAft>
                <a:spcPts val="0"/>
              </a:spcAft>
              <a:buClr>
                <a:schemeClr val="accent1"/>
              </a:buClr>
              <a:buSzPts val="2800"/>
              <a:buNone/>
              <a:defRPr sz="3733">
                <a:solidFill>
                  <a:schemeClr val="accent1"/>
                </a:solidFill>
              </a:defRPr>
            </a:lvl8pPr>
            <a:lvl9pPr lvl="8" algn="ctr">
              <a:lnSpc>
                <a:spcPct val="100000"/>
              </a:lnSpc>
              <a:spcBef>
                <a:spcPts val="0"/>
              </a:spcBef>
              <a:spcAft>
                <a:spcPts val="0"/>
              </a:spcAft>
              <a:buClr>
                <a:schemeClr val="accent1"/>
              </a:buClr>
              <a:buSzPts val="2800"/>
              <a:buNone/>
              <a:defRPr sz="3733">
                <a:solidFill>
                  <a:schemeClr val="accent1"/>
                </a:solidFill>
              </a:defRPr>
            </a:lvl9pPr>
          </a:lstStyle>
          <a:p>
            <a:endParaRPr/>
          </a:p>
        </p:txBody>
      </p:sp>
    </p:spTree>
    <p:extLst>
      <p:ext uri="{BB962C8B-B14F-4D97-AF65-F5344CB8AC3E}">
        <p14:creationId xmlns:p14="http://schemas.microsoft.com/office/powerpoint/2010/main" val="403102614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Section header" type="secHead" preserve="1">
  <p:cSld name="Section header">
    <p:spTree>
      <p:nvGrpSpPr>
        <p:cNvPr id="1" name="Shape 19"/>
        <p:cNvGrpSpPr/>
        <p:nvPr/>
      </p:nvGrpSpPr>
      <p:grpSpPr>
        <a:xfrm>
          <a:off x="0" y="0"/>
          <a:ext cx="0" cy="0"/>
          <a:chOff x="0" y="0"/>
          <a:chExt cx="0" cy="0"/>
        </a:xfrm>
      </p:grpSpPr>
      <p:grpSp>
        <p:nvGrpSpPr>
          <p:cNvPr id="20" name="Google Shape;20;p3"/>
          <p:cNvGrpSpPr/>
          <p:nvPr/>
        </p:nvGrpSpPr>
        <p:grpSpPr>
          <a:xfrm rot="10800000">
            <a:off x="-1448045" y="-36983"/>
            <a:ext cx="4029681" cy="4702604"/>
            <a:chOff x="5353050" y="0"/>
            <a:chExt cx="4407556" cy="5143580"/>
          </a:xfrm>
        </p:grpSpPr>
        <p:sp>
          <p:nvSpPr>
            <p:cNvPr id="21" name="Google Shape;21;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 name="Google Shape;26;p3"/>
          <p:cNvSpPr txBox="1">
            <a:spLocks noGrp="1"/>
          </p:cNvSpPr>
          <p:nvPr>
            <p:ph type="title"/>
          </p:nvPr>
        </p:nvSpPr>
        <p:spPr>
          <a:xfrm rot="-294">
            <a:off x="1869133" y="3789412"/>
            <a:ext cx="4670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64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7" name="Google Shape;27;p3"/>
          <p:cNvSpPr txBox="1">
            <a:spLocks noGrp="1"/>
          </p:cNvSpPr>
          <p:nvPr>
            <p:ph type="subTitle" idx="1"/>
          </p:nvPr>
        </p:nvSpPr>
        <p:spPr>
          <a:xfrm flipH="1">
            <a:off x="2175933" y="4636733"/>
            <a:ext cx="4056400" cy="142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28" name="Google Shape;28;p3"/>
          <p:cNvSpPr txBox="1">
            <a:spLocks noGrp="1"/>
          </p:cNvSpPr>
          <p:nvPr>
            <p:ph type="title" idx="2" hasCustomPrompt="1"/>
          </p:nvPr>
        </p:nvSpPr>
        <p:spPr>
          <a:xfrm>
            <a:off x="2950933" y="1564216"/>
            <a:ext cx="2506400" cy="164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96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29" name="Google Shape;29;p3"/>
          <p:cNvGrpSpPr/>
          <p:nvPr/>
        </p:nvGrpSpPr>
        <p:grpSpPr>
          <a:xfrm rot="10800000" flipH="1">
            <a:off x="2230012" y="-1214671"/>
            <a:ext cx="11525467" cy="8072677"/>
            <a:chOff x="5353050" y="0"/>
            <a:chExt cx="4407556" cy="5143580"/>
          </a:xfrm>
        </p:grpSpPr>
        <p:sp>
          <p:nvSpPr>
            <p:cNvPr id="30" name="Google Shape;30;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20139149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and body" type="tx" preserve="1">
  <p:cSld name="Title and body">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960000" y="1578400"/>
            <a:ext cx="10272000" cy="4559600"/>
          </a:xfrm>
          <a:prstGeom prst="rect">
            <a:avLst/>
          </a:prstGeom>
        </p:spPr>
        <p:txBody>
          <a:bodyPr spcFirstLastPara="1" wrap="square" lIns="91425" tIns="91425" rIns="91425" bIns="91425" anchor="t" anchorCtr="0">
            <a:noAutofit/>
          </a:bodyPr>
          <a:lstStyle>
            <a:lvl1pPr marL="609585" lvl="0" indent="-406390">
              <a:lnSpc>
                <a:spcPct val="100000"/>
              </a:lnSpc>
              <a:spcBef>
                <a:spcPts val="0"/>
              </a:spcBef>
              <a:spcAft>
                <a:spcPts val="0"/>
              </a:spcAft>
              <a:buClr>
                <a:srgbClr val="434343"/>
              </a:buClr>
              <a:buSzPts val="1200"/>
              <a:buFont typeface="Open Sans SemiBold"/>
              <a:buAutoNum type="arabicPeriod"/>
              <a:defRPr sz="1600"/>
            </a:lvl1pPr>
            <a:lvl2pPr marL="1219170" lvl="1" indent="-406390">
              <a:spcBef>
                <a:spcPts val="2133"/>
              </a:spcBef>
              <a:spcAft>
                <a:spcPts val="0"/>
              </a:spcAft>
              <a:buClr>
                <a:srgbClr val="434343"/>
              </a:buClr>
              <a:buSzPts val="1200"/>
              <a:buFont typeface="Roboto Condensed Light"/>
              <a:buAutoNum type="alphaLcPeriod"/>
              <a:defRPr/>
            </a:lvl2pPr>
            <a:lvl3pPr marL="1828754" lvl="2" indent="-423323">
              <a:spcBef>
                <a:spcPts val="2133"/>
              </a:spcBef>
              <a:spcAft>
                <a:spcPts val="0"/>
              </a:spcAft>
              <a:buClr>
                <a:srgbClr val="434343"/>
              </a:buClr>
              <a:buSzPts val="1400"/>
              <a:buFont typeface="Roboto Condensed Light"/>
              <a:buAutoNum type="romanLcPeriod"/>
              <a:defRPr/>
            </a:lvl3pPr>
            <a:lvl4pPr marL="2438339" lvl="3" indent="-423323">
              <a:spcBef>
                <a:spcPts val="2133"/>
              </a:spcBef>
              <a:spcAft>
                <a:spcPts val="0"/>
              </a:spcAft>
              <a:buClr>
                <a:srgbClr val="434343"/>
              </a:buClr>
              <a:buSzPts val="1400"/>
              <a:buFont typeface="Roboto Condensed Light"/>
              <a:buAutoNum type="arabicPeriod"/>
              <a:defRPr/>
            </a:lvl4pPr>
            <a:lvl5pPr marL="3047924" lvl="4" indent="-423323">
              <a:spcBef>
                <a:spcPts val="2133"/>
              </a:spcBef>
              <a:spcAft>
                <a:spcPts val="0"/>
              </a:spcAft>
              <a:buClr>
                <a:srgbClr val="434343"/>
              </a:buClr>
              <a:buSzPts val="1400"/>
              <a:buFont typeface="Roboto Condensed Light"/>
              <a:buAutoNum type="alphaLcPeriod"/>
              <a:defRPr/>
            </a:lvl5pPr>
            <a:lvl6pPr marL="3657509" lvl="5" indent="-423323">
              <a:spcBef>
                <a:spcPts val="2133"/>
              </a:spcBef>
              <a:spcAft>
                <a:spcPts val="0"/>
              </a:spcAft>
              <a:buClr>
                <a:srgbClr val="434343"/>
              </a:buClr>
              <a:buSzPts val="1400"/>
              <a:buFont typeface="Roboto Condensed Light"/>
              <a:buAutoNum type="romanLcPeriod"/>
              <a:defRPr/>
            </a:lvl6pPr>
            <a:lvl7pPr marL="4267093" lvl="6" indent="-423323">
              <a:spcBef>
                <a:spcPts val="2133"/>
              </a:spcBef>
              <a:spcAft>
                <a:spcPts val="0"/>
              </a:spcAft>
              <a:buClr>
                <a:srgbClr val="434343"/>
              </a:buClr>
              <a:buSzPts val="1400"/>
              <a:buFont typeface="Roboto Condensed Light"/>
              <a:buAutoNum type="arabicPeriod"/>
              <a:defRPr/>
            </a:lvl7pPr>
            <a:lvl8pPr marL="4876678" lvl="7" indent="-423323">
              <a:spcBef>
                <a:spcPts val="2133"/>
              </a:spcBef>
              <a:spcAft>
                <a:spcPts val="0"/>
              </a:spcAft>
              <a:buClr>
                <a:srgbClr val="434343"/>
              </a:buClr>
              <a:buSzPts val="1400"/>
              <a:buFont typeface="Roboto Condensed Light"/>
              <a:buAutoNum type="alphaLcPeriod"/>
              <a:defRPr/>
            </a:lvl8pPr>
            <a:lvl9pPr marL="5486263" lvl="8" indent="-423323">
              <a:spcBef>
                <a:spcPts val="2133"/>
              </a:spcBef>
              <a:spcAft>
                <a:spcPts val="2133"/>
              </a:spcAft>
              <a:buClr>
                <a:srgbClr val="434343"/>
              </a:buClr>
              <a:buSzPts val="1400"/>
              <a:buFont typeface="Roboto Condensed Light"/>
              <a:buAutoNum type="romanLcPeriod"/>
              <a:defRPr/>
            </a:lvl9pPr>
          </a:lstStyle>
          <a:p>
            <a:endParaRPr/>
          </a:p>
        </p:txBody>
      </p:sp>
      <p:grpSp>
        <p:nvGrpSpPr>
          <p:cNvPr id="37" name="Google Shape;37;p4"/>
          <p:cNvGrpSpPr/>
          <p:nvPr/>
        </p:nvGrpSpPr>
        <p:grpSpPr>
          <a:xfrm rot="10800000">
            <a:off x="9425173" y="11"/>
            <a:ext cx="2766825" cy="3079023"/>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 name="Google Shape;41;p4"/>
          <p:cNvGrpSpPr/>
          <p:nvPr/>
        </p:nvGrpSpPr>
        <p:grpSpPr>
          <a:xfrm rot="10800000">
            <a:off x="8" y="5165462"/>
            <a:ext cx="1521789" cy="1692593"/>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 name="Google Shape;44;p4"/>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53857546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itle and two columns" type="twoColTx" preserve="1">
  <p:cSld name="Title and two columns">
    <p:spTree>
      <p:nvGrpSpPr>
        <p:cNvPr id="1" name="Shape 45"/>
        <p:cNvGrpSpPr/>
        <p:nvPr/>
      </p:nvGrpSpPr>
      <p:grpSpPr>
        <a:xfrm>
          <a:off x="0" y="0"/>
          <a:ext cx="0" cy="0"/>
          <a:chOff x="0" y="0"/>
          <a:chExt cx="0" cy="0"/>
        </a:xfrm>
      </p:grpSpPr>
      <p:grpSp>
        <p:nvGrpSpPr>
          <p:cNvPr id="46" name="Google Shape;46;p5"/>
          <p:cNvGrpSpPr/>
          <p:nvPr/>
        </p:nvGrpSpPr>
        <p:grpSpPr>
          <a:xfrm>
            <a:off x="-600" y="-4194019"/>
            <a:ext cx="14503799" cy="13112700"/>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4" name="Google Shape;54;p5"/>
          <p:cNvSpPr txBox="1">
            <a:spLocks noGrp="1"/>
          </p:cNvSpPr>
          <p:nvPr>
            <p:ph type="ctrTitle"/>
          </p:nvPr>
        </p:nvSpPr>
        <p:spPr>
          <a:xfrm flipH="1">
            <a:off x="7919933" y="2514715"/>
            <a:ext cx="2572400" cy="608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endParaRPr/>
          </a:p>
        </p:txBody>
      </p:sp>
      <p:sp>
        <p:nvSpPr>
          <p:cNvPr id="55" name="Google Shape;55;p5"/>
          <p:cNvSpPr txBox="1">
            <a:spLocks noGrp="1"/>
          </p:cNvSpPr>
          <p:nvPr>
            <p:ph type="subTitle" idx="1"/>
          </p:nvPr>
        </p:nvSpPr>
        <p:spPr>
          <a:xfrm flipH="1">
            <a:off x="7240100" y="3379700"/>
            <a:ext cx="3368000" cy="154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56" name="Google Shape;56;p5"/>
          <p:cNvSpPr txBox="1">
            <a:spLocks noGrp="1"/>
          </p:cNvSpPr>
          <p:nvPr>
            <p:ph type="ctrTitle" idx="2"/>
          </p:nvPr>
        </p:nvSpPr>
        <p:spPr>
          <a:xfrm flipH="1">
            <a:off x="1468011" y="2514715"/>
            <a:ext cx="2850400" cy="6080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endParaRPr/>
          </a:p>
        </p:txBody>
      </p:sp>
      <p:sp>
        <p:nvSpPr>
          <p:cNvPr id="57" name="Google Shape;57;p5"/>
          <p:cNvSpPr txBox="1">
            <a:spLocks noGrp="1"/>
          </p:cNvSpPr>
          <p:nvPr>
            <p:ph type="subTitle" idx="3"/>
          </p:nvPr>
        </p:nvSpPr>
        <p:spPr>
          <a:xfrm flipH="1">
            <a:off x="1583900" y="3379700"/>
            <a:ext cx="3368000" cy="154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Tree>
    <p:extLst>
      <p:ext uri="{BB962C8B-B14F-4D97-AF65-F5344CB8AC3E}">
        <p14:creationId xmlns:p14="http://schemas.microsoft.com/office/powerpoint/2010/main" val="305894680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only" type="titleOnly" preserve="1">
  <p:cSld name="Title only">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60" name="Google Shape;60;p6"/>
          <p:cNvGrpSpPr/>
          <p:nvPr/>
        </p:nvGrpSpPr>
        <p:grpSpPr>
          <a:xfrm>
            <a:off x="9" y="3779033"/>
            <a:ext cx="2766825" cy="3079023"/>
            <a:chOff x="6" y="2834274"/>
            <a:chExt cx="2075119" cy="2309267"/>
          </a:xfrm>
        </p:grpSpPr>
        <p:sp>
          <p:nvSpPr>
            <p:cNvPr id="61" name="Google Shape;61;p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 name="Google Shape;64;p6"/>
          <p:cNvGrpSpPr/>
          <p:nvPr/>
        </p:nvGrpSpPr>
        <p:grpSpPr>
          <a:xfrm>
            <a:off x="10670207" y="12"/>
            <a:ext cx="1521789" cy="1692593"/>
            <a:chOff x="8002655" y="8"/>
            <a:chExt cx="1141342" cy="1269445"/>
          </a:xfrm>
        </p:grpSpPr>
        <p:sp>
          <p:nvSpPr>
            <p:cNvPr id="65" name="Google Shape;65;p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18700084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One column text" preserve="1">
  <p:cSld name="One column text">
    <p:spTree>
      <p:nvGrpSpPr>
        <p:cNvPr id="1" name="Shape 67"/>
        <p:cNvGrpSpPr/>
        <p:nvPr/>
      </p:nvGrpSpPr>
      <p:grpSpPr>
        <a:xfrm>
          <a:off x="0" y="0"/>
          <a:ext cx="0" cy="0"/>
          <a:chOff x="0" y="0"/>
          <a:chExt cx="0" cy="0"/>
        </a:xfrm>
      </p:grpSpPr>
      <p:grpSp>
        <p:nvGrpSpPr>
          <p:cNvPr id="68" name="Google Shape;68;p7"/>
          <p:cNvGrpSpPr/>
          <p:nvPr/>
        </p:nvGrpSpPr>
        <p:grpSpPr>
          <a:xfrm>
            <a:off x="9405521" y="-17"/>
            <a:ext cx="2786500" cy="3101017"/>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2" name="Google Shape;72;p7"/>
          <p:cNvSpPr txBox="1">
            <a:spLocks noGrp="1"/>
          </p:cNvSpPr>
          <p:nvPr>
            <p:ph type="subTitle" idx="1"/>
          </p:nvPr>
        </p:nvSpPr>
        <p:spPr>
          <a:xfrm flipH="1">
            <a:off x="6909000" y="2685633"/>
            <a:ext cx="4297600" cy="25076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accent1"/>
              </a:buClr>
              <a:buSzPts val="1200"/>
              <a:buChar char="●"/>
              <a:defRPr sz="2400"/>
            </a:lvl1pPr>
            <a:lvl2pPr lvl="1" algn="ctr" rtl="0">
              <a:lnSpc>
                <a:spcPct val="100000"/>
              </a:lnSpc>
              <a:spcBef>
                <a:spcPts val="0"/>
              </a:spcBef>
              <a:spcAft>
                <a:spcPts val="0"/>
              </a:spcAft>
              <a:buSzPts val="1200"/>
              <a:buChar char="○"/>
              <a:defRPr sz="1600"/>
            </a:lvl2pPr>
            <a:lvl3pPr lvl="2" algn="ctr" rtl="0">
              <a:lnSpc>
                <a:spcPct val="100000"/>
              </a:lnSpc>
              <a:spcBef>
                <a:spcPts val="0"/>
              </a:spcBef>
              <a:spcAft>
                <a:spcPts val="0"/>
              </a:spcAft>
              <a:buSzPts val="1200"/>
              <a:buChar char="■"/>
              <a:defRPr sz="1600"/>
            </a:lvl3pPr>
            <a:lvl4pPr lvl="3" algn="ctr" rtl="0">
              <a:lnSpc>
                <a:spcPct val="100000"/>
              </a:lnSpc>
              <a:spcBef>
                <a:spcPts val="0"/>
              </a:spcBef>
              <a:spcAft>
                <a:spcPts val="0"/>
              </a:spcAft>
              <a:buSzPts val="1200"/>
              <a:buChar char="●"/>
              <a:defRPr sz="1600"/>
            </a:lvl4pPr>
            <a:lvl5pPr lvl="4" algn="ctr" rtl="0">
              <a:lnSpc>
                <a:spcPct val="100000"/>
              </a:lnSpc>
              <a:spcBef>
                <a:spcPts val="0"/>
              </a:spcBef>
              <a:spcAft>
                <a:spcPts val="0"/>
              </a:spcAft>
              <a:buSzPts val="1200"/>
              <a:buChar char="○"/>
              <a:defRPr sz="1600"/>
            </a:lvl5pPr>
            <a:lvl6pPr lvl="5" algn="ctr" rtl="0">
              <a:lnSpc>
                <a:spcPct val="100000"/>
              </a:lnSpc>
              <a:spcBef>
                <a:spcPts val="0"/>
              </a:spcBef>
              <a:spcAft>
                <a:spcPts val="0"/>
              </a:spcAft>
              <a:buSzPts val="1200"/>
              <a:buChar char="■"/>
              <a:defRPr sz="1600"/>
            </a:lvl6pPr>
            <a:lvl7pPr lvl="6" algn="ctr" rtl="0">
              <a:lnSpc>
                <a:spcPct val="100000"/>
              </a:lnSpc>
              <a:spcBef>
                <a:spcPts val="0"/>
              </a:spcBef>
              <a:spcAft>
                <a:spcPts val="0"/>
              </a:spcAft>
              <a:buSzPts val="1200"/>
              <a:buChar char="●"/>
              <a:defRPr sz="1600"/>
            </a:lvl7pPr>
            <a:lvl8pPr lvl="7" algn="ctr" rtl="0">
              <a:lnSpc>
                <a:spcPct val="100000"/>
              </a:lnSpc>
              <a:spcBef>
                <a:spcPts val="0"/>
              </a:spcBef>
              <a:spcAft>
                <a:spcPts val="0"/>
              </a:spcAft>
              <a:buSzPts val="1200"/>
              <a:buChar char="○"/>
              <a:defRPr sz="1600"/>
            </a:lvl8pPr>
            <a:lvl9pPr lvl="8" algn="ctr" rtl="0">
              <a:lnSpc>
                <a:spcPct val="100000"/>
              </a:lnSpc>
              <a:spcBef>
                <a:spcPts val="0"/>
              </a:spcBef>
              <a:spcAft>
                <a:spcPts val="0"/>
              </a:spcAft>
              <a:buSzPts val="1200"/>
              <a:buChar char="■"/>
              <a:defRPr sz="1600"/>
            </a:lvl9pPr>
          </a:lstStyle>
          <a:p>
            <a:endParaRPr/>
          </a:p>
        </p:txBody>
      </p:sp>
      <p:sp>
        <p:nvSpPr>
          <p:cNvPr id="73" name="Google Shape;73;p7"/>
          <p:cNvSpPr txBox="1">
            <a:spLocks noGrp="1"/>
          </p:cNvSpPr>
          <p:nvPr>
            <p:ph type="title"/>
          </p:nvPr>
        </p:nvSpPr>
        <p:spPr>
          <a:xfrm>
            <a:off x="5926997" y="5262947"/>
            <a:ext cx="5279600" cy="845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4000" b="0"/>
            </a:lvl1pPr>
            <a:lvl2pPr lvl="1" algn="r" rtl="0">
              <a:spcBef>
                <a:spcPts val="0"/>
              </a:spcBef>
              <a:spcAft>
                <a:spcPts val="0"/>
              </a:spcAft>
              <a:buNone/>
              <a:defRPr sz="4000" b="0"/>
            </a:lvl2pPr>
            <a:lvl3pPr lvl="2" algn="r" rtl="0">
              <a:spcBef>
                <a:spcPts val="0"/>
              </a:spcBef>
              <a:spcAft>
                <a:spcPts val="0"/>
              </a:spcAft>
              <a:buNone/>
              <a:defRPr sz="4000" b="0"/>
            </a:lvl3pPr>
            <a:lvl4pPr lvl="3" algn="r" rtl="0">
              <a:spcBef>
                <a:spcPts val="0"/>
              </a:spcBef>
              <a:spcAft>
                <a:spcPts val="0"/>
              </a:spcAft>
              <a:buNone/>
              <a:defRPr sz="4000" b="0"/>
            </a:lvl4pPr>
            <a:lvl5pPr lvl="4" algn="r" rtl="0">
              <a:spcBef>
                <a:spcPts val="0"/>
              </a:spcBef>
              <a:spcAft>
                <a:spcPts val="0"/>
              </a:spcAft>
              <a:buNone/>
              <a:defRPr sz="4000" b="0"/>
            </a:lvl5pPr>
            <a:lvl6pPr lvl="5" algn="r" rtl="0">
              <a:spcBef>
                <a:spcPts val="0"/>
              </a:spcBef>
              <a:spcAft>
                <a:spcPts val="0"/>
              </a:spcAft>
              <a:buNone/>
              <a:defRPr sz="4000" b="0"/>
            </a:lvl6pPr>
            <a:lvl7pPr lvl="6" algn="r" rtl="0">
              <a:spcBef>
                <a:spcPts val="0"/>
              </a:spcBef>
              <a:spcAft>
                <a:spcPts val="0"/>
              </a:spcAft>
              <a:buNone/>
              <a:defRPr sz="4000" b="0"/>
            </a:lvl7pPr>
            <a:lvl8pPr lvl="7" algn="r" rtl="0">
              <a:spcBef>
                <a:spcPts val="0"/>
              </a:spcBef>
              <a:spcAft>
                <a:spcPts val="0"/>
              </a:spcAft>
              <a:buNone/>
              <a:defRPr sz="4000" b="0"/>
            </a:lvl8pPr>
            <a:lvl9pPr lvl="8" algn="r" rtl="0">
              <a:spcBef>
                <a:spcPts val="0"/>
              </a:spcBef>
              <a:spcAft>
                <a:spcPts val="0"/>
              </a:spcAft>
              <a:buNone/>
              <a:defRPr sz="4000" b="0"/>
            </a:lvl9pPr>
          </a:lstStyle>
          <a:p>
            <a:endParaRPr/>
          </a:p>
        </p:txBody>
      </p:sp>
    </p:spTree>
    <p:extLst>
      <p:ext uri="{BB962C8B-B14F-4D97-AF65-F5344CB8AC3E}">
        <p14:creationId xmlns:p14="http://schemas.microsoft.com/office/powerpoint/2010/main" val="38305336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Main point" preserve="1">
  <p:cSld name="Main point">
    <p:spTree>
      <p:nvGrpSpPr>
        <p:cNvPr id="1" name="Shape 74"/>
        <p:cNvGrpSpPr/>
        <p:nvPr/>
      </p:nvGrpSpPr>
      <p:grpSpPr>
        <a:xfrm>
          <a:off x="0" y="0"/>
          <a:ext cx="0" cy="0"/>
          <a:chOff x="0" y="0"/>
          <a:chExt cx="0" cy="0"/>
        </a:xfrm>
      </p:grpSpPr>
      <p:sp>
        <p:nvSpPr>
          <p:cNvPr id="75" name="Google Shape;75;p8"/>
          <p:cNvSpPr/>
          <p:nvPr/>
        </p:nvSpPr>
        <p:spPr>
          <a:xfrm rot="10800000">
            <a:off x="-1524004" y="-69"/>
            <a:ext cx="10588437" cy="7703401"/>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6" name="Google Shape;76;p8"/>
          <p:cNvGrpSpPr/>
          <p:nvPr/>
        </p:nvGrpSpPr>
        <p:grpSpPr>
          <a:xfrm>
            <a:off x="1207804" y="-30952"/>
            <a:ext cx="10984219" cy="6888968"/>
            <a:chOff x="5353050" y="0"/>
            <a:chExt cx="4407556" cy="5143580"/>
          </a:xfrm>
        </p:grpSpPr>
        <p:sp>
          <p:nvSpPr>
            <p:cNvPr id="77" name="Google Shape;77;p8"/>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8"/>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8"/>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8"/>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8"/>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 name="Google Shape;82;p8"/>
          <p:cNvSpPr txBox="1">
            <a:spLocks noGrp="1"/>
          </p:cNvSpPr>
          <p:nvPr>
            <p:ph type="title"/>
          </p:nvPr>
        </p:nvSpPr>
        <p:spPr>
          <a:xfrm rot="-151">
            <a:off x="1536400" y="1746409"/>
            <a:ext cx="9119200" cy="3365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4800"/>
              <a:buNone/>
              <a:defRPr sz="8800"/>
            </a:lvl1pPr>
            <a:lvl2pPr lvl="1">
              <a:spcBef>
                <a:spcPts val="0"/>
              </a:spcBef>
              <a:spcAft>
                <a:spcPts val="0"/>
              </a:spcAft>
              <a:buClr>
                <a:schemeClr val="accent1"/>
              </a:buClr>
              <a:buSzPts val="4800"/>
              <a:buNone/>
              <a:defRPr sz="6400">
                <a:solidFill>
                  <a:schemeClr val="accent1"/>
                </a:solidFill>
              </a:defRPr>
            </a:lvl2pPr>
            <a:lvl3pPr lvl="2">
              <a:spcBef>
                <a:spcPts val="0"/>
              </a:spcBef>
              <a:spcAft>
                <a:spcPts val="0"/>
              </a:spcAft>
              <a:buClr>
                <a:schemeClr val="accent1"/>
              </a:buClr>
              <a:buSzPts val="4800"/>
              <a:buNone/>
              <a:defRPr sz="6400">
                <a:solidFill>
                  <a:schemeClr val="accent1"/>
                </a:solidFill>
              </a:defRPr>
            </a:lvl3pPr>
            <a:lvl4pPr lvl="3">
              <a:spcBef>
                <a:spcPts val="0"/>
              </a:spcBef>
              <a:spcAft>
                <a:spcPts val="0"/>
              </a:spcAft>
              <a:buClr>
                <a:schemeClr val="accent1"/>
              </a:buClr>
              <a:buSzPts val="4800"/>
              <a:buNone/>
              <a:defRPr sz="6400">
                <a:solidFill>
                  <a:schemeClr val="accent1"/>
                </a:solidFill>
              </a:defRPr>
            </a:lvl4pPr>
            <a:lvl5pPr lvl="4">
              <a:spcBef>
                <a:spcPts val="0"/>
              </a:spcBef>
              <a:spcAft>
                <a:spcPts val="0"/>
              </a:spcAft>
              <a:buClr>
                <a:schemeClr val="accent1"/>
              </a:buClr>
              <a:buSzPts val="4800"/>
              <a:buNone/>
              <a:defRPr sz="6400">
                <a:solidFill>
                  <a:schemeClr val="accent1"/>
                </a:solidFill>
              </a:defRPr>
            </a:lvl5pPr>
            <a:lvl6pPr lvl="5">
              <a:spcBef>
                <a:spcPts val="0"/>
              </a:spcBef>
              <a:spcAft>
                <a:spcPts val="0"/>
              </a:spcAft>
              <a:buClr>
                <a:schemeClr val="accent1"/>
              </a:buClr>
              <a:buSzPts val="4800"/>
              <a:buNone/>
              <a:defRPr sz="6400">
                <a:solidFill>
                  <a:schemeClr val="accent1"/>
                </a:solidFill>
              </a:defRPr>
            </a:lvl6pPr>
            <a:lvl7pPr lvl="6">
              <a:spcBef>
                <a:spcPts val="0"/>
              </a:spcBef>
              <a:spcAft>
                <a:spcPts val="0"/>
              </a:spcAft>
              <a:buClr>
                <a:schemeClr val="accent1"/>
              </a:buClr>
              <a:buSzPts val="4800"/>
              <a:buNone/>
              <a:defRPr sz="6400">
                <a:solidFill>
                  <a:schemeClr val="accent1"/>
                </a:solidFill>
              </a:defRPr>
            </a:lvl7pPr>
            <a:lvl8pPr lvl="7">
              <a:spcBef>
                <a:spcPts val="0"/>
              </a:spcBef>
              <a:spcAft>
                <a:spcPts val="0"/>
              </a:spcAft>
              <a:buClr>
                <a:schemeClr val="accent1"/>
              </a:buClr>
              <a:buSzPts val="4800"/>
              <a:buNone/>
              <a:defRPr sz="6400">
                <a:solidFill>
                  <a:schemeClr val="accent1"/>
                </a:solidFill>
              </a:defRPr>
            </a:lvl8pPr>
            <a:lvl9pPr lvl="8">
              <a:spcBef>
                <a:spcPts val="0"/>
              </a:spcBef>
              <a:spcAft>
                <a:spcPts val="0"/>
              </a:spcAft>
              <a:buClr>
                <a:schemeClr val="accent1"/>
              </a:buClr>
              <a:buSzPts val="4800"/>
              <a:buNone/>
              <a:defRPr sz="6400">
                <a:solidFill>
                  <a:schemeClr val="accent1"/>
                </a:solidFill>
              </a:defRPr>
            </a:lvl9pPr>
          </a:lstStyle>
          <a:p>
            <a:endParaRPr/>
          </a:p>
        </p:txBody>
      </p:sp>
    </p:spTree>
    <p:extLst>
      <p:ext uri="{BB962C8B-B14F-4D97-AF65-F5344CB8AC3E}">
        <p14:creationId xmlns:p14="http://schemas.microsoft.com/office/powerpoint/2010/main" val="27486029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Section title and description" preserve="1">
  <p:cSld name="Section title and description">
    <p:spTree>
      <p:nvGrpSpPr>
        <p:cNvPr id="1" name="Shape 83"/>
        <p:cNvGrpSpPr/>
        <p:nvPr/>
      </p:nvGrpSpPr>
      <p:grpSpPr>
        <a:xfrm>
          <a:off x="0" y="0"/>
          <a:ext cx="0" cy="0"/>
          <a:chOff x="0" y="0"/>
          <a:chExt cx="0" cy="0"/>
        </a:xfrm>
      </p:grpSpPr>
      <p:sp>
        <p:nvSpPr>
          <p:cNvPr id="84" name="Google Shape;84;p9"/>
          <p:cNvSpPr txBox="1">
            <a:spLocks noGrp="1"/>
          </p:cNvSpPr>
          <p:nvPr>
            <p:ph type="title"/>
          </p:nvPr>
        </p:nvSpPr>
        <p:spPr>
          <a:xfrm>
            <a:off x="1426433" y="1389339"/>
            <a:ext cx="3666400" cy="14952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80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85" name="Google Shape;85;p9"/>
          <p:cNvSpPr txBox="1">
            <a:spLocks noGrp="1"/>
          </p:cNvSpPr>
          <p:nvPr>
            <p:ph type="subTitle" idx="1"/>
          </p:nvPr>
        </p:nvSpPr>
        <p:spPr>
          <a:xfrm>
            <a:off x="1468000" y="2668733"/>
            <a:ext cx="3947200" cy="1804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1867"/>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75434603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Caption" preserve="1">
  <p:cSld name="Caption">
    <p:spTree>
      <p:nvGrpSpPr>
        <p:cNvPr id="1" name="Shape 86"/>
        <p:cNvGrpSpPr/>
        <p:nvPr/>
      </p:nvGrpSpPr>
      <p:grpSpPr>
        <a:xfrm>
          <a:off x="0" y="0"/>
          <a:ext cx="0" cy="0"/>
          <a:chOff x="0" y="0"/>
          <a:chExt cx="0" cy="0"/>
        </a:xfrm>
      </p:grpSpPr>
      <p:sp>
        <p:nvSpPr>
          <p:cNvPr id="87" name="Google Shape;87;p10"/>
          <p:cNvSpPr txBox="1">
            <a:spLocks noGrp="1"/>
          </p:cNvSpPr>
          <p:nvPr>
            <p:ph type="ctrTitle"/>
          </p:nvPr>
        </p:nvSpPr>
        <p:spPr>
          <a:xfrm flipH="1">
            <a:off x="818881" y="5420100"/>
            <a:ext cx="4886400" cy="622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b="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endParaRPr/>
          </a:p>
        </p:txBody>
      </p:sp>
      <p:sp>
        <p:nvSpPr>
          <p:cNvPr id="88" name="Google Shape;88;p10"/>
          <p:cNvSpPr txBox="1">
            <a:spLocks noGrp="1"/>
          </p:cNvSpPr>
          <p:nvPr>
            <p:ph type="subTitle" idx="1"/>
          </p:nvPr>
        </p:nvSpPr>
        <p:spPr>
          <a:xfrm rot="-307" flipH="1">
            <a:off x="818881" y="3543500"/>
            <a:ext cx="4478800" cy="177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667"/>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grpSp>
        <p:nvGrpSpPr>
          <p:cNvPr id="89" name="Google Shape;89;p10"/>
          <p:cNvGrpSpPr/>
          <p:nvPr/>
        </p:nvGrpSpPr>
        <p:grpSpPr>
          <a:xfrm rot="10800000">
            <a:off x="-1622820" y="2"/>
            <a:ext cx="5165656" cy="6028276"/>
            <a:chOff x="5353050" y="0"/>
            <a:chExt cx="4407556" cy="5143580"/>
          </a:xfrm>
        </p:grpSpPr>
        <p:sp>
          <p:nvSpPr>
            <p:cNvPr id="90" name="Google Shape;90;p10"/>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10"/>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10"/>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10"/>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10"/>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744708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55"/>
        <p:cNvGrpSpPr/>
        <p:nvPr/>
      </p:nvGrpSpPr>
      <p:grpSpPr>
        <a:xfrm>
          <a:off x="0" y="0"/>
          <a:ext cx="0" cy="0"/>
          <a:chOff x="0" y="0"/>
          <a:chExt cx="0" cy="0"/>
        </a:xfrm>
      </p:grpSpPr>
      <p:sp>
        <p:nvSpPr>
          <p:cNvPr id="156" name="Google Shape;156;p15"/>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57" name="Google Shape;157;p15"/>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58" name="Google Shape;158;p15"/>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59" name="Google Shape;159;p15"/>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60" name="Google Shape;160;p15"/>
          <p:cNvSpPr txBox="1">
            <a:spLocks noGrp="1"/>
          </p:cNvSpPr>
          <p:nvPr>
            <p:ph type="ctrTitle" idx="4"/>
          </p:nvPr>
        </p:nvSpPr>
        <p:spPr>
          <a:xfrm flipH="1">
            <a:off x="1461600" y="2063033"/>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61" name="Google Shape;161;p15"/>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162" name="Google Shape;162;p15"/>
          <p:cNvGrpSpPr/>
          <p:nvPr/>
        </p:nvGrpSpPr>
        <p:grpSpPr>
          <a:xfrm>
            <a:off x="10670207" y="12"/>
            <a:ext cx="1521789" cy="1692593"/>
            <a:chOff x="8002655" y="8"/>
            <a:chExt cx="1141342" cy="1269445"/>
          </a:xfrm>
        </p:grpSpPr>
        <p:sp>
          <p:nvSpPr>
            <p:cNvPr id="163" name="Google Shape;163;p15"/>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15"/>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5" name="Google Shape;165;p15"/>
          <p:cNvGrpSpPr/>
          <p:nvPr/>
        </p:nvGrpSpPr>
        <p:grpSpPr>
          <a:xfrm>
            <a:off x="-28" y="3881234"/>
            <a:ext cx="2939995" cy="2976761"/>
            <a:chOff x="-21" y="2910925"/>
            <a:chExt cx="2204996" cy="2232571"/>
          </a:xfrm>
        </p:grpSpPr>
        <p:sp>
          <p:nvSpPr>
            <p:cNvPr id="166" name="Google Shape;166;p15"/>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15"/>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15"/>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9" name="Google Shape;169;p15"/>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41533120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Big number" preserve="1">
  <p:cSld name="Big number">
    <p:spTree>
      <p:nvGrpSpPr>
        <p:cNvPr id="1" name="Shape 95"/>
        <p:cNvGrpSpPr/>
        <p:nvPr/>
      </p:nvGrpSpPr>
      <p:grpSpPr>
        <a:xfrm>
          <a:off x="0" y="0"/>
          <a:ext cx="0" cy="0"/>
          <a:chOff x="0" y="0"/>
          <a:chExt cx="0" cy="0"/>
        </a:xfrm>
      </p:grpSpPr>
      <p:grpSp>
        <p:nvGrpSpPr>
          <p:cNvPr id="96" name="Google Shape;96;p11"/>
          <p:cNvGrpSpPr/>
          <p:nvPr/>
        </p:nvGrpSpPr>
        <p:grpSpPr>
          <a:xfrm>
            <a:off x="9" y="3779033"/>
            <a:ext cx="2766825" cy="3079023"/>
            <a:chOff x="6" y="2834274"/>
            <a:chExt cx="2075119" cy="2309267"/>
          </a:xfrm>
        </p:grpSpPr>
        <p:sp>
          <p:nvSpPr>
            <p:cNvPr id="97" name="Google Shape;97;p1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1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1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 name="Google Shape;100;p11"/>
          <p:cNvGrpSpPr/>
          <p:nvPr/>
        </p:nvGrpSpPr>
        <p:grpSpPr>
          <a:xfrm>
            <a:off x="10670207" y="12"/>
            <a:ext cx="1521789" cy="1692593"/>
            <a:chOff x="8002655" y="8"/>
            <a:chExt cx="1141342" cy="1269445"/>
          </a:xfrm>
        </p:grpSpPr>
        <p:sp>
          <p:nvSpPr>
            <p:cNvPr id="101" name="Google Shape;101;p1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1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3" name="Google Shape;103;p11"/>
          <p:cNvSpPr txBox="1">
            <a:spLocks noGrp="1"/>
          </p:cNvSpPr>
          <p:nvPr>
            <p:ph type="title" hasCustomPrompt="1"/>
          </p:nvPr>
        </p:nvSpPr>
        <p:spPr>
          <a:xfrm>
            <a:off x="6854431" y="4036219"/>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04" name="Google Shape;104;p11"/>
          <p:cNvSpPr txBox="1">
            <a:spLocks noGrp="1"/>
          </p:cNvSpPr>
          <p:nvPr>
            <p:ph type="subTitle" idx="1"/>
          </p:nvPr>
        </p:nvSpPr>
        <p:spPr>
          <a:xfrm flipH="1">
            <a:off x="6873349" y="4603337"/>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5" name="Google Shape;105;p11"/>
          <p:cNvSpPr txBox="1">
            <a:spLocks noGrp="1"/>
          </p:cNvSpPr>
          <p:nvPr>
            <p:ph type="title" idx="2" hasCustomPrompt="1"/>
          </p:nvPr>
        </p:nvSpPr>
        <p:spPr>
          <a:xfrm>
            <a:off x="2726217" y="3086767"/>
            <a:ext cx="2321200" cy="585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7200"/>
              <a:buNone/>
              <a:defRPr sz="5333"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06" name="Google Shape;106;p11"/>
          <p:cNvSpPr txBox="1">
            <a:spLocks noGrp="1"/>
          </p:cNvSpPr>
          <p:nvPr>
            <p:ph type="subTitle" idx="3"/>
          </p:nvPr>
        </p:nvSpPr>
        <p:spPr>
          <a:xfrm flipH="1">
            <a:off x="6873452" y="2655393"/>
            <a:ext cx="3598000" cy="1321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400"/>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7" name="Google Shape;107;p11"/>
          <p:cNvSpPr txBox="1">
            <a:spLocks noGrp="1"/>
          </p:cNvSpPr>
          <p:nvPr>
            <p:ph type="title" idx="4"/>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401103735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itle only 2" preserve="1">
  <p:cSld name="Title only 2">
    <p:spTree>
      <p:nvGrpSpPr>
        <p:cNvPr id="1" name="Shape 108"/>
        <p:cNvGrpSpPr/>
        <p:nvPr/>
      </p:nvGrpSpPr>
      <p:grpSpPr>
        <a:xfrm>
          <a:off x="0" y="0"/>
          <a:ext cx="0" cy="0"/>
          <a:chOff x="0" y="0"/>
          <a:chExt cx="0" cy="0"/>
        </a:xfrm>
      </p:grpSpPr>
      <p:grpSp>
        <p:nvGrpSpPr>
          <p:cNvPr id="109" name="Google Shape;109;p12"/>
          <p:cNvGrpSpPr/>
          <p:nvPr/>
        </p:nvGrpSpPr>
        <p:grpSpPr>
          <a:xfrm rot="10800000">
            <a:off x="-28" y="5165401"/>
            <a:ext cx="1521789" cy="1692593"/>
            <a:chOff x="8002655" y="8"/>
            <a:chExt cx="1141342" cy="1269445"/>
          </a:xfrm>
        </p:grpSpPr>
        <p:sp>
          <p:nvSpPr>
            <p:cNvPr id="110" name="Google Shape;110;p1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1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2" name="Google Shape;112;p12"/>
          <p:cNvGrpSpPr/>
          <p:nvPr/>
        </p:nvGrpSpPr>
        <p:grpSpPr>
          <a:xfrm rot="10800000">
            <a:off x="9252001" y="12"/>
            <a:ext cx="2939995" cy="2976761"/>
            <a:chOff x="-21" y="2910925"/>
            <a:chExt cx="2204996" cy="2232571"/>
          </a:xfrm>
        </p:grpSpPr>
        <p:sp>
          <p:nvSpPr>
            <p:cNvPr id="113" name="Google Shape;113;p12"/>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12"/>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12"/>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6" name="Google Shape;116;p1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274168360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Small numbers" preserve="1">
  <p:cSld name="Small numbers">
    <p:spTree>
      <p:nvGrpSpPr>
        <p:cNvPr id="1" name="Shape 117"/>
        <p:cNvGrpSpPr/>
        <p:nvPr/>
      </p:nvGrpSpPr>
      <p:grpSpPr>
        <a:xfrm>
          <a:off x="0" y="0"/>
          <a:ext cx="0" cy="0"/>
          <a:chOff x="0" y="0"/>
          <a:chExt cx="0" cy="0"/>
        </a:xfrm>
      </p:grpSpPr>
      <p:grpSp>
        <p:nvGrpSpPr>
          <p:cNvPr id="118" name="Google Shape;118;p13"/>
          <p:cNvGrpSpPr/>
          <p:nvPr/>
        </p:nvGrpSpPr>
        <p:grpSpPr>
          <a:xfrm>
            <a:off x="9" y="3779033"/>
            <a:ext cx="2766825" cy="3079023"/>
            <a:chOff x="6" y="2834274"/>
            <a:chExt cx="2075119" cy="2309267"/>
          </a:xfrm>
        </p:grpSpPr>
        <p:sp>
          <p:nvSpPr>
            <p:cNvPr id="119" name="Google Shape;119;p13"/>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13"/>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13"/>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2" name="Google Shape;122;p13"/>
          <p:cNvGrpSpPr/>
          <p:nvPr/>
        </p:nvGrpSpPr>
        <p:grpSpPr>
          <a:xfrm>
            <a:off x="10670207" y="12"/>
            <a:ext cx="1521789" cy="1692593"/>
            <a:chOff x="8002655" y="8"/>
            <a:chExt cx="1141342" cy="1269445"/>
          </a:xfrm>
        </p:grpSpPr>
        <p:sp>
          <p:nvSpPr>
            <p:cNvPr id="123" name="Google Shape;123;p13"/>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13"/>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5" name="Google Shape;125;p13"/>
          <p:cNvSpPr txBox="1">
            <a:spLocks noGrp="1"/>
          </p:cNvSpPr>
          <p:nvPr>
            <p:ph type="title" hasCustomPrompt="1"/>
          </p:nvPr>
        </p:nvSpPr>
        <p:spPr>
          <a:xfrm>
            <a:off x="3036717"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6" name="Google Shape;126;p13"/>
          <p:cNvSpPr txBox="1">
            <a:spLocks noGrp="1"/>
          </p:cNvSpPr>
          <p:nvPr>
            <p:ph type="subTitle" idx="1"/>
          </p:nvPr>
        </p:nvSpPr>
        <p:spPr>
          <a:xfrm flipH="1">
            <a:off x="3036751" y="4667300"/>
            <a:ext cx="1912000" cy="74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7" name="Google Shape;127;p13"/>
          <p:cNvSpPr txBox="1">
            <a:spLocks noGrp="1"/>
          </p:cNvSpPr>
          <p:nvPr>
            <p:ph type="title" idx="2" hasCustomPrompt="1"/>
          </p:nvPr>
        </p:nvSpPr>
        <p:spPr>
          <a:xfrm>
            <a:off x="3036717" y="2109548"/>
            <a:ext cx="1407200" cy="60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8" name="Google Shape;128;p13"/>
          <p:cNvSpPr txBox="1">
            <a:spLocks noGrp="1"/>
          </p:cNvSpPr>
          <p:nvPr>
            <p:ph type="subTitle" idx="3"/>
          </p:nvPr>
        </p:nvSpPr>
        <p:spPr>
          <a:xfrm flipH="1">
            <a:off x="3036717" y="2709500"/>
            <a:ext cx="1959200" cy="65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9" name="Google Shape;129;p13"/>
          <p:cNvSpPr txBox="1">
            <a:spLocks noGrp="1"/>
          </p:cNvSpPr>
          <p:nvPr>
            <p:ph type="title" idx="4" hasCustomPrompt="1"/>
          </p:nvPr>
        </p:nvSpPr>
        <p:spPr>
          <a:xfrm>
            <a:off x="8121329"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0" name="Google Shape;130;p13"/>
          <p:cNvSpPr txBox="1">
            <a:spLocks noGrp="1"/>
          </p:cNvSpPr>
          <p:nvPr>
            <p:ph type="subTitle" idx="5"/>
          </p:nvPr>
        </p:nvSpPr>
        <p:spPr>
          <a:xfrm flipH="1">
            <a:off x="8121329" y="4667308"/>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31" name="Google Shape;131;p13"/>
          <p:cNvSpPr txBox="1">
            <a:spLocks noGrp="1"/>
          </p:cNvSpPr>
          <p:nvPr>
            <p:ph type="title" idx="6" hasCustomPrompt="1"/>
          </p:nvPr>
        </p:nvSpPr>
        <p:spPr>
          <a:xfrm>
            <a:off x="8121313" y="2018600"/>
            <a:ext cx="2321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2" name="Google Shape;132;p13"/>
          <p:cNvSpPr txBox="1">
            <a:spLocks noGrp="1"/>
          </p:cNvSpPr>
          <p:nvPr>
            <p:ph type="subTitle" idx="7"/>
          </p:nvPr>
        </p:nvSpPr>
        <p:spPr>
          <a:xfrm flipH="1">
            <a:off x="8121329" y="2671441"/>
            <a:ext cx="16940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33" name="Google Shape;133;p13"/>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40750661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Table of contents" preserve="1">
  <p:cSld name="Table of contents">
    <p:spTree>
      <p:nvGrpSpPr>
        <p:cNvPr id="1" name="Shape 134"/>
        <p:cNvGrpSpPr/>
        <p:nvPr/>
      </p:nvGrpSpPr>
      <p:grpSpPr>
        <a:xfrm>
          <a:off x="0" y="0"/>
          <a:ext cx="0" cy="0"/>
          <a:chOff x="0" y="0"/>
          <a:chExt cx="0" cy="0"/>
        </a:xfrm>
      </p:grpSpPr>
      <p:sp>
        <p:nvSpPr>
          <p:cNvPr id="135" name="Google Shape;135;p14"/>
          <p:cNvSpPr/>
          <p:nvPr/>
        </p:nvSpPr>
        <p:spPr>
          <a:xfrm rot="10800000">
            <a:off x="6610745"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6" name="Google Shape;136;p14"/>
          <p:cNvSpPr txBox="1">
            <a:spLocks noGrp="1"/>
          </p:cNvSpPr>
          <p:nvPr>
            <p:ph type="subTitle" idx="1"/>
          </p:nvPr>
        </p:nvSpPr>
        <p:spPr>
          <a:xfrm flipH="1">
            <a:off x="2199400" y="1790201"/>
            <a:ext cx="4379200" cy="83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14"/>
          <p:cNvSpPr txBox="1">
            <a:spLocks noGrp="1"/>
          </p:cNvSpPr>
          <p:nvPr>
            <p:ph type="subTitle" idx="2"/>
          </p:nvPr>
        </p:nvSpPr>
        <p:spPr>
          <a:xfrm flipH="1">
            <a:off x="2199400" y="4176643"/>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 name="Google Shape;138;p14"/>
          <p:cNvSpPr txBox="1">
            <a:spLocks noGrp="1"/>
          </p:cNvSpPr>
          <p:nvPr>
            <p:ph type="title" hasCustomPrompt="1"/>
          </p:nvPr>
        </p:nvSpPr>
        <p:spPr>
          <a:xfrm>
            <a:off x="993997" y="1677577"/>
            <a:ext cx="9336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9pPr>
          </a:lstStyle>
          <a:p>
            <a:r>
              <a:t>xx%</a:t>
            </a:r>
          </a:p>
        </p:txBody>
      </p:sp>
      <p:sp>
        <p:nvSpPr>
          <p:cNvPr id="139" name="Google Shape;139;p14"/>
          <p:cNvSpPr txBox="1">
            <a:spLocks noGrp="1"/>
          </p:cNvSpPr>
          <p:nvPr>
            <p:ph type="subTitle" idx="3"/>
          </p:nvPr>
        </p:nvSpPr>
        <p:spPr>
          <a:xfrm flipH="1">
            <a:off x="2199400" y="2984801"/>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 name="Google Shape;140;p14"/>
          <p:cNvSpPr txBox="1">
            <a:spLocks noGrp="1"/>
          </p:cNvSpPr>
          <p:nvPr>
            <p:ph type="subTitle" idx="4"/>
          </p:nvPr>
        </p:nvSpPr>
        <p:spPr>
          <a:xfrm flipH="1">
            <a:off x="2199596" y="126628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1" name="Google Shape;141;p14"/>
          <p:cNvSpPr txBox="1">
            <a:spLocks noGrp="1"/>
          </p:cNvSpPr>
          <p:nvPr>
            <p:ph type="subTitle" idx="5"/>
          </p:nvPr>
        </p:nvSpPr>
        <p:spPr>
          <a:xfrm flipH="1">
            <a:off x="2199600" y="3653244"/>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2" name="Google Shape;142;p14"/>
          <p:cNvSpPr txBox="1">
            <a:spLocks noGrp="1"/>
          </p:cNvSpPr>
          <p:nvPr>
            <p:ph type="subTitle" idx="6"/>
          </p:nvPr>
        </p:nvSpPr>
        <p:spPr>
          <a:xfrm flipH="1">
            <a:off x="2199333" y="245913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3" name="Google Shape;143;p14"/>
          <p:cNvSpPr txBox="1">
            <a:spLocks noGrp="1"/>
          </p:cNvSpPr>
          <p:nvPr>
            <p:ph type="title" idx="7" hasCustomPrompt="1"/>
          </p:nvPr>
        </p:nvSpPr>
        <p:spPr>
          <a:xfrm>
            <a:off x="1044600" y="2985200"/>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4" name="Google Shape;144;p14"/>
          <p:cNvSpPr txBox="1">
            <a:spLocks noGrp="1"/>
          </p:cNvSpPr>
          <p:nvPr>
            <p:ph type="title" idx="8" hasCustomPrompt="1"/>
          </p:nvPr>
        </p:nvSpPr>
        <p:spPr>
          <a:xfrm>
            <a:off x="1044600" y="4124667"/>
            <a:ext cx="832400" cy="471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5" name="Google Shape;145;p14"/>
          <p:cNvSpPr txBox="1">
            <a:spLocks noGrp="1"/>
          </p:cNvSpPr>
          <p:nvPr>
            <p:ph type="subTitle" idx="9"/>
          </p:nvPr>
        </p:nvSpPr>
        <p:spPr>
          <a:xfrm flipH="1">
            <a:off x="2199400" y="5355817"/>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6" name="Google Shape;146;p14"/>
          <p:cNvSpPr txBox="1">
            <a:spLocks noGrp="1"/>
          </p:cNvSpPr>
          <p:nvPr>
            <p:ph type="subTitle" idx="13"/>
          </p:nvPr>
        </p:nvSpPr>
        <p:spPr>
          <a:xfrm flipH="1">
            <a:off x="2199600" y="5047015"/>
            <a:ext cx="3608400" cy="544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7" name="Google Shape;147;p14"/>
          <p:cNvSpPr txBox="1">
            <a:spLocks noGrp="1"/>
          </p:cNvSpPr>
          <p:nvPr>
            <p:ph type="title" idx="14" hasCustomPrompt="1"/>
          </p:nvPr>
        </p:nvSpPr>
        <p:spPr>
          <a:xfrm>
            <a:off x="1044600" y="5347333"/>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grpSp>
        <p:nvGrpSpPr>
          <p:cNvPr id="148" name="Google Shape;148;p14"/>
          <p:cNvGrpSpPr/>
          <p:nvPr/>
        </p:nvGrpSpPr>
        <p:grpSpPr>
          <a:xfrm>
            <a:off x="7137400" y="0"/>
            <a:ext cx="5876741" cy="6858107"/>
            <a:chOff x="5353050" y="0"/>
            <a:chExt cx="4407556" cy="5143580"/>
          </a:xfrm>
        </p:grpSpPr>
        <p:sp>
          <p:nvSpPr>
            <p:cNvPr id="149" name="Google Shape;149;p14"/>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14"/>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14"/>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14"/>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14"/>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4" name="Google Shape;154;p14"/>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86207757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Title and three columns" preserve="1">
  <p:cSld name="Title and three columns">
    <p:spTree>
      <p:nvGrpSpPr>
        <p:cNvPr id="1" name="Shape 155"/>
        <p:cNvGrpSpPr/>
        <p:nvPr/>
      </p:nvGrpSpPr>
      <p:grpSpPr>
        <a:xfrm>
          <a:off x="0" y="0"/>
          <a:ext cx="0" cy="0"/>
          <a:chOff x="0" y="0"/>
          <a:chExt cx="0" cy="0"/>
        </a:xfrm>
      </p:grpSpPr>
      <p:sp>
        <p:nvSpPr>
          <p:cNvPr id="156" name="Google Shape;156;p15"/>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57" name="Google Shape;157;p15"/>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58" name="Google Shape;158;p15"/>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59" name="Google Shape;159;p15"/>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60" name="Google Shape;160;p15"/>
          <p:cNvSpPr txBox="1">
            <a:spLocks noGrp="1"/>
          </p:cNvSpPr>
          <p:nvPr>
            <p:ph type="ctrTitle" idx="4"/>
          </p:nvPr>
        </p:nvSpPr>
        <p:spPr>
          <a:xfrm flipH="1">
            <a:off x="1461600" y="2063033"/>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61" name="Google Shape;161;p15"/>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162" name="Google Shape;162;p15"/>
          <p:cNvGrpSpPr/>
          <p:nvPr/>
        </p:nvGrpSpPr>
        <p:grpSpPr>
          <a:xfrm>
            <a:off x="10670207" y="12"/>
            <a:ext cx="1521789" cy="1692593"/>
            <a:chOff x="8002655" y="8"/>
            <a:chExt cx="1141342" cy="1269445"/>
          </a:xfrm>
        </p:grpSpPr>
        <p:sp>
          <p:nvSpPr>
            <p:cNvPr id="163" name="Google Shape;163;p15"/>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15"/>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5" name="Google Shape;165;p15"/>
          <p:cNvGrpSpPr/>
          <p:nvPr/>
        </p:nvGrpSpPr>
        <p:grpSpPr>
          <a:xfrm>
            <a:off x="-28" y="3881234"/>
            <a:ext cx="2939995" cy="2976761"/>
            <a:chOff x="-21" y="2910925"/>
            <a:chExt cx="2204996" cy="2232571"/>
          </a:xfrm>
        </p:grpSpPr>
        <p:sp>
          <p:nvSpPr>
            <p:cNvPr id="166" name="Google Shape;166;p15"/>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15"/>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15"/>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9" name="Google Shape;169;p15"/>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67700539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Title and four columns " preserve="1">
  <p:cSld name="Title and four columns ">
    <p:spTree>
      <p:nvGrpSpPr>
        <p:cNvPr id="1" name="Shape 170"/>
        <p:cNvGrpSpPr/>
        <p:nvPr/>
      </p:nvGrpSpPr>
      <p:grpSpPr>
        <a:xfrm>
          <a:off x="0" y="0"/>
          <a:ext cx="0" cy="0"/>
          <a:chOff x="0" y="0"/>
          <a:chExt cx="0" cy="0"/>
        </a:xfrm>
      </p:grpSpPr>
      <p:sp>
        <p:nvSpPr>
          <p:cNvPr id="171" name="Google Shape;171;p16"/>
          <p:cNvSpPr txBox="1">
            <a:spLocks noGrp="1"/>
          </p:cNvSpPr>
          <p:nvPr>
            <p:ph type="ctrTitle"/>
          </p:nvPr>
        </p:nvSpPr>
        <p:spPr>
          <a:xfrm flipH="1">
            <a:off x="7046004" y="2643487"/>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2" name="Google Shape;172;p16"/>
          <p:cNvSpPr txBox="1">
            <a:spLocks noGrp="1"/>
          </p:cNvSpPr>
          <p:nvPr>
            <p:ph type="subTitle" idx="1"/>
          </p:nvPr>
        </p:nvSpPr>
        <p:spPr>
          <a:xfrm flipH="1">
            <a:off x="7452404" y="1677184"/>
            <a:ext cx="297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3" name="Google Shape;173;p16"/>
          <p:cNvSpPr txBox="1">
            <a:spLocks noGrp="1"/>
          </p:cNvSpPr>
          <p:nvPr>
            <p:ph type="ctrTitle" idx="2"/>
          </p:nvPr>
        </p:nvSpPr>
        <p:spPr>
          <a:xfrm flipH="1">
            <a:off x="7046171" y="5092904"/>
            <a:ext cx="30980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4" name="Google Shape;174;p16"/>
          <p:cNvSpPr txBox="1">
            <a:spLocks noGrp="1"/>
          </p:cNvSpPr>
          <p:nvPr>
            <p:ph type="subTitle" idx="3"/>
          </p:nvPr>
        </p:nvSpPr>
        <p:spPr>
          <a:xfrm flipH="1">
            <a:off x="7452404" y="4126567"/>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5" name="Google Shape;175;p16"/>
          <p:cNvSpPr txBox="1">
            <a:spLocks noGrp="1"/>
          </p:cNvSpPr>
          <p:nvPr>
            <p:ph type="ctrTitle" idx="4"/>
          </p:nvPr>
        </p:nvSpPr>
        <p:spPr>
          <a:xfrm flipH="1">
            <a:off x="2397825" y="2643487"/>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6" name="Google Shape;176;p16"/>
          <p:cNvSpPr txBox="1">
            <a:spLocks noGrp="1"/>
          </p:cNvSpPr>
          <p:nvPr>
            <p:ph type="subTitle" idx="5"/>
          </p:nvPr>
        </p:nvSpPr>
        <p:spPr>
          <a:xfrm flipH="1">
            <a:off x="2702625" y="1677184"/>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7" name="Google Shape;177;p16"/>
          <p:cNvSpPr txBox="1">
            <a:spLocks noGrp="1"/>
          </p:cNvSpPr>
          <p:nvPr>
            <p:ph type="ctrTitle" idx="6"/>
          </p:nvPr>
        </p:nvSpPr>
        <p:spPr>
          <a:xfrm flipH="1">
            <a:off x="2397832" y="5092904"/>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8" name="Google Shape;178;p16"/>
          <p:cNvSpPr txBox="1">
            <a:spLocks noGrp="1"/>
          </p:cNvSpPr>
          <p:nvPr>
            <p:ph type="subTitle" idx="7"/>
          </p:nvPr>
        </p:nvSpPr>
        <p:spPr>
          <a:xfrm flipH="1">
            <a:off x="2702625" y="4126567"/>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9" name="Google Shape;179;p16"/>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180" name="Google Shape;180;p16"/>
          <p:cNvGrpSpPr/>
          <p:nvPr/>
        </p:nvGrpSpPr>
        <p:grpSpPr>
          <a:xfrm>
            <a:off x="9" y="3779033"/>
            <a:ext cx="2766825" cy="3079023"/>
            <a:chOff x="6" y="2834274"/>
            <a:chExt cx="2075119" cy="2309267"/>
          </a:xfrm>
        </p:grpSpPr>
        <p:sp>
          <p:nvSpPr>
            <p:cNvPr id="181" name="Google Shape;181;p1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1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1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 name="Google Shape;184;p16"/>
          <p:cNvGrpSpPr/>
          <p:nvPr/>
        </p:nvGrpSpPr>
        <p:grpSpPr>
          <a:xfrm>
            <a:off x="10670207" y="12"/>
            <a:ext cx="1521789" cy="1692593"/>
            <a:chOff x="8002655" y="8"/>
            <a:chExt cx="1141342" cy="1269445"/>
          </a:xfrm>
        </p:grpSpPr>
        <p:sp>
          <p:nvSpPr>
            <p:cNvPr id="185" name="Google Shape;185;p1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1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34195035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Title and three columns 2" preserve="1">
  <p:cSld name="Title and three columns 2">
    <p:spTree>
      <p:nvGrpSpPr>
        <p:cNvPr id="1" name="Shape 187"/>
        <p:cNvGrpSpPr/>
        <p:nvPr/>
      </p:nvGrpSpPr>
      <p:grpSpPr>
        <a:xfrm>
          <a:off x="0" y="0"/>
          <a:ext cx="0" cy="0"/>
          <a:chOff x="0" y="0"/>
          <a:chExt cx="0" cy="0"/>
        </a:xfrm>
      </p:grpSpPr>
      <p:sp>
        <p:nvSpPr>
          <p:cNvPr id="188" name="Google Shape;188;p17"/>
          <p:cNvSpPr txBox="1">
            <a:spLocks noGrp="1"/>
          </p:cNvSpPr>
          <p:nvPr>
            <p:ph type="ctrTitle"/>
          </p:nvPr>
        </p:nvSpPr>
        <p:spPr>
          <a:xfrm>
            <a:off x="2472068" y="1564403"/>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89" name="Google Shape;189;p17"/>
          <p:cNvSpPr txBox="1">
            <a:spLocks noGrp="1"/>
          </p:cNvSpPr>
          <p:nvPr>
            <p:ph type="subTitle" idx="1"/>
          </p:nvPr>
        </p:nvSpPr>
        <p:spPr>
          <a:xfrm>
            <a:off x="5054933" y="1794767"/>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0" name="Google Shape;190;p17"/>
          <p:cNvSpPr txBox="1">
            <a:spLocks noGrp="1"/>
          </p:cNvSpPr>
          <p:nvPr>
            <p:ph type="ctrTitle" idx="2"/>
          </p:nvPr>
        </p:nvSpPr>
        <p:spPr>
          <a:xfrm>
            <a:off x="2472068" y="3060121"/>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91" name="Google Shape;191;p17"/>
          <p:cNvSpPr txBox="1">
            <a:spLocks noGrp="1"/>
          </p:cNvSpPr>
          <p:nvPr>
            <p:ph type="subTitle" idx="3"/>
          </p:nvPr>
        </p:nvSpPr>
        <p:spPr>
          <a:xfrm>
            <a:off x="5054933" y="32816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2" name="Google Shape;192;p17"/>
          <p:cNvSpPr txBox="1">
            <a:spLocks noGrp="1"/>
          </p:cNvSpPr>
          <p:nvPr>
            <p:ph type="ctrTitle" idx="4"/>
          </p:nvPr>
        </p:nvSpPr>
        <p:spPr>
          <a:xfrm>
            <a:off x="2472068" y="4671025"/>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93" name="Google Shape;193;p17"/>
          <p:cNvSpPr txBox="1">
            <a:spLocks noGrp="1"/>
          </p:cNvSpPr>
          <p:nvPr>
            <p:ph type="subTitle" idx="5"/>
          </p:nvPr>
        </p:nvSpPr>
        <p:spPr>
          <a:xfrm>
            <a:off x="5054933" y="49008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4" name="Google Shape;194;p17"/>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
        <p:nvSpPr>
          <p:cNvPr id="195" name="Google Shape;195;p17"/>
          <p:cNvSpPr/>
          <p:nvPr/>
        </p:nvSpPr>
        <p:spPr>
          <a:xfrm rot="10800000">
            <a:off x="6610745"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96" name="Google Shape;196;p17"/>
          <p:cNvGrpSpPr/>
          <p:nvPr/>
        </p:nvGrpSpPr>
        <p:grpSpPr>
          <a:xfrm>
            <a:off x="7137400" y="0"/>
            <a:ext cx="5876741" cy="6858107"/>
            <a:chOff x="5353050" y="0"/>
            <a:chExt cx="4407556" cy="5143580"/>
          </a:xfrm>
        </p:grpSpPr>
        <p:sp>
          <p:nvSpPr>
            <p:cNvPr id="197" name="Google Shape;197;p17"/>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17"/>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17"/>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17"/>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17"/>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51307594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Title and three columns 3" preserve="1">
  <p:cSld name="Title and three columns 3">
    <p:spTree>
      <p:nvGrpSpPr>
        <p:cNvPr id="1" name="Shape 202"/>
        <p:cNvGrpSpPr/>
        <p:nvPr/>
      </p:nvGrpSpPr>
      <p:grpSpPr>
        <a:xfrm>
          <a:off x="0" y="0"/>
          <a:ext cx="0" cy="0"/>
          <a:chOff x="0" y="0"/>
          <a:chExt cx="0" cy="0"/>
        </a:xfrm>
      </p:grpSpPr>
      <p:sp>
        <p:nvSpPr>
          <p:cNvPr id="203" name="Google Shape;203;p18"/>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4" name="Google Shape;204;p18"/>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05" name="Google Shape;205;p18"/>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6" name="Google Shape;206;p18"/>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07" name="Google Shape;207;p18"/>
          <p:cNvSpPr txBox="1">
            <a:spLocks noGrp="1"/>
          </p:cNvSpPr>
          <p:nvPr>
            <p:ph type="ctrTitle" idx="4"/>
          </p:nvPr>
        </p:nvSpPr>
        <p:spPr>
          <a:xfrm flipH="1">
            <a:off x="927400" y="1987833"/>
            <a:ext cx="3149200" cy="845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8" name="Google Shape;208;p18"/>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209" name="Google Shape;209;p18"/>
          <p:cNvGrpSpPr/>
          <p:nvPr/>
        </p:nvGrpSpPr>
        <p:grpSpPr>
          <a:xfrm>
            <a:off x="10670207" y="12"/>
            <a:ext cx="1521789" cy="1692593"/>
            <a:chOff x="8002655" y="8"/>
            <a:chExt cx="1141342" cy="1269445"/>
          </a:xfrm>
        </p:grpSpPr>
        <p:sp>
          <p:nvSpPr>
            <p:cNvPr id="210" name="Google Shape;210;p18"/>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18"/>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2" name="Google Shape;212;p18"/>
          <p:cNvGrpSpPr/>
          <p:nvPr/>
        </p:nvGrpSpPr>
        <p:grpSpPr>
          <a:xfrm>
            <a:off x="-28" y="3881234"/>
            <a:ext cx="2939995" cy="2976761"/>
            <a:chOff x="-21" y="2910925"/>
            <a:chExt cx="2204996" cy="2232571"/>
          </a:xfrm>
        </p:grpSpPr>
        <p:sp>
          <p:nvSpPr>
            <p:cNvPr id="213" name="Google Shape;213;p18"/>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18"/>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18"/>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6" name="Google Shape;216;p18"/>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27759463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Title and six columns" preserve="1">
  <p:cSld name="Title and six columns">
    <p:spTree>
      <p:nvGrpSpPr>
        <p:cNvPr id="1" name="Shape 217"/>
        <p:cNvGrpSpPr/>
        <p:nvPr/>
      </p:nvGrpSpPr>
      <p:grpSpPr>
        <a:xfrm>
          <a:off x="0" y="0"/>
          <a:ext cx="0" cy="0"/>
          <a:chOff x="0" y="0"/>
          <a:chExt cx="0" cy="0"/>
        </a:xfrm>
      </p:grpSpPr>
      <p:sp>
        <p:nvSpPr>
          <p:cNvPr id="218" name="Google Shape;218;p19"/>
          <p:cNvSpPr txBox="1">
            <a:spLocks noGrp="1"/>
          </p:cNvSpPr>
          <p:nvPr>
            <p:ph type="ctrTitle"/>
          </p:nvPr>
        </p:nvSpPr>
        <p:spPr>
          <a:xfrm flipH="1">
            <a:off x="1965300" y="3248500"/>
            <a:ext cx="3144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19" name="Google Shape;219;p19"/>
          <p:cNvSpPr txBox="1">
            <a:spLocks noGrp="1"/>
          </p:cNvSpPr>
          <p:nvPr>
            <p:ph type="subTitle" idx="1"/>
          </p:nvPr>
        </p:nvSpPr>
        <p:spPr>
          <a:xfrm flipH="1">
            <a:off x="1917955" y="3721279"/>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0" name="Google Shape;220;p19"/>
          <p:cNvSpPr txBox="1">
            <a:spLocks noGrp="1"/>
          </p:cNvSpPr>
          <p:nvPr>
            <p:ph type="ctrTitle" idx="2"/>
          </p:nvPr>
        </p:nvSpPr>
        <p:spPr>
          <a:xfrm flipH="1">
            <a:off x="7569233" y="3248497"/>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1" name="Google Shape;221;p19"/>
          <p:cNvSpPr txBox="1">
            <a:spLocks noGrp="1"/>
          </p:cNvSpPr>
          <p:nvPr>
            <p:ph type="subTitle" idx="3"/>
          </p:nvPr>
        </p:nvSpPr>
        <p:spPr>
          <a:xfrm flipH="1">
            <a:off x="7540852" y="3721279"/>
            <a:ext cx="32460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2" name="Google Shape;222;p19"/>
          <p:cNvSpPr txBox="1">
            <a:spLocks noGrp="1"/>
          </p:cNvSpPr>
          <p:nvPr>
            <p:ph type="ctrTitle" idx="4"/>
          </p:nvPr>
        </p:nvSpPr>
        <p:spPr>
          <a:xfrm flipH="1">
            <a:off x="1965267" y="1867633"/>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3" name="Google Shape;223;p19"/>
          <p:cNvSpPr txBox="1">
            <a:spLocks noGrp="1"/>
          </p:cNvSpPr>
          <p:nvPr>
            <p:ph type="subTitle" idx="5"/>
          </p:nvPr>
        </p:nvSpPr>
        <p:spPr>
          <a:xfrm flipH="1">
            <a:off x="1917955" y="2336300"/>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4" name="Google Shape;224;p19"/>
          <p:cNvSpPr txBox="1">
            <a:spLocks noGrp="1"/>
          </p:cNvSpPr>
          <p:nvPr>
            <p:ph type="ctrTitle" idx="6"/>
          </p:nvPr>
        </p:nvSpPr>
        <p:spPr>
          <a:xfrm flipH="1">
            <a:off x="1965267" y="4709167"/>
            <a:ext cx="20808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5" name="Google Shape;225;p19"/>
          <p:cNvSpPr txBox="1">
            <a:spLocks noGrp="1"/>
          </p:cNvSpPr>
          <p:nvPr>
            <p:ph type="subTitle" idx="7"/>
          </p:nvPr>
        </p:nvSpPr>
        <p:spPr>
          <a:xfrm flipH="1">
            <a:off x="1918000" y="5180333"/>
            <a:ext cx="3754000" cy="99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6" name="Google Shape;226;p19"/>
          <p:cNvSpPr txBox="1">
            <a:spLocks noGrp="1"/>
          </p:cNvSpPr>
          <p:nvPr>
            <p:ph type="ctrTitle" idx="8"/>
          </p:nvPr>
        </p:nvSpPr>
        <p:spPr>
          <a:xfrm flipH="1">
            <a:off x="7522000" y="4709167"/>
            <a:ext cx="39132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7" name="Google Shape;227;p19"/>
          <p:cNvSpPr txBox="1">
            <a:spLocks noGrp="1"/>
          </p:cNvSpPr>
          <p:nvPr>
            <p:ph type="subTitle" idx="9"/>
          </p:nvPr>
        </p:nvSpPr>
        <p:spPr>
          <a:xfrm flipH="1">
            <a:off x="7521933" y="5180333"/>
            <a:ext cx="3514400" cy="6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8" name="Google Shape;228;p19"/>
          <p:cNvSpPr txBox="1">
            <a:spLocks noGrp="1"/>
          </p:cNvSpPr>
          <p:nvPr>
            <p:ph type="ctrTitle" idx="13"/>
          </p:nvPr>
        </p:nvSpPr>
        <p:spPr>
          <a:xfrm flipH="1">
            <a:off x="7569233" y="1867633"/>
            <a:ext cx="24320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9" name="Google Shape;229;p19"/>
          <p:cNvSpPr txBox="1">
            <a:spLocks noGrp="1"/>
          </p:cNvSpPr>
          <p:nvPr>
            <p:ph type="subTitle" idx="14"/>
          </p:nvPr>
        </p:nvSpPr>
        <p:spPr>
          <a:xfrm flipH="1">
            <a:off x="7521933" y="2336300"/>
            <a:ext cx="3514400" cy="7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30" name="Google Shape;230;p19"/>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31" name="Google Shape;231;p19"/>
          <p:cNvGrpSpPr/>
          <p:nvPr/>
        </p:nvGrpSpPr>
        <p:grpSpPr>
          <a:xfrm>
            <a:off x="10670207" y="12"/>
            <a:ext cx="1521789" cy="1692593"/>
            <a:chOff x="8002655" y="8"/>
            <a:chExt cx="1141342" cy="1269445"/>
          </a:xfrm>
        </p:grpSpPr>
        <p:sp>
          <p:nvSpPr>
            <p:cNvPr id="232" name="Google Shape;232;p19"/>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19"/>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4" name="Google Shape;234;p19"/>
          <p:cNvGrpSpPr/>
          <p:nvPr/>
        </p:nvGrpSpPr>
        <p:grpSpPr>
          <a:xfrm>
            <a:off x="-28" y="3881234"/>
            <a:ext cx="2939995" cy="2976761"/>
            <a:chOff x="-21" y="2910925"/>
            <a:chExt cx="2204996" cy="2232571"/>
          </a:xfrm>
        </p:grpSpPr>
        <p:sp>
          <p:nvSpPr>
            <p:cNvPr id="235" name="Google Shape;235;p19"/>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19"/>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19"/>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02021766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Title and list" preserve="1">
  <p:cSld name="Title and list">
    <p:spTree>
      <p:nvGrpSpPr>
        <p:cNvPr id="1" name="Shape 238"/>
        <p:cNvGrpSpPr/>
        <p:nvPr/>
      </p:nvGrpSpPr>
      <p:grpSpPr>
        <a:xfrm>
          <a:off x="0" y="0"/>
          <a:ext cx="0" cy="0"/>
          <a:chOff x="0" y="0"/>
          <a:chExt cx="0" cy="0"/>
        </a:xfrm>
      </p:grpSpPr>
      <p:sp>
        <p:nvSpPr>
          <p:cNvPr id="239" name="Google Shape;239;p20"/>
          <p:cNvSpPr txBox="1">
            <a:spLocks noGrp="1"/>
          </p:cNvSpPr>
          <p:nvPr>
            <p:ph type="body" idx="1"/>
          </p:nvPr>
        </p:nvSpPr>
        <p:spPr>
          <a:xfrm>
            <a:off x="693833" y="1847400"/>
            <a:ext cx="4526000" cy="3163200"/>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chemeClr val="accent2"/>
              </a:buClr>
              <a:buSzPts val="1600"/>
              <a:buFont typeface="Raleway Thin"/>
              <a:buChar char="●"/>
              <a:defRPr sz="2400"/>
            </a:lvl1pPr>
            <a:lvl2pPr marL="1219170" lvl="1" indent="-440256" rtl="0">
              <a:spcBef>
                <a:spcPts val="2133"/>
              </a:spcBef>
              <a:spcAft>
                <a:spcPts val="0"/>
              </a:spcAft>
              <a:buSzPts val="1600"/>
              <a:buFont typeface="Nunito Light"/>
              <a:buChar char="○"/>
              <a:defRPr/>
            </a:lvl2pPr>
            <a:lvl3pPr marL="1828754" lvl="2" indent="-431789" rtl="0">
              <a:spcBef>
                <a:spcPts val="2133"/>
              </a:spcBef>
              <a:spcAft>
                <a:spcPts val="0"/>
              </a:spcAft>
              <a:buSzPts val="1500"/>
              <a:buFont typeface="Nunito Light"/>
              <a:buChar char="■"/>
              <a:defRPr/>
            </a:lvl3pPr>
            <a:lvl4pPr marL="2438339" lvl="3" indent="-431789" rtl="0">
              <a:spcBef>
                <a:spcPts val="2133"/>
              </a:spcBef>
              <a:spcAft>
                <a:spcPts val="0"/>
              </a:spcAft>
              <a:buSzPts val="1500"/>
              <a:buFont typeface="Nunito Light"/>
              <a:buChar char="●"/>
              <a:defRPr/>
            </a:lvl4pPr>
            <a:lvl5pPr marL="3047924" lvl="4" indent="-423323" rtl="0">
              <a:spcBef>
                <a:spcPts val="2133"/>
              </a:spcBef>
              <a:spcAft>
                <a:spcPts val="0"/>
              </a:spcAft>
              <a:buSzPts val="1400"/>
              <a:buFont typeface="Nunito Light"/>
              <a:buChar char="○"/>
              <a:defRPr/>
            </a:lvl5pPr>
            <a:lvl6pPr marL="3657509" lvl="5" indent="-423323" rtl="0">
              <a:spcBef>
                <a:spcPts val="2133"/>
              </a:spcBef>
              <a:spcAft>
                <a:spcPts val="0"/>
              </a:spcAft>
              <a:buSzPts val="1400"/>
              <a:buFont typeface="Nunito Light"/>
              <a:buChar char="■"/>
              <a:defRPr/>
            </a:lvl6pPr>
            <a:lvl7pPr marL="4267093" lvl="6" indent="-414856" rtl="0">
              <a:spcBef>
                <a:spcPts val="2133"/>
              </a:spcBef>
              <a:spcAft>
                <a:spcPts val="0"/>
              </a:spcAft>
              <a:buSzPts val="1300"/>
              <a:buFont typeface="Nunito Light"/>
              <a:buChar char="●"/>
              <a:defRPr/>
            </a:lvl7pPr>
            <a:lvl8pPr marL="4876678" lvl="7" indent="-414856" rtl="0">
              <a:spcBef>
                <a:spcPts val="2133"/>
              </a:spcBef>
              <a:spcAft>
                <a:spcPts val="0"/>
              </a:spcAft>
              <a:buSzPts val="1300"/>
              <a:buFont typeface="Nunito Light"/>
              <a:buChar char="○"/>
              <a:defRPr/>
            </a:lvl8pPr>
            <a:lvl9pPr marL="5486263" lvl="8" indent="-423323" rtl="0">
              <a:spcBef>
                <a:spcPts val="2133"/>
              </a:spcBef>
              <a:spcAft>
                <a:spcPts val="2133"/>
              </a:spcAft>
              <a:buSzPts val="1400"/>
              <a:buFont typeface="Nunito Light"/>
              <a:buChar char="■"/>
              <a:defRPr/>
            </a:lvl9pPr>
          </a:lstStyle>
          <a:p>
            <a:endParaRPr/>
          </a:p>
        </p:txBody>
      </p:sp>
      <p:sp>
        <p:nvSpPr>
          <p:cNvPr id="240" name="Google Shape;240;p20"/>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1" name="Google Shape;241;p20"/>
          <p:cNvGrpSpPr/>
          <p:nvPr/>
        </p:nvGrpSpPr>
        <p:grpSpPr>
          <a:xfrm>
            <a:off x="9" y="3779033"/>
            <a:ext cx="2766825" cy="3079023"/>
            <a:chOff x="6" y="2834274"/>
            <a:chExt cx="2075119" cy="2309267"/>
          </a:xfrm>
        </p:grpSpPr>
        <p:sp>
          <p:nvSpPr>
            <p:cNvPr id="242" name="Google Shape;242;p20"/>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0"/>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0"/>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1455315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four columns ">
  <p:cSld name="Title and four columns ">
    <p:spTree>
      <p:nvGrpSpPr>
        <p:cNvPr id="1" name="Shape 170"/>
        <p:cNvGrpSpPr/>
        <p:nvPr/>
      </p:nvGrpSpPr>
      <p:grpSpPr>
        <a:xfrm>
          <a:off x="0" y="0"/>
          <a:ext cx="0" cy="0"/>
          <a:chOff x="0" y="0"/>
          <a:chExt cx="0" cy="0"/>
        </a:xfrm>
      </p:grpSpPr>
      <p:sp>
        <p:nvSpPr>
          <p:cNvPr id="171" name="Google Shape;171;p16"/>
          <p:cNvSpPr txBox="1">
            <a:spLocks noGrp="1"/>
          </p:cNvSpPr>
          <p:nvPr>
            <p:ph type="ctrTitle"/>
          </p:nvPr>
        </p:nvSpPr>
        <p:spPr>
          <a:xfrm flipH="1">
            <a:off x="7046004" y="2643487"/>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2" name="Google Shape;172;p16"/>
          <p:cNvSpPr txBox="1">
            <a:spLocks noGrp="1"/>
          </p:cNvSpPr>
          <p:nvPr>
            <p:ph type="subTitle" idx="1"/>
          </p:nvPr>
        </p:nvSpPr>
        <p:spPr>
          <a:xfrm flipH="1">
            <a:off x="7452404" y="1677184"/>
            <a:ext cx="297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3" name="Google Shape;173;p16"/>
          <p:cNvSpPr txBox="1">
            <a:spLocks noGrp="1"/>
          </p:cNvSpPr>
          <p:nvPr>
            <p:ph type="ctrTitle" idx="2"/>
          </p:nvPr>
        </p:nvSpPr>
        <p:spPr>
          <a:xfrm flipH="1">
            <a:off x="7046171" y="5092904"/>
            <a:ext cx="30980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4" name="Google Shape;174;p16"/>
          <p:cNvSpPr txBox="1">
            <a:spLocks noGrp="1"/>
          </p:cNvSpPr>
          <p:nvPr>
            <p:ph type="subTitle" idx="3"/>
          </p:nvPr>
        </p:nvSpPr>
        <p:spPr>
          <a:xfrm flipH="1">
            <a:off x="7452404" y="4126567"/>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5" name="Google Shape;175;p16"/>
          <p:cNvSpPr txBox="1">
            <a:spLocks noGrp="1"/>
          </p:cNvSpPr>
          <p:nvPr>
            <p:ph type="ctrTitle" idx="4"/>
          </p:nvPr>
        </p:nvSpPr>
        <p:spPr>
          <a:xfrm flipH="1">
            <a:off x="2397825" y="2643487"/>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6" name="Google Shape;176;p16"/>
          <p:cNvSpPr txBox="1">
            <a:spLocks noGrp="1"/>
          </p:cNvSpPr>
          <p:nvPr>
            <p:ph type="subTitle" idx="5"/>
          </p:nvPr>
        </p:nvSpPr>
        <p:spPr>
          <a:xfrm flipH="1">
            <a:off x="2702625" y="1677184"/>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7" name="Google Shape;177;p16"/>
          <p:cNvSpPr txBox="1">
            <a:spLocks noGrp="1"/>
          </p:cNvSpPr>
          <p:nvPr>
            <p:ph type="ctrTitle" idx="6"/>
          </p:nvPr>
        </p:nvSpPr>
        <p:spPr>
          <a:xfrm flipH="1">
            <a:off x="2397832" y="5092904"/>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8" name="Google Shape;178;p16"/>
          <p:cNvSpPr txBox="1">
            <a:spLocks noGrp="1"/>
          </p:cNvSpPr>
          <p:nvPr>
            <p:ph type="subTitle" idx="7"/>
          </p:nvPr>
        </p:nvSpPr>
        <p:spPr>
          <a:xfrm flipH="1">
            <a:off x="2702625" y="4126567"/>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9" name="Google Shape;179;p16"/>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180" name="Google Shape;180;p16"/>
          <p:cNvGrpSpPr/>
          <p:nvPr/>
        </p:nvGrpSpPr>
        <p:grpSpPr>
          <a:xfrm>
            <a:off x="9" y="3779033"/>
            <a:ext cx="2766825" cy="3079023"/>
            <a:chOff x="6" y="2834274"/>
            <a:chExt cx="2075119" cy="2309267"/>
          </a:xfrm>
        </p:grpSpPr>
        <p:sp>
          <p:nvSpPr>
            <p:cNvPr id="181" name="Google Shape;181;p1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1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1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 name="Google Shape;184;p16"/>
          <p:cNvGrpSpPr/>
          <p:nvPr/>
        </p:nvGrpSpPr>
        <p:grpSpPr>
          <a:xfrm>
            <a:off x="10670207" y="12"/>
            <a:ext cx="1521789" cy="1692593"/>
            <a:chOff x="8002655" y="8"/>
            <a:chExt cx="1141342" cy="1269445"/>
          </a:xfrm>
        </p:grpSpPr>
        <p:sp>
          <p:nvSpPr>
            <p:cNvPr id="185" name="Google Shape;185;p1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1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88673152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Technology design" preserve="1">
  <p:cSld name="Technology design">
    <p:spTree>
      <p:nvGrpSpPr>
        <p:cNvPr id="1" name="Shape 245"/>
        <p:cNvGrpSpPr/>
        <p:nvPr/>
      </p:nvGrpSpPr>
      <p:grpSpPr>
        <a:xfrm>
          <a:off x="0" y="0"/>
          <a:ext cx="0" cy="0"/>
          <a:chOff x="0" y="0"/>
          <a:chExt cx="0" cy="0"/>
        </a:xfrm>
      </p:grpSpPr>
      <p:sp>
        <p:nvSpPr>
          <p:cNvPr id="246" name="Google Shape;246;p21"/>
          <p:cNvSpPr txBox="1">
            <a:spLocks noGrp="1"/>
          </p:cNvSpPr>
          <p:nvPr>
            <p:ph type="subTitle" idx="1"/>
          </p:nvPr>
        </p:nvSpPr>
        <p:spPr>
          <a:xfrm flipH="1">
            <a:off x="6899167" y="3486917"/>
            <a:ext cx="2562400" cy="116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47" name="Google Shape;247;p21"/>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8" name="Google Shape;248;p21"/>
          <p:cNvGrpSpPr/>
          <p:nvPr/>
        </p:nvGrpSpPr>
        <p:grpSpPr>
          <a:xfrm>
            <a:off x="3" y="4738023"/>
            <a:ext cx="1904959" cy="2119907"/>
            <a:chOff x="6" y="2834274"/>
            <a:chExt cx="2075119" cy="2309267"/>
          </a:xfrm>
        </p:grpSpPr>
        <p:sp>
          <p:nvSpPr>
            <p:cNvPr id="249" name="Google Shape;249;p2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2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2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2" name="Google Shape;252;p21"/>
          <p:cNvGrpSpPr/>
          <p:nvPr/>
        </p:nvGrpSpPr>
        <p:grpSpPr>
          <a:xfrm>
            <a:off x="8031955" y="-23"/>
            <a:ext cx="4160116" cy="4627044"/>
            <a:chOff x="8002655" y="8"/>
            <a:chExt cx="1141342" cy="1269445"/>
          </a:xfrm>
        </p:grpSpPr>
        <p:sp>
          <p:nvSpPr>
            <p:cNvPr id="253" name="Google Shape;253;p2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2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98504038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Resources" preserve="1">
  <p:cSld name="Resources">
    <p:spTree>
      <p:nvGrpSpPr>
        <p:cNvPr id="1" name="Shape 255"/>
        <p:cNvGrpSpPr/>
        <p:nvPr/>
      </p:nvGrpSpPr>
      <p:grpSpPr>
        <a:xfrm>
          <a:off x="0" y="0"/>
          <a:ext cx="0" cy="0"/>
          <a:chOff x="0" y="0"/>
          <a:chExt cx="0" cy="0"/>
        </a:xfrm>
      </p:grpSpPr>
      <p:sp>
        <p:nvSpPr>
          <p:cNvPr id="256" name="Google Shape;256;p22"/>
          <p:cNvSpPr txBox="1">
            <a:spLocks noGrp="1"/>
          </p:cNvSpPr>
          <p:nvPr>
            <p:ph type="body" idx="1"/>
          </p:nvPr>
        </p:nvSpPr>
        <p:spPr>
          <a:xfrm>
            <a:off x="1657565" y="1809100"/>
            <a:ext cx="4651600" cy="4555200"/>
          </a:xfrm>
          <a:prstGeom prst="rect">
            <a:avLst/>
          </a:prstGeom>
        </p:spPr>
        <p:txBody>
          <a:bodyPr spcFirstLastPara="1" wrap="square" lIns="0" tIns="91425" rIns="91425" bIns="91425" anchor="b" anchorCtr="0">
            <a:noAutofit/>
          </a:bodyPr>
          <a:lstStyle>
            <a:lvl1pPr marL="609585" lvl="0" indent="-397923" rtl="0">
              <a:lnSpc>
                <a:spcPct val="100000"/>
              </a:lnSpc>
              <a:spcBef>
                <a:spcPts val="0"/>
              </a:spcBef>
              <a:spcAft>
                <a:spcPts val="0"/>
              </a:spcAft>
              <a:buClr>
                <a:schemeClr val="accent2"/>
              </a:buClr>
              <a:buSzPts val="1100"/>
              <a:buFont typeface="Raleway Thin"/>
              <a:buChar char="■"/>
              <a:defRPr sz="1333"/>
            </a:lvl1pPr>
            <a:lvl2pPr marL="1219170" lvl="1" indent="-406390" rtl="0">
              <a:spcBef>
                <a:spcPts val="2133"/>
              </a:spcBef>
              <a:spcAft>
                <a:spcPts val="0"/>
              </a:spcAft>
              <a:buClr>
                <a:srgbClr val="434343"/>
              </a:buClr>
              <a:buSzPts val="1200"/>
              <a:buFont typeface="Roboto Condensed Light"/>
              <a:buChar char="○"/>
              <a:defRPr/>
            </a:lvl2pPr>
            <a:lvl3pPr marL="1828754" lvl="2" indent="-423323" rtl="0">
              <a:spcBef>
                <a:spcPts val="2133"/>
              </a:spcBef>
              <a:spcAft>
                <a:spcPts val="0"/>
              </a:spcAft>
              <a:buClr>
                <a:srgbClr val="434343"/>
              </a:buClr>
              <a:buSzPts val="1400"/>
              <a:buFont typeface="Roboto Condensed Light"/>
              <a:buChar char="■"/>
              <a:defRPr/>
            </a:lvl3pPr>
            <a:lvl4pPr marL="2438339" lvl="3" indent="-423323" rtl="0">
              <a:spcBef>
                <a:spcPts val="2133"/>
              </a:spcBef>
              <a:spcAft>
                <a:spcPts val="0"/>
              </a:spcAft>
              <a:buClr>
                <a:srgbClr val="434343"/>
              </a:buClr>
              <a:buSzPts val="1400"/>
              <a:buFont typeface="Roboto Condensed Light"/>
              <a:buChar char="●"/>
              <a:defRPr/>
            </a:lvl4pPr>
            <a:lvl5pPr marL="3047924" lvl="4" indent="-423323" rtl="0">
              <a:spcBef>
                <a:spcPts val="2133"/>
              </a:spcBef>
              <a:spcAft>
                <a:spcPts val="0"/>
              </a:spcAft>
              <a:buClr>
                <a:srgbClr val="434343"/>
              </a:buClr>
              <a:buSzPts val="1400"/>
              <a:buFont typeface="Roboto Condensed Light"/>
              <a:buChar char="○"/>
              <a:defRPr/>
            </a:lvl5pPr>
            <a:lvl6pPr marL="3657509" lvl="5" indent="-423323" rtl="0">
              <a:spcBef>
                <a:spcPts val="2133"/>
              </a:spcBef>
              <a:spcAft>
                <a:spcPts val="0"/>
              </a:spcAft>
              <a:buClr>
                <a:srgbClr val="434343"/>
              </a:buClr>
              <a:buSzPts val="1400"/>
              <a:buFont typeface="Roboto Condensed Light"/>
              <a:buChar char="■"/>
              <a:defRPr/>
            </a:lvl6pPr>
            <a:lvl7pPr marL="4267093" lvl="6" indent="-423323" rtl="0">
              <a:spcBef>
                <a:spcPts val="2133"/>
              </a:spcBef>
              <a:spcAft>
                <a:spcPts val="0"/>
              </a:spcAft>
              <a:buClr>
                <a:srgbClr val="434343"/>
              </a:buClr>
              <a:buSzPts val="1400"/>
              <a:buFont typeface="Roboto Condensed Light"/>
              <a:buChar char="●"/>
              <a:defRPr/>
            </a:lvl7pPr>
            <a:lvl8pPr marL="4876678" lvl="7" indent="-423323" rtl="0">
              <a:spcBef>
                <a:spcPts val="2133"/>
              </a:spcBef>
              <a:spcAft>
                <a:spcPts val="0"/>
              </a:spcAft>
              <a:buClr>
                <a:srgbClr val="434343"/>
              </a:buClr>
              <a:buSzPts val="1400"/>
              <a:buFont typeface="Roboto Condensed Light"/>
              <a:buChar char="○"/>
              <a:defRPr/>
            </a:lvl8pPr>
            <a:lvl9pPr marL="5486263" lvl="8" indent="-423323" rtl="0">
              <a:spcBef>
                <a:spcPts val="2133"/>
              </a:spcBef>
              <a:spcAft>
                <a:spcPts val="2133"/>
              </a:spcAft>
              <a:buClr>
                <a:srgbClr val="434343"/>
              </a:buClr>
              <a:buSzPts val="1400"/>
              <a:buFont typeface="Roboto Condensed Light"/>
              <a:buChar char="■"/>
              <a:defRPr/>
            </a:lvl9pPr>
          </a:lstStyle>
          <a:p>
            <a:endParaRPr/>
          </a:p>
        </p:txBody>
      </p:sp>
      <p:sp>
        <p:nvSpPr>
          <p:cNvPr id="257" name="Google Shape;257;p22"/>
          <p:cNvSpPr txBox="1">
            <a:spLocks noGrp="1"/>
          </p:cNvSpPr>
          <p:nvPr>
            <p:ph type="body" idx="2"/>
          </p:nvPr>
        </p:nvSpPr>
        <p:spPr>
          <a:xfrm>
            <a:off x="6580399" y="1809100"/>
            <a:ext cx="4651600" cy="4555200"/>
          </a:xfrm>
          <a:prstGeom prst="rect">
            <a:avLst/>
          </a:prstGeom>
        </p:spPr>
        <p:txBody>
          <a:bodyPr spcFirstLastPara="1" wrap="square" lIns="91425" tIns="91425" rIns="91425" bIns="91425" anchor="b" anchorCtr="0">
            <a:noAutofit/>
          </a:bodyPr>
          <a:lstStyle>
            <a:lvl1pPr marL="609585" lvl="0" indent="-397923" rtl="0">
              <a:lnSpc>
                <a:spcPct val="100000"/>
              </a:lnSpc>
              <a:spcBef>
                <a:spcPts val="0"/>
              </a:spcBef>
              <a:spcAft>
                <a:spcPts val="0"/>
              </a:spcAft>
              <a:buClr>
                <a:schemeClr val="accent2"/>
              </a:buClr>
              <a:buSzPts val="1100"/>
              <a:buFont typeface="Raleway Thin"/>
              <a:buChar char="■"/>
              <a:defRPr sz="1333"/>
            </a:lvl1pPr>
            <a:lvl2pPr marL="1219170" lvl="1" indent="-406390" rtl="0">
              <a:spcBef>
                <a:spcPts val="2133"/>
              </a:spcBef>
              <a:spcAft>
                <a:spcPts val="0"/>
              </a:spcAft>
              <a:buClr>
                <a:srgbClr val="434343"/>
              </a:buClr>
              <a:buSzPts val="1200"/>
              <a:buFont typeface="Roboto Condensed Light"/>
              <a:buChar char="○"/>
              <a:defRPr/>
            </a:lvl2pPr>
            <a:lvl3pPr marL="1828754" lvl="2" indent="-423323" rtl="0">
              <a:spcBef>
                <a:spcPts val="2133"/>
              </a:spcBef>
              <a:spcAft>
                <a:spcPts val="0"/>
              </a:spcAft>
              <a:buClr>
                <a:srgbClr val="434343"/>
              </a:buClr>
              <a:buSzPts val="1400"/>
              <a:buFont typeface="Roboto Condensed Light"/>
              <a:buChar char="■"/>
              <a:defRPr/>
            </a:lvl3pPr>
            <a:lvl4pPr marL="2438339" lvl="3" indent="-423323" rtl="0">
              <a:spcBef>
                <a:spcPts val="2133"/>
              </a:spcBef>
              <a:spcAft>
                <a:spcPts val="0"/>
              </a:spcAft>
              <a:buClr>
                <a:srgbClr val="434343"/>
              </a:buClr>
              <a:buSzPts val="1400"/>
              <a:buFont typeface="Roboto Condensed Light"/>
              <a:buChar char="●"/>
              <a:defRPr/>
            </a:lvl4pPr>
            <a:lvl5pPr marL="3047924" lvl="4" indent="-423323" rtl="0">
              <a:spcBef>
                <a:spcPts val="2133"/>
              </a:spcBef>
              <a:spcAft>
                <a:spcPts val="0"/>
              </a:spcAft>
              <a:buClr>
                <a:srgbClr val="434343"/>
              </a:buClr>
              <a:buSzPts val="1400"/>
              <a:buFont typeface="Roboto Condensed Light"/>
              <a:buChar char="○"/>
              <a:defRPr/>
            </a:lvl5pPr>
            <a:lvl6pPr marL="3657509" lvl="5" indent="-423323" rtl="0">
              <a:spcBef>
                <a:spcPts val="2133"/>
              </a:spcBef>
              <a:spcAft>
                <a:spcPts val="0"/>
              </a:spcAft>
              <a:buClr>
                <a:srgbClr val="434343"/>
              </a:buClr>
              <a:buSzPts val="1400"/>
              <a:buFont typeface="Roboto Condensed Light"/>
              <a:buChar char="■"/>
              <a:defRPr/>
            </a:lvl6pPr>
            <a:lvl7pPr marL="4267093" lvl="6" indent="-423323" rtl="0">
              <a:spcBef>
                <a:spcPts val="2133"/>
              </a:spcBef>
              <a:spcAft>
                <a:spcPts val="0"/>
              </a:spcAft>
              <a:buClr>
                <a:srgbClr val="434343"/>
              </a:buClr>
              <a:buSzPts val="1400"/>
              <a:buFont typeface="Roboto Condensed Light"/>
              <a:buChar char="●"/>
              <a:defRPr/>
            </a:lvl7pPr>
            <a:lvl8pPr marL="4876678" lvl="7" indent="-423323" rtl="0">
              <a:spcBef>
                <a:spcPts val="2133"/>
              </a:spcBef>
              <a:spcAft>
                <a:spcPts val="0"/>
              </a:spcAft>
              <a:buClr>
                <a:srgbClr val="434343"/>
              </a:buClr>
              <a:buSzPts val="1400"/>
              <a:buFont typeface="Roboto Condensed Light"/>
              <a:buChar char="○"/>
              <a:defRPr/>
            </a:lvl8pPr>
            <a:lvl9pPr marL="5486263" lvl="8" indent="-423323" rtl="0">
              <a:spcBef>
                <a:spcPts val="2133"/>
              </a:spcBef>
              <a:spcAft>
                <a:spcPts val="2133"/>
              </a:spcAft>
              <a:buClr>
                <a:srgbClr val="434343"/>
              </a:buClr>
              <a:buSzPts val="1400"/>
              <a:buFont typeface="Roboto Condensed Light"/>
              <a:buChar char="■"/>
              <a:defRPr/>
            </a:lvl9pPr>
          </a:lstStyle>
          <a:p>
            <a:endParaRPr/>
          </a:p>
        </p:txBody>
      </p:sp>
      <p:sp>
        <p:nvSpPr>
          <p:cNvPr id="258" name="Google Shape;258;p2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59" name="Google Shape;259;p22"/>
          <p:cNvGrpSpPr/>
          <p:nvPr/>
        </p:nvGrpSpPr>
        <p:grpSpPr>
          <a:xfrm>
            <a:off x="9" y="3779033"/>
            <a:ext cx="2766825" cy="3079023"/>
            <a:chOff x="6" y="2834274"/>
            <a:chExt cx="2075119" cy="2309267"/>
          </a:xfrm>
        </p:grpSpPr>
        <p:sp>
          <p:nvSpPr>
            <p:cNvPr id="260" name="Google Shape;260;p22"/>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22"/>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22"/>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3" name="Google Shape;263;p22"/>
          <p:cNvGrpSpPr/>
          <p:nvPr/>
        </p:nvGrpSpPr>
        <p:grpSpPr>
          <a:xfrm>
            <a:off x="10670207" y="12"/>
            <a:ext cx="1521789" cy="1692593"/>
            <a:chOff x="8002655" y="8"/>
            <a:chExt cx="1141342" cy="1269445"/>
          </a:xfrm>
        </p:grpSpPr>
        <p:sp>
          <p:nvSpPr>
            <p:cNvPr id="264" name="Google Shape;264;p2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2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67851984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Thanks" preserve="1">
  <p:cSld name="Thanks">
    <p:spTree>
      <p:nvGrpSpPr>
        <p:cNvPr id="1" name="Shape 266"/>
        <p:cNvGrpSpPr/>
        <p:nvPr/>
      </p:nvGrpSpPr>
      <p:grpSpPr>
        <a:xfrm>
          <a:off x="0" y="0"/>
          <a:ext cx="0" cy="0"/>
          <a:chOff x="0" y="0"/>
          <a:chExt cx="0" cy="0"/>
        </a:xfrm>
      </p:grpSpPr>
      <p:sp>
        <p:nvSpPr>
          <p:cNvPr id="267" name="Google Shape;267;p23"/>
          <p:cNvSpPr/>
          <p:nvPr/>
        </p:nvSpPr>
        <p:spPr>
          <a:xfrm rot="10800000" flipH="1">
            <a:off x="1607700" y="-1541575"/>
            <a:ext cx="9796856" cy="11883043"/>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8" name="Google Shape;268;p23"/>
          <p:cNvGrpSpPr/>
          <p:nvPr/>
        </p:nvGrpSpPr>
        <p:grpSpPr>
          <a:xfrm flipH="1">
            <a:off x="-139988" y="-2210603"/>
            <a:ext cx="8054075" cy="9399035"/>
            <a:chOff x="5353050" y="0"/>
            <a:chExt cx="4407556" cy="5143580"/>
          </a:xfrm>
        </p:grpSpPr>
        <p:sp>
          <p:nvSpPr>
            <p:cNvPr id="269" name="Google Shape;269;p2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2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2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2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2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4" name="Google Shape;274;p23"/>
          <p:cNvSpPr txBox="1">
            <a:spLocks noGrp="1"/>
          </p:cNvSpPr>
          <p:nvPr>
            <p:ph type="title"/>
          </p:nvPr>
        </p:nvSpPr>
        <p:spPr>
          <a:xfrm>
            <a:off x="5697667" y="1086633"/>
            <a:ext cx="5625200" cy="112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9600" b="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275" name="Google Shape;275;p23"/>
          <p:cNvSpPr txBox="1">
            <a:spLocks noGrp="1"/>
          </p:cNvSpPr>
          <p:nvPr>
            <p:ph type="subTitle" idx="1"/>
          </p:nvPr>
        </p:nvSpPr>
        <p:spPr>
          <a:xfrm>
            <a:off x="5905767" y="2129900"/>
            <a:ext cx="5208800" cy="180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33"/>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276" name="Google Shape;276;p23"/>
          <p:cNvSpPr txBox="1"/>
          <p:nvPr/>
        </p:nvSpPr>
        <p:spPr>
          <a:xfrm>
            <a:off x="6419833" y="4792933"/>
            <a:ext cx="4180800" cy="1242000"/>
          </a:xfrm>
          <a:prstGeom prst="rect">
            <a:avLst/>
          </a:prstGeom>
          <a:noFill/>
          <a:ln>
            <a:noFill/>
          </a:ln>
        </p:spPr>
        <p:txBody>
          <a:bodyPr spcFirstLastPara="1" wrap="square" lIns="121900" tIns="121900" rIns="121900" bIns="121900" anchor="b" anchorCtr="0">
            <a:noAutofit/>
          </a:bodyPr>
          <a:lstStyle/>
          <a:p>
            <a:pPr marL="0" lvl="0" indent="0" algn="ctr" rtl="0">
              <a:lnSpc>
                <a:spcPct val="115000"/>
              </a:lnSpc>
              <a:spcBef>
                <a:spcPts val="400"/>
              </a:spcBef>
              <a:spcAft>
                <a:spcPts val="0"/>
              </a:spcAft>
              <a:buNone/>
            </a:pPr>
            <a:r>
              <a:rPr lang="en" sz="1333">
                <a:solidFill>
                  <a:schemeClr val="lt1"/>
                </a:solidFill>
                <a:latin typeface="Hind Vadodara"/>
                <a:ea typeface="Hind Vadodara"/>
                <a:cs typeface="Hind Vadodara"/>
                <a:sym typeface="Hind Vadodara"/>
              </a:rPr>
              <a:t>CREDITS: This presentation template was created by </a:t>
            </a:r>
            <a:r>
              <a:rPr lang="en" sz="1333" b="1">
                <a:solidFill>
                  <a:schemeClr val="lt1"/>
                </a:solidFill>
                <a:uFill>
                  <a:noFill/>
                </a:uFill>
                <a:latin typeface="Hind Vadodara"/>
                <a:ea typeface="Hind Vadodara"/>
                <a:cs typeface="Hind Vadodara"/>
                <a:sym typeface="Hind Vadodara"/>
                <a:hlinkClick r:id="rId2"/>
              </a:rPr>
              <a:t>Slidesgo</a:t>
            </a:r>
            <a:r>
              <a:rPr lang="en" sz="1333">
                <a:solidFill>
                  <a:schemeClr val="lt1"/>
                </a:solidFill>
                <a:latin typeface="Hind Vadodara"/>
                <a:ea typeface="Hind Vadodara"/>
                <a:cs typeface="Hind Vadodara"/>
                <a:sym typeface="Hind Vadodara"/>
              </a:rPr>
              <a:t>, including icons by </a:t>
            </a:r>
            <a:r>
              <a:rPr lang="en" sz="1333" b="1">
                <a:solidFill>
                  <a:schemeClr val="lt1"/>
                </a:solidFill>
                <a:uFill>
                  <a:noFill/>
                </a:uFill>
                <a:latin typeface="Hind Vadodara"/>
                <a:ea typeface="Hind Vadodara"/>
                <a:cs typeface="Hind Vadodara"/>
                <a:sym typeface="Hind Vadodara"/>
                <a:hlinkClick r:id="rId3"/>
              </a:rPr>
              <a:t>Flaticon</a:t>
            </a:r>
            <a:r>
              <a:rPr lang="en" sz="1333">
                <a:solidFill>
                  <a:schemeClr val="lt1"/>
                </a:solidFill>
                <a:latin typeface="Hind Vadodara"/>
                <a:ea typeface="Hind Vadodara"/>
                <a:cs typeface="Hind Vadodara"/>
                <a:sym typeface="Hind Vadodara"/>
              </a:rPr>
              <a:t>, and infographics &amp; images by </a:t>
            </a:r>
            <a:r>
              <a:rPr lang="en" sz="1333" b="1">
                <a:solidFill>
                  <a:schemeClr val="lt1"/>
                </a:solidFill>
                <a:uFill>
                  <a:noFill/>
                </a:uFill>
                <a:latin typeface="Hind Vadodara"/>
                <a:ea typeface="Hind Vadodara"/>
                <a:cs typeface="Hind Vadodara"/>
                <a:sym typeface="Hind Vadodara"/>
                <a:hlinkClick r:id="rId4"/>
              </a:rPr>
              <a:t>Freepik</a:t>
            </a:r>
            <a:endParaRPr sz="1333" b="1">
              <a:solidFill>
                <a:schemeClr val="lt1"/>
              </a:solidFill>
              <a:latin typeface="Hind Vadodara"/>
              <a:ea typeface="Hind Vadodara"/>
              <a:cs typeface="Hind Vadodara"/>
              <a:sym typeface="Hind Vadodara"/>
            </a:endParaRPr>
          </a:p>
        </p:txBody>
      </p:sp>
    </p:spTree>
    <p:extLst>
      <p:ext uri="{BB962C8B-B14F-4D97-AF65-F5344CB8AC3E}">
        <p14:creationId xmlns:p14="http://schemas.microsoft.com/office/powerpoint/2010/main" val="300656155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Big text" preserve="1">
  <p:cSld name="Big text">
    <p:spTree>
      <p:nvGrpSpPr>
        <p:cNvPr id="1" name="Shape 277"/>
        <p:cNvGrpSpPr/>
        <p:nvPr/>
      </p:nvGrpSpPr>
      <p:grpSpPr>
        <a:xfrm>
          <a:off x="0" y="0"/>
          <a:ext cx="0" cy="0"/>
          <a:chOff x="0" y="0"/>
          <a:chExt cx="0" cy="0"/>
        </a:xfrm>
      </p:grpSpPr>
      <p:sp>
        <p:nvSpPr>
          <p:cNvPr id="278" name="Google Shape;278;p24"/>
          <p:cNvSpPr txBox="1">
            <a:spLocks noGrp="1"/>
          </p:cNvSpPr>
          <p:nvPr>
            <p:ph type="title"/>
          </p:nvPr>
        </p:nvSpPr>
        <p:spPr>
          <a:xfrm rot="-524">
            <a:off x="8763000" y="2984516"/>
            <a:ext cx="2624400" cy="3365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4800"/>
              <a:buNone/>
              <a:defRPr sz="3200" b="1">
                <a:latin typeface="Poppins"/>
                <a:ea typeface="Poppins"/>
                <a:cs typeface="Poppins"/>
                <a:sym typeface="Poppins"/>
              </a:defRPr>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Tree>
    <p:extLst>
      <p:ext uri="{BB962C8B-B14F-4D97-AF65-F5344CB8AC3E}">
        <p14:creationId xmlns:p14="http://schemas.microsoft.com/office/powerpoint/2010/main" val="335203407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Background" preserve="1">
  <p:cSld name="Background">
    <p:spTree>
      <p:nvGrpSpPr>
        <p:cNvPr id="1" name="Shape 279"/>
        <p:cNvGrpSpPr/>
        <p:nvPr/>
      </p:nvGrpSpPr>
      <p:grpSpPr>
        <a:xfrm>
          <a:off x="0" y="0"/>
          <a:ext cx="0" cy="0"/>
          <a:chOff x="0" y="0"/>
          <a:chExt cx="0" cy="0"/>
        </a:xfrm>
      </p:grpSpPr>
    </p:spTree>
    <p:extLst>
      <p:ext uri="{BB962C8B-B14F-4D97-AF65-F5344CB8AC3E}">
        <p14:creationId xmlns:p14="http://schemas.microsoft.com/office/powerpoint/2010/main" val="28622957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noFill/>
        <a:effectLst/>
      </p:bgPr>
    </p:bg>
    <p:spTree>
      <p:nvGrpSpPr>
        <p:cNvPr id="1" name="Shape 280"/>
        <p:cNvGrpSpPr/>
        <p:nvPr/>
      </p:nvGrpSpPr>
      <p:grpSpPr>
        <a:xfrm>
          <a:off x="0" y="0"/>
          <a:ext cx="0" cy="0"/>
          <a:chOff x="0" y="0"/>
          <a:chExt cx="0" cy="0"/>
        </a:xfrm>
      </p:grpSpPr>
    </p:spTree>
    <p:extLst>
      <p:ext uri="{BB962C8B-B14F-4D97-AF65-F5344CB8AC3E}">
        <p14:creationId xmlns:p14="http://schemas.microsoft.com/office/powerpoint/2010/main" val="186460996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Title slide" type="title" preserve="1">
  <p:cSld name="Title slide">
    <p:spTree>
      <p:nvGrpSpPr>
        <p:cNvPr id="1" name="Shape 8"/>
        <p:cNvGrpSpPr/>
        <p:nvPr/>
      </p:nvGrpSpPr>
      <p:grpSpPr>
        <a:xfrm>
          <a:off x="0" y="0"/>
          <a:ext cx="0" cy="0"/>
          <a:chOff x="0" y="0"/>
          <a:chExt cx="0" cy="0"/>
        </a:xfrm>
      </p:grpSpPr>
      <p:sp>
        <p:nvSpPr>
          <p:cNvPr id="9" name="Google Shape;9;p2"/>
          <p:cNvSpPr/>
          <p:nvPr/>
        </p:nvSpPr>
        <p:spPr>
          <a:xfrm>
            <a:off x="7599170" y="1749380"/>
            <a:ext cx="4592791" cy="5108729"/>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2" y="0"/>
            <a:ext cx="5876655" cy="6858107"/>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0" y="0"/>
            <a:ext cx="5876741" cy="6858107"/>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0" y="0"/>
            <a:ext cx="3138077" cy="6858107"/>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0" y="0"/>
            <a:ext cx="4108608" cy="6858107"/>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2"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7712919" y="1875951"/>
            <a:ext cx="4479040" cy="498215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8920000" y="3161481"/>
            <a:ext cx="3271968" cy="369662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txBox="1">
            <a:spLocks noGrp="1"/>
          </p:cNvSpPr>
          <p:nvPr>
            <p:ph type="ctrTitle"/>
          </p:nvPr>
        </p:nvSpPr>
        <p:spPr>
          <a:xfrm>
            <a:off x="2724300" y="2180700"/>
            <a:ext cx="8751600" cy="1755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5200"/>
              <a:buNone/>
              <a:defRPr sz="6667"/>
            </a:lvl1pPr>
            <a:lvl2pPr lvl="1" algn="ctr">
              <a:spcBef>
                <a:spcPts val="0"/>
              </a:spcBef>
              <a:spcAft>
                <a:spcPts val="0"/>
              </a:spcAft>
              <a:buClr>
                <a:schemeClr val="accent1"/>
              </a:buClr>
              <a:buSzPts val="5200"/>
              <a:buNone/>
              <a:defRPr sz="6933">
                <a:solidFill>
                  <a:schemeClr val="accent1"/>
                </a:solidFill>
              </a:defRPr>
            </a:lvl2pPr>
            <a:lvl3pPr lvl="2" algn="ctr">
              <a:spcBef>
                <a:spcPts val="0"/>
              </a:spcBef>
              <a:spcAft>
                <a:spcPts val="0"/>
              </a:spcAft>
              <a:buClr>
                <a:schemeClr val="accent1"/>
              </a:buClr>
              <a:buSzPts val="5200"/>
              <a:buNone/>
              <a:defRPr sz="6933">
                <a:solidFill>
                  <a:schemeClr val="accent1"/>
                </a:solidFill>
              </a:defRPr>
            </a:lvl3pPr>
            <a:lvl4pPr lvl="3" algn="ctr">
              <a:spcBef>
                <a:spcPts val="0"/>
              </a:spcBef>
              <a:spcAft>
                <a:spcPts val="0"/>
              </a:spcAft>
              <a:buClr>
                <a:schemeClr val="accent1"/>
              </a:buClr>
              <a:buSzPts val="5200"/>
              <a:buNone/>
              <a:defRPr sz="6933">
                <a:solidFill>
                  <a:schemeClr val="accent1"/>
                </a:solidFill>
              </a:defRPr>
            </a:lvl4pPr>
            <a:lvl5pPr lvl="4" algn="ctr">
              <a:spcBef>
                <a:spcPts val="0"/>
              </a:spcBef>
              <a:spcAft>
                <a:spcPts val="0"/>
              </a:spcAft>
              <a:buClr>
                <a:schemeClr val="accent1"/>
              </a:buClr>
              <a:buSzPts val="5200"/>
              <a:buNone/>
              <a:defRPr sz="6933">
                <a:solidFill>
                  <a:schemeClr val="accent1"/>
                </a:solidFill>
              </a:defRPr>
            </a:lvl5pPr>
            <a:lvl6pPr lvl="5" algn="ctr">
              <a:spcBef>
                <a:spcPts val="0"/>
              </a:spcBef>
              <a:spcAft>
                <a:spcPts val="0"/>
              </a:spcAft>
              <a:buClr>
                <a:schemeClr val="accent1"/>
              </a:buClr>
              <a:buSzPts val="5200"/>
              <a:buNone/>
              <a:defRPr sz="6933">
                <a:solidFill>
                  <a:schemeClr val="accent1"/>
                </a:solidFill>
              </a:defRPr>
            </a:lvl6pPr>
            <a:lvl7pPr lvl="6" algn="ctr">
              <a:spcBef>
                <a:spcPts val="0"/>
              </a:spcBef>
              <a:spcAft>
                <a:spcPts val="0"/>
              </a:spcAft>
              <a:buClr>
                <a:schemeClr val="accent1"/>
              </a:buClr>
              <a:buSzPts val="5200"/>
              <a:buNone/>
              <a:defRPr sz="6933">
                <a:solidFill>
                  <a:schemeClr val="accent1"/>
                </a:solidFill>
              </a:defRPr>
            </a:lvl7pPr>
            <a:lvl8pPr lvl="7" algn="ctr">
              <a:spcBef>
                <a:spcPts val="0"/>
              </a:spcBef>
              <a:spcAft>
                <a:spcPts val="0"/>
              </a:spcAft>
              <a:buClr>
                <a:schemeClr val="accent1"/>
              </a:buClr>
              <a:buSzPts val="5200"/>
              <a:buNone/>
              <a:defRPr sz="6933">
                <a:solidFill>
                  <a:schemeClr val="accent1"/>
                </a:solidFill>
              </a:defRPr>
            </a:lvl8pPr>
            <a:lvl9pPr lvl="8" algn="ctr">
              <a:spcBef>
                <a:spcPts val="0"/>
              </a:spcBef>
              <a:spcAft>
                <a:spcPts val="0"/>
              </a:spcAft>
              <a:buClr>
                <a:schemeClr val="accent1"/>
              </a:buClr>
              <a:buSzPts val="5200"/>
              <a:buNone/>
              <a:defRPr sz="6933">
                <a:solidFill>
                  <a:schemeClr val="accent1"/>
                </a:solidFill>
              </a:defRPr>
            </a:lvl9pPr>
          </a:lstStyle>
          <a:p>
            <a:endParaRPr/>
          </a:p>
        </p:txBody>
      </p:sp>
      <p:sp>
        <p:nvSpPr>
          <p:cNvPr id="18" name="Google Shape;18;p2"/>
          <p:cNvSpPr txBox="1">
            <a:spLocks noGrp="1"/>
          </p:cNvSpPr>
          <p:nvPr>
            <p:ph type="subTitle" idx="1"/>
          </p:nvPr>
        </p:nvSpPr>
        <p:spPr>
          <a:xfrm>
            <a:off x="5460100" y="4216600"/>
            <a:ext cx="32800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2800"/>
              <a:buNone/>
              <a:defRPr sz="2400"/>
            </a:lvl1pPr>
            <a:lvl2pPr lvl="1" algn="ctr">
              <a:lnSpc>
                <a:spcPct val="100000"/>
              </a:lnSpc>
              <a:spcBef>
                <a:spcPts val="0"/>
              </a:spcBef>
              <a:spcAft>
                <a:spcPts val="0"/>
              </a:spcAft>
              <a:buClr>
                <a:schemeClr val="accent1"/>
              </a:buClr>
              <a:buSzPts val="2800"/>
              <a:buNone/>
              <a:defRPr sz="3733">
                <a:solidFill>
                  <a:schemeClr val="accent1"/>
                </a:solidFill>
              </a:defRPr>
            </a:lvl2pPr>
            <a:lvl3pPr lvl="2" algn="ctr">
              <a:lnSpc>
                <a:spcPct val="100000"/>
              </a:lnSpc>
              <a:spcBef>
                <a:spcPts val="0"/>
              </a:spcBef>
              <a:spcAft>
                <a:spcPts val="0"/>
              </a:spcAft>
              <a:buClr>
                <a:schemeClr val="accent1"/>
              </a:buClr>
              <a:buSzPts val="2800"/>
              <a:buNone/>
              <a:defRPr sz="3733">
                <a:solidFill>
                  <a:schemeClr val="accent1"/>
                </a:solidFill>
              </a:defRPr>
            </a:lvl3pPr>
            <a:lvl4pPr lvl="3" algn="ctr">
              <a:lnSpc>
                <a:spcPct val="100000"/>
              </a:lnSpc>
              <a:spcBef>
                <a:spcPts val="0"/>
              </a:spcBef>
              <a:spcAft>
                <a:spcPts val="0"/>
              </a:spcAft>
              <a:buClr>
                <a:schemeClr val="accent1"/>
              </a:buClr>
              <a:buSzPts val="2800"/>
              <a:buNone/>
              <a:defRPr sz="3733">
                <a:solidFill>
                  <a:schemeClr val="accent1"/>
                </a:solidFill>
              </a:defRPr>
            </a:lvl4pPr>
            <a:lvl5pPr lvl="4" algn="ctr">
              <a:lnSpc>
                <a:spcPct val="100000"/>
              </a:lnSpc>
              <a:spcBef>
                <a:spcPts val="0"/>
              </a:spcBef>
              <a:spcAft>
                <a:spcPts val="0"/>
              </a:spcAft>
              <a:buClr>
                <a:schemeClr val="accent1"/>
              </a:buClr>
              <a:buSzPts val="2800"/>
              <a:buNone/>
              <a:defRPr sz="3733">
                <a:solidFill>
                  <a:schemeClr val="accent1"/>
                </a:solidFill>
              </a:defRPr>
            </a:lvl5pPr>
            <a:lvl6pPr lvl="5" algn="ctr">
              <a:lnSpc>
                <a:spcPct val="100000"/>
              </a:lnSpc>
              <a:spcBef>
                <a:spcPts val="0"/>
              </a:spcBef>
              <a:spcAft>
                <a:spcPts val="0"/>
              </a:spcAft>
              <a:buClr>
                <a:schemeClr val="accent1"/>
              </a:buClr>
              <a:buSzPts val="2800"/>
              <a:buNone/>
              <a:defRPr sz="3733">
                <a:solidFill>
                  <a:schemeClr val="accent1"/>
                </a:solidFill>
              </a:defRPr>
            </a:lvl6pPr>
            <a:lvl7pPr lvl="6" algn="ctr">
              <a:lnSpc>
                <a:spcPct val="100000"/>
              </a:lnSpc>
              <a:spcBef>
                <a:spcPts val="0"/>
              </a:spcBef>
              <a:spcAft>
                <a:spcPts val="0"/>
              </a:spcAft>
              <a:buClr>
                <a:schemeClr val="accent1"/>
              </a:buClr>
              <a:buSzPts val="2800"/>
              <a:buNone/>
              <a:defRPr sz="3733">
                <a:solidFill>
                  <a:schemeClr val="accent1"/>
                </a:solidFill>
              </a:defRPr>
            </a:lvl7pPr>
            <a:lvl8pPr lvl="7" algn="ctr">
              <a:lnSpc>
                <a:spcPct val="100000"/>
              </a:lnSpc>
              <a:spcBef>
                <a:spcPts val="0"/>
              </a:spcBef>
              <a:spcAft>
                <a:spcPts val="0"/>
              </a:spcAft>
              <a:buClr>
                <a:schemeClr val="accent1"/>
              </a:buClr>
              <a:buSzPts val="2800"/>
              <a:buNone/>
              <a:defRPr sz="3733">
                <a:solidFill>
                  <a:schemeClr val="accent1"/>
                </a:solidFill>
              </a:defRPr>
            </a:lvl8pPr>
            <a:lvl9pPr lvl="8" algn="ctr">
              <a:lnSpc>
                <a:spcPct val="100000"/>
              </a:lnSpc>
              <a:spcBef>
                <a:spcPts val="0"/>
              </a:spcBef>
              <a:spcAft>
                <a:spcPts val="0"/>
              </a:spcAft>
              <a:buClr>
                <a:schemeClr val="accent1"/>
              </a:buClr>
              <a:buSzPts val="2800"/>
              <a:buNone/>
              <a:defRPr sz="3733">
                <a:solidFill>
                  <a:schemeClr val="accent1"/>
                </a:solidFill>
              </a:defRPr>
            </a:lvl9pPr>
          </a:lstStyle>
          <a:p>
            <a:endParaRPr/>
          </a:p>
        </p:txBody>
      </p:sp>
    </p:spTree>
    <p:extLst>
      <p:ext uri="{BB962C8B-B14F-4D97-AF65-F5344CB8AC3E}">
        <p14:creationId xmlns:p14="http://schemas.microsoft.com/office/powerpoint/2010/main" val="324643289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Section header" type="secHead" preserve="1">
  <p:cSld name="Section header">
    <p:spTree>
      <p:nvGrpSpPr>
        <p:cNvPr id="1" name="Shape 19"/>
        <p:cNvGrpSpPr/>
        <p:nvPr/>
      </p:nvGrpSpPr>
      <p:grpSpPr>
        <a:xfrm>
          <a:off x="0" y="0"/>
          <a:ext cx="0" cy="0"/>
          <a:chOff x="0" y="0"/>
          <a:chExt cx="0" cy="0"/>
        </a:xfrm>
      </p:grpSpPr>
      <p:grpSp>
        <p:nvGrpSpPr>
          <p:cNvPr id="20" name="Google Shape;20;p3"/>
          <p:cNvGrpSpPr/>
          <p:nvPr/>
        </p:nvGrpSpPr>
        <p:grpSpPr>
          <a:xfrm rot="10800000">
            <a:off x="-1448045" y="-36982"/>
            <a:ext cx="4029681" cy="4702604"/>
            <a:chOff x="5353050" y="0"/>
            <a:chExt cx="4407556" cy="5143580"/>
          </a:xfrm>
        </p:grpSpPr>
        <p:sp>
          <p:nvSpPr>
            <p:cNvPr id="21" name="Google Shape;21;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 name="Google Shape;26;p3"/>
          <p:cNvSpPr txBox="1">
            <a:spLocks noGrp="1"/>
          </p:cNvSpPr>
          <p:nvPr>
            <p:ph type="title"/>
          </p:nvPr>
        </p:nvSpPr>
        <p:spPr>
          <a:xfrm rot="-294">
            <a:off x="1869133" y="3789412"/>
            <a:ext cx="4670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64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7" name="Google Shape;27;p3"/>
          <p:cNvSpPr txBox="1">
            <a:spLocks noGrp="1"/>
          </p:cNvSpPr>
          <p:nvPr>
            <p:ph type="subTitle" idx="1"/>
          </p:nvPr>
        </p:nvSpPr>
        <p:spPr>
          <a:xfrm flipH="1">
            <a:off x="2175933" y="4636733"/>
            <a:ext cx="4056400" cy="142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28" name="Google Shape;28;p3"/>
          <p:cNvSpPr txBox="1">
            <a:spLocks noGrp="1"/>
          </p:cNvSpPr>
          <p:nvPr>
            <p:ph type="title" idx="2" hasCustomPrompt="1"/>
          </p:nvPr>
        </p:nvSpPr>
        <p:spPr>
          <a:xfrm>
            <a:off x="2950933" y="1564216"/>
            <a:ext cx="2506400" cy="164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96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29" name="Google Shape;29;p3"/>
          <p:cNvGrpSpPr/>
          <p:nvPr/>
        </p:nvGrpSpPr>
        <p:grpSpPr>
          <a:xfrm rot="10800000" flipH="1">
            <a:off x="2230013" y="-1214671"/>
            <a:ext cx="11525467" cy="8072677"/>
            <a:chOff x="5353050" y="0"/>
            <a:chExt cx="4407556" cy="5143580"/>
          </a:xfrm>
        </p:grpSpPr>
        <p:sp>
          <p:nvSpPr>
            <p:cNvPr id="30" name="Google Shape;30;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53140923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Title and body" type="tx" preserve="1">
  <p:cSld name="Title and body">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960000" y="1578400"/>
            <a:ext cx="10272000" cy="4559600"/>
          </a:xfrm>
          <a:prstGeom prst="rect">
            <a:avLst/>
          </a:prstGeom>
        </p:spPr>
        <p:txBody>
          <a:bodyPr spcFirstLastPara="1" wrap="square" lIns="91425" tIns="91425" rIns="91425" bIns="91425" anchor="t" anchorCtr="0">
            <a:noAutofit/>
          </a:bodyPr>
          <a:lstStyle>
            <a:lvl1pPr marL="609570" lvl="0" indent="-406381">
              <a:lnSpc>
                <a:spcPct val="100000"/>
              </a:lnSpc>
              <a:spcBef>
                <a:spcPts val="0"/>
              </a:spcBef>
              <a:spcAft>
                <a:spcPts val="0"/>
              </a:spcAft>
              <a:buClr>
                <a:srgbClr val="434343"/>
              </a:buClr>
              <a:buSzPts val="1200"/>
              <a:buFont typeface="Open Sans SemiBold"/>
              <a:buAutoNum type="arabicPeriod"/>
              <a:defRPr sz="1600"/>
            </a:lvl1pPr>
            <a:lvl2pPr marL="1219140" lvl="1" indent="-406381">
              <a:spcBef>
                <a:spcPts val="2133"/>
              </a:spcBef>
              <a:spcAft>
                <a:spcPts val="0"/>
              </a:spcAft>
              <a:buClr>
                <a:srgbClr val="434343"/>
              </a:buClr>
              <a:buSzPts val="1200"/>
              <a:buFont typeface="Roboto Condensed Light"/>
              <a:buAutoNum type="alphaLcPeriod"/>
              <a:defRPr/>
            </a:lvl2pPr>
            <a:lvl3pPr marL="1828709" lvl="2" indent="-423312">
              <a:spcBef>
                <a:spcPts val="2133"/>
              </a:spcBef>
              <a:spcAft>
                <a:spcPts val="0"/>
              </a:spcAft>
              <a:buClr>
                <a:srgbClr val="434343"/>
              </a:buClr>
              <a:buSzPts val="1400"/>
              <a:buFont typeface="Roboto Condensed Light"/>
              <a:buAutoNum type="romanLcPeriod"/>
              <a:defRPr/>
            </a:lvl3pPr>
            <a:lvl4pPr marL="2438278" lvl="3" indent="-423312">
              <a:spcBef>
                <a:spcPts val="2133"/>
              </a:spcBef>
              <a:spcAft>
                <a:spcPts val="0"/>
              </a:spcAft>
              <a:buClr>
                <a:srgbClr val="434343"/>
              </a:buClr>
              <a:buSzPts val="1400"/>
              <a:buFont typeface="Roboto Condensed Light"/>
              <a:buAutoNum type="arabicPeriod"/>
              <a:defRPr/>
            </a:lvl4pPr>
            <a:lvl5pPr marL="3047848" lvl="4" indent="-423312">
              <a:spcBef>
                <a:spcPts val="2133"/>
              </a:spcBef>
              <a:spcAft>
                <a:spcPts val="0"/>
              </a:spcAft>
              <a:buClr>
                <a:srgbClr val="434343"/>
              </a:buClr>
              <a:buSzPts val="1400"/>
              <a:buFont typeface="Roboto Condensed Light"/>
              <a:buAutoNum type="alphaLcPeriod"/>
              <a:defRPr/>
            </a:lvl5pPr>
            <a:lvl6pPr marL="3657418" lvl="5" indent="-423312">
              <a:spcBef>
                <a:spcPts val="2133"/>
              </a:spcBef>
              <a:spcAft>
                <a:spcPts val="0"/>
              </a:spcAft>
              <a:buClr>
                <a:srgbClr val="434343"/>
              </a:buClr>
              <a:buSzPts val="1400"/>
              <a:buFont typeface="Roboto Condensed Light"/>
              <a:buAutoNum type="romanLcPeriod"/>
              <a:defRPr/>
            </a:lvl6pPr>
            <a:lvl7pPr marL="4266987" lvl="6" indent="-423312">
              <a:spcBef>
                <a:spcPts val="2133"/>
              </a:spcBef>
              <a:spcAft>
                <a:spcPts val="0"/>
              </a:spcAft>
              <a:buClr>
                <a:srgbClr val="434343"/>
              </a:buClr>
              <a:buSzPts val="1400"/>
              <a:buFont typeface="Roboto Condensed Light"/>
              <a:buAutoNum type="arabicPeriod"/>
              <a:defRPr/>
            </a:lvl7pPr>
            <a:lvl8pPr marL="4876557" lvl="7" indent="-423312">
              <a:spcBef>
                <a:spcPts val="2133"/>
              </a:spcBef>
              <a:spcAft>
                <a:spcPts val="0"/>
              </a:spcAft>
              <a:buClr>
                <a:srgbClr val="434343"/>
              </a:buClr>
              <a:buSzPts val="1400"/>
              <a:buFont typeface="Roboto Condensed Light"/>
              <a:buAutoNum type="alphaLcPeriod"/>
              <a:defRPr/>
            </a:lvl8pPr>
            <a:lvl9pPr marL="5486126" lvl="8" indent="-423312">
              <a:spcBef>
                <a:spcPts val="2133"/>
              </a:spcBef>
              <a:spcAft>
                <a:spcPts val="2133"/>
              </a:spcAft>
              <a:buClr>
                <a:srgbClr val="434343"/>
              </a:buClr>
              <a:buSzPts val="1400"/>
              <a:buFont typeface="Roboto Condensed Light"/>
              <a:buAutoNum type="romanLcPeriod"/>
              <a:defRPr/>
            </a:lvl9pPr>
          </a:lstStyle>
          <a:p>
            <a:endParaRPr/>
          </a:p>
        </p:txBody>
      </p:sp>
      <p:grpSp>
        <p:nvGrpSpPr>
          <p:cNvPr id="37" name="Google Shape;37;p4"/>
          <p:cNvGrpSpPr/>
          <p:nvPr/>
        </p:nvGrpSpPr>
        <p:grpSpPr>
          <a:xfrm rot="10800000">
            <a:off x="9425174" y="13"/>
            <a:ext cx="2766825" cy="3079023"/>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 name="Google Shape;41;p4"/>
          <p:cNvGrpSpPr/>
          <p:nvPr/>
        </p:nvGrpSpPr>
        <p:grpSpPr>
          <a:xfrm rot="10800000">
            <a:off x="8" y="5165464"/>
            <a:ext cx="1521789" cy="1692593"/>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 name="Google Shape;44;p4"/>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91864518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Title and two columns" type="twoColTx" preserve="1">
  <p:cSld name="Title and two columns">
    <p:spTree>
      <p:nvGrpSpPr>
        <p:cNvPr id="1" name="Shape 45"/>
        <p:cNvGrpSpPr/>
        <p:nvPr/>
      </p:nvGrpSpPr>
      <p:grpSpPr>
        <a:xfrm>
          <a:off x="0" y="0"/>
          <a:ext cx="0" cy="0"/>
          <a:chOff x="0" y="0"/>
          <a:chExt cx="0" cy="0"/>
        </a:xfrm>
      </p:grpSpPr>
      <p:grpSp>
        <p:nvGrpSpPr>
          <p:cNvPr id="46" name="Google Shape;46;p5"/>
          <p:cNvGrpSpPr/>
          <p:nvPr/>
        </p:nvGrpSpPr>
        <p:grpSpPr>
          <a:xfrm>
            <a:off x="-600" y="-4194018"/>
            <a:ext cx="14503799" cy="13112700"/>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4" name="Google Shape;54;p5"/>
          <p:cNvSpPr txBox="1">
            <a:spLocks noGrp="1"/>
          </p:cNvSpPr>
          <p:nvPr>
            <p:ph type="ctrTitle"/>
          </p:nvPr>
        </p:nvSpPr>
        <p:spPr>
          <a:xfrm flipH="1">
            <a:off x="7919933" y="2514715"/>
            <a:ext cx="2572400" cy="608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endParaRPr/>
          </a:p>
        </p:txBody>
      </p:sp>
      <p:sp>
        <p:nvSpPr>
          <p:cNvPr id="55" name="Google Shape;55;p5"/>
          <p:cNvSpPr txBox="1">
            <a:spLocks noGrp="1"/>
          </p:cNvSpPr>
          <p:nvPr>
            <p:ph type="subTitle" idx="1"/>
          </p:nvPr>
        </p:nvSpPr>
        <p:spPr>
          <a:xfrm flipH="1">
            <a:off x="7240100" y="3379700"/>
            <a:ext cx="3368000" cy="154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56" name="Google Shape;56;p5"/>
          <p:cNvSpPr txBox="1">
            <a:spLocks noGrp="1"/>
          </p:cNvSpPr>
          <p:nvPr>
            <p:ph type="ctrTitle" idx="2"/>
          </p:nvPr>
        </p:nvSpPr>
        <p:spPr>
          <a:xfrm flipH="1">
            <a:off x="1468011" y="2514715"/>
            <a:ext cx="2850400" cy="6080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endParaRPr/>
          </a:p>
        </p:txBody>
      </p:sp>
      <p:sp>
        <p:nvSpPr>
          <p:cNvPr id="57" name="Google Shape;57;p5"/>
          <p:cNvSpPr txBox="1">
            <a:spLocks noGrp="1"/>
          </p:cNvSpPr>
          <p:nvPr>
            <p:ph type="subTitle" idx="3"/>
          </p:nvPr>
        </p:nvSpPr>
        <p:spPr>
          <a:xfrm flipH="1">
            <a:off x="1583900" y="3379700"/>
            <a:ext cx="3368000" cy="154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Tree>
    <p:extLst>
      <p:ext uri="{BB962C8B-B14F-4D97-AF65-F5344CB8AC3E}">
        <p14:creationId xmlns:p14="http://schemas.microsoft.com/office/powerpoint/2010/main" val="33046425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slideLayout" Target="../slideLayouts/slideLayout4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10" Type="http://schemas.openxmlformats.org/officeDocument/2006/relationships/slideLayout" Target="../slideLayouts/slideLayout35.xml"/><Relationship Id="rId19" Type="http://schemas.openxmlformats.org/officeDocument/2006/relationships/theme" Target="../theme/theme2.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slideLayout" Target="../slideLayouts/slideLayout56.xml"/><Relationship Id="rId18" Type="http://schemas.openxmlformats.org/officeDocument/2006/relationships/slideLayout" Target="../slideLayouts/slideLayout61.xml"/><Relationship Id="rId26" Type="http://schemas.openxmlformats.org/officeDocument/2006/relationships/slideLayout" Target="../slideLayouts/slideLayout69.xml"/><Relationship Id="rId3" Type="http://schemas.openxmlformats.org/officeDocument/2006/relationships/slideLayout" Target="../slideLayouts/slideLayout46.xml"/><Relationship Id="rId21" Type="http://schemas.openxmlformats.org/officeDocument/2006/relationships/slideLayout" Target="../slideLayouts/slideLayout64.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17" Type="http://schemas.openxmlformats.org/officeDocument/2006/relationships/slideLayout" Target="../slideLayouts/slideLayout60.xml"/><Relationship Id="rId25" Type="http://schemas.openxmlformats.org/officeDocument/2006/relationships/slideLayout" Target="../slideLayouts/slideLayout68.xml"/><Relationship Id="rId2" Type="http://schemas.openxmlformats.org/officeDocument/2006/relationships/slideLayout" Target="../slideLayouts/slideLayout45.xml"/><Relationship Id="rId16" Type="http://schemas.openxmlformats.org/officeDocument/2006/relationships/slideLayout" Target="../slideLayouts/slideLayout59.xml"/><Relationship Id="rId20" Type="http://schemas.openxmlformats.org/officeDocument/2006/relationships/slideLayout" Target="../slideLayouts/slideLayout63.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24" Type="http://schemas.openxmlformats.org/officeDocument/2006/relationships/slideLayout" Target="../slideLayouts/slideLayout67.xml"/><Relationship Id="rId5" Type="http://schemas.openxmlformats.org/officeDocument/2006/relationships/slideLayout" Target="../slideLayouts/slideLayout48.xml"/><Relationship Id="rId15" Type="http://schemas.openxmlformats.org/officeDocument/2006/relationships/slideLayout" Target="../slideLayouts/slideLayout58.xml"/><Relationship Id="rId23" Type="http://schemas.openxmlformats.org/officeDocument/2006/relationships/slideLayout" Target="../slideLayouts/slideLayout66.xml"/><Relationship Id="rId28" Type="http://schemas.openxmlformats.org/officeDocument/2006/relationships/theme" Target="../theme/theme3.xml"/><Relationship Id="rId10" Type="http://schemas.openxmlformats.org/officeDocument/2006/relationships/slideLayout" Target="../slideLayouts/slideLayout53.xml"/><Relationship Id="rId19" Type="http://schemas.openxmlformats.org/officeDocument/2006/relationships/slideLayout" Target="../slideLayouts/slideLayout62.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slideLayout" Target="../slideLayouts/slideLayout57.xml"/><Relationship Id="rId22" Type="http://schemas.openxmlformats.org/officeDocument/2006/relationships/slideLayout" Target="../slideLayouts/slideLayout65.xml"/><Relationship Id="rId27" Type="http://schemas.openxmlformats.org/officeDocument/2006/relationships/slideLayout" Target="../slideLayouts/slideLayout7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slideLayout" Target="../slideLayouts/slideLayout83.xml"/><Relationship Id="rId18" Type="http://schemas.openxmlformats.org/officeDocument/2006/relationships/slideLayout" Target="../slideLayouts/slideLayout88.xml"/><Relationship Id="rId26" Type="http://schemas.openxmlformats.org/officeDocument/2006/relationships/theme" Target="../theme/theme4.xml"/><Relationship Id="rId3" Type="http://schemas.openxmlformats.org/officeDocument/2006/relationships/slideLayout" Target="../slideLayouts/slideLayout73.xml"/><Relationship Id="rId21" Type="http://schemas.openxmlformats.org/officeDocument/2006/relationships/slideLayout" Target="../slideLayouts/slideLayout91.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17" Type="http://schemas.openxmlformats.org/officeDocument/2006/relationships/slideLayout" Target="../slideLayouts/slideLayout87.xml"/><Relationship Id="rId25" Type="http://schemas.openxmlformats.org/officeDocument/2006/relationships/slideLayout" Target="../slideLayouts/slideLayout95.xml"/><Relationship Id="rId2" Type="http://schemas.openxmlformats.org/officeDocument/2006/relationships/slideLayout" Target="../slideLayouts/slideLayout72.xml"/><Relationship Id="rId16" Type="http://schemas.openxmlformats.org/officeDocument/2006/relationships/slideLayout" Target="../slideLayouts/slideLayout86.xml"/><Relationship Id="rId20" Type="http://schemas.openxmlformats.org/officeDocument/2006/relationships/slideLayout" Target="../slideLayouts/slideLayout90.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24" Type="http://schemas.openxmlformats.org/officeDocument/2006/relationships/slideLayout" Target="../slideLayouts/slideLayout94.xml"/><Relationship Id="rId5" Type="http://schemas.openxmlformats.org/officeDocument/2006/relationships/slideLayout" Target="../slideLayouts/slideLayout75.xml"/><Relationship Id="rId15" Type="http://schemas.openxmlformats.org/officeDocument/2006/relationships/slideLayout" Target="../slideLayouts/slideLayout85.xml"/><Relationship Id="rId23" Type="http://schemas.openxmlformats.org/officeDocument/2006/relationships/slideLayout" Target="../slideLayouts/slideLayout93.xml"/><Relationship Id="rId10" Type="http://schemas.openxmlformats.org/officeDocument/2006/relationships/slideLayout" Target="../slideLayouts/slideLayout80.xml"/><Relationship Id="rId19" Type="http://schemas.openxmlformats.org/officeDocument/2006/relationships/slideLayout" Target="../slideLayouts/slideLayout89.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slideLayout" Target="../slideLayouts/slideLayout84.xml"/><Relationship Id="rId22" Type="http://schemas.openxmlformats.org/officeDocument/2006/relationships/slideLayout" Target="../slideLayouts/slideLayout9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03.xml"/><Relationship Id="rId13" Type="http://schemas.openxmlformats.org/officeDocument/2006/relationships/slideLayout" Target="../slideLayouts/slideLayout108.xml"/><Relationship Id="rId18" Type="http://schemas.openxmlformats.org/officeDocument/2006/relationships/slideLayout" Target="../slideLayouts/slideLayout113.xml"/><Relationship Id="rId26" Type="http://schemas.openxmlformats.org/officeDocument/2006/relationships/theme" Target="../theme/theme5.xml"/><Relationship Id="rId3" Type="http://schemas.openxmlformats.org/officeDocument/2006/relationships/slideLayout" Target="../slideLayouts/slideLayout98.xml"/><Relationship Id="rId21" Type="http://schemas.openxmlformats.org/officeDocument/2006/relationships/slideLayout" Target="../slideLayouts/slideLayout116.xml"/><Relationship Id="rId7" Type="http://schemas.openxmlformats.org/officeDocument/2006/relationships/slideLayout" Target="../slideLayouts/slideLayout102.xml"/><Relationship Id="rId12" Type="http://schemas.openxmlformats.org/officeDocument/2006/relationships/slideLayout" Target="../slideLayouts/slideLayout107.xml"/><Relationship Id="rId17" Type="http://schemas.openxmlformats.org/officeDocument/2006/relationships/slideLayout" Target="../slideLayouts/slideLayout112.xml"/><Relationship Id="rId25" Type="http://schemas.openxmlformats.org/officeDocument/2006/relationships/slideLayout" Target="../slideLayouts/slideLayout120.xml"/><Relationship Id="rId2" Type="http://schemas.openxmlformats.org/officeDocument/2006/relationships/slideLayout" Target="../slideLayouts/slideLayout97.xml"/><Relationship Id="rId16" Type="http://schemas.openxmlformats.org/officeDocument/2006/relationships/slideLayout" Target="../slideLayouts/slideLayout111.xml"/><Relationship Id="rId20" Type="http://schemas.openxmlformats.org/officeDocument/2006/relationships/slideLayout" Target="../slideLayouts/slideLayout115.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24" Type="http://schemas.openxmlformats.org/officeDocument/2006/relationships/slideLayout" Target="../slideLayouts/slideLayout119.xml"/><Relationship Id="rId5" Type="http://schemas.openxmlformats.org/officeDocument/2006/relationships/slideLayout" Target="../slideLayouts/slideLayout100.xml"/><Relationship Id="rId15" Type="http://schemas.openxmlformats.org/officeDocument/2006/relationships/slideLayout" Target="../slideLayouts/slideLayout110.xml"/><Relationship Id="rId23" Type="http://schemas.openxmlformats.org/officeDocument/2006/relationships/slideLayout" Target="../slideLayouts/slideLayout118.xml"/><Relationship Id="rId10" Type="http://schemas.openxmlformats.org/officeDocument/2006/relationships/slideLayout" Target="../slideLayouts/slideLayout105.xml"/><Relationship Id="rId19" Type="http://schemas.openxmlformats.org/officeDocument/2006/relationships/slideLayout" Target="../slideLayouts/slideLayout114.xml"/><Relationship Id="rId4" Type="http://schemas.openxmlformats.org/officeDocument/2006/relationships/slideLayout" Target="../slideLayouts/slideLayout99.xml"/><Relationship Id="rId9" Type="http://schemas.openxmlformats.org/officeDocument/2006/relationships/slideLayout" Target="../slideLayouts/slideLayout104.xml"/><Relationship Id="rId14" Type="http://schemas.openxmlformats.org/officeDocument/2006/relationships/slideLayout" Target="../slideLayouts/slideLayout109.xml"/><Relationship Id="rId22" Type="http://schemas.openxmlformats.org/officeDocument/2006/relationships/slideLayout" Target="../slideLayouts/slideLayout11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28.xml"/><Relationship Id="rId13" Type="http://schemas.openxmlformats.org/officeDocument/2006/relationships/slideLayout" Target="../slideLayouts/slideLayout133.xml"/><Relationship Id="rId18" Type="http://schemas.openxmlformats.org/officeDocument/2006/relationships/slideLayout" Target="../slideLayouts/slideLayout138.xml"/><Relationship Id="rId3" Type="http://schemas.openxmlformats.org/officeDocument/2006/relationships/slideLayout" Target="../slideLayouts/slideLayout123.xml"/><Relationship Id="rId7" Type="http://schemas.openxmlformats.org/officeDocument/2006/relationships/slideLayout" Target="../slideLayouts/slideLayout127.xml"/><Relationship Id="rId12" Type="http://schemas.openxmlformats.org/officeDocument/2006/relationships/slideLayout" Target="../slideLayouts/slideLayout132.xml"/><Relationship Id="rId17" Type="http://schemas.openxmlformats.org/officeDocument/2006/relationships/slideLayout" Target="../slideLayouts/slideLayout137.xml"/><Relationship Id="rId2" Type="http://schemas.openxmlformats.org/officeDocument/2006/relationships/slideLayout" Target="../slideLayouts/slideLayout122.xml"/><Relationship Id="rId16" Type="http://schemas.openxmlformats.org/officeDocument/2006/relationships/slideLayout" Target="../slideLayouts/slideLayout136.xml"/><Relationship Id="rId20" Type="http://schemas.openxmlformats.org/officeDocument/2006/relationships/theme" Target="../theme/theme6.xml"/><Relationship Id="rId1" Type="http://schemas.openxmlformats.org/officeDocument/2006/relationships/slideLayout" Target="../slideLayouts/slideLayout121.xml"/><Relationship Id="rId6" Type="http://schemas.openxmlformats.org/officeDocument/2006/relationships/slideLayout" Target="../slideLayouts/slideLayout126.xml"/><Relationship Id="rId11" Type="http://schemas.openxmlformats.org/officeDocument/2006/relationships/slideLayout" Target="../slideLayouts/slideLayout131.xml"/><Relationship Id="rId5" Type="http://schemas.openxmlformats.org/officeDocument/2006/relationships/slideLayout" Target="../slideLayouts/slideLayout125.xml"/><Relationship Id="rId15" Type="http://schemas.openxmlformats.org/officeDocument/2006/relationships/slideLayout" Target="../slideLayouts/slideLayout135.xml"/><Relationship Id="rId10" Type="http://schemas.openxmlformats.org/officeDocument/2006/relationships/slideLayout" Target="../slideLayouts/slideLayout130.xml"/><Relationship Id="rId19" Type="http://schemas.openxmlformats.org/officeDocument/2006/relationships/slideLayout" Target="../slideLayouts/slideLayout139.xml"/><Relationship Id="rId4" Type="http://schemas.openxmlformats.org/officeDocument/2006/relationships/slideLayout" Target="../slideLayouts/slideLayout124.xml"/><Relationship Id="rId9" Type="http://schemas.openxmlformats.org/officeDocument/2006/relationships/slideLayout" Target="../slideLayouts/slideLayout129.xml"/><Relationship Id="rId14" Type="http://schemas.openxmlformats.org/officeDocument/2006/relationships/slideLayout" Target="../slideLayouts/slideLayout13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47.xml"/><Relationship Id="rId13" Type="http://schemas.openxmlformats.org/officeDocument/2006/relationships/slideLayout" Target="../slideLayouts/slideLayout152.xml"/><Relationship Id="rId3" Type="http://schemas.openxmlformats.org/officeDocument/2006/relationships/slideLayout" Target="../slideLayouts/slideLayout142.xml"/><Relationship Id="rId7" Type="http://schemas.openxmlformats.org/officeDocument/2006/relationships/slideLayout" Target="../slideLayouts/slideLayout146.xml"/><Relationship Id="rId12" Type="http://schemas.openxmlformats.org/officeDocument/2006/relationships/slideLayout" Target="../slideLayouts/slideLayout151.xml"/><Relationship Id="rId2" Type="http://schemas.openxmlformats.org/officeDocument/2006/relationships/slideLayout" Target="../slideLayouts/slideLayout141.xml"/><Relationship Id="rId1" Type="http://schemas.openxmlformats.org/officeDocument/2006/relationships/slideLayout" Target="../slideLayouts/slideLayout140.xml"/><Relationship Id="rId6" Type="http://schemas.openxmlformats.org/officeDocument/2006/relationships/slideLayout" Target="../slideLayouts/slideLayout145.xml"/><Relationship Id="rId11" Type="http://schemas.openxmlformats.org/officeDocument/2006/relationships/slideLayout" Target="../slideLayouts/slideLayout150.xml"/><Relationship Id="rId5" Type="http://schemas.openxmlformats.org/officeDocument/2006/relationships/slideLayout" Target="../slideLayouts/slideLayout144.xml"/><Relationship Id="rId10" Type="http://schemas.openxmlformats.org/officeDocument/2006/relationships/slideLayout" Target="../slideLayouts/slideLayout149.xml"/><Relationship Id="rId4" Type="http://schemas.openxmlformats.org/officeDocument/2006/relationships/slideLayout" Target="../slideLayouts/slideLayout143.xml"/><Relationship Id="rId9" Type="http://schemas.openxmlformats.org/officeDocument/2006/relationships/slideLayout" Target="../slideLayouts/slideLayout148.xml"/><Relationship Id="rId14" Type="http://schemas.openxmlformats.org/officeDocument/2006/relationships/theme" Target="../theme/theme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a:p>
        </p:txBody>
      </p:sp>
    </p:spTree>
    <p:extLst>
      <p:ext uri="{BB962C8B-B14F-4D97-AF65-F5344CB8AC3E}">
        <p14:creationId xmlns:p14="http://schemas.microsoft.com/office/powerpoint/2010/main" val="3422420981"/>
      </p:ext>
    </p:extLst>
  </p:cSld>
  <p:clrMap bg1="lt1" tx1="dk1" bg2="dk2" tx2="lt2" accent1="accent1" accent2="accent2" accent3="accent3" accent4="accent4" accent5="accent5" accent6="accent6" hlink="hlink" folHlink="folHlink"/>
  <p:sldLayoutIdLst>
    <p:sldLayoutId id="2147483652" r:id="rId1"/>
    <p:sldLayoutId id="2147483888" r:id="rId2"/>
    <p:sldLayoutId id="2147483794" r:id="rId3"/>
    <p:sldLayoutId id="2147483795" r:id="rId4"/>
    <p:sldLayoutId id="2147483801" r:id="rId5"/>
    <p:sldLayoutId id="2147483803" r:id="rId6"/>
    <p:sldLayoutId id="2147483805" r:id="rId7"/>
    <p:sldLayoutId id="2147483807" r:id="rId8"/>
    <p:sldLayoutId id="2147483808" r:id="rId9"/>
    <p:sldLayoutId id="2147483810" r:id="rId10"/>
    <p:sldLayoutId id="2147483811" r:id="rId11"/>
    <p:sldLayoutId id="2147483812" r:id="rId12"/>
    <p:sldLayoutId id="2147483815" r:id="rId13"/>
    <p:sldLayoutId id="2147483816" r:id="rId14"/>
    <p:sldLayoutId id="2147483819" r:id="rId15"/>
    <p:sldLayoutId id="2147483926" r:id="rId16"/>
    <p:sldLayoutId id="2147483927" r:id="rId17"/>
    <p:sldLayoutId id="2147483930" r:id="rId18"/>
    <p:sldLayoutId id="2147483932" r:id="rId19"/>
    <p:sldLayoutId id="2147483936" r:id="rId20"/>
    <p:sldLayoutId id="2147483953" r:id="rId21"/>
    <p:sldLayoutId id="2147483954" r:id="rId22"/>
    <p:sldLayoutId id="2147483955" r:id="rId23"/>
    <p:sldLayoutId id="2147483956" r:id="rId24"/>
    <p:sldLayoutId id="2147483957" r:id="rId2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a:p>
        </p:txBody>
      </p:sp>
    </p:spTree>
    <p:extLst>
      <p:ext uri="{BB962C8B-B14F-4D97-AF65-F5344CB8AC3E}">
        <p14:creationId xmlns:p14="http://schemas.microsoft.com/office/powerpoint/2010/main" val="3060298418"/>
      </p:ext>
    </p:extLst>
  </p:cSld>
  <p:clrMap bg1="lt1" tx1="dk1" bg2="dk2" tx2="lt2" accent1="accent1" accent2="accent2" accent3="accent3" accent4="accent4" accent5="accent5" accent6="accent6" hlink="hlink" folHlink="folHlink"/>
  <p:sldLayoutIdLst>
    <p:sldLayoutId id="2147483821" r:id="rId1"/>
    <p:sldLayoutId id="2147483822" r:id="rId2"/>
    <p:sldLayoutId id="2147483823" r:id="rId3"/>
    <p:sldLayoutId id="2147483824" r:id="rId4"/>
    <p:sldLayoutId id="2147483825" r:id="rId5"/>
    <p:sldLayoutId id="2147483826" r:id="rId6"/>
    <p:sldLayoutId id="2147483827" r:id="rId7"/>
    <p:sldLayoutId id="2147483828" r:id="rId8"/>
    <p:sldLayoutId id="2147483829" r:id="rId9"/>
    <p:sldLayoutId id="2147483830" r:id="rId10"/>
    <p:sldLayoutId id="2147483833" r:id="rId11"/>
    <p:sldLayoutId id="2147483834" r:id="rId12"/>
    <p:sldLayoutId id="2147483835" r:id="rId13"/>
    <p:sldLayoutId id="2147483836" r:id="rId14"/>
    <p:sldLayoutId id="2147483837" r:id="rId15"/>
    <p:sldLayoutId id="2147483838" r:id="rId16"/>
    <p:sldLayoutId id="2147483839" r:id="rId17"/>
    <p:sldLayoutId id="2147483840"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a:p>
        </p:txBody>
      </p:sp>
    </p:spTree>
    <p:extLst>
      <p:ext uri="{BB962C8B-B14F-4D97-AF65-F5344CB8AC3E}">
        <p14:creationId xmlns:p14="http://schemas.microsoft.com/office/powerpoint/2010/main" val="3889893086"/>
      </p:ext>
    </p:extLst>
  </p:cSld>
  <p:clrMap bg1="lt1" tx1="dk1" bg2="dk2" tx2="lt2" accent1="accent1" accent2="accent2" accent3="accent3" accent4="accent4" accent5="accent5" accent6="accent6" hlink="hlink" folHlink="folHlink"/>
  <p:sldLayoutIdLst>
    <p:sldLayoutId id="2147483939" r:id="rId1"/>
    <p:sldLayoutId id="2147483865" r:id="rId2"/>
    <p:sldLayoutId id="2147483842" r:id="rId3"/>
    <p:sldLayoutId id="2147483843" r:id="rId4"/>
    <p:sldLayoutId id="2147483844" r:id="rId5"/>
    <p:sldLayoutId id="2147483845" r:id="rId6"/>
    <p:sldLayoutId id="2147483846" r:id="rId7"/>
    <p:sldLayoutId id="2147483847" r:id="rId8"/>
    <p:sldLayoutId id="2147483848" r:id="rId9"/>
    <p:sldLayoutId id="2147483849" r:id="rId10"/>
    <p:sldLayoutId id="2147483850" r:id="rId11"/>
    <p:sldLayoutId id="2147483851" r:id="rId12"/>
    <p:sldLayoutId id="2147483852" r:id="rId13"/>
    <p:sldLayoutId id="2147483853" r:id="rId14"/>
    <p:sldLayoutId id="2147483854" r:id="rId15"/>
    <p:sldLayoutId id="2147483855" r:id="rId16"/>
    <p:sldLayoutId id="2147483856" r:id="rId17"/>
    <p:sldLayoutId id="2147483857" r:id="rId18"/>
    <p:sldLayoutId id="2147483858" r:id="rId19"/>
    <p:sldLayoutId id="2147483859" r:id="rId20"/>
    <p:sldLayoutId id="2147483860" r:id="rId21"/>
    <p:sldLayoutId id="2147483861" r:id="rId22"/>
    <p:sldLayoutId id="2147483862" r:id="rId23"/>
    <p:sldLayoutId id="2147483863" r:id="rId24"/>
    <p:sldLayoutId id="2147483864" r:id="rId25"/>
    <p:sldLayoutId id="2147483920" r:id="rId26"/>
    <p:sldLayoutId id="2147483866" r:id="rId2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a:p>
        </p:txBody>
      </p:sp>
    </p:spTree>
    <p:extLst>
      <p:ext uri="{BB962C8B-B14F-4D97-AF65-F5344CB8AC3E}">
        <p14:creationId xmlns:p14="http://schemas.microsoft.com/office/powerpoint/2010/main" val="1214615684"/>
      </p:ext>
    </p:extLst>
  </p:cSld>
  <p:clrMap bg1="lt1" tx1="dk1" bg2="dk2" tx2="lt2" accent1="accent1" accent2="accent2" accent3="accent3" accent4="accent4" accent5="accent5" accent6="accent6" hlink="hlink" folHlink="folHlink"/>
  <p:sldLayoutIdLst>
    <p:sldLayoutId id="2147483868" r:id="rId1"/>
    <p:sldLayoutId id="2147483869" r:id="rId2"/>
    <p:sldLayoutId id="2147483870" r:id="rId3"/>
    <p:sldLayoutId id="2147483871" r:id="rId4"/>
    <p:sldLayoutId id="2147483872" r:id="rId5"/>
    <p:sldLayoutId id="2147483873" r:id="rId6"/>
    <p:sldLayoutId id="2147483874" r:id="rId7"/>
    <p:sldLayoutId id="2147483875" r:id="rId8"/>
    <p:sldLayoutId id="2147483876" r:id="rId9"/>
    <p:sldLayoutId id="2147483877" r:id="rId10"/>
    <p:sldLayoutId id="2147483878" r:id="rId11"/>
    <p:sldLayoutId id="2147483879" r:id="rId12"/>
    <p:sldLayoutId id="2147483880" r:id="rId13"/>
    <p:sldLayoutId id="2147483881" r:id="rId14"/>
    <p:sldLayoutId id="2147483882" r:id="rId15"/>
    <p:sldLayoutId id="2147483883" r:id="rId16"/>
    <p:sldLayoutId id="2147483884" r:id="rId17"/>
    <p:sldLayoutId id="2147483885" r:id="rId18"/>
    <p:sldLayoutId id="2147483886" r:id="rId19"/>
    <p:sldLayoutId id="2147483887" r:id="rId20"/>
    <p:sldLayoutId id="2147483919" r:id="rId21"/>
    <p:sldLayoutId id="2147483889" r:id="rId22"/>
    <p:sldLayoutId id="2147483890" r:id="rId23"/>
    <p:sldLayoutId id="2147483891" r:id="rId24"/>
    <p:sldLayoutId id="2147483892" r:id="rId2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a:p>
        </p:txBody>
      </p:sp>
    </p:spTree>
    <p:extLst>
      <p:ext uri="{BB962C8B-B14F-4D97-AF65-F5344CB8AC3E}">
        <p14:creationId xmlns:p14="http://schemas.microsoft.com/office/powerpoint/2010/main" val="1294380452"/>
      </p:ext>
    </p:extLst>
  </p:cSld>
  <p:clrMap bg1="lt1" tx1="dk1" bg2="dk2" tx2="lt2" accent1="accent1" accent2="accent2" accent3="accent3" accent4="accent4" accent5="accent5" accent6="accent6" hlink="hlink" folHlink="folHlink"/>
  <p:sldLayoutIdLst>
    <p:sldLayoutId id="2147483894" r:id="rId1"/>
    <p:sldLayoutId id="2147483895" r:id="rId2"/>
    <p:sldLayoutId id="2147483896" r:id="rId3"/>
    <p:sldLayoutId id="2147483897" r:id="rId4"/>
    <p:sldLayoutId id="2147483898" r:id="rId5"/>
    <p:sldLayoutId id="2147483899" r:id="rId6"/>
    <p:sldLayoutId id="2147483900" r:id="rId7"/>
    <p:sldLayoutId id="2147483901" r:id="rId8"/>
    <p:sldLayoutId id="2147483902" r:id="rId9"/>
    <p:sldLayoutId id="2147483903" r:id="rId10"/>
    <p:sldLayoutId id="2147483904" r:id="rId11"/>
    <p:sldLayoutId id="2147483905" r:id="rId12"/>
    <p:sldLayoutId id="2147483906" r:id="rId13"/>
    <p:sldLayoutId id="2147483907" r:id="rId14"/>
    <p:sldLayoutId id="2147483908" r:id="rId15"/>
    <p:sldLayoutId id="2147483909" r:id="rId16"/>
    <p:sldLayoutId id="2147483910" r:id="rId17"/>
    <p:sldLayoutId id="2147483911" r:id="rId18"/>
    <p:sldLayoutId id="2147483912" r:id="rId19"/>
    <p:sldLayoutId id="2147483913" r:id="rId20"/>
    <p:sldLayoutId id="2147483914" r:id="rId21"/>
    <p:sldLayoutId id="2147483915" r:id="rId22"/>
    <p:sldLayoutId id="2147483916" r:id="rId23"/>
    <p:sldLayoutId id="2147483917" r:id="rId24"/>
    <p:sldLayoutId id="2147483918" r:id="rId2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a:p>
        </p:txBody>
      </p:sp>
    </p:spTree>
    <p:extLst>
      <p:ext uri="{BB962C8B-B14F-4D97-AF65-F5344CB8AC3E}">
        <p14:creationId xmlns:p14="http://schemas.microsoft.com/office/powerpoint/2010/main" val="4012155122"/>
      </p:ext>
    </p:extLst>
  </p:cSld>
  <p:clrMap bg1="lt1" tx1="dk1" bg2="dk2" tx2="lt2" accent1="accent1" accent2="accent2" accent3="accent3" accent4="accent4" accent5="accent5" accent6="accent6" hlink="hlink" folHlink="folHlink"/>
  <p:sldLayoutIdLst>
    <p:sldLayoutId id="2147483959" r:id="rId1"/>
    <p:sldLayoutId id="2147483960" r:id="rId2"/>
    <p:sldLayoutId id="2147483961" r:id="rId3"/>
    <p:sldLayoutId id="2147483962" r:id="rId4"/>
    <p:sldLayoutId id="2147483963" r:id="rId5"/>
    <p:sldLayoutId id="2147483964" r:id="rId6"/>
    <p:sldLayoutId id="2147483965" r:id="rId7"/>
    <p:sldLayoutId id="2147483966" r:id="rId8"/>
    <p:sldLayoutId id="2147483967" r:id="rId9"/>
    <p:sldLayoutId id="2147483968" r:id="rId10"/>
    <p:sldLayoutId id="2147483969" r:id="rId11"/>
    <p:sldLayoutId id="2147483970" r:id="rId12"/>
    <p:sldLayoutId id="2147483971" r:id="rId13"/>
    <p:sldLayoutId id="2147483972" r:id="rId14"/>
    <p:sldLayoutId id="2147483973" r:id="rId15"/>
    <p:sldLayoutId id="2147483974" r:id="rId16"/>
    <p:sldLayoutId id="2147483975" r:id="rId17"/>
    <p:sldLayoutId id="2147483976" r:id="rId18"/>
    <p:sldLayoutId id="2147483977" r:id="rId1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a:p>
        </p:txBody>
      </p:sp>
    </p:spTree>
    <p:extLst>
      <p:ext uri="{BB962C8B-B14F-4D97-AF65-F5344CB8AC3E}">
        <p14:creationId xmlns:p14="http://schemas.microsoft.com/office/powerpoint/2010/main" val="851393197"/>
      </p:ext>
    </p:extLst>
  </p:cSld>
  <p:clrMap bg1="lt1" tx1="dk1" bg2="dk2" tx2="lt2" accent1="accent1" accent2="accent2" accent3="accent3" accent4="accent4" accent5="accent5" accent6="accent6" hlink="hlink" folHlink="folHlink"/>
  <p:sldLayoutIdLst>
    <p:sldLayoutId id="2147483979" r:id="rId1"/>
    <p:sldLayoutId id="2147483980" r:id="rId2"/>
    <p:sldLayoutId id="2147483981" r:id="rId3"/>
    <p:sldLayoutId id="2147483982" r:id="rId4"/>
    <p:sldLayoutId id="2147483983" r:id="rId5"/>
    <p:sldLayoutId id="2147483984" r:id="rId6"/>
    <p:sldLayoutId id="2147483985" r:id="rId7"/>
    <p:sldLayoutId id="2147483986" r:id="rId8"/>
    <p:sldLayoutId id="2147483987" r:id="rId9"/>
    <p:sldLayoutId id="2147483988" r:id="rId10"/>
    <p:sldLayoutId id="2147483989" r:id="rId11"/>
    <p:sldLayoutId id="2147483990" r:id="rId12"/>
    <p:sldLayoutId id="2147483991"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1.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1.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8" Type="http://schemas.openxmlformats.org/officeDocument/2006/relationships/diagramData" Target="../diagrams/data5.xml"/><Relationship Id="rId13" Type="http://schemas.openxmlformats.org/officeDocument/2006/relationships/diagramData" Target="../diagrams/data6.xml"/><Relationship Id="rId3" Type="http://schemas.openxmlformats.org/officeDocument/2006/relationships/diagramData" Target="../diagrams/data4.xml"/><Relationship Id="rId7" Type="http://schemas.microsoft.com/office/2007/relationships/diagramDrawing" Target="../diagrams/drawing4.xml"/><Relationship Id="rId12" Type="http://schemas.microsoft.com/office/2007/relationships/diagramDrawing" Target="../diagrams/drawing5.xml"/><Relationship Id="rId17" Type="http://schemas.microsoft.com/office/2007/relationships/diagramDrawing" Target="../diagrams/drawing6.xml"/><Relationship Id="rId2" Type="http://schemas.openxmlformats.org/officeDocument/2006/relationships/notesSlide" Target="../notesSlides/notesSlide14.xml"/><Relationship Id="rId16" Type="http://schemas.openxmlformats.org/officeDocument/2006/relationships/diagramColors" Target="../diagrams/colors6.xml"/><Relationship Id="rId1" Type="http://schemas.openxmlformats.org/officeDocument/2006/relationships/slideLayout" Target="../slideLayouts/slideLayout1.xml"/><Relationship Id="rId6" Type="http://schemas.openxmlformats.org/officeDocument/2006/relationships/diagramColors" Target="../diagrams/colors4.xml"/><Relationship Id="rId11" Type="http://schemas.openxmlformats.org/officeDocument/2006/relationships/diagramColors" Target="../diagrams/colors5.xml"/><Relationship Id="rId5" Type="http://schemas.openxmlformats.org/officeDocument/2006/relationships/diagramQuickStyle" Target="../diagrams/quickStyle4.xml"/><Relationship Id="rId15" Type="http://schemas.openxmlformats.org/officeDocument/2006/relationships/diagramQuickStyle" Target="../diagrams/quickStyle6.xml"/><Relationship Id="rId10" Type="http://schemas.openxmlformats.org/officeDocument/2006/relationships/diagramQuickStyle" Target="../diagrams/quickStyle5.xml"/><Relationship Id="rId4" Type="http://schemas.openxmlformats.org/officeDocument/2006/relationships/diagramLayout" Target="../diagrams/layout4.xml"/><Relationship Id="rId9" Type="http://schemas.openxmlformats.org/officeDocument/2006/relationships/diagramLayout" Target="../diagrams/layout5.xml"/><Relationship Id="rId14" Type="http://schemas.openxmlformats.org/officeDocument/2006/relationships/diagramLayout" Target="../diagrams/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image" Target="../media/image19.png"/><Relationship Id="rId7" Type="http://schemas.openxmlformats.org/officeDocument/2006/relationships/diagramColors" Target="../diagrams/colors7.xml"/><Relationship Id="rId2" Type="http://schemas.openxmlformats.org/officeDocument/2006/relationships/notesSlide" Target="../notesSlides/notesSlide16.xml"/><Relationship Id="rId1" Type="http://schemas.openxmlformats.org/officeDocument/2006/relationships/slideLayout" Target="../slideLayouts/slideLayout23.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s>
</file>

<file path=ppt/slides/_rels/slide1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7.xml"/><Relationship Id="rId1" Type="http://schemas.openxmlformats.org/officeDocument/2006/relationships/slideLayout" Target="../slideLayouts/slideLayout23.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9.xml.rels><?xml version="1.0" encoding="UTF-8" standalone="yes"?>
<Relationships xmlns="http://schemas.openxmlformats.org/package/2006/relationships"><Relationship Id="rId8" Type="http://schemas.microsoft.com/office/2007/relationships/diagramDrawing" Target="../diagrams/drawing9.xml"/><Relationship Id="rId3" Type="http://schemas.openxmlformats.org/officeDocument/2006/relationships/image" Target="../media/image21.jpeg"/><Relationship Id="rId7" Type="http://schemas.openxmlformats.org/officeDocument/2006/relationships/diagramColors" Target="../diagrams/colors9.xml"/><Relationship Id="rId2" Type="http://schemas.openxmlformats.org/officeDocument/2006/relationships/notesSlide" Target="../notesSlides/notesSlide18.xml"/><Relationship Id="rId1" Type="http://schemas.openxmlformats.org/officeDocument/2006/relationships/slideLayout" Target="../slideLayouts/slideLayout23.xml"/><Relationship Id="rId6" Type="http://schemas.openxmlformats.org/officeDocument/2006/relationships/diagramQuickStyle" Target="../diagrams/quickStyle9.xml"/><Relationship Id="rId5" Type="http://schemas.openxmlformats.org/officeDocument/2006/relationships/diagramLayout" Target="../diagrams/layout9.xml"/><Relationship Id="rId10" Type="http://schemas.openxmlformats.org/officeDocument/2006/relationships/image" Target="../media/image23.png"/><Relationship Id="rId4" Type="http://schemas.openxmlformats.org/officeDocument/2006/relationships/diagramData" Target="../diagrams/data9.xml"/><Relationship Id="rId9"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50.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20.xml"/><Relationship Id="rId1" Type="http://schemas.openxmlformats.org/officeDocument/2006/relationships/slideLayout" Target="../slideLayouts/slideLayout23.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 Id="rId9"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8" Type="http://schemas.microsoft.com/office/2007/relationships/diagramDrawing" Target="../diagrams/drawing11.xml"/><Relationship Id="rId3" Type="http://schemas.openxmlformats.org/officeDocument/2006/relationships/image" Target="../media/image26.png"/><Relationship Id="rId7" Type="http://schemas.openxmlformats.org/officeDocument/2006/relationships/diagramColors" Target="../diagrams/colors11.xml"/><Relationship Id="rId2" Type="http://schemas.openxmlformats.org/officeDocument/2006/relationships/notesSlide" Target="../notesSlides/notesSlide22.xml"/><Relationship Id="rId1" Type="http://schemas.openxmlformats.org/officeDocument/2006/relationships/slideLayout" Target="../slideLayouts/slideLayout50.xml"/><Relationship Id="rId6" Type="http://schemas.openxmlformats.org/officeDocument/2006/relationships/diagramQuickStyle" Target="../diagrams/quickStyle11.xml"/><Relationship Id="rId5" Type="http://schemas.openxmlformats.org/officeDocument/2006/relationships/diagramLayout" Target="../diagrams/layout11.xml"/><Relationship Id="rId4" Type="http://schemas.openxmlformats.org/officeDocument/2006/relationships/diagramData" Target="../diagrams/data11.xml"/><Relationship Id="rId9" Type="http://schemas.openxmlformats.org/officeDocument/2006/relationships/image" Target="../media/image22.png"/></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3.xml"/><Relationship Id="rId1" Type="http://schemas.openxmlformats.org/officeDocument/2006/relationships/slideLayout" Target="../slideLayouts/slideLayout48.xm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1.xml"/></Relationships>
</file>

<file path=ppt/slides/_rels/slide28.xml.rels><?xml version="1.0" encoding="UTF-8" standalone="yes"?>
<Relationships xmlns="http://schemas.openxmlformats.org/package/2006/relationships"><Relationship Id="rId8" Type="http://schemas.openxmlformats.org/officeDocument/2006/relationships/diagramData" Target="../diagrams/data13.xml"/><Relationship Id="rId3" Type="http://schemas.openxmlformats.org/officeDocument/2006/relationships/diagramData" Target="../diagrams/data12.xml"/><Relationship Id="rId7" Type="http://schemas.microsoft.com/office/2007/relationships/diagramDrawing" Target="../diagrams/drawing12.xml"/><Relationship Id="rId12" Type="http://schemas.microsoft.com/office/2007/relationships/diagramDrawing" Target="../diagrams/drawing13.xml"/><Relationship Id="rId2" Type="http://schemas.openxmlformats.org/officeDocument/2006/relationships/notesSlide" Target="../notesSlides/notesSlide26.xml"/><Relationship Id="rId1" Type="http://schemas.openxmlformats.org/officeDocument/2006/relationships/slideLayout" Target="../slideLayouts/slideLayout24.xml"/><Relationship Id="rId6" Type="http://schemas.openxmlformats.org/officeDocument/2006/relationships/diagramColors" Target="../diagrams/colors12.xml"/><Relationship Id="rId11" Type="http://schemas.openxmlformats.org/officeDocument/2006/relationships/diagramColors" Target="../diagrams/colors13.xml"/><Relationship Id="rId5" Type="http://schemas.openxmlformats.org/officeDocument/2006/relationships/diagramQuickStyle" Target="../diagrams/quickStyle12.xml"/><Relationship Id="rId10" Type="http://schemas.openxmlformats.org/officeDocument/2006/relationships/diagramQuickStyle" Target="../diagrams/quickStyle13.xml"/><Relationship Id="rId4" Type="http://schemas.openxmlformats.org/officeDocument/2006/relationships/diagramLayout" Target="../diagrams/layout12.xml"/><Relationship Id="rId9" Type="http://schemas.openxmlformats.org/officeDocument/2006/relationships/diagramLayout" Target="../diagrams/layout13.xml"/></Relationships>
</file>

<file path=ppt/slides/_rels/slide2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27.xml"/><Relationship Id="rId1" Type="http://schemas.openxmlformats.org/officeDocument/2006/relationships/slideLayout" Target="../slideLayouts/slideLayout25.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3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hyperlink" Target="https://commons.wikimedia.org/wiki/File:Hand_Gesture_-_Holding_a_Magnifying_Glass_Vector.svg"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32.xml"/><Relationship Id="rId1" Type="http://schemas.openxmlformats.org/officeDocument/2006/relationships/slideLayout" Target="../slideLayouts/slideLayout23.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35.xml"/><Relationship Id="rId1" Type="http://schemas.openxmlformats.org/officeDocument/2006/relationships/slideLayout" Target="../slideLayouts/slideLayout23.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notesSlide" Target="../notesSlides/notesSlide36.xml"/><Relationship Id="rId1" Type="http://schemas.openxmlformats.org/officeDocument/2006/relationships/slideLayout" Target="../slideLayouts/slideLayout23.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s>
</file>

<file path=ppt/slides/_rels/slide39.xml.rels><?xml version="1.0" encoding="UTF-8" standalone="yes"?>
<Relationships xmlns="http://schemas.openxmlformats.org/package/2006/relationships"><Relationship Id="rId3" Type="http://schemas.openxmlformats.org/officeDocument/2006/relationships/hyperlink" Target="file:///C:\Users\jdaily\Documents\Universal%20Trainings\Universal%20New%20Team%20Training%20Days%201%20&amp;%202\Univ%20Day%201%20&amp;%202%20Examples%20JKD\Day%201\Discipline%20Process%20Flowchart%20Template%20Midwest%20PBIS.pdf" TargetMode="External"/><Relationship Id="rId2" Type="http://schemas.openxmlformats.org/officeDocument/2006/relationships/notesSlide" Target="../notesSlides/notesSlide37.xml"/><Relationship Id="rId1" Type="http://schemas.openxmlformats.org/officeDocument/2006/relationships/slideLayout" Target="../slideLayouts/slideLayout23.xml"/><Relationship Id="rId5" Type="http://schemas.openxmlformats.org/officeDocument/2006/relationships/image" Target="../media/image36.png"/><Relationship Id="rId4" Type="http://schemas.openxmlformats.org/officeDocument/2006/relationships/image" Target="../media/image35.png"/></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0.xml.rels><?xml version="1.0" encoding="UTF-8" standalone="yes"?>
<Relationships xmlns="http://schemas.openxmlformats.org/package/2006/relationships"><Relationship Id="rId8" Type="http://schemas.openxmlformats.org/officeDocument/2006/relationships/hyperlink" Target="file:///C:\Users\jdaily\Documents\Universal%20Trainings\Universal%20New%20Team%20Training%20Days%201%20&amp;%202\Univ%20Day%201%20&amp;%202%20Examples%20JKD\Day%201\Discipline%20Process%20Flowchart%20Template%20Midwest%20PBIS.pdf" TargetMode="External"/><Relationship Id="rId3" Type="http://schemas.openxmlformats.org/officeDocument/2006/relationships/diagramData" Target="../diagrams/data19.xml"/><Relationship Id="rId7" Type="http://schemas.microsoft.com/office/2007/relationships/diagramDrawing" Target="../diagrams/drawing19.xml"/><Relationship Id="rId2" Type="http://schemas.openxmlformats.org/officeDocument/2006/relationships/notesSlide" Target="../notesSlides/notesSlide38.xml"/><Relationship Id="rId1" Type="http://schemas.openxmlformats.org/officeDocument/2006/relationships/slideLayout" Target="../slideLayouts/slideLayout23.xml"/><Relationship Id="rId6" Type="http://schemas.openxmlformats.org/officeDocument/2006/relationships/diagramColors" Target="../diagrams/colors19.xml"/><Relationship Id="rId5" Type="http://schemas.openxmlformats.org/officeDocument/2006/relationships/diagramQuickStyle" Target="../diagrams/quickStyle19.xml"/><Relationship Id="rId10" Type="http://schemas.openxmlformats.org/officeDocument/2006/relationships/image" Target="../media/image38.png"/><Relationship Id="rId4" Type="http://schemas.openxmlformats.org/officeDocument/2006/relationships/diagramLayout" Target="../diagrams/layout19.xml"/><Relationship Id="rId9" Type="http://schemas.openxmlformats.org/officeDocument/2006/relationships/image" Target="../media/image37.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diagramData" Target="../diagrams/data20.xml"/><Relationship Id="rId7" Type="http://schemas.microsoft.com/office/2007/relationships/diagramDrawing" Target="../diagrams/drawing20.xml"/><Relationship Id="rId2" Type="http://schemas.openxmlformats.org/officeDocument/2006/relationships/notesSlide" Target="../notesSlides/notesSlide40.xml"/><Relationship Id="rId1" Type="http://schemas.openxmlformats.org/officeDocument/2006/relationships/slideLayout" Target="../slideLayouts/slideLayout19.xml"/><Relationship Id="rId6" Type="http://schemas.openxmlformats.org/officeDocument/2006/relationships/diagramColors" Target="../diagrams/colors20.xml"/><Relationship Id="rId5" Type="http://schemas.openxmlformats.org/officeDocument/2006/relationships/diagramQuickStyle" Target="../diagrams/quickStyle20.xml"/><Relationship Id="rId4" Type="http://schemas.openxmlformats.org/officeDocument/2006/relationships/diagramLayout" Target="../diagrams/layout20.xml"/></Relationships>
</file>

<file path=ppt/slides/_rels/slide44.xml.rels><?xml version="1.0" encoding="UTF-8" standalone="yes"?>
<Relationships xmlns="http://schemas.openxmlformats.org/package/2006/relationships"><Relationship Id="rId8" Type="http://schemas.openxmlformats.org/officeDocument/2006/relationships/image" Target="../media/image50.tiff"/><Relationship Id="rId3" Type="http://schemas.openxmlformats.org/officeDocument/2006/relationships/image" Target="../media/image45.tiff"/><Relationship Id="rId7" Type="http://schemas.openxmlformats.org/officeDocument/2006/relationships/image" Target="../media/image49.tiff"/><Relationship Id="rId12" Type="http://schemas.openxmlformats.org/officeDocument/2006/relationships/image" Target="../media/image54.png"/><Relationship Id="rId2" Type="http://schemas.openxmlformats.org/officeDocument/2006/relationships/notesSlide" Target="../notesSlides/notesSlide41.xml"/><Relationship Id="rId1" Type="http://schemas.openxmlformats.org/officeDocument/2006/relationships/slideLayout" Target="../slideLayouts/slideLayout23.xml"/><Relationship Id="rId6" Type="http://schemas.openxmlformats.org/officeDocument/2006/relationships/image" Target="../media/image48.tiff"/><Relationship Id="rId11" Type="http://schemas.openxmlformats.org/officeDocument/2006/relationships/image" Target="../media/image53.png"/><Relationship Id="rId5" Type="http://schemas.openxmlformats.org/officeDocument/2006/relationships/image" Target="../media/image47.tiff"/><Relationship Id="rId10" Type="http://schemas.openxmlformats.org/officeDocument/2006/relationships/image" Target="../media/image52.jpeg"/><Relationship Id="rId4" Type="http://schemas.openxmlformats.org/officeDocument/2006/relationships/image" Target="../media/image46.tiff"/><Relationship Id="rId9" Type="http://schemas.openxmlformats.org/officeDocument/2006/relationships/image" Target="../media/image51.tiff"/></Relationships>
</file>

<file path=ppt/slides/_rels/slide45.xml.rels><?xml version="1.0" encoding="UTF-8" standalone="yes"?>
<Relationships xmlns="http://schemas.openxmlformats.org/package/2006/relationships"><Relationship Id="rId3" Type="http://schemas.openxmlformats.org/officeDocument/2006/relationships/diagramData" Target="../diagrams/data21.xml"/><Relationship Id="rId7" Type="http://schemas.microsoft.com/office/2007/relationships/diagramDrawing" Target="../diagrams/drawing21.xml"/><Relationship Id="rId2" Type="http://schemas.openxmlformats.org/officeDocument/2006/relationships/notesSlide" Target="../notesSlides/notesSlide42.xml"/><Relationship Id="rId1" Type="http://schemas.openxmlformats.org/officeDocument/2006/relationships/slideLayout" Target="../slideLayouts/slideLayout23.xml"/><Relationship Id="rId6" Type="http://schemas.openxmlformats.org/officeDocument/2006/relationships/diagramColors" Target="../diagrams/colors21.xml"/><Relationship Id="rId5" Type="http://schemas.openxmlformats.org/officeDocument/2006/relationships/diagramQuickStyle" Target="../diagrams/quickStyle21.xml"/><Relationship Id="rId4" Type="http://schemas.openxmlformats.org/officeDocument/2006/relationships/diagramLayout" Target="../diagrams/layout21.xml"/></Relationships>
</file>

<file path=ppt/slides/_rels/slide46.xml.rels><?xml version="1.0" encoding="UTF-8" standalone="yes"?>
<Relationships xmlns="http://schemas.openxmlformats.org/package/2006/relationships"><Relationship Id="rId3" Type="http://schemas.openxmlformats.org/officeDocument/2006/relationships/diagramData" Target="../diagrams/data22.xml"/><Relationship Id="rId7" Type="http://schemas.microsoft.com/office/2007/relationships/diagramDrawing" Target="../diagrams/drawing22.xml"/><Relationship Id="rId2" Type="http://schemas.openxmlformats.org/officeDocument/2006/relationships/notesSlide" Target="../notesSlides/notesSlide43.xml"/><Relationship Id="rId1" Type="http://schemas.openxmlformats.org/officeDocument/2006/relationships/slideLayout" Target="../slideLayouts/slideLayout23.xml"/><Relationship Id="rId6" Type="http://schemas.openxmlformats.org/officeDocument/2006/relationships/diagramColors" Target="../diagrams/colors22.xml"/><Relationship Id="rId5" Type="http://schemas.openxmlformats.org/officeDocument/2006/relationships/diagramQuickStyle" Target="../diagrams/quickStyle22.xml"/><Relationship Id="rId4" Type="http://schemas.openxmlformats.org/officeDocument/2006/relationships/diagramLayout" Target="../diagrams/layout22.xml"/></Relationships>
</file>

<file path=ppt/slides/_rels/slide47.xml.rels><?xml version="1.0" encoding="UTF-8" standalone="yes"?>
<Relationships xmlns="http://schemas.openxmlformats.org/package/2006/relationships"><Relationship Id="rId8" Type="http://schemas.openxmlformats.org/officeDocument/2006/relationships/diagramColors" Target="../diagrams/colors23.xml"/><Relationship Id="rId3" Type="http://schemas.openxmlformats.org/officeDocument/2006/relationships/hyperlink" Target="file:///C:\Users\jdaily\Documents\Universal%20Trainings\Universal%20New%20Team%20Training%20Days%201%20&amp;%202\Univ%20Day%201%20&amp;%202%20Examples%20JKD\Day%201\Discipline%20Process%20Flowchart%20Template%20Midwest%20PBIS.pdf" TargetMode="External"/><Relationship Id="rId7" Type="http://schemas.openxmlformats.org/officeDocument/2006/relationships/diagramQuickStyle" Target="../diagrams/quickStyle23.xml"/><Relationship Id="rId2" Type="http://schemas.openxmlformats.org/officeDocument/2006/relationships/notesSlide" Target="../notesSlides/notesSlide44.xml"/><Relationship Id="rId1" Type="http://schemas.openxmlformats.org/officeDocument/2006/relationships/slideLayout" Target="../slideLayouts/slideLayout23.xml"/><Relationship Id="rId6" Type="http://schemas.openxmlformats.org/officeDocument/2006/relationships/diagramLayout" Target="../diagrams/layout23.xml"/><Relationship Id="rId5" Type="http://schemas.openxmlformats.org/officeDocument/2006/relationships/diagramData" Target="../diagrams/data23.xml"/><Relationship Id="rId10" Type="http://schemas.openxmlformats.org/officeDocument/2006/relationships/image" Target="../media/image38.png"/><Relationship Id="rId4" Type="http://schemas.openxmlformats.org/officeDocument/2006/relationships/image" Target="../media/image37.png"/><Relationship Id="rId9" Type="http://schemas.microsoft.com/office/2007/relationships/diagramDrawing" Target="../diagrams/drawing23.xml"/></Relationships>
</file>

<file path=ppt/slides/_rels/slide48.xml.rels><?xml version="1.0" encoding="UTF-8" standalone="yes"?>
<Relationships xmlns="http://schemas.openxmlformats.org/package/2006/relationships"><Relationship Id="rId3" Type="http://schemas.openxmlformats.org/officeDocument/2006/relationships/diagramData" Target="../diagrams/data24.xml"/><Relationship Id="rId7" Type="http://schemas.microsoft.com/office/2007/relationships/diagramDrawing" Target="../diagrams/drawing24.xml"/><Relationship Id="rId2" Type="http://schemas.openxmlformats.org/officeDocument/2006/relationships/notesSlide" Target="../notesSlides/notesSlide45.xml"/><Relationship Id="rId1" Type="http://schemas.openxmlformats.org/officeDocument/2006/relationships/slideLayout" Target="../slideLayouts/slideLayout23.xml"/><Relationship Id="rId6" Type="http://schemas.openxmlformats.org/officeDocument/2006/relationships/diagramColors" Target="../diagrams/colors24.xml"/><Relationship Id="rId5" Type="http://schemas.openxmlformats.org/officeDocument/2006/relationships/diagramQuickStyle" Target="../diagrams/quickStyle24.xml"/><Relationship Id="rId4" Type="http://schemas.openxmlformats.org/officeDocument/2006/relationships/diagramLayout" Target="../diagrams/layout24.xml"/></Relationships>
</file>

<file path=ppt/slides/_rels/slide49.xml.rels><?xml version="1.0" encoding="UTF-8" standalone="yes"?>
<Relationships xmlns="http://schemas.openxmlformats.org/package/2006/relationships"><Relationship Id="rId8" Type="http://schemas.openxmlformats.org/officeDocument/2006/relationships/diagramQuickStyle" Target="../diagrams/quickStyle25.xml"/><Relationship Id="rId3" Type="http://schemas.openxmlformats.org/officeDocument/2006/relationships/hyperlink" Target="file:///C:\Users\jdaily\Documents\Universal%20Trainings\Universal%20New%20Team%20Training%20Days%201%20&amp;%202\Univ%20Day%201%20&amp;%202%20Examples%20JKD\Day%201\Discipline%20Process%20Flowchart%20Template%20Midwest%20PBIS.pdf" TargetMode="External"/><Relationship Id="rId7" Type="http://schemas.openxmlformats.org/officeDocument/2006/relationships/diagramLayout" Target="../diagrams/layout25.xml"/><Relationship Id="rId2" Type="http://schemas.openxmlformats.org/officeDocument/2006/relationships/notesSlide" Target="../notesSlides/notesSlide46.xml"/><Relationship Id="rId1" Type="http://schemas.openxmlformats.org/officeDocument/2006/relationships/slideLayout" Target="../slideLayouts/slideLayout23.xml"/><Relationship Id="rId6" Type="http://schemas.openxmlformats.org/officeDocument/2006/relationships/diagramData" Target="../diagrams/data25.xml"/><Relationship Id="rId5" Type="http://schemas.openxmlformats.org/officeDocument/2006/relationships/image" Target="../media/image38.png"/><Relationship Id="rId10" Type="http://schemas.microsoft.com/office/2007/relationships/diagramDrawing" Target="../diagrams/drawing25.xml"/><Relationship Id="rId4" Type="http://schemas.openxmlformats.org/officeDocument/2006/relationships/image" Target="../media/image37.png"/><Relationship Id="rId9" Type="http://schemas.openxmlformats.org/officeDocument/2006/relationships/diagramColors" Target="../diagrams/colors25.xml"/></Relationships>
</file>

<file path=ppt/slides/_rels/slide5.xml.rels><?xml version="1.0" encoding="UTF-8" standalone="yes"?>
<Relationships xmlns="http://schemas.openxmlformats.org/package/2006/relationships"><Relationship Id="rId8" Type="http://schemas.openxmlformats.org/officeDocument/2006/relationships/hyperlink" Target="https://sebacademy.edc.org/annual-evaluation-report-template" TargetMode="External"/><Relationship Id="rId13" Type="http://schemas.openxmlformats.org/officeDocument/2006/relationships/hyperlink" Target="https://sites.google.com/msad54.org/bloomfield-pbis/home?authuser=0" TargetMode="External"/><Relationship Id="rId3" Type="http://schemas.openxmlformats.org/officeDocument/2006/relationships/hyperlink" Target="https://sebacademy.edc.org/action-plan-template-1-year-1-teams" TargetMode="External"/><Relationship Id="rId7" Type="http://schemas.openxmlformats.org/officeDocument/2006/relationships/hyperlink" Target="https://sebacademy.edc.org/supporting-and-responding-educators-classroom-pbis-implementation-needs-guide-classroom-systems-and" TargetMode="External"/><Relationship Id="rId12" Type="http://schemas.openxmlformats.org/officeDocument/2006/relationships/hyperlink" Target="https://sebacademy.edc.org/sample-pbis-student-slide-deck" TargetMode="External"/><Relationship Id="rId2" Type="http://schemas.openxmlformats.org/officeDocument/2006/relationships/notesSlide" Target="../notesSlides/notesSlide5.xml"/><Relationship Id="rId1" Type="http://schemas.openxmlformats.org/officeDocument/2006/relationships/slideLayout" Target="../slideLayouts/slideLayout18.xml"/><Relationship Id="rId6" Type="http://schemas.openxmlformats.org/officeDocument/2006/relationships/hyperlink" Target="https://sebacademy.edc.org/organizing-data-sources-activity-0" TargetMode="External"/><Relationship Id="rId11" Type="http://schemas.openxmlformats.org/officeDocument/2006/relationships/hyperlink" Target="https://sebacademy.edc.org/sample-pbis-staff-slide-deck" TargetMode="External"/><Relationship Id="rId5" Type="http://schemas.openxmlformats.org/officeDocument/2006/relationships/hyperlink" Target="https://sebacademy.edc.org/tfi-action-plan-template" TargetMode="External"/><Relationship Id="rId10" Type="http://schemas.openxmlformats.org/officeDocument/2006/relationships/hyperlink" Target="https://sebacademy.edc.org/list-of-pbis-resources?keyword=Sample+PBIS+Handbook&amp;pbis_resource_type=All&amp;pbis_resource_topic=All&amp;sort_by=field_date_value&amp;sort_order=DESC" TargetMode="External"/><Relationship Id="rId4" Type="http://schemas.openxmlformats.org/officeDocument/2006/relationships/hyperlink" Target="https://sebacademy.edc.org/tfi-tier-1-quick-check-tip-sheet-scoring" TargetMode="External"/><Relationship Id="rId9" Type="http://schemas.openxmlformats.org/officeDocument/2006/relationships/hyperlink" Target="https://sebacademy.edc.org/annual-evaluation-report-sample" TargetMode="External"/><Relationship Id="rId14" Type="http://schemas.openxmlformats.org/officeDocument/2006/relationships/image" Target="../media/image11.png"/></Relationships>
</file>

<file path=ppt/slides/_rels/slide50.xml.rels><?xml version="1.0" encoding="UTF-8" standalone="yes"?>
<Relationships xmlns="http://schemas.openxmlformats.org/package/2006/relationships"><Relationship Id="rId8" Type="http://schemas.openxmlformats.org/officeDocument/2006/relationships/diagramData" Target="../diagrams/data27.xml"/><Relationship Id="rId3" Type="http://schemas.openxmlformats.org/officeDocument/2006/relationships/diagramData" Target="../diagrams/data26.xml"/><Relationship Id="rId7" Type="http://schemas.microsoft.com/office/2007/relationships/diagramDrawing" Target="../diagrams/drawing26.xml"/><Relationship Id="rId12" Type="http://schemas.microsoft.com/office/2007/relationships/diagramDrawing" Target="../diagrams/drawing27.xml"/><Relationship Id="rId2" Type="http://schemas.openxmlformats.org/officeDocument/2006/relationships/notesSlide" Target="../notesSlides/notesSlide47.xml"/><Relationship Id="rId1" Type="http://schemas.openxmlformats.org/officeDocument/2006/relationships/slideLayout" Target="../slideLayouts/slideLayout23.xml"/><Relationship Id="rId6" Type="http://schemas.openxmlformats.org/officeDocument/2006/relationships/diagramColors" Target="../diagrams/colors26.xml"/><Relationship Id="rId11" Type="http://schemas.openxmlformats.org/officeDocument/2006/relationships/diagramColors" Target="../diagrams/colors27.xml"/><Relationship Id="rId5" Type="http://schemas.openxmlformats.org/officeDocument/2006/relationships/diagramQuickStyle" Target="../diagrams/quickStyle26.xml"/><Relationship Id="rId10" Type="http://schemas.openxmlformats.org/officeDocument/2006/relationships/diagramQuickStyle" Target="../diagrams/quickStyle27.xml"/><Relationship Id="rId4" Type="http://schemas.openxmlformats.org/officeDocument/2006/relationships/diagramLayout" Target="../diagrams/layout26.xml"/><Relationship Id="rId9" Type="http://schemas.openxmlformats.org/officeDocument/2006/relationships/diagramLayout" Target="../diagrams/layout27.xml"/></Relationships>
</file>

<file path=ppt/slides/_rels/slide5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8.xml"/><Relationship Id="rId1" Type="http://schemas.openxmlformats.org/officeDocument/2006/relationships/slideLayout" Target="../slideLayouts/slideLayout23.xml"/><Relationship Id="rId5" Type="http://schemas.openxmlformats.org/officeDocument/2006/relationships/hyperlink" Target="https://nepbis.org/classroom-pbis/educator-support/" TargetMode="External"/><Relationship Id="rId4" Type="http://schemas.openxmlformats.org/officeDocument/2006/relationships/image" Target="../media/image63.png"/></Relationships>
</file>

<file path=ppt/slides/_rels/slide52.xml.rels><?xml version="1.0" encoding="UTF-8" standalone="yes"?>
<Relationships xmlns="http://schemas.openxmlformats.org/package/2006/relationships"><Relationship Id="rId3" Type="http://schemas.openxmlformats.org/officeDocument/2006/relationships/diagramData" Target="../diagrams/data28.xml"/><Relationship Id="rId7" Type="http://schemas.microsoft.com/office/2007/relationships/diagramDrawing" Target="../diagrams/drawing28.xml"/><Relationship Id="rId2" Type="http://schemas.openxmlformats.org/officeDocument/2006/relationships/notesSlide" Target="../notesSlides/notesSlide49.xml"/><Relationship Id="rId1" Type="http://schemas.openxmlformats.org/officeDocument/2006/relationships/slideLayout" Target="../slideLayouts/slideLayout23.xml"/><Relationship Id="rId6" Type="http://schemas.openxmlformats.org/officeDocument/2006/relationships/diagramColors" Target="../diagrams/colors28.xml"/><Relationship Id="rId5" Type="http://schemas.openxmlformats.org/officeDocument/2006/relationships/diagramQuickStyle" Target="../diagrams/quickStyle28.xml"/><Relationship Id="rId4" Type="http://schemas.openxmlformats.org/officeDocument/2006/relationships/diagramLayout" Target="../diagrams/layout28.xml"/></Relationships>
</file>

<file path=ppt/slides/_rels/slide5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0.xml"/><Relationship Id="rId1" Type="http://schemas.openxmlformats.org/officeDocument/2006/relationships/slideLayout" Target="../slideLayouts/slideLayout23.xml"/><Relationship Id="rId4" Type="http://schemas.openxmlformats.org/officeDocument/2006/relationships/hyperlink" Target="http://www.pngall.com/calendar-png" TargetMode="External"/></Relationships>
</file>

<file path=ppt/slides/_rels/slide5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1.xml"/><Relationship Id="rId1" Type="http://schemas.openxmlformats.org/officeDocument/2006/relationships/slideLayout" Target="../slideLayouts/slideLayout50.xml"/><Relationship Id="rId5" Type="http://schemas.openxmlformats.org/officeDocument/2006/relationships/image" Target="../media/image68.png"/><Relationship Id="rId4" Type="http://schemas.openxmlformats.org/officeDocument/2006/relationships/image" Target="../media/image67.png"/></Relationships>
</file>

<file path=ppt/slides/_rels/slide56.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48.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3.xml"/><Relationship Id="rId1" Type="http://schemas.openxmlformats.org/officeDocument/2006/relationships/slideLayout" Target="../slideLayouts/slideLayout19.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6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4.xml"/><Relationship Id="rId1" Type="http://schemas.openxmlformats.org/officeDocument/2006/relationships/slideLayout" Target="../slideLayouts/slideLayout23.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11.png"/></Relationships>
</file>

<file path=ppt/slides/_rels/slide61.xml.rels><?xml version="1.0" encoding="UTF-8" standalone="yes"?>
<Relationships xmlns="http://schemas.openxmlformats.org/package/2006/relationships"><Relationship Id="rId8" Type="http://schemas.openxmlformats.org/officeDocument/2006/relationships/image" Target="../media/image77.png"/><Relationship Id="rId13" Type="http://schemas.openxmlformats.org/officeDocument/2006/relationships/image" Target="https://www.pbisassessment.org/Content/ReportAssets/3l30kpup.njrC_44iT0R0x0T1_1" TargetMode="External"/><Relationship Id="rId3" Type="http://schemas.openxmlformats.org/officeDocument/2006/relationships/image" Target="../media/image74.png"/><Relationship Id="rId7" Type="http://schemas.openxmlformats.org/officeDocument/2006/relationships/image" Target="https://app.swis.org/cache/b6dbf7b468226fd62a0189b8dc7c2ec77b8a91fbd47cbfe7a610ee77a16f7f1f.jpg" TargetMode="External"/><Relationship Id="rId12" Type="http://schemas.openxmlformats.org/officeDocument/2006/relationships/image" Target="../media/image79.png"/><Relationship Id="rId2" Type="http://schemas.openxmlformats.org/officeDocument/2006/relationships/notesSlide" Target="../notesSlides/notesSlide55.xml"/><Relationship Id="rId1" Type="http://schemas.openxmlformats.org/officeDocument/2006/relationships/slideLayout" Target="../slideLayouts/slideLayout19.xml"/><Relationship Id="rId6" Type="http://schemas.openxmlformats.org/officeDocument/2006/relationships/image" Target="../media/image76.jpeg"/><Relationship Id="rId11" Type="http://schemas.openxmlformats.org/officeDocument/2006/relationships/image" Target="https://www.pbisassessment.org/Content/ReportAssets/3l30kpup.njrC_31iT0R0x0T0_1" TargetMode="External"/><Relationship Id="rId5" Type="http://schemas.openxmlformats.org/officeDocument/2006/relationships/image" Target="https://app.swis.org/cache/5c335bfd130119ae81471f5eb3e813acd9365970ffa960613ad37a4460604ff1.jpg" TargetMode="External"/><Relationship Id="rId15" Type="http://schemas.openxmlformats.org/officeDocument/2006/relationships/image" Target="https://vpm.org/sites/default/files/inline-images/Screenshot%20%2877%29.jpg" TargetMode="External"/><Relationship Id="rId10" Type="http://schemas.openxmlformats.org/officeDocument/2006/relationships/image" Target="../media/image78.png"/><Relationship Id="rId4" Type="http://schemas.openxmlformats.org/officeDocument/2006/relationships/image" Target="../media/image75.jpeg"/><Relationship Id="rId9" Type="http://schemas.openxmlformats.org/officeDocument/2006/relationships/image" Target="https://www.pbisassessment.org/Content/ReportAssets/akjiwot4.jqaC_28iT0R0x0T0_1" TargetMode="External"/><Relationship Id="rId14" Type="http://schemas.openxmlformats.org/officeDocument/2006/relationships/image" Target="../media/image80.jpeg"/></Relationships>
</file>

<file path=ppt/slides/_rels/slide6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56.xml"/><Relationship Id="rId1" Type="http://schemas.openxmlformats.org/officeDocument/2006/relationships/slideLayout" Target="../slideLayouts/slideLayout19.xml"/><Relationship Id="rId4" Type="http://schemas.openxmlformats.org/officeDocument/2006/relationships/image" Target="../media/image82.png"/></Relationships>
</file>

<file path=ppt/slides/_rels/slide63.xml.rels><?xml version="1.0" encoding="UTF-8" standalone="yes"?>
<Relationships xmlns="http://schemas.openxmlformats.org/package/2006/relationships"><Relationship Id="rId8" Type="http://schemas.microsoft.com/office/2007/relationships/diagramDrawing" Target="../diagrams/drawing29.xml"/><Relationship Id="rId3" Type="http://schemas.openxmlformats.org/officeDocument/2006/relationships/image" Target="../media/image82.png"/><Relationship Id="rId7" Type="http://schemas.openxmlformats.org/officeDocument/2006/relationships/diagramColors" Target="../diagrams/colors29.xml"/><Relationship Id="rId2" Type="http://schemas.openxmlformats.org/officeDocument/2006/relationships/notesSlide" Target="../notesSlides/notesSlide57.xml"/><Relationship Id="rId1" Type="http://schemas.openxmlformats.org/officeDocument/2006/relationships/slideLayout" Target="../slideLayouts/slideLayout50.xml"/><Relationship Id="rId6" Type="http://schemas.openxmlformats.org/officeDocument/2006/relationships/diagramQuickStyle" Target="../diagrams/quickStyle29.xml"/><Relationship Id="rId5" Type="http://schemas.openxmlformats.org/officeDocument/2006/relationships/diagramLayout" Target="../diagrams/layout29.xml"/><Relationship Id="rId4" Type="http://schemas.openxmlformats.org/officeDocument/2006/relationships/diagramData" Target="../diagrams/data29.xml"/><Relationship Id="rId9" Type="http://schemas.openxmlformats.org/officeDocument/2006/relationships/image" Target="../media/image26.png"/></Relationships>
</file>

<file path=ppt/slides/_rels/slide6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8.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59.xml"/><Relationship Id="rId1" Type="http://schemas.openxmlformats.org/officeDocument/2006/relationships/slideLayout" Target="../slideLayouts/slideLayout131.xml"/></Relationships>
</file>

<file path=ppt/slides/_rels/slide66.xml.rels><?xml version="1.0" encoding="UTF-8" standalone="yes"?>
<Relationships xmlns="http://schemas.openxmlformats.org/package/2006/relationships"><Relationship Id="rId8" Type="http://schemas.openxmlformats.org/officeDocument/2006/relationships/image" Target="../media/image89.svg"/><Relationship Id="rId3" Type="http://schemas.openxmlformats.org/officeDocument/2006/relationships/image" Target="../media/image84.png"/><Relationship Id="rId7" Type="http://schemas.openxmlformats.org/officeDocument/2006/relationships/image" Target="../media/image88.png"/><Relationship Id="rId2" Type="http://schemas.openxmlformats.org/officeDocument/2006/relationships/notesSlide" Target="../notesSlides/notesSlide60.xml"/><Relationship Id="rId1" Type="http://schemas.openxmlformats.org/officeDocument/2006/relationships/slideLayout" Target="../slideLayouts/slideLayout123.xml"/><Relationship Id="rId6" Type="http://schemas.openxmlformats.org/officeDocument/2006/relationships/image" Target="../media/image87.svg"/><Relationship Id="rId5" Type="http://schemas.openxmlformats.org/officeDocument/2006/relationships/image" Target="../media/image86.png"/><Relationship Id="rId4" Type="http://schemas.openxmlformats.org/officeDocument/2006/relationships/image" Target="../media/image85.svg"/></Relationships>
</file>

<file path=ppt/slides/_rels/slide67.xml.rels><?xml version="1.0" encoding="UTF-8" standalone="yes"?>
<Relationships xmlns="http://schemas.openxmlformats.org/package/2006/relationships"><Relationship Id="rId3" Type="http://schemas.openxmlformats.org/officeDocument/2006/relationships/image" Target="../media/image91.svg"/><Relationship Id="rId2" Type="http://schemas.openxmlformats.org/officeDocument/2006/relationships/image" Target="../media/image90.pn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diagramData" Target="../diagrams/data30.xml"/><Relationship Id="rId7" Type="http://schemas.microsoft.com/office/2007/relationships/diagramDrawing" Target="../diagrams/drawing30.xml"/><Relationship Id="rId2" Type="http://schemas.openxmlformats.org/officeDocument/2006/relationships/notesSlide" Target="../notesSlides/notesSlide61.xml"/><Relationship Id="rId1" Type="http://schemas.openxmlformats.org/officeDocument/2006/relationships/slideLayout" Target="../slideLayouts/slideLayout138.xml"/><Relationship Id="rId6" Type="http://schemas.openxmlformats.org/officeDocument/2006/relationships/diagramColors" Target="../diagrams/colors30.xml"/><Relationship Id="rId5" Type="http://schemas.openxmlformats.org/officeDocument/2006/relationships/diagramQuickStyle" Target="../diagrams/quickStyle30.xml"/><Relationship Id="rId4" Type="http://schemas.openxmlformats.org/officeDocument/2006/relationships/diagramLayout" Target="../diagrams/layout30.xml"/></Relationships>
</file>

<file path=ppt/slides/_rels/slide6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62.xml"/><Relationship Id="rId1" Type="http://schemas.openxmlformats.org/officeDocument/2006/relationships/slideLayout" Target="../slideLayouts/slideLayout13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70.xml.rels><?xml version="1.0" encoding="UTF-8" standalone="yes"?>
<Relationships xmlns="http://schemas.openxmlformats.org/package/2006/relationships"><Relationship Id="rId3" Type="http://schemas.openxmlformats.org/officeDocument/2006/relationships/diagramData" Target="../diagrams/data31.xml"/><Relationship Id="rId7" Type="http://schemas.microsoft.com/office/2007/relationships/diagramDrawing" Target="../diagrams/drawing31.xml"/><Relationship Id="rId2" Type="http://schemas.openxmlformats.org/officeDocument/2006/relationships/notesSlide" Target="../notesSlides/notesSlide63.xml"/><Relationship Id="rId1" Type="http://schemas.openxmlformats.org/officeDocument/2006/relationships/slideLayout" Target="../slideLayouts/slideLayout136.xml"/><Relationship Id="rId6" Type="http://schemas.openxmlformats.org/officeDocument/2006/relationships/diagramColors" Target="../diagrams/colors31.xml"/><Relationship Id="rId5" Type="http://schemas.openxmlformats.org/officeDocument/2006/relationships/diagramQuickStyle" Target="../diagrams/quickStyle31.xml"/><Relationship Id="rId4" Type="http://schemas.openxmlformats.org/officeDocument/2006/relationships/diagramLayout" Target="../diagrams/layout31.xml"/></Relationships>
</file>

<file path=ppt/slides/_rels/slide71.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72.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99.png"/><Relationship Id="rId7" Type="http://schemas.openxmlformats.org/officeDocument/2006/relationships/image" Target="../media/image103.png"/><Relationship Id="rId2" Type="http://schemas.openxmlformats.org/officeDocument/2006/relationships/notesSlide" Target="../notesSlides/notesSlide64.xml"/><Relationship Id="rId1" Type="http://schemas.openxmlformats.org/officeDocument/2006/relationships/slideLayout" Target="../slideLayouts/slideLayout1.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png"/><Relationship Id="rId9" Type="http://schemas.openxmlformats.org/officeDocument/2006/relationships/image" Target="../media/image23.png"/></Relationships>
</file>

<file path=ppt/slides/_rels/slide73.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diagramData" Target="../diagrams/data32.xml"/><Relationship Id="rId7" Type="http://schemas.microsoft.com/office/2007/relationships/diagramDrawing" Target="../diagrams/drawing32.xml"/><Relationship Id="rId2" Type="http://schemas.openxmlformats.org/officeDocument/2006/relationships/notesSlide" Target="../notesSlides/notesSlide65.xml"/><Relationship Id="rId1" Type="http://schemas.openxmlformats.org/officeDocument/2006/relationships/slideLayout" Target="../slideLayouts/slideLayout148.xml"/><Relationship Id="rId6" Type="http://schemas.openxmlformats.org/officeDocument/2006/relationships/diagramColors" Target="../diagrams/colors32.xml"/><Relationship Id="rId5" Type="http://schemas.openxmlformats.org/officeDocument/2006/relationships/diagramQuickStyle" Target="../diagrams/quickStyle32.xml"/><Relationship Id="rId4" Type="http://schemas.openxmlformats.org/officeDocument/2006/relationships/diagramLayout" Target="../diagrams/layout32.xml"/></Relationships>
</file>

<file path=ppt/slides/_rels/slide7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6.xml"/><Relationship Id="rId1" Type="http://schemas.openxmlformats.org/officeDocument/2006/relationships/slideLayout" Target="../slideLayouts/slideLayout152.xml"/></Relationships>
</file>

<file path=ppt/slides/_rels/slide75.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67.xml"/><Relationship Id="rId1" Type="http://schemas.openxmlformats.org/officeDocument/2006/relationships/slideLayout" Target="../slideLayouts/slideLayout136.xml"/></Relationships>
</file>

<file path=ppt/slides/_rels/slide76.xml.rels><?xml version="1.0" encoding="UTF-8" standalone="yes"?>
<Relationships xmlns="http://schemas.openxmlformats.org/package/2006/relationships"><Relationship Id="rId8" Type="http://schemas.openxmlformats.org/officeDocument/2006/relationships/image" Target="../media/image111.svg"/><Relationship Id="rId3" Type="http://schemas.openxmlformats.org/officeDocument/2006/relationships/image" Target="../media/image106.png"/><Relationship Id="rId7" Type="http://schemas.openxmlformats.org/officeDocument/2006/relationships/image" Target="../media/image110.png"/><Relationship Id="rId2" Type="http://schemas.openxmlformats.org/officeDocument/2006/relationships/notesSlide" Target="../notesSlides/notesSlide68.xml"/><Relationship Id="rId1" Type="http://schemas.openxmlformats.org/officeDocument/2006/relationships/slideLayout" Target="../slideLayouts/slideLayout136.xml"/><Relationship Id="rId6" Type="http://schemas.openxmlformats.org/officeDocument/2006/relationships/image" Target="../media/image109.svg"/><Relationship Id="rId5" Type="http://schemas.openxmlformats.org/officeDocument/2006/relationships/image" Target="../media/image108.png"/><Relationship Id="rId4" Type="http://schemas.openxmlformats.org/officeDocument/2006/relationships/image" Target="../media/image107.svg"/></Relationships>
</file>

<file path=ppt/slides/_rels/slide77.xml.rels><?xml version="1.0" encoding="UTF-8" standalone="yes"?>
<Relationships xmlns="http://schemas.openxmlformats.org/package/2006/relationships"><Relationship Id="rId8" Type="http://schemas.openxmlformats.org/officeDocument/2006/relationships/image" Target="../media/image116.png"/><Relationship Id="rId3" Type="http://schemas.openxmlformats.org/officeDocument/2006/relationships/hyperlink" Target="https://www.daviesskyschools.org/userfiles/320/my%20files/pbis%20handbook%202019-2020.docx.pdf?id=42545" TargetMode="External"/><Relationship Id="rId7" Type="http://schemas.openxmlformats.org/officeDocument/2006/relationships/image" Target="../media/image115.png"/><Relationship Id="rId2" Type="http://schemas.openxmlformats.org/officeDocument/2006/relationships/notesSlide" Target="../notesSlides/notesSlide69.xml"/><Relationship Id="rId1" Type="http://schemas.openxmlformats.org/officeDocument/2006/relationships/slideLayout" Target="../slideLayouts/slideLayout20.xml"/><Relationship Id="rId6" Type="http://schemas.openxmlformats.org/officeDocument/2006/relationships/image" Target="../media/image114.png"/><Relationship Id="rId5" Type="http://schemas.openxmlformats.org/officeDocument/2006/relationships/image" Target="../media/image113.png"/><Relationship Id="rId4" Type="http://schemas.openxmlformats.org/officeDocument/2006/relationships/image" Target="../media/image112.png"/><Relationship Id="rId9" Type="http://schemas.openxmlformats.org/officeDocument/2006/relationships/image" Target="../media/image23.png"/></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39.xml"/></Relationships>
</file>

<file path=ppt/slides/_rels/slide79.xml.rels><?xml version="1.0" encoding="UTF-8" standalone="yes"?>
<Relationships xmlns="http://schemas.openxmlformats.org/package/2006/relationships"><Relationship Id="rId8" Type="http://schemas.openxmlformats.org/officeDocument/2006/relationships/image" Target="../media/image118.png"/><Relationship Id="rId3" Type="http://schemas.openxmlformats.org/officeDocument/2006/relationships/hyperlink" Target="https://www.heightsschools.com/uploadeddocs/cmspbishandbook.pdf" TargetMode="External"/><Relationship Id="rId7" Type="http://schemas.openxmlformats.org/officeDocument/2006/relationships/hyperlink" Target="https://drive.google.com/file/d/1z1nmnWcITb9RkPfaGz77-hNTTW5uWpQX/view" TargetMode="External"/><Relationship Id="rId2" Type="http://schemas.openxmlformats.org/officeDocument/2006/relationships/notesSlide" Target="../notesSlides/notesSlide71.xml"/><Relationship Id="rId1" Type="http://schemas.openxmlformats.org/officeDocument/2006/relationships/slideLayout" Target="../slideLayouts/slideLayout139.xml"/><Relationship Id="rId6" Type="http://schemas.openxmlformats.org/officeDocument/2006/relationships/image" Target="../media/image112.png"/><Relationship Id="rId5" Type="http://schemas.openxmlformats.org/officeDocument/2006/relationships/hyperlink" Target="https://www.daviesskyschools.org/userfiles/320/my%20files/pbis%20handbook%202019-2020.docx.pdf?id=42545" TargetMode="External"/><Relationship Id="rId10" Type="http://schemas.openxmlformats.org/officeDocument/2006/relationships/image" Target="../media/image120.png"/><Relationship Id="rId4" Type="http://schemas.openxmlformats.org/officeDocument/2006/relationships/image" Target="../media/image117.png"/><Relationship Id="rId9" Type="http://schemas.openxmlformats.org/officeDocument/2006/relationships/image" Target="../media/image119.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4.xml"/></Relationships>
</file>

<file path=ppt/slides/_rels/slide80.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72.xml"/><Relationship Id="rId1" Type="http://schemas.openxmlformats.org/officeDocument/2006/relationships/slideLayout" Target="../slideLayouts/slideLayout136.xml"/></Relationships>
</file>

<file path=ppt/slides/_rels/slide81.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73.xml"/><Relationship Id="rId1" Type="http://schemas.openxmlformats.org/officeDocument/2006/relationships/slideLayout" Target="../slideLayouts/slideLayout136.xml"/><Relationship Id="rId6" Type="http://schemas.openxmlformats.org/officeDocument/2006/relationships/image" Target="../media/image124.svg"/><Relationship Id="rId5" Type="http://schemas.openxmlformats.org/officeDocument/2006/relationships/image" Target="../media/image123.png"/><Relationship Id="rId4" Type="http://schemas.openxmlformats.org/officeDocument/2006/relationships/image" Target="../media/image122.svg"/></Relationships>
</file>

<file path=ppt/slides/_rels/slide82.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74.xml"/><Relationship Id="rId1" Type="http://schemas.openxmlformats.org/officeDocument/2006/relationships/slideLayout" Target="../slideLayouts/slideLayout20.xml"/><Relationship Id="rId5" Type="http://schemas.openxmlformats.org/officeDocument/2006/relationships/image" Target="../media/image23.png"/><Relationship Id="rId4" Type="http://schemas.openxmlformats.org/officeDocument/2006/relationships/image" Target="../media/image126.png"/></Relationships>
</file>

<file path=ppt/slides/_rels/slide8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5.xml"/><Relationship Id="rId1" Type="http://schemas.openxmlformats.org/officeDocument/2006/relationships/slideLayout" Target="../slideLayouts/slideLayout50.xml"/><Relationship Id="rId4" Type="http://schemas.openxmlformats.org/officeDocument/2006/relationships/image" Target="../media/image127.jpeg"/></Relationships>
</file>

<file path=ppt/slides/_rels/slide84.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76.xml"/><Relationship Id="rId1" Type="http://schemas.openxmlformats.org/officeDocument/2006/relationships/slideLayout" Target="../slideLayouts/slideLayout65.xml"/><Relationship Id="rId4" Type="http://schemas.openxmlformats.org/officeDocument/2006/relationships/image" Target="../media/image129.svg"/></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7.xml"/></Relationships>
</file>

<file path=ppt/slides/_rels/slide86.xml.rels><?xml version="1.0" encoding="UTF-8" standalone="yes"?>
<Relationships xmlns="http://schemas.openxmlformats.org/package/2006/relationships"><Relationship Id="rId3" Type="http://schemas.openxmlformats.org/officeDocument/2006/relationships/hyperlink" Target="https://sebacademy.edc.org/tfi-action-plan-template" TargetMode="External"/><Relationship Id="rId2" Type="http://schemas.openxmlformats.org/officeDocument/2006/relationships/notesSlide" Target="../notesSlides/notesSlide78.xml"/><Relationship Id="rId1" Type="http://schemas.openxmlformats.org/officeDocument/2006/relationships/slideLayout" Target="../slideLayouts/slideLayout48.xml"/></Relationships>
</file>

<file path=ppt/slides/_rels/slide87.xml.rels><?xml version="1.0" encoding="UTF-8" standalone="yes"?>
<Relationships xmlns="http://schemas.openxmlformats.org/package/2006/relationships"><Relationship Id="rId3" Type="http://schemas.openxmlformats.org/officeDocument/2006/relationships/diagramData" Target="../diagrams/data33.xml"/><Relationship Id="rId7" Type="http://schemas.microsoft.com/office/2007/relationships/diagramDrawing" Target="../diagrams/drawing33.xml"/><Relationship Id="rId2" Type="http://schemas.openxmlformats.org/officeDocument/2006/relationships/notesSlide" Target="../notesSlides/notesSlide79.xml"/><Relationship Id="rId1" Type="http://schemas.openxmlformats.org/officeDocument/2006/relationships/slideLayout" Target="../slideLayouts/slideLayout35.xml"/><Relationship Id="rId6" Type="http://schemas.openxmlformats.org/officeDocument/2006/relationships/diagramColors" Target="../diagrams/colors33.xml"/><Relationship Id="rId5" Type="http://schemas.openxmlformats.org/officeDocument/2006/relationships/diagramQuickStyle" Target="../diagrams/quickStyle33.xml"/><Relationship Id="rId4" Type="http://schemas.openxmlformats.org/officeDocument/2006/relationships/diagramLayout" Target="../diagrams/layout33.xml"/></Relationships>
</file>

<file path=ppt/slides/_rels/slide88.xml.rels><?xml version="1.0" encoding="UTF-8" standalone="yes"?>
<Relationships xmlns="http://schemas.openxmlformats.org/package/2006/relationships"><Relationship Id="rId8" Type="http://schemas.openxmlformats.org/officeDocument/2006/relationships/hyperlink" Target="https://sebacademy.edc.org/annual-evaluation-report-template" TargetMode="External"/><Relationship Id="rId13" Type="http://schemas.openxmlformats.org/officeDocument/2006/relationships/hyperlink" Target="https://sites.google.com/msad54.org/bloomfield-pbis/home?authuser=0" TargetMode="External"/><Relationship Id="rId3" Type="http://schemas.openxmlformats.org/officeDocument/2006/relationships/hyperlink" Target="https://sebacademy.edc.org/action-plan-template-1-year-1-teams" TargetMode="External"/><Relationship Id="rId7" Type="http://schemas.openxmlformats.org/officeDocument/2006/relationships/hyperlink" Target="https://sebacademy.edc.org/supporting-and-responding-educators-classroom-pbis-implementation-needs-guide-classroom-systems-and" TargetMode="External"/><Relationship Id="rId12" Type="http://schemas.openxmlformats.org/officeDocument/2006/relationships/hyperlink" Target="https://sebacademy.edc.org/sample-pbis-student-slide-deck" TargetMode="External"/><Relationship Id="rId2" Type="http://schemas.openxmlformats.org/officeDocument/2006/relationships/notesSlide" Target="../notesSlides/notesSlide80.xml"/><Relationship Id="rId1" Type="http://schemas.openxmlformats.org/officeDocument/2006/relationships/slideLayout" Target="../slideLayouts/slideLayout18.xml"/><Relationship Id="rId6" Type="http://schemas.openxmlformats.org/officeDocument/2006/relationships/hyperlink" Target="https://sebacademy.edc.org/organizing-data-sources-activity-0" TargetMode="External"/><Relationship Id="rId11" Type="http://schemas.openxmlformats.org/officeDocument/2006/relationships/hyperlink" Target="https://sebacademy.edc.org/sample-pbis-staff-slide-deck" TargetMode="External"/><Relationship Id="rId5" Type="http://schemas.openxmlformats.org/officeDocument/2006/relationships/hyperlink" Target="https://sebacademy.edc.org/tfi-action-plan-template" TargetMode="External"/><Relationship Id="rId10" Type="http://schemas.openxmlformats.org/officeDocument/2006/relationships/hyperlink" Target="https://sebacademy.edc.org/list-of-pbis-resources?keyword=Sample+PBIS+Handbook&amp;pbis_resource_type=All&amp;pbis_resource_topic=All&amp;sort_by=field_date_value&amp;sort_order=DESC" TargetMode="External"/><Relationship Id="rId4" Type="http://schemas.openxmlformats.org/officeDocument/2006/relationships/hyperlink" Target="https://sebacademy.edc.org/tfi-tier-1-quick-check-tip-sheet-scoring" TargetMode="External"/><Relationship Id="rId9" Type="http://schemas.openxmlformats.org/officeDocument/2006/relationships/hyperlink" Target="https://sebacademy.edc.org/annual-evaluation-report-sample" TargetMode="External"/><Relationship Id="rId14" Type="http://schemas.openxmlformats.org/officeDocument/2006/relationships/image" Target="../media/image11.png"/></Relationships>
</file>

<file path=ppt/slides/_rels/slide89.xml.rels><?xml version="1.0" encoding="UTF-8" standalone="yes"?>
<Relationships xmlns="http://schemas.openxmlformats.org/package/2006/relationships"><Relationship Id="rId3" Type="http://schemas.openxmlformats.org/officeDocument/2006/relationships/hyperlink" Target="https://url.us.m.mimecastprotect.com/s/gisbC68NyAurRPoYs5im6y?domain=go.edc.org" TargetMode="External"/><Relationship Id="rId2" Type="http://schemas.openxmlformats.org/officeDocument/2006/relationships/notesSlide" Target="../notesSlides/notesSlide81.xml"/><Relationship Id="rId1" Type="http://schemas.openxmlformats.org/officeDocument/2006/relationships/slideLayout" Target="../slideLayouts/slideLayout46.xml"/><Relationship Id="rId4" Type="http://schemas.openxmlformats.org/officeDocument/2006/relationships/image" Target="../media/image130.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Google Shape;289;p29"/>
          <p:cNvSpPr txBox="1">
            <a:spLocks noGrp="1"/>
          </p:cNvSpPr>
          <p:nvPr>
            <p:ph type="ctrTitle"/>
          </p:nvPr>
        </p:nvSpPr>
        <p:spPr>
          <a:xfrm>
            <a:off x="2283185" y="1706992"/>
            <a:ext cx="9258025" cy="1722008"/>
          </a:xfrm>
          <a:prstGeom prst="rect">
            <a:avLst/>
          </a:prstGeom>
        </p:spPr>
        <p:txBody>
          <a:bodyPr spcFirstLastPara="1" wrap="square" lIns="121900" tIns="121900" rIns="121900" bIns="121900" anchor="ctr" anchorCtr="0">
            <a:noAutofit/>
          </a:bodyPr>
          <a:lstStyle/>
          <a:p>
            <a:pPr lvl="0"/>
            <a:r>
              <a:rPr lang="en-US" sz="3733" b="1" dirty="0">
                <a:latin typeface="Arial" panose="020B0604020202020204" pitchFamily="34" charset="0"/>
                <a:cs typeface="Arial" panose="020B0604020202020204" pitchFamily="34" charset="0"/>
              </a:rPr>
              <a:t>PBIS School-Wide Team Training</a:t>
            </a:r>
            <a:br>
              <a:rPr lang="en-US" sz="4267" dirty="0">
                <a:latin typeface="Arial" panose="020B0604020202020204" pitchFamily="34" charset="0"/>
                <a:cs typeface="Arial" panose="020B0604020202020204" pitchFamily="34" charset="0"/>
              </a:rPr>
            </a:br>
            <a:r>
              <a:rPr lang="en-US" sz="3733" dirty="0">
                <a:solidFill>
                  <a:srgbClr val="00FF00"/>
                </a:solidFill>
                <a:latin typeface="Arial" panose="020B0604020202020204" pitchFamily="34" charset="0"/>
                <a:cs typeface="Arial" panose="020B0604020202020204" pitchFamily="34" charset="0"/>
              </a:rPr>
              <a:t>Year 2: May 2024</a:t>
            </a:r>
            <a:endParaRPr lang="en-US" sz="4267" dirty="0">
              <a:solidFill>
                <a:srgbClr val="00FF00"/>
              </a:solidFill>
              <a:latin typeface="Arial" panose="020B0604020202020204" pitchFamily="34" charset="0"/>
              <a:cs typeface="Arial" panose="020B0604020202020204" pitchFamily="34" charset="0"/>
            </a:endParaRPr>
          </a:p>
        </p:txBody>
      </p:sp>
      <p:sp>
        <p:nvSpPr>
          <p:cNvPr id="290" name="Google Shape;290;p29"/>
          <p:cNvSpPr txBox="1">
            <a:spLocks noGrp="1"/>
          </p:cNvSpPr>
          <p:nvPr>
            <p:ph type="subTitle" idx="1"/>
          </p:nvPr>
        </p:nvSpPr>
        <p:spPr>
          <a:xfrm>
            <a:off x="3356911" y="3281217"/>
            <a:ext cx="6946342" cy="1291281"/>
          </a:xfrm>
          <a:prstGeom prst="rect">
            <a:avLst/>
          </a:prstGeom>
        </p:spPr>
        <p:txBody>
          <a:bodyPr spcFirstLastPara="1" wrap="square" lIns="121900" tIns="121900" rIns="121900" bIns="121900" anchor="t" anchorCtr="0">
            <a:noAutofit/>
          </a:bodyPr>
          <a:lstStyle/>
          <a:p>
            <a:pPr marL="0" indent="0"/>
            <a:r>
              <a:rPr lang="en" sz="3200" dirty="0">
                <a:latin typeface="Arial" panose="020B0604020202020204" pitchFamily="34" charset="0"/>
                <a:cs typeface="Arial" panose="020B0604020202020204" pitchFamily="34" charset="0"/>
              </a:rPr>
              <a:t>Trainer Names</a:t>
            </a:r>
            <a:endParaRPr lang="en" sz="1867" dirty="0">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D704FE52-F119-4241-8F05-B0D641E4D1A5}"/>
              </a:ext>
            </a:extLst>
          </p:cNvPr>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413239" y="6154749"/>
            <a:ext cx="2833687" cy="703251"/>
          </a:xfrm>
          <a:prstGeom prst="rect">
            <a:avLst/>
          </a:prstGeom>
        </p:spPr>
      </p:pic>
      <p:pic>
        <p:nvPicPr>
          <p:cNvPr id="5" name="Picture 4" descr="Text&#10;&#10;Description automatically generated with medium confidence">
            <a:extLst>
              <a:ext uri="{FF2B5EF4-FFF2-40B4-BE49-F238E27FC236}">
                <a16:creationId xmlns:a16="http://schemas.microsoft.com/office/drawing/2014/main" id="{9E2BF57E-0E90-56DC-6550-0BAE748F6F8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707286" y="191049"/>
            <a:ext cx="7918720" cy="1389891"/>
          </a:xfrm>
          <a:prstGeom prst="rect">
            <a:avLst/>
          </a:prstGeom>
          <a:solidFill>
            <a:schemeClr val="bg1"/>
          </a:solidFill>
        </p:spPr>
      </p:pic>
      <p:sp>
        <p:nvSpPr>
          <p:cNvPr id="3" name="TextBox 2">
            <a:extLst>
              <a:ext uri="{FF2B5EF4-FFF2-40B4-BE49-F238E27FC236}">
                <a16:creationId xmlns:a16="http://schemas.microsoft.com/office/drawing/2014/main" id="{047098D0-8430-833A-DFDD-0D7EDD488DEC}"/>
              </a:ext>
            </a:extLst>
          </p:cNvPr>
          <p:cNvSpPr txBox="1"/>
          <p:nvPr/>
        </p:nvSpPr>
        <p:spPr>
          <a:xfrm>
            <a:off x="4563823" y="4484730"/>
            <a:ext cx="4973717" cy="166199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a:ea typeface="+mn-ea"/>
                <a:cs typeface="+mn-cs"/>
              </a:rPr>
              <a:t>Created from content from the National Technical Assistance Center on Positive Behavioral Interventions and Supports </a:t>
            </a:r>
            <a:br>
              <a:rPr kumimoji="0" lang="en-US" sz="1600" b="1" i="0" u="none" strike="noStrike" kern="1200" cap="none" spc="0" normalizeH="0" baseline="0" noProof="0" dirty="0">
                <a:ln>
                  <a:noFill/>
                </a:ln>
                <a:solidFill>
                  <a:srgbClr val="FFFFFF"/>
                </a:solidFill>
                <a:effectLst/>
                <a:uLnTx/>
                <a:uFillTx/>
                <a:latin typeface="Arial"/>
                <a:ea typeface="+mn-ea"/>
                <a:cs typeface="+mn-cs"/>
              </a:rPr>
            </a:br>
            <a:r>
              <a:rPr kumimoji="0" lang="en-US" sz="1100" b="1" i="0" u="none" strike="noStrike" kern="1200" cap="none" spc="0" normalizeH="0" baseline="0" noProof="0" dirty="0">
                <a:ln>
                  <a:noFill/>
                </a:ln>
                <a:solidFill>
                  <a:srgbClr val="FFFFFF"/>
                </a:solidFill>
                <a:effectLst/>
                <a:uLnTx/>
                <a:uFillTx/>
                <a:latin typeface="Arial"/>
                <a:ea typeface="+mn-ea"/>
                <a:cs typeface="+mn-cs"/>
              </a:rPr>
              <a:t>U.S. Department of Education, Office of Special Education Programs and Office of Elementary and Secondary Education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a:ea typeface="+mn-ea"/>
                <a:cs typeface="+mn-cs"/>
              </a:rPr>
              <a:t>with support from NEPBIS Network, May Institute, &amp; Broad Reach Consulting</a:t>
            </a:r>
          </a:p>
        </p:txBody>
      </p:sp>
    </p:spTree>
    <p:extLst>
      <p:ext uri="{BB962C8B-B14F-4D97-AF65-F5344CB8AC3E}">
        <p14:creationId xmlns:p14="http://schemas.microsoft.com/office/powerpoint/2010/main" val="8330059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Shape 23">
            <a:extLst>
              <a:ext uri="{FF2B5EF4-FFF2-40B4-BE49-F238E27FC236}">
                <a16:creationId xmlns:a16="http://schemas.microsoft.com/office/drawing/2014/main" id="{ECD045DD-049A-514A-A564-E8589295D44F}"/>
              </a:ext>
            </a:extLst>
          </p:cNvPr>
          <p:cNvSpPr/>
          <p:nvPr/>
        </p:nvSpPr>
        <p:spPr>
          <a:xfrm rot="10800000">
            <a:off x="3047999" y="1160689"/>
            <a:ext cx="4648200" cy="4536622"/>
          </a:xfrm>
          <a:prstGeom prst="leftCircularArrow">
            <a:avLst>
              <a:gd name="adj1" fmla="val 3968"/>
              <a:gd name="adj2" fmla="val 497932"/>
              <a:gd name="adj3" fmla="val 2273442"/>
              <a:gd name="adj4" fmla="val 9024489"/>
              <a:gd name="adj5" fmla="val 4630"/>
            </a:avLst>
          </a:prstGeom>
          <a:solidFill>
            <a:srgbClr val="92D050">
              <a:alpha val="40000"/>
            </a:srgbClr>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US"/>
          </a:p>
        </p:txBody>
      </p:sp>
      <p:sp>
        <p:nvSpPr>
          <p:cNvPr id="2" name="Title 1"/>
          <p:cNvSpPr>
            <a:spLocks noGrp="1"/>
          </p:cNvSpPr>
          <p:nvPr>
            <p:ph type="title"/>
          </p:nvPr>
        </p:nvSpPr>
        <p:spPr/>
        <p:txBody>
          <a:bodyPr>
            <a:noAutofit/>
          </a:bodyPr>
          <a:lstStyle/>
          <a:p>
            <a:r>
              <a:rPr lang="en-US" sz="4000" dirty="0">
                <a:solidFill>
                  <a:schemeClr val="bg1"/>
                </a:solidFill>
              </a:rPr>
              <a:t>Data used in PBIS implementation</a:t>
            </a:r>
            <a:r>
              <a:rPr lang="en-US" dirty="0">
                <a:solidFill>
                  <a:schemeClr val="bg1"/>
                </a:solidFill>
              </a:rPr>
              <a:t> </a:t>
            </a:r>
            <a:endParaRPr lang="en-US" sz="4000" dirty="0">
              <a:solidFill>
                <a:schemeClr val="bg1"/>
              </a:solidFill>
            </a:endParaRPr>
          </a:p>
        </p:txBody>
      </p:sp>
      <p:graphicFrame>
        <p:nvGraphicFramePr>
          <p:cNvPr id="22" name="Diagram 21">
            <a:extLst>
              <a:ext uri="{FF2B5EF4-FFF2-40B4-BE49-F238E27FC236}">
                <a16:creationId xmlns:a16="http://schemas.microsoft.com/office/drawing/2014/main" id="{99B102A7-DC5E-8A45-964C-0D31AFBF1107}"/>
              </a:ext>
            </a:extLst>
          </p:cNvPr>
          <p:cNvGraphicFramePr/>
          <p:nvPr/>
        </p:nvGraphicFramePr>
        <p:xfrm>
          <a:off x="-2895600" y="1244785"/>
          <a:ext cx="17145000" cy="53689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9" name="Group 8">
            <a:extLst>
              <a:ext uri="{FF2B5EF4-FFF2-40B4-BE49-F238E27FC236}">
                <a16:creationId xmlns:a16="http://schemas.microsoft.com/office/drawing/2014/main" id="{96700BEB-BE00-A049-99E9-C33CA56DE095}"/>
              </a:ext>
            </a:extLst>
          </p:cNvPr>
          <p:cNvGrpSpPr/>
          <p:nvPr/>
        </p:nvGrpSpPr>
        <p:grpSpPr>
          <a:xfrm>
            <a:off x="10744200" y="240120"/>
            <a:ext cx="1447800" cy="1447800"/>
            <a:chOff x="1022170" y="1914625"/>
            <a:chExt cx="2964580" cy="2964580"/>
          </a:xfrm>
        </p:grpSpPr>
        <p:sp>
          <p:nvSpPr>
            <p:cNvPr id="10" name="Oval 9">
              <a:extLst>
                <a:ext uri="{FF2B5EF4-FFF2-40B4-BE49-F238E27FC236}">
                  <a16:creationId xmlns:a16="http://schemas.microsoft.com/office/drawing/2014/main" id="{F4132371-6FC9-EB4F-95BD-C77697714F6D}"/>
                </a:ext>
              </a:extLst>
            </p:cNvPr>
            <p:cNvSpPr/>
            <p:nvPr/>
          </p:nvSpPr>
          <p:spPr>
            <a:xfrm>
              <a:off x="1022170" y="1914625"/>
              <a:ext cx="2964580" cy="2964580"/>
            </a:xfrm>
            <a:prstGeom prst="ellipse">
              <a:avLst/>
            </a:prstGeom>
            <a:solidFill>
              <a:srgbClr val="92D050">
                <a:alpha val="49804"/>
              </a:srgbClr>
            </a:solidFill>
            <a:ln>
              <a:solidFill>
                <a:srgbClr val="467827"/>
              </a:solidFill>
            </a:ln>
          </p:spPr>
          <p:style>
            <a:lnRef idx="2">
              <a:scrgbClr r="0" g="0" b="0"/>
            </a:lnRef>
            <a:fillRef idx="1">
              <a:scrgbClr r="0" g="0" b="0"/>
            </a:fillRef>
            <a:effectRef idx="0">
              <a:schemeClr val="accent1">
                <a:alpha val="50000"/>
                <a:hueOff val="0"/>
                <a:satOff val="0"/>
                <a:lumOff val="0"/>
                <a:alphaOff val="0"/>
              </a:schemeClr>
            </a:effectRef>
            <a:fontRef idx="minor">
              <a:schemeClr val="tx1"/>
            </a:fontRef>
          </p:style>
          <p:txBody>
            <a:bodyPr/>
            <a:lstStyle/>
            <a:p>
              <a:endParaRPr lang="en-US"/>
            </a:p>
          </p:txBody>
        </p:sp>
        <p:sp>
          <p:nvSpPr>
            <p:cNvPr id="11" name="Oval 4">
              <a:extLst>
                <a:ext uri="{FF2B5EF4-FFF2-40B4-BE49-F238E27FC236}">
                  <a16:creationId xmlns:a16="http://schemas.microsoft.com/office/drawing/2014/main" id="{3BAE48D3-B870-5441-B32C-A7C691BA69C4}"/>
                </a:ext>
              </a:extLst>
            </p:cNvPr>
            <p:cNvSpPr txBox="1"/>
            <p:nvPr/>
          </p:nvSpPr>
          <p:spPr>
            <a:xfrm>
              <a:off x="1301335" y="2680475"/>
              <a:ext cx="1778748" cy="1630519"/>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marL="0" lvl="0" indent="0" algn="ctr" defTabSz="1733550">
                <a:lnSpc>
                  <a:spcPct val="90000"/>
                </a:lnSpc>
                <a:spcBef>
                  <a:spcPct val="0"/>
                </a:spcBef>
                <a:spcAft>
                  <a:spcPct val="35000"/>
                </a:spcAft>
                <a:buNone/>
              </a:pPr>
              <a:r>
                <a:rPr lang="en-US" b="1" kern="1200">
                  <a:solidFill>
                    <a:schemeClr val="accent6">
                      <a:lumMod val="50000"/>
                    </a:schemeClr>
                  </a:solidFill>
                  <a:latin typeface="Calibri" panose="020F0502020204030204" pitchFamily="34" charset="0"/>
                  <a:cs typeface="Calibri" panose="020F0502020204030204" pitchFamily="34" charset="0"/>
                </a:rPr>
                <a:t>Data</a:t>
              </a:r>
            </a:p>
          </p:txBody>
        </p:sp>
      </p:grpSp>
    </p:spTree>
    <p:extLst>
      <p:ext uri="{BB962C8B-B14F-4D97-AF65-F5344CB8AC3E}">
        <p14:creationId xmlns:p14="http://schemas.microsoft.com/office/powerpoint/2010/main" val="2700311737"/>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57BD521-ADD6-4034-97F0-B7D76D27596A}"/>
              </a:ext>
            </a:extLst>
          </p:cNvPr>
          <p:cNvSpPr>
            <a:spLocks noGrp="1"/>
          </p:cNvSpPr>
          <p:nvPr>
            <p:ph type="title"/>
          </p:nvPr>
        </p:nvSpPr>
        <p:spPr/>
        <p:txBody>
          <a:bodyPr wrap="square" anchor="t">
            <a:normAutofit/>
          </a:bodyPr>
          <a:lstStyle/>
          <a:p>
            <a:r>
              <a:rPr lang="en-US" b="1"/>
              <a:t>TFI Quick Check Tip Sheet</a:t>
            </a:r>
            <a:endParaRPr lang="en-US"/>
          </a:p>
        </p:txBody>
      </p:sp>
      <p:sp>
        <p:nvSpPr>
          <p:cNvPr id="6" name="Text Placeholder 5">
            <a:extLst>
              <a:ext uri="{FF2B5EF4-FFF2-40B4-BE49-F238E27FC236}">
                <a16:creationId xmlns:a16="http://schemas.microsoft.com/office/drawing/2014/main" id="{A52A3120-4A3C-46EB-B0EF-A0AD72E06AD5}"/>
              </a:ext>
            </a:extLst>
          </p:cNvPr>
          <p:cNvSpPr>
            <a:spLocks noGrp="1"/>
          </p:cNvSpPr>
          <p:nvPr>
            <p:ph sz="half" idx="1"/>
          </p:nvPr>
        </p:nvSpPr>
        <p:spPr>
          <a:xfrm>
            <a:off x="5801802" y="1531574"/>
            <a:ext cx="4566699" cy="4525963"/>
          </a:xfrm>
        </p:spPr>
        <p:txBody>
          <a:bodyPr wrap="square" anchor="t">
            <a:normAutofit/>
          </a:bodyPr>
          <a:lstStyle/>
          <a:p>
            <a:pPr marL="168910" indent="0">
              <a:spcAft>
                <a:spcPts val="600"/>
              </a:spcAft>
              <a:buNone/>
            </a:pPr>
            <a:r>
              <a:rPr lang="en-US" dirty="0"/>
              <a:t>This guide can assist in: </a:t>
            </a:r>
          </a:p>
          <a:p>
            <a:pPr marL="683260" indent="-514350">
              <a:spcAft>
                <a:spcPts val="600"/>
              </a:spcAft>
              <a:buFont typeface="+mj-lt"/>
              <a:buAutoNum type="arabicPeriod"/>
            </a:pPr>
            <a:r>
              <a:rPr lang="en-US" dirty="0"/>
              <a:t>identifying scoring for each item  </a:t>
            </a:r>
          </a:p>
          <a:p>
            <a:pPr marL="683260" indent="-514350">
              <a:spcAft>
                <a:spcPts val="600"/>
              </a:spcAft>
              <a:buFont typeface="+mj-lt"/>
              <a:buAutoNum type="arabicPeriod"/>
            </a:pPr>
            <a:r>
              <a:rPr lang="en-US" dirty="0"/>
              <a:t>action planning on items that need support</a:t>
            </a:r>
          </a:p>
        </p:txBody>
      </p:sp>
      <p:pic>
        <p:nvPicPr>
          <p:cNvPr id="2" name="Picture 3" descr="Table&#10;&#10;Description automatically generated">
            <a:extLst>
              <a:ext uri="{FF2B5EF4-FFF2-40B4-BE49-F238E27FC236}">
                <a16:creationId xmlns:a16="http://schemas.microsoft.com/office/drawing/2014/main" id="{27066892-B183-4FD7-A33B-B005257CAE2D}"/>
              </a:ext>
            </a:extLst>
          </p:cNvPr>
          <p:cNvPicPr>
            <a:picLocks noChangeAspect="1"/>
          </p:cNvPicPr>
          <p:nvPr/>
        </p:nvPicPr>
        <p:blipFill>
          <a:blip r:embed="rId3"/>
          <a:stretch>
            <a:fillRect/>
          </a:stretch>
        </p:blipFill>
        <p:spPr>
          <a:xfrm>
            <a:off x="828621" y="1455058"/>
            <a:ext cx="4429687" cy="507932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8" name="TextBox 7">
            <a:extLst>
              <a:ext uri="{FF2B5EF4-FFF2-40B4-BE49-F238E27FC236}">
                <a16:creationId xmlns:a16="http://schemas.microsoft.com/office/drawing/2014/main" id="{1C26E6F8-87D2-BC4D-A88D-669AE21D128B}"/>
              </a:ext>
            </a:extLst>
          </p:cNvPr>
          <p:cNvSpPr txBox="1"/>
          <p:nvPr/>
        </p:nvSpPr>
        <p:spPr>
          <a:xfrm>
            <a:off x="323850" y="175825"/>
            <a:ext cx="184731" cy="584775"/>
          </a:xfrm>
          <a:prstGeom prst="rect">
            <a:avLst/>
          </a:prstGeom>
          <a:noFill/>
        </p:spPr>
        <p:txBody>
          <a:bodyPr wrap="none" lIns="91440" tIns="45720" rIns="91440" bIns="45720" rtlCol="0" anchor="t">
            <a:spAutoFit/>
          </a:bodyPr>
          <a:lstStyle/>
          <a:p>
            <a:pPr marL="0" marR="0" lvl="0" indent="0" algn="l" defTabSz="914400" rtl="0" eaLnBrk="1" fontAlgn="auto"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Arial"/>
              <a:ea typeface="ＭＳ Ｐゴシック"/>
              <a:cs typeface="Arial"/>
            </a:endParaRPr>
          </a:p>
        </p:txBody>
      </p:sp>
      <p:pic>
        <p:nvPicPr>
          <p:cNvPr id="5" name="Picture 4" descr="Qr code&#10;&#10;Description automatically generated">
            <a:extLst>
              <a:ext uri="{FF2B5EF4-FFF2-40B4-BE49-F238E27FC236}">
                <a16:creationId xmlns:a16="http://schemas.microsoft.com/office/drawing/2014/main" id="{0AA4ECF8-16F8-981B-F2FA-2639CE9DDAF9}"/>
              </a:ext>
            </a:extLst>
          </p:cNvPr>
          <p:cNvPicPr>
            <a:picLocks noChangeAspect="1"/>
          </p:cNvPicPr>
          <p:nvPr/>
        </p:nvPicPr>
        <p:blipFill>
          <a:blip r:embed="rId4"/>
          <a:stretch>
            <a:fillRect/>
          </a:stretch>
        </p:blipFill>
        <p:spPr>
          <a:xfrm>
            <a:off x="9552829" y="4253948"/>
            <a:ext cx="2471116" cy="2471116"/>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31449736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C37340-1664-2543-89CB-862B7DA73A9B}"/>
              </a:ext>
            </a:extLst>
          </p:cNvPr>
          <p:cNvSpPr>
            <a:spLocks noGrp="1"/>
          </p:cNvSpPr>
          <p:nvPr>
            <p:ph type="title"/>
          </p:nvPr>
        </p:nvSpPr>
        <p:spPr/>
        <p:txBody>
          <a:bodyPr/>
          <a:lstStyle/>
          <a:p>
            <a:r>
              <a:rPr lang="en-US"/>
              <a:t>Use TFI data to guide your action planning!</a:t>
            </a:r>
          </a:p>
        </p:txBody>
      </p:sp>
      <p:sp>
        <p:nvSpPr>
          <p:cNvPr id="3" name="Content Placeholder 2">
            <a:extLst>
              <a:ext uri="{FF2B5EF4-FFF2-40B4-BE49-F238E27FC236}">
                <a16:creationId xmlns:a16="http://schemas.microsoft.com/office/drawing/2014/main" id="{9775CC89-8F69-D8AA-6040-9C7B13034C0B}"/>
              </a:ext>
            </a:extLst>
          </p:cNvPr>
          <p:cNvSpPr>
            <a:spLocks noGrp="1"/>
          </p:cNvSpPr>
          <p:nvPr>
            <p:ph sz="half" idx="1"/>
          </p:nvPr>
        </p:nvSpPr>
        <p:spPr/>
        <p:txBody>
          <a:bodyPr/>
          <a:lstStyle/>
          <a:p>
            <a:endParaRPr lang="en-US"/>
          </a:p>
        </p:txBody>
      </p:sp>
      <p:sp>
        <p:nvSpPr>
          <p:cNvPr id="4" name="Content Placeholder 3">
            <a:extLst>
              <a:ext uri="{FF2B5EF4-FFF2-40B4-BE49-F238E27FC236}">
                <a16:creationId xmlns:a16="http://schemas.microsoft.com/office/drawing/2014/main" id="{ED2EF386-B430-DF87-FA05-44B04ADD81F3}"/>
              </a:ext>
            </a:extLst>
          </p:cNvPr>
          <p:cNvSpPr>
            <a:spLocks noGrp="1"/>
          </p:cNvSpPr>
          <p:nvPr>
            <p:ph sz="half" idx="2"/>
          </p:nvPr>
        </p:nvSpPr>
        <p:spPr/>
        <p:txBody>
          <a:bodyPr/>
          <a:lstStyle/>
          <a:p>
            <a:endParaRPr lang="en-US"/>
          </a:p>
        </p:txBody>
      </p:sp>
      <p:pic>
        <p:nvPicPr>
          <p:cNvPr id="3074" name="Picture 2">
            <a:extLst>
              <a:ext uri="{FF2B5EF4-FFF2-40B4-BE49-F238E27FC236}">
                <a16:creationId xmlns:a16="http://schemas.microsoft.com/office/drawing/2014/main" id="{E5D6DACF-1B4D-5441-AAD1-41A67F8DB0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138" y="1047424"/>
            <a:ext cx="8761347" cy="370305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390C6F21-B6E1-954A-9BC6-BA4EDBE8AE30}"/>
              </a:ext>
            </a:extLst>
          </p:cNvPr>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7359069" y="1342334"/>
            <a:ext cx="4596793" cy="522170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34C17A2F-2F39-7443-B5DB-0345DB5F9686}"/>
              </a:ext>
            </a:extLst>
          </p:cNvPr>
          <p:cNvSpPr txBox="1"/>
          <p:nvPr/>
        </p:nvSpPr>
        <p:spPr>
          <a:xfrm>
            <a:off x="236138" y="5035299"/>
            <a:ext cx="6804741" cy="1384995"/>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algn="ctr" rtl="0">
              <a:spcBef>
                <a:spcPts val="0"/>
              </a:spcBef>
              <a:spcAft>
                <a:spcPts val="0"/>
              </a:spcAft>
            </a:pPr>
            <a:r>
              <a:rPr lang="en-US" sz="2800" b="0" i="0" u="none" strike="noStrike">
                <a:solidFill>
                  <a:srgbClr val="073763"/>
                </a:solidFill>
                <a:effectLst/>
                <a:latin typeface="Calibri" panose="020F0502020204030204" pitchFamily="34" charset="0"/>
                <a:cs typeface="Calibri" panose="020F0502020204030204" pitchFamily="34" charset="0"/>
              </a:rPr>
              <a:t>Select action steps based upon TFI data </a:t>
            </a:r>
          </a:p>
          <a:p>
            <a:pPr algn="ctr" rtl="0">
              <a:spcBef>
                <a:spcPts val="0"/>
              </a:spcBef>
              <a:spcAft>
                <a:spcPts val="0"/>
              </a:spcAft>
            </a:pPr>
            <a:r>
              <a:rPr lang="en-US" sz="2800" b="1" i="0" u="none" strike="noStrike">
                <a:solidFill>
                  <a:srgbClr val="073763"/>
                </a:solidFill>
                <a:effectLst/>
                <a:latin typeface="Calibri" panose="020F0502020204030204" pitchFamily="34" charset="0"/>
                <a:cs typeface="Calibri" panose="020F0502020204030204" pitchFamily="34" charset="0"/>
              </a:rPr>
              <a:t>AND</a:t>
            </a:r>
            <a:endParaRPr lang="en-US" sz="2800" b="0">
              <a:effectLst/>
              <a:latin typeface="Calibri" panose="020F0502020204030204" pitchFamily="34" charset="0"/>
              <a:cs typeface="Calibri" panose="020F0502020204030204" pitchFamily="34" charset="0"/>
            </a:endParaRPr>
          </a:p>
          <a:p>
            <a:pPr algn="ctr" rtl="0">
              <a:spcBef>
                <a:spcPts val="0"/>
              </a:spcBef>
              <a:spcAft>
                <a:spcPts val="0"/>
              </a:spcAft>
            </a:pPr>
            <a:r>
              <a:rPr lang="en-US" sz="2800" b="0" i="0" u="none" strike="noStrike">
                <a:solidFill>
                  <a:srgbClr val="073763"/>
                </a:solidFill>
                <a:effectLst/>
                <a:latin typeface="Calibri" panose="020F0502020204030204" pitchFamily="34" charset="0"/>
                <a:cs typeface="Calibri" panose="020F0502020204030204" pitchFamily="34" charset="0"/>
              </a:rPr>
              <a:t>your identified goals (outcomes)! </a:t>
            </a:r>
            <a:endParaRPr lang="en-US" sz="280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675730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4E684B-EDD6-7649-A1C1-5D0CC37502B6}"/>
              </a:ext>
            </a:extLst>
          </p:cNvPr>
          <p:cNvSpPr>
            <a:spLocks noGrp="1"/>
          </p:cNvSpPr>
          <p:nvPr>
            <p:ph type="title"/>
          </p:nvPr>
        </p:nvSpPr>
        <p:spPr/>
        <p:txBody>
          <a:bodyPr/>
          <a:lstStyle/>
          <a:p>
            <a:r>
              <a:rPr lang="en-US"/>
              <a:t>EXAMPLE</a:t>
            </a:r>
          </a:p>
        </p:txBody>
      </p:sp>
      <p:sp>
        <p:nvSpPr>
          <p:cNvPr id="3" name="Content Placeholder 2">
            <a:extLst>
              <a:ext uri="{FF2B5EF4-FFF2-40B4-BE49-F238E27FC236}">
                <a16:creationId xmlns:a16="http://schemas.microsoft.com/office/drawing/2014/main" id="{2E3F9B20-CC20-5204-4F35-49F404664E15}"/>
              </a:ext>
            </a:extLst>
          </p:cNvPr>
          <p:cNvSpPr>
            <a:spLocks noGrp="1"/>
          </p:cNvSpPr>
          <p:nvPr>
            <p:ph sz="half" idx="1"/>
          </p:nvPr>
        </p:nvSpPr>
        <p:spPr/>
        <p:txBody>
          <a:bodyPr/>
          <a:lstStyle/>
          <a:p>
            <a:endParaRPr lang="en-US"/>
          </a:p>
        </p:txBody>
      </p:sp>
      <p:sp>
        <p:nvSpPr>
          <p:cNvPr id="4" name="Content Placeholder 3">
            <a:extLst>
              <a:ext uri="{FF2B5EF4-FFF2-40B4-BE49-F238E27FC236}">
                <a16:creationId xmlns:a16="http://schemas.microsoft.com/office/drawing/2014/main" id="{19630F02-66BF-7EAD-C5F7-1DB1EE1BAE1B}"/>
              </a:ext>
            </a:extLst>
          </p:cNvPr>
          <p:cNvSpPr>
            <a:spLocks noGrp="1"/>
          </p:cNvSpPr>
          <p:nvPr>
            <p:ph sz="half" idx="2"/>
          </p:nvPr>
        </p:nvSpPr>
        <p:spPr/>
        <p:txBody>
          <a:bodyPr/>
          <a:lstStyle/>
          <a:p>
            <a:endParaRPr lang="en-US"/>
          </a:p>
        </p:txBody>
      </p:sp>
      <p:sp>
        <p:nvSpPr>
          <p:cNvPr id="6" name="TextBox 5">
            <a:extLst>
              <a:ext uri="{FF2B5EF4-FFF2-40B4-BE49-F238E27FC236}">
                <a16:creationId xmlns:a16="http://schemas.microsoft.com/office/drawing/2014/main" id="{0F1B06A8-EF67-D94F-A771-E839BED140D4}"/>
              </a:ext>
            </a:extLst>
          </p:cNvPr>
          <p:cNvSpPr txBox="1"/>
          <p:nvPr/>
        </p:nvSpPr>
        <p:spPr>
          <a:xfrm>
            <a:off x="2523744" y="121004"/>
            <a:ext cx="9551670" cy="1538883"/>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rtl="0">
              <a:spcBef>
                <a:spcPts val="0"/>
              </a:spcBef>
              <a:spcAft>
                <a:spcPts val="0"/>
              </a:spcAft>
            </a:pPr>
            <a:r>
              <a:rPr lang="en-US" sz="2800" i="1">
                <a:solidFill>
                  <a:srgbClr val="0D0F41"/>
                </a:solidFill>
                <a:latin typeface="Calibri" panose="020F0502020204030204" pitchFamily="34" charset="0"/>
              </a:rPr>
              <a:t>Identified goal (outcome):</a:t>
            </a:r>
          </a:p>
          <a:p>
            <a:pPr rtl="0">
              <a:spcBef>
                <a:spcPts val="0"/>
              </a:spcBef>
              <a:spcAft>
                <a:spcPts val="0"/>
              </a:spcAft>
            </a:pPr>
            <a:endParaRPr lang="en-US" sz="1000" i="1">
              <a:solidFill>
                <a:srgbClr val="0D0F41"/>
              </a:solidFill>
              <a:latin typeface="Calibri" panose="020F0502020204030204" pitchFamily="34" charset="0"/>
            </a:endParaRPr>
          </a:p>
          <a:p>
            <a:pPr rtl="0">
              <a:spcBef>
                <a:spcPts val="0"/>
              </a:spcBef>
              <a:spcAft>
                <a:spcPts val="0"/>
              </a:spcAft>
            </a:pPr>
            <a:r>
              <a:rPr lang="en-US" sz="2800" b="1" i="0" u="sng">
                <a:solidFill>
                  <a:srgbClr val="0D0F41"/>
                </a:solidFill>
                <a:effectLst/>
                <a:latin typeface="Calibri" panose="020F0502020204030204" pitchFamily="34" charset="0"/>
              </a:rPr>
              <a:t>behavior incidents </a:t>
            </a:r>
            <a:r>
              <a:rPr lang="en-US" sz="2800" b="0" i="0" u="none" strike="noStrike">
                <a:solidFill>
                  <a:srgbClr val="0D0F41"/>
                </a:solidFill>
                <a:effectLst/>
                <a:latin typeface="Calibri" panose="020F0502020204030204" pitchFamily="34" charset="0"/>
              </a:rPr>
              <a:t>will decrease by __% relative to the same period as the prior year.</a:t>
            </a:r>
            <a:endParaRPr lang="en-US" sz="2800" b="0">
              <a:effectLst/>
            </a:endParaRPr>
          </a:p>
        </p:txBody>
      </p:sp>
      <p:pic>
        <p:nvPicPr>
          <p:cNvPr id="15" name="Picture 14">
            <a:extLst>
              <a:ext uri="{FF2B5EF4-FFF2-40B4-BE49-F238E27FC236}">
                <a16:creationId xmlns:a16="http://schemas.microsoft.com/office/drawing/2014/main" id="{0BE24337-B8D4-9B43-859D-3E920C1C1C14}"/>
              </a:ext>
            </a:extLst>
          </p:cNvPr>
          <p:cNvPicPr>
            <a:picLocks noChangeAspect="1"/>
          </p:cNvPicPr>
          <p:nvPr/>
        </p:nvPicPr>
        <p:blipFill>
          <a:blip r:embed="rId3"/>
          <a:stretch>
            <a:fillRect/>
          </a:stretch>
        </p:blipFill>
        <p:spPr>
          <a:xfrm>
            <a:off x="251008" y="2457001"/>
            <a:ext cx="8496300" cy="3987800"/>
          </a:xfrm>
          <a:prstGeom prst="rect">
            <a:avLst/>
          </a:prstGeom>
        </p:spPr>
      </p:pic>
      <p:sp>
        <p:nvSpPr>
          <p:cNvPr id="16" name="TextBox 15">
            <a:extLst>
              <a:ext uri="{FF2B5EF4-FFF2-40B4-BE49-F238E27FC236}">
                <a16:creationId xmlns:a16="http://schemas.microsoft.com/office/drawing/2014/main" id="{F7A582EA-66D0-DD4D-9FA3-1CD36993017F}"/>
              </a:ext>
            </a:extLst>
          </p:cNvPr>
          <p:cNvSpPr txBox="1"/>
          <p:nvPr/>
        </p:nvSpPr>
        <p:spPr>
          <a:xfrm>
            <a:off x="251008" y="1983051"/>
            <a:ext cx="5208092" cy="461665"/>
          </a:xfrm>
          <a:prstGeom prst="rect">
            <a:avLst/>
          </a:prstGeom>
          <a:noFill/>
        </p:spPr>
        <p:txBody>
          <a:bodyPr wrap="none" rtlCol="0">
            <a:spAutoFit/>
          </a:bodyPr>
          <a:lstStyle/>
          <a:p>
            <a:r>
              <a:rPr lang="en-US" sz="2400" b="1">
                <a:solidFill>
                  <a:schemeClr val="bg1"/>
                </a:solidFill>
              </a:rPr>
              <a:t>Team  assessment of TFI features:</a:t>
            </a:r>
          </a:p>
        </p:txBody>
      </p:sp>
      <p:sp>
        <p:nvSpPr>
          <p:cNvPr id="7" name="Cloud Callout 6">
            <a:extLst>
              <a:ext uri="{FF2B5EF4-FFF2-40B4-BE49-F238E27FC236}">
                <a16:creationId xmlns:a16="http://schemas.microsoft.com/office/drawing/2014/main" id="{CC231FF1-0B7D-9A44-8573-DFE036478F39}"/>
              </a:ext>
            </a:extLst>
          </p:cNvPr>
          <p:cNvSpPr/>
          <p:nvPr/>
        </p:nvSpPr>
        <p:spPr>
          <a:xfrm>
            <a:off x="6331720" y="239944"/>
            <a:ext cx="7002379" cy="6497052"/>
          </a:xfrm>
          <a:prstGeom prst="cloudCallout">
            <a:avLst>
              <a:gd name="adj1" fmla="val -47995"/>
              <a:gd name="adj2" fmla="val 48144"/>
            </a:avLst>
          </a:prstGeom>
          <a:solidFill>
            <a:schemeClr val="accent5">
              <a:lumMod val="20000"/>
              <a:lumOff val="80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solidFill>
                <a:schemeClr val="accent6">
                  <a:lumMod val="50000"/>
                </a:schemeClr>
              </a:solidFill>
              <a:latin typeface="Calibri" panose="020F0502020204030204" pitchFamily="34" charset="0"/>
              <a:cs typeface="Calibri" panose="020F0502020204030204" pitchFamily="34" charset="0"/>
            </a:endParaRPr>
          </a:p>
          <a:p>
            <a:pPr algn="ctr"/>
            <a:endParaRPr lang="en-US" sz="2400" b="1">
              <a:solidFill>
                <a:schemeClr val="accent6">
                  <a:lumMod val="50000"/>
                </a:schemeClr>
              </a:solidFill>
              <a:latin typeface="Calibri" panose="020F0502020204030204" pitchFamily="34" charset="0"/>
              <a:cs typeface="Calibri" panose="020F0502020204030204" pitchFamily="34" charset="0"/>
            </a:endParaRPr>
          </a:p>
          <a:p>
            <a:pPr algn="ctr"/>
            <a:r>
              <a:rPr lang="en-US" sz="2400" b="1">
                <a:solidFill>
                  <a:schemeClr val="accent6">
                    <a:lumMod val="50000"/>
                  </a:schemeClr>
                </a:solidFill>
                <a:latin typeface="Calibri" panose="020F0502020204030204" pitchFamily="34" charset="0"/>
                <a:cs typeface="Calibri" panose="020F0502020204030204" pitchFamily="34" charset="0"/>
              </a:rPr>
              <a:t>Team determines that implementing these features can help achieve identified outcomes.</a:t>
            </a:r>
          </a:p>
          <a:p>
            <a:pPr algn="ctr"/>
            <a:endParaRPr lang="en-US" sz="2400" b="1">
              <a:solidFill>
                <a:schemeClr val="accent6">
                  <a:lumMod val="50000"/>
                </a:schemeClr>
              </a:solidFill>
              <a:latin typeface="Calibri" panose="020F0502020204030204" pitchFamily="34" charset="0"/>
              <a:cs typeface="Calibri" panose="020F0502020204030204" pitchFamily="34" charset="0"/>
            </a:endParaRPr>
          </a:p>
          <a:p>
            <a:r>
              <a:rPr lang="en-US" sz="2400" b="1">
                <a:solidFill>
                  <a:schemeClr val="accent6">
                    <a:lumMod val="50000"/>
                  </a:schemeClr>
                </a:solidFill>
                <a:latin typeface="Calibri" panose="020F0502020204030204" pitchFamily="34" charset="0"/>
                <a:cs typeface="Calibri" panose="020F0502020204030204" pitchFamily="34" charset="0"/>
              </a:rPr>
              <a:t>So, the team engages in targeted action planning:</a:t>
            </a:r>
          </a:p>
          <a:p>
            <a:pPr marL="342900" indent="-342900">
              <a:buFont typeface="Arial" panose="020B0604020202020204" pitchFamily="34" charset="0"/>
              <a:buChar char="•"/>
            </a:pPr>
            <a:r>
              <a:rPr lang="en-US" sz="2400" b="1">
                <a:solidFill>
                  <a:schemeClr val="accent6">
                    <a:lumMod val="50000"/>
                  </a:schemeClr>
                </a:solidFill>
                <a:latin typeface="Calibri" panose="020F0502020204030204" pitchFamily="34" charset="0"/>
                <a:cs typeface="Calibri" panose="020F0502020204030204" pitchFamily="34" charset="0"/>
              </a:rPr>
              <a:t>What do we need to do?</a:t>
            </a:r>
          </a:p>
          <a:p>
            <a:pPr marL="342900" indent="-342900">
              <a:buFont typeface="Arial" panose="020B0604020202020204" pitchFamily="34" charset="0"/>
              <a:buChar char="•"/>
            </a:pPr>
            <a:r>
              <a:rPr lang="en-US" sz="2400" b="1">
                <a:solidFill>
                  <a:schemeClr val="accent6">
                    <a:lumMod val="50000"/>
                  </a:schemeClr>
                </a:solidFill>
                <a:latin typeface="Calibri" panose="020F0502020204030204" pitchFamily="34" charset="0"/>
                <a:cs typeface="Calibri" panose="020F0502020204030204" pitchFamily="34" charset="0"/>
              </a:rPr>
              <a:t>How? </a:t>
            </a:r>
          </a:p>
          <a:p>
            <a:pPr marL="342900" indent="-342900">
              <a:buFont typeface="Arial" panose="020B0604020202020204" pitchFamily="34" charset="0"/>
              <a:buChar char="•"/>
            </a:pPr>
            <a:r>
              <a:rPr lang="en-US" sz="2400" b="1">
                <a:solidFill>
                  <a:schemeClr val="accent6">
                    <a:lumMod val="50000"/>
                  </a:schemeClr>
                </a:solidFill>
                <a:latin typeface="Calibri" panose="020F0502020204030204" pitchFamily="34" charset="0"/>
                <a:cs typeface="Calibri" panose="020F0502020204030204" pitchFamily="34" charset="0"/>
              </a:rPr>
              <a:t>Who? </a:t>
            </a:r>
          </a:p>
          <a:p>
            <a:pPr marL="342900" indent="-342900">
              <a:buFont typeface="Arial" panose="020B0604020202020204" pitchFamily="34" charset="0"/>
              <a:buChar char="•"/>
            </a:pPr>
            <a:r>
              <a:rPr lang="en-US" sz="2400" b="1">
                <a:solidFill>
                  <a:schemeClr val="accent6">
                    <a:lumMod val="50000"/>
                  </a:schemeClr>
                </a:solidFill>
                <a:latin typeface="Calibri" panose="020F0502020204030204" pitchFamily="34" charset="0"/>
                <a:cs typeface="Calibri" panose="020F0502020204030204" pitchFamily="34" charset="0"/>
              </a:rPr>
              <a:t>By when?</a:t>
            </a:r>
          </a:p>
          <a:p>
            <a:pPr algn="ctr"/>
            <a:br>
              <a:rPr lang="en-US" sz="2400" b="1">
                <a:latin typeface="Calibri" panose="020F0502020204030204" pitchFamily="34" charset="0"/>
                <a:cs typeface="Calibri" panose="020F0502020204030204" pitchFamily="34" charset="0"/>
              </a:rPr>
            </a:br>
            <a:endParaRPr lang="en-US" sz="2400" b="1">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12278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DC4355-D5C7-3E99-4241-51388C032853}"/>
              </a:ext>
            </a:extLst>
          </p:cNvPr>
          <p:cNvSpPr>
            <a:spLocks noGrp="1"/>
          </p:cNvSpPr>
          <p:nvPr>
            <p:ph type="title"/>
          </p:nvPr>
        </p:nvSpPr>
        <p:spPr>
          <a:xfrm>
            <a:off x="415600" y="593367"/>
            <a:ext cx="11360800" cy="763600"/>
          </a:xfrm>
        </p:spPr>
        <p:txBody>
          <a:bodyPr wrap="square" anchor="t">
            <a:normAutofit/>
          </a:bodyPr>
          <a:lstStyle/>
          <a:p>
            <a:pPr algn="ctr">
              <a:lnSpc>
                <a:spcPct val="90000"/>
              </a:lnSpc>
            </a:pPr>
            <a:r>
              <a:rPr lang="en-US" sz="3600" b="1" dirty="0"/>
              <a:t>Bridging fidelity data with other data sources.</a:t>
            </a:r>
            <a:endParaRPr lang="en-US" sz="4000" dirty="0"/>
          </a:p>
        </p:txBody>
      </p:sp>
      <p:sp>
        <p:nvSpPr>
          <p:cNvPr id="3" name="Subtitle 2">
            <a:extLst>
              <a:ext uri="{FF2B5EF4-FFF2-40B4-BE49-F238E27FC236}">
                <a16:creationId xmlns:a16="http://schemas.microsoft.com/office/drawing/2014/main" id="{03ADFE3C-F2DE-1443-321F-2BACDA6798E2}"/>
              </a:ext>
            </a:extLst>
          </p:cNvPr>
          <p:cNvSpPr>
            <a:spLocks noGrp="1"/>
          </p:cNvSpPr>
          <p:nvPr>
            <p:ph sz="quarter" idx="4"/>
          </p:nvPr>
        </p:nvSpPr>
        <p:spPr>
          <a:xfrm>
            <a:off x="415600" y="5648325"/>
            <a:ext cx="11360800" cy="1065872"/>
          </a:xfrm>
        </p:spPr>
        <p:txBody>
          <a:bodyPr wrap="square" anchor="t">
            <a:normAutofit/>
          </a:bodyPr>
          <a:lstStyle/>
          <a:p>
            <a:pPr marL="139700" indent="0" algn="ctr">
              <a:spcAft>
                <a:spcPts val="600"/>
              </a:spcAft>
              <a:buNone/>
            </a:pPr>
            <a:r>
              <a:rPr lang="en-US" sz="2400" dirty="0"/>
              <a:t>When you review your TFI data along with other data sources, what do the multiple data sources say about state of supports in your building?</a:t>
            </a:r>
            <a:r>
              <a:rPr lang="en-US" dirty="0"/>
              <a:t> </a:t>
            </a:r>
          </a:p>
        </p:txBody>
      </p:sp>
      <p:pic>
        <p:nvPicPr>
          <p:cNvPr id="1030" name="Picture 6" descr="Ruyi Bridge, the Dizzying Wave in the Clouds">
            <a:extLst>
              <a:ext uri="{FF2B5EF4-FFF2-40B4-BE49-F238E27FC236}">
                <a16:creationId xmlns:a16="http://schemas.microsoft.com/office/drawing/2014/main" id="{E47EE3EC-704E-8558-CD68-4EB081D01643}"/>
              </a:ext>
            </a:extLst>
          </p:cNvPr>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1337391" y="1356967"/>
            <a:ext cx="9517217" cy="40076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43731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22872F3-67C2-435F-8F23-269B536A1CC6}"/>
              </a:ext>
            </a:extLst>
          </p:cNvPr>
          <p:cNvSpPr>
            <a:spLocks noGrp="1"/>
          </p:cNvSpPr>
          <p:nvPr>
            <p:ph type="title"/>
          </p:nvPr>
        </p:nvSpPr>
        <p:spPr>
          <a:xfrm>
            <a:off x="813349" y="467463"/>
            <a:ext cx="10772603" cy="845600"/>
          </a:xfrm>
        </p:spPr>
        <p:txBody>
          <a:bodyPr/>
          <a:lstStyle/>
          <a:p>
            <a:r>
              <a:rPr lang="en-US" sz="3200" dirty="0"/>
              <a:t>What Social Emotional Behavior (SEB) Data has your team collected this year?</a:t>
            </a:r>
          </a:p>
        </p:txBody>
      </p:sp>
      <p:sp>
        <p:nvSpPr>
          <p:cNvPr id="4" name="Content Placeholder 3">
            <a:extLst>
              <a:ext uri="{FF2B5EF4-FFF2-40B4-BE49-F238E27FC236}">
                <a16:creationId xmlns:a16="http://schemas.microsoft.com/office/drawing/2014/main" id="{422BD4CE-B923-46CF-B26F-FCDF7284B8BD}"/>
              </a:ext>
            </a:extLst>
          </p:cNvPr>
          <p:cNvSpPr>
            <a:spLocks noGrp="1"/>
          </p:cNvSpPr>
          <p:nvPr>
            <p:ph sz="half" idx="4294967295"/>
          </p:nvPr>
        </p:nvSpPr>
        <p:spPr>
          <a:xfrm>
            <a:off x="362417" y="1858224"/>
            <a:ext cx="3198813" cy="4532313"/>
          </a:xfrm>
        </p:spPr>
        <p:txBody>
          <a:bodyPr/>
          <a:lstStyle/>
          <a:p>
            <a:pPr marL="139700" indent="0" algn="ctr">
              <a:buNone/>
            </a:pPr>
            <a:r>
              <a:rPr lang="en-US" sz="2500" dirty="0"/>
              <a:t>Implementation Fidelity</a:t>
            </a:r>
          </a:p>
        </p:txBody>
      </p:sp>
      <p:sp>
        <p:nvSpPr>
          <p:cNvPr id="5" name="Content Placeholder 4">
            <a:extLst>
              <a:ext uri="{FF2B5EF4-FFF2-40B4-BE49-F238E27FC236}">
                <a16:creationId xmlns:a16="http://schemas.microsoft.com/office/drawing/2014/main" id="{0BDE7239-5BB5-444F-A852-10E708274EB9}"/>
              </a:ext>
            </a:extLst>
          </p:cNvPr>
          <p:cNvSpPr>
            <a:spLocks noGrp="1"/>
          </p:cNvSpPr>
          <p:nvPr>
            <p:ph sz="half" idx="4294967295"/>
          </p:nvPr>
        </p:nvSpPr>
        <p:spPr>
          <a:xfrm>
            <a:off x="3996030" y="1864574"/>
            <a:ext cx="3919538" cy="4525963"/>
          </a:xfrm>
        </p:spPr>
        <p:txBody>
          <a:bodyPr/>
          <a:lstStyle/>
          <a:p>
            <a:pPr marL="139700" indent="0" algn="ctr">
              <a:buNone/>
            </a:pPr>
            <a:r>
              <a:rPr lang="en-US" sz="2500" dirty="0"/>
              <a:t>Outcome Data</a:t>
            </a:r>
            <a:endParaRPr lang="en-US" dirty="0"/>
          </a:p>
          <a:p>
            <a:pPr marL="139700" indent="0">
              <a:buNone/>
            </a:pPr>
            <a:endParaRPr lang="en-US" sz="2500" dirty="0"/>
          </a:p>
          <a:p>
            <a:pPr marL="139700" indent="0">
              <a:buNone/>
            </a:pPr>
            <a:endParaRPr lang="en-US" sz="2500" dirty="0"/>
          </a:p>
        </p:txBody>
      </p:sp>
      <p:graphicFrame>
        <p:nvGraphicFramePr>
          <p:cNvPr id="2" name="Diagram 1">
            <a:extLst>
              <a:ext uri="{FF2B5EF4-FFF2-40B4-BE49-F238E27FC236}">
                <a16:creationId xmlns:a16="http://schemas.microsoft.com/office/drawing/2014/main" id="{1219E7A4-5EF4-40F5-840C-C6FF9395DA6D}"/>
              </a:ext>
            </a:extLst>
          </p:cNvPr>
          <p:cNvGraphicFramePr/>
          <p:nvPr/>
        </p:nvGraphicFramePr>
        <p:xfrm>
          <a:off x="254192" y="2551944"/>
          <a:ext cx="3519600" cy="33108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4" name="Content Placeholder 4">
            <a:extLst>
              <a:ext uri="{FF2B5EF4-FFF2-40B4-BE49-F238E27FC236}">
                <a16:creationId xmlns:a16="http://schemas.microsoft.com/office/drawing/2014/main" id="{93C77B3D-B786-574D-BEB9-E86CF5AD6173}"/>
              </a:ext>
            </a:extLst>
          </p:cNvPr>
          <p:cNvSpPr txBox="1">
            <a:spLocks/>
          </p:cNvSpPr>
          <p:nvPr/>
        </p:nvSpPr>
        <p:spPr>
          <a:xfrm>
            <a:off x="8637975" y="1875304"/>
            <a:ext cx="3919676" cy="452596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1"/>
              </a:buClr>
              <a:buSzPts val="1400"/>
              <a:buFont typeface="Hind Vadodara"/>
              <a:buChar char="●"/>
              <a:defRPr sz="2800" b="0" i="0" u="none" strike="noStrike" cap="none">
                <a:solidFill>
                  <a:schemeClr val="lt1"/>
                </a:solidFill>
                <a:latin typeface="Hind Vadodara"/>
                <a:ea typeface="Hind Vadodara"/>
                <a:cs typeface="Hind Vadodara"/>
                <a:sym typeface="Hind Vadodara"/>
              </a:defRPr>
            </a:lvl1pPr>
            <a:lvl2pPr marL="914400" marR="0" lvl="1" indent="-317500" algn="l" rtl="0">
              <a:lnSpc>
                <a:spcPct val="100000"/>
              </a:lnSpc>
              <a:spcBef>
                <a:spcPts val="1600"/>
              </a:spcBef>
              <a:spcAft>
                <a:spcPts val="0"/>
              </a:spcAft>
              <a:buClr>
                <a:schemeClr val="lt1"/>
              </a:buClr>
              <a:buSzPts val="1400"/>
              <a:buFont typeface="Hind Vadodara"/>
              <a:buChar char="○"/>
              <a:defRPr sz="2400" b="0" i="0" u="none" strike="noStrike" cap="none">
                <a:solidFill>
                  <a:schemeClr val="lt1"/>
                </a:solidFill>
                <a:latin typeface="Hind Vadodara"/>
                <a:ea typeface="Hind Vadodara"/>
                <a:cs typeface="Hind Vadodara"/>
                <a:sym typeface="Hind Vadodara"/>
              </a:defRPr>
            </a:lvl2pPr>
            <a:lvl3pPr marL="1371600" marR="0" lvl="2" indent="-317500" algn="l" rtl="0">
              <a:lnSpc>
                <a:spcPct val="100000"/>
              </a:lnSpc>
              <a:spcBef>
                <a:spcPts val="1600"/>
              </a:spcBef>
              <a:spcAft>
                <a:spcPts val="0"/>
              </a:spcAft>
              <a:buClr>
                <a:schemeClr val="lt1"/>
              </a:buClr>
              <a:buSzPts val="1400"/>
              <a:buFont typeface="Hind Vadodara"/>
              <a:buChar char="■"/>
              <a:defRPr sz="2000" b="0" i="0" u="none" strike="noStrike" cap="none">
                <a:solidFill>
                  <a:schemeClr val="lt1"/>
                </a:solidFill>
                <a:latin typeface="Hind Vadodara"/>
                <a:ea typeface="Hind Vadodara"/>
                <a:cs typeface="Hind Vadodara"/>
                <a:sym typeface="Hind Vadodara"/>
              </a:defRPr>
            </a:lvl3pPr>
            <a:lvl4pPr marL="1828800" marR="0" lvl="3" indent="-317500" algn="l" rtl="0">
              <a:lnSpc>
                <a:spcPct val="100000"/>
              </a:lnSpc>
              <a:spcBef>
                <a:spcPts val="1600"/>
              </a:spcBef>
              <a:spcAft>
                <a:spcPts val="0"/>
              </a:spcAft>
              <a:buClr>
                <a:schemeClr val="lt1"/>
              </a:buClr>
              <a:buSzPts val="1400"/>
              <a:buFont typeface="Hind Vadodara"/>
              <a:buChar char="●"/>
              <a:defRPr sz="1800" b="0" i="0" u="none" strike="noStrike" cap="none">
                <a:solidFill>
                  <a:schemeClr val="lt1"/>
                </a:solidFill>
                <a:latin typeface="Hind Vadodara"/>
                <a:ea typeface="Hind Vadodara"/>
                <a:cs typeface="Hind Vadodara"/>
                <a:sym typeface="Hind Vadodara"/>
              </a:defRPr>
            </a:lvl4pPr>
            <a:lvl5pPr marL="2286000" marR="0" lvl="4" indent="-317500" algn="l" rtl="0">
              <a:lnSpc>
                <a:spcPct val="100000"/>
              </a:lnSpc>
              <a:spcBef>
                <a:spcPts val="1600"/>
              </a:spcBef>
              <a:spcAft>
                <a:spcPts val="0"/>
              </a:spcAft>
              <a:buClr>
                <a:schemeClr val="lt1"/>
              </a:buClr>
              <a:buSzPts val="1400"/>
              <a:buFont typeface="Hind Vadodara"/>
              <a:buChar char="○"/>
              <a:defRPr sz="1800" b="0" i="0" u="none" strike="noStrike" cap="none">
                <a:solidFill>
                  <a:schemeClr val="lt1"/>
                </a:solidFill>
                <a:latin typeface="Hind Vadodara"/>
                <a:ea typeface="Hind Vadodara"/>
                <a:cs typeface="Hind Vadodara"/>
                <a:sym typeface="Hind Vadodara"/>
              </a:defRPr>
            </a:lvl5pPr>
            <a:lvl6pPr marL="2743200" marR="0" lvl="5" indent="-317500" algn="l" rtl="0">
              <a:lnSpc>
                <a:spcPct val="100000"/>
              </a:lnSpc>
              <a:spcBef>
                <a:spcPts val="1600"/>
              </a:spcBef>
              <a:spcAft>
                <a:spcPts val="0"/>
              </a:spcAft>
              <a:buClr>
                <a:schemeClr val="lt1"/>
              </a:buClr>
              <a:buSzPts val="1400"/>
              <a:buFont typeface="Hind Vadodara"/>
              <a:buChar char="■"/>
              <a:defRPr sz="1800" b="0" i="0" u="none" strike="noStrike" cap="none">
                <a:solidFill>
                  <a:schemeClr val="lt1"/>
                </a:solidFill>
                <a:latin typeface="Hind Vadodara"/>
                <a:ea typeface="Hind Vadodara"/>
                <a:cs typeface="Hind Vadodara"/>
                <a:sym typeface="Hind Vadodara"/>
              </a:defRPr>
            </a:lvl6pPr>
            <a:lvl7pPr marL="3200400" marR="0" lvl="6" indent="-317500" algn="l" rtl="0">
              <a:lnSpc>
                <a:spcPct val="100000"/>
              </a:lnSpc>
              <a:spcBef>
                <a:spcPts val="1600"/>
              </a:spcBef>
              <a:spcAft>
                <a:spcPts val="0"/>
              </a:spcAft>
              <a:buClr>
                <a:schemeClr val="lt1"/>
              </a:buClr>
              <a:buSzPts val="1400"/>
              <a:buFont typeface="Hind Vadodara"/>
              <a:buChar char="●"/>
              <a:defRPr sz="1800" b="0" i="0" u="none" strike="noStrike" cap="none">
                <a:solidFill>
                  <a:schemeClr val="lt1"/>
                </a:solidFill>
                <a:latin typeface="Hind Vadodara"/>
                <a:ea typeface="Hind Vadodara"/>
                <a:cs typeface="Hind Vadodara"/>
                <a:sym typeface="Hind Vadodara"/>
              </a:defRPr>
            </a:lvl7pPr>
            <a:lvl8pPr marL="3657600" marR="0" lvl="7" indent="-317500" algn="l" rtl="0">
              <a:lnSpc>
                <a:spcPct val="100000"/>
              </a:lnSpc>
              <a:spcBef>
                <a:spcPts val="1600"/>
              </a:spcBef>
              <a:spcAft>
                <a:spcPts val="0"/>
              </a:spcAft>
              <a:buClr>
                <a:schemeClr val="lt1"/>
              </a:buClr>
              <a:buSzPts val="1400"/>
              <a:buFont typeface="Hind Vadodara"/>
              <a:buChar char="○"/>
              <a:defRPr sz="1800" b="0" i="0" u="none" strike="noStrike" cap="none">
                <a:solidFill>
                  <a:schemeClr val="lt1"/>
                </a:solidFill>
                <a:latin typeface="Hind Vadodara"/>
                <a:ea typeface="Hind Vadodara"/>
                <a:cs typeface="Hind Vadodara"/>
                <a:sym typeface="Hind Vadodara"/>
              </a:defRPr>
            </a:lvl8pPr>
            <a:lvl9pPr marL="4114800" marR="0" lvl="8" indent="-317500" algn="l" rtl="0">
              <a:lnSpc>
                <a:spcPct val="100000"/>
              </a:lnSpc>
              <a:spcBef>
                <a:spcPts val="1600"/>
              </a:spcBef>
              <a:spcAft>
                <a:spcPts val="1600"/>
              </a:spcAft>
              <a:buClr>
                <a:schemeClr val="lt1"/>
              </a:buClr>
              <a:buSzPts val="1400"/>
              <a:buFont typeface="Hind Vadodara"/>
              <a:buChar char="■"/>
              <a:defRPr sz="1800" b="0" i="0" u="none" strike="noStrike" cap="none">
                <a:solidFill>
                  <a:schemeClr val="lt1"/>
                </a:solidFill>
                <a:latin typeface="Hind Vadodara"/>
                <a:ea typeface="Hind Vadodara"/>
                <a:cs typeface="Hind Vadodara"/>
                <a:sym typeface="Hind Vadodara"/>
              </a:defRPr>
            </a:lvl9pPr>
          </a:lstStyle>
          <a:p>
            <a:pPr marL="139700" indent="0">
              <a:buNone/>
            </a:pPr>
            <a:r>
              <a:rPr lang="en-US" sz="2500" kern="0" dirty="0"/>
              <a:t>Other data sources:</a:t>
            </a:r>
          </a:p>
          <a:p>
            <a:pPr marL="139700" indent="0">
              <a:buNone/>
            </a:pPr>
            <a:endParaRPr lang="en-US" kern="0" dirty="0"/>
          </a:p>
          <a:p>
            <a:pPr marL="139700" indent="0">
              <a:buFont typeface="Hind Vadodara"/>
              <a:buNone/>
            </a:pPr>
            <a:endParaRPr lang="en-US" kern="0" dirty="0"/>
          </a:p>
        </p:txBody>
      </p:sp>
      <p:graphicFrame>
        <p:nvGraphicFramePr>
          <p:cNvPr id="15" name="Diagram 14">
            <a:extLst>
              <a:ext uri="{FF2B5EF4-FFF2-40B4-BE49-F238E27FC236}">
                <a16:creationId xmlns:a16="http://schemas.microsoft.com/office/drawing/2014/main" id="{D62B04A3-77D8-C046-826B-9C2BB1E6B530}"/>
              </a:ext>
            </a:extLst>
          </p:cNvPr>
          <p:cNvGraphicFramePr/>
          <p:nvPr>
            <p:extLst>
              <p:ext uri="{D42A27DB-BD31-4B8C-83A1-F6EECF244321}">
                <p14:modId xmlns:p14="http://schemas.microsoft.com/office/powerpoint/2010/main" val="913349473"/>
              </p:ext>
            </p:extLst>
          </p:nvPr>
        </p:nvGraphicFramePr>
        <p:xfrm>
          <a:off x="8350368" y="2284215"/>
          <a:ext cx="3588427" cy="346688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16" name="Diagram 15">
            <a:extLst>
              <a:ext uri="{FF2B5EF4-FFF2-40B4-BE49-F238E27FC236}">
                <a16:creationId xmlns:a16="http://schemas.microsoft.com/office/drawing/2014/main" id="{76DA58FC-1429-4ECD-1582-D892C8DFE6F4}"/>
              </a:ext>
            </a:extLst>
          </p:cNvPr>
          <p:cNvGraphicFramePr/>
          <p:nvPr/>
        </p:nvGraphicFramePr>
        <p:xfrm>
          <a:off x="4181073" y="2284215"/>
          <a:ext cx="3416627" cy="4525962"/>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
        <p:nvSpPr>
          <p:cNvPr id="6" name="Rounded Rectangle 5">
            <a:extLst>
              <a:ext uri="{FF2B5EF4-FFF2-40B4-BE49-F238E27FC236}">
                <a16:creationId xmlns:a16="http://schemas.microsoft.com/office/drawing/2014/main" id="{E5ADA21B-6C61-89DA-3FB1-47D9B8DA02C6}"/>
              </a:ext>
            </a:extLst>
          </p:cNvPr>
          <p:cNvSpPr/>
          <p:nvPr/>
        </p:nvSpPr>
        <p:spPr>
          <a:xfrm>
            <a:off x="44343" y="5413120"/>
            <a:ext cx="4896348" cy="1328434"/>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dirty="0"/>
              <a:t>When your various data sources are reviewed together, what does it say is going well? What does your data say is needed next?</a:t>
            </a:r>
          </a:p>
        </p:txBody>
      </p:sp>
    </p:spTree>
    <p:extLst>
      <p:ext uri="{BB962C8B-B14F-4D97-AF65-F5344CB8AC3E}">
        <p14:creationId xmlns:p14="http://schemas.microsoft.com/office/powerpoint/2010/main" val="1608583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0D5A5ED-1918-4F41-AED4-134D8CB357D3}"/>
              </a:ext>
            </a:extLst>
          </p:cNvPr>
          <p:cNvSpPr>
            <a:spLocks noGrp="1"/>
          </p:cNvSpPr>
          <p:nvPr>
            <p:ph type="title"/>
          </p:nvPr>
        </p:nvSpPr>
        <p:spPr>
          <a:xfrm>
            <a:off x="425422" y="328917"/>
            <a:ext cx="11115414" cy="1208937"/>
          </a:xfrm>
        </p:spPr>
        <p:txBody>
          <a:bodyPr/>
          <a:lstStyle/>
          <a:p>
            <a:r>
              <a:rPr lang="en-US" dirty="0"/>
              <a:t>Why use data for decision-making? </a:t>
            </a:r>
          </a:p>
        </p:txBody>
      </p:sp>
      <p:sp>
        <p:nvSpPr>
          <p:cNvPr id="6" name="TextBox 5">
            <a:extLst>
              <a:ext uri="{FF2B5EF4-FFF2-40B4-BE49-F238E27FC236}">
                <a16:creationId xmlns:a16="http://schemas.microsoft.com/office/drawing/2014/main" id="{9AAF789E-9F45-B840-A666-C6A4EA0B680D}"/>
              </a:ext>
            </a:extLst>
          </p:cNvPr>
          <p:cNvSpPr txBox="1"/>
          <p:nvPr/>
        </p:nvSpPr>
        <p:spPr>
          <a:xfrm>
            <a:off x="1551709" y="1500031"/>
            <a:ext cx="9088582" cy="1754326"/>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5400" b="1" dirty="0"/>
              <a:t>To continuously improve </a:t>
            </a:r>
          </a:p>
          <a:p>
            <a:pPr algn="ctr"/>
            <a:r>
              <a:rPr lang="en-US" sz="5400" b="1" dirty="0"/>
              <a:t>your Tier 1 framework! </a:t>
            </a:r>
          </a:p>
        </p:txBody>
      </p:sp>
      <p:sp>
        <p:nvSpPr>
          <p:cNvPr id="7" name="TextBox 6">
            <a:extLst>
              <a:ext uri="{FF2B5EF4-FFF2-40B4-BE49-F238E27FC236}">
                <a16:creationId xmlns:a16="http://schemas.microsoft.com/office/drawing/2014/main" id="{34505567-F362-6043-A71A-AE4AC873C1ED}"/>
              </a:ext>
            </a:extLst>
          </p:cNvPr>
          <p:cNvSpPr txBox="1"/>
          <p:nvPr/>
        </p:nvSpPr>
        <p:spPr>
          <a:xfrm>
            <a:off x="300731" y="3806523"/>
            <a:ext cx="5750292" cy="461665"/>
          </a:xfrm>
          <a:prstGeom prst="rect">
            <a:avLst/>
          </a:prstGeom>
          <a:noFill/>
        </p:spPr>
        <p:txBody>
          <a:bodyPr wrap="none" rtlCol="0">
            <a:spAutoFit/>
          </a:bodyPr>
          <a:lstStyle/>
          <a:p>
            <a:r>
              <a:rPr lang="en-US" sz="2400" dirty="0">
                <a:solidFill>
                  <a:schemeClr val="bg1"/>
                </a:solidFill>
              </a:rPr>
              <a:t>Are we achieving our desired outcomes?</a:t>
            </a:r>
          </a:p>
        </p:txBody>
      </p:sp>
      <p:sp>
        <p:nvSpPr>
          <p:cNvPr id="8" name="TextBox 7">
            <a:extLst>
              <a:ext uri="{FF2B5EF4-FFF2-40B4-BE49-F238E27FC236}">
                <a16:creationId xmlns:a16="http://schemas.microsoft.com/office/drawing/2014/main" id="{DBE77242-4718-C34F-BDB2-1FEE70695728}"/>
              </a:ext>
            </a:extLst>
          </p:cNvPr>
          <p:cNvSpPr txBox="1"/>
          <p:nvPr/>
        </p:nvSpPr>
        <p:spPr>
          <a:xfrm>
            <a:off x="705008" y="4925643"/>
            <a:ext cx="4826962" cy="461665"/>
          </a:xfrm>
          <a:prstGeom prst="rect">
            <a:avLst/>
          </a:prstGeom>
          <a:noFill/>
        </p:spPr>
        <p:txBody>
          <a:bodyPr wrap="none" rtlCol="0">
            <a:spAutoFit/>
          </a:bodyPr>
          <a:lstStyle/>
          <a:p>
            <a:r>
              <a:rPr lang="en-US" sz="2400" dirty="0">
                <a:solidFill>
                  <a:schemeClr val="bg1"/>
                </a:solidFill>
              </a:rPr>
              <a:t>Are we implementing as planned?</a:t>
            </a:r>
          </a:p>
        </p:txBody>
      </p:sp>
      <p:sp>
        <p:nvSpPr>
          <p:cNvPr id="10" name="TextBox 9">
            <a:extLst>
              <a:ext uri="{FF2B5EF4-FFF2-40B4-BE49-F238E27FC236}">
                <a16:creationId xmlns:a16="http://schemas.microsoft.com/office/drawing/2014/main" id="{041F6DFB-90B5-624E-960B-DDB15CD3031B}"/>
              </a:ext>
            </a:extLst>
          </p:cNvPr>
          <p:cNvSpPr txBox="1"/>
          <p:nvPr/>
        </p:nvSpPr>
        <p:spPr>
          <a:xfrm>
            <a:off x="1911076" y="5813930"/>
            <a:ext cx="9295711" cy="830997"/>
          </a:xfrm>
          <a:prstGeom prst="rect">
            <a:avLst/>
          </a:prstGeom>
          <a:noFill/>
        </p:spPr>
        <p:txBody>
          <a:bodyPr wrap="square" rtlCol="0">
            <a:spAutoFit/>
          </a:bodyPr>
          <a:lstStyle/>
          <a:p>
            <a:r>
              <a:rPr lang="en-US" sz="2400" dirty="0">
                <a:solidFill>
                  <a:schemeClr val="bg1"/>
                </a:solidFill>
              </a:rPr>
              <a:t>Are students receiving adequate support to achieve positive outcomes?</a:t>
            </a:r>
          </a:p>
        </p:txBody>
      </p:sp>
      <p:sp>
        <p:nvSpPr>
          <p:cNvPr id="11" name="TextBox 10">
            <a:extLst>
              <a:ext uri="{FF2B5EF4-FFF2-40B4-BE49-F238E27FC236}">
                <a16:creationId xmlns:a16="http://schemas.microsoft.com/office/drawing/2014/main" id="{9976D54A-36FB-0E4E-9D1F-A8A8482AC6A2}"/>
              </a:ext>
            </a:extLst>
          </p:cNvPr>
          <p:cNvSpPr txBox="1"/>
          <p:nvPr/>
        </p:nvSpPr>
        <p:spPr>
          <a:xfrm>
            <a:off x="4276531" y="4303311"/>
            <a:ext cx="8247771" cy="461665"/>
          </a:xfrm>
          <a:prstGeom prst="rect">
            <a:avLst/>
          </a:prstGeom>
          <a:noFill/>
        </p:spPr>
        <p:txBody>
          <a:bodyPr wrap="none" rtlCol="0">
            <a:spAutoFit/>
          </a:bodyPr>
          <a:lstStyle/>
          <a:p>
            <a:r>
              <a:rPr lang="en-US" sz="2400" dirty="0">
                <a:solidFill>
                  <a:schemeClr val="bg1"/>
                </a:solidFill>
              </a:rPr>
              <a:t>Which groups are benefiting from our plan? Which are not?</a:t>
            </a:r>
          </a:p>
        </p:txBody>
      </p:sp>
      <p:sp>
        <p:nvSpPr>
          <p:cNvPr id="12" name="TextBox 11">
            <a:extLst>
              <a:ext uri="{FF2B5EF4-FFF2-40B4-BE49-F238E27FC236}">
                <a16:creationId xmlns:a16="http://schemas.microsoft.com/office/drawing/2014/main" id="{EB27AEBD-3817-3940-8322-AD77A8CA9F20}"/>
              </a:ext>
            </a:extLst>
          </p:cNvPr>
          <p:cNvSpPr txBox="1"/>
          <p:nvPr/>
        </p:nvSpPr>
        <p:spPr>
          <a:xfrm>
            <a:off x="5358365" y="5033916"/>
            <a:ext cx="6022803" cy="461665"/>
          </a:xfrm>
          <a:prstGeom prst="rect">
            <a:avLst/>
          </a:prstGeom>
          <a:noFill/>
        </p:spPr>
        <p:txBody>
          <a:bodyPr wrap="none" rtlCol="0">
            <a:spAutoFit/>
          </a:bodyPr>
          <a:lstStyle/>
          <a:p>
            <a:r>
              <a:rPr lang="en-US" sz="2400" dirty="0">
                <a:solidFill>
                  <a:schemeClr val="bg1"/>
                </a:solidFill>
              </a:rPr>
              <a:t>What needs to be strengthened? Revised?</a:t>
            </a:r>
          </a:p>
        </p:txBody>
      </p:sp>
      <p:pic>
        <p:nvPicPr>
          <p:cNvPr id="9" name="Picture 8">
            <a:extLst>
              <a:ext uri="{FF2B5EF4-FFF2-40B4-BE49-F238E27FC236}">
                <a16:creationId xmlns:a16="http://schemas.microsoft.com/office/drawing/2014/main" id="{7432A140-C13C-D647-B8C0-4A6DF5AB9D34}"/>
              </a:ext>
            </a:extLst>
          </p:cNvPr>
          <p:cNvPicPr>
            <a:picLocks noChangeAspect="1"/>
          </p:cNvPicPr>
          <p:nvPr/>
        </p:nvPicPr>
        <p:blipFill>
          <a:blip r:embed="rId3"/>
          <a:stretch>
            <a:fillRect/>
          </a:stretch>
        </p:blipFill>
        <p:spPr>
          <a:xfrm>
            <a:off x="11020425" y="5838981"/>
            <a:ext cx="1135955" cy="1019019"/>
          </a:xfrm>
          <a:prstGeom prst="ellipse">
            <a:avLst/>
          </a:prstGeom>
          <a:ln w="19050">
            <a:solidFill>
              <a:schemeClr val="accent2">
                <a:lumMod val="50000"/>
              </a:schemeClr>
            </a:solidFill>
          </a:ln>
        </p:spPr>
      </p:pic>
    </p:spTree>
    <p:extLst>
      <p:ext uri="{BB962C8B-B14F-4D97-AF65-F5344CB8AC3E}">
        <p14:creationId xmlns:p14="http://schemas.microsoft.com/office/powerpoint/2010/main" val="19465588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75F49A-0BC0-EF42-A4E4-6C6345B5DD63}"/>
              </a:ext>
            </a:extLst>
          </p:cNvPr>
          <p:cNvSpPr>
            <a:spLocks noGrp="1"/>
          </p:cNvSpPr>
          <p:nvPr>
            <p:ph type="title"/>
          </p:nvPr>
        </p:nvSpPr>
        <p:spPr>
          <a:xfrm>
            <a:off x="118426" y="234871"/>
            <a:ext cx="10977667" cy="1211792"/>
          </a:xfrm>
        </p:spPr>
        <p:txBody>
          <a:bodyPr/>
          <a:lstStyle/>
          <a:p>
            <a:pPr algn="l"/>
            <a:r>
              <a:rPr lang="en-US" sz="3200" dirty="0">
                <a:solidFill>
                  <a:schemeClr val="bg1"/>
                </a:solidFill>
              </a:rPr>
              <a:t>Once data routines are established… </a:t>
            </a:r>
            <a:br>
              <a:rPr lang="en-US" sz="3200" dirty="0">
                <a:solidFill>
                  <a:schemeClr val="bg1"/>
                </a:solidFill>
              </a:rPr>
            </a:br>
            <a:endParaRPr lang="en-US" sz="3200" dirty="0">
              <a:solidFill>
                <a:schemeClr val="bg1"/>
              </a:solidFill>
            </a:endParaRPr>
          </a:p>
        </p:txBody>
      </p:sp>
      <p:pic>
        <p:nvPicPr>
          <p:cNvPr id="4" name="Picture 3">
            <a:extLst>
              <a:ext uri="{FF2B5EF4-FFF2-40B4-BE49-F238E27FC236}">
                <a16:creationId xmlns:a16="http://schemas.microsoft.com/office/drawing/2014/main" id="{6003151C-7B70-4345-A974-FBEA23EA8E08}"/>
              </a:ext>
            </a:extLst>
          </p:cNvPr>
          <p:cNvPicPr>
            <a:picLocks noChangeAspect="1"/>
          </p:cNvPicPr>
          <p:nvPr/>
        </p:nvPicPr>
        <p:blipFill rotWithShape="1">
          <a:blip r:embed="rId3"/>
          <a:srcRect l="6561" r="6535" b="3646"/>
          <a:stretch/>
        </p:blipFill>
        <p:spPr>
          <a:xfrm>
            <a:off x="6934908" y="1446663"/>
            <a:ext cx="4816278" cy="4638682"/>
          </a:xfrm>
          <a:prstGeom prst="ellipse">
            <a:avLst/>
          </a:prstGeom>
        </p:spPr>
      </p:pic>
      <p:sp>
        <p:nvSpPr>
          <p:cNvPr id="6" name="TextBox 5">
            <a:extLst>
              <a:ext uri="{FF2B5EF4-FFF2-40B4-BE49-F238E27FC236}">
                <a16:creationId xmlns:a16="http://schemas.microsoft.com/office/drawing/2014/main" id="{74119F0C-1BEE-3842-8D60-C1E530BF09FD}"/>
              </a:ext>
            </a:extLst>
          </p:cNvPr>
          <p:cNvSpPr txBox="1"/>
          <p:nvPr/>
        </p:nvSpPr>
        <p:spPr>
          <a:xfrm>
            <a:off x="3980985" y="6273225"/>
            <a:ext cx="8211015" cy="584775"/>
          </a:xfrm>
          <a:prstGeom prst="rect">
            <a:avLst/>
          </a:prstGeom>
          <a:noFill/>
        </p:spPr>
        <p:txBody>
          <a:bodyPr wrap="square">
            <a:spAutoFit/>
          </a:bodyPr>
          <a:lstStyle/>
          <a:p>
            <a:r>
              <a:rPr lang="en-US" sz="3200" b="1" dirty="0">
                <a:solidFill>
                  <a:schemeClr val="bg1"/>
                </a:solidFill>
              </a:rPr>
              <a:t>…use the data to guide decision-making! </a:t>
            </a:r>
          </a:p>
        </p:txBody>
      </p:sp>
      <p:graphicFrame>
        <p:nvGraphicFramePr>
          <p:cNvPr id="7" name="Content Placeholder 3">
            <a:extLst>
              <a:ext uri="{FF2B5EF4-FFF2-40B4-BE49-F238E27FC236}">
                <a16:creationId xmlns:a16="http://schemas.microsoft.com/office/drawing/2014/main" id="{F0F1B3C9-9A39-AA40-AA7B-E65E59F5AC37}"/>
              </a:ext>
            </a:extLst>
          </p:cNvPr>
          <p:cNvGraphicFramePr>
            <a:graphicFrameLocks/>
          </p:cNvGraphicFramePr>
          <p:nvPr>
            <p:extLst>
              <p:ext uri="{D42A27DB-BD31-4B8C-83A1-F6EECF244321}">
                <p14:modId xmlns:p14="http://schemas.microsoft.com/office/powerpoint/2010/main" val="291317367"/>
              </p:ext>
            </p:extLst>
          </p:nvPr>
        </p:nvGraphicFramePr>
        <p:xfrm>
          <a:off x="118426" y="941696"/>
          <a:ext cx="6377907" cy="533152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251108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DD06AC42-2C4C-E249-A091-463072691C34}"/>
              </a:ext>
            </a:extLst>
          </p:cNvPr>
          <p:cNvGraphicFramePr/>
          <p:nvPr/>
        </p:nvGraphicFramePr>
        <p:xfrm>
          <a:off x="-932623" y="204013"/>
          <a:ext cx="12740309" cy="644996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6DC36900-1A11-5140-BBAD-A9AD36C5F433}"/>
              </a:ext>
            </a:extLst>
          </p:cNvPr>
          <p:cNvSpPr txBox="1"/>
          <p:nvPr/>
        </p:nvSpPr>
        <p:spPr>
          <a:xfrm>
            <a:off x="4398064" y="2951946"/>
            <a:ext cx="2087216" cy="954107"/>
          </a:xfrm>
          <a:prstGeom prst="rect">
            <a:avLst/>
          </a:prstGeom>
          <a:noFill/>
        </p:spPr>
        <p:txBody>
          <a:bodyPr wrap="square">
            <a:spAutoFit/>
          </a:bodyPr>
          <a:lstStyle/>
          <a:p>
            <a:pPr lvl="0" algn="ctr"/>
            <a:r>
              <a:rPr lang="en-US" sz="2400" dirty="0">
                <a:solidFill>
                  <a:schemeClr val="bg1"/>
                </a:solidFill>
              </a:rPr>
              <a:t>Collect &amp; Use </a:t>
            </a:r>
          </a:p>
          <a:p>
            <a:pPr lvl="0" algn="ctr"/>
            <a:r>
              <a:rPr lang="en-US" sz="3200" b="1" dirty="0">
                <a:solidFill>
                  <a:schemeClr val="bg1"/>
                </a:solidFill>
              </a:rPr>
              <a:t>DATA</a:t>
            </a:r>
          </a:p>
        </p:txBody>
      </p:sp>
      <p:sp>
        <p:nvSpPr>
          <p:cNvPr id="7" name="Left-Right Arrow 6">
            <a:extLst>
              <a:ext uri="{FF2B5EF4-FFF2-40B4-BE49-F238E27FC236}">
                <a16:creationId xmlns:a16="http://schemas.microsoft.com/office/drawing/2014/main" id="{0BBCAE6D-2052-E74A-BF44-9A3CFF179EFF}"/>
              </a:ext>
            </a:extLst>
          </p:cNvPr>
          <p:cNvSpPr/>
          <p:nvPr/>
        </p:nvSpPr>
        <p:spPr>
          <a:xfrm rot="16200000">
            <a:off x="5120062" y="2461802"/>
            <a:ext cx="808383" cy="162834"/>
          </a:xfrm>
          <a:prstGeom prst="leftRightArrow">
            <a:avLst/>
          </a:prstGeom>
          <a:solidFill>
            <a:srgbClr val="F3C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Left-Right Arrow 7">
            <a:extLst>
              <a:ext uri="{FF2B5EF4-FFF2-40B4-BE49-F238E27FC236}">
                <a16:creationId xmlns:a16="http://schemas.microsoft.com/office/drawing/2014/main" id="{6B9B0B13-110A-2449-9017-70BBF4B66701}"/>
              </a:ext>
            </a:extLst>
          </p:cNvPr>
          <p:cNvSpPr/>
          <p:nvPr/>
        </p:nvSpPr>
        <p:spPr>
          <a:xfrm rot="13049120">
            <a:off x="3856507" y="2653456"/>
            <a:ext cx="769704" cy="185865"/>
          </a:xfrm>
          <a:prstGeom prst="leftRightArrow">
            <a:avLst/>
          </a:prstGeom>
          <a:solidFill>
            <a:srgbClr val="EE3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Left-Right Arrow 8">
            <a:extLst>
              <a:ext uri="{FF2B5EF4-FFF2-40B4-BE49-F238E27FC236}">
                <a16:creationId xmlns:a16="http://schemas.microsoft.com/office/drawing/2014/main" id="{AD7BB20D-D350-1345-A755-0FE4F6A3C6D1}"/>
              </a:ext>
            </a:extLst>
          </p:cNvPr>
          <p:cNvSpPr/>
          <p:nvPr/>
        </p:nvSpPr>
        <p:spPr>
          <a:xfrm rot="8989993">
            <a:off x="4033470" y="3802843"/>
            <a:ext cx="828101" cy="189444"/>
          </a:xfrm>
          <a:prstGeom prst="leftRightArrow">
            <a:avLst/>
          </a:prstGeom>
          <a:solidFill>
            <a:srgbClr val="E89B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Left-Right Arrow 9">
            <a:extLst>
              <a:ext uri="{FF2B5EF4-FFF2-40B4-BE49-F238E27FC236}">
                <a16:creationId xmlns:a16="http://schemas.microsoft.com/office/drawing/2014/main" id="{2BFC387A-698F-9340-87E9-569744E192E9}"/>
              </a:ext>
            </a:extLst>
          </p:cNvPr>
          <p:cNvSpPr/>
          <p:nvPr/>
        </p:nvSpPr>
        <p:spPr>
          <a:xfrm rot="16200000">
            <a:off x="5139679" y="4239957"/>
            <a:ext cx="808383" cy="162835"/>
          </a:xfrm>
          <a:prstGeom prst="leftRightArrow">
            <a:avLst/>
          </a:prstGeom>
          <a:solidFill>
            <a:srgbClr val="7F44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Left-Right Arrow 10">
            <a:extLst>
              <a:ext uri="{FF2B5EF4-FFF2-40B4-BE49-F238E27FC236}">
                <a16:creationId xmlns:a16="http://schemas.microsoft.com/office/drawing/2014/main" id="{348E3385-1354-3A4E-A330-A1DE4E83D5FF}"/>
              </a:ext>
            </a:extLst>
          </p:cNvPr>
          <p:cNvSpPr/>
          <p:nvPr/>
        </p:nvSpPr>
        <p:spPr>
          <a:xfrm rot="1788653">
            <a:off x="6189432" y="3775235"/>
            <a:ext cx="713265" cy="155196"/>
          </a:xfrm>
          <a:prstGeom prst="leftRightArrow">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Left-Right Arrow 11">
            <a:extLst>
              <a:ext uri="{FF2B5EF4-FFF2-40B4-BE49-F238E27FC236}">
                <a16:creationId xmlns:a16="http://schemas.microsoft.com/office/drawing/2014/main" id="{DE54176A-1DFD-444C-8471-F7C725DD13A1}"/>
              </a:ext>
            </a:extLst>
          </p:cNvPr>
          <p:cNvSpPr/>
          <p:nvPr/>
        </p:nvSpPr>
        <p:spPr>
          <a:xfrm rot="19540980">
            <a:off x="6306784" y="2755706"/>
            <a:ext cx="808383" cy="176765"/>
          </a:xfrm>
          <a:prstGeom prst="leftRightArrow">
            <a:avLst/>
          </a:prstGeom>
          <a:solidFill>
            <a:srgbClr val="2071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9D0355F2-B5DA-FC4F-B4E3-E5AD50B2A76F}"/>
              </a:ext>
            </a:extLst>
          </p:cNvPr>
          <p:cNvPicPr>
            <a:picLocks noChangeAspect="1"/>
          </p:cNvPicPr>
          <p:nvPr/>
        </p:nvPicPr>
        <p:blipFill rotWithShape="1">
          <a:blip r:embed="rId8"/>
          <a:srcRect l="15298" t="6738" r="15999" b="17357"/>
          <a:stretch/>
        </p:blipFill>
        <p:spPr>
          <a:xfrm>
            <a:off x="11146120" y="5824368"/>
            <a:ext cx="1045880" cy="1033632"/>
          </a:xfrm>
          <a:prstGeom prst="ellipse">
            <a:avLst/>
          </a:prstGeom>
          <a:ln w="19050">
            <a:solidFill>
              <a:schemeClr val="accent2">
                <a:lumMod val="50000"/>
              </a:schemeClr>
            </a:solidFill>
          </a:ln>
        </p:spPr>
      </p:pic>
      <p:sp>
        <p:nvSpPr>
          <p:cNvPr id="14" name="TextBox 13">
            <a:extLst>
              <a:ext uri="{FF2B5EF4-FFF2-40B4-BE49-F238E27FC236}">
                <a16:creationId xmlns:a16="http://schemas.microsoft.com/office/drawing/2014/main" id="{A37ECEB5-E7F3-C545-8A92-91DCED753BB5}"/>
              </a:ext>
            </a:extLst>
          </p:cNvPr>
          <p:cNvSpPr txBox="1"/>
          <p:nvPr/>
        </p:nvSpPr>
        <p:spPr>
          <a:xfrm>
            <a:off x="135467" y="6383090"/>
            <a:ext cx="2810933" cy="338554"/>
          </a:xfrm>
          <a:prstGeom prst="rect">
            <a:avLst/>
          </a:prstGeom>
          <a:noFill/>
        </p:spPr>
        <p:txBody>
          <a:bodyPr wrap="square">
            <a:spAutoFit/>
          </a:bodyPr>
          <a:lstStyle/>
          <a:p>
            <a:r>
              <a:rPr lang="en-US" sz="1600" b="0" i="0" dirty="0">
                <a:solidFill>
                  <a:srgbClr val="333333"/>
                </a:solidFill>
                <a:effectLst/>
                <a:latin typeface="Open Sans" panose="020B0606030504020204" pitchFamily="34" charset="0"/>
              </a:rPr>
              <a:t>(Chaparro, E., et. al, 2022)</a:t>
            </a:r>
            <a:endParaRPr lang="en-US" sz="1600" dirty="0"/>
          </a:p>
        </p:txBody>
      </p:sp>
    </p:spTree>
    <p:extLst>
      <p:ext uri="{BB962C8B-B14F-4D97-AF65-F5344CB8AC3E}">
        <p14:creationId xmlns:p14="http://schemas.microsoft.com/office/powerpoint/2010/main" val="11821718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178D6D-973E-EC4A-B7B4-1EAED280B040}"/>
              </a:ext>
            </a:extLst>
          </p:cNvPr>
          <p:cNvSpPr>
            <a:spLocks noGrp="1"/>
          </p:cNvSpPr>
          <p:nvPr>
            <p:ph type="title"/>
          </p:nvPr>
        </p:nvSpPr>
        <p:spPr>
          <a:xfrm>
            <a:off x="47312" y="134115"/>
            <a:ext cx="10779713" cy="845600"/>
          </a:xfrm>
        </p:spPr>
        <p:txBody>
          <a:bodyPr/>
          <a:lstStyle/>
          <a:p>
            <a:pPr algn="l"/>
            <a:r>
              <a:rPr lang="en-US" sz="3200" dirty="0">
                <a:solidFill>
                  <a:schemeClr val="bg1"/>
                </a:solidFill>
              </a:rPr>
              <a:t>EXAMPLE: Reviewing &amp; Analyzing School-wide Behavior Data to Develop, Inform, and Refine Tier 1</a:t>
            </a:r>
          </a:p>
        </p:txBody>
      </p:sp>
      <p:pic>
        <p:nvPicPr>
          <p:cNvPr id="5" name="Picture 2" descr="Swift at">
            <a:extLst>
              <a:ext uri="{FF2B5EF4-FFF2-40B4-BE49-F238E27FC236}">
                <a16:creationId xmlns:a16="http://schemas.microsoft.com/office/drawing/2014/main" id="{A69084CE-F561-724A-94CA-7BABD23B8FA4}"/>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80360" y="5963037"/>
            <a:ext cx="2073929" cy="816827"/>
          </a:xfrm>
          <a:prstGeom prst="rect">
            <a:avLst/>
          </a:prstGeom>
          <a:noFill/>
          <a:extLst>
            <a:ext uri="{909E8E84-426E-40DD-AFC4-6F175D3DCCD1}">
              <a14:hiddenFill xmlns:a14="http://schemas.microsoft.com/office/drawing/2010/main">
                <a:solidFill>
                  <a:srgbClr val="FFFFFF"/>
                </a:solidFill>
              </a14:hiddenFill>
            </a:ext>
          </a:extLst>
        </p:spPr>
      </p:pic>
      <p:sp>
        <p:nvSpPr>
          <p:cNvPr id="44" name="TextBox 43">
            <a:extLst>
              <a:ext uri="{FF2B5EF4-FFF2-40B4-BE49-F238E27FC236}">
                <a16:creationId xmlns:a16="http://schemas.microsoft.com/office/drawing/2014/main" id="{41875CB1-28DB-B34F-868C-AF7F4C384564}"/>
              </a:ext>
            </a:extLst>
          </p:cNvPr>
          <p:cNvSpPr txBox="1"/>
          <p:nvPr/>
        </p:nvSpPr>
        <p:spPr>
          <a:xfrm>
            <a:off x="1635539" y="2221149"/>
            <a:ext cx="8503039" cy="3108543"/>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800" dirty="0"/>
          </a:p>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t>During a monthly meeting PBIS Leadership Team at Miller Middle School, the data analyst showed that ODRs from the cafeteria had doubled from the previous month. Upon further review, 75% of the ODRs were for disrespect.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800" dirty="0"/>
          </a:p>
        </p:txBody>
      </p:sp>
      <p:graphicFrame>
        <p:nvGraphicFramePr>
          <p:cNvPr id="8" name="Diagram 7">
            <a:extLst>
              <a:ext uri="{FF2B5EF4-FFF2-40B4-BE49-F238E27FC236}">
                <a16:creationId xmlns:a16="http://schemas.microsoft.com/office/drawing/2014/main" id="{B5D3E415-611D-AE47-B285-0AE63F663C80}"/>
              </a:ext>
            </a:extLst>
          </p:cNvPr>
          <p:cNvGraphicFramePr/>
          <p:nvPr/>
        </p:nvGraphicFramePr>
        <p:xfrm>
          <a:off x="1255749" y="1308568"/>
          <a:ext cx="9711865" cy="545104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2" name="Picture 41" descr="A picture containing diagram&#10;&#10;Description automatically generated">
            <a:extLst>
              <a:ext uri="{FF2B5EF4-FFF2-40B4-BE49-F238E27FC236}">
                <a16:creationId xmlns:a16="http://schemas.microsoft.com/office/drawing/2014/main" id="{DE1B58F4-7E74-754A-B00E-9C6D2CFF5062}"/>
              </a:ext>
            </a:extLst>
          </p:cNvPr>
          <p:cNvPicPr>
            <a:picLocks noChangeAspect="1"/>
          </p:cNvPicPr>
          <p:nvPr/>
        </p:nvPicPr>
        <p:blipFill>
          <a:blip r:embed="rId9"/>
          <a:stretch>
            <a:fillRect/>
          </a:stretch>
        </p:blipFill>
        <p:spPr>
          <a:xfrm>
            <a:off x="4734587" y="3015965"/>
            <a:ext cx="2573995" cy="2048689"/>
          </a:xfrm>
          <a:prstGeom prst="ellipse">
            <a:avLst/>
          </a:prstGeom>
        </p:spPr>
      </p:pic>
      <p:grpSp>
        <p:nvGrpSpPr>
          <p:cNvPr id="9" name="Group 8">
            <a:extLst>
              <a:ext uri="{FF2B5EF4-FFF2-40B4-BE49-F238E27FC236}">
                <a16:creationId xmlns:a16="http://schemas.microsoft.com/office/drawing/2014/main" id="{B4443B5C-BB98-5647-9AE8-9A7D09711AC9}"/>
              </a:ext>
            </a:extLst>
          </p:cNvPr>
          <p:cNvGrpSpPr/>
          <p:nvPr/>
        </p:nvGrpSpPr>
        <p:grpSpPr>
          <a:xfrm>
            <a:off x="4125523" y="1106635"/>
            <a:ext cx="3523073" cy="2496813"/>
            <a:chOff x="3749437" y="-198411"/>
            <a:chExt cx="2212990" cy="1658629"/>
          </a:xfrm>
        </p:grpSpPr>
        <p:sp>
          <p:nvSpPr>
            <p:cNvPr id="10" name="Oval 9">
              <a:extLst>
                <a:ext uri="{FF2B5EF4-FFF2-40B4-BE49-F238E27FC236}">
                  <a16:creationId xmlns:a16="http://schemas.microsoft.com/office/drawing/2014/main" id="{757894D3-EE7F-3C46-83F5-9E1FF6FA4E0E}"/>
                </a:ext>
              </a:extLst>
            </p:cNvPr>
            <p:cNvSpPr/>
            <p:nvPr/>
          </p:nvSpPr>
          <p:spPr>
            <a:xfrm>
              <a:off x="3749437" y="-198411"/>
              <a:ext cx="2212990" cy="1658499"/>
            </a:xfrm>
            <a:prstGeom prst="ellipse">
              <a:avLst/>
            </a:prstGeom>
            <a:ln w="69850">
              <a:solidFill>
                <a:srgbClr val="F3C857"/>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1" name="Oval 4">
              <a:extLst>
                <a:ext uri="{FF2B5EF4-FFF2-40B4-BE49-F238E27FC236}">
                  <a16:creationId xmlns:a16="http://schemas.microsoft.com/office/drawing/2014/main" id="{3FBB1EF8-EF4B-6C4B-86A1-F8D51434F086}"/>
                </a:ext>
              </a:extLst>
            </p:cNvPr>
            <p:cNvSpPr txBox="1"/>
            <p:nvPr/>
          </p:nvSpPr>
          <p:spPr>
            <a:xfrm>
              <a:off x="3837474" y="-91265"/>
              <a:ext cx="2111815" cy="1551483"/>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30480" rIns="30480" bIns="30480" numCol="1" spcCol="1270" anchor="ctr" anchorCtr="0">
              <a:noAutofit/>
            </a:bodyPr>
            <a:lstStyle/>
            <a:p>
              <a:pPr algn="ctr" defTabSz="1066800">
                <a:lnSpc>
                  <a:spcPct val="90000"/>
                </a:lnSpc>
                <a:spcBef>
                  <a:spcPct val="0"/>
                </a:spcBef>
                <a:spcAft>
                  <a:spcPct val="35000"/>
                </a:spcAft>
              </a:pPr>
              <a:r>
                <a:rPr lang="en-US" sz="2200" dirty="0"/>
                <a:t>Most ODRs were given when students didn’t throw away  trash.  </a:t>
              </a:r>
            </a:p>
            <a:p>
              <a:pPr lvl="0" algn="ctr" defTabSz="1066800">
                <a:lnSpc>
                  <a:spcPct val="90000"/>
                </a:lnSpc>
                <a:spcBef>
                  <a:spcPct val="0"/>
                </a:spcBef>
                <a:spcAft>
                  <a:spcPct val="35000"/>
                </a:spcAft>
              </a:pPr>
              <a:endParaRPr lang="en-US" sz="2200" b="1" kern="1200" baseline="0" dirty="0">
                <a:solidFill>
                  <a:srgbClr val="F3C857"/>
                </a:solidFill>
              </a:endParaRPr>
            </a:p>
          </p:txBody>
        </p:sp>
      </p:grpSp>
      <p:grpSp>
        <p:nvGrpSpPr>
          <p:cNvPr id="16" name="Group 15">
            <a:extLst>
              <a:ext uri="{FF2B5EF4-FFF2-40B4-BE49-F238E27FC236}">
                <a16:creationId xmlns:a16="http://schemas.microsoft.com/office/drawing/2014/main" id="{DF096FE2-1568-AD40-84C6-50A19A936A03}"/>
              </a:ext>
            </a:extLst>
          </p:cNvPr>
          <p:cNvGrpSpPr/>
          <p:nvPr/>
        </p:nvGrpSpPr>
        <p:grpSpPr>
          <a:xfrm>
            <a:off x="7280436" y="1876123"/>
            <a:ext cx="3840480" cy="2194560"/>
            <a:chOff x="6027756" y="591672"/>
            <a:chExt cx="2212990" cy="1658499"/>
          </a:xfrm>
        </p:grpSpPr>
        <p:sp>
          <p:nvSpPr>
            <p:cNvPr id="17" name="Oval 16">
              <a:extLst>
                <a:ext uri="{FF2B5EF4-FFF2-40B4-BE49-F238E27FC236}">
                  <a16:creationId xmlns:a16="http://schemas.microsoft.com/office/drawing/2014/main" id="{64DB1639-B821-664E-A192-E2D03BF88D58}"/>
                </a:ext>
              </a:extLst>
            </p:cNvPr>
            <p:cNvSpPr/>
            <p:nvPr/>
          </p:nvSpPr>
          <p:spPr>
            <a:xfrm>
              <a:off x="6027756" y="591672"/>
              <a:ext cx="2212990" cy="1658499"/>
            </a:xfrm>
            <a:prstGeom prst="ellipse">
              <a:avLst/>
            </a:prstGeom>
            <a:ln w="63500">
              <a:solidFill>
                <a:srgbClr val="207196"/>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8" name="Oval 4">
              <a:extLst>
                <a:ext uri="{FF2B5EF4-FFF2-40B4-BE49-F238E27FC236}">
                  <a16:creationId xmlns:a16="http://schemas.microsoft.com/office/drawing/2014/main" id="{2B6F40FE-E543-7443-93C1-DCEC781A6E32}"/>
                </a:ext>
              </a:extLst>
            </p:cNvPr>
            <p:cNvSpPr txBox="1"/>
            <p:nvPr/>
          </p:nvSpPr>
          <p:spPr>
            <a:xfrm>
              <a:off x="6270258" y="764487"/>
              <a:ext cx="1779792" cy="1415617"/>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200" kern="1200" baseline="0" dirty="0">
                  <a:solidFill>
                    <a:srgbClr val="000000"/>
                  </a:solidFill>
                </a:rPr>
                <a:t>Increase rate of students throwing away trash</a:t>
              </a:r>
            </a:p>
          </p:txBody>
        </p:sp>
      </p:grpSp>
      <p:grpSp>
        <p:nvGrpSpPr>
          <p:cNvPr id="23" name="Group 22">
            <a:extLst>
              <a:ext uri="{FF2B5EF4-FFF2-40B4-BE49-F238E27FC236}">
                <a16:creationId xmlns:a16="http://schemas.microsoft.com/office/drawing/2014/main" id="{B8778365-2ED7-C844-A703-E52DA5AC7397}"/>
              </a:ext>
            </a:extLst>
          </p:cNvPr>
          <p:cNvGrpSpPr/>
          <p:nvPr/>
        </p:nvGrpSpPr>
        <p:grpSpPr>
          <a:xfrm>
            <a:off x="7361852" y="3856328"/>
            <a:ext cx="3840480" cy="2286000"/>
            <a:chOff x="6089703" y="2532575"/>
            <a:chExt cx="2311574" cy="2509075"/>
          </a:xfrm>
        </p:grpSpPr>
        <p:sp>
          <p:nvSpPr>
            <p:cNvPr id="24" name="Oval 23">
              <a:extLst>
                <a:ext uri="{FF2B5EF4-FFF2-40B4-BE49-F238E27FC236}">
                  <a16:creationId xmlns:a16="http://schemas.microsoft.com/office/drawing/2014/main" id="{CC4F66E7-2B68-4B40-8E29-15BF9ADCBB49}"/>
                </a:ext>
              </a:extLst>
            </p:cNvPr>
            <p:cNvSpPr/>
            <p:nvPr/>
          </p:nvSpPr>
          <p:spPr>
            <a:xfrm>
              <a:off x="6089703" y="2586223"/>
              <a:ext cx="2311574" cy="2408712"/>
            </a:xfrm>
            <a:prstGeom prst="ellipse">
              <a:avLst/>
            </a:prstGeom>
            <a:ln w="69850">
              <a:solidFill>
                <a:schemeClr val="accent4">
                  <a:lumMod val="75000"/>
                </a:schemeClr>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25" name="Oval 4">
              <a:extLst>
                <a:ext uri="{FF2B5EF4-FFF2-40B4-BE49-F238E27FC236}">
                  <a16:creationId xmlns:a16="http://schemas.microsoft.com/office/drawing/2014/main" id="{A9780022-8B09-EE49-A5FA-5F1BEF413568}"/>
                </a:ext>
              </a:extLst>
            </p:cNvPr>
            <p:cNvSpPr txBox="1"/>
            <p:nvPr/>
          </p:nvSpPr>
          <p:spPr>
            <a:xfrm>
              <a:off x="6250512" y="2532575"/>
              <a:ext cx="2073929" cy="250907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30480" rIns="30480" bIns="30480" numCol="1" spcCol="1270" anchor="ctr" anchorCtr="0">
              <a:noAutofit/>
            </a:bodyPr>
            <a:lstStyle/>
            <a:p>
              <a:pPr lvl="0" algn="ctr"/>
              <a:r>
                <a:rPr lang="en-US" sz="2200" dirty="0"/>
                <a:t>Teach students clean up procedures; provide frequent prompts and acknowledgement</a:t>
              </a:r>
            </a:p>
          </p:txBody>
        </p:sp>
      </p:grpSp>
      <p:grpSp>
        <p:nvGrpSpPr>
          <p:cNvPr id="30" name="Group 29">
            <a:extLst>
              <a:ext uri="{FF2B5EF4-FFF2-40B4-BE49-F238E27FC236}">
                <a16:creationId xmlns:a16="http://schemas.microsoft.com/office/drawing/2014/main" id="{AA84B553-F509-1443-8DF5-E3674B472D87}"/>
              </a:ext>
            </a:extLst>
          </p:cNvPr>
          <p:cNvGrpSpPr/>
          <p:nvPr/>
        </p:nvGrpSpPr>
        <p:grpSpPr>
          <a:xfrm>
            <a:off x="4211359" y="4257502"/>
            <a:ext cx="3523073" cy="2658690"/>
            <a:chOff x="3675664" y="3671373"/>
            <a:chExt cx="2360536" cy="1571971"/>
          </a:xfrm>
        </p:grpSpPr>
        <p:sp>
          <p:nvSpPr>
            <p:cNvPr id="31" name="Oval 30">
              <a:extLst>
                <a:ext uri="{FF2B5EF4-FFF2-40B4-BE49-F238E27FC236}">
                  <a16:creationId xmlns:a16="http://schemas.microsoft.com/office/drawing/2014/main" id="{CED3C78A-1170-AB42-89D7-24C4F47323B2}"/>
                </a:ext>
              </a:extLst>
            </p:cNvPr>
            <p:cNvSpPr/>
            <p:nvPr/>
          </p:nvSpPr>
          <p:spPr>
            <a:xfrm>
              <a:off x="3675664" y="3671373"/>
              <a:ext cx="2360536" cy="1571971"/>
            </a:xfrm>
            <a:prstGeom prst="ellipse">
              <a:avLst/>
            </a:prstGeom>
            <a:ln w="69850">
              <a:solidFill>
                <a:srgbClr val="7F447F"/>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32" name="Oval 4">
              <a:extLst>
                <a:ext uri="{FF2B5EF4-FFF2-40B4-BE49-F238E27FC236}">
                  <a16:creationId xmlns:a16="http://schemas.microsoft.com/office/drawing/2014/main" id="{EE416FA7-2E72-E040-860A-D64CC2C60585}"/>
                </a:ext>
              </a:extLst>
            </p:cNvPr>
            <p:cNvSpPr txBox="1"/>
            <p:nvPr/>
          </p:nvSpPr>
          <p:spPr>
            <a:xfrm>
              <a:off x="3990546" y="3943137"/>
              <a:ext cx="1669152" cy="117273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30480" rIns="30480" bIns="30480" numCol="1" spcCol="1270" anchor="ctr" anchorCtr="0">
              <a:noAutofit/>
            </a:bodyPr>
            <a:lstStyle/>
            <a:p>
              <a:pPr lvl="0" algn="ctr"/>
              <a:r>
                <a:rPr lang="en-US" sz="2200" dirty="0"/>
                <a:t>PBIS team members paired with the cafeteria monitors during lunch blocks to teach, prompt, acknowledge</a:t>
              </a:r>
            </a:p>
            <a:p>
              <a:pPr marL="0" lvl="0" indent="0" algn="ctr" defTabSz="1066800">
                <a:lnSpc>
                  <a:spcPct val="90000"/>
                </a:lnSpc>
                <a:spcBef>
                  <a:spcPct val="0"/>
                </a:spcBef>
                <a:spcAft>
                  <a:spcPct val="35000"/>
                </a:spcAft>
                <a:buNone/>
              </a:pPr>
              <a:endParaRPr lang="en-US" sz="2200" b="1" kern="1200" baseline="0" dirty="0">
                <a:solidFill>
                  <a:srgbClr val="7F447F"/>
                </a:solidFill>
              </a:endParaRPr>
            </a:p>
          </p:txBody>
        </p:sp>
      </p:grpSp>
      <p:grpSp>
        <p:nvGrpSpPr>
          <p:cNvPr id="33" name="Group 32">
            <a:extLst>
              <a:ext uri="{FF2B5EF4-FFF2-40B4-BE49-F238E27FC236}">
                <a16:creationId xmlns:a16="http://schemas.microsoft.com/office/drawing/2014/main" id="{23264519-E6F2-0F4E-A28C-41EF64C74A55}"/>
              </a:ext>
            </a:extLst>
          </p:cNvPr>
          <p:cNvGrpSpPr/>
          <p:nvPr/>
        </p:nvGrpSpPr>
        <p:grpSpPr>
          <a:xfrm>
            <a:off x="663200" y="3914090"/>
            <a:ext cx="3840480" cy="2194560"/>
            <a:chOff x="1553565" y="2555862"/>
            <a:chExt cx="2212990" cy="1658499"/>
          </a:xfrm>
        </p:grpSpPr>
        <p:sp>
          <p:nvSpPr>
            <p:cNvPr id="34" name="Oval 33">
              <a:extLst>
                <a:ext uri="{FF2B5EF4-FFF2-40B4-BE49-F238E27FC236}">
                  <a16:creationId xmlns:a16="http://schemas.microsoft.com/office/drawing/2014/main" id="{E7FB7470-1213-204D-ABD9-23D73039F7F6}"/>
                </a:ext>
              </a:extLst>
            </p:cNvPr>
            <p:cNvSpPr/>
            <p:nvPr/>
          </p:nvSpPr>
          <p:spPr>
            <a:xfrm>
              <a:off x="1553565" y="2555862"/>
              <a:ext cx="2212990" cy="1658499"/>
            </a:xfrm>
            <a:prstGeom prst="ellipse">
              <a:avLst/>
            </a:prstGeom>
            <a:ln w="69850">
              <a:solidFill>
                <a:srgbClr val="E89B2C"/>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35" name="Oval 4">
              <a:extLst>
                <a:ext uri="{FF2B5EF4-FFF2-40B4-BE49-F238E27FC236}">
                  <a16:creationId xmlns:a16="http://schemas.microsoft.com/office/drawing/2014/main" id="{322E3234-05C3-CF4A-BB46-F5816005D0F9}"/>
                </a:ext>
              </a:extLst>
            </p:cNvPr>
            <p:cNvSpPr txBox="1"/>
            <p:nvPr/>
          </p:nvSpPr>
          <p:spPr>
            <a:xfrm>
              <a:off x="1843785" y="2988576"/>
              <a:ext cx="1564820" cy="117273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30480" rIns="30480" bIns="30480" numCol="1" spcCol="1270" anchor="ctr" anchorCtr="0">
              <a:noAutofit/>
            </a:bodyPr>
            <a:lstStyle/>
            <a:p>
              <a:pPr algn="ctr" defTabSz="1066800">
                <a:lnSpc>
                  <a:spcPct val="90000"/>
                </a:lnSpc>
                <a:spcBef>
                  <a:spcPct val="0"/>
                </a:spcBef>
                <a:spcAft>
                  <a:spcPct val="35000"/>
                </a:spcAft>
              </a:pPr>
              <a:r>
                <a:rPr lang="en-US" sz="2200" dirty="0"/>
                <a:t>ODRs from the cafeteria were reviewed by the team for the next 3 months; </a:t>
              </a:r>
              <a:r>
                <a:rPr lang="en-US" sz="2200" dirty="0">
                  <a:solidFill>
                    <a:srgbClr val="000000"/>
                  </a:solidFill>
                </a:rPr>
                <a:t>ODRs for disrespect steadily decreased</a:t>
              </a:r>
              <a:endParaRPr lang="en-US" sz="2200" dirty="0"/>
            </a:p>
            <a:p>
              <a:pPr marL="0" lvl="0" indent="0" algn="ctr" defTabSz="1066800">
                <a:lnSpc>
                  <a:spcPct val="90000"/>
                </a:lnSpc>
                <a:spcBef>
                  <a:spcPct val="0"/>
                </a:spcBef>
                <a:spcAft>
                  <a:spcPct val="35000"/>
                </a:spcAft>
                <a:buNone/>
              </a:pPr>
              <a:endParaRPr lang="en-US" sz="2200" b="1" kern="1200" dirty="0">
                <a:solidFill>
                  <a:srgbClr val="E89B2C"/>
                </a:solidFill>
              </a:endParaRPr>
            </a:p>
          </p:txBody>
        </p:sp>
      </p:grpSp>
      <p:grpSp>
        <p:nvGrpSpPr>
          <p:cNvPr id="38" name="Group 37">
            <a:extLst>
              <a:ext uri="{FF2B5EF4-FFF2-40B4-BE49-F238E27FC236}">
                <a16:creationId xmlns:a16="http://schemas.microsoft.com/office/drawing/2014/main" id="{CCB681B9-DB2B-5D43-85FE-57EB95E33D86}"/>
              </a:ext>
            </a:extLst>
          </p:cNvPr>
          <p:cNvGrpSpPr/>
          <p:nvPr/>
        </p:nvGrpSpPr>
        <p:grpSpPr>
          <a:xfrm>
            <a:off x="659653" y="1679018"/>
            <a:ext cx="3840480" cy="2194560"/>
            <a:chOff x="1225112" y="594660"/>
            <a:chExt cx="2433872" cy="1824036"/>
          </a:xfrm>
        </p:grpSpPr>
        <p:sp>
          <p:nvSpPr>
            <p:cNvPr id="39" name="Oval 38">
              <a:extLst>
                <a:ext uri="{FF2B5EF4-FFF2-40B4-BE49-F238E27FC236}">
                  <a16:creationId xmlns:a16="http://schemas.microsoft.com/office/drawing/2014/main" id="{704BA17E-3EE4-924A-A08C-18F29D4CF203}"/>
                </a:ext>
              </a:extLst>
            </p:cNvPr>
            <p:cNvSpPr/>
            <p:nvPr/>
          </p:nvSpPr>
          <p:spPr>
            <a:xfrm>
              <a:off x="1225112" y="594660"/>
              <a:ext cx="2433872" cy="1824036"/>
            </a:xfrm>
            <a:prstGeom prst="ellipse">
              <a:avLst/>
            </a:prstGeom>
            <a:ln w="69850">
              <a:solidFill>
                <a:srgbClr val="EE3519"/>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40" name="Oval 4">
              <a:extLst>
                <a:ext uri="{FF2B5EF4-FFF2-40B4-BE49-F238E27FC236}">
                  <a16:creationId xmlns:a16="http://schemas.microsoft.com/office/drawing/2014/main" id="{CBC2AC57-93D8-2149-9984-11A7CBCF9DD7}"/>
                </a:ext>
              </a:extLst>
            </p:cNvPr>
            <p:cNvSpPr txBox="1"/>
            <p:nvPr/>
          </p:nvSpPr>
          <p:spPr>
            <a:xfrm>
              <a:off x="1581544" y="861784"/>
              <a:ext cx="1721008" cy="128978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200" dirty="0">
                  <a:solidFill>
                    <a:srgbClr val="000000"/>
                  </a:solidFill>
                </a:rPr>
                <a:t>B</a:t>
              </a:r>
              <a:r>
                <a:rPr lang="en-US" sz="2200" kern="1200" baseline="0" dirty="0">
                  <a:solidFill>
                    <a:srgbClr val="000000"/>
                  </a:solidFill>
                </a:rPr>
                <a:t>ooster lessons, prompts and acknowledgement continued </a:t>
              </a:r>
            </a:p>
          </p:txBody>
        </p:sp>
      </p:grpSp>
      <p:pic>
        <p:nvPicPr>
          <p:cNvPr id="26" name="Picture 25">
            <a:extLst>
              <a:ext uri="{FF2B5EF4-FFF2-40B4-BE49-F238E27FC236}">
                <a16:creationId xmlns:a16="http://schemas.microsoft.com/office/drawing/2014/main" id="{66F8BA94-B949-8A4C-97AD-25ACEDD260F0}"/>
              </a:ext>
            </a:extLst>
          </p:cNvPr>
          <p:cNvPicPr>
            <a:picLocks noChangeAspect="1"/>
          </p:cNvPicPr>
          <p:nvPr/>
        </p:nvPicPr>
        <p:blipFill rotWithShape="1">
          <a:blip r:embed="rId10"/>
          <a:srcRect l="6733" t="15855" r="11160"/>
          <a:stretch/>
        </p:blipFill>
        <p:spPr>
          <a:xfrm>
            <a:off x="11314135" y="5964071"/>
            <a:ext cx="877865" cy="861903"/>
          </a:xfrm>
          <a:prstGeom prst="ellipse">
            <a:avLst/>
          </a:prstGeom>
          <a:ln w="19050">
            <a:solidFill>
              <a:schemeClr val="accent2">
                <a:lumMod val="50000"/>
              </a:schemeClr>
            </a:solidFill>
          </a:ln>
        </p:spPr>
      </p:pic>
    </p:spTree>
    <p:extLst>
      <p:ext uri="{BB962C8B-B14F-4D97-AF65-F5344CB8AC3E}">
        <p14:creationId xmlns:p14="http://schemas.microsoft.com/office/powerpoint/2010/main" val="2162345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hidden"/>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8"/>
                                        </p:tgtEl>
                                        <p:attrNameLst>
                                          <p:attrName>style.visibility</p:attrName>
                                        </p:attrNameLst>
                                      </p:cBhvr>
                                      <p:to>
                                        <p:strVal val="visible"/>
                                      </p:to>
                                    </p:set>
                                  </p:childTnLst>
                                </p:cTn>
                              </p:par>
                              <p:par>
                                <p:cTn id="10" presetID="1" presetClass="entr" presetSubtype="0" fill="hold" nodeType="withEffect">
                                  <p:stCondLst>
                                    <p:cond delay="0"/>
                                  </p:stCondLst>
                                  <p:childTnLst>
                                    <p:set>
                                      <p:cBhvr>
                                        <p:cTn id="11" dur="1" fill="hold">
                                          <p:stCondLst>
                                            <p:cond delay="0"/>
                                          </p:stCondLst>
                                        </p:cTn>
                                        <p:tgtEl>
                                          <p:spTgt spid="4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p:cTn id="16" dur="500" fill="hold"/>
                                        <p:tgtEl>
                                          <p:spTgt spid="9"/>
                                        </p:tgtEl>
                                        <p:attrNameLst>
                                          <p:attrName>ppt_w</p:attrName>
                                        </p:attrNameLst>
                                      </p:cBhvr>
                                      <p:tavLst>
                                        <p:tav tm="0">
                                          <p:val>
                                            <p:fltVal val="0"/>
                                          </p:val>
                                        </p:tav>
                                        <p:tav tm="100000">
                                          <p:val>
                                            <p:strVal val="#ppt_w"/>
                                          </p:val>
                                        </p:tav>
                                      </p:tavLst>
                                    </p:anim>
                                    <p:anim calcmode="lin" valueType="num">
                                      <p:cBhvr>
                                        <p:cTn id="17" dur="500" fill="hold"/>
                                        <p:tgtEl>
                                          <p:spTgt spid="9"/>
                                        </p:tgtEl>
                                        <p:attrNameLst>
                                          <p:attrName>ppt_h</p:attrName>
                                        </p:attrNameLst>
                                      </p:cBhvr>
                                      <p:tavLst>
                                        <p:tav tm="0">
                                          <p:val>
                                            <p:fltVal val="0"/>
                                          </p:val>
                                        </p:tav>
                                        <p:tav tm="100000">
                                          <p:val>
                                            <p:strVal val="#ppt_h"/>
                                          </p:val>
                                        </p:tav>
                                      </p:tavLst>
                                    </p:anim>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p:cTn id="23" dur="500" fill="hold"/>
                                        <p:tgtEl>
                                          <p:spTgt spid="16"/>
                                        </p:tgtEl>
                                        <p:attrNameLst>
                                          <p:attrName>ppt_w</p:attrName>
                                        </p:attrNameLst>
                                      </p:cBhvr>
                                      <p:tavLst>
                                        <p:tav tm="0">
                                          <p:val>
                                            <p:fltVal val="0"/>
                                          </p:val>
                                        </p:tav>
                                        <p:tav tm="100000">
                                          <p:val>
                                            <p:strVal val="#ppt_w"/>
                                          </p:val>
                                        </p:tav>
                                      </p:tavLst>
                                    </p:anim>
                                    <p:anim calcmode="lin" valueType="num">
                                      <p:cBhvr>
                                        <p:cTn id="24" dur="500" fill="hold"/>
                                        <p:tgtEl>
                                          <p:spTgt spid="16"/>
                                        </p:tgtEl>
                                        <p:attrNameLst>
                                          <p:attrName>ppt_h</p:attrName>
                                        </p:attrNameLst>
                                      </p:cBhvr>
                                      <p:tavLst>
                                        <p:tav tm="0">
                                          <p:val>
                                            <p:fltVal val="0"/>
                                          </p:val>
                                        </p:tav>
                                        <p:tav tm="100000">
                                          <p:val>
                                            <p:strVal val="#ppt_h"/>
                                          </p:val>
                                        </p:tav>
                                      </p:tavLst>
                                    </p:anim>
                                    <p:animEffect transition="in" filter="fade">
                                      <p:cBhvr>
                                        <p:cTn id="25" dur="500"/>
                                        <p:tgtEl>
                                          <p:spTgt spid="16"/>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p:cTn id="30" dur="500" fill="hold"/>
                                        <p:tgtEl>
                                          <p:spTgt spid="23"/>
                                        </p:tgtEl>
                                        <p:attrNameLst>
                                          <p:attrName>ppt_w</p:attrName>
                                        </p:attrNameLst>
                                      </p:cBhvr>
                                      <p:tavLst>
                                        <p:tav tm="0">
                                          <p:val>
                                            <p:fltVal val="0"/>
                                          </p:val>
                                        </p:tav>
                                        <p:tav tm="100000">
                                          <p:val>
                                            <p:strVal val="#ppt_w"/>
                                          </p:val>
                                        </p:tav>
                                      </p:tavLst>
                                    </p:anim>
                                    <p:anim calcmode="lin" valueType="num">
                                      <p:cBhvr>
                                        <p:cTn id="31" dur="500" fill="hold"/>
                                        <p:tgtEl>
                                          <p:spTgt spid="23"/>
                                        </p:tgtEl>
                                        <p:attrNameLst>
                                          <p:attrName>ppt_h</p:attrName>
                                        </p:attrNameLst>
                                      </p:cBhvr>
                                      <p:tavLst>
                                        <p:tav tm="0">
                                          <p:val>
                                            <p:fltVal val="0"/>
                                          </p:val>
                                        </p:tav>
                                        <p:tav tm="100000">
                                          <p:val>
                                            <p:strVal val="#ppt_h"/>
                                          </p:val>
                                        </p:tav>
                                      </p:tavLst>
                                    </p:anim>
                                    <p:animEffect transition="in" filter="fade">
                                      <p:cBhvr>
                                        <p:cTn id="32" dur="5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nodeType="clickEffect">
                                  <p:stCondLst>
                                    <p:cond delay="0"/>
                                  </p:stCondLst>
                                  <p:childTnLst>
                                    <p:set>
                                      <p:cBhvr>
                                        <p:cTn id="36" dur="1" fill="hold">
                                          <p:stCondLst>
                                            <p:cond delay="0"/>
                                          </p:stCondLst>
                                        </p:cTn>
                                        <p:tgtEl>
                                          <p:spTgt spid="30"/>
                                        </p:tgtEl>
                                        <p:attrNameLst>
                                          <p:attrName>style.visibility</p:attrName>
                                        </p:attrNameLst>
                                      </p:cBhvr>
                                      <p:to>
                                        <p:strVal val="visible"/>
                                      </p:to>
                                    </p:set>
                                    <p:anim calcmode="lin" valueType="num">
                                      <p:cBhvr>
                                        <p:cTn id="37" dur="500" fill="hold"/>
                                        <p:tgtEl>
                                          <p:spTgt spid="30"/>
                                        </p:tgtEl>
                                        <p:attrNameLst>
                                          <p:attrName>ppt_w</p:attrName>
                                        </p:attrNameLst>
                                      </p:cBhvr>
                                      <p:tavLst>
                                        <p:tav tm="0">
                                          <p:val>
                                            <p:fltVal val="0"/>
                                          </p:val>
                                        </p:tav>
                                        <p:tav tm="100000">
                                          <p:val>
                                            <p:strVal val="#ppt_w"/>
                                          </p:val>
                                        </p:tav>
                                      </p:tavLst>
                                    </p:anim>
                                    <p:anim calcmode="lin" valueType="num">
                                      <p:cBhvr>
                                        <p:cTn id="38" dur="500" fill="hold"/>
                                        <p:tgtEl>
                                          <p:spTgt spid="30"/>
                                        </p:tgtEl>
                                        <p:attrNameLst>
                                          <p:attrName>ppt_h</p:attrName>
                                        </p:attrNameLst>
                                      </p:cBhvr>
                                      <p:tavLst>
                                        <p:tav tm="0">
                                          <p:val>
                                            <p:fltVal val="0"/>
                                          </p:val>
                                        </p:tav>
                                        <p:tav tm="100000">
                                          <p:val>
                                            <p:strVal val="#ppt_h"/>
                                          </p:val>
                                        </p:tav>
                                      </p:tavLst>
                                    </p:anim>
                                    <p:animEffect transition="in" filter="fade">
                                      <p:cBhvr>
                                        <p:cTn id="39" dur="500"/>
                                        <p:tgtEl>
                                          <p:spTgt spid="30"/>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nodeType="clickEffect">
                                  <p:stCondLst>
                                    <p:cond delay="0"/>
                                  </p:stCondLst>
                                  <p:childTnLst>
                                    <p:set>
                                      <p:cBhvr>
                                        <p:cTn id="43" dur="1" fill="hold">
                                          <p:stCondLst>
                                            <p:cond delay="0"/>
                                          </p:stCondLst>
                                        </p:cTn>
                                        <p:tgtEl>
                                          <p:spTgt spid="33"/>
                                        </p:tgtEl>
                                        <p:attrNameLst>
                                          <p:attrName>style.visibility</p:attrName>
                                        </p:attrNameLst>
                                      </p:cBhvr>
                                      <p:to>
                                        <p:strVal val="visible"/>
                                      </p:to>
                                    </p:set>
                                    <p:anim calcmode="lin" valueType="num">
                                      <p:cBhvr>
                                        <p:cTn id="44" dur="500" fill="hold"/>
                                        <p:tgtEl>
                                          <p:spTgt spid="33"/>
                                        </p:tgtEl>
                                        <p:attrNameLst>
                                          <p:attrName>ppt_w</p:attrName>
                                        </p:attrNameLst>
                                      </p:cBhvr>
                                      <p:tavLst>
                                        <p:tav tm="0">
                                          <p:val>
                                            <p:fltVal val="0"/>
                                          </p:val>
                                        </p:tav>
                                        <p:tav tm="100000">
                                          <p:val>
                                            <p:strVal val="#ppt_w"/>
                                          </p:val>
                                        </p:tav>
                                      </p:tavLst>
                                    </p:anim>
                                    <p:anim calcmode="lin" valueType="num">
                                      <p:cBhvr>
                                        <p:cTn id="45" dur="500" fill="hold"/>
                                        <p:tgtEl>
                                          <p:spTgt spid="33"/>
                                        </p:tgtEl>
                                        <p:attrNameLst>
                                          <p:attrName>ppt_h</p:attrName>
                                        </p:attrNameLst>
                                      </p:cBhvr>
                                      <p:tavLst>
                                        <p:tav tm="0">
                                          <p:val>
                                            <p:fltVal val="0"/>
                                          </p:val>
                                        </p:tav>
                                        <p:tav tm="100000">
                                          <p:val>
                                            <p:strVal val="#ppt_h"/>
                                          </p:val>
                                        </p:tav>
                                      </p:tavLst>
                                    </p:anim>
                                    <p:animEffect transition="in" filter="fade">
                                      <p:cBhvr>
                                        <p:cTn id="46" dur="500"/>
                                        <p:tgtEl>
                                          <p:spTgt spid="33"/>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nodeType="clickEffect">
                                  <p:stCondLst>
                                    <p:cond delay="0"/>
                                  </p:stCondLst>
                                  <p:childTnLst>
                                    <p:set>
                                      <p:cBhvr>
                                        <p:cTn id="50" dur="1" fill="hold">
                                          <p:stCondLst>
                                            <p:cond delay="0"/>
                                          </p:stCondLst>
                                        </p:cTn>
                                        <p:tgtEl>
                                          <p:spTgt spid="38"/>
                                        </p:tgtEl>
                                        <p:attrNameLst>
                                          <p:attrName>style.visibility</p:attrName>
                                        </p:attrNameLst>
                                      </p:cBhvr>
                                      <p:to>
                                        <p:strVal val="visible"/>
                                      </p:to>
                                    </p:set>
                                    <p:anim calcmode="lin" valueType="num">
                                      <p:cBhvr>
                                        <p:cTn id="51" dur="500" fill="hold"/>
                                        <p:tgtEl>
                                          <p:spTgt spid="38"/>
                                        </p:tgtEl>
                                        <p:attrNameLst>
                                          <p:attrName>ppt_w</p:attrName>
                                        </p:attrNameLst>
                                      </p:cBhvr>
                                      <p:tavLst>
                                        <p:tav tm="0">
                                          <p:val>
                                            <p:fltVal val="0"/>
                                          </p:val>
                                        </p:tav>
                                        <p:tav tm="100000">
                                          <p:val>
                                            <p:strVal val="#ppt_w"/>
                                          </p:val>
                                        </p:tav>
                                      </p:tavLst>
                                    </p:anim>
                                    <p:anim calcmode="lin" valueType="num">
                                      <p:cBhvr>
                                        <p:cTn id="52" dur="500" fill="hold"/>
                                        <p:tgtEl>
                                          <p:spTgt spid="38"/>
                                        </p:tgtEl>
                                        <p:attrNameLst>
                                          <p:attrName>ppt_h</p:attrName>
                                        </p:attrNameLst>
                                      </p:cBhvr>
                                      <p:tavLst>
                                        <p:tav tm="0">
                                          <p:val>
                                            <p:fltVal val="0"/>
                                          </p:val>
                                        </p:tav>
                                        <p:tav tm="100000">
                                          <p:val>
                                            <p:strVal val="#ppt_h"/>
                                          </p:val>
                                        </p:tav>
                                      </p:tavLst>
                                    </p:anim>
                                    <p:animEffect transition="in" filter="fade">
                                      <p:cBhvr>
                                        <p:cTn id="53"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Graphic spid="8" grpId="0">
        <p:bldAsOne/>
      </p:bldGraphic>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3656BD-692E-4E1A-9B33-A8BFA25CA0EB}"/>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ACTIVITY: ATTENDANCE</a:t>
            </a:r>
          </a:p>
        </p:txBody>
      </p:sp>
      <p:sp>
        <p:nvSpPr>
          <p:cNvPr id="5" name="Text Placeholder 4">
            <a:extLst>
              <a:ext uri="{FF2B5EF4-FFF2-40B4-BE49-F238E27FC236}">
                <a16:creationId xmlns:a16="http://schemas.microsoft.com/office/drawing/2014/main" id="{3B5B2C9F-C2F8-40E8-8EF9-4DF407966056}"/>
              </a:ext>
            </a:extLst>
          </p:cNvPr>
          <p:cNvSpPr>
            <a:spLocks noGrp="1"/>
          </p:cNvSpPr>
          <p:nvPr>
            <p:ph type="body" idx="4294967295"/>
          </p:nvPr>
        </p:nvSpPr>
        <p:spPr>
          <a:xfrm>
            <a:off x="4678667" y="1410218"/>
            <a:ext cx="7127875" cy="4559300"/>
          </a:xfrm>
        </p:spPr>
        <p:txBody>
          <a:bodyPr/>
          <a:lstStyle/>
          <a:p>
            <a:pPr>
              <a:spcAft>
                <a:spcPts val="1800"/>
              </a:spcAft>
              <a:buClr>
                <a:schemeClr val="bg1"/>
              </a:buClr>
              <a:buSzPct val="100000"/>
            </a:pPr>
            <a:r>
              <a:rPr lang="en-US" sz="2400" dirty="0">
                <a:solidFill>
                  <a:schemeClr val="bg1"/>
                </a:solidFill>
                <a:latin typeface="Arial" panose="020B0604020202020204" pitchFamily="34" charset="0"/>
                <a:cs typeface="Arial" panose="020B0604020202020204" pitchFamily="34" charset="0"/>
              </a:rPr>
              <a:t>Scan QR code on the left or follow the URL posted in the chat to access the online attendance survey</a:t>
            </a:r>
          </a:p>
          <a:p>
            <a:pPr>
              <a:spcAft>
                <a:spcPts val="1800"/>
              </a:spcAft>
              <a:buClr>
                <a:schemeClr val="bg1"/>
              </a:buClr>
              <a:buSzPct val="100000"/>
            </a:pPr>
            <a:r>
              <a:rPr lang="en-US" sz="2400" dirty="0">
                <a:solidFill>
                  <a:schemeClr val="bg1"/>
                </a:solidFill>
                <a:latin typeface="Arial" panose="020B0604020202020204" pitchFamily="34" charset="0"/>
                <a:cs typeface="Arial" panose="020B0604020202020204" pitchFamily="34" charset="0"/>
              </a:rPr>
              <a:t>Follow prompts to enter attendance information</a:t>
            </a:r>
          </a:p>
          <a:p>
            <a:pPr>
              <a:spcAft>
                <a:spcPts val="1800"/>
              </a:spcAft>
              <a:buClr>
                <a:schemeClr val="bg1"/>
              </a:buClr>
              <a:buSzPct val="100000"/>
            </a:pPr>
            <a:r>
              <a:rPr lang="en-US" sz="2400" dirty="0">
                <a:solidFill>
                  <a:schemeClr val="bg1"/>
                </a:solidFill>
                <a:latin typeface="Arial" panose="020B0604020202020204" pitchFamily="34" charset="0"/>
                <a:cs typeface="Arial" panose="020B0604020202020204" pitchFamily="34" charset="0"/>
              </a:rPr>
              <a:t>Notify trainers if you require assistance (e.g., identifying your cohort or cohort group)</a:t>
            </a:r>
          </a:p>
          <a:p>
            <a:pPr>
              <a:spcAft>
                <a:spcPts val="1800"/>
              </a:spcAft>
              <a:buClr>
                <a:schemeClr val="bg1"/>
              </a:buClr>
              <a:buSzPct val="100000"/>
            </a:pPr>
            <a:r>
              <a:rPr lang="en-US" sz="2400" dirty="0">
                <a:solidFill>
                  <a:srgbClr val="FFFF00"/>
                </a:solidFill>
                <a:latin typeface="Arial" panose="020B0604020202020204" pitchFamily="34" charset="0"/>
                <a:cs typeface="Arial" panose="020B0604020202020204" pitchFamily="34" charset="0"/>
              </a:rPr>
              <a:t>Certificates of Attendance </a:t>
            </a:r>
            <a:r>
              <a:rPr lang="en-US" sz="2400" dirty="0">
                <a:solidFill>
                  <a:schemeClr val="bg1"/>
                </a:solidFill>
                <a:latin typeface="Arial" panose="020B0604020202020204" pitchFamily="34" charset="0"/>
                <a:cs typeface="Arial" panose="020B0604020202020204" pitchFamily="34" charset="0"/>
              </a:rPr>
              <a:t>will be sent in January and June.  Attendance records will be use as verification</a:t>
            </a:r>
          </a:p>
          <a:p>
            <a:pPr marL="203190" indent="0" algn="r">
              <a:lnSpc>
                <a:spcPct val="150000"/>
              </a:lnSpc>
              <a:buClr>
                <a:schemeClr val="bg1"/>
              </a:buClr>
              <a:buNone/>
            </a:pPr>
            <a:r>
              <a:rPr lang="en-US" sz="2133" dirty="0">
                <a:solidFill>
                  <a:schemeClr val="bg1"/>
                </a:solidFill>
              </a:rPr>
              <a:t>	  </a:t>
            </a:r>
          </a:p>
          <a:p>
            <a:pPr marL="203190" indent="0" algn="r">
              <a:lnSpc>
                <a:spcPct val="150000"/>
              </a:lnSpc>
              <a:buClr>
                <a:schemeClr val="bg1"/>
              </a:buClr>
              <a:buNone/>
            </a:pPr>
            <a:endParaRPr lang="en-US" sz="2133" dirty="0">
              <a:solidFill>
                <a:schemeClr val="bg1"/>
              </a:solidFill>
            </a:endParaRPr>
          </a:p>
        </p:txBody>
      </p:sp>
      <p:grpSp>
        <p:nvGrpSpPr>
          <p:cNvPr id="6" name="Group 5" descr="pencil and ruler">
            <a:extLst>
              <a:ext uri="{FF2B5EF4-FFF2-40B4-BE49-F238E27FC236}">
                <a16:creationId xmlns:a16="http://schemas.microsoft.com/office/drawing/2014/main" id="{1A61BB3F-A561-4650-AB31-80BE6A096FC9}"/>
              </a:ext>
            </a:extLst>
          </p:cNvPr>
          <p:cNvGrpSpPr/>
          <p:nvPr/>
        </p:nvGrpSpPr>
        <p:grpSpPr>
          <a:xfrm>
            <a:off x="10652880" y="287492"/>
            <a:ext cx="1158240" cy="1158240"/>
            <a:chOff x="7429182" y="2594804"/>
            <a:chExt cx="868680" cy="868680"/>
          </a:xfrm>
        </p:grpSpPr>
        <p:sp>
          <p:nvSpPr>
            <p:cNvPr id="7" name="Google Shape;662;p43">
              <a:extLst>
                <a:ext uri="{FF2B5EF4-FFF2-40B4-BE49-F238E27FC236}">
                  <a16:creationId xmlns:a16="http://schemas.microsoft.com/office/drawing/2014/main" id="{8F922E58-9678-40F5-9EA1-A7258612794C}"/>
                </a:ext>
              </a:extLst>
            </p:cNvPr>
            <p:cNvSpPr/>
            <p:nvPr/>
          </p:nvSpPr>
          <p:spPr>
            <a:xfrm>
              <a:off x="7429182" y="2594804"/>
              <a:ext cx="868680" cy="868680"/>
            </a:xfrm>
            <a:prstGeom prst="ellipse">
              <a:avLst/>
            </a:prstGeom>
            <a:gradFill>
              <a:gsLst>
                <a:gs pos="0">
                  <a:schemeClr val="accent2"/>
                </a:gs>
                <a:gs pos="100000">
                  <a:schemeClr val="accent1"/>
                </a:gs>
              </a:gsLst>
              <a:lin ang="10800025" scaled="0"/>
            </a:gra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grpSp>
          <p:nvGrpSpPr>
            <p:cNvPr id="8" name="Google Shape;7825;p68">
              <a:extLst>
                <a:ext uri="{FF2B5EF4-FFF2-40B4-BE49-F238E27FC236}">
                  <a16:creationId xmlns:a16="http://schemas.microsoft.com/office/drawing/2014/main" id="{BA210673-EF27-47A9-B2DE-0A6577FCF113}"/>
                </a:ext>
              </a:extLst>
            </p:cNvPr>
            <p:cNvGrpSpPr/>
            <p:nvPr/>
          </p:nvGrpSpPr>
          <p:grpSpPr>
            <a:xfrm>
              <a:off x="7695803" y="2835669"/>
              <a:ext cx="354145" cy="351869"/>
              <a:chOff x="3514900" y="1489020"/>
              <a:chExt cx="354145" cy="351869"/>
            </a:xfrm>
          </p:grpSpPr>
          <p:sp>
            <p:nvSpPr>
              <p:cNvPr id="9" name="Google Shape;7826;p68">
                <a:extLst>
                  <a:ext uri="{FF2B5EF4-FFF2-40B4-BE49-F238E27FC236}">
                    <a16:creationId xmlns:a16="http://schemas.microsoft.com/office/drawing/2014/main" id="{E83D9B99-F43E-4D73-B125-512387751B34}"/>
                  </a:ext>
                </a:extLst>
              </p:cNvPr>
              <p:cNvSpPr/>
              <p:nvPr/>
            </p:nvSpPr>
            <p:spPr>
              <a:xfrm>
                <a:off x="3514900" y="1489020"/>
                <a:ext cx="354145" cy="351869"/>
              </a:xfrm>
              <a:custGeom>
                <a:avLst/>
                <a:gdLst/>
                <a:ahLst/>
                <a:cxnLst/>
                <a:rect l="l" t="t" r="r" b="b"/>
                <a:pathLst>
                  <a:path w="23653" h="23501" extrusionOk="0">
                    <a:moveTo>
                      <a:pt x="19698" y="1"/>
                    </a:moveTo>
                    <a:cubicBezTo>
                      <a:pt x="19495" y="1"/>
                      <a:pt x="19290" y="80"/>
                      <a:pt x="19133" y="237"/>
                    </a:cubicBezTo>
                    <a:lnTo>
                      <a:pt x="316" y="19075"/>
                    </a:lnTo>
                    <a:cubicBezTo>
                      <a:pt x="0" y="19369"/>
                      <a:pt x="0" y="19874"/>
                      <a:pt x="316" y="20168"/>
                    </a:cubicBezTo>
                    <a:lnTo>
                      <a:pt x="3406" y="23280"/>
                    </a:lnTo>
                    <a:cubicBezTo>
                      <a:pt x="3564" y="23427"/>
                      <a:pt x="3764" y="23501"/>
                      <a:pt x="3964" y="23501"/>
                    </a:cubicBezTo>
                    <a:cubicBezTo>
                      <a:pt x="4163" y="23501"/>
                      <a:pt x="4363" y="23427"/>
                      <a:pt x="4521" y="23280"/>
                    </a:cubicBezTo>
                    <a:lnTo>
                      <a:pt x="23358" y="4442"/>
                    </a:lnTo>
                    <a:cubicBezTo>
                      <a:pt x="23653" y="4148"/>
                      <a:pt x="23653" y="3643"/>
                      <a:pt x="23358" y="3328"/>
                    </a:cubicBezTo>
                    <a:lnTo>
                      <a:pt x="20247" y="237"/>
                    </a:lnTo>
                    <a:cubicBezTo>
                      <a:pt x="20100" y="80"/>
                      <a:pt x="19900" y="1"/>
                      <a:pt x="19698" y="1"/>
                    </a:cubicBezTo>
                    <a:close/>
                  </a:path>
                </a:pathLst>
              </a:custGeom>
              <a:solidFill>
                <a:srgbClr val="BECBD5"/>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0" name="Google Shape;7827;p68">
                <a:extLst>
                  <a:ext uri="{FF2B5EF4-FFF2-40B4-BE49-F238E27FC236}">
                    <a16:creationId xmlns:a16="http://schemas.microsoft.com/office/drawing/2014/main" id="{B1E3BB45-79CD-4C32-9BCB-F5A36F99BC0C}"/>
                  </a:ext>
                </a:extLst>
              </p:cNvPr>
              <p:cNvSpPr/>
              <p:nvPr/>
            </p:nvSpPr>
            <p:spPr>
              <a:xfrm>
                <a:off x="3619094" y="1759498"/>
                <a:ext cx="24570" cy="24884"/>
              </a:xfrm>
              <a:custGeom>
                <a:avLst/>
                <a:gdLst/>
                <a:ahLst/>
                <a:cxnLst/>
                <a:rect l="l" t="t" r="r" b="b"/>
                <a:pathLst>
                  <a:path w="1641" h="1662" extrusionOk="0">
                    <a:moveTo>
                      <a:pt x="526" y="1"/>
                    </a:moveTo>
                    <a:lnTo>
                      <a:pt x="1" y="548"/>
                    </a:lnTo>
                    <a:lnTo>
                      <a:pt x="1115" y="1662"/>
                    </a:lnTo>
                    <a:lnTo>
                      <a:pt x="1640" y="1136"/>
                    </a:lnTo>
                    <a:lnTo>
                      <a:pt x="526"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1" name="Google Shape;7828;p68">
                <a:extLst>
                  <a:ext uri="{FF2B5EF4-FFF2-40B4-BE49-F238E27FC236}">
                    <a16:creationId xmlns:a16="http://schemas.microsoft.com/office/drawing/2014/main" id="{BBD68F72-108A-4DF2-85DE-67491B34D323}"/>
                  </a:ext>
                </a:extLst>
              </p:cNvPr>
              <p:cNvSpPr/>
              <p:nvPr/>
            </p:nvSpPr>
            <p:spPr>
              <a:xfrm>
                <a:off x="3623181" y="1722052"/>
                <a:ext cx="41249" cy="41249"/>
              </a:xfrm>
              <a:custGeom>
                <a:avLst/>
                <a:gdLst/>
                <a:ahLst/>
                <a:cxnLst/>
                <a:rect l="l" t="t" r="r" b="b"/>
                <a:pathLst>
                  <a:path w="2755" h="2755" extrusionOk="0">
                    <a:moveTo>
                      <a:pt x="526" y="0"/>
                    </a:moveTo>
                    <a:lnTo>
                      <a:pt x="1" y="526"/>
                    </a:lnTo>
                    <a:lnTo>
                      <a:pt x="2229" y="2754"/>
                    </a:lnTo>
                    <a:lnTo>
                      <a:pt x="2755" y="2229"/>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2" name="Google Shape;7829;p68">
                <a:extLst>
                  <a:ext uri="{FF2B5EF4-FFF2-40B4-BE49-F238E27FC236}">
                    <a16:creationId xmlns:a16="http://schemas.microsoft.com/office/drawing/2014/main" id="{7044CE38-B734-4AC8-99B2-5BD16475D4A2}"/>
                  </a:ext>
                </a:extLst>
              </p:cNvPr>
              <p:cNvSpPr/>
              <p:nvPr/>
            </p:nvSpPr>
            <p:spPr>
              <a:xfrm>
                <a:off x="3560536" y="1784682"/>
                <a:ext cx="41264" cy="41579"/>
              </a:xfrm>
              <a:custGeom>
                <a:avLst/>
                <a:gdLst/>
                <a:ahLst/>
                <a:cxnLst/>
                <a:rect l="l" t="t" r="r" b="b"/>
                <a:pathLst>
                  <a:path w="2756" h="2777" extrusionOk="0">
                    <a:moveTo>
                      <a:pt x="527" y="1"/>
                    </a:moveTo>
                    <a:lnTo>
                      <a:pt x="1" y="548"/>
                    </a:lnTo>
                    <a:lnTo>
                      <a:pt x="2230" y="2776"/>
                    </a:lnTo>
                    <a:lnTo>
                      <a:pt x="2755" y="2251"/>
                    </a:lnTo>
                    <a:lnTo>
                      <a:pt x="527"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3" name="Google Shape;7830;p68">
                <a:extLst>
                  <a:ext uri="{FF2B5EF4-FFF2-40B4-BE49-F238E27FC236}">
                    <a16:creationId xmlns:a16="http://schemas.microsoft.com/office/drawing/2014/main" id="{1BDAE948-3AB9-4D52-ADF6-7CD8A0B740E4}"/>
                  </a:ext>
                </a:extLst>
              </p:cNvPr>
              <p:cNvSpPr/>
              <p:nvPr/>
            </p:nvSpPr>
            <p:spPr>
              <a:xfrm>
                <a:off x="3660957" y="1717635"/>
                <a:ext cx="24570" cy="24884"/>
              </a:xfrm>
              <a:custGeom>
                <a:avLst/>
                <a:gdLst/>
                <a:ahLst/>
                <a:cxnLst/>
                <a:rect l="l" t="t" r="r" b="b"/>
                <a:pathLst>
                  <a:path w="1641" h="1662" extrusionOk="0">
                    <a:moveTo>
                      <a:pt x="526" y="1"/>
                    </a:moveTo>
                    <a:lnTo>
                      <a:pt x="1" y="547"/>
                    </a:lnTo>
                    <a:lnTo>
                      <a:pt x="1115" y="1662"/>
                    </a:lnTo>
                    <a:lnTo>
                      <a:pt x="1641" y="1136"/>
                    </a:lnTo>
                    <a:lnTo>
                      <a:pt x="526"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4" name="Google Shape;7831;p68">
                <a:extLst>
                  <a:ext uri="{FF2B5EF4-FFF2-40B4-BE49-F238E27FC236}">
                    <a16:creationId xmlns:a16="http://schemas.microsoft.com/office/drawing/2014/main" id="{2CF165C3-9F5A-40CC-8E1A-57276BB026EA}"/>
                  </a:ext>
                </a:extLst>
              </p:cNvPr>
              <p:cNvSpPr/>
              <p:nvPr/>
            </p:nvSpPr>
            <p:spPr>
              <a:xfrm>
                <a:off x="3681739" y="1696868"/>
                <a:ext cx="24570" cy="24555"/>
              </a:xfrm>
              <a:custGeom>
                <a:avLst/>
                <a:gdLst/>
                <a:ahLst/>
                <a:cxnLst/>
                <a:rect l="l" t="t" r="r" b="b"/>
                <a:pathLst>
                  <a:path w="1641" h="1640" extrusionOk="0">
                    <a:moveTo>
                      <a:pt x="526" y="0"/>
                    </a:moveTo>
                    <a:lnTo>
                      <a:pt x="0" y="526"/>
                    </a:lnTo>
                    <a:lnTo>
                      <a:pt x="1115" y="1640"/>
                    </a:lnTo>
                    <a:lnTo>
                      <a:pt x="1640" y="1114"/>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5" name="Google Shape;7832;p68">
                <a:extLst>
                  <a:ext uri="{FF2B5EF4-FFF2-40B4-BE49-F238E27FC236}">
                    <a16:creationId xmlns:a16="http://schemas.microsoft.com/office/drawing/2014/main" id="{051AC3A3-5FD0-4162-B78A-08FC0AA998D3}"/>
                  </a:ext>
                </a:extLst>
              </p:cNvPr>
              <p:cNvSpPr/>
              <p:nvPr/>
            </p:nvSpPr>
            <p:spPr>
              <a:xfrm>
                <a:off x="3686141" y="1659092"/>
                <a:ext cx="41249" cy="41564"/>
              </a:xfrm>
              <a:custGeom>
                <a:avLst/>
                <a:gdLst/>
                <a:ahLst/>
                <a:cxnLst/>
                <a:rect l="l" t="t" r="r" b="b"/>
                <a:pathLst>
                  <a:path w="2755" h="2776" extrusionOk="0">
                    <a:moveTo>
                      <a:pt x="526" y="0"/>
                    </a:moveTo>
                    <a:lnTo>
                      <a:pt x="1" y="547"/>
                    </a:lnTo>
                    <a:lnTo>
                      <a:pt x="2229" y="2775"/>
                    </a:lnTo>
                    <a:lnTo>
                      <a:pt x="2755" y="2250"/>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6" name="Google Shape;7833;p68">
                <a:extLst>
                  <a:ext uri="{FF2B5EF4-FFF2-40B4-BE49-F238E27FC236}">
                    <a16:creationId xmlns:a16="http://schemas.microsoft.com/office/drawing/2014/main" id="{3E61AA81-FFE5-43B7-9D9E-86C33377A184}"/>
                  </a:ext>
                </a:extLst>
              </p:cNvPr>
              <p:cNvSpPr/>
              <p:nvPr/>
            </p:nvSpPr>
            <p:spPr>
              <a:xfrm>
                <a:off x="3723602" y="1654990"/>
                <a:ext cx="24884" cy="24570"/>
              </a:xfrm>
              <a:custGeom>
                <a:avLst/>
                <a:gdLst/>
                <a:ahLst/>
                <a:cxnLst/>
                <a:rect l="l" t="t" r="r" b="b"/>
                <a:pathLst>
                  <a:path w="1662" h="1641" extrusionOk="0">
                    <a:moveTo>
                      <a:pt x="526" y="1"/>
                    </a:moveTo>
                    <a:lnTo>
                      <a:pt x="1" y="526"/>
                    </a:lnTo>
                    <a:lnTo>
                      <a:pt x="1115" y="1641"/>
                    </a:lnTo>
                    <a:lnTo>
                      <a:pt x="1662" y="1115"/>
                    </a:lnTo>
                    <a:lnTo>
                      <a:pt x="526"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7" name="Google Shape;7834;p68">
                <a:extLst>
                  <a:ext uri="{FF2B5EF4-FFF2-40B4-BE49-F238E27FC236}">
                    <a16:creationId xmlns:a16="http://schemas.microsoft.com/office/drawing/2014/main" id="{A18DA078-94DA-41BE-B3A7-09A63A60D4BD}"/>
                  </a:ext>
                </a:extLst>
              </p:cNvPr>
              <p:cNvSpPr/>
              <p:nvPr/>
            </p:nvSpPr>
            <p:spPr>
              <a:xfrm>
                <a:off x="3744698" y="1633909"/>
                <a:ext cx="24570" cy="24884"/>
              </a:xfrm>
              <a:custGeom>
                <a:avLst/>
                <a:gdLst/>
                <a:ahLst/>
                <a:cxnLst/>
                <a:rect l="l" t="t" r="r" b="b"/>
                <a:pathLst>
                  <a:path w="1641" h="1662" extrusionOk="0">
                    <a:moveTo>
                      <a:pt x="526" y="0"/>
                    </a:moveTo>
                    <a:lnTo>
                      <a:pt x="0" y="547"/>
                    </a:lnTo>
                    <a:lnTo>
                      <a:pt x="1115" y="1661"/>
                    </a:lnTo>
                    <a:lnTo>
                      <a:pt x="1640" y="1115"/>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8" name="Google Shape;7835;p68">
                <a:extLst>
                  <a:ext uri="{FF2B5EF4-FFF2-40B4-BE49-F238E27FC236}">
                    <a16:creationId xmlns:a16="http://schemas.microsoft.com/office/drawing/2014/main" id="{1A28F0CE-ACD8-4CC5-ABB8-99937EE472F6}"/>
                  </a:ext>
                </a:extLst>
              </p:cNvPr>
              <p:cNvSpPr/>
              <p:nvPr/>
            </p:nvSpPr>
            <p:spPr>
              <a:xfrm>
                <a:off x="3748786" y="1596447"/>
                <a:ext cx="41564" cy="41249"/>
              </a:xfrm>
              <a:custGeom>
                <a:avLst/>
                <a:gdLst/>
                <a:ahLst/>
                <a:cxnLst/>
                <a:rect l="l" t="t" r="r" b="b"/>
                <a:pathLst>
                  <a:path w="2776" h="2755" extrusionOk="0">
                    <a:moveTo>
                      <a:pt x="526" y="0"/>
                    </a:moveTo>
                    <a:lnTo>
                      <a:pt x="1" y="526"/>
                    </a:lnTo>
                    <a:lnTo>
                      <a:pt x="2229" y="2755"/>
                    </a:lnTo>
                    <a:lnTo>
                      <a:pt x="2776" y="2229"/>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9" name="Google Shape;7836;p68">
                <a:extLst>
                  <a:ext uri="{FF2B5EF4-FFF2-40B4-BE49-F238E27FC236}">
                    <a16:creationId xmlns:a16="http://schemas.microsoft.com/office/drawing/2014/main" id="{FD3B88F4-CA42-478F-B7E8-367730F2E8D9}"/>
                  </a:ext>
                </a:extLst>
              </p:cNvPr>
              <p:cNvSpPr/>
              <p:nvPr/>
            </p:nvSpPr>
            <p:spPr>
              <a:xfrm>
                <a:off x="3786561" y="1592030"/>
                <a:ext cx="24570" cy="24884"/>
              </a:xfrm>
              <a:custGeom>
                <a:avLst/>
                <a:gdLst/>
                <a:ahLst/>
                <a:cxnLst/>
                <a:rect l="l" t="t" r="r" b="b"/>
                <a:pathLst>
                  <a:path w="1641" h="1662" extrusionOk="0">
                    <a:moveTo>
                      <a:pt x="526" y="1"/>
                    </a:moveTo>
                    <a:lnTo>
                      <a:pt x="0" y="548"/>
                    </a:lnTo>
                    <a:lnTo>
                      <a:pt x="1115" y="1662"/>
                    </a:lnTo>
                    <a:lnTo>
                      <a:pt x="1640" y="1136"/>
                    </a:lnTo>
                    <a:lnTo>
                      <a:pt x="526"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0" name="Google Shape;7837;p68">
                <a:extLst>
                  <a:ext uri="{FF2B5EF4-FFF2-40B4-BE49-F238E27FC236}">
                    <a16:creationId xmlns:a16="http://schemas.microsoft.com/office/drawing/2014/main" id="{C8131860-F9AF-4BFD-A04F-F8FBF9FDB39C}"/>
                  </a:ext>
                </a:extLst>
              </p:cNvPr>
              <p:cNvSpPr/>
              <p:nvPr/>
            </p:nvSpPr>
            <p:spPr>
              <a:xfrm>
                <a:off x="3807343" y="1571264"/>
                <a:ext cx="24869" cy="24570"/>
              </a:xfrm>
              <a:custGeom>
                <a:avLst/>
                <a:gdLst/>
                <a:ahLst/>
                <a:cxnLst/>
                <a:rect l="l" t="t" r="r" b="b"/>
                <a:pathLst>
                  <a:path w="1661" h="1641" extrusionOk="0">
                    <a:moveTo>
                      <a:pt x="526" y="0"/>
                    </a:moveTo>
                    <a:lnTo>
                      <a:pt x="0" y="526"/>
                    </a:lnTo>
                    <a:lnTo>
                      <a:pt x="1114" y="1640"/>
                    </a:lnTo>
                    <a:lnTo>
                      <a:pt x="1661" y="1115"/>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1" name="Google Shape;7838;p68">
                <a:extLst>
                  <a:ext uri="{FF2B5EF4-FFF2-40B4-BE49-F238E27FC236}">
                    <a16:creationId xmlns:a16="http://schemas.microsoft.com/office/drawing/2014/main" id="{A75E7C0C-00B7-449B-8FC8-87BE8F66A825}"/>
                  </a:ext>
                </a:extLst>
              </p:cNvPr>
              <p:cNvSpPr/>
              <p:nvPr/>
            </p:nvSpPr>
            <p:spPr>
              <a:xfrm>
                <a:off x="3811745" y="1533488"/>
                <a:ext cx="41249" cy="41564"/>
              </a:xfrm>
              <a:custGeom>
                <a:avLst/>
                <a:gdLst/>
                <a:ahLst/>
                <a:cxnLst/>
                <a:rect l="l" t="t" r="r" b="b"/>
                <a:pathLst>
                  <a:path w="2755" h="2776" extrusionOk="0">
                    <a:moveTo>
                      <a:pt x="526" y="0"/>
                    </a:moveTo>
                    <a:lnTo>
                      <a:pt x="0" y="526"/>
                    </a:lnTo>
                    <a:lnTo>
                      <a:pt x="2229" y="2776"/>
                    </a:lnTo>
                    <a:lnTo>
                      <a:pt x="2755" y="2229"/>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2" name="Google Shape;7839;p68">
                <a:extLst>
                  <a:ext uri="{FF2B5EF4-FFF2-40B4-BE49-F238E27FC236}">
                    <a16:creationId xmlns:a16="http://schemas.microsoft.com/office/drawing/2014/main" id="{F6424179-C46C-4799-A15B-74B59B080D5F}"/>
                  </a:ext>
                </a:extLst>
              </p:cNvPr>
              <p:cNvSpPr/>
              <p:nvPr/>
            </p:nvSpPr>
            <p:spPr>
              <a:xfrm>
                <a:off x="3597998" y="1780594"/>
                <a:ext cx="24570" cy="24570"/>
              </a:xfrm>
              <a:custGeom>
                <a:avLst/>
                <a:gdLst/>
                <a:ahLst/>
                <a:cxnLst/>
                <a:rect l="l" t="t" r="r" b="b"/>
                <a:pathLst>
                  <a:path w="1641" h="1641" extrusionOk="0">
                    <a:moveTo>
                      <a:pt x="526" y="1"/>
                    </a:moveTo>
                    <a:lnTo>
                      <a:pt x="1" y="526"/>
                    </a:lnTo>
                    <a:lnTo>
                      <a:pt x="1115" y="1640"/>
                    </a:lnTo>
                    <a:lnTo>
                      <a:pt x="1641" y="1115"/>
                    </a:lnTo>
                    <a:lnTo>
                      <a:pt x="526"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3" name="Google Shape;7840;p68">
                <a:extLst>
                  <a:ext uri="{FF2B5EF4-FFF2-40B4-BE49-F238E27FC236}">
                    <a16:creationId xmlns:a16="http://schemas.microsoft.com/office/drawing/2014/main" id="{ADA67211-35EA-47DA-90F2-5B53FA87CAF1}"/>
                  </a:ext>
                </a:extLst>
              </p:cNvPr>
              <p:cNvSpPr/>
              <p:nvPr/>
            </p:nvSpPr>
            <p:spPr>
              <a:xfrm>
                <a:off x="3623181" y="1625090"/>
                <a:ext cx="108940" cy="108925"/>
              </a:xfrm>
              <a:custGeom>
                <a:avLst/>
                <a:gdLst/>
                <a:ahLst/>
                <a:cxnLst/>
                <a:rect l="l" t="t" r="r" b="b"/>
                <a:pathLst>
                  <a:path w="7276" h="7275" extrusionOk="0">
                    <a:moveTo>
                      <a:pt x="3070" y="1"/>
                    </a:moveTo>
                    <a:lnTo>
                      <a:pt x="1" y="3049"/>
                    </a:lnTo>
                    <a:lnTo>
                      <a:pt x="4206" y="7275"/>
                    </a:lnTo>
                    <a:lnTo>
                      <a:pt x="7275" y="4205"/>
                    </a:lnTo>
                    <a:lnTo>
                      <a:pt x="3070" y="1"/>
                    </a:lnTo>
                    <a:close/>
                  </a:path>
                </a:pathLst>
              </a:custGeom>
              <a:solidFill>
                <a:srgbClr val="B2C2CE"/>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4" name="Google Shape;7841;p68">
                <a:extLst>
                  <a:ext uri="{FF2B5EF4-FFF2-40B4-BE49-F238E27FC236}">
                    <a16:creationId xmlns:a16="http://schemas.microsoft.com/office/drawing/2014/main" id="{2052BC9A-BF9F-4C91-8715-B559C66DEF81}"/>
                  </a:ext>
                </a:extLst>
              </p:cNvPr>
              <p:cNvSpPr/>
              <p:nvPr/>
            </p:nvSpPr>
            <p:spPr>
              <a:xfrm>
                <a:off x="3517416" y="1493826"/>
                <a:ext cx="316698" cy="313225"/>
              </a:xfrm>
              <a:custGeom>
                <a:avLst/>
                <a:gdLst/>
                <a:ahLst/>
                <a:cxnLst/>
                <a:rect l="l" t="t" r="r" b="b"/>
                <a:pathLst>
                  <a:path w="21152" h="20920" extrusionOk="0">
                    <a:moveTo>
                      <a:pt x="2387" y="0"/>
                    </a:moveTo>
                    <a:cubicBezTo>
                      <a:pt x="1835" y="0"/>
                      <a:pt x="1283" y="211"/>
                      <a:pt x="863" y="631"/>
                    </a:cubicBezTo>
                    <a:cubicBezTo>
                      <a:pt x="1" y="1472"/>
                      <a:pt x="1" y="2839"/>
                      <a:pt x="863" y="3701"/>
                    </a:cubicBezTo>
                    <a:lnTo>
                      <a:pt x="18082" y="20920"/>
                    </a:lnTo>
                    <a:lnTo>
                      <a:pt x="21151" y="17871"/>
                    </a:lnTo>
                    <a:lnTo>
                      <a:pt x="3911" y="631"/>
                    </a:lnTo>
                    <a:cubicBezTo>
                      <a:pt x="3491" y="211"/>
                      <a:pt x="2939" y="0"/>
                      <a:pt x="2387" y="0"/>
                    </a:cubicBezTo>
                    <a:close/>
                  </a:path>
                </a:pathLst>
              </a:custGeom>
              <a:solidFill>
                <a:srgbClr val="6B8397"/>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5" name="Google Shape;7842;p68">
                <a:extLst>
                  <a:ext uri="{FF2B5EF4-FFF2-40B4-BE49-F238E27FC236}">
                    <a16:creationId xmlns:a16="http://schemas.microsoft.com/office/drawing/2014/main" id="{EF55AD48-AAF7-4487-A58D-33E10F3BCFAE}"/>
                  </a:ext>
                </a:extLst>
              </p:cNvPr>
              <p:cNvSpPr/>
              <p:nvPr/>
            </p:nvSpPr>
            <p:spPr>
              <a:xfrm>
                <a:off x="3788133" y="1761399"/>
                <a:ext cx="73230" cy="72287"/>
              </a:xfrm>
              <a:custGeom>
                <a:avLst/>
                <a:gdLst/>
                <a:ahLst/>
                <a:cxnLst/>
                <a:rect l="l" t="t" r="r" b="b"/>
                <a:pathLst>
                  <a:path w="4891" h="4828" extrusionOk="0">
                    <a:moveTo>
                      <a:pt x="3070" y="0"/>
                    </a:moveTo>
                    <a:lnTo>
                      <a:pt x="1" y="3049"/>
                    </a:lnTo>
                    <a:lnTo>
                      <a:pt x="4521" y="4815"/>
                    </a:lnTo>
                    <a:cubicBezTo>
                      <a:pt x="4546" y="4823"/>
                      <a:pt x="4572" y="4827"/>
                      <a:pt x="4597" y="4827"/>
                    </a:cubicBezTo>
                    <a:cubicBezTo>
                      <a:pt x="4756" y="4827"/>
                      <a:pt x="4891" y="4666"/>
                      <a:pt x="4836" y="4520"/>
                    </a:cubicBezTo>
                    <a:lnTo>
                      <a:pt x="3070" y="0"/>
                    </a:lnTo>
                    <a:close/>
                  </a:path>
                </a:pathLst>
              </a:custGeom>
              <a:solidFill>
                <a:srgbClr val="BECBD5"/>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6" name="Google Shape;7843;p68">
                <a:extLst>
                  <a:ext uri="{FF2B5EF4-FFF2-40B4-BE49-F238E27FC236}">
                    <a16:creationId xmlns:a16="http://schemas.microsoft.com/office/drawing/2014/main" id="{9E60AB6E-4922-4CF2-B0CD-6E840A2ED3A8}"/>
                  </a:ext>
                </a:extLst>
              </p:cNvPr>
              <p:cNvSpPr/>
              <p:nvPr/>
            </p:nvSpPr>
            <p:spPr>
              <a:xfrm>
                <a:off x="3822136" y="1761399"/>
                <a:ext cx="39198" cy="72407"/>
              </a:xfrm>
              <a:custGeom>
                <a:avLst/>
                <a:gdLst/>
                <a:ahLst/>
                <a:cxnLst/>
                <a:rect l="l" t="t" r="r" b="b"/>
                <a:pathLst>
                  <a:path w="2618" h="4836" extrusionOk="0">
                    <a:moveTo>
                      <a:pt x="799" y="0"/>
                    </a:moveTo>
                    <a:lnTo>
                      <a:pt x="0" y="778"/>
                    </a:lnTo>
                    <a:lnTo>
                      <a:pt x="1451" y="4499"/>
                    </a:lnTo>
                    <a:lnTo>
                      <a:pt x="2250" y="4815"/>
                    </a:lnTo>
                    <a:cubicBezTo>
                      <a:pt x="2282" y="4829"/>
                      <a:pt x="2313" y="4835"/>
                      <a:pt x="2344" y="4835"/>
                    </a:cubicBezTo>
                    <a:cubicBezTo>
                      <a:pt x="2495" y="4835"/>
                      <a:pt x="2618" y="4678"/>
                      <a:pt x="2565" y="4520"/>
                    </a:cubicBezTo>
                    <a:lnTo>
                      <a:pt x="799" y="0"/>
                    </a:lnTo>
                    <a:close/>
                  </a:path>
                </a:pathLst>
              </a:custGeom>
              <a:solidFill>
                <a:srgbClr val="9FB3C2"/>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7" name="Google Shape;7844;p68">
                <a:extLst>
                  <a:ext uri="{FF2B5EF4-FFF2-40B4-BE49-F238E27FC236}">
                    <a16:creationId xmlns:a16="http://schemas.microsoft.com/office/drawing/2014/main" id="{9380EF8D-B88C-49BB-A40A-15C0B04A2AE1}"/>
                  </a:ext>
                </a:extLst>
              </p:cNvPr>
              <p:cNvSpPr/>
              <p:nvPr/>
            </p:nvSpPr>
            <p:spPr>
              <a:xfrm>
                <a:off x="3541656" y="1493781"/>
                <a:ext cx="292458" cy="313270"/>
              </a:xfrm>
              <a:custGeom>
                <a:avLst/>
                <a:gdLst/>
                <a:ahLst/>
                <a:cxnLst/>
                <a:rect l="l" t="t" r="r" b="b"/>
                <a:pathLst>
                  <a:path w="19533" h="20923" extrusionOk="0">
                    <a:moveTo>
                      <a:pt x="789" y="0"/>
                    </a:moveTo>
                    <a:cubicBezTo>
                      <a:pt x="524" y="0"/>
                      <a:pt x="257" y="49"/>
                      <a:pt x="1" y="151"/>
                    </a:cubicBezTo>
                    <a:cubicBezTo>
                      <a:pt x="295" y="256"/>
                      <a:pt x="547" y="424"/>
                      <a:pt x="778" y="634"/>
                    </a:cubicBezTo>
                    <a:lnTo>
                      <a:pt x="15706" y="15561"/>
                    </a:lnTo>
                    <a:cubicBezTo>
                      <a:pt x="16967" y="16844"/>
                      <a:pt x="16967" y="18904"/>
                      <a:pt x="15706" y="20166"/>
                    </a:cubicBezTo>
                    <a:lnTo>
                      <a:pt x="16463" y="20923"/>
                    </a:lnTo>
                    <a:lnTo>
                      <a:pt x="19532" y="17874"/>
                    </a:lnTo>
                    <a:lnTo>
                      <a:pt x="2292" y="634"/>
                    </a:lnTo>
                    <a:cubicBezTo>
                      <a:pt x="1893" y="220"/>
                      <a:pt x="1348" y="0"/>
                      <a:pt x="789" y="0"/>
                    </a:cubicBezTo>
                    <a:close/>
                  </a:path>
                </a:pathLst>
              </a:custGeom>
              <a:solidFill>
                <a:srgbClr val="4E677C"/>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8" name="Google Shape;7845;p68">
                <a:extLst>
                  <a:ext uri="{FF2B5EF4-FFF2-40B4-BE49-F238E27FC236}">
                    <a16:creationId xmlns:a16="http://schemas.microsoft.com/office/drawing/2014/main" id="{11C085F3-029C-4305-8243-E0AB68B83CA3}"/>
                  </a:ext>
                </a:extLst>
              </p:cNvPr>
              <p:cNvSpPr/>
              <p:nvPr/>
            </p:nvSpPr>
            <p:spPr>
              <a:xfrm>
                <a:off x="3834728" y="1807979"/>
                <a:ext cx="26636" cy="25708"/>
              </a:xfrm>
              <a:custGeom>
                <a:avLst/>
                <a:gdLst/>
                <a:ahLst/>
                <a:cxnLst/>
                <a:rect l="l" t="t" r="r" b="b"/>
                <a:pathLst>
                  <a:path w="1779" h="1717" extrusionOk="0">
                    <a:moveTo>
                      <a:pt x="1157" y="1"/>
                    </a:moveTo>
                    <a:lnTo>
                      <a:pt x="0" y="1157"/>
                    </a:lnTo>
                    <a:lnTo>
                      <a:pt x="1409" y="1704"/>
                    </a:lnTo>
                    <a:cubicBezTo>
                      <a:pt x="1434" y="1712"/>
                      <a:pt x="1460" y="1716"/>
                      <a:pt x="1485" y="1716"/>
                    </a:cubicBezTo>
                    <a:cubicBezTo>
                      <a:pt x="1644" y="1716"/>
                      <a:pt x="1779" y="1555"/>
                      <a:pt x="1724" y="1409"/>
                    </a:cubicBezTo>
                    <a:lnTo>
                      <a:pt x="1157" y="1"/>
                    </a:lnTo>
                    <a:close/>
                  </a:path>
                </a:pathLst>
              </a:custGeom>
              <a:solidFill>
                <a:srgbClr val="29435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9" name="Google Shape;7846;p68">
                <a:extLst>
                  <a:ext uri="{FF2B5EF4-FFF2-40B4-BE49-F238E27FC236}">
                    <a16:creationId xmlns:a16="http://schemas.microsoft.com/office/drawing/2014/main" id="{57732370-041E-428E-BD4A-6AA5EAF87317}"/>
                  </a:ext>
                </a:extLst>
              </p:cNvPr>
              <p:cNvSpPr/>
              <p:nvPr/>
            </p:nvSpPr>
            <p:spPr>
              <a:xfrm>
                <a:off x="3552047" y="1524984"/>
                <a:ext cx="68320" cy="68334"/>
              </a:xfrm>
              <a:custGeom>
                <a:avLst/>
                <a:gdLst/>
                <a:ahLst/>
                <a:cxnLst/>
                <a:rect l="l" t="t" r="r" b="b"/>
                <a:pathLst>
                  <a:path w="4563" h="4564" extrusionOk="0">
                    <a:moveTo>
                      <a:pt x="3049" y="1"/>
                    </a:moveTo>
                    <a:lnTo>
                      <a:pt x="0" y="3070"/>
                    </a:lnTo>
                    <a:lnTo>
                      <a:pt x="1493" y="4563"/>
                    </a:lnTo>
                    <a:lnTo>
                      <a:pt x="4563" y="1494"/>
                    </a:lnTo>
                    <a:lnTo>
                      <a:pt x="3049" y="1"/>
                    </a:lnTo>
                    <a:close/>
                  </a:path>
                </a:pathLst>
              </a:custGeom>
              <a:solidFill>
                <a:srgbClr val="29435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0" name="Google Shape;7847;p68">
                <a:extLst>
                  <a:ext uri="{FF2B5EF4-FFF2-40B4-BE49-F238E27FC236}">
                    <a16:creationId xmlns:a16="http://schemas.microsoft.com/office/drawing/2014/main" id="{CFF4EC09-AA47-4BF9-B6DD-BAFD3D676D58}"/>
                  </a:ext>
                </a:extLst>
              </p:cNvPr>
              <p:cNvSpPr/>
              <p:nvPr/>
            </p:nvSpPr>
            <p:spPr>
              <a:xfrm>
                <a:off x="3593281" y="1566218"/>
                <a:ext cx="221623" cy="221952"/>
              </a:xfrm>
              <a:custGeom>
                <a:avLst/>
                <a:gdLst/>
                <a:ahLst/>
                <a:cxnLst/>
                <a:rect l="l" t="t" r="r" b="b"/>
                <a:pathLst>
                  <a:path w="14802" h="14824" extrusionOk="0">
                    <a:moveTo>
                      <a:pt x="526" y="1"/>
                    </a:moveTo>
                    <a:lnTo>
                      <a:pt x="1" y="548"/>
                    </a:lnTo>
                    <a:lnTo>
                      <a:pt x="14276" y="14823"/>
                    </a:lnTo>
                    <a:lnTo>
                      <a:pt x="14802" y="14298"/>
                    </a:lnTo>
                    <a:lnTo>
                      <a:pt x="526" y="1"/>
                    </a:lnTo>
                    <a:close/>
                  </a:path>
                </a:pathLst>
              </a:custGeom>
              <a:solidFill>
                <a:srgbClr val="BECBD5"/>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grpSp>
      </p:grpSp>
      <p:grpSp>
        <p:nvGrpSpPr>
          <p:cNvPr id="32" name="Google Shape;6077;p67" descr="clock">
            <a:extLst>
              <a:ext uri="{FF2B5EF4-FFF2-40B4-BE49-F238E27FC236}">
                <a16:creationId xmlns:a16="http://schemas.microsoft.com/office/drawing/2014/main" id="{7E9AEA36-D448-4F7F-BF42-74D8C366DEF5}"/>
              </a:ext>
            </a:extLst>
          </p:cNvPr>
          <p:cNvGrpSpPr/>
          <p:nvPr/>
        </p:nvGrpSpPr>
        <p:grpSpPr>
          <a:xfrm>
            <a:off x="9176260" y="6014033"/>
            <a:ext cx="537983" cy="537983"/>
            <a:chOff x="5873617" y="2309901"/>
            <a:chExt cx="345720" cy="345720"/>
          </a:xfrm>
        </p:grpSpPr>
        <p:sp>
          <p:nvSpPr>
            <p:cNvPr id="33" name="Google Shape;6078;p67">
              <a:extLst>
                <a:ext uri="{FF2B5EF4-FFF2-40B4-BE49-F238E27FC236}">
                  <a16:creationId xmlns:a16="http://schemas.microsoft.com/office/drawing/2014/main" id="{DFAE6B64-CBBA-482A-814D-A62C5DB3FD51}"/>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4" name="Google Shape;6079;p67">
              <a:extLst>
                <a:ext uri="{FF2B5EF4-FFF2-40B4-BE49-F238E27FC236}">
                  <a16:creationId xmlns:a16="http://schemas.microsoft.com/office/drawing/2014/main" id="{4A0C0596-40E9-4BC7-BBE5-38F138CD806B}"/>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5" name="Google Shape;6080;p67">
              <a:extLst>
                <a:ext uri="{FF2B5EF4-FFF2-40B4-BE49-F238E27FC236}">
                  <a16:creationId xmlns:a16="http://schemas.microsoft.com/office/drawing/2014/main" id="{E54246DA-CDA7-44D5-A9D8-BA91A2DD050A}"/>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6" name="Google Shape;6081;p67">
              <a:extLst>
                <a:ext uri="{FF2B5EF4-FFF2-40B4-BE49-F238E27FC236}">
                  <a16:creationId xmlns:a16="http://schemas.microsoft.com/office/drawing/2014/main" id="{B6094AA4-5509-4632-99C6-1CB0D9303EBB}"/>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7" name="Google Shape;6082;p67">
              <a:extLst>
                <a:ext uri="{FF2B5EF4-FFF2-40B4-BE49-F238E27FC236}">
                  <a16:creationId xmlns:a16="http://schemas.microsoft.com/office/drawing/2014/main" id="{65843CFF-3437-4FDF-81F5-9946F0196092}"/>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8" name="Google Shape;6083;p67">
              <a:extLst>
                <a:ext uri="{FF2B5EF4-FFF2-40B4-BE49-F238E27FC236}">
                  <a16:creationId xmlns:a16="http://schemas.microsoft.com/office/drawing/2014/main" id="{80FCCCDC-5147-4161-A906-6547943D4922}"/>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9" name="Google Shape;6084;p67">
              <a:extLst>
                <a:ext uri="{FF2B5EF4-FFF2-40B4-BE49-F238E27FC236}">
                  <a16:creationId xmlns:a16="http://schemas.microsoft.com/office/drawing/2014/main" id="{DB6B1A19-236B-46D1-8142-47C674B8A0E2}"/>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0" name="Google Shape;6085;p67">
              <a:extLst>
                <a:ext uri="{FF2B5EF4-FFF2-40B4-BE49-F238E27FC236}">
                  <a16:creationId xmlns:a16="http://schemas.microsoft.com/office/drawing/2014/main" id="{9ABED8E4-A18F-404E-89ED-8D8C991EDC9B}"/>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1" name="Google Shape;6086;p67">
              <a:extLst>
                <a:ext uri="{FF2B5EF4-FFF2-40B4-BE49-F238E27FC236}">
                  <a16:creationId xmlns:a16="http://schemas.microsoft.com/office/drawing/2014/main" id="{6A14F321-6F11-4037-BF60-7DA5A01567D9}"/>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2" name="Google Shape;6087;p67">
              <a:extLst>
                <a:ext uri="{FF2B5EF4-FFF2-40B4-BE49-F238E27FC236}">
                  <a16:creationId xmlns:a16="http://schemas.microsoft.com/office/drawing/2014/main" id="{F9A616D1-8BB0-45C6-99FA-E439A535E5B0}"/>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3" name="Google Shape;6088;p67">
              <a:extLst>
                <a:ext uri="{FF2B5EF4-FFF2-40B4-BE49-F238E27FC236}">
                  <a16:creationId xmlns:a16="http://schemas.microsoft.com/office/drawing/2014/main" id="{301623FF-FCC9-4113-9C87-BBAE1575FAF1}"/>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4" name="Google Shape;6089;p67">
              <a:extLst>
                <a:ext uri="{FF2B5EF4-FFF2-40B4-BE49-F238E27FC236}">
                  <a16:creationId xmlns:a16="http://schemas.microsoft.com/office/drawing/2014/main" id="{AD788C01-35EA-4508-B478-4E1BA4980E60}"/>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5" name="Google Shape;6090;p67">
              <a:extLst>
                <a:ext uri="{FF2B5EF4-FFF2-40B4-BE49-F238E27FC236}">
                  <a16:creationId xmlns:a16="http://schemas.microsoft.com/office/drawing/2014/main" id="{AB67AA51-5433-48AC-A3BF-36687F3A76D1}"/>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6" name="Google Shape;6091;p67">
              <a:extLst>
                <a:ext uri="{FF2B5EF4-FFF2-40B4-BE49-F238E27FC236}">
                  <a16:creationId xmlns:a16="http://schemas.microsoft.com/office/drawing/2014/main" id="{F5B2CBAB-65A6-4126-9B01-0DEADA9E4EBE}"/>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7" name="Google Shape;6092;p67">
              <a:extLst>
                <a:ext uri="{FF2B5EF4-FFF2-40B4-BE49-F238E27FC236}">
                  <a16:creationId xmlns:a16="http://schemas.microsoft.com/office/drawing/2014/main" id="{E7F0B039-BB1E-49A2-922C-861C6DA56C82}"/>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8" name="Google Shape;6093;p67">
              <a:extLst>
                <a:ext uri="{FF2B5EF4-FFF2-40B4-BE49-F238E27FC236}">
                  <a16:creationId xmlns:a16="http://schemas.microsoft.com/office/drawing/2014/main" id="{CDA3C80F-B444-43A9-B650-76ACD3014E1A}"/>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9" name="Google Shape;6094;p67">
              <a:extLst>
                <a:ext uri="{FF2B5EF4-FFF2-40B4-BE49-F238E27FC236}">
                  <a16:creationId xmlns:a16="http://schemas.microsoft.com/office/drawing/2014/main" id="{D2BAADA8-E759-43CE-A3D8-71E03C626F29}"/>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0" name="Google Shape;6095;p67">
              <a:extLst>
                <a:ext uri="{FF2B5EF4-FFF2-40B4-BE49-F238E27FC236}">
                  <a16:creationId xmlns:a16="http://schemas.microsoft.com/office/drawing/2014/main" id="{5D4C3ECD-F635-4B6E-B294-CAFA9729E7F9}"/>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1" name="Google Shape;6096;p67">
              <a:extLst>
                <a:ext uri="{FF2B5EF4-FFF2-40B4-BE49-F238E27FC236}">
                  <a16:creationId xmlns:a16="http://schemas.microsoft.com/office/drawing/2014/main" id="{162ADBCE-35D3-432C-9701-198894247B0D}"/>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grpSp>
      <p:grpSp>
        <p:nvGrpSpPr>
          <p:cNvPr id="53" name="Google Shape;6464;p67" descr="Information symbol">
            <a:extLst>
              <a:ext uri="{FF2B5EF4-FFF2-40B4-BE49-F238E27FC236}">
                <a16:creationId xmlns:a16="http://schemas.microsoft.com/office/drawing/2014/main" id="{B4AAFC87-4409-CD41-908B-0540148241AB}"/>
              </a:ext>
            </a:extLst>
          </p:cNvPr>
          <p:cNvGrpSpPr/>
          <p:nvPr/>
        </p:nvGrpSpPr>
        <p:grpSpPr>
          <a:xfrm>
            <a:off x="3582509" y="5952768"/>
            <a:ext cx="495955" cy="495955"/>
            <a:chOff x="4674908" y="3682271"/>
            <a:chExt cx="371966" cy="371966"/>
          </a:xfrm>
        </p:grpSpPr>
        <p:sp>
          <p:nvSpPr>
            <p:cNvPr id="54" name="Google Shape;6465;p67">
              <a:extLst>
                <a:ext uri="{FF2B5EF4-FFF2-40B4-BE49-F238E27FC236}">
                  <a16:creationId xmlns:a16="http://schemas.microsoft.com/office/drawing/2014/main" id="{7574AB2C-4394-9A40-9860-04309BE367EF}"/>
                </a:ext>
              </a:extLst>
            </p:cNvPr>
            <p:cNvSpPr/>
            <p:nvPr/>
          </p:nvSpPr>
          <p:spPr>
            <a:xfrm>
              <a:off x="4674908" y="3682271"/>
              <a:ext cx="371966" cy="371966"/>
            </a:xfrm>
            <a:custGeom>
              <a:avLst/>
              <a:gdLst/>
              <a:ahLst/>
              <a:cxnLst/>
              <a:rect l="l" t="t" r="r" b="b"/>
              <a:pathLst>
                <a:path w="14158" h="14158" extrusionOk="0">
                  <a:moveTo>
                    <a:pt x="2394" y="1"/>
                  </a:moveTo>
                  <a:cubicBezTo>
                    <a:pt x="1069" y="1"/>
                    <a:pt x="1" y="1076"/>
                    <a:pt x="1" y="2401"/>
                  </a:cubicBezTo>
                  <a:lnTo>
                    <a:pt x="1" y="11765"/>
                  </a:lnTo>
                  <a:cubicBezTo>
                    <a:pt x="1" y="13083"/>
                    <a:pt x="1076" y="14158"/>
                    <a:pt x="2394" y="14158"/>
                  </a:cubicBezTo>
                  <a:lnTo>
                    <a:pt x="11757" y="14158"/>
                  </a:lnTo>
                  <a:cubicBezTo>
                    <a:pt x="13082" y="14158"/>
                    <a:pt x="14157" y="13083"/>
                    <a:pt x="14157" y="11758"/>
                  </a:cubicBezTo>
                  <a:lnTo>
                    <a:pt x="14157" y="2394"/>
                  </a:lnTo>
                  <a:cubicBezTo>
                    <a:pt x="14150" y="1076"/>
                    <a:pt x="13082" y="1"/>
                    <a:pt x="11757" y="1"/>
                  </a:cubicBezTo>
                  <a:close/>
                </a:path>
              </a:pathLst>
            </a:custGeom>
            <a:solidFill>
              <a:srgbClr val="445D7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5" name="Google Shape;6466;p67">
              <a:extLst>
                <a:ext uri="{FF2B5EF4-FFF2-40B4-BE49-F238E27FC236}">
                  <a16:creationId xmlns:a16="http://schemas.microsoft.com/office/drawing/2014/main" id="{0D10616C-C453-F140-81E5-E9426EE81EE0}"/>
                </a:ext>
              </a:extLst>
            </p:cNvPr>
            <p:cNvSpPr/>
            <p:nvPr/>
          </p:nvSpPr>
          <p:spPr>
            <a:xfrm>
              <a:off x="4690934" y="3698140"/>
              <a:ext cx="339887" cy="340071"/>
            </a:xfrm>
            <a:custGeom>
              <a:avLst/>
              <a:gdLst/>
              <a:ahLst/>
              <a:cxnLst/>
              <a:rect l="l" t="t" r="r" b="b"/>
              <a:pathLst>
                <a:path w="12937" h="12944" extrusionOk="0">
                  <a:moveTo>
                    <a:pt x="1784" y="0"/>
                  </a:moveTo>
                  <a:cubicBezTo>
                    <a:pt x="799" y="0"/>
                    <a:pt x="1" y="805"/>
                    <a:pt x="1" y="1790"/>
                  </a:cubicBezTo>
                  <a:lnTo>
                    <a:pt x="1" y="11154"/>
                  </a:lnTo>
                  <a:cubicBezTo>
                    <a:pt x="1" y="12139"/>
                    <a:pt x="799" y="12943"/>
                    <a:pt x="1784" y="12943"/>
                  </a:cubicBezTo>
                  <a:lnTo>
                    <a:pt x="11147" y="12943"/>
                  </a:lnTo>
                  <a:cubicBezTo>
                    <a:pt x="12139" y="12943"/>
                    <a:pt x="12937" y="12146"/>
                    <a:pt x="12937" y="11154"/>
                  </a:cubicBezTo>
                  <a:lnTo>
                    <a:pt x="12937" y="1790"/>
                  </a:lnTo>
                  <a:cubicBezTo>
                    <a:pt x="12937" y="805"/>
                    <a:pt x="12139" y="0"/>
                    <a:pt x="11147" y="0"/>
                  </a:cubicBezTo>
                  <a:close/>
                </a:path>
              </a:pathLst>
            </a:custGeom>
            <a:solidFill>
              <a:srgbClr val="667E9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6" name="Google Shape;6467;p67">
              <a:extLst>
                <a:ext uri="{FF2B5EF4-FFF2-40B4-BE49-F238E27FC236}">
                  <a16:creationId xmlns:a16="http://schemas.microsoft.com/office/drawing/2014/main" id="{9478BF90-876E-EA44-9730-AB30B4954EE6}"/>
                </a:ext>
              </a:extLst>
            </p:cNvPr>
            <p:cNvSpPr/>
            <p:nvPr/>
          </p:nvSpPr>
          <p:spPr>
            <a:xfrm>
              <a:off x="4802829" y="3742409"/>
              <a:ext cx="103908" cy="89169"/>
            </a:xfrm>
            <a:custGeom>
              <a:avLst/>
              <a:gdLst/>
              <a:ahLst/>
              <a:cxnLst/>
              <a:rect l="l" t="t" r="r" b="b"/>
              <a:pathLst>
                <a:path w="3955" h="3394" extrusionOk="0">
                  <a:moveTo>
                    <a:pt x="2262" y="1"/>
                  </a:moveTo>
                  <a:cubicBezTo>
                    <a:pt x="757" y="1"/>
                    <a:pt x="1" y="1825"/>
                    <a:pt x="1069" y="2893"/>
                  </a:cubicBezTo>
                  <a:cubicBezTo>
                    <a:pt x="1414" y="3239"/>
                    <a:pt x="1838" y="3393"/>
                    <a:pt x="2254" y="3393"/>
                  </a:cubicBezTo>
                  <a:cubicBezTo>
                    <a:pt x="3122" y="3393"/>
                    <a:pt x="3954" y="2716"/>
                    <a:pt x="3954" y="1693"/>
                  </a:cubicBezTo>
                  <a:cubicBezTo>
                    <a:pt x="3954" y="764"/>
                    <a:pt x="3198" y="1"/>
                    <a:pt x="2262" y="1"/>
                  </a:cubicBezTo>
                  <a:close/>
                </a:path>
              </a:pathLst>
            </a:custGeom>
            <a:solidFill>
              <a:srgbClr val="A5B7C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7" name="Google Shape;6468;p67">
              <a:extLst>
                <a:ext uri="{FF2B5EF4-FFF2-40B4-BE49-F238E27FC236}">
                  <a16:creationId xmlns:a16="http://schemas.microsoft.com/office/drawing/2014/main" id="{60D57C72-DA36-FC4B-A8B4-1C807465E578}"/>
                </a:ext>
              </a:extLst>
            </p:cNvPr>
            <p:cNvSpPr/>
            <p:nvPr/>
          </p:nvSpPr>
          <p:spPr>
            <a:xfrm>
              <a:off x="4789167" y="3855591"/>
              <a:ext cx="143448" cy="138509"/>
            </a:xfrm>
            <a:custGeom>
              <a:avLst/>
              <a:gdLst/>
              <a:ahLst/>
              <a:cxnLst/>
              <a:rect l="l" t="t" r="r" b="b"/>
              <a:pathLst>
                <a:path w="5460" h="5272" extrusionOk="0">
                  <a:moveTo>
                    <a:pt x="403" y="0"/>
                  </a:moveTo>
                  <a:cubicBezTo>
                    <a:pt x="181" y="0"/>
                    <a:pt x="1" y="181"/>
                    <a:pt x="1" y="403"/>
                  </a:cubicBezTo>
                  <a:lnTo>
                    <a:pt x="1" y="957"/>
                  </a:lnTo>
                  <a:cubicBezTo>
                    <a:pt x="1" y="1179"/>
                    <a:pt x="181" y="1360"/>
                    <a:pt x="403" y="1360"/>
                  </a:cubicBezTo>
                  <a:lnTo>
                    <a:pt x="764" y="1360"/>
                  </a:lnTo>
                  <a:cubicBezTo>
                    <a:pt x="986" y="1360"/>
                    <a:pt x="1166" y="1533"/>
                    <a:pt x="1166" y="1755"/>
                  </a:cubicBezTo>
                  <a:lnTo>
                    <a:pt x="1166" y="3517"/>
                  </a:lnTo>
                  <a:cubicBezTo>
                    <a:pt x="1166" y="3732"/>
                    <a:pt x="986" y="3912"/>
                    <a:pt x="764" y="3912"/>
                  </a:cubicBezTo>
                  <a:lnTo>
                    <a:pt x="514" y="3912"/>
                  </a:lnTo>
                  <a:cubicBezTo>
                    <a:pt x="292" y="3912"/>
                    <a:pt x="112" y="4093"/>
                    <a:pt x="112" y="4315"/>
                  </a:cubicBezTo>
                  <a:lnTo>
                    <a:pt x="112" y="4869"/>
                  </a:lnTo>
                  <a:cubicBezTo>
                    <a:pt x="112" y="5091"/>
                    <a:pt x="292" y="5272"/>
                    <a:pt x="514" y="5272"/>
                  </a:cubicBezTo>
                  <a:lnTo>
                    <a:pt x="5057" y="5272"/>
                  </a:lnTo>
                  <a:cubicBezTo>
                    <a:pt x="5279" y="5272"/>
                    <a:pt x="5459" y="5091"/>
                    <a:pt x="5459" y="4869"/>
                  </a:cubicBezTo>
                  <a:lnTo>
                    <a:pt x="5459" y="4321"/>
                  </a:lnTo>
                  <a:cubicBezTo>
                    <a:pt x="5459" y="4100"/>
                    <a:pt x="5279" y="3919"/>
                    <a:pt x="5057" y="3919"/>
                  </a:cubicBezTo>
                  <a:lnTo>
                    <a:pt x="4807" y="3919"/>
                  </a:lnTo>
                  <a:cubicBezTo>
                    <a:pt x="4585" y="3919"/>
                    <a:pt x="4405" y="3739"/>
                    <a:pt x="4405" y="3517"/>
                  </a:cubicBezTo>
                  <a:lnTo>
                    <a:pt x="4405" y="403"/>
                  </a:lnTo>
                  <a:cubicBezTo>
                    <a:pt x="4405" y="181"/>
                    <a:pt x="4225" y="0"/>
                    <a:pt x="4003" y="0"/>
                  </a:cubicBezTo>
                  <a:close/>
                </a:path>
              </a:pathLst>
            </a:custGeom>
            <a:solidFill>
              <a:srgbClr val="A5B7C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grpSp>
      <p:sp>
        <p:nvSpPr>
          <p:cNvPr id="58" name="Text Placeholder 4">
            <a:extLst>
              <a:ext uri="{FF2B5EF4-FFF2-40B4-BE49-F238E27FC236}">
                <a16:creationId xmlns:a16="http://schemas.microsoft.com/office/drawing/2014/main" id="{84EE2DD8-03A2-D641-A6A0-9F8B6689F1C7}"/>
              </a:ext>
            </a:extLst>
          </p:cNvPr>
          <p:cNvSpPr txBox="1">
            <a:spLocks/>
          </p:cNvSpPr>
          <p:nvPr/>
        </p:nvSpPr>
        <p:spPr>
          <a:xfrm>
            <a:off x="3982408" y="5596586"/>
            <a:ext cx="4756300" cy="1100779"/>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434343"/>
              </a:buClr>
              <a:buSzPts val="1200"/>
              <a:buFont typeface="Open Sans SemiBold"/>
              <a:buAutoNum type="arabicPeriod"/>
              <a:defRPr sz="1200" b="0" i="0" u="none" strike="noStrike" cap="none">
                <a:solidFill>
                  <a:schemeClr val="lt1"/>
                </a:solidFill>
                <a:latin typeface="Hind Vadodara"/>
                <a:ea typeface="Hind Vadodara"/>
                <a:cs typeface="Hind Vadodara"/>
                <a:sym typeface="Hind Vadodara"/>
              </a:defRPr>
            </a:lvl1pPr>
            <a:lvl2pPr marL="914400" marR="0" lvl="1" indent="-304800" algn="l" rtl="0">
              <a:lnSpc>
                <a:spcPct val="100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2pPr>
            <a:lvl3pPr marL="1371600" marR="0" lvl="2"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3pPr>
            <a:lvl4pPr marL="1828800" marR="0" lvl="3"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4pPr>
            <a:lvl5pPr marL="2286000" marR="0" lvl="4"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5pPr>
            <a:lvl6pPr marL="2743200" marR="0" lvl="5"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6pPr>
            <a:lvl7pPr marL="3200400" marR="0" lvl="6"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7pPr>
            <a:lvl8pPr marL="3657600" marR="0" lvl="7"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8pPr>
            <a:lvl9pPr marL="4114800" marR="0" lvl="8" indent="-317500" algn="l" rtl="0">
              <a:lnSpc>
                <a:spcPct val="100000"/>
              </a:lnSpc>
              <a:spcBef>
                <a:spcPts val="1600"/>
              </a:spcBef>
              <a:spcAft>
                <a:spcPts val="160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9pPr>
          </a:lstStyle>
          <a:p>
            <a:pPr marL="203195" marR="0" lvl="0" indent="0" algn="l" defTabSz="1219170" rtl="0" eaLnBrk="1" fontAlgn="auto" latinLnBrk="0" hangingPunct="1">
              <a:lnSpc>
                <a:spcPct val="100000"/>
              </a:lnSpc>
              <a:spcBef>
                <a:spcPts val="0"/>
              </a:spcBef>
              <a:spcAft>
                <a:spcPts val="0"/>
              </a:spcAft>
              <a:buClr>
                <a:prstClr val="white"/>
              </a:buClr>
              <a:buSzPts val="1200"/>
              <a:buFont typeface="Open Sans SemiBold"/>
              <a:buNone/>
              <a:tabLst/>
              <a:defRPr/>
            </a:pPr>
            <a:r>
              <a:rPr kumimoji="0" lang="en-US" sz="3200" b="1" i="0" u="none" strike="noStrike" kern="0" cap="none" spc="0" normalizeH="0" baseline="0" noProof="0" dirty="0">
                <a:ln>
                  <a:noFill/>
                </a:ln>
                <a:solidFill>
                  <a:srgbClr val="FFFF00"/>
                </a:solidFill>
                <a:effectLst/>
                <a:uLnTx/>
                <a:uFillTx/>
                <a:latin typeface="Arial" panose="020B0604020202020204" pitchFamily="34" charset="0"/>
                <a:cs typeface="Arial" panose="020B0604020202020204" pitchFamily="34" charset="0"/>
                <a:sym typeface="Hind Vadodara"/>
              </a:rPr>
              <a:t>You are in Cohort 9</a:t>
            </a:r>
            <a:endParaRPr kumimoji="0" lang="en-US" sz="3200" b="1" i="1" u="none" strike="noStrike" kern="0" cap="none" spc="0" normalizeH="0" baseline="0" noProof="0" dirty="0">
              <a:ln>
                <a:noFill/>
              </a:ln>
              <a:solidFill>
                <a:srgbClr val="FFFF00"/>
              </a:solidFill>
              <a:effectLst/>
              <a:uLnTx/>
              <a:uFillTx/>
              <a:latin typeface="Arial" panose="020B0604020202020204" pitchFamily="34" charset="0"/>
              <a:cs typeface="Arial" panose="020B0604020202020204" pitchFamily="34" charset="0"/>
              <a:sym typeface="Hind Vadodara"/>
            </a:endParaRPr>
          </a:p>
        </p:txBody>
      </p:sp>
      <p:sp>
        <p:nvSpPr>
          <p:cNvPr id="2" name="TextBox 1">
            <a:extLst>
              <a:ext uri="{FF2B5EF4-FFF2-40B4-BE49-F238E27FC236}">
                <a16:creationId xmlns:a16="http://schemas.microsoft.com/office/drawing/2014/main" id="{37AF46D5-A3C1-3349-B335-4273B11969F0}"/>
              </a:ext>
            </a:extLst>
          </p:cNvPr>
          <p:cNvSpPr txBox="1"/>
          <p:nvPr/>
        </p:nvSpPr>
        <p:spPr>
          <a:xfrm>
            <a:off x="9740859" y="6048113"/>
            <a:ext cx="136608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a:ea typeface="+mn-ea"/>
                <a:cs typeface="+mn-cs"/>
              </a:rPr>
              <a:t>1 minute</a:t>
            </a:r>
          </a:p>
        </p:txBody>
      </p:sp>
      <p:pic>
        <p:nvPicPr>
          <p:cNvPr id="3" name="Picture 2">
            <a:extLst>
              <a:ext uri="{FF2B5EF4-FFF2-40B4-BE49-F238E27FC236}">
                <a16:creationId xmlns:a16="http://schemas.microsoft.com/office/drawing/2014/main" id="{2BA45F97-9239-2AD6-FCCC-DC24FD78D211}"/>
              </a:ext>
            </a:extLst>
          </p:cNvPr>
          <p:cNvPicPr>
            <a:picLocks noChangeAspect="1"/>
          </p:cNvPicPr>
          <p:nvPr/>
        </p:nvPicPr>
        <p:blipFill>
          <a:blip r:embed="rId3"/>
          <a:stretch>
            <a:fillRect/>
          </a:stretch>
        </p:blipFill>
        <p:spPr>
          <a:xfrm>
            <a:off x="813349" y="1445732"/>
            <a:ext cx="3834716" cy="3834716"/>
          </a:xfrm>
          <a:prstGeom prst="rect">
            <a:avLst/>
          </a:prstGeom>
        </p:spPr>
      </p:pic>
    </p:spTree>
    <p:extLst>
      <p:ext uri="{BB962C8B-B14F-4D97-AF65-F5344CB8AC3E}">
        <p14:creationId xmlns:p14="http://schemas.microsoft.com/office/powerpoint/2010/main" val="2096607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par>
                                <p:cTn id="8" presetID="22" presetClass="entr" presetSubtype="8" fill="hold" nodeType="withEffect">
                                  <p:stCondLst>
                                    <p:cond delay="0"/>
                                  </p:stCondLst>
                                  <p:childTnLst>
                                    <p:set>
                                      <p:cBhvr>
                                        <p:cTn id="9" dur="1" fill="hold">
                                          <p:stCondLst>
                                            <p:cond delay="0"/>
                                          </p:stCondLst>
                                        </p:cTn>
                                        <p:tgtEl>
                                          <p:spTgt spid="53"/>
                                        </p:tgtEl>
                                        <p:attrNameLst>
                                          <p:attrName>style.visibility</p:attrName>
                                        </p:attrNameLst>
                                      </p:cBhvr>
                                      <p:to>
                                        <p:strVal val="visible"/>
                                      </p:to>
                                    </p:set>
                                    <p:animEffect transition="in" filter="wipe(left)">
                                      <p:cBhvr>
                                        <p:cTn id="10"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178D6D-973E-EC4A-B7B4-1EAED280B040}"/>
              </a:ext>
            </a:extLst>
          </p:cNvPr>
          <p:cNvSpPr>
            <a:spLocks noGrp="1"/>
          </p:cNvSpPr>
          <p:nvPr>
            <p:ph type="title"/>
          </p:nvPr>
        </p:nvSpPr>
        <p:spPr>
          <a:xfrm>
            <a:off x="47312" y="134115"/>
            <a:ext cx="10779713" cy="845600"/>
          </a:xfrm>
        </p:spPr>
        <p:txBody>
          <a:bodyPr/>
          <a:lstStyle/>
          <a:p>
            <a:pPr algn="l"/>
            <a:r>
              <a:rPr lang="en-US" sz="3200" dirty="0">
                <a:solidFill>
                  <a:srgbClr val="FFFF00"/>
                </a:solidFill>
              </a:rPr>
              <a:t>NON-EXAMPLE: </a:t>
            </a:r>
            <a:r>
              <a:rPr lang="en-US" sz="3200" dirty="0">
                <a:solidFill>
                  <a:schemeClr val="bg1"/>
                </a:solidFill>
              </a:rPr>
              <a:t>Reviewing &amp; Analyzing School-wide Behavior Data to Develop, Inform, and Refine Tier 1</a:t>
            </a:r>
          </a:p>
        </p:txBody>
      </p:sp>
      <p:sp>
        <p:nvSpPr>
          <p:cNvPr id="44" name="TextBox 43">
            <a:extLst>
              <a:ext uri="{FF2B5EF4-FFF2-40B4-BE49-F238E27FC236}">
                <a16:creationId xmlns:a16="http://schemas.microsoft.com/office/drawing/2014/main" id="{41875CB1-28DB-B34F-868C-AF7F4C384564}"/>
              </a:ext>
            </a:extLst>
          </p:cNvPr>
          <p:cNvSpPr txBox="1"/>
          <p:nvPr/>
        </p:nvSpPr>
        <p:spPr>
          <a:xfrm>
            <a:off x="1635536" y="1613118"/>
            <a:ext cx="8503039" cy="1815882"/>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D0F41"/>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D0F41"/>
                </a:solidFill>
                <a:effectLst/>
                <a:uLnTx/>
                <a:uFillTx/>
                <a:latin typeface="Calibri" panose="020F0502020204030204"/>
                <a:ea typeface="+mn-ea"/>
                <a:cs typeface="+mn-cs"/>
              </a:rPr>
              <a:t>At Portview High School, an increasing number of students were late to advisory block.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D0F41"/>
              </a:solidFill>
              <a:effectLst/>
              <a:uLnTx/>
              <a:uFillTx/>
              <a:latin typeface="Calibri" panose="020F0502020204030204"/>
              <a:ea typeface="+mn-ea"/>
              <a:cs typeface="+mn-cs"/>
            </a:endParaRPr>
          </a:p>
        </p:txBody>
      </p:sp>
      <p:grpSp>
        <p:nvGrpSpPr>
          <p:cNvPr id="27" name="Group 26">
            <a:extLst>
              <a:ext uri="{FF2B5EF4-FFF2-40B4-BE49-F238E27FC236}">
                <a16:creationId xmlns:a16="http://schemas.microsoft.com/office/drawing/2014/main" id="{26471C10-F0A3-6346-8C20-78BE2DD1C1AD}"/>
              </a:ext>
            </a:extLst>
          </p:cNvPr>
          <p:cNvGrpSpPr/>
          <p:nvPr/>
        </p:nvGrpSpPr>
        <p:grpSpPr>
          <a:xfrm>
            <a:off x="1330130" y="3908393"/>
            <a:ext cx="2948570" cy="2276636"/>
            <a:chOff x="3789329" y="-126287"/>
            <a:chExt cx="2196319" cy="1646005"/>
          </a:xfrm>
        </p:grpSpPr>
        <p:sp>
          <p:nvSpPr>
            <p:cNvPr id="28" name="Oval 27">
              <a:extLst>
                <a:ext uri="{FF2B5EF4-FFF2-40B4-BE49-F238E27FC236}">
                  <a16:creationId xmlns:a16="http://schemas.microsoft.com/office/drawing/2014/main" id="{35DB43AF-ED15-9143-97D7-ADF4CA8DFB96}"/>
                </a:ext>
              </a:extLst>
            </p:cNvPr>
            <p:cNvSpPr/>
            <p:nvPr/>
          </p:nvSpPr>
          <p:spPr>
            <a:xfrm>
              <a:off x="3789329" y="-126287"/>
              <a:ext cx="2196319" cy="1646005"/>
            </a:xfrm>
            <a:prstGeom prst="ellipse">
              <a:avLst/>
            </a:prstGeom>
            <a:ln w="69850">
              <a:solidFill>
                <a:srgbClr val="F3C857"/>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29" name="Oval 4">
              <a:extLst>
                <a:ext uri="{FF2B5EF4-FFF2-40B4-BE49-F238E27FC236}">
                  <a16:creationId xmlns:a16="http://schemas.microsoft.com/office/drawing/2014/main" id="{C1C6AF9C-EC07-2E41-B12F-594341A841D9}"/>
                </a:ext>
              </a:extLst>
            </p:cNvPr>
            <p:cNvSpPr txBox="1"/>
            <p:nvPr/>
          </p:nvSpPr>
          <p:spPr>
            <a:xfrm>
              <a:off x="4110972" y="114765"/>
              <a:ext cx="1553033" cy="1163901"/>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30480" rIns="30480" bIns="30480" numCol="1" spcCol="1270" anchor="ctr" anchorCtr="0">
              <a:noAutofit/>
            </a:bodyPr>
            <a:lstStyle/>
            <a:p>
              <a:pPr marL="0" marR="0" lvl="0" indent="0" algn="ctr" defTabSz="1066800" rtl="0" eaLnBrk="1" fontAlgn="auto" latinLnBrk="0" hangingPunct="1">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F3C857"/>
                  </a:solidFill>
                  <a:effectLst/>
                  <a:uLnTx/>
                  <a:uFillTx/>
                  <a:latin typeface="Calibri" panose="020F0502020204030204"/>
                  <a:ea typeface="+mn-ea"/>
                  <a:cs typeface="+mn-cs"/>
                </a:rPr>
                <a:t>IDENTIFY PROBLEM</a:t>
              </a:r>
            </a:p>
          </p:txBody>
        </p:sp>
      </p:grpSp>
      <p:grpSp>
        <p:nvGrpSpPr>
          <p:cNvPr id="43" name="Group 42">
            <a:extLst>
              <a:ext uri="{FF2B5EF4-FFF2-40B4-BE49-F238E27FC236}">
                <a16:creationId xmlns:a16="http://schemas.microsoft.com/office/drawing/2014/main" id="{00105D80-5BDB-0B45-98CA-AEC96BA2B68F}"/>
              </a:ext>
            </a:extLst>
          </p:cNvPr>
          <p:cNvGrpSpPr/>
          <p:nvPr/>
        </p:nvGrpSpPr>
        <p:grpSpPr>
          <a:xfrm>
            <a:off x="5437101" y="3945745"/>
            <a:ext cx="2948570" cy="2276635"/>
            <a:chOff x="3684555" y="3763489"/>
            <a:chExt cx="2342754" cy="1366119"/>
          </a:xfrm>
        </p:grpSpPr>
        <p:sp>
          <p:nvSpPr>
            <p:cNvPr id="45" name="Oval 44">
              <a:extLst>
                <a:ext uri="{FF2B5EF4-FFF2-40B4-BE49-F238E27FC236}">
                  <a16:creationId xmlns:a16="http://schemas.microsoft.com/office/drawing/2014/main" id="{ACEB82D3-66AB-CD43-965B-4EFAD41F2316}"/>
                </a:ext>
              </a:extLst>
            </p:cNvPr>
            <p:cNvSpPr/>
            <p:nvPr/>
          </p:nvSpPr>
          <p:spPr>
            <a:xfrm>
              <a:off x="3684555" y="3763489"/>
              <a:ext cx="2342754" cy="1366119"/>
            </a:xfrm>
            <a:prstGeom prst="ellipse">
              <a:avLst/>
            </a:prstGeom>
            <a:ln w="69850">
              <a:solidFill>
                <a:srgbClr val="7F447F"/>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46" name="Oval 4">
              <a:extLst>
                <a:ext uri="{FF2B5EF4-FFF2-40B4-BE49-F238E27FC236}">
                  <a16:creationId xmlns:a16="http://schemas.microsoft.com/office/drawing/2014/main" id="{BA0207EF-7F4F-8E44-B23C-ACBFACD92E97}"/>
                </a:ext>
              </a:extLst>
            </p:cNvPr>
            <p:cNvSpPr txBox="1"/>
            <p:nvPr/>
          </p:nvSpPr>
          <p:spPr>
            <a:xfrm>
              <a:off x="4027643" y="3963552"/>
              <a:ext cx="1656578" cy="965993"/>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30480" rIns="30480" bIns="30480" numCol="1" spcCol="1270" anchor="ctr" anchorCtr="0">
              <a:noAutofit/>
            </a:bodyPr>
            <a:lstStyle/>
            <a:p>
              <a:pPr marL="0" marR="0" lvl="0" indent="0" algn="ctr" defTabSz="1066800" rtl="0" eaLnBrk="1" fontAlgn="auto" latinLnBrk="0" hangingPunct="1">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7F447F"/>
                  </a:solidFill>
                  <a:effectLst/>
                  <a:uLnTx/>
                  <a:uFillTx/>
                  <a:latin typeface="Calibri" panose="020F0502020204030204"/>
                  <a:ea typeface="+mn-ea"/>
                  <a:cs typeface="+mn-cs"/>
                </a:rPr>
                <a:t>IMPLEMENT SOLUTION</a:t>
              </a:r>
            </a:p>
          </p:txBody>
        </p:sp>
      </p:grpSp>
      <p:grpSp>
        <p:nvGrpSpPr>
          <p:cNvPr id="47" name="Group 46">
            <a:extLst>
              <a:ext uri="{FF2B5EF4-FFF2-40B4-BE49-F238E27FC236}">
                <a16:creationId xmlns:a16="http://schemas.microsoft.com/office/drawing/2014/main" id="{719859B8-CF4E-3A4F-AD19-79DB5F910073}"/>
              </a:ext>
            </a:extLst>
          </p:cNvPr>
          <p:cNvGrpSpPr/>
          <p:nvPr/>
        </p:nvGrpSpPr>
        <p:grpSpPr>
          <a:xfrm rot="10800000">
            <a:off x="4376188" y="4791837"/>
            <a:ext cx="1001915" cy="509748"/>
            <a:chOff x="4337110" y="3991143"/>
            <a:chExt cx="747073" cy="509748"/>
          </a:xfrm>
          <a:gradFill flip="none" rotWithShape="1">
            <a:gsLst>
              <a:gs pos="0">
                <a:srgbClr val="F3C857"/>
              </a:gs>
              <a:gs pos="100000">
                <a:srgbClr val="7F447F"/>
              </a:gs>
            </a:gsLst>
            <a:lin ang="10800000" scaled="1"/>
            <a:tileRect/>
          </a:gradFill>
        </p:grpSpPr>
        <p:sp>
          <p:nvSpPr>
            <p:cNvPr id="48" name="Right Arrow 47">
              <a:extLst>
                <a:ext uri="{FF2B5EF4-FFF2-40B4-BE49-F238E27FC236}">
                  <a16:creationId xmlns:a16="http://schemas.microsoft.com/office/drawing/2014/main" id="{FA362F07-C12E-3C44-9FB6-0CE2FF8CEB53}"/>
                </a:ext>
              </a:extLst>
            </p:cNvPr>
            <p:cNvSpPr/>
            <p:nvPr/>
          </p:nvSpPr>
          <p:spPr>
            <a:xfrm rot="10800000">
              <a:off x="4337110" y="3991143"/>
              <a:ext cx="747073" cy="509748"/>
            </a:xfrm>
            <a:prstGeom prst="rightArrow">
              <a:avLst>
                <a:gd name="adj1" fmla="val 60000"/>
                <a:gd name="adj2" fmla="val 50000"/>
              </a:avLst>
            </a:prstGeom>
            <a:grp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49" name="Right Arrow 4">
              <a:extLst>
                <a:ext uri="{FF2B5EF4-FFF2-40B4-BE49-F238E27FC236}">
                  <a16:creationId xmlns:a16="http://schemas.microsoft.com/office/drawing/2014/main" id="{74E566BB-0790-AD4B-9221-068AC622BCB6}"/>
                </a:ext>
              </a:extLst>
            </p:cNvPr>
            <p:cNvSpPr txBox="1"/>
            <p:nvPr/>
          </p:nvSpPr>
          <p:spPr>
            <a:xfrm rot="21600000">
              <a:off x="4490034" y="4093093"/>
              <a:ext cx="594149" cy="305848"/>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0" tIns="0" rIns="0" bIns="0" numCol="1" spcCol="1270" anchor="ctr" anchorCtr="0">
              <a:no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endParaRPr kumimoji="0" lang="en-US" sz="2000" b="0" i="0" u="none" strike="noStrike" kern="1200" cap="none" spc="0" normalizeH="0" baseline="0" noProof="0">
                <a:ln>
                  <a:noFill/>
                </a:ln>
                <a:solidFill>
                  <a:srgbClr val="0D0F41">
                    <a:hueOff val="0"/>
                    <a:satOff val="0"/>
                    <a:lumOff val="0"/>
                    <a:alphaOff val="0"/>
                  </a:srgbClr>
                </a:solidFill>
                <a:effectLst/>
                <a:uLnTx/>
                <a:uFillTx/>
                <a:latin typeface="Calibri" panose="020F0502020204030204"/>
                <a:ea typeface="+mn-ea"/>
                <a:cs typeface="+mn-cs"/>
              </a:endParaRPr>
            </a:p>
          </p:txBody>
        </p:sp>
      </p:grpSp>
      <p:sp>
        <p:nvSpPr>
          <p:cNvPr id="50" name="Oval 4">
            <a:extLst>
              <a:ext uri="{FF2B5EF4-FFF2-40B4-BE49-F238E27FC236}">
                <a16:creationId xmlns:a16="http://schemas.microsoft.com/office/drawing/2014/main" id="{1E955415-F9FB-4F41-8E9D-F27DE2B7DBFB}"/>
              </a:ext>
            </a:extLst>
          </p:cNvPr>
          <p:cNvSpPr txBox="1"/>
          <p:nvPr/>
        </p:nvSpPr>
        <p:spPr>
          <a:xfrm>
            <a:off x="1780084" y="4329520"/>
            <a:ext cx="2084955" cy="1434382"/>
          </a:xfrm>
          <a:prstGeom prst="rect">
            <a:avLst/>
          </a:prstGeom>
          <a:solidFill>
            <a:schemeClr val="bg1"/>
          </a:solid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30480" rIns="30480" bIns="30480" numCol="1" spcCol="1270" anchor="ctr" anchorCtr="0">
            <a:noAutofit/>
          </a:bodyPr>
          <a:lstStyle/>
          <a:p>
            <a:pPr marL="0" marR="0" lvl="0" indent="0" algn="ctr" defTabSz="1066800" rtl="0" eaLnBrk="1" fontAlgn="auto" latinLnBrk="0" hangingPunct="1">
              <a:lnSpc>
                <a:spcPct val="90000"/>
              </a:lnSpc>
              <a:spcBef>
                <a:spcPct val="0"/>
              </a:spcBef>
              <a:spcAft>
                <a:spcPct val="3500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rPr>
              <a:t>Students were late to advisory</a:t>
            </a:r>
          </a:p>
        </p:txBody>
      </p:sp>
      <p:sp>
        <p:nvSpPr>
          <p:cNvPr id="51" name="Oval 4">
            <a:extLst>
              <a:ext uri="{FF2B5EF4-FFF2-40B4-BE49-F238E27FC236}">
                <a16:creationId xmlns:a16="http://schemas.microsoft.com/office/drawing/2014/main" id="{8E33F09D-0D12-FB46-91DA-2B8AA8EC13FE}"/>
              </a:ext>
            </a:extLst>
          </p:cNvPr>
          <p:cNvSpPr txBox="1"/>
          <p:nvPr/>
        </p:nvSpPr>
        <p:spPr>
          <a:xfrm>
            <a:off x="5887056" y="4329520"/>
            <a:ext cx="2084955" cy="1434382"/>
          </a:xfrm>
          <a:prstGeom prst="rect">
            <a:avLst/>
          </a:prstGeom>
          <a:solidFill>
            <a:schemeClr val="bg1"/>
          </a:solid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30480" rIns="30480" bIns="30480" numCol="1" spcCol="1270" anchor="ctr" anchorCtr="0">
            <a:noAutofit/>
          </a:bodyPr>
          <a:lstStyle/>
          <a:p>
            <a:pPr marL="0" marR="0" lvl="0" indent="0" algn="ctr" defTabSz="1066800" rtl="0" eaLnBrk="1" fontAlgn="auto" latinLnBrk="0" hangingPunct="1">
              <a:lnSpc>
                <a:spcPct val="90000"/>
              </a:lnSpc>
              <a:spcBef>
                <a:spcPct val="0"/>
              </a:spcBef>
              <a:spcAft>
                <a:spcPct val="3500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rPr>
              <a:t>Staff were asked to prompt students lingering in the hall</a:t>
            </a:r>
          </a:p>
        </p:txBody>
      </p:sp>
      <p:sp>
        <p:nvSpPr>
          <p:cNvPr id="3" name="TextBox 2">
            <a:extLst>
              <a:ext uri="{FF2B5EF4-FFF2-40B4-BE49-F238E27FC236}">
                <a16:creationId xmlns:a16="http://schemas.microsoft.com/office/drawing/2014/main" id="{97F5C3A7-1F3F-9147-BA95-14362D499984}"/>
              </a:ext>
            </a:extLst>
          </p:cNvPr>
          <p:cNvSpPr txBox="1"/>
          <p:nvPr/>
        </p:nvSpPr>
        <p:spPr>
          <a:xfrm>
            <a:off x="8702780" y="3560568"/>
            <a:ext cx="3418272" cy="3046988"/>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D0F41"/>
                </a:solidFill>
                <a:effectLst/>
                <a:uLnTx/>
                <a:uFillTx/>
                <a:latin typeface="Calibri" panose="020F0502020204030204"/>
                <a:ea typeface="+mn-ea"/>
                <a:cs typeface="+mn-cs"/>
              </a:rPr>
              <a:t>Because there were no systems to set up to monitor implementation or evaluate impact,  there was a small decrease in late arrivals but, after a week previous patterns returned.</a:t>
            </a:r>
          </a:p>
        </p:txBody>
      </p:sp>
      <p:pic>
        <p:nvPicPr>
          <p:cNvPr id="16" name="Picture 15">
            <a:extLst>
              <a:ext uri="{FF2B5EF4-FFF2-40B4-BE49-F238E27FC236}">
                <a16:creationId xmlns:a16="http://schemas.microsoft.com/office/drawing/2014/main" id="{9EB8C146-2D5F-084F-901A-455E06BB0222}"/>
              </a:ext>
            </a:extLst>
          </p:cNvPr>
          <p:cNvPicPr>
            <a:picLocks noChangeAspect="1"/>
          </p:cNvPicPr>
          <p:nvPr/>
        </p:nvPicPr>
        <p:blipFill rotWithShape="1">
          <a:blip r:embed="rId3"/>
          <a:srcRect l="22607" t="16464" r="18776" b="15253"/>
          <a:stretch/>
        </p:blipFill>
        <p:spPr>
          <a:xfrm>
            <a:off x="11479237" y="6174454"/>
            <a:ext cx="712763" cy="683545"/>
          </a:xfrm>
          <a:prstGeom prst="ellipse">
            <a:avLst/>
          </a:prstGeom>
          <a:ln w="19050">
            <a:solidFill>
              <a:schemeClr val="accent2">
                <a:lumMod val="50000"/>
              </a:schemeClr>
            </a:solidFill>
          </a:ln>
        </p:spPr>
      </p:pic>
    </p:spTree>
    <p:extLst>
      <p:ext uri="{BB962C8B-B14F-4D97-AF65-F5344CB8AC3E}">
        <p14:creationId xmlns:p14="http://schemas.microsoft.com/office/powerpoint/2010/main" val="4121138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51" grpId="0" animBg="1"/>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178D6D-973E-EC4A-B7B4-1EAED280B040}"/>
              </a:ext>
            </a:extLst>
          </p:cNvPr>
          <p:cNvSpPr>
            <a:spLocks noGrp="1"/>
          </p:cNvSpPr>
          <p:nvPr>
            <p:ph type="title"/>
          </p:nvPr>
        </p:nvSpPr>
        <p:spPr>
          <a:xfrm>
            <a:off x="47312" y="134115"/>
            <a:ext cx="10779713" cy="845600"/>
          </a:xfrm>
        </p:spPr>
        <p:txBody>
          <a:bodyPr/>
          <a:lstStyle/>
          <a:p>
            <a:pPr algn="l"/>
            <a:r>
              <a:rPr lang="en-US" sz="3200" dirty="0"/>
              <a:t>EXAMPLE: Reviewing &amp; Analyzing School-wide Behavior Data to Develop, Inform, and Refine Tier 1</a:t>
            </a:r>
            <a:br>
              <a:rPr lang="en-US" sz="3200" dirty="0"/>
            </a:br>
            <a:br>
              <a:rPr lang="en-US" sz="3200" dirty="0"/>
            </a:br>
            <a:endParaRPr lang="en-US" sz="3200" dirty="0"/>
          </a:p>
        </p:txBody>
      </p:sp>
      <p:sp>
        <p:nvSpPr>
          <p:cNvPr id="44" name="TextBox 43">
            <a:extLst>
              <a:ext uri="{FF2B5EF4-FFF2-40B4-BE49-F238E27FC236}">
                <a16:creationId xmlns:a16="http://schemas.microsoft.com/office/drawing/2014/main" id="{41875CB1-28DB-B34F-868C-AF7F4C384564}"/>
              </a:ext>
            </a:extLst>
          </p:cNvPr>
          <p:cNvSpPr txBox="1"/>
          <p:nvPr/>
        </p:nvSpPr>
        <p:spPr>
          <a:xfrm>
            <a:off x="1635539" y="2221149"/>
            <a:ext cx="8503039" cy="2246769"/>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800" dirty="0"/>
          </a:p>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t>At Central School, behavior support staff were being called to the playground several times each day due to safety concerns.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800" dirty="0"/>
          </a:p>
        </p:txBody>
      </p:sp>
      <p:graphicFrame>
        <p:nvGraphicFramePr>
          <p:cNvPr id="8" name="Diagram 7">
            <a:extLst>
              <a:ext uri="{FF2B5EF4-FFF2-40B4-BE49-F238E27FC236}">
                <a16:creationId xmlns:a16="http://schemas.microsoft.com/office/drawing/2014/main" id="{B5D3E415-611D-AE47-B285-0AE63F663C80}"/>
              </a:ext>
            </a:extLst>
          </p:cNvPr>
          <p:cNvGraphicFramePr/>
          <p:nvPr/>
        </p:nvGraphicFramePr>
        <p:xfrm>
          <a:off x="901937" y="1320393"/>
          <a:ext cx="9711865" cy="54510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2" name="Picture 41" descr="A picture containing diagram&#10;&#10;Description automatically generated">
            <a:extLst>
              <a:ext uri="{FF2B5EF4-FFF2-40B4-BE49-F238E27FC236}">
                <a16:creationId xmlns:a16="http://schemas.microsoft.com/office/drawing/2014/main" id="{DE1B58F4-7E74-754A-B00E-9C6D2CFF5062}"/>
              </a:ext>
            </a:extLst>
          </p:cNvPr>
          <p:cNvPicPr>
            <a:picLocks noChangeAspect="1"/>
          </p:cNvPicPr>
          <p:nvPr/>
        </p:nvPicPr>
        <p:blipFill>
          <a:blip r:embed="rId8"/>
          <a:stretch>
            <a:fillRect/>
          </a:stretch>
        </p:blipFill>
        <p:spPr>
          <a:xfrm>
            <a:off x="4435968" y="3085916"/>
            <a:ext cx="2573995" cy="2048689"/>
          </a:xfrm>
          <a:prstGeom prst="ellipse">
            <a:avLst/>
          </a:prstGeom>
        </p:spPr>
      </p:pic>
      <p:grpSp>
        <p:nvGrpSpPr>
          <p:cNvPr id="9" name="Group 8">
            <a:extLst>
              <a:ext uri="{FF2B5EF4-FFF2-40B4-BE49-F238E27FC236}">
                <a16:creationId xmlns:a16="http://schemas.microsoft.com/office/drawing/2014/main" id="{B4443B5C-BB98-5647-9AE8-9A7D09711AC9}"/>
              </a:ext>
            </a:extLst>
          </p:cNvPr>
          <p:cNvGrpSpPr/>
          <p:nvPr/>
        </p:nvGrpSpPr>
        <p:grpSpPr>
          <a:xfrm>
            <a:off x="3983267" y="466677"/>
            <a:ext cx="3549204" cy="2496618"/>
            <a:chOff x="3749437" y="-198411"/>
            <a:chExt cx="2229404" cy="1658499"/>
          </a:xfrm>
        </p:grpSpPr>
        <p:sp>
          <p:nvSpPr>
            <p:cNvPr id="10" name="Oval 9">
              <a:extLst>
                <a:ext uri="{FF2B5EF4-FFF2-40B4-BE49-F238E27FC236}">
                  <a16:creationId xmlns:a16="http://schemas.microsoft.com/office/drawing/2014/main" id="{757894D3-EE7F-3C46-83F5-9E1FF6FA4E0E}"/>
                </a:ext>
              </a:extLst>
            </p:cNvPr>
            <p:cNvSpPr/>
            <p:nvPr/>
          </p:nvSpPr>
          <p:spPr>
            <a:xfrm>
              <a:off x="3749437" y="-198411"/>
              <a:ext cx="2212990" cy="1658499"/>
            </a:xfrm>
            <a:prstGeom prst="ellipse">
              <a:avLst/>
            </a:prstGeom>
            <a:ln w="69850">
              <a:solidFill>
                <a:srgbClr val="F3C857"/>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1" name="Oval 4">
              <a:extLst>
                <a:ext uri="{FF2B5EF4-FFF2-40B4-BE49-F238E27FC236}">
                  <a16:creationId xmlns:a16="http://schemas.microsoft.com/office/drawing/2014/main" id="{3FBB1EF8-EF4B-6C4B-86A1-F8D51434F086}"/>
                </a:ext>
              </a:extLst>
            </p:cNvPr>
            <p:cNvSpPr txBox="1"/>
            <p:nvPr/>
          </p:nvSpPr>
          <p:spPr>
            <a:xfrm>
              <a:off x="3867026" y="-116954"/>
              <a:ext cx="2111815" cy="1551483"/>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200" kern="1200" baseline="0" dirty="0">
                  <a:solidFill>
                    <a:srgbClr val="000000"/>
                  </a:solidFill>
                </a:rPr>
                <a:t>Average daily support request calls due to safety concerns from the playground </a:t>
              </a:r>
              <a:r>
                <a:rPr lang="en-US" sz="2200" u="sng" dirty="0">
                  <a:solidFill>
                    <a:srgbClr val="000000"/>
                  </a:solidFill>
                </a:rPr>
                <a:t>&gt;</a:t>
              </a:r>
              <a:r>
                <a:rPr lang="en-US" sz="2200" kern="1200" baseline="0" dirty="0">
                  <a:solidFill>
                    <a:srgbClr val="000000"/>
                  </a:solidFill>
                </a:rPr>
                <a:t> 5. </a:t>
              </a:r>
            </a:p>
          </p:txBody>
        </p:sp>
      </p:grpSp>
      <p:grpSp>
        <p:nvGrpSpPr>
          <p:cNvPr id="16" name="Group 15">
            <a:extLst>
              <a:ext uri="{FF2B5EF4-FFF2-40B4-BE49-F238E27FC236}">
                <a16:creationId xmlns:a16="http://schemas.microsoft.com/office/drawing/2014/main" id="{DF096FE2-1568-AD40-84C6-50A19A936A03}"/>
              </a:ext>
            </a:extLst>
          </p:cNvPr>
          <p:cNvGrpSpPr/>
          <p:nvPr/>
        </p:nvGrpSpPr>
        <p:grpSpPr>
          <a:xfrm>
            <a:off x="7029778" y="1887488"/>
            <a:ext cx="3840480" cy="2194560"/>
            <a:chOff x="6027756" y="591672"/>
            <a:chExt cx="2212990" cy="1658499"/>
          </a:xfrm>
        </p:grpSpPr>
        <p:sp>
          <p:nvSpPr>
            <p:cNvPr id="17" name="Oval 16">
              <a:extLst>
                <a:ext uri="{FF2B5EF4-FFF2-40B4-BE49-F238E27FC236}">
                  <a16:creationId xmlns:a16="http://schemas.microsoft.com/office/drawing/2014/main" id="{64DB1639-B821-664E-A192-E2D03BF88D58}"/>
                </a:ext>
              </a:extLst>
            </p:cNvPr>
            <p:cNvSpPr/>
            <p:nvPr/>
          </p:nvSpPr>
          <p:spPr>
            <a:xfrm>
              <a:off x="6027756" y="591672"/>
              <a:ext cx="2212990" cy="1658499"/>
            </a:xfrm>
            <a:prstGeom prst="ellipse">
              <a:avLst/>
            </a:prstGeom>
            <a:ln w="63500">
              <a:solidFill>
                <a:srgbClr val="207196"/>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8" name="Oval 4">
              <a:extLst>
                <a:ext uri="{FF2B5EF4-FFF2-40B4-BE49-F238E27FC236}">
                  <a16:creationId xmlns:a16="http://schemas.microsoft.com/office/drawing/2014/main" id="{2B6F40FE-E543-7443-93C1-DCEC781A6E32}"/>
                </a:ext>
              </a:extLst>
            </p:cNvPr>
            <p:cNvSpPr txBox="1"/>
            <p:nvPr/>
          </p:nvSpPr>
          <p:spPr>
            <a:xfrm>
              <a:off x="6270258" y="764487"/>
              <a:ext cx="1779792" cy="1415617"/>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200" kern="1200" baseline="0" dirty="0">
                  <a:solidFill>
                    <a:srgbClr val="000000"/>
                  </a:solidFill>
                </a:rPr>
                <a:t>Students demonstrate safety while on the playground</a:t>
              </a:r>
            </a:p>
          </p:txBody>
        </p:sp>
      </p:grpSp>
      <p:grpSp>
        <p:nvGrpSpPr>
          <p:cNvPr id="23" name="Group 22">
            <a:extLst>
              <a:ext uri="{FF2B5EF4-FFF2-40B4-BE49-F238E27FC236}">
                <a16:creationId xmlns:a16="http://schemas.microsoft.com/office/drawing/2014/main" id="{B8778365-2ED7-C844-A703-E52DA5AC7397}"/>
              </a:ext>
            </a:extLst>
          </p:cNvPr>
          <p:cNvGrpSpPr/>
          <p:nvPr/>
        </p:nvGrpSpPr>
        <p:grpSpPr>
          <a:xfrm>
            <a:off x="7134746" y="3982702"/>
            <a:ext cx="3534637" cy="2286000"/>
            <a:chOff x="6089703" y="2532575"/>
            <a:chExt cx="2311574" cy="2509075"/>
          </a:xfrm>
        </p:grpSpPr>
        <p:sp>
          <p:nvSpPr>
            <p:cNvPr id="24" name="Oval 23">
              <a:extLst>
                <a:ext uri="{FF2B5EF4-FFF2-40B4-BE49-F238E27FC236}">
                  <a16:creationId xmlns:a16="http://schemas.microsoft.com/office/drawing/2014/main" id="{CC4F66E7-2B68-4B40-8E29-15BF9ADCBB49}"/>
                </a:ext>
              </a:extLst>
            </p:cNvPr>
            <p:cNvSpPr/>
            <p:nvPr/>
          </p:nvSpPr>
          <p:spPr>
            <a:xfrm>
              <a:off x="6089703" y="2586223"/>
              <a:ext cx="2311574" cy="2408712"/>
            </a:xfrm>
            <a:prstGeom prst="ellipse">
              <a:avLst/>
            </a:prstGeom>
            <a:ln w="69850">
              <a:solidFill>
                <a:schemeClr val="accent4">
                  <a:lumMod val="75000"/>
                </a:schemeClr>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25" name="Oval 4">
              <a:extLst>
                <a:ext uri="{FF2B5EF4-FFF2-40B4-BE49-F238E27FC236}">
                  <a16:creationId xmlns:a16="http://schemas.microsoft.com/office/drawing/2014/main" id="{A9780022-8B09-EE49-A5FA-5F1BEF413568}"/>
                </a:ext>
              </a:extLst>
            </p:cNvPr>
            <p:cNvSpPr txBox="1"/>
            <p:nvPr/>
          </p:nvSpPr>
          <p:spPr>
            <a:xfrm>
              <a:off x="6250512" y="2532575"/>
              <a:ext cx="2073929" cy="250907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30480" rIns="30480" bIns="30480" numCol="1" spcCol="1270" anchor="ctr" anchorCtr="0">
              <a:noAutofit/>
            </a:bodyPr>
            <a:lstStyle/>
            <a:p>
              <a:pPr lvl="0" algn="ctr"/>
              <a:r>
                <a:rPr lang="en-US" sz="2200" dirty="0"/>
                <a:t>Increase active supervision and reinforce students who demonstrate safe behavior</a:t>
              </a:r>
            </a:p>
          </p:txBody>
        </p:sp>
      </p:grpSp>
      <p:grpSp>
        <p:nvGrpSpPr>
          <p:cNvPr id="30" name="Group 29">
            <a:extLst>
              <a:ext uri="{FF2B5EF4-FFF2-40B4-BE49-F238E27FC236}">
                <a16:creationId xmlns:a16="http://schemas.microsoft.com/office/drawing/2014/main" id="{AA84B553-F509-1443-8DF5-E3674B472D87}"/>
              </a:ext>
            </a:extLst>
          </p:cNvPr>
          <p:cNvGrpSpPr/>
          <p:nvPr/>
        </p:nvGrpSpPr>
        <p:grpSpPr>
          <a:xfrm>
            <a:off x="3968663" y="3933912"/>
            <a:ext cx="3523073" cy="3014869"/>
            <a:chOff x="3675664" y="3671373"/>
            <a:chExt cx="2360536" cy="1571971"/>
          </a:xfrm>
        </p:grpSpPr>
        <p:sp>
          <p:nvSpPr>
            <p:cNvPr id="31" name="Oval 30">
              <a:extLst>
                <a:ext uri="{FF2B5EF4-FFF2-40B4-BE49-F238E27FC236}">
                  <a16:creationId xmlns:a16="http://schemas.microsoft.com/office/drawing/2014/main" id="{CED3C78A-1170-AB42-89D7-24C4F47323B2}"/>
                </a:ext>
              </a:extLst>
            </p:cNvPr>
            <p:cNvSpPr/>
            <p:nvPr/>
          </p:nvSpPr>
          <p:spPr>
            <a:xfrm>
              <a:off x="3675664" y="3671373"/>
              <a:ext cx="2360536" cy="1571971"/>
            </a:xfrm>
            <a:prstGeom prst="ellipse">
              <a:avLst/>
            </a:prstGeom>
            <a:ln w="69850">
              <a:solidFill>
                <a:srgbClr val="7F447F"/>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32" name="Oval 4">
              <a:extLst>
                <a:ext uri="{FF2B5EF4-FFF2-40B4-BE49-F238E27FC236}">
                  <a16:creationId xmlns:a16="http://schemas.microsoft.com/office/drawing/2014/main" id="{EE416FA7-2E72-E040-860A-D64CC2C60585}"/>
                </a:ext>
              </a:extLst>
            </p:cNvPr>
            <p:cNvSpPr txBox="1"/>
            <p:nvPr/>
          </p:nvSpPr>
          <p:spPr>
            <a:xfrm>
              <a:off x="3818633" y="3890736"/>
              <a:ext cx="2143085" cy="117273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200" dirty="0">
                  <a:solidFill>
                    <a:srgbClr val="000000"/>
                  </a:solidFill>
                </a:rPr>
                <a:t>Duty teachers asked to deliver 5 schoolwide acknowledgement tickets each recess. Tickets are entered into a weekly raffle for students and staff.</a:t>
              </a:r>
              <a:endParaRPr lang="en-US" sz="2200" kern="1200" baseline="0" dirty="0">
                <a:solidFill>
                  <a:srgbClr val="000000"/>
                </a:solidFill>
              </a:endParaRPr>
            </a:p>
          </p:txBody>
        </p:sp>
      </p:grpSp>
      <p:grpSp>
        <p:nvGrpSpPr>
          <p:cNvPr id="33" name="Group 32">
            <a:extLst>
              <a:ext uri="{FF2B5EF4-FFF2-40B4-BE49-F238E27FC236}">
                <a16:creationId xmlns:a16="http://schemas.microsoft.com/office/drawing/2014/main" id="{23264519-E6F2-0F4E-A28C-41EF64C74A55}"/>
              </a:ext>
            </a:extLst>
          </p:cNvPr>
          <p:cNvGrpSpPr/>
          <p:nvPr/>
        </p:nvGrpSpPr>
        <p:grpSpPr>
          <a:xfrm>
            <a:off x="408304" y="3844836"/>
            <a:ext cx="3840480" cy="2194560"/>
            <a:chOff x="1553565" y="2555862"/>
            <a:chExt cx="2212990" cy="1658499"/>
          </a:xfrm>
        </p:grpSpPr>
        <p:sp>
          <p:nvSpPr>
            <p:cNvPr id="34" name="Oval 33">
              <a:extLst>
                <a:ext uri="{FF2B5EF4-FFF2-40B4-BE49-F238E27FC236}">
                  <a16:creationId xmlns:a16="http://schemas.microsoft.com/office/drawing/2014/main" id="{E7FB7470-1213-204D-ABD9-23D73039F7F6}"/>
                </a:ext>
              </a:extLst>
            </p:cNvPr>
            <p:cNvSpPr/>
            <p:nvPr/>
          </p:nvSpPr>
          <p:spPr>
            <a:xfrm>
              <a:off x="1553565" y="2555862"/>
              <a:ext cx="2212990" cy="1658499"/>
            </a:xfrm>
            <a:prstGeom prst="ellipse">
              <a:avLst/>
            </a:prstGeom>
            <a:ln w="69850">
              <a:solidFill>
                <a:srgbClr val="E89B2C"/>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35" name="Oval 4">
              <a:extLst>
                <a:ext uri="{FF2B5EF4-FFF2-40B4-BE49-F238E27FC236}">
                  <a16:creationId xmlns:a16="http://schemas.microsoft.com/office/drawing/2014/main" id="{322E3234-05C3-CF4A-BB46-F5816005D0F9}"/>
                </a:ext>
              </a:extLst>
            </p:cNvPr>
            <p:cNvSpPr txBox="1"/>
            <p:nvPr/>
          </p:nvSpPr>
          <p:spPr>
            <a:xfrm>
              <a:off x="1843785" y="2785464"/>
              <a:ext cx="1564820" cy="137584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200" kern="1200" dirty="0">
                  <a:solidFill>
                    <a:srgbClr val="000000"/>
                  </a:solidFill>
                </a:rPr>
                <a:t>Rates of average daily support request calls are reviewed weekly by the PBIS coach</a:t>
              </a:r>
            </a:p>
          </p:txBody>
        </p:sp>
      </p:grpSp>
      <p:grpSp>
        <p:nvGrpSpPr>
          <p:cNvPr id="38" name="Group 37">
            <a:extLst>
              <a:ext uri="{FF2B5EF4-FFF2-40B4-BE49-F238E27FC236}">
                <a16:creationId xmlns:a16="http://schemas.microsoft.com/office/drawing/2014/main" id="{CCB681B9-DB2B-5D43-85FE-57EB95E33D86}"/>
              </a:ext>
            </a:extLst>
          </p:cNvPr>
          <p:cNvGrpSpPr/>
          <p:nvPr/>
        </p:nvGrpSpPr>
        <p:grpSpPr>
          <a:xfrm>
            <a:off x="559579" y="1544968"/>
            <a:ext cx="3840480" cy="2514006"/>
            <a:chOff x="1225112" y="520359"/>
            <a:chExt cx="2433872" cy="2089547"/>
          </a:xfrm>
        </p:grpSpPr>
        <p:sp>
          <p:nvSpPr>
            <p:cNvPr id="39" name="Oval 38">
              <a:extLst>
                <a:ext uri="{FF2B5EF4-FFF2-40B4-BE49-F238E27FC236}">
                  <a16:creationId xmlns:a16="http://schemas.microsoft.com/office/drawing/2014/main" id="{704BA17E-3EE4-924A-A08C-18F29D4CF203}"/>
                </a:ext>
              </a:extLst>
            </p:cNvPr>
            <p:cNvSpPr/>
            <p:nvPr/>
          </p:nvSpPr>
          <p:spPr>
            <a:xfrm>
              <a:off x="1225112" y="594660"/>
              <a:ext cx="2433872" cy="1824036"/>
            </a:xfrm>
            <a:prstGeom prst="ellipse">
              <a:avLst/>
            </a:prstGeom>
            <a:ln w="69850">
              <a:solidFill>
                <a:srgbClr val="EE3519"/>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40" name="Oval 4">
              <a:extLst>
                <a:ext uri="{FF2B5EF4-FFF2-40B4-BE49-F238E27FC236}">
                  <a16:creationId xmlns:a16="http://schemas.microsoft.com/office/drawing/2014/main" id="{CBC2AC57-93D8-2149-9984-11A7CBCF9DD7}"/>
                </a:ext>
              </a:extLst>
            </p:cNvPr>
            <p:cNvSpPr txBox="1"/>
            <p:nvPr/>
          </p:nvSpPr>
          <p:spPr>
            <a:xfrm>
              <a:off x="1351969" y="520359"/>
              <a:ext cx="2275384" cy="2089547"/>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200" kern="1200" baseline="0" dirty="0">
                  <a:solidFill>
                    <a:srgbClr val="000000"/>
                  </a:solidFill>
                </a:rPr>
                <a:t>Support call requests decreased slightly. Team modifys plan by providing booster PD on active supervision to all duty teachers</a:t>
              </a:r>
            </a:p>
          </p:txBody>
        </p:sp>
      </p:grpSp>
      <p:pic>
        <p:nvPicPr>
          <p:cNvPr id="26" name="Picture 25">
            <a:extLst>
              <a:ext uri="{FF2B5EF4-FFF2-40B4-BE49-F238E27FC236}">
                <a16:creationId xmlns:a16="http://schemas.microsoft.com/office/drawing/2014/main" id="{833C6BA5-B0CB-1043-9E74-4B35F5FE00C1}"/>
              </a:ext>
            </a:extLst>
          </p:cNvPr>
          <p:cNvPicPr>
            <a:picLocks noChangeAspect="1"/>
          </p:cNvPicPr>
          <p:nvPr/>
        </p:nvPicPr>
        <p:blipFill rotWithShape="1">
          <a:blip r:embed="rId9"/>
          <a:srcRect l="6733" t="15855" r="11160"/>
          <a:stretch/>
        </p:blipFill>
        <p:spPr>
          <a:xfrm>
            <a:off x="11314135" y="5964071"/>
            <a:ext cx="877865" cy="861903"/>
          </a:xfrm>
          <a:prstGeom prst="ellipse">
            <a:avLst/>
          </a:prstGeom>
          <a:ln w="19050">
            <a:solidFill>
              <a:schemeClr val="accent2">
                <a:lumMod val="50000"/>
              </a:schemeClr>
            </a:solidFill>
          </a:ln>
        </p:spPr>
      </p:pic>
    </p:spTree>
    <p:extLst>
      <p:ext uri="{BB962C8B-B14F-4D97-AF65-F5344CB8AC3E}">
        <p14:creationId xmlns:p14="http://schemas.microsoft.com/office/powerpoint/2010/main" val="2803599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hidden"/>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8"/>
                                        </p:tgtEl>
                                        <p:attrNameLst>
                                          <p:attrName>style.visibility</p:attrName>
                                        </p:attrNameLst>
                                      </p:cBhvr>
                                      <p:to>
                                        <p:strVal val="visible"/>
                                      </p:to>
                                    </p:set>
                                  </p:childTnLst>
                                </p:cTn>
                              </p:par>
                              <p:par>
                                <p:cTn id="10" presetID="1" presetClass="entr" presetSubtype="0" fill="hold" nodeType="withEffect">
                                  <p:stCondLst>
                                    <p:cond delay="0"/>
                                  </p:stCondLst>
                                  <p:childTnLst>
                                    <p:set>
                                      <p:cBhvr>
                                        <p:cTn id="11" dur="1" fill="hold">
                                          <p:stCondLst>
                                            <p:cond delay="0"/>
                                          </p:stCondLst>
                                        </p:cTn>
                                        <p:tgtEl>
                                          <p:spTgt spid="4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p:cTn id="16" dur="500" fill="hold"/>
                                        <p:tgtEl>
                                          <p:spTgt spid="9"/>
                                        </p:tgtEl>
                                        <p:attrNameLst>
                                          <p:attrName>ppt_w</p:attrName>
                                        </p:attrNameLst>
                                      </p:cBhvr>
                                      <p:tavLst>
                                        <p:tav tm="0">
                                          <p:val>
                                            <p:fltVal val="0"/>
                                          </p:val>
                                        </p:tav>
                                        <p:tav tm="100000">
                                          <p:val>
                                            <p:strVal val="#ppt_w"/>
                                          </p:val>
                                        </p:tav>
                                      </p:tavLst>
                                    </p:anim>
                                    <p:anim calcmode="lin" valueType="num">
                                      <p:cBhvr>
                                        <p:cTn id="17" dur="500" fill="hold"/>
                                        <p:tgtEl>
                                          <p:spTgt spid="9"/>
                                        </p:tgtEl>
                                        <p:attrNameLst>
                                          <p:attrName>ppt_h</p:attrName>
                                        </p:attrNameLst>
                                      </p:cBhvr>
                                      <p:tavLst>
                                        <p:tav tm="0">
                                          <p:val>
                                            <p:fltVal val="0"/>
                                          </p:val>
                                        </p:tav>
                                        <p:tav tm="100000">
                                          <p:val>
                                            <p:strVal val="#ppt_h"/>
                                          </p:val>
                                        </p:tav>
                                      </p:tavLst>
                                    </p:anim>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p:cTn id="23" dur="500" fill="hold"/>
                                        <p:tgtEl>
                                          <p:spTgt spid="16"/>
                                        </p:tgtEl>
                                        <p:attrNameLst>
                                          <p:attrName>ppt_w</p:attrName>
                                        </p:attrNameLst>
                                      </p:cBhvr>
                                      <p:tavLst>
                                        <p:tav tm="0">
                                          <p:val>
                                            <p:fltVal val="0"/>
                                          </p:val>
                                        </p:tav>
                                        <p:tav tm="100000">
                                          <p:val>
                                            <p:strVal val="#ppt_w"/>
                                          </p:val>
                                        </p:tav>
                                      </p:tavLst>
                                    </p:anim>
                                    <p:anim calcmode="lin" valueType="num">
                                      <p:cBhvr>
                                        <p:cTn id="24" dur="500" fill="hold"/>
                                        <p:tgtEl>
                                          <p:spTgt spid="16"/>
                                        </p:tgtEl>
                                        <p:attrNameLst>
                                          <p:attrName>ppt_h</p:attrName>
                                        </p:attrNameLst>
                                      </p:cBhvr>
                                      <p:tavLst>
                                        <p:tav tm="0">
                                          <p:val>
                                            <p:fltVal val="0"/>
                                          </p:val>
                                        </p:tav>
                                        <p:tav tm="100000">
                                          <p:val>
                                            <p:strVal val="#ppt_h"/>
                                          </p:val>
                                        </p:tav>
                                      </p:tavLst>
                                    </p:anim>
                                    <p:animEffect transition="in" filter="fade">
                                      <p:cBhvr>
                                        <p:cTn id="25" dur="500"/>
                                        <p:tgtEl>
                                          <p:spTgt spid="16"/>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p:cTn id="30" dur="500" fill="hold"/>
                                        <p:tgtEl>
                                          <p:spTgt spid="23"/>
                                        </p:tgtEl>
                                        <p:attrNameLst>
                                          <p:attrName>ppt_w</p:attrName>
                                        </p:attrNameLst>
                                      </p:cBhvr>
                                      <p:tavLst>
                                        <p:tav tm="0">
                                          <p:val>
                                            <p:fltVal val="0"/>
                                          </p:val>
                                        </p:tav>
                                        <p:tav tm="100000">
                                          <p:val>
                                            <p:strVal val="#ppt_w"/>
                                          </p:val>
                                        </p:tav>
                                      </p:tavLst>
                                    </p:anim>
                                    <p:anim calcmode="lin" valueType="num">
                                      <p:cBhvr>
                                        <p:cTn id="31" dur="500" fill="hold"/>
                                        <p:tgtEl>
                                          <p:spTgt spid="23"/>
                                        </p:tgtEl>
                                        <p:attrNameLst>
                                          <p:attrName>ppt_h</p:attrName>
                                        </p:attrNameLst>
                                      </p:cBhvr>
                                      <p:tavLst>
                                        <p:tav tm="0">
                                          <p:val>
                                            <p:fltVal val="0"/>
                                          </p:val>
                                        </p:tav>
                                        <p:tav tm="100000">
                                          <p:val>
                                            <p:strVal val="#ppt_h"/>
                                          </p:val>
                                        </p:tav>
                                      </p:tavLst>
                                    </p:anim>
                                    <p:animEffect transition="in" filter="fade">
                                      <p:cBhvr>
                                        <p:cTn id="32" dur="5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nodeType="clickEffect">
                                  <p:stCondLst>
                                    <p:cond delay="0"/>
                                  </p:stCondLst>
                                  <p:childTnLst>
                                    <p:set>
                                      <p:cBhvr>
                                        <p:cTn id="36" dur="1" fill="hold">
                                          <p:stCondLst>
                                            <p:cond delay="0"/>
                                          </p:stCondLst>
                                        </p:cTn>
                                        <p:tgtEl>
                                          <p:spTgt spid="30"/>
                                        </p:tgtEl>
                                        <p:attrNameLst>
                                          <p:attrName>style.visibility</p:attrName>
                                        </p:attrNameLst>
                                      </p:cBhvr>
                                      <p:to>
                                        <p:strVal val="visible"/>
                                      </p:to>
                                    </p:set>
                                    <p:anim calcmode="lin" valueType="num">
                                      <p:cBhvr>
                                        <p:cTn id="37" dur="500" fill="hold"/>
                                        <p:tgtEl>
                                          <p:spTgt spid="30"/>
                                        </p:tgtEl>
                                        <p:attrNameLst>
                                          <p:attrName>ppt_w</p:attrName>
                                        </p:attrNameLst>
                                      </p:cBhvr>
                                      <p:tavLst>
                                        <p:tav tm="0">
                                          <p:val>
                                            <p:fltVal val="0"/>
                                          </p:val>
                                        </p:tav>
                                        <p:tav tm="100000">
                                          <p:val>
                                            <p:strVal val="#ppt_w"/>
                                          </p:val>
                                        </p:tav>
                                      </p:tavLst>
                                    </p:anim>
                                    <p:anim calcmode="lin" valueType="num">
                                      <p:cBhvr>
                                        <p:cTn id="38" dur="500" fill="hold"/>
                                        <p:tgtEl>
                                          <p:spTgt spid="30"/>
                                        </p:tgtEl>
                                        <p:attrNameLst>
                                          <p:attrName>ppt_h</p:attrName>
                                        </p:attrNameLst>
                                      </p:cBhvr>
                                      <p:tavLst>
                                        <p:tav tm="0">
                                          <p:val>
                                            <p:fltVal val="0"/>
                                          </p:val>
                                        </p:tav>
                                        <p:tav tm="100000">
                                          <p:val>
                                            <p:strVal val="#ppt_h"/>
                                          </p:val>
                                        </p:tav>
                                      </p:tavLst>
                                    </p:anim>
                                    <p:animEffect transition="in" filter="fade">
                                      <p:cBhvr>
                                        <p:cTn id="39" dur="500"/>
                                        <p:tgtEl>
                                          <p:spTgt spid="30"/>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nodeType="clickEffect">
                                  <p:stCondLst>
                                    <p:cond delay="0"/>
                                  </p:stCondLst>
                                  <p:childTnLst>
                                    <p:set>
                                      <p:cBhvr>
                                        <p:cTn id="43" dur="1" fill="hold">
                                          <p:stCondLst>
                                            <p:cond delay="0"/>
                                          </p:stCondLst>
                                        </p:cTn>
                                        <p:tgtEl>
                                          <p:spTgt spid="33"/>
                                        </p:tgtEl>
                                        <p:attrNameLst>
                                          <p:attrName>style.visibility</p:attrName>
                                        </p:attrNameLst>
                                      </p:cBhvr>
                                      <p:to>
                                        <p:strVal val="visible"/>
                                      </p:to>
                                    </p:set>
                                    <p:anim calcmode="lin" valueType="num">
                                      <p:cBhvr>
                                        <p:cTn id="44" dur="500" fill="hold"/>
                                        <p:tgtEl>
                                          <p:spTgt spid="33"/>
                                        </p:tgtEl>
                                        <p:attrNameLst>
                                          <p:attrName>ppt_w</p:attrName>
                                        </p:attrNameLst>
                                      </p:cBhvr>
                                      <p:tavLst>
                                        <p:tav tm="0">
                                          <p:val>
                                            <p:fltVal val="0"/>
                                          </p:val>
                                        </p:tav>
                                        <p:tav tm="100000">
                                          <p:val>
                                            <p:strVal val="#ppt_w"/>
                                          </p:val>
                                        </p:tav>
                                      </p:tavLst>
                                    </p:anim>
                                    <p:anim calcmode="lin" valueType="num">
                                      <p:cBhvr>
                                        <p:cTn id="45" dur="500" fill="hold"/>
                                        <p:tgtEl>
                                          <p:spTgt spid="33"/>
                                        </p:tgtEl>
                                        <p:attrNameLst>
                                          <p:attrName>ppt_h</p:attrName>
                                        </p:attrNameLst>
                                      </p:cBhvr>
                                      <p:tavLst>
                                        <p:tav tm="0">
                                          <p:val>
                                            <p:fltVal val="0"/>
                                          </p:val>
                                        </p:tav>
                                        <p:tav tm="100000">
                                          <p:val>
                                            <p:strVal val="#ppt_h"/>
                                          </p:val>
                                        </p:tav>
                                      </p:tavLst>
                                    </p:anim>
                                    <p:animEffect transition="in" filter="fade">
                                      <p:cBhvr>
                                        <p:cTn id="46" dur="500"/>
                                        <p:tgtEl>
                                          <p:spTgt spid="33"/>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nodeType="clickEffect">
                                  <p:stCondLst>
                                    <p:cond delay="0"/>
                                  </p:stCondLst>
                                  <p:childTnLst>
                                    <p:set>
                                      <p:cBhvr>
                                        <p:cTn id="50" dur="1" fill="hold">
                                          <p:stCondLst>
                                            <p:cond delay="0"/>
                                          </p:stCondLst>
                                        </p:cTn>
                                        <p:tgtEl>
                                          <p:spTgt spid="38"/>
                                        </p:tgtEl>
                                        <p:attrNameLst>
                                          <p:attrName>style.visibility</p:attrName>
                                        </p:attrNameLst>
                                      </p:cBhvr>
                                      <p:to>
                                        <p:strVal val="visible"/>
                                      </p:to>
                                    </p:set>
                                    <p:anim calcmode="lin" valueType="num">
                                      <p:cBhvr>
                                        <p:cTn id="51" dur="500" fill="hold"/>
                                        <p:tgtEl>
                                          <p:spTgt spid="38"/>
                                        </p:tgtEl>
                                        <p:attrNameLst>
                                          <p:attrName>ppt_w</p:attrName>
                                        </p:attrNameLst>
                                      </p:cBhvr>
                                      <p:tavLst>
                                        <p:tav tm="0">
                                          <p:val>
                                            <p:fltVal val="0"/>
                                          </p:val>
                                        </p:tav>
                                        <p:tav tm="100000">
                                          <p:val>
                                            <p:strVal val="#ppt_w"/>
                                          </p:val>
                                        </p:tav>
                                      </p:tavLst>
                                    </p:anim>
                                    <p:anim calcmode="lin" valueType="num">
                                      <p:cBhvr>
                                        <p:cTn id="52" dur="500" fill="hold"/>
                                        <p:tgtEl>
                                          <p:spTgt spid="38"/>
                                        </p:tgtEl>
                                        <p:attrNameLst>
                                          <p:attrName>ppt_h</p:attrName>
                                        </p:attrNameLst>
                                      </p:cBhvr>
                                      <p:tavLst>
                                        <p:tav tm="0">
                                          <p:val>
                                            <p:fltVal val="0"/>
                                          </p:val>
                                        </p:tav>
                                        <p:tav tm="100000">
                                          <p:val>
                                            <p:strVal val="#ppt_h"/>
                                          </p:val>
                                        </p:tav>
                                      </p:tavLst>
                                    </p:anim>
                                    <p:animEffect transition="in" filter="fade">
                                      <p:cBhvr>
                                        <p:cTn id="53"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Graphic spid="8" grpId="0">
        <p:bldAsOne/>
      </p:bldGraphic>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CF9F30D0-A007-0CE0-A21E-10AFAF1251BD}"/>
              </a:ext>
            </a:extLst>
          </p:cNvPr>
          <p:cNvSpPr>
            <a:spLocks noGrp="1"/>
          </p:cNvSpPr>
          <p:nvPr>
            <p:ph type="body" idx="1"/>
          </p:nvPr>
        </p:nvSpPr>
        <p:spPr>
          <a:xfrm>
            <a:off x="5027097" y="2524535"/>
            <a:ext cx="6472828" cy="1808929"/>
          </a:xfrm>
          <a:prstGeom prst="roundRect">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spcFirstLastPara="1" vert="horz" wrap="square" lIns="91440" tIns="45720" rIns="91440" bIns="45720" rtlCol="0" anchor="t" anchorCtr="0">
            <a:noAutofit/>
          </a:bodyPr>
          <a:lstStyle/>
          <a:p>
            <a:pPr marL="186055" indent="0" algn="ctr">
              <a:buNone/>
            </a:pPr>
            <a:r>
              <a:rPr lang="en-US" sz="2800" dirty="0">
                <a:solidFill>
                  <a:schemeClr val="accent3">
                    <a:lumMod val="50000"/>
                  </a:schemeClr>
                </a:solidFill>
              </a:rPr>
              <a:t>As we prepare for our next discussion use the following document to organize the data you have this year. </a:t>
            </a:r>
            <a:endParaRPr lang="en-US" sz="2800" dirty="0">
              <a:solidFill>
                <a:schemeClr val="accent3">
                  <a:lumMod val="50000"/>
                </a:schemeClr>
              </a:solidFill>
              <a:latin typeface="Calibri" panose="020F0502020204030204" pitchFamily="34" charset="0"/>
              <a:cs typeface="Calibri" panose="020F0502020204030204" pitchFamily="34" charset="0"/>
            </a:endParaRPr>
          </a:p>
        </p:txBody>
      </p:sp>
      <p:sp>
        <p:nvSpPr>
          <p:cNvPr id="2" name="Title 1">
            <a:extLst>
              <a:ext uri="{FF2B5EF4-FFF2-40B4-BE49-F238E27FC236}">
                <a16:creationId xmlns:a16="http://schemas.microsoft.com/office/drawing/2014/main" id="{8E63E907-7F3B-407B-9675-B2EF94C7CA09}"/>
              </a:ext>
            </a:extLst>
          </p:cNvPr>
          <p:cNvSpPr>
            <a:spLocks noGrp="1"/>
          </p:cNvSpPr>
          <p:nvPr>
            <p:ph type="title"/>
          </p:nvPr>
        </p:nvSpPr>
        <p:spPr>
          <a:xfrm>
            <a:off x="409311" y="382402"/>
            <a:ext cx="10531591" cy="845600"/>
          </a:xfrm>
        </p:spPr>
        <p:txBody>
          <a:bodyPr>
            <a:noAutofit/>
          </a:bodyPr>
          <a:lstStyle/>
          <a:p>
            <a:r>
              <a:rPr lang="en-US" sz="3700" b="1" dirty="0">
                <a:solidFill>
                  <a:schemeClr val="bg1"/>
                </a:solidFill>
                <a:cs typeface="Calibri Light"/>
              </a:rPr>
              <a:t>DISCUSSION: </a:t>
            </a:r>
            <a:r>
              <a:rPr lang="en-US" sz="3700" dirty="0">
                <a:solidFill>
                  <a:schemeClr val="bg1"/>
                </a:solidFill>
                <a:cs typeface="Calibri Light"/>
              </a:rPr>
              <a:t>Data Systems and outcomes</a:t>
            </a:r>
            <a:endParaRPr lang="en-US" sz="3733" dirty="0">
              <a:solidFill>
                <a:schemeClr val="bg1"/>
              </a:solidFill>
            </a:endParaRPr>
          </a:p>
        </p:txBody>
      </p:sp>
      <p:pic>
        <p:nvPicPr>
          <p:cNvPr id="6" name="Picture 6" descr="Text, table&#10;&#10;Description automatically generated">
            <a:extLst>
              <a:ext uri="{FF2B5EF4-FFF2-40B4-BE49-F238E27FC236}">
                <a16:creationId xmlns:a16="http://schemas.microsoft.com/office/drawing/2014/main" id="{180E4AC5-2747-2179-242F-54E6B86EDB16}"/>
              </a:ext>
            </a:extLst>
          </p:cNvPr>
          <p:cNvPicPr>
            <a:picLocks noChangeAspect="1"/>
          </p:cNvPicPr>
          <p:nvPr/>
        </p:nvPicPr>
        <p:blipFill>
          <a:blip r:embed="rId3"/>
          <a:stretch>
            <a:fillRect/>
          </a:stretch>
        </p:blipFill>
        <p:spPr>
          <a:xfrm>
            <a:off x="309073" y="1595688"/>
            <a:ext cx="4423183" cy="513029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933997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45018"/>
        </a:solidFill>
        <a:effectLst/>
      </p:bgPr>
    </p:bg>
    <p:spTree>
      <p:nvGrpSpPr>
        <p:cNvPr id="1" name=""/>
        <p:cNvGrpSpPr/>
        <p:nvPr/>
      </p:nvGrpSpPr>
      <p:grpSpPr>
        <a:xfrm>
          <a:off x="0" y="0"/>
          <a:ext cx="0" cy="0"/>
          <a:chOff x="0" y="0"/>
          <a:chExt cx="0" cy="0"/>
        </a:xfrm>
      </p:grpSpPr>
      <p:sp>
        <p:nvSpPr>
          <p:cNvPr id="139267" name="Rectangle 2"/>
          <p:cNvSpPr>
            <a:spLocks noGrp="1" noChangeArrowheads="1"/>
          </p:cNvSpPr>
          <p:nvPr>
            <p:ph type="title"/>
          </p:nvPr>
        </p:nvSpPr>
        <p:spPr>
          <a:xfrm>
            <a:off x="318471" y="304082"/>
            <a:ext cx="9378000" cy="845600"/>
          </a:xfrm>
          <a:noFill/>
        </p:spPr>
        <p:txBody>
          <a:bodyPr/>
          <a:lstStyle/>
          <a:p>
            <a:pPr eaLnBrk="1" hangingPunct="1"/>
            <a:r>
              <a:rPr lang="en-US" sz="4000" dirty="0">
                <a:solidFill>
                  <a:schemeClr val="bg1"/>
                </a:solidFill>
              </a:rPr>
              <a:t>ACTIVITY: Using School-wide Behavior Data for Decision-Making</a:t>
            </a:r>
            <a:endParaRPr lang="en-US" sz="4000" i="1" dirty="0">
              <a:solidFill>
                <a:schemeClr val="bg1"/>
              </a:solidFill>
            </a:endParaRPr>
          </a:p>
        </p:txBody>
      </p:sp>
      <p:pic>
        <p:nvPicPr>
          <p:cNvPr id="6" name="Picture 5">
            <a:extLst>
              <a:ext uri="{FF2B5EF4-FFF2-40B4-BE49-F238E27FC236}">
                <a16:creationId xmlns:a16="http://schemas.microsoft.com/office/drawing/2014/main" id="{33103A13-76C3-2646-88D4-59A7C6BE7FFE}"/>
              </a:ext>
            </a:extLst>
          </p:cNvPr>
          <p:cNvPicPr>
            <a:picLocks noChangeAspect="1"/>
          </p:cNvPicPr>
          <p:nvPr/>
        </p:nvPicPr>
        <p:blipFill rotWithShape="1">
          <a:blip r:embed="rId3"/>
          <a:srcRect l="14952" t="7204" r="20880" b="6394"/>
          <a:stretch/>
        </p:blipFill>
        <p:spPr>
          <a:xfrm>
            <a:off x="11329592" y="6018734"/>
            <a:ext cx="798074" cy="769229"/>
          </a:xfrm>
          <a:prstGeom prst="ellipse">
            <a:avLst/>
          </a:prstGeom>
          <a:ln w="19050">
            <a:solidFill>
              <a:schemeClr val="accent2">
                <a:lumMod val="50000"/>
              </a:schemeClr>
            </a:solidFill>
          </a:ln>
        </p:spPr>
      </p:pic>
      <p:grpSp>
        <p:nvGrpSpPr>
          <p:cNvPr id="7" name="Google Shape;6077;p67">
            <a:extLst>
              <a:ext uri="{FF2B5EF4-FFF2-40B4-BE49-F238E27FC236}">
                <a16:creationId xmlns:a16="http://schemas.microsoft.com/office/drawing/2014/main" id="{294726A4-AFE5-9048-AD8A-19CF1CA8BFA2}"/>
              </a:ext>
            </a:extLst>
          </p:cNvPr>
          <p:cNvGrpSpPr/>
          <p:nvPr/>
        </p:nvGrpSpPr>
        <p:grpSpPr>
          <a:xfrm>
            <a:off x="8475288" y="6025661"/>
            <a:ext cx="798074" cy="770227"/>
            <a:chOff x="5873617" y="2309901"/>
            <a:chExt cx="345720" cy="345720"/>
          </a:xfrm>
        </p:grpSpPr>
        <p:sp>
          <p:nvSpPr>
            <p:cNvPr id="8" name="Google Shape;6078;p67">
              <a:extLst>
                <a:ext uri="{FF2B5EF4-FFF2-40B4-BE49-F238E27FC236}">
                  <a16:creationId xmlns:a16="http://schemas.microsoft.com/office/drawing/2014/main" id="{660CF123-AAD2-3E48-8E40-622DD6B35880}"/>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9" name="Google Shape;6079;p67">
              <a:extLst>
                <a:ext uri="{FF2B5EF4-FFF2-40B4-BE49-F238E27FC236}">
                  <a16:creationId xmlns:a16="http://schemas.microsoft.com/office/drawing/2014/main" id="{6EE11E81-97F4-514D-8864-01FEFAE98579}"/>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10" name="Google Shape;6080;p67">
              <a:extLst>
                <a:ext uri="{FF2B5EF4-FFF2-40B4-BE49-F238E27FC236}">
                  <a16:creationId xmlns:a16="http://schemas.microsoft.com/office/drawing/2014/main" id="{A6464D3A-8245-7C41-98CB-6766779B263A}"/>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11" name="Google Shape;6081;p67">
              <a:extLst>
                <a:ext uri="{FF2B5EF4-FFF2-40B4-BE49-F238E27FC236}">
                  <a16:creationId xmlns:a16="http://schemas.microsoft.com/office/drawing/2014/main" id="{EB0FEC63-E389-8B4B-A354-E524C9C144F7}"/>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12" name="Google Shape;6082;p67">
              <a:extLst>
                <a:ext uri="{FF2B5EF4-FFF2-40B4-BE49-F238E27FC236}">
                  <a16:creationId xmlns:a16="http://schemas.microsoft.com/office/drawing/2014/main" id="{ACF99651-49DA-1541-948F-0B9CAC8C080B}"/>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13" name="Google Shape;6083;p67">
              <a:extLst>
                <a:ext uri="{FF2B5EF4-FFF2-40B4-BE49-F238E27FC236}">
                  <a16:creationId xmlns:a16="http://schemas.microsoft.com/office/drawing/2014/main" id="{107F8B77-B64B-BC4E-A148-CCAD90B08F20}"/>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14" name="Google Shape;6084;p67">
              <a:extLst>
                <a:ext uri="{FF2B5EF4-FFF2-40B4-BE49-F238E27FC236}">
                  <a16:creationId xmlns:a16="http://schemas.microsoft.com/office/drawing/2014/main" id="{CF82CB8F-704C-494D-AADB-366BE64CB01C}"/>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15" name="Google Shape;6085;p67">
              <a:extLst>
                <a:ext uri="{FF2B5EF4-FFF2-40B4-BE49-F238E27FC236}">
                  <a16:creationId xmlns:a16="http://schemas.microsoft.com/office/drawing/2014/main" id="{C1164AFF-8BE9-3F46-8AF3-22934E2DB62B}"/>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16" name="Google Shape;6086;p67">
              <a:extLst>
                <a:ext uri="{FF2B5EF4-FFF2-40B4-BE49-F238E27FC236}">
                  <a16:creationId xmlns:a16="http://schemas.microsoft.com/office/drawing/2014/main" id="{3C51E34D-26F4-EB48-AE7D-EFFC7B0FF3C7}"/>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17" name="Google Shape;6087;p67">
              <a:extLst>
                <a:ext uri="{FF2B5EF4-FFF2-40B4-BE49-F238E27FC236}">
                  <a16:creationId xmlns:a16="http://schemas.microsoft.com/office/drawing/2014/main" id="{00257A63-1579-4340-86CA-1FE272B26050}"/>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18" name="Google Shape;6088;p67">
              <a:extLst>
                <a:ext uri="{FF2B5EF4-FFF2-40B4-BE49-F238E27FC236}">
                  <a16:creationId xmlns:a16="http://schemas.microsoft.com/office/drawing/2014/main" id="{8ACE6CB4-E13C-AD46-9674-3D98A16CBD6D}"/>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19" name="Google Shape;6089;p67">
              <a:extLst>
                <a:ext uri="{FF2B5EF4-FFF2-40B4-BE49-F238E27FC236}">
                  <a16:creationId xmlns:a16="http://schemas.microsoft.com/office/drawing/2014/main" id="{BAC96E5B-154C-A54F-8D60-26F4CE99A4E8}"/>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20" name="Google Shape;6090;p67">
              <a:extLst>
                <a:ext uri="{FF2B5EF4-FFF2-40B4-BE49-F238E27FC236}">
                  <a16:creationId xmlns:a16="http://schemas.microsoft.com/office/drawing/2014/main" id="{2629F8AC-E7A6-A646-8130-20C0DFECB54C}"/>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21" name="Google Shape;6091;p67">
              <a:extLst>
                <a:ext uri="{FF2B5EF4-FFF2-40B4-BE49-F238E27FC236}">
                  <a16:creationId xmlns:a16="http://schemas.microsoft.com/office/drawing/2014/main" id="{81A6999A-206D-E24C-BAF1-52C7E29A42CA}"/>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22" name="Google Shape;6092;p67">
              <a:extLst>
                <a:ext uri="{FF2B5EF4-FFF2-40B4-BE49-F238E27FC236}">
                  <a16:creationId xmlns:a16="http://schemas.microsoft.com/office/drawing/2014/main" id="{D09A5AE3-F998-8346-9D87-313A5F8E9B6D}"/>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23" name="Google Shape;6093;p67">
              <a:extLst>
                <a:ext uri="{FF2B5EF4-FFF2-40B4-BE49-F238E27FC236}">
                  <a16:creationId xmlns:a16="http://schemas.microsoft.com/office/drawing/2014/main" id="{909D7D13-965F-0A46-957B-231B08F2E3B8}"/>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24" name="Google Shape;6094;p67">
              <a:extLst>
                <a:ext uri="{FF2B5EF4-FFF2-40B4-BE49-F238E27FC236}">
                  <a16:creationId xmlns:a16="http://schemas.microsoft.com/office/drawing/2014/main" id="{3FC50776-E90C-7042-ADB4-C3163B9A1FD0}"/>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25" name="Google Shape;6095;p67">
              <a:extLst>
                <a:ext uri="{FF2B5EF4-FFF2-40B4-BE49-F238E27FC236}">
                  <a16:creationId xmlns:a16="http://schemas.microsoft.com/office/drawing/2014/main" id="{B0040B0B-1EE3-D148-8D75-3B202CD5120C}"/>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26" name="Google Shape;6096;p67">
              <a:extLst>
                <a:ext uri="{FF2B5EF4-FFF2-40B4-BE49-F238E27FC236}">
                  <a16:creationId xmlns:a16="http://schemas.microsoft.com/office/drawing/2014/main" id="{0923C7C5-8DB3-514C-B868-CB34F9D6F9D1}"/>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grpSp>
      <p:sp>
        <p:nvSpPr>
          <p:cNvPr id="27" name="TextBox 26">
            <a:extLst>
              <a:ext uri="{FF2B5EF4-FFF2-40B4-BE49-F238E27FC236}">
                <a16:creationId xmlns:a16="http://schemas.microsoft.com/office/drawing/2014/main" id="{E9C2D6D8-B2B5-2A4D-9803-18F7E5450B5E}"/>
              </a:ext>
            </a:extLst>
          </p:cNvPr>
          <p:cNvSpPr txBox="1"/>
          <p:nvPr/>
        </p:nvSpPr>
        <p:spPr>
          <a:xfrm>
            <a:off x="9413026" y="6213693"/>
            <a:ext cx="1792478"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2400" b="1" dirty="0">
                <a:solidFill>
                  <a:srgbClr val="FFFFFF"/>
                </a:solidFill>
                <a:latin typeface="Arial" pitchFamily="-1" charset="0"/>
                <a:ea typeface="ＭＳ Ｐゴシック" pitchFamily="-108" charset="-128"/>
              </a:rPr>
              <a:t>20</a:t>
            </a:r>
            <a:r>
              <a:rPr kumimoji="0" lang="en-US" sz="2400" b="1" i="0" u="none" strike="noStrike" kern="1200" cap="none" spc="0" normalizeH="0" baseline="0" noProof="0" dirty="0">
                <a:ln>
                  <a:noFill/>
                </a:ln>
                <a:solidFill>
                  <a:srgbClr val="FFFFFF"/>
                </a:solidFill>
                <a:effectLst/>
                <a:uLnTx/>
                <a:uFillTx/>
                <a:latin typeface="Arial" pitchFamily="-1" charset="0"/>
                <a:ea typeface="ＭＳ Ｐゴシック" pitchFamily="-108" charset="-128"/>
                <a:cs typeface="+mn-cs"/>
              </a:rPr>
              <a:t> minutes</a:t>
            </a:r>
          </a:p>
        </p:txBody>
      </p:sp>
      <p:sp>
        <p:nvSpPr>
          <p:cNvPr id="28" name="Rectangle 3">
            <a:extLst>
              <a:ext uri="{FF2B5EF4-FFF2-40B4-BE49-F238E27FC236}">
                <a16:creationId xmlns:a16="http://schemas.microsoft.com/office/drawing/2014/main" id="{89044B54-FBD1-BA46-9141-7D946B4E4D3F}"/>
              </a:ext>
            </a:extLst>
          </p:cNvPr>
          <p:cNvSpPr txBox="1">
            <a:spLocks noChangeArrowheads="1"/>
          </p:cNvSpPr>
          <p:nvPr/>
        </p:nvSpPr>
        <p:spPr>
          <a:xfrm>
            <a:off x="290436" y="1730403"/>
            <a:ext cx="6567565" cy="4230675"/>
          </a:xfrm>
          <a:prstGeom prst="rect">
            <a:avLst/>
          </a:prstGeom>
          <a:solidFill>
            <a:srgbClr val="FFFFFF"/>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eaLnBrk="1" hangingPunct="1">
              <a:lnSpc>
                <a:spcPct val="100000"/>
              </a:lnSpc>
              <a:spcBef>
                <a:spcPts val="0"/>
              </a:spcBef>
              <a:spcAft>
                <a:spcPts val="0"/>
              </a:spcAft>
              <a:buClr>
                <a:schemeClr val="lt1"/>
              </a:buClr>
              <a:buSzPts val="1400"/>
              <a:buFont typeface="Hind Vadodara"/>
              <a:buChar char="●"/>
              <a:defRPr sz="2400" b="0" i="0" u="none" strike="noStrike" cap="none">
                <a:solidFill>
                  <a:schemeClr val="lt1"/>
                </a:solidFill>
                <a:latin typeface="Hind Vadodara"/>
                <a:ea typeface="Hind Vadodara"/>
                <a:cs typeface="Hind Vadodara"/>
                <a:sym typeface="Hind Vadodara"/>
              </a:defRPr>
            </a:lvl1pPr>
            <a:lvl2pPr marL="914400" marR="0" lvl="1" indent="-317500" algn="l" rtl="0" eaLnBrk="1" hangingPunct="1">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2pPr>
            <a:lvl3pPr marL="1371600" marR="0" lvl="2" indent="-317500" algn="l" rtl="0" eaLnBrk="1" hangingPunct="1">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3pPr>
            <a:lvl4pPr marL="1828800" marR="0" lvl="3" indent="-317500" algn="l" rtl="0" eaLnBrk="1" hangingPunct="1">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4pPr>
            <a:lvl5pPr marL="2286000" marR="0" lvl="4" indent="-317500" algn="l" rtl="0" eaLnBrk="1" hangingPunct="1">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5pPr>
            <a:lvl6pPr marL="2743200" marR="0" lvl="5" indent="-317500" algn="l" rtl="0" eaLnBrk="1" hangingPunct="1">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6pPr>
            <a:lvl7pPr marL="3200400" marR="0" lvl="6" indent="-317500" algn="l" rtl="0" eaLnBrk="1" hangingPunct="1">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7pPr>
            <a:lvl8pPr marL="3657600" marR="0" lvl="7" indent="-317500" algn="l" rtl="0" eaLnBrk="1" hangingPunct="1">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8pPr>
            <a:lvl9pPr marL="4114800" marR="0" lvl="8" indent="-317500" algn="l" rtl="0" eaLnBrk="1" hangingPunct="1">
              <a:lnSpc>
                <a:spcPct val="100000"/>
              </a:lnSpc>
              <a:spcBef>
                <a:spcPts val="1600"/>
              </a:spcBef>
              <a:spcAft>
                <a:spcPts val="160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9pPr>
          </a:lstStyle>
          <a:p>
            <a:pPr indent="-457200">
              <a:buClr>
                <a:schemeClr val="accent5"/>
              </a:buClr>
            </a:pPr>
            <a:r>
              <a:rPr lang="en-US" kern="0" dirty="0">
                <a:solidFill>
                  <a:schemeClr val="bg2">
                    <a:lumMod val="50000"/>
                  </a:schemeClr>
                </a:solidFill>
                <a:latin typeface="+mj-lt"/>
                <a:ea typeface="ＭＳ Ｐゴシック" pitchFamily="-108" charset="-128"/>
                <a:cs typeface="ＭＳ Ｐゴシック" pitchFamily="-108" charset="-128"/>
              </a:rPr>
              <a:t>Review your school-wide behavior data (or other outcome data).</a:t>
            </a:r>
          </a:p>
          <a:p>
            <a:pPr indent="-457200">
              <a:buClr>
                <a:schemeClr val="accent5"/>
              </a:buClr>
            </a:pPr>
            <a:endParaRPr lang="en-US" kern="0" dirty="0">
              <a:solidFill>
                <a:schemeClr val="bg2">
                  <a:lumMod val="50000"/>
                </a:schemeClr>
              </a:solidFill>
              <a:latin typeface="+mj-lt"/>
              <a:ea typeface="ＭＳ Ｐゴシック" pitchFamily="-108" charset="-128"/>
              <a:cs typeface="ＭＳ Ｐゴシック" pitchFamily="-108" charset="-128"/>
            </a:endParaRPr>
          </a:p>
          <a:p>
            <a:pPr indent="-457200">
              <a:buClr>
                <a:schemeClr val="accent5"/>
              </a:buClr>
            </a:pPr>
            <a:r>
              <a:rPr lang="en-US" kern="0" dirty="0">
                <a:solidFill>
                  <a:schemeClr val="bg2">
                    <a:lumMod val="50000"/>
                  </a:schemeClr>
                </a:solidFill>
                <a:latin typeface="+mj-lt"/>
                <a:ea typeface="ＭＳ Ｐゴシック" pitchFamily="-108" charset="-128"/>
                <a:cs typeface="ＭＳ Ｐゴシック" pitchFamily="-108" charset="-128"/>
              </a:rPr>
              <a:t>Have you used these decision-making steps to any problems in your school?</a:t>
            </a:r>
          </a:p>
          <a:p>
            <a:pPr indent="-457200">
              <a:buClr>
                <a:schemeClr val="accent5"/>
              </a:buClr>
            </a:pPr>
            <a:endParaRPr lang="en-US" kern="0" dirty="0">
              <a:solidFill>
                <a:schemeClr val="bg2">
                  <a:lumMod val="50000"/>
                </a:schemeClr>
              </a:solidFill>
              <a:latin typeface="+mj-lt"/>
              <a:ea typeface="ＭＳ Ｐゴシック" pitchFamily="-108" charset="-128"/>
              <a:cs typeface="ＭＳ Ｐゴシック" pitchFamily="-108" charset="-128"/>
            </a:endParaRPr>
          </a:p>
          <a:p>
            <a:pPr indent="-457200">
              <a:buClr>
                <a:schemeClr val="accent5"/>
              </a:buClr>
            </a:pPr>
            <a:r>
              <a:rPr lang="en-US" kern="0" dirty="0">
                <a:solidFill>
                  <a:schemeClr val="bg2">
                    <a:lumMod val="50000"/>
                  </a:schemeClr>
                </a:solidFill>
                <a:latin typeface="+mj-lt"/>
                <a:ea typeface="ＭＳ Ｐゴシック" pitchFamily="-108" charset="-128"/>
                <a:cs typeface="ＭＳ Ｐゴシック" pitchFamily="-108" charset="-128"/>
              </a:rPr>
              <a:t>Review your TFI data to establish your goal for next school year.</a:t>
            </a:r>
          </a:p>
          <a:p>
            <a:pPr marL="0" indent="0">
              <a:buClr>
                <a:schemeClr val="accent5"/>
              </a:buClr>
              <a:buFont typeface="Hind Vadodara"/>
              <a:buNone/>
            </a:pPr>
            <a:endParaRPr lang="en-US" kern="0" dirty="0">
              <a:solidFill>
                <a:schemeClr val="bg2">
                  <a:lumMod val="50000"/>
                </a:schemeClr>
              </a:solidFill>
              <a:latin typeface="+mj-lt"/>
              <a:ea typeface="ＭＳ Ｐゴシック" pitchFamily="-108" charset="-128"/>
              <a:cs typeface="ＭＳ Ｐゴシック" pitchFamily="-108" charset="-128"/>
            </a:endParaRPr>
          </a:p>
          <a:p>
            <a:pPr marL="0" indent="0">
              <a:buClr>
                <a:schemeClr val="accent5"/>
              </a:buClr>
              <a:buFont typeface="Hind Vadodara"/>
              <a:buNone/>
            </a:pPr>
            <a:r>
              <a:rPr lang="en-US" kern="0" dirty="0">
                <a:solidFill>
                  <a:schemeClr val="bg2">
                    <a:lumMod val="50000"/>
                  </a:schemeClr>
                </a:solidFill>
                <a:latin typeface="+mj-lt"/>
                <a:ea typeface="ＭＳ Ｐゴシック" pitchFamily="-108" charset="-128"/>
                <a:cs typeface="ＭＳ Ｐゴシック" pitchFamily="-108" charset="-128"/>
              </a:rPr>
              <a:t>Add to your action plan, as needed.</a:t>
            </a:r>
          </a:p>
          <a:p>
            <a:pPr marL="0" indent="0">
              <a:buClr>
                <a:schemeClr val="accent5"/>
              </a:buClr>
              <a:buFont typeface="Hind Vadodara"/>
              <a:buNone/>
            </a:pPr>
            <a:r>
              <a:rPr lang="en-US" kern="0" dirty="0">
                <a:solidFill>
                  <a:schemeClr val="bg2">
                    <a:lumMod val="50000"/>
                  </a:schemeClr>
                </a:solidFill>
                <a:latin typeface="+mj-lt"/>
                <a:ea typeface="ＭＳ Ｐゴシック" pitchFamily="-108" charset="-128"/>
                <a:cs typeface="ＭＳ Ｐゴシック" pitchFamily="-108" charset="-128"/>
              </a:rPr>
              <a:t>Be prepared to share with the group</a:t>
            </a:r>
            <a:r>
              <a:rPr lang="en-US" kern="0" dirty="0">
                <a:solidFill>
                  <a:schemeClr val="accent6">
                    <a:lumMod val="50000"/>
                  </a:schemeClr>
                </a:solidFill>
                <a:latin typeface="+mj-lt"/>
                <a:ea typeface="ＭＳ Ｐゴシック" pitchFamily="-108" charset="-128"/>
                <a:cs typeface="ＭＳ Ｐゴシック" pitchFamily="-108" charset="-128"/>
              </a:rPr>
              <a:t>.</a:t>
            </a:r>
          </a:p>
          <a:p>
            <a:pPr marL="0" indent="0">
              <a:buClr>
                <a:schemeClr val="accent5"/>
              </a:buClr>
              <a:buFont typeface="Hind Vadodara"/>
              <a:buNone/>
            </a:pPr>
            <a:endParaRPr lang="en-US" kern="0" dirty="0">
              <a:solidFill>
                <a:schemeClr val="accent6">
                  <a:lumMod val="50000"/>
                </a:schemeClr>
              </a:solidFill>
              <a:latin typeface="+mj-lt"/>
              <a:ea typeface="ＭＳ Ｐゴシック" pitchFamily="-108" charset="-128"/>
              <a:cs typeface="ＭＳ Ｐゴシック" pitchFamily="-108" charset="-128"/>
            </a:endParaRPr>
          </a:p>
        </p:txBody>
      </p:sp>
      <p:graphicFrame>
        <p:nvGraphicFramePr>
          <p:cNvPr id="29" name="Diagram 28">
            <a:extLst>
              <a:ext uri="{FF2B5EF4-FFF2-40B4-BE49-F238E27FC236}">
                <a16:creationId xmlns:a16="http://schemas.microsoft.com/office/drawing/2014/main" id="{D7EEE721-EE1B-0C4B-82DD-52FD55EEA0DA}"/>
              </a:ext>
            </a:extLst>
          </p:cNvPr>
          <p:cNvGraphicFramePr/>
          <p:nvPr>
            <p:extLst>
              <p:ext uri="{D42A27DB-BD31-4B8C-83A1-F6EECF244321}">
                <p14:modId xmlns:p14="http://schemas.microsoft.com/office/powerpoint/2010/main" val="2723674950"/>
              </p:ext>
            </p:extLst>
          </p:nvPr>
        </p:nvGraphicFramePr>
        <p:xfrm>
          <a:off x="6858001" y="2090576"/>
          <a:ext cx="5676940" cy="347590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0" name="Picture 29" descr="A picture containing diagram&#10;&#10;Description automatically generated">
            <a:extLst>
              <a:ext uri="{FF2B5EF4-FFF2-40B4-BE49-F238E27FC236}">
                <a16:creationId xmlns:a16="http://schemas.microsoft.com/office/drawing/2014/main" id="{5E8B0611-4666-0142-9B89-7728A84B0C3E}"/>
              </a:ext>
            </a:extLst>
          </p:cNvPr>
          <p:cNvPicPr>
            <a:picLocks noChangeAspect="1"/>
          </p:cNvPicPr>
          <p:nvPr/>
        </p:nvPicPr>
        <p:blipFill>
          <a:blip r:embed="rId9"/>
          <a:stretch>
            <a:fillRect/>
          </a:stretch>
        </p:blipFill>
        <p:spPr>
          <a:xfrm>
            <a:off x="8874325" y="3296266"/>
            <a:ext cx="1644292" cy="1308721"/>
          </a:xfrm>
          <a:prstGeom prst="ellipse">
            <a:avLst/>
          </a:prstGeom>
        </p:spPr>
      </p:pic>
      <p:sp>
        <p:nvSpPr>
          <p:cNvPr id="2" name="Arrow: Down 1">
            <a:extLst>
              <a:ext uri="{FF2B5EF4-FFF2-40B4-BE49-F238E27FC236}">
                <a16:creationId xmlns:a16="http://schemas.microsoft.com/office/drawing/2014/main" id="{8636C58B-A7FD-9CEA-57D0-F64C38C1B123}"/>
              </a:ext>
            </a:extLst>
          </p:cNvPr>
          <p:cNvSpPr/>
          <p:nvPr/>
        </p:nvSpPr>
        <p:spPr>
          <a:xfrm>
            <a:off x="11004884" y="1490462"/>
            <a:ext cx="815741" cy="1200228"/>
          </a:xfrm>
          <a:prstGeom prst="downArrow">
            <a:avLst/>
          </a:prstGeom>
          <a:solidFill>
            <a:srgbClr val="FFFF00"/>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4127591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childTnLst>
                          </p:cTn>
                        </p:par>
                        <p:par>
                          <p:cTn id="9" fill="hold">
                            <p:stCondLst>
                              <p:cond delay="0"/>
                            </p:stCondLst>
                            <p:childTnLst>
                              <p:par>
                                <p:cTn id="10" presetID="2" presetClass="entr" presetSubtype="4"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9" grpId="0">
        <p:bldAsOne/>
      </p:bldGraphic>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pic>
        <p:nvPicPr>
          <p:cNvPr id="1028" name="Picture 4" descr="50 Ways to Take a Break, and the Essential First Step of Remembering |  HuffPost Life">
            <a:extLst>
              <a:ext uri="{FF2B5EF4-FFF2-40B4-BE49-F238E27FC236}">
                <a16:creationId xmlns:a16="http://schemas.microsoft.com/office/drawing/2014/main" id="{BD75B9F0-2290-E34B-AC1E-4C25F7AF6E2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626225" y="0"/>
            <a:ext cx="5565775"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a:extLst>
              <a:ext uri="{FF2B5EF4-FFF2-40B4-BE49-F238E27FC236}">
                <a16:creationId xmlns:a16="http://schemas.microsoft.com/office/drawing/2014/main" id="{7463F7EB-32B6-BA42-BEC0-8A40BBCE4672}"/>
              </a:ext>
            </a:extLst>
          </p:cNvPr>
          <p:cNvSpPr/>
          <p:nvPr/>
        </p:nvSpPr>
        <p:spPr>
          <a:xfrm>
            <a:off x="2349305" y="1955409"/>
            <a:ext cx="2926080" cy="2968283"/>
          </a:xfrm>
          <a:prstGeom prst="ellipse">
            <a:avLst/>
          </a:prstGeom>
        </p:spPr>
        <p:style>
          <a:lnRef idx="2">
            <a:schemeClr val="accent2"/>
          </a:lnRef>
          <a:fillRef idx="1">
            <a:schemeClr val="lt1"/>
          </a:fillRef>
          <a:effectRef idx="0">
            <a:schemeClr val="accent2"/>
          </a:effectRef>
          <a:fontRef idx="minor">
            <a:schemeClr val="dk1"/>
          </a:fontRef>
        </p:style>
        <p:txBody>
          <a:bodyPr lIns="91440" tIns="45720" rIns="91440" bIns="45720" rtlCol="0" anchor="ctr"/>
          <a:lstStyle/>
          <a:p>
            <a:pPr algn="ctr"/>
            <a:r>
              <a:rPr lang="en-US" sz="3200" dirty="0">
                <a:solidFill>
                  <a:schemeClr val="tx1">
                    <a:lumMod val="95000"/>
                    <a:lumOff val="5000"/>
                  </a:schemeClr>
                </a:solidFill>
              </a:rPr>
              <a:t>10-minute break</a:t>
            </a:r>
            <a:endParaRPr lang="en-US" sz="3200" dirty="0">
              <a:solidFill>
                <a:schemeClr val="tx1">
                  <a:lumMod val="95000"/>
                  <a:lumOff val="5000"/>
                </a:schemeClr>
              </a:solidFill>
              <a:cs typeface="Arial"/>
            </a:endParaRPr>
          </a:p>
        </p:txBody>
      </p:sp>
    </p:spTree>
    <p:extLst>
      <p:ext uri="{BB962C8B-B14F-4D97-AF65-F5344CB8AC3E}">
        <p14:creationId xmlns:p14="http://schemas.microsoft.com/office/powerpoint/2010/main" val="6561187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479" name="Google Shape;479;p38"/>
          <p:cNvSpPr/>
          <p:nvPr/>
        </p:nvSpPr>
        <p:spPr>
          <a:xfrm>
            <a:off x="684646" y="1188984"/>
            <a:ext cx="7382394" cy="5201656"/>
          </a:xfrm>
          <a:prstGeom prst="donut">
            <a:avLst>
              <a:gd name="adj" fmla="val 4516"/>
            </a:avLst>
          </a:pr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0" name="Google Shape;480;p38"/>
          <p:cNvSpPr txBox="1">
            <a:spLocks noGrp="1"/>
          </p:cNvSpPr>
          <p:nvPr>
            <p:ph type="title"/>
          </p:nvPr>
        </p:nvSpPr>
        <p:spPr>
          <a:xfrm rot="21599706">
            <a:off x="861245" y="2712430"/>
            <a:ext cx="7029196" cy="2154763"/>
          </a:xfrm>
          <a:prstGeom prst="rect">
            <a:avLst/>
          </a:prstGeom>
        </p:spPr>
        <p:txBody>
          <a:bodyPr spcFirstLastPara="1" wrap="square" lIns="121900" tIns="121900" rIns="121900" bIns="121900" anchor="ctr" anchorCtr="0">
            <a:noAutofit/>
          </a:bodyPr>
          <a:lstStyle/>
          <a:p>
            <a:r>
              <a:rPr lang="en-US" sz="4400" b="1" dirty="0"/>
              <a:t>Supporting Staff and Embedded Professional Development</a:t>
            </a:r>
            <a:endParaRPr lang="en-US" sz="2800" b="1" dirty="0"/>
          </a:p>
        </p:txBody>
      </p:sp>
      <p:pic>
        <p:nvPicPr>
          <p:cNvPr id="6" name="Picture 5">
            <a:extLst>
              <a:ext uri="{FF2B5EF4-FFF2-40B4-BE49-F238E27FC236}">
                <a16:creationId xmlns:a16="http://schemas.microsoft.com/office/drawing/2014/main" id="{0769406C-0E34-4163-8B3C-9A7B3412C294}"/>
              </a:ext>
            </a:extLst>
          </p:cNvPr>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182381" y="6066333"/>
            <a:ext cx="2833687" cy="703251"/>
          </a:xfrm>
          <a:prstGeom prst="rect">
            <a:avLst/>
          </a:prstGeom>
        </p:spPr>
      </p:pic>
    </p:spTree>
    <p:extLst>
      <p:ext uri="{BB962C8B-B14F-4D97-AF65-F5344CB8AC3E}">
        <p14:creationId xmlns:p14="http://schemas.microsoft.com/office/powerpoint/2010/main" val="6795216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94BB6EB-D425-EF42-B735-243969448CB4}"/>
              </a:ext>
            </a:extLst>
          </p:cNvPr>
          <p:cNvSpPr txBox="1"/>
          <p:nvPr/>
        </p:nvSpPr>
        <p:spPr>
          <a:xfrm rot="10800000" flipV="1">
            <a:off x="316072" y="1748225"/>
            <a:ext cx="3575617" cy="45243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mn-ea"/>
                <a:cs typeface="+mn-cs"/>
              </a:rPr>
              <a:t>The way schools operate </a:t>
            </a:r>
            <a:r>
              <a:rPr kumimoji="0" lang="en-US" sz="2400" b="0" i="0" u="none" strike="noStrike" kern="1200" cap="none" spc="0" normalizeH="0" baseline="0" noProof="0" dirty="0">
                <a:ln>
                  <a:noFill/>
                </a:ln>
                <a:solidFill>
                  <a:srgbClr val="FFFFFF"/>
                </a:solidFill>
                <a:effectLst/>
                <a:uLnTx/>
                <a:uFillTx/>
                <a:latin typeface="Arial"/>
                <a:ea typeface="+mn-ea"/>
                <a:cs typeface="+mn-cs"/>
              </a:rPr>
              <a:t>are their foundational systems.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a:ea typeface="+mn-ea"/>
                <a:cs typeface="+mn-cs"/>
              </a:rPr>
              <a:t>In PBIS, these systems support: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FFFFFF"/>
                </a:solidFill>
                <a:effectLst/>
                <a:uLnTx/>
                <a:uFillTx/>
                <a:latin typeface="Arial"/>
                <a:ea typeface="+mn-ea"/>
                <a:cs typeface="+mn-cs"/>
              </a:rPr>
              <a:t>accurate, durable implementation of practices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FFFFFF"/>
                </a:solidFill>
                <a:effectLst/>
                <a:uLnTx/>
                <a:uFillTx/>
                <a:latin typeface="Arial"/>
                <a:ea typeface="+mn-ea"/>
                <a:cs typeface="+mn-cs"/>
              </a:rPr>
              <a:t>the effective use of data to achieve better outcomes (pbis.org)</a:t>
            </a:r>
          </a:p>
        </p:txBody>
      </p:sp>
      <p:sp>
        <p:nvSpPr>
          <p:cNvPr id="7" name="Title 6">
            <a:extLst>
              <a:ext uri="{FF2B5EF4-FFF2-40B4-BE49-F238E27FC236}">
                <a16:creationId xmlns:a16="http://schemas.microsoft.com/office/drawing/2014/main" id="{53EF54F9-C29A-0540-8CD1-186A065ED91B}"/>
              </a:ext>
            </a:extLst>
          </p:cNvPr>
          <p:cNvSpPr>
            <a:spLocks noGrp="1"/>
          </p:cNvSpPr>
          <p:nvPr>
            <p:ph type="title"/>
          </p:nvPr>
        </p:nvSpPr>
        <p:spPr>
          <a:xfrm>
            <a:off x="392661" y="192529"/>
            <a:ext cx="10691265" cy="1371030"/>
          </a:xfrm>
        </p:spPr>
        <p:txBody>
          <a:bodyPr>
            <a:normAutofit/>
          </a:bodyPr>
          <a:lstStyle/>
          <a:p>
            <a:r>
              <a:rPr lang="en-US" sz="3200" dirty="0"/>
              <a:t>What are SYSTEMS?</a:t>
            </a:r>
            <a:r>
              <a:rPr lang="en-US" sz="3200" dirty="0">
                <a:solidFill>
                  <a:schemeClr val="bg1"/>
                </a:solidFill>
              </a:rPr>
              <a:t> systems are what we do to support the </a:t>
            </a:r>
            <a:r>
              <a:rPr lang="en-US" sz="3200" b="1" dirty="0">
                <a:solidFill>
                  <a:schemeClr val="bg1"/>
                </a:solidFill>
              </a:rPr>
              <a:t>adults</a:t>
            </a:r>
            <a:r>
              <a:rPr lang="en-US" sz="3200" dirty="0">
                <a:solidFill>
                  <a:schemeClr val="bg1"/>
                </a:solidFill>
              </a:rPr>
              <a:t>!</a:t>
            </a:r>
            <a:endParaRPr lang="en-US" sz="3200" dirty="0"/>
          </a:p>
        </p:txBody>
      </p:sp>
      <p:pic>
        <p:nvPicPr>
          <p:cNvPr id="4" name="Picture 3">
            <a:extLst>
              <a:ext uri="{FF2B5EF4-FFF2-40B4-BE49-F238E27FC236}">
                <a16:creationId xmlns:a16="http://schemas.microsoft.com/office/drawing/2014/main" id="{A2264516-A6DF-1E5B-5399-F67C5EC6118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89567" y="1394978"/>
            <a:ext cx="7859099" cy="4906109"/>
          </a:xfrm>
          <a:prstGeom prst="rect">
            <a:avLst/>
          </a:prstGeom>
        </p:spPr>
      </p:pic>
      <p:sp>
        <p:nvSpPr>
          <p:cNvPr id="5" name="Rectangle 4">
            <a:extLst>
              <a:ext uri="{FF2B5EF4-FFF2-40B4-BE49-F238E27FC236}">
                <a16:creationId xmlns:a16="http://schemas.microsoft.com/office/drawing/2014/main" id="{9F2FD697-B85F-B5E8-76DB-ECBDDC149276}"/>
              </a:ext>
            </a:extLst>
          </p:cNvPr>
          <p:cNvSpPr/>
          <p:nvPr/>
        </p:nvSpPr>
        <p:spPr>
          <a:xfrm>
            <a:off x="7837714" y="4680857"/>
            <a:ext cx="3961626" cy="1600200"/>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31578256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27A98D-2B9B-D944-EA90-66DE78A11038}"/>
              </a:ext>
            </a:extLst>
          </p:cNvPr>
          <p:cNvSpPr>
            <a:spLocks noGrp="1"/>
          </p:cNvSpPr>
          <p:nvPr>
            <p:ph type="title"/>
          </p:nvPr>
        </p:nvSpPr>
        <p:spPr>
          <a:xfrm>
            <a:off x="674167" y="352097"/>
            <a:ext cx="10691265" cy="1127930"/>
          </a:xfrm>
        </p:spPr>
        <p:txBody>
          <a:bodyPr wrap="square" anchor="t">
            <a:normAutofit fontScale="90000"/>
          </a:bodyPr>
          <a:lstStyle/>
          <a:p>
            <a:pPr>
              <a:lnSpc>
                <a:spcPct val="90000"/>
              </a:lnSpc>
            </a:pPr>
            <a:r>
              <a:rPr lang="en-US" sz="3700" dirty="0"/>
              <a:t>Key Systems supporting Positive Classroom Supports</a:t>
            </a:r>
          </a:p>
        </p:txBody>
      </p:sp>
      <p:sp>
        <p:nvSpPr>
          <p:cNvPr id="3" name="Text Placeholder 2">
            <a:extLst>
              <a:ext uri="{FF2B5EF4-FFF2-40B4-BE49-F238E27FC236}">
                <a16:creationId xmlns:a16="http://schemas.microsoft.com/office/drawing/2014/main" id="{753F9BE7-F8D2-8BAC-A42E-EB4D40A15EDC}"/>
              </a:ext>
            </a:extLst>
          </p:cNvPr>
          <p:cNvSpPr>
            <a:spLocks noGrp="1"/>
          </p:cNvSpPr>
          <p:nvPr>
            <p:ph type="body" idx="1"/>
          </p:nvPr>
        </p:nvSpPr>
        <p:spPr>
          <a:xfrm>
            <a:off x="715383" y="2128683"/>
            <a:ext cx="5304417" cy="4377219"/>
          </a:xfrm>
        </p:spPr>
        <p:txBody>
          <a:bodyPr wrap="square" anchor="t">
            <a:normAutofit fontScale="92500"/>
          </a:bodyPr>
          <a:lstStyle/>
          <a:p>
            <a:pPr marL="571500" indent="-457200">
              <a:lnSpc>
                <a:spcPct val="110000"/>
              </a:lnSpc>
              <a:buClr>
                <a:schemeClr val="bg1"/>
              </a:buClr>
              <a:buSzPct val="100000"/>
              <a:buFont typeface="+mj-lt"/>
              <a:buAutoNum type="arabicPeriod"/>
            </a:pPr>
            <a:r>
              <a:rPr lang="en-US" sz="2400" dirty="0">
                <a:latin typeface="Calibri" panose="020F0502020204030204" pitchFamily="34" charset="0"/>
                <a:ea typeface="Calibri" panose="020F0502020204030204" pitchFamily="34" charset="0"/>
                <a:cs typeface="Calibri" panose="020F0502020204030204" pitchFamily="34" charset="0"/>
              </a:rPr>
              <a:t>Establish </a:t>
            </a:r>
            <a:r>
              <a:rPr lang="en-US" sz="2400" b="1" i="1" dirty="0">
                <a:solidFill>
                  <a:srgbClr val="FFFF00"/>
                </a:solidFill>
                <a:latin typeface="Calibri" panose="020F0502020204030204" pitchFamily="34" charset="0"/>
                <a:ea typeface="Calibri" panose="020F0502020204030204" pitchFamily="34" charset="0"/>
                <a:cs typeface="Calibri" panose="020F0502020204030204" pitchFamily="34" charset="0"/>
              </a:rPr>
              <a:t>foundations</a:t>
            </a:r>
            <a:r>
              <a:rPr lang="en-US" sz="2400" dirty="0">
                <a:latin typeface="Calibri" panose="020F0502020204030204" pitchFamily="34" charset="0"/>
                <a:ea typeface="Calibri" panose="020F0502020204030204" pitchFamily="34" charset="0"/>
                <a:cs typeface="Calibri" panose="020F0502020204030204" pitchFamily="34" charset="0"/>
              </a:rPr>
              <a:t> to support Positive Classroom Supports</a:t>
            </a:r>
          </a:p>
          <a:p>
            <a:pPr marL="571500" indent="-457200">
              <a:lnSpc>
                <a:spcPct val="110000"/>
              </a:lnSpc>
              <a:buClr>
                <a:schemeClr val="bg1"/>
              </a:buClr>
              <a:buSzPct val="100000"/>
              <a:buFont typeface="+mj-lt"/>
              <a:buAutoNum type="arabicPeriod"/>
            </a:pPr>
            <a:r>
              <a:rPr lang="en-US" sz="2400" dirty="0">
                <a:latin typeface="Calibri" panose="020F0502020204030204" pitchFamily="34" charset="0"/>
                <a:ea typeface="Calibri" panose="020F0502020204030204" pitchFamily="34" charset="0"/>
                <a:cs typeface="Calibri" panose="020F0502020204030204" pitchFamily="34" charset="0"/>
              </a:rPr>
              <a:t>Explicitly </a:t>
            </a:r>
            <a:r>
              <a:rPr lang="en-US" sz="2400" b="1" i="1" dirty="0">
                <a:solidFill>
                  <a:srgbClr val="FFFF00"/>
                </a:solidFill>
                <a:latin typeface="Calibri" panose="020F0502020204030204" pitchFamily="34" charset="0"/>
                <a:ea typeface="Calibri" panose="020F0502020204030204" pitchFamily="34" charset="0"/>
                <a:cs typeface="Calibri" panose="020F0502020204030204" pitchFamily="34" charset="0"/>
              </a:rPr>
              <a:t>teach</a:t>
            </a:r>
            <a:r>
              <a:rPr lang="en-US" sz="2400" dirty="0">
                <a:latin typeface="Calibri" panose="020F0502020204030204" pitchFamily="34" charset="0"/>
                <a:ea typeface="Calibri" panose="020F0502020204030204" pitchFamily="34" charset="0"/>
                <a:cs typeface="Calibri" panose="020F0502020204030204" pitchFamily="34" charset="0"/>
              </a:rPr>
              <a:t> and </a:t>
            </a:r>
            <a:r>
              <a:rPr lang="en-US" sz="2400" b="1" i="1" dirty="0">
                <a:solidFill>
                  <a:srgbClr val="FFFF00"/>
                </a:solidFill>
                <a:latin typeface="Calibri" panose="020F0502020204030204" pitchFamily="34" charset="0"/>
                <a:ea typeface="Calibri" panose="020F0502020204030204" pitchFamily="34" charset="0"/>
                <a:cs typeface="Calibri" panose="020F0502020204030204" pitchFamily="34" charset="0"/>
              </a:rPr>
              <a:t>coach</a:t>
            </a:r>
          </a:p>
          <a:p>
            <a:pPr marL="571500" indent="-457200">
              <a:lnSpc>
                <a:spcPct val="110000"/>
              </a:lnSpc>
              <a:buClr>
                <a:schemeClr val="bg1"/>
              </a:buClr>
              <a:buSzPct val="100000"/>
              <a:buFont typeface="+mj-lt"/>
              <a:buAutoNum type="arabicPeriod"/>
            </a:pPr>
            <a:r>
              <a:rPr lang="en-US" sz="2400" dirty="0">
                <a:latin typeface="Calibri" panose="020F0502020204030204" pitchFamily="34" charset="0"/>
                <a:ea typeface="Calibri" panose="020F0502020204030204" pitchFamily="34" charset="0"/>
                <a:cs typeface="Calibri" panose="020F0502020204030204" pitchFamily="34" charset="0"/>
              </a:rPr>
              <a:t>Monitor </a:t>
            </a:r>
            <a:r>
              <a:rPr lang="en-US" sz="2400" b="1" i="1" dirty="0">
                <a:solidFill>
                  <a:srgbClr val="FFFF00"/>
                </a:solidFill>
                <a:latin typeface="Calibri" panose="020F0502020204030204" pitchFamily="34" charset="0"/>
                <a:ea typeface="Calibri" panose="020F0502020204030204" pitchFamily="34" charset="0"/>
                <a:cs typeface="Calibri" panose="020F0502020204030204" pitchFamily="34" charset="0"/>
              </a:rPr>
              <a:t>systems implementation </a:t>
            </a:r>
            <a:r>
              <a:rPr lang="en-US" sz="2400" dirty="0">
                <a:latin typeface="Calibri" panose="020F0502020204030204" pitchFamily="34" charset="0"/>
                <a:ea typeface="Calibri" panose="020F0502020204030204" pitchFamily="34" charset="0"/>
                <a:cs typeface="Calibri" panose="020F0502020204030204" pitchFamily="34" charset="0"/>
              </a:rPr>
              <a:t>and use continuous improvement process</a:t>
            </a:r>
          </a:p>
          <a:p>
            <a:pPr marL="571500" indent="-457200">
              <a:lnSpc>
                <a:spcPct val="110000"/>
              </a:lnSpc>
              <a:buClr>
                <a:schemeClr val="bg1"/>
              </a:buClr>
              <a:buSzPct val="100000"/>
              <a:buFont typeface="+mj-lt"/>
              <a:buAutoNum type="arabicPeriod"/>
            </a:pPr>
            <a:r>
              <a:rPr lang="en-US" sz="2400" dirty="0">
                <a:latin typeface="Calibri" panose="020F0502020204030204" pitchFamily="34" charset="0"/>
                <a:ea typeface="Calibri" panose="020F0502020204030204" pitchFamily="34" charset="0"/>
                <a:cs typeface="Calibri" panose="020F0502020204030204" pitchFamily="34" charset="0"/>
              </a:rPr>
              <a:t>Monitor </a:t>
            </a:r>
            <a:r>
              <a:rPr lang="en-US" sz="2400" b="1" i="1" dirty="0">
                <a:solidFill>
                  <a:srgbClr val="FFFF00"/>
                </a:solidFill>
                <a:latin typeface="Calibri" panose="020F0502020204030204" pitchFamily="34" charset="0"/>
                <a:ea typeface="Calibri" panose="020F0502020204030204" pitchFamily="34" charset="0"/>
                <a:cs typeface="Calibri" panose="020F0502020204030204" pitchFamily="34" charset="0"/>
              </a:rPr>
              <a:t>educator implementation </a:t>
            </a:r>
            <a:r>
              <a:rPr lang="en-US" sz="2400" dirty="0">
                <a:latin typeface="Calibri" panose="020F0502020204030204" pitchFamily="34" charset="0"/>
                <a:ea typeface="Calibri" panose="020F0502020204030204" pitchFamily="34" charset="0"/>
                <a:cs typeface="Calibri" panose="020F0502020204030204" pitchFamily="34" charset="0"/>
              </a:rPr>
              <a:t>and use continuous improvement process</a:t>
            </a:r>
          </a:p>
          <a:p>
            <a:pPr marL="571500" indent="-457200">
              <a:lnSpc>
                <a:spcPct val="110000"/>
              </a:lnSpc>
              <a:buClr>
                <a:schemeClr val="bg1"/>
              </a:buClr>
              <a:buSzPct val="100000"/>
              <a:buFont typeface="+mj-lt"/>
              <a:buAutoNum type="arabicPeriod"/>
            </a:pPr>
            <a:r>
              <a:rPr lang="en-US" sz="2400" dirty="0">
                <a:latin typeface="Calibri" panose="020F0502020204030204" pitchFamily="34" charset="0"/>
                <a:ea typeface="Calibri" panose="020F0502020204030204" pitchFamily="34" charset="0"/>
                <a:cs typeface="Calibri" panose="020F0502020204030204" pitchFamily="34" charset="0"/>
              </a:rPr>
              <a:t>Monitor </a:t>
            </a:r>
            <a:r>
              <a:rPr lang="en-US" sz="2400" b="1" i="1" dirty="0">
                <a:solidFill>
                  <a:srgbClr val="FFFF00"/>
                </a:solidFill>
                <a:latin typeface="Calibri" panose="020F0502020204030204" pitchFamily="34" charset="0"/>
                <a:ea typeface="Calibri" panose="020F0502020204030204" pitchFamily="34" charset="0"/>
                <a:cs typeface="Calibri" panose="020F0502020204030204" pitchFamily="34" charset="0"/>
              </a:rPr>
              <a:t>equitable student benefit </a:t>
            </a:r>
            <a:r>
              <a:rPr lang="en-US" sz="2400" dirty="0">
                <a:latin typeface="Calibri" panose="020F0502020204030204" pitchFamily="34" charset="0"/>
                <a:ea typeface="Calibri" panose="020F0502020204030204" pitchFamily="34" charset="0"/>
                <a:cs typeface="Calibri" panose="020F0502020204030204" pitchFamily="34" charset="0"/>
              </a:rPr>
              <a:t>and use continuous improvement process</a:t>
            </a:r>
          </a:p>
        </p:txBody>
      </p:sp>
      <p:pic>
        <p:nvPicPr>
          <p:cNvPr id="7" name="Picture 6">
            <a:extLst>
              <a:ext uri="{FF2B5EF4-FFF2-40B4-BE49-F238E27FC236}">
                <a16:creationId xmlns:a16="http://schemas.microsoft.com/office/drawing/2014/main" id="{03A97C2B-0B97-9C43-8B50-C2787FDC677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315200" y="1586979"/>
            <a:ext cx="3608743" cy="491892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040784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6B99E31-7DE9-7A4E-B004-A4C8A70B2655}"/>
              </a:ext>
            </a:extLst>
          </p:cNvPr>
          <p:cNvSpPr/>
          <p:nvPr/>
        </p:nvSpPr>
        <p:spPr>
          <a:xfrm>
            <a:off x="-76200" y="1295400"/>
            <a:ext cx="8229600" cy="2667000"/>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Arial" pitchFamily="-1" charset="0"/>
              <a:ea typeface="ＭＳ Ｐゴシック" pitchFamily="-108" charset="-128"/>
              <a:cs typeface="+mn-cs"/>
            </a:endParaRPr>
          </a:p>
        </p:txBody>
      </p:sp>
      <p:graphicFrame>
        <p:nvGraphicFramePr>
          <p:cNvPr id="6" name="Diagram 5">
            <a:extLst>
              <a:ext uri="{FF2B5EF4-FFF2-40B4-BE49-F238E27FC236}">
                <a16:creationId xmlns:a16="http://schemas.microsoft.com/office/drawing/2014/main" id="{4DE0C2FD-F915-784B-82C7-95845F551444}"/>
              </a:ext>
            </a:extLst>
          </p:cNvPr>
          <p:cNvGraphicFramePr/>
          <p:nvPr/>
        </p:nvGraphicFramePr>
        <p:xfrm>
          <a:off x="-1503680" y="457200"/>
          <a:ext cx="9614361" cy="6400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9" name="Diagram 8">
            <a:extLst>
              <a:ext uri="{FF2B5EF4-FFF2-40B4-BE49-F238E27FC236}">
                <a16:creationId xmlns:a16="http://schemas.microsoft.com/office/drawing/2014/main" id="{99C54391-B2B0-8C44-9382-4A462A9E364C}"/>
              </a:ext>
            </a:extLst>
          </p:cNvPr>
          <p:cNvGraphicFramePr/>
          <p:nvPr/>
        </p:nvGraphicFramePr>
        <p:xfrm>
          <a:off x="4457700" y="457200"/>
          <a:ext cx="8631382" cy="742949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5" name="Title 4">
            <a:extLst>
              <a:ext uri="{FF2B5EF4-FFF2-40B4-BE49-F238E27FC236}">
                <a16:creationId xmlns:a16="http://schemas.microsoft.com/office/drawing/2014/main" id="{835785AB-A38E-BB4D-B256-43724DBC5039}"/>
              </a:ext>
            </a:extLst>
          </p:cNvPr>
          <p:cNvSpPr>
            <a:spLocks noGrp="1"/>
          </p:cNvSpPr>
          <p:nvPr>
            <p:ph type="title"/>
          </p:nvPr>
        </p:nvSpPr>
        <p:spPr>
          <a:xfrm>
            <a:off x="249520" y="266701"/>
            <a:ext cx="10896600" cy="845600"/>
          </a:xfrm>
          <a:noFill/>
        </p:spPr>
        <p:txBody>
          <a:bodyPr/>
          <a:lstStyle/>
          <a:p>
            <a:pPr algn="l"/>
            <a:r>
              <a:rPr lang="en-US" sz="3500" b="1" dirty="0">
                <a:solidFill>
                  <a:schemeClr val="accent6">
                    <a:lumMod val="50000"/>
                  </a:schemeClr>
                </a:solidFill>
                <a:latin typeface="Calibri" panose="020F0502020204030204" pitchFamily="34" charset="0"/>
                <a:cs typeface="Calibri" panose="020F0502020204030204" pitchFamily="34" charset="0"/>
              </a:rPr>
              <a:t>Step 8: Develop Systems to Support Staff</a:t>
            </a:r>
          </a:p>
        </p:txBody>
      </p:sp>
      <p:grpSp>
        <p:nvGrpSpPr>
          <p:cNvPr id="11" name="Group 10">
            <a:extLst>
              <a:ext uri="{FF2B5EF4-FFF2-40B4-BE49-F238E27FC236}">
                <a16:creationId xmlns:a16="http://schemas.microsoft.com/office/drawing/2014/main" id="{480B4C24-72E1-4A44-833F-22E132A35C5B}"/>
              </a:ext>
            </a:extLst>
          </p:cNvPr>
          <p:cNvGrpSpPr/>
          <p:nvPr/>
        </p:nvGrpSpPr>
        <p:grpSpPr>
          <a:xfrm>
            <a:off x="10577683" y="79901"/>
            <a:ext cx="1539918" cy="1503336"/>
            <a:chOff x="2487167" y="61762"/>
            <a:chExt cx="2569303" cy="2964580"/>
          </a:xfrm>
        </p:grpSpPr>
        <p:sp>
          <p:nvSpPr>
            <p:cNvPr id="12" name="Oval 11">
              <a:extLst>
                <a:ext uri="{FF2B5EF4-FFF2-40B4-BE49-F238E27FC236}">
                  <a16:creationId xmlns:a16="http://schemas.microsoft.com/office/drawing/2014/main" id="{9F055ACB-78BF-504F-A8E4-D5D4835873F4}"/>
                </a:ext>
              </a:extLst>
            </p:cNvPr>
            <p:cNvSpPr/>
            <p:nvPr/>
          </p:nvSpPr>
          <p:spPr>
            <a:xfrm>
              <a:off x="2487167" y="61762"/>
              <a:ext cx="2569303" cy="2964580"/>
            </a:xfrm>
            <a:prstGeom prst="ellipse">
              <a:avLst/>
            </a:prstGeom>
            <a:solidFill>
              <a:srgbClr val="FFBAC6"/>
            </a:solidFill>
            <a:ln w="19050">
              <a:solidFill>
                <a:srgbClr val="EE6E99"/>
              </a:solidFill>
            </a:ln>
          </p:spPr>
          <p:style>
            <a:lnRef idx="2">
              <a:scrgbClr r="0" g="0" b="0"/>
            </a:lnRef>
            <a:fillRef idx="1">
              <a:scrgbClr r="0" g="0" b="0"/>
            </a:fillRef>
            <a:effectRef idx="0">
              <a:schemeClr val="accent1">
                <a:alpha val="50000"/>
                <a:hueOff val="0"/>
                <a:satOff val="0"/>
                <a:lumOff val="0"/>
                <a:alphaOff val="0"/>
              </a:schemeClr>
            </a:effectRef>
            <a:fontRef idx="minor">
              <a:schemeClr val="tx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D0F41"/>
                </a:solidFill>
                <a:effectLst/>
                <a:uLnTx/>
                <a:uFillTx/>
                <a:latin typeface="Arial"/>
                <a:ea typeface="+mn-ea"/>
                <a:cs typeface="+mn-cs"/>
              </a:endParaRPr>
            </a:p>
          </p:txBody>
        </p:sp>
        <p:sp>
          <p:nvSpPr>
            <p:cNvPr id="13" name="Oval 4">
              <a:extLst>
                <a:ext uri="{FF2B5EF4-FFF2-40B4-BE49-F238E27FC236}">
                  <a16:creationId xmlns:a16="http://schemas.microsoft.com/office/drawing/2014/main" id="{6D33DE3C-5CFD-A447-878A-37848FC427DD}"/>
                </a:ext>
              </a:extLst>
            </p:cNvPr>
            <p:cNvSpPr txBox="1"/>
            <p:nvPr/>
          </p:nvSpPr>
          <p:spPr>
            <a:xfrm>
              <a:off x="2487167" y="580563"/>
              <a:ext cx="2174025" cy="1334061"/>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marL="0" marR="0" lvl="0" indent="0" algn="ctr" defTabSz="1600200" rtl="0" eaLnBrk="1" fontAlgn="auto" latinLnBrk="0" hangingPunct="1">
                <a:lnSpc>
                  <a:spcPct val="90000"/>
                </a:lnSpc>
                <a:spcBef>
                  <a:spcPct val="0"/>
                </a:spcBef>
                <a:spcAft>
                  <a:spcPct val="35000"/>
                </a:spcAft>
                <a:buClrTx/>
                <a:buSzTx/>
                <a:buFontTx/>
                <a:buNone/>
                <a:tabLst/>
                <a:defRPr/>
              </a:pPr>
              <a:r>
                <a:rPr kumimoji="0" lang="en-US" sz="18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rPr>
                <a:t>Systems</a:t>
              </a:r>
            </a:p>
          </p:txBody>
        </p:sp>
      </p:grpSp>
    </p:spTree>
    <p:extLst>
      <p:ext uri="{BB962C8B-B14F-4D97-AF65-F5344CB8AC3E}">
        <p14:creationId xmlns:p14="http://schemas.microsoft.com/office/powerpoint/2010/main" val="656195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B6B5166-3BF4-0735-CC98-940B2BD3376E}"/>
              </a:ext>
            </a:extLst>
          </p:cNvPr>
          <p:cNvSpPr txBox="1"/>
          <p:nvPr/>
        </p:nvSpPr>
        <p:spPr>
          <a:xfrm>
            <a:off x="8008754" y="3611921"/>
            <a:ext cx="3352800"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D0F41"/>
                </a:solidFill>
                <a:effectLst/>
                <a:uLnTx/>
                <a:uFillTx/>
                <a:latin typeface="Arial"/>
                <a:ea typeface="+mn-ea"/>
                <a:cs typeface="+mn-cs"/>
              </a:rPr>
              <a:t>For now,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D0F41"/>
                </a:solidFill>
                <a:effectLst/>
                <a:uLnTx/>
                <a:uFillTx/>
                <a:latin typeface="Arial"/>
                <a:ea typeface="+mn-ea"/>
                <a:cs typeface="+mn-cs"/>
              </a:rPr>
              <a:t>focus on providing </a:t>
            </a:r>
            <a:r>
              <a:rPr kumimoji="0" lang="en-US" sz="2800" b="1" i="0" u="none" strike="noStrike" kern="1200" cap="none" spc="0" normalizeH="0" baseline="0" noProof="0" dirty="0">
                <a:ln>
                  <a:noFill/>
                </a:ln>
                <a:solidFill>
                  <a:srgbClr val="0D0F41"/>
                </a:solidFill>
                <a:effectLst/>
                <a:uLnTx/>
                <a:uFillTx/>
                <a:latin typeface="Arial"/>
                <a:ea typeface="+mn-ea"/>
                <a:cs typeface="+mn-cs"/>
              </a:rPr>
              <a:t>ALL</a:t>
            </a:r>
            <a:r>
              <a:rPr kumimoji="0" lang="en-US" sz="2800" b="0" i="0" u="none" strike="noStrike" kern="1200" cap="none" spc="0" normalizeH="0" baseline="0" noProof="0" dirty="0">
                <a:ln>
                  <a:noFill/>
                </a:ln>
                <a:solidFill>
                  <a:srgbClr val="0D0F41"/>
                </a:solidFill>
                <a:effectLst/>
                <a:uLnTx/>
                <a:uFillTx/>
                <a:latin typeface="Arial"/>
                <a:ea typeface="+mn-ea"/>
                <a:cs typeface="+mn-cs"/>
              </a:rPr>
              <a:t> staff </a:t>
            </a:r>
            <a:r>
              <a:rPr kumimoji="0" lang="en-US" sz="3200" b="1" i="0" u="none" strike="noStrike" kern="1200" cap="none" spc="0" normalizeH="0" baseline="0" noProof="0" dirty="0">
                <a:ln>
                  <a:noFill/>
                </a:ln>
                <a:solidFill>
                  <a:srgbClr val="00843E"/>
                </a:solidFill>
                <a:effectLst/>
                <a:uLnTx/>
                <a:uFillTx/>
                <a:latin typeface="Arial"/>
                <a:ea typeface="+mn-ea"/>
                <a:cs typeface="+mn-cs"/>
              </a:rPr>
              <a:t>Tier 1</a:t>
            </a:r>
            <a:r>
              <a:rPr kumimoji="0" lang="en-US" sz="2800" b="0" i="0" u="none" strike="noStrike" kern="1200" cap="none" spc="0" normalizeH="0" baseline="0" noProof="0" dirty="0">
                <a:ln>
                  <a:noFill/>
                </a:ln>
                <a:solidFill>
                  <a:srgbClr val="0D0F41"/>
                </a:solidFill>
                <a:effectLst/>
                <a:uLnTx/>
                <a:uFillTx/>
                <a:latin typeface="Arial"/>
                <a:ea typeface="+mn-ea"/>
                <a:cs typeface="+mn-cs"/>
              </a:rPr>
              <a:t> professional development </a:t>
            </a:r>
          </a:p>
        </p:txBody>
      </p:sp>
      <p:sp>
        <p:nvSpPr>
          <p:cNvPr id="203782" name="Text Box 6"/>
          <p:cNvSpPr txBox="1">
            <a:spLocks noChangeArrowheads="1"/>
          </p:cNvSpPr>
          <p:nvPr/>
        </p:nvSpPr>
        <p:spPr bwMode="auto">
          <a:xfrm>
            <a:off x="5021918" y="663772"/>
            <a:ext cx="7129970" cy="2246769"/>
          </a:xfrm>
          <a:prstGeom prst="rect">
            <a:avLst/>
          </a:prstGeom>
          <a:solidFill>
            <a:srgbClr val="FFD0C2"/>
          </a:solidFill>
          <a:ln w="76200">
            <a:solidFill>
              <a:srgbClr val="FF0000"/>
            </a:solidFill>
            <a:miter lim="800000"/>
            <a:headEnd/>
            <a:tailEnd/>
          </a:ln>
        </p:spPr>
        <p:txBody>
          <a:bodyPr wrap="square">
            <a:prstTxWarp prst="textNoShape">
              <a:avLst/>
            </a:prstTxWarp>
            <a:spAutoFit/>
          </a:bodyPr>
          <a:lstStyle/>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Tier 3</a:t>
            </a:r>
            <a:endParaRPr kumimoji="0" lang="en-US" sz="22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endParaRP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What do we do for the </a:t>
            </a:r>
            <a:r>
              <a:rPr kumimoji="0" lang="en-US" sz="22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FEW</a:t>
            </a:r>
            <a:r>
              <a:rPr kumimoji="0" lang="en-US" sz="22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 staff needing intensive support?</a:t>
            </a:r>
          </a:p>
          <a:p>
            <a:pPr marL="0" marR="0" lvl="0" indent="0" algn="ctr" defTabSz="914377" rtl="0" eaLnBrk="0" fontAlgn="auto" latinLnBrk="0" hangingPunct="0">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endParaRP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Intensive Professional Development:</a:t>
            </a: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Data-driven Consultation</a:t>
            </a:r>
          </a:p>
          <a:p>
            <a:pPr marL="0" marR="0" lvl="0" indent="0" algn="ctr" defTabSz="914377" rtl="0" eaLnBrk="0" fontAlgn="auto" latinLnBrk="0" hangingPunct="0">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endParaRP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Performance Feedback:</a:t>
            </a: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Routine Walkthrough and Self-management Data Reviews</a:t>
            </a:r>
          </a:p>
        </p:txBody>
      </p:sp>
      <p:sp>
        <p:nvSpPr>
          <p:cNvPr id="23" name="Trapezoid 22">
            <a:extLst>
              <a:ext uri="{FF2B5EF4-FFF2-40B4-BE49-F238E27FC236}">
                <a16:creationId xmlns:a16="http://schemas.microsoft.com/office/drawing/2014/main" id="{5FE9307F-9D2A-BA4D-832A-5F8E1CC785A0}"/>
              </a:ext>
            </a:extLst>
          </p:cNvPr>
          <p:cNvSpPr/>
          <p:nvPr/>
        </p:nvSpPr>
        <p:spPr>
          <a:xfrm>
            <a:off x="1392050" y="1564732"/>
            <a:ext cx="5852729" cy="5181347"/>
          </a:xfrm>
          <a:prstGeom prst="trapezoid">
            <a:avLst>
              <a:gd name="adj" fmla="val 56479"/>
            </a:avLst>
          </a:prstGeom>
          <a:gradFill flip="none" rotWithShape="1">
            <a:gsLst>
              <a:gs pos="18000">
                <a:srgbClr val="92D050"/>
              </a:gs>
              <a:gs pos="64000">
                <a:srgbClr val="33AE33"/>
              </a:gs>
              <a:gs pos="99000">
                <a:srgbClr val="008A64"/>
              </a:gs>
            </a:gsLst>
            <a:lin ang="5400000" scaled="1"/>
            <a:tileRect/>
          </a:gradFill>
          <a:ln w="19050">
            <a:solidFill>
              <a:srgbClr val="92D050"/>
            </a:solidFill>
          </a:ln>
          <a:effectLst>
            <a:glow rad="197653">
              <a:srgbClr val="92D050"/>
            </a:glow>
          </a:effectLst>
        </p:spPr>
        <p:style>
          <a:lnRef idx="2">
            <a:scrgbClr r="0" g="0" b="0"/>
          </a:lnRef>
          <a:fillRef idx="1">
            <a:scrgbClr r="0" g="0" b="0"/>
          </a:fillRef>
          <a:effectRef idx="0">
            <a:scrgbClr r="0" g="0" b="0"/>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28003" name="Rectangle 3"/>
          <p:cNvSpPr>
            <a:spLocks noChangeArrowheads="1"/>
          </p:cNvSpPr>
          <p:nvPr/>
        </p:nvSpPr>
        <p:spPr bwMode="auto">
          <a:xfrm>
            <a:off x="1524002" y="1529834"/>
            <a:ext cx="184731" cy="369332"/>
          </a:xfrm>
          <a:prstGeom prst="rect">
            <a:avLst/>
          </a:prstGeom>
          <a:noFill/>
          <a:ln w="9525">
            <a:noFill/>
            <a:miter lim="800000"/>
            <a:headEnd/>
            <a:tailEnd/>
          </a:ln>
        </p:spPr>
        <p:txBody>
          <a:bodyPr wrap="none" anchor="ctr">
            <a:prstTxWarp prst="textNoShape">
              <a:avLst/>
            </a:prstTxWarp>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Franklin Gothic Medium"/>
              <a:ea typeface="ＭＳ Ｐゴシック" pitchFamily="-108" charset="-128"/>
              <a:cs typeface="Arial"/>
              <a:sym typeface="Arial"/>
            </a:endParaRPr>
          </a:p>
        </p:txBody>
      </p:sp>
      <p:cxnSp>
        <p:nvCxnSpPr>
          <p:cNvPr id="5" name="Straight Arrow Connector 4">
            <a:extLst>
              <a:ext uri="{FF2B5EF4-FFF2-40B4-BE49-F238E27FC236}">
                <a16:creationId xmlns:a16="http://schemas.microsoft.com/office/drawing/2014/main" id="{306D1B64-7393-7F4E-8156-7A2ABDEE86FF}"/>
              </a:ext>
            </a:extLst>
          </p:cNvPr>
          <p:cNvCxnSpPr>
            <a:cxnSpLocks/>
          </p:cNvCxnSpPr>
          <p:nvPr/>
        </p:nvCxnSpPr>
        <p:spPr>
          <a:xfrm>
            <a:off x="400563" y="4182321"/>
            <a:ext cx="1438441" cy="1295665"/>
          </a:xfrm>
          <a:prstGeom prst="straightConnector1">
            <a:avLst/>
          </a:prstGeom>
          <a:ln w="127000">
            <a:solidFill>
              <a:srgbClr val="33AE33"/>
            </a:solidFill>
            <a:tailEnd type="triangle"/>
          </a:ln>
        </p:spPr>
        <p:style>
          <a:lnRef idx="2">
            <a:schemeClr val="accent1"/>
          </a:lnRef>
          <a:fillRef idx="0">
            <a:schemeClr val="accent1"/>
          </a:fillRef>
          <a:effectRef idx="1">
            <a:schemeClr val="accent1"/>
          </a:effectRef>
          <a:fontRef idx="minor">
            <a:schemeClr val="tx1"/>
          </a:fontRef>
        </p:style>
      </p:cxnSp>
      <p:sp>
        <p:nvSpPr>
          <p:cNvPr id="203780" name="Text Box 4"/>
          <p:cNvSpPr txBox="1">
            <a:spLocks noChangeArrowheads="1"/>
          </p:cNvSpPr>
          <p:nvPr/>
        </p:nvSpPr>
        <p:spPr bwMode="auto">
          <a:xfrm>
            <a:off x="40112" y="998336"/>
            <a:ext cx="2783767" cy="3508653"/>
          </a:xfrm>
          <a:prstGeom prst="rect">
            <a:avLst/>
          </a:prstGeom>
          <a:solidFill>
            <a:srgbClr val="E4FBC6"/>
          </a:solidFill>
          <a:ln w="63500">
            <a:solidFill>
              <a:srgbClr val="0FB555"/>
            </a:solidFill>
            <a:miter lim="800000"/>
            <a:headEnd/>
            <a:tailEnd/>
          </a:ln>
        </p:spPr>
        <p:txBody>
          <a:bodyPr wrap="square">
            <a:prstTxWarp prst="textNoShape">
              <a:avLst/>
            </a:prstTxWarp>
            <a:spAutoFit/>
          </a:bodyPr>
          <a:lstStyle/>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Tier 1</a:t>
            </a: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What do we do for </a:t>
            </a: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ALL</a:t>
            </a:r>
            <a:r>
              <a:rPr kumimoji="0" lang="en-US" sz="22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 Staff?</a:t>
            </a:r>
          </a:p>
          <a:p>
            <a:pPr marL="0" marR="0" lvl="0" indent="0" algn="ctr" defTabSz="914377" rtl="0" eaLnBrk="0" fontAlgn="auto" latinLnBrk="0" hangingPunct="0">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endParaRP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Universal Professional Development:</a:t>
            </a: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Training and Self-management</a:t>
            </a:r>
          </a:p>
          <a:p>
            <a:pPr marL="0" marR="0" lvl="0" indent="0" algn="ctr" defTabSz="914377" rtl="0" eaLnBrk="0" fontAlgn="auto" latinLnBrk="0" hangingPunct="0">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endParaRP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Universal Screening:</a:t>
            </a: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Walk-through and Student Data Review</a:t>
            </a:r>
          </a:p>
        </p:txBody>
      </p:sp>
      <p:grpSp>
        <p:nvGrpSpPr>
          <p:cNvPr id="29" name="Group 28">
            <a:extLst>
              <a:ext uri="{FF2B5EF4-FFF2-40B4-BE49-F238E27FC236}">
                <a16:creationId xmlns:a16="http://schemas.microsoft.com/office/drawing/2014/main" id="{5DF56712-1EC8-F84C-B814-10D90B8DC983}"/>
              </a:ext>
            </a:extLst>
          </p:cNvPr>
          <p:cNvGrpSpPr/>
          <p:nvPr/>
        </p:nvGrpSpPr>
        <p:grpSpPr>
          <a:xfrm>
            <a:off x="1351938" y="1021248"/>
            <a:ext cx="5852729" cy="5684722"/>
            <a:chOff x="0" y="-503375"/>
            <a:chExt cx="5852729" cy="5684722"/>
          </a:xfrm>
        </p:grpSpPr>
        <p:sp>
          <p:nvSpPr>
            <p:cNvPr id="31" name="Trapezoid 30">
              <a:extLst>
                <a:ext uri="{FF2B5EF4-FFF2-40B4-BE49-F238E27FC236}">
                  <a16:creationId xmlns:a16="http://schemas.microsoft.com/office/drawing/2014/main" id="{52EE8209-280E-4F47-A09E-223B6DBEA2D8}"/>
                </a:ext>
              </a:extLst>
            </p:cNvPr>
            <p:cNvSpPr/>
            <p:nvPr/>
          </p:nvSpPr>
          <p:spPr>
            <a:xfrm>
              <a:off x="0" y="0"/>
              <a:ext cx="5852729" cy="5181347"/>
            </a:xfrm>
            <a:prstGeom prst="trapezoid">
              <a:avLst>
                <a:gd name="adj" fmla="val 56479"/>
              </a:avLst>
            </a:prstGeom>
            <a:gradFill flip="none" rotWithShape="1">
              <a:gsLst>
                <a:gs pos="24000">
                  <a:srgbClr val="FFFF99"/>
                </a:gs>
                <a:gs pos="38000">
                  <a:srgbClr val="FFFF00"/>
                </a:gs>
                <a:gs pos="66000">
                  <a:srgbClr val="92D050"/>
                </a:gs>
                <a:gs pos="87000">
                  <a:srgbClr val="33AE33"/>
                </a:gs>
                <a:gs pos="99000">
                  <a:srgbClr val="008A64"/>
                </a:gs>
              </a:gsLst>
              <a:lin ang="5400000" scaled="1"/>
              <a:tileRect/>
            </a:gradFill>
            <a:ln w="19050">
              <a:solidFill>
                <a:srgbClr val="92D050"/>
              </a:solidFill>
            </a:ln>
            <a:effectLst>
              <a:glow rad="197653">
                <a:srgbClr val="92D050"/>
              </a:glow>
            </a:effectLst>
          </p:spPr>
          <p:style>
            <a:lnRef idx="2">
              <a:scrgbClr r="0" g="0" b="0"/>
            </a:lnRef>
            <a:fillRef idx="1">
              <a:scrgbClr r="0" g="0" b="0"/>
            </a:fillRef>
            <a:effectRef idx="0">
              <a:scrgbClr r="0" g="0" b="0"/>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32" name="Trapezoid 4">
              <a:extLst>
                <a:ext uri="{FF2B5EF4-FFF2-40B4-BE49-F238E27FC236}">
                  <a16:creationId xmlns:a16="http://schemas.microsoft.com/office/drawing/2014/main" id="{C7803E32-B883-564E-BC5E-6B8D8972E58C}"/>
                </a:ext>
              </a:extLst>
            </p:cNvPr>
            <p:cNvSpPr txBox="1"/>
            <p:nvPr/>
          </p:nvSpPr>
          <p:spPr>
            <a:xfrm>
              <a:off x="0" y="-503375"/>
              <a:ext cx="5852729" cy="518134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2550" tIns="82550" rIns="82550" bIns="82550" numCol="1" spcCol="1270" anchor="ctr" anchorCtr="0">
              <a:noAutofit/>
            </a:bodyPr>
            <a:lstStyle/>
            <a:p>
              <a:pPr marL="0" marR="0" lvl="0" indent="0" algn="ctr" defTabSz="2889250" rtl="0" eaLnBrk="1" fontAlgn="auto" latinLnBrk="0" hangingPunct="1">
                <a:lnSpc>
                  <a:spcPct val="90000"/>
                </a:lnSpc>
                <a:spcBef>
                  <a:spcPct val="0"/>
                </a:spcBef>
                <a:spcAft>
                  <a:spcPct val="35000"/>
                </a:spcAft>
                <a:buClrTx/>
                <a:buSzTx/>
                <a:buFontTx/>
                <a:buNone/>
                <a:tabLst/>
                <a:defRPr/>
              </a:pPr>
              <a:endParaRPr kumimoji="0" lang="en-US" sz="6500" b="0" i="0" u="none" strike="noStrike" kern="1200" cap="none" spc="0" normalizeH="0" baseline="0" noProof="0" dirty="0">
                <a:ln>
                  <a:noFill/>
                </a:ln>
                <a:solidFill>
                  <a:srgbClr val="92D050"/>
                </a:solidFill>
                <a:effectLst/>
                <a:uLnTx/>
                <a:uFillTx/>
                <a:latin typeface="Arial"/>
                <a:ea typeface="+mn-ea"/>
                <a:cs typeface="+mn-cs"/>
              </a:endParaRPr>
            </a:p>
          </p:txBody>
        </p:sp>
      </p:grpSp>
      <p:cxnSp>
        <p:nvCxnSpPr>
          <p:cNvPr id="30" name="Straight Arrow Connector 29">
            <a:extLst>
              <a:ext uri="{FF2B5EF4-FFF2-40B4-BE49-F238E27FC236}">
                <a16:creationId xmlns:a16="http://schemas.microsoft.com/office/drawing/2014/main" id="{4C232D2A-EFE2-9141-85D5-892ADC334281}"/>
              </a:ext>
            </a:extLst>
          </p:cNvPr>
          <p:cNvCxnSpPr>
            <a:cxnSpLocks/>
          </p:cNvCxnSpPr>
          <p:nvPr/>
        </p:nvCxnSpPr>
        <p:spPr>
          <a:xfrm flipH="1" flipV="1">
            <a:off x="5406873" y="3337321"/>
            <a:ext cx="3085670" cy="663851"/>
          </a:xfrm>
          <a:prstGeom prst="straightConnector1">
            <a:avLst/>
          </a:prstGeom>
          <a:ln w="127000">
            <a:solidFill>
              <a:srgbClr val="FFEC13"/>
            </a:solidFill>
            <a:tailEnd type="triangle"/>
          </a:ln>
        </p:spPr>
        <p:style>
          <a:lnRef idx="2">
            <a:schemeClr val="accent1"/>
          </a:lnRef>
          <a:fillRef idx="0">
            <a:schemeClr val="accent1"/>
          </a:fillRef>
          <a:effectRef idx="1">
            <a:schemeClr val="accent1"/>
          </a:effectRef>
          <a:fontRef idx="minor">
            <a:schemeClr val="tx1"/>
          </a:fontRef>
        </p:style>
      </p:cxnSp>
      <p:sp>
        <p:nvSpPr>
          <p:cNvPr id="203781" name="Text Box 5"/>
          <p:cNvSpPr txBox="1">
            <a:spLocks noChangeArrowheads="1"/>
          </p:cNvSpPr>
          <p:nvPr/>
        </p:nvSpPr>
        <p:spPr bwMode="auto">
          <a:xfrm>
            <a:off x="7348583" y="3157932"/>
            <a:ext cx="4699500" cy="3344442"/>
          </a:xfrm>
          <a:prstGeom prst="rect">
            <a:avLst/>
          </a:prstGeom>
          <a:solidFill>
            <a:srgbClr val="FFF9C9"/>
          </a:solidFill>
          <a:ln w="63500">
            <a:solidFill>
              <a:srgbClr val="FFEC13"/>
            </a:solidFill>
            <a:miter lim="800000"/>
            <a:headEnd/>
            <a:tailEnd/>
          </a:ln>
        </p:spPr>
        <p:txBody>
          <a:bodyPr wrap="square">
            <a:prstTxWarp prst="textNoShape">
              <a:avLst/>
            </a:prstTxWarp>
            <a:spAutoFit/>
          </a:bodyPr>
          <a:lstStyle/>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Tier 2</a:t>
            </a:r>
            <a:endParaRPr kumimoji="0" lang="en-US" sz="22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endParaRP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What do for the</a:t>
            </a:r>
            <a:r>
              <a:rPr kumimoji="0" lang="en-US" sz="22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 SOME </a:t>
            </a:r>
            <a:r>
              <a:rPr kumimoji="0" lang="en-US" sz="22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staff needing more support?</a:t>
            </a:r>
          </a:p>
          <a:p>
            <a:pPr marL="0" marR="0" lvl="0" indent="0" algn="ctr" defTabSz="914377" rtl="0" eaLnBrk="0" fontAlgn="auto" latinLnBrk="0" hangingPunct="0">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endParaRP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Targeted Professional Development:</a:t>
            </a: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Self-management with Peer or Coaching Support</a:t>
            </a:r>
          </a:p>
          <a:p>
            <a:pPr marL="0" marR="0" lvl="0" indent="0" algn="ctr" defTabSz="914377" rtl="0" eaLnBrk="0" fontAlgn="auto" latinLnBrk="0" hangingPunct="0">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endParaRP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Progress Monitoring: </a:t>
            </a: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Walkthrough, Student Data Review, </a:t>
            </a: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Teacher Collected Data</a:t>
            </a:r>
          </a:p>
          <a:p>
            <a:pPr marL="0" marR="0" lvl="0" indent="0" algn="ctr" defTabSz="914377" rtl="0" eaLnBrk="0" fontAlgn="auto" latinLnBrk="0" hangingPunct="0">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endParaRPr>
          </a:p>
        </p:txBody>
      </p:sp>
      <p:graphicFrame>
        <p:nvGraphicFramePr>
          <p:cNvPr id="27" name="Diagram 26">
            <a:extLst>
              <a:ext uri="{FF2B5EF4-FFF2-40B4-BE49-F238E27FC236}">
                <a16:creationId xmlns:a16="http://schemas.microsoft.com/office/drawing/2014/main" id="{061A4453-BCAA-7F45-826C-B5029E1C4553}"/>
              </a:ext>
            </a:extLst>
          </p:cNvPr>
          <p:cNvGraphicFramePr/>
          <p:nvPr/>
        </p:nvGraphicFramePr>
        <p:xfrm>
          <a:off x="1366194" y="1496822"/>
          <a:ext cx="5852729" cy="51813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35" name="Straight Arrow Connector 34">
            <a:extLst>
              <a:ext uri="{FF2B5EF4-FFF2-40B4-BE49-F238E27FC236}">
                <a16:creationId xmlns:a16="http://schemas.microsoft.com/office/drawing/2014/main" id="{491AA01C-C672-E645-A232-0159599DE370}"/>
              </a:ext>
            </a:extLst>
          </p:cNvPr>
          <p:cNvCxnSpPr>
            <a:cxnSpLocks/>
          </p:cNvCxnSpPr>
          <p:nvPr/>
        </p:nvCxnSpPr>
        <p:spPr>
          <a:xfrm flipH="1">
            <a:off x="4349699" y="833808"/>
            <a:ext cx="672219" cy="785843"/>
          </a:xfrm>
          <a:prstGeom prst="straightConnector1">
            <a:avLst/>
          </a:prstGeom>
          <a:ln w="1270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6" name="Title 5">
            <a:extLst>
              <a:ext uri="{FF2B5EF4-FFF2-40B4-BE49-F238E27FC236}">
                <a16:creationId xmlns:a16="http://schemas.microsoft.com/office/drawing/2014/main" id="{7912A044-FED0-438B-A80F-0FF489470066}"/>
              </a:ext>
            </a:extLst>
          </p:cNvPr>
          <p:cNvSpPr>
            <a:spLocks noGrp="1"/>
          </p:cNvSpPr>
          <p:nvPr>
            <p:ph type="title"/>
          </p:nvPr>
        </p:nvSpPr>
        <p:spPr>
          <a:xfrm>
            <a:off x="80224" y="70208"/>
            <a:ext cx="12111776" cy="763600"/>
          </a:xfrm>
        </p:spPr>
        <p:txBody>
          <a:bodyPr/>
          <a:lstStyle/>
          <a:p>
            <a:r>
              <a:rPr lang="en-US" sz="3200" b="1" dirty="0">
                <a:solidFill>
                  <a:schemeClr val="bg1"/>
                </a:solidFill>
                <a:latin typeface="Arial" panose="020B0604020202020204" pitchFamily="34" charset="0"/>
                <a:cs typeface="Arial" panose="020B0604020202020204" pitchFamily="34" charset="0"/>
              </a:rPr>
              <a:t>Continuum of Multi-tiered Professional Development Support</a:t>
            </a:r>
          </a:p>
        </p:txBody>
      </p:sp>
      <p:sp>
        <p:nvSpPr>
          <p:cNvPr id="25" name="TextBox 24">
            <a:extLst>
              <a:ext uri="{FF2B5EF4-FFF2-40B4-BE49-F238E27FC236}">
                <a16:creationId xmlns:a16="http://schemas.microsoft.com/office/drawing/2014/main" id="{0EED0463-92CD-FE4F-AF41-8B9A7B2CEA1D}"/>
              </a:ext>
            </a:extLst>
          </p:cNvPr>
          <p:cNvSpPr txBox="1"/>
          <p:nvPr/>
        </p:nvSpPr>
        <p:spPr>
          <a:xfrm>
            <a:off x="2632067" y="4506989"/>
            <a:ext cx="3292469" cy="646331"/>
          </a:xfrm>
          <a:prstGeom prst="rect">
            <a:avLst/>
          </a:prstGeom>
          <a:noFill/>
        </p:spPr>
        <p:txBody>
          <a:bodyPr wrap="square">
            <a:spAutoFit/>
          </a:bodyPr>
          <a:lstStyle/>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292C73">
                    <a:lumMod val="50000"/>
                  </a:srgbClr>
                </a:solidFill>
                <a:effectLst/>
                <a:uLnTx/>
                <a:uFillTx/>
                <a:latin typeface="Poppins Medium" panose="020B0604020202020204" charset="0"/>
                <a:ea typeface="ＭＳ Ｐゴシック" pitchFamily="-108" charset="-128"/>
                <a:cs typeface="Poppins Medium" panose="020B0604020202020204" charset="0"/>
                <a:sym typeface="Arial"/>
              </a:rPr>
              <a:t>~80% of Staff</a:t>
            </a:r>
          </a:p>
        </p:txBody>
      </p:sp>
      <p:sp>
        <p:nvSpPr>
          <p:cNvPr id="26" name="TextBox 25">
            <a:extLst>
              <a:ext uri="{FF2B5EF4-FFF2-40B4-BE49-F238E27FC236}">
                <a16:creationId xmlns:a16="http://schemas.microsoft.com/office/drawing/2014/main" id="{F0B91ECD-9A90-FE4D-AAFB-B4F65C655076}"/>
              </a:ext>
            </a:extLst>
          </p:cNvPr>
          <p:cNvSpPr txBox="1"/>
          <p:nvPr/>
        </p:nvSpPr>
        <p:spPr>
          <a:xfrm>
            <a:off x="3253535" y="3055078"/>
            <a:ext cx="2049534" cy="646331"/>
          </a:xfrm>
          <a:prstGeom prst="rect">
            <a:avLst/>
          </a:prstGeom>
          <a:noFill/>
        </p:spPr>
        <p:txBody>
          <a:bodyPr wrap="square">
            <a:spAutoFit/>
          </a:bodyPr>
          <a:lstStyle/>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292C73">
                    <a:lumMod val="50000"/>
                  </a:srgbClr>
                </a:solidFill>
                <a:effectLst/>
                <a:uLnTx/>
                <a:uFillTx/>
                <a:latin typeface="Poppins Medium" panose="020B0604020202020204" charset="0"/>
                <a:ea typeface="ＭＳ Ｐゴシック" pitchFamily="-108" charset="-128"/>
                <a:cs typeface="Poppins Medium" panose="020B0604020202020204" charset="0"/>
                <a:sym typeface="Arial"/>
              </a:rPr>
              <a:t>~15%</a:t>
            </a:r>
          </a:p>
        </p:txBody>
      </p:sp>
      <p:sp>
        <p:nvSpPr>
          <p:cNvPr id="28" name="TextBox 27">
            <a:extLst>
              <a:ext uri="{FF2B5EF4-FFF2-40B4-BE49-F238E27FC236}">
                <a16:creationId xmlns:a16="http://schemas.microsoft.com/office/drawing/2014/main" id="{56C67027-E3D4-4949-8100-C4AE8B28FCA0}"/>
              </a:ext>
            </a:extLst>
          </p:cNvPr>
          <p:cNvSpPr txBox="1"/>
          <p:nvPr/>
        </p:nvSpPr>
        <p:spPr>
          <a:xfrm>
            <a:off x="3563767" y="2040118"/>
            <a:ext cx="1314484" cy="584775"/>
          </a:xfrm>
          <a:prstGeom prst="rect">
            <a:avLst/>
          </a:prstGeom>
          <a:noFill/>
        </p:spPr>
        <p:txBody>
          <a:bodyPr wrap="square">
            <a:spAutoFit/>
          </a:bodyPr>
          <a:lstStyle/>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292C73">
                    <a:lumMod val="50000"/>
                  </a:srgbClr>
                </a:solidFill>
                <a:effectLst/>
                <a:uLnTx/>
                <a:uFillTx/>
                <a:latin typeface="Poppins Medium" panose="020B0604020202020204" charset="0"/>
                <a:ea typeface="ＭＳ Ｐゴシック" pitchFamily="-108" charset="-128"/>
                <a:cs typeface="Poppins Medium" panose="020B0604020202020204" charset="0"/>
                <a:sym typeface="Arial"/>
              </a:rPr>
              <a:t>~5%</a:t>
            </a:r>
          </a:p>
        </p:txBody>
      </p:sp>
      <p:pic>
        <p:nvPicPr>
          <p:cNvPr id="19" name="Picture 18">
            <a:extLst>
              <a:ext uri="{FF2B5EF4-FFF2-40B4-BE49-F238E27FC236}">
                <a16:creationId xmlns:a16="http://schemas.microsoft.com/office/drawing/2014/main" id="{624CA767-42FE-0347-ABEA-1FF8CC8298F7}"/>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11348689" y="6018142"/>
            <a:ext cx="843311" cy="833435"/>
          </a:xfrm>
          <a:prstGeom prst="ellipse">
            <a:avLst/>
          </a:prstGeom>
          <a:ln w="19050">
            <a:solidFill>
              <a:schemeClr val="accent2">
                <a:lumMod val="50000"/>
              </a:schemeClr>
            </a:solidFill>
          </a:ln>
        </p:spPr>
      </p:pic>
    </p:spTree>
    <p:extLst>
      <p:ext uri="{BB962C8B-B14F-4D97-AF65-F5344CB8AC3E}">
        <p14:creationId xmlns:p14="http://schemas.microsoft.com/office/powerpoint/2010/main" val="49459747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par>
                                <p:cTn id="9" presetID="22" presetClass="entr" presetSubtype="4" fill="hold" grpId="0" nodeType="withEffect">
                                  <p:stCondLst>
                                    <p:cond delay="0"/>
                                  </p:stCondLst>
                                  <p:childTnLst>
                                    <p:set>
                                      <p:cBhvr>
                                        <p:cTn id="10" dur="1" fill="hold">
                                          <p:stCondLst>
                                            <p:cond delay="0"/>
                                          </p:stCondLst>
                                        </p:cTn>
                                        <p:tgtEl>
                                          <p:spTgt spid="203781"/>
                                        </p:tgtEl>
                                        <p:attrNameLst>
                                          <p:attrName>style.visibility</p:attrName>
                                        </p:attrNameLst>
                                      </p:cBhvr>
                                      <p:to>
                                        <p:strVal val="visible"/>
                                      </p:to>
                                    </p:set>
                                    <p:animEffect transition="in" filter="wipe(down)">
                                      <p:cBhvr>
                                        <p:cTn id="11" dur="500"/>
                                        <p:tgtEl>
                                          <p:spTgt spid="203781"/>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7"/>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35"/>
                                        </p:tgtEl>
                                        <p:attrNameLst>
                                          <p:attrName>style.visibility</p:attrName>
                                        </p:attrNameLst>
                                      </p:cBhvr>
                                      <p:to>
                                        <p:strVal val="visible"/>
                                      </p:to>
                                    </p:set>
                                  </p:childTnLst>
                                </p:cTn>
                              </p:par>
                              <p:par>
                                <p:cTn id="18" presetID="22" presetClass="entr" presetSubtype="4" fill="hold" grpId="0" nodeType="withEffect">
                                  <p:stCondLst>
                                    <p:cond delay="0"/>
                                  </p:stCondLst>
                                  <p:childTnLst>
                                    <p:set>
                                      <p:cBhvr>
                                        <p:cTn id="19" dur="1" fill="hold">
                                          <p:stCondLst>
                                            <p:cond delay="0"/>
                                          </p:stCondLst>
                                        </p:cTn>
                                        <p:tgtEl>
                                          <p:spTgt spid="203782"/>
                                        </p:tgtEl>
                                        <p:attrNameLst>
                                          <p:attrName>style.visibility</p:attrName>
                                        </p:attrNameLst>
                                      </p:cBhvr>
                                      <p:to>
                                        <p:strVal val="visible"/>
                                      </p:to>
                                    </p:set>
                                    <p:animEffect transition="in" filter="wipe(down)">
                                      <p:cBhvr>
                                        <p:cTn id="20" dur="500"/>
                                        <p:tgtEl>
                                          <p:spTgt spid="203782"/>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
                                        </p:tgtEl>
                                        <p:attrNameLst>
                                          <p:attrName>style.visibility</p:attrName>
                                        </p:attrNameLst>
                                      </p:cBhvr>
                                      <p:to>
                                        <p:strVal val="visible"/>
                                      </p:to>
                                    </p:set>
                                  </p:childTnLst>
                                </p:cTn>
                              </p:par>
                              <p:par>
                                <p:cTn id="33" presetID="1" presetClass="exit" presetSubtype="0" fill="hold" grpId="1" nodeType="withEffect">
                                  <p:stCondLst>
                                    <p:cond delay="0"/>
                                  </p:stCondLst>
                                  <p:childTnLst>
                                    <p:set>
                                      <p:cBhvr>
                                        <p:cTn id="34" dur="1" fill="hold">
                                          <p:stCondLst>
                                            <p:cond delay="0"/>
                                          </p:stCondLst>
                                        </p:cTn>
                                        <p:tgtEl>
                                          <p:spTgt spid="25"/>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26"/>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28"/>
                                        </p:tgtEl>
                                        <p:attrNameLst>
                                          <p:attrName>style.visibility</p:attrName>
                                        </p:attrNameLst>
                                      </p:cBhvr>
                                      <p:to>
                                        <p:strVal val="hidden"/>
                                      </p:to>
                                    </p:set>
                                  </p:childTnLst>
                                </p:cTn>
                              </p:par>
                              <p:par>
                                <p:cTn id="39" presetID="1" presetClass="exit" presetSubtype="0" fill="hold" nodeType="withEffect">
                                  <p:stCondLst>
                                    <p:cond delay="0"/>
                                  </p:stCondLst>
                                  <p:childTnLst>
                                    <p:set>
                                      <p:cBhvr>
                                        <p:cTn id="40" dur="1" fill="hold">
                                          <p:stCondLst>
                                            <p:cond delay="0"/>
                                          </p:stCondLst>
                                        </p:cTn>
                                        <p:tgtEl>
                                          <p:spTgt spid="29"/>
                                        </p:tgtEl>
                                        <p:attrNameLst>
                                          <p:attrName>style.visibility</p:attrName>
                                        </p:attrNameLst>
                                      </p:cBhvr>
                                      <p:to>
                                        <p:strVal val="hidden"/>
                                      </p:to>
                                    </p:set>
                                  </p:childTnLst>
                                </p:cTn>
                              </p:par>
                              <p:par>
                                <p:cTn id="41" presetID="1" presetClass="exit" presetSubtype="0" fill="hold" grpId="1" nodeType="withEffect">
                                  <p:stCondLst>
                                    <p:cond delay="0"/>
                                  </p:stCondLst>
                                  <p:childTnLst>
                                    <p:set>
                                      <p:cBhvr>
                                        <p:cTn id="42" dur="1" fill="hold">
                                          <p:stCondLst>
                                            <p:cond delay="0"/>
                                          </p:stCondLst>
                                        </p:cTn>
                                        <p:tgtEl>
                                          <p:spTgt spid="203782"/>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0"/>
                                          </p:stCondLst>
                                        </p:cTn>
                                        <p:tgtEl>
                                          <p:spTgt spid="35"/>
                                        </p:tgtEl>
                                        <p:attrNameLst>
                                          <p:attrName>style.visibility</p:attrName>
                                        </p:attrNameLst>
                                      </p:cBhvr>
                                      <p:to>
                                        <p:strVal val="hidden"/>
                                      </p:to>
                                    </p:set>
                                  </p:childTnLst>
                                </p:cTn>
                              </p:par>
                              <p:par>
                                <p:cTn id="45" presetID="1" presetClass="exit" presetSubtype="0" fill="hold" grpId="1" nodeType="withEffect">
                                  <p:stCondLst>
                                    <p:cond delay="0"/>
                                  </p:stCondLst>
                                  <p:childTnLst>
                                    <p:set>
                                      <p:cBhvr>
                                        <p:cTn id="46" dur="1" fill="hold">
                                          <p:stCondLst>
                                            <p:cond delay="0"/>
                                          </p:stCondLst>
                                        </p:cTn>
                                        <p:tgtEl>
                                          <p:spTgt spid="27"/>
                                        </p:tgtEl>
                                        <p:attrNameLst>
                                          <p:attrName>style.visibility</p:attrName>
                                        </p:attrNameLst>
                                      </p:cBhvr>
                                      <p:to>
                                        <p:strVal val="hidden"/>
                                      </p:to>
                                    </p:set>
                                  </p:childTnLst>
                                </p:cTn>
                              </p:par>
                              <p:par>
                                <p:cTn id="47" presetID="1" presetClass="exit" presetSubtype="0" fill="hold" grpId="1" nodeType="withEffect">
                                  <p:stCondLst>
                                    <p:cond delay="0"/>
                                  </p:stCondLst>
                                  <p:childTnLst>
                                    <p:set>
                                      <p:cBhvr>
                                        <p:cTn id="48" dur="1" fill="hold">
                                          <p:stCondLst>
                                            <p:cond delay="0"/>
                                          </p:stCondLst>
                                        </p:cTn>
                                        <p:tgtEl>
                                          <p:spTgt spid="203781"/>
                                        </p:tgtEl>
                                        <p:attrNameLst>
                                          <p:attrName>style.visibility</p:attrName>
                                        </p:attrNameLst>
                                      </p:cBhvr>
                                      <p:to>
                                        <p:strVal val="hidden"/>
                                      </p:to>
                                    </p:set>
                                  </p:childTnLst>
                                </p:cTn>
                              </p:par>
                              <p:par>
                                <p:cTn id="49" presetID="1" presetClass="exit" presetSubtype="0" fill="hold" nodeType="withEffect">
                                  <p:stCondLst>
                                    <p:cond delay="0"/>
                                  </p:stCondLst>
                                  <p:childTnLst>
                                    <p:set>
                                      <p:cBhvr>
                                        <p:cTn id="50" dur="1" fill="hold">
                                          <p:stCondLst>
                                            <p:cond delay="0"/>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03782" grpId="0" animBg="1"/>
      <p:bldP spid="203782" grpId="1" animBg="1"/>
      <p:bldP spid="203781" grpId="0" animBg="1"/>
      <p:bldP spid="203781" grpId="1" animBg="1"/>
      <p:bldGraphic spid="27" grpId="0">
        <p:bldAsOne/>
      </p:bldGraphic>
      <p:bldGraphic spid="27" grpId="1">
        <p:bldAsOne/>
      </p:bldGraphic>
      <p:bldP spid="25" grpId="0"/>
      <p:bldP spid="25" grpId="1"/>
      <p:bldP spid="26" grpId="0"/>
      <p:bldP spid="26" grpId="1"/>
      <p:bldP spid="28" grpId="0"/>
      <p:bldP spid="28"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grpSp>
        <p:nvGrpSpPr>
          <p:cNvPr id="330" name="Google Shape;330;p32"/>
          <p:cNvGrpSpPr/>
          <p:nvPr/>
        </p:nvGrpSpPr>
        <p:grpSpPr>
          <a:xfrm>
            <a:off x="9405521" y="-17"/>
            <a:ext cx="2786500" cy="3101017"/>
            <a:chOff x="7054140" y="-13"/>
            <a:chExt cx="2089875" cy="2325763"/>
          </a:xfrm>
        </p:grpSpPr>
        <p:sp>
          <p:nvSpPr>
            <p:cNvPr id="331" name="Google Shape;331;p32"/>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121900" tIns="121900" rIns="121900" bIns="121900" anchor="ctr" anchorCtr="0">
              <a:noAutofit/>
            </a:bodyPr>
            <a:lstStyle/>
            <a:p>
              <a:endParaRPr sz="2400"/>
            </a:p>
          </p:txBody>
        </p:sp>
        <p:sp>
          <p:nvSpPr>
            <p:cNvPr id="332" name="Google Shape;332;p32"/>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endParaRPr sz="2400"/>
            </a:p>
          </p:txBody>
        </p:sp>
        <p:sp>
          <p:nvSpPr>
            <p:cNvPr id="333" name="Google Shape;333;p32"/>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endParaRPr sz="2400"/>
            </a:p>
          </p:txBody>
        </p:sp>
      </p:grpSp>
      <p:grpSp>
        <p:nvGrpSpPr>
          <p:cNvPr id="326" name="Google Shape;326;p32"/>
          <p:cNvGrpSpPr/>
          <p:nvPr/>
        </p:nvGrpSpPr>
        <p:grpSpPr>
          <a:xfrm>
            <a:off x="-572003" y="4254339"/>
            <a:ext cx="2339700" cy="2603661"/>
            <a:chOff x="-488378" y="3190879"/>
            <a:chExt cx="1754775" cy="1952746"/>
          </a:xfrm>
        </p:grpSpPr>
        <p:sp>
          <p:nvSpPr>
            <p:cNvPr id="327" name="Google Shape;327;p32"/>
            <p:cNvSpPr/>
            <p:nvPr/>
          </p:nvSpPr>
          <p:spPr>
            <a:xfrm flipH="1">
              <a:off x="-488369" y="3190879"/>
              <a:ext cx="1754765" cy="1951990"/>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gradFill>
              <a:gsLst>
                <a:gs pos="0">
                  <a:srgbClr val="00ACC2">
                    <a:alpha val="30588"/>
                    <a:alpha val="54189"/>
                  </a:srgbClr>
                </a:gs>
                <a:gs pos="100000">
                  <a:srgbClr val="00A791">
                    <a:alpha val="29411"/>
                    <a:alpha val="54189"/>
                  </a:srgbClr>
                </a:gs>
              </a:gsLst>
              <a:lin ang="10800025" scaled="0"/>
            </a:gradFill>
            <a:ln>
              <a:noFill/>
            </a:ln>
          </p:spPr>
          <p:txBody>
            <a:bodyPr spcFirstLastPara="1" wrap="square" lIns="121900" tIns="121900" rIns="121900" bIns="121900" anchor="ctr" anchorCtr="0">
              <a:noAutofit/>
            </a:bodyPr>
            <a:lstStyle/>
            <a:p>
              <a:endParaRPr sz="2400"/>
            </a:p>
          </p:txBody>
        </p:sp>
        <p:sp>
          <p:nvSpPr>
            <p:cNvPr id="328" name="Google Shape;328;p32"/>
            <p:cNvSpPr/>
            <p:nvPr/>
          </p:nvSpPr>
          <p:spPr>
            <a:xfrm flipH="1">
              <a:off x="-488371" y="3525889"/>
              <a:ext cx="1454283" cy="16177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endParaRPr sz="2400"/>
            </a:p>
          </p:txBody>
        </p:sp>
        <p:sp>
          <p:nvSpPr>
            <p:cNvPr id="329" name="Google Shape;329;p32"/>
            <p:cNvSpPr/>
            <p:nvPr/>
          </p:nvSpPr>
          <p:spPr>
            <a:xfrm flipH="1">
              <a:off x="-488378" y="3943296"/>
              <a:ext cx="1062363" cy="12003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endParaRPr sz="2400"/>
            </a:p>
          </p:txBody>
        </p:sp>
      </p:grpSp>
      <p:graphicFrame>
        <p:nvGraphicFramePr>
          <p:cNvPr id="3" name="Diagram 2">
            <a:extLst>
              <a:ext uri="{FF2B5EF4-FFF2-40B4-BE49-F238E27FC236}">
                <a16:creationId xmlns:a16="http://schemas.microsoft.com/office/drawing/2014/main" id="{63B24D00-2905-428E-AB35-01C8365E60D3}"/>
              </a:ext>
            </a:extLst>
          </p:cNvPr>
          <p:cNvGraphicFramePr/>
          <p:nvPr>
            <p:extLst>
              <p:ext uri="{D42A27DB-BD31-4B8C-83A1-F6EECF244321}">
                <p14:modId xmlns:p14="http://schemas.microsoft.com/office/powerpoint/2010/main" val="2193287039"/>
              </p:ext>
            </p:extLst>
          </p:nvPr>
        </p:nvGraphicFramePr>
        <p:xfrm>
          <a:off x="359428" y="-1220571"/>
          <a:ext cx="11984199" cy="84867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25" name="Google Shape;325;p32"/>
          <p:cNvSpPr txBox="1">
            <a:spLocks noGrp="1"/>
          </p:cNvSpPr>
          <p:nvPr>
            <p:ph type="title"/>
          </p:nvPr>
        </p:nvSpPr>
        <p:spPr>
          <a:xfrm>
            <a:off x="6102340" y="5851226"/>
            <a:ext cx="5279600" cy="845600"/>
          </a:xfrm>
          <a:prstGeom prst="rect">
            <a:avLst/>
          </a:prstGeom>
        </p:spPr>
        <p:txBody>
          <a:bodyPr spcFirstLastPara="1" wrap="square" lIns="121900" tIns="121900" rIns="121900" bIns="121900" anchor="t" anchorCtr="0">
            <a:noAutofit/>
          </a:bodyPr>
          <a:lstStyle/>
          <a:p>
            <a:r>
              <a:rPr lang="en"/>
              <a:t>EXPECTATIONS</a:t>
            </a:r>
            <a:endParaRPr/>
          </a:p>
        </p:txBody>
      </p:sp>
      <p:pic>
        <p:nvPicPr>
          <p:cNvPr id="323" name="Google Shape;323;p32"/>
          <p:cNvPicPr preferRelativeResize="0"/>
          <p:nvPr/>
        </p:nvPicPr>
        <p:blipFill>
          <a:blip r:embed="rId8">
            <a:extLst>
              <a:ext uri="{837473B0-CC2E-450A-ABE3-18F120FF3D39}">
                <a1611:picAttrSrcUrl xmlns:a1611="http://schemas.microsoft.com/office/drawing/2016/11/main" r:id="rId9"/>
              </a:ext>
            </a:extLst>
          </a:blip>
          <a:srcRect/>
          <a:stretch/>
        </p:blipFill>
        <p:spPr>
          <a:xfrm flipH="1">
            <a:off x="-3700781" y="3260300"/>
            <a:ext cx="8120417" cy="4590729"/>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pic>
        <p:nvPicPr>
          <p:cNvPr id="422" name="Google Shape;422;p46"/>
          <p:cNvPicPr preferRelativeResize="0"/>
          <p:nvPr/>
        </p:nvPicPr>
        <p:blipFill>
          <a:blip r:embed="rId3">
            <a:alphaModFix/>
          </a:blip>
          <a:stretch>
            <a:fillRect/>
          </a:stretch>
        </p:blipFill>
        <p:spPr>
          <a:xfrm>
            <a:off x="152400" y="818388"/>
            <a:ext cx="11887200" cy="5221224"/>
          </a:xfrm>
          <a:prstGeom prst="rect">
            <a:avLst/>
          </a:prstGeom>
          <a:noFill/>
          <a:ln>
            <a:noFill/>
          </a:ln>
        </p:spPr>
      </p:pic>
      <p:sp>
        <p:nvSpPr>
          <p:cNvPr id="423" name="Google Shape;423;p46"/>
          <p:cNvSpPr txBox="1">
            <a:spLocks noGrp="1"/>
          </p:cNvSpPr>
          <p:nvPr>
            <p:ph type="title"/>
          </p:nvPr>
        </p:nvSpPr>
        <p:spPr>
          <a:xfrm>
            <a:off x="1045194" y="193914"/>
            <a:ext cx="10791000" cy="519600"/>
          </a:xfrm>
          <a:prstGeom prst="rect">
            <a:avLst/>
          </a:prstGeom>
        </p:spPr>
        <p:txBody>
          <a:bodyPr spcFirstLastPara="1" wrap="square" lIns="91425" tIns="45700" rIns="91425" bIns="45700" anchor="t" anchorCtr="0">
            <a:normAutofit fontScale="90000"/>
          </a:bodyPr>
          <a:lstStyle/>
          <a:p>
            <a:pPr marL="0" lvl="0" indent="0" algn="l" rtl="0">
              <a:spcBef>
                <a:spcPts val="0"/>
              </a:spcBef>
              <a:spcAft>
                <a:spcPts val="0"/>
              </a:spcAft>
              <a:buNone/>
            </a:pPr>
            <a:r>
              <a:rPr lang="en-US" sz="3300" b="1" dirty="0"/>
              <a:t>STEPS TO SUPPORT EDUCATORS' IMPLEMENTATION</a:t>
            </a:r>
            <a:endParaRPr sz="3300" b="1" dirty="0"/>
          </a:p>
        </p:txBody>
      </p:sp>
      <p:sp>
        <p:nvSpPr>
          <p:cNvPr id="2" name="Rectangle: Rounded Corners 1">
            <a:extLst>
              <a:ext uri="{FF2B5EF4-FFF2-40B4-BE49-F238E27FC236}">
                <a16:creationId xmlns:a16="http://schemas.microsoft.com/office/drawing/2014/main" id="{33FEC58C-2A76-823C-8B25-B1160AFD7771}"/>
              </a:ext>
            </a:extLst>
          </p:cNvPr>
          <p:cNvSpPr/>
          <p:nvPr/>
        </p:nvSpPr>
        <p:spPr>
          <a:xfrm>
            <a:off x="9827172" y="6253655"/>
            <a:ext cx="1786759" cy="410431"/>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D0F41"/>
                </a:solidFill>
                <a:effectLst/>
                <a:uLnTx/>
                <a:uFillTx/>
                <a:latin typeface="Arial"/>
                <a:ea typeface="+mn-ea"/>
                <a:cs typeface="+mn-cs"/>
              </a:rPr>
              <a:t>Page 14</a:t>
            </a:r>
          </a:p>
        </p:txBody>
      </p:sp>
      <p:sp>
        <p:nvSpPr>
          <p:cNvPr id="4" name="Rectangle 3">
            <a:extLst>
              <a:ext uri="{FF2B5EF4-FFF2-40B4-BE49-F238E27FC236}">
                <a16:creationId xmlns:a16="http://schemas.microsoft.com/office/drawing/2014/main" id="{CA82EDB7-0829-C045-F7D5-3ECC3E2A0A52}"/>
              </a:ext>
            </a:extLst>
          </p:cNvPr>
          <p:cNvSpPr/>
          <p:nvPr/>
        </p:nvSpPr>
        <p:spPr>
          <a:xfrm>
            <a:off x="2572719" y="818388"/>
            <a:ext cx="2278250" cy="5221224"/>
          </a:xfrm>
          <a:prstGeom prst="rect">
            <a:avLst/>
          </a:prstGeom>
          <a:noFill/>
          <a:ln w="762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sp>
        <p:nvSpPr>
          <p:cNvPr id="423" name="Google Shape;423;p46"/>
          <p:cNvSpPr txBox="1">
            <a:spLocks noGrp="1"/>
          </p:cNvSpPr>
          <p:nvPr>
            <p:ph type="title"/>
          </p:nvPr>
        </p:nvSpPr>
        <p:spPr>
          <a:xfrm>
            <a:off x="1045194" y="193914"/>
            <a:ext cx="10791000" cy="519600"/>
          </a:xfrm>
          <a:prstGeom prst="rect">
            <a:avLst/>
          </a:prstGeom>
        </p:spPr>
        <p:txBody>
          <a:bodyPr spcFirstLastPara="1" wrap="square" lIns="91425" tIns="45700" rIns="91425" bIns="45700" anchor="t" anchorCtr="0">
            <a:normAutofit fontScale="90000"/>
          </a:bodyPr>
          <a:lstStyle/>
          <a:p>
            <a:pPr marL="0" lvl="0" indent="0" algn="l" rtl="0">
              <a:spcBef>
                <a:spcPts val="0"/>
              </a:spcBef>
              <a:spcAft>
                <a:spcPts val="0"/>
              </a:spcAft>
              <a:buNone/>
            </a:pPr>
            <a:r>
              <a:rPr lang="en-US" sz="3300" b="1" dirty="0"/>
              <a:t>Example System Feature table (2.2 Explicitly Teach)</a:t>
            </a:r>
            <a:endParaRPr sz="3300" b="1" dirty="0"/>
          </a:p>
        </p:txBody>
      </p:sp>
      <p:sp>
        <p:nvSpPr>
          <p:cNvPr id="2" name="Rectangle: Rounded Corners 1">
            <a:extLst>
              <a:ext uri="{FF2B5EF4-FFF2-40B4-BE49-F238E27FC236}">
                <a16:creationId xmlns:a16="http://schemas.microsoft.com/office/drawing/2014/main" id="{33FEC58C-2A76-823C-8B25-B1160AFD7771}"/>
              </a:ext>
            </a:extLst>
          </p:cNvPr>
          <p:cNvSpPr/>
          <p:nvPr/>
        </p:nvSpPr>
        <p:spPr>
          <a:xfrm>
            <a:off x="10333973" y="6253655"/>
            <a:ext cx="1502221" cy="410431"/>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D0F41"/>
                </a:solidFill>
                <a:effectLst/>
                <a:uLnTx/>
                <a:uFillTx/>
                <a:latin typeface="Arial"/>
                <a:ea typeface="+mn-ea"/>
                <a:cs typeface="+mn-cs"/>
              </a:rPr>
              <a:t>Page 22</a:t>
            </a:r>
          </a:p>
        </p:txBody>
      </p:sp>
      <p:pic>
        <p:nvPicPr>
          <p:cNvPr id="4" name="Picture 3">
            <a:extLst>
              <a:ext uri="{FF2B5EF4-FFF2-40B4-BE49-F238E27FC236}">
                <a16:creationId xmlns:a16="http://schemas.microsoft.com/office/drawing/2014/main" id="{22C0487E-3475-F9CD-CAD2-159BD6877B22}"/>
              </a:ext>
            </a:extLst>
          </p:cNvPr>
          <p:cNvPicPr>
            <a:picLocks noChangeAspect="1"/>
          </p:cNvPicPr>
          <p:nvPr/>
        </p:nvPicPr>
        <p:blipFill>
          <a:blip r:embed="rId3"/>
          <a:stretch>
            <a:fillRect/>
          </a:stretch>
        </p:blipFill>
        <p:spPr>
          <a:xfrm>
            <a:off x="726510" y="873366"/>
            <a:ext cx="9418549" cy="579072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198535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sp>
        <p:nvSpPr>
          <p:cNvPr id="423" name="Google Shape;423;p46"/>
          <p:cNvSpPr txBox="1">
            <a:spLocks noGrp="1"/>
          </p:cNvSpPr>
          <p:nvPr>
            <p:ph type="title"/>
          </p:nvPr>
        </p:nvSpPr>
        <p:spPr>
          <a:xfrm>
            <a:off x="1045194" y="193914"/>
            <a:ext cx="10791000" cy="519600"/>
          </a:xfrm>
          <a:prstGeom prst="rect">
            <a:avLst/>
          </a:prstGeom>
        </p:spPr>
        <p:txBody>
          <a:bodyPr spcFirstLastPara="1" wrap="square" lIns="91425" tIns="45700" rIns="91425" bIns="45700" anchor="t" anchorCtr="0">
            <a:normAutofit fontScale="90000"/>
          </a:bodyPr>
          <a:lstStyle/>
          <a:p>
            <a:pPr marL="0" lvl="0" indent="0" algn="l" rtl="0">
              <a:spcBef>
                <a:spcPts val="0"/>
              </a:spcBef>
              <a:spcAft>
                <a:spcPts val="0"/>
              </a:spcAft>
              <a:buNone/>
            </a:pPr>
            <a:r>
              <a:rPr lang="en-US" sz="3300" b="1" dirty="0"/>
              <a:t>SELF-ASSESSMENT AND ACTION PLAN</a:t>
            </a:r>
            <a:endParaRPr sz="3300" b="1" dirty="0"/>
          </a:p>
        </p:txBody>
      </p:sp>
      <p:sp>
        <p:nvSpPr>
          <p:cNvPr id="2" name="Rectangle: Rounded Corners 1">
            <a:extLst>
              <a:ext uri="{FF2B5EF4-FFF2-40B4-BE49-F238E27FC236}">
                <a16:creationId xmlns:a16="http://schemas.microsoft.com/office/drawing/2014/main" id="{33FEC58C-2A76-823C-8B25-B1160AFD7771}"/>
              </a:ext>
            </a:extLst>
          </p:cNvPr>
          <p:cNvSpPr/>
          <p:nvPr/>
        </p:nvSpPr>
        <p:spPr>
          <a:xfrm>
            <a:off x="10684249" y="5924810"/>
            <a:ext cx="1176545" cy="73927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D0F41"/>
                </a:solidFill>
                <a:effectLst/>
                <a:uLnTx/>
                <a:uFillTx/>
                <a:latin typeface="Arial"/>
                <a:ea typeface="+mn-ea"/>
                <a:cs typeface="+mn-cs"/>
              </a:rPr>
              <a:t>Pages</a:t>
            </a:r>
            <a:br>
              <a:rPr kumimoji="0" lang="en-US" sz="1800" b="0" i="0" u="none" strike="noStrike" kern="1200" cap="none" spc="0" normalizeH="0" baseline="0" noProof="0" dirty="0">
                <a:ln>
                  <a:noFill/>
                </a:ln>
                <a:solidFill>
                  <a:srgbClr val="0D0F41"/>
                </a:solidFill>
                <a:effectLst/>
                <a:uLnTx/>
                <a:uFillTx/>
                <a:latin typeface="Arial"/>
                <a:ea typeface="+mn-ea"/>
                <a:cs typeface="+mn-cs"/>
              </a:rPr>
            </a:br>
            <a:r>
              <a:rPr kumimoji="0" lang="en-US" sz="1800" b="0" i="0" u="none" strike="noStrike" kern="1200" cap="none" spc="0" normalizeH="0" baseline="0" noProof="0" dirty="0">
                <a:ln>
                  <a:noFill/>
                </a:ln>
                <a:solidFill>
                  <a:srgbClr val="0D0F41"/>
                </a:solidFill>
                <a:effectLst/>
                <a:uLnTx/>
                <a:uFillTx/>
                <a:latin typeface="Arial"/>
                <a:ea typeface="+mn-ea"/>
                <a:cs typeface="+mn-cs"/>
              </a:rPr>
              <a:t>47 &amp; 48</a:t>
            </a:r>
          </a:p>
        </p:txBody>
      </p:sp>
      <p:pic>
        <p:nvPicPr>
          <p:cNvPr id="5" name="Picture 4">
            <a:extLst>
              <a:ext uri="{FF2B5EF4-FFF2-40B4-BE49-F238E27FC236}">
                <a16:creationId xmlns:a16="http://schemas.microsoft.com/office/drawing/2014/main" id="{A522F7EB-2739-122E-0541-0B396175AAFD}"/>
              </a:ext>
            </a:extLst>
          </p:cNvPr>
          <p:cNvPicPr>
            <a:picLocks noChangeAspect="1"/>
          </p:cNvPicPr>
          <p:nvPr/>
        </p:nvPicPr>
        <p:blipFill>
          <a:blip r:embed="rId3"/>
          <a:stretch>
            <a:fillRect/>
          </a:stretch>
        </p:blipFill>
        <p:spPr>
          <a:xfrm>
            <a:off x="331206" y="1025889"/>
            <a:ext cx="9960236" cy="5156952"/>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AFDDBC9C-6A0E-EC73-54A2-B05DCD20AF8F}"/>
              </a:ext>
            </a:extLst>
          </p:cNvPr>
          <p:cNvPicPr>
            <a:picLocks noChangeAspect="1"/>
          </p:cNvPicPr>
          <p:nvPr/>
        </p:nvPicPr>
        <p:blipFill>
          <a:blip r:embed="rId4"/>
          <a:stretch>
            <a:fillRect/>
          </a:stretch>
        </p:blipFill>
        <p:spPr>
          <a:xfrm>
            <a:off x="2359186" y="2075329"/>
            <a:ext cx="8163015" cy="458875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71154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pic>
        <p:nvPicPr>
          <p:cNvPr id="422" name="Google Shape;422;p46"/>
          <p:cNvPicPr preferRelativeResize="0"/>
          <p:nvPr/>
        </p:nvPicPr>
        <p:blipFill>
          <a:blip r:embed="rId3">
            <a:alphaModFix/>
          </a:blip>
          <a:stretch>
            <a:fillRect/>
          </a:stretch>
        </p:blipFill>
        <p:spPr>
          <a:xfrm>
            <a:off x="152400" y="818388"/>
            <a:ext cx="11887200" cy="5221224"/>
          </a:xfrm>
          <a:prstGeom prst="rect">
            <a:avLst/>
          </a:prstGeom>
          <a:noFill/>
          <a:ln>
            <a:noFill/>
          </a:ln>
        </p:spPr>
      </p:pic>
      <p:sp>
        <p:nvSpPr>
          <p:cNvPr id="423" name="Google Shape;423;p46"/>
          <p:cNvSpPr txBox="1">
            <a:spLocks noGrp="1"/>
          </p:cNvSpPr>
          <p:nvPr>
            <p:ph type="title"/>
          </p:nvPr>
        </p:nvSpPr>
        <p:spPr>
          <a:xfrm>
            <a:off x="1045194" y="193914"/>
            <a:ext cx="10791000" cy="519600"/>
          </a:xfrm>
          <a:prstGeom prst="rect">
            <a:avLst/>
          </a:prstGeom>
        </p:spPr>
        <p:txBody>
          <a:bodyPr spcFirstLastPara="1" wrap="square" lIns="91425" tIns="45700" rIns="91425" bIns="45700" anchor="t" anchorCtr="0">
            <a:normAutofit fontScale="90000"/>
          </a:bodyPr>
          <a:lstStyle/>
          <a:p>
            <a:pPr marL="0" lvl="0" indent="0" algn="l" rtl="0">
              <a:spcBef>
                <a:spcPts val="0"/>
              </a:spcBef>
              <a:spcAft>
                <a:spcPts val="0"/>
              </a:spcAft>
              <a:buNone/>
            </a:pPr>
            <a:r>
              <a:rPr lang="en-US" sz="3300" b="1" dirty="0"/>
              <a:t>STEPS TO SUPPORT EDUCATORS' IMPLEMENTATION</a:t>
            </a:r>
            <a:endParaRPr sz="3300" b="1" dirty="0"/>
          </a:p>
        </p:txBody>
      </p:sp>
      <p:sp>
        <p:nvSpPr>
          <p:cNvPr id="2" name="Rectangle: Rounded Corners 1">
            <a:extLst>
              <a:ext uri="{FF2B5EF4-FFF2-40B4-BE49-F238E27FC236}">
                <a16:creationId xmlns:a16="http://schemas.microsoft.com/office/drawing/2014/main" id="{33FEC58C-2A76-823C-8B25-B1160AFD7771}"/>
              </a:ext>
            </a:extLst>
          </p:cNvPr>
          <p:cNvSpPr/>
          <p:nvPr/>
        </p:nvSpPr>
        <p:spPr>
          <a:xfrm>
            <a:off x="9827172" y="6253655"/>
            <a:ext cx="1786759" cy="410431"/>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D0F41"/>
                </a:solidFill>
                <a:effectLst/>
                <a:uLnTx/>
                <a:uFillTx/>
                <a:latin typeface="Arial"/>
                <a:ea typeface="+mn-ea"/>
                <a:cs typeface="+mn-cs"/>
              </a:rPr>
              <a:t>Page 14</a:t>
            </a:r>
          </a:p>
        </p:txBody>
      </p:sp>
      <p:sp>
        <p:nvSpPr>
          <p:cNvPr id="3" name="Rectangle: Rounded Corners 2">
            <a:extLst>
              <a:ext uri="{FF2B5EF4-FFF2-40B4-BE49-F238E27FC236}">
                <a16:creationId xmlns:a16="http://schemas.microsoft.com/office/drawing/2014/main" id="{2B40925E-3951-4720-6F50-0B3A915EFFA7}"/>
              </a:ext>
            </a:extLst>
          </p:cNvPr>
          <p:cNvSpPr/>
          <p:nvPr/>
        </p:nvSpPr>
        <p:spPr>
          <a:xfrm>
            <a:off x="2543503" y="818388"/>
            <a:ext cx="2396359" cy="5221224"/>
          </a:xfrm>
          <a:prstGeom prst="roundRect">
            <a:avLst/>
          </a:prstGeom>
          <a:noFill/>
          <a:ln w="76200">
            <a:solidFill>
              <a:srgbClr val="FFFF00"/>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D0F41"/>
              </a:solidFill>
              <a:effectLst/>
              <a:uLnTx/>
              <a:uFillTx/>
              <a:latin typeface="Arial"/>
              <a:ea typeface="+mn-ea"/>
              <a:cs typeface="+mn-cs"/>
            </a:endParaRPr>
          </a:p>
        </p:txBody>
      </p:sp>
      <p:sp>
        <p:nvSpPr>
          <p:cNvPr id="4" name="Speech Bubble: Oval 3">
            <a:extLst>
              <a:ext uri="{FF2B5EF4-FFF2-40B4-BE49-F238E27FC236}">
                <a16:creationId xmlns:a16="http://schemas.microsoft.com/office/drawing/2014/main" id="{664BD994-0ADC-244C-8AF8-09DA75CF13D7}"/>
              </a:ext>
            </a:extLst>
          </p:cNvPr>
          <p:cNvSpPr/>
          <p:nvPr/>
        </p:nvSpPr>
        <p:spPr>
          <a:xfrm>
            <a:off x="6632028" y="2007476"/>
            <a:ext cx="5055475" cy="3090041"/>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Arial"/>
                <a:ea typeface="+mn-ea"/>
                <a:cs typeface="+mn-cs"/>
              </a:rPr>
              <a:t>Let’s take a few minutes to focus on Step #2!</a:t>
            </a: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1821420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0F59807-F886-BD41-BD24-D40FCFC61E92}"/>
              </a:ext>
            </a:extLst>
          </p:cNvPr>
          <p:cNvSpPr>
            <a:spLocks noGrp="1"/>
          </p:cNvSpPr>
          <p:nvPr>
            <p:ph type="title"/>
          </p:nvPr>
        </p:nvSpPr>
        <p:spPr>
          <a:xfrm>
            <a:off x="170848" y="180564"/>
            <a:ext cx="10859102" cy="845600"/>
          </a:xfrm>
        </p:spPr>
        <p:txBody>
          <a:bodyPr/>
          <a:lstStyle/>
          <a:p>
            <a:pPr algn="l"/>
            <a:r>
              <a:rPr lang="en-US" dirty="0">
                <a:solidFill>
                  <a:schemeClr val="bg1"/>
                </a:solidFill>
              </a:rPr>
              <a:t>Embedded and Ongoing Professional Development</a:t>
            </a:r>
          </a:p>
        </p:txBody>
      </p:sp>
      <p:graphicFrame>
        <p:nvGraphicFramePr>
          <p:cNvPr id="5" name="Content Placeholder 4"/>
          <p:cNvGraphicFramePr>
            <a:graphicFrameLocks noGrp="1"/>
          </p:cNvGraphicFramePr>
          <p:nvPr>
            <p:ph idx="4294967295"/>
          </p:nvPr>
        </p:nvGraphicFramePr>
        <p:xfrm>
          <a:off x="322755" y="1299984"/>
          <a:ext cx="10555288" cy="51784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a:extLst>
              <a:ext uri="{FF2B5EF4-FFF2-40B4-BE49-F238E27FC236}">
                <a16:creationId xmlns:a16="http://schemas.microsoft.com/office/drawing/2014/main" id="{C55D298C-B76C-E246-9808-B6C7E51B3CF5}"/>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11348689" y="6018142"/>
            <a:ext cx="843311" cy="833435"/>
          </a:xfrm>
          <a:prstGeom prst="ellipse">
            <a:avLst/>
          </a:prstGeom>
          <a:ln w="19050">
            <a:solidFill>
              <a:schemeClr val="accent2">
                <a:lumMod val="50000"/>
              </a:schemeClr>
            </a:solidFill>
          </a:ln>
        </p:spPr>
      </p:pic>
    </p:spTree>
    <p:extLst>
      <p:ext uri="{BB962C8B-B14F-4D97-AF65-F5344CB8AC3E}">
        <p14:creationId xmlns:p14="http://schemas.microsoft.com/office/powerpoint/2010/main" val="27632472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D58AA6F-4E69-CC45-BAB0-21F9AA75DF42}"/>
              </a:ext>
            </a:extLst>
          </p:cNvPr>
          <p:cNvSpPr>
            <a:spLocks noGrp="1"/>
          </p:cNvSpPr>
          <p:nvPr>
            <p:ph type="title"/>
          </p:nvPr>
        </p:nvSpPr>
        <p:spPr>
          <a:xfrm>
            <a:off x="321240" y="223686"/>
            <a:ext cx="9378000" cy="845600"/>
          </a:xfrm>
        </p:spPr>
        <p:txBody>
          <a:bodyPr/>
          <a:lstStyle/>
          <a:p>
            <a:r>
              <a:rPr lang="en-US" dirty="0">
                <a:solidFill>
                  <a:schemeClr val="bg1"/>
                </a:solidFill>
              </a:rPr>
              <a:t>CRITICAL TOPICS FOR STAFF PD</a:t>
            </a:r>
          </a:p>
        </p:txBody>
      </p:sp>
      <p:graphicFrame>
        <p:nvGraphicFramePr>
          <p:cNvPr id="2" name="Content Placeholder 1">
            <a:extLst>
              <a:ext uri="{FF2B5EF4-FFF2-40B4-BE49-F238E27FC236}">
                <a16:creationId xmlns:a16="http://schemas.microsoft.com/office/drawing/2014/main" id="{97E0F79B-6F94-FC25-DCEF-589E91F21FBC}"/>
              </a:ext>
            </a:extLst>
          </p:cNvPr>
          <p:cNvGraphicFramePr>
            <a:graphicFrameLocks noGrp="1"/>
          </p:cNvGraphicFramePr>
          <p:nvPr>
            <p:ph sz="half" idx="4294967295"/>
          </p:nvPr>
        </p:nvGraphicFramePr>
        <p:xfrm>
          <a:off x="968189" y="1273859"/>
          <a:ext cx="10847294" cy="518072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0225232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D58AA6F-4E69-CC45-BAB0-21F9AA75DF42}"/>
              </a:ext>
            </a:extLst>
          </p:cNvPr>
          <p:cNvSpPr>
            <a:spLocks noGrp="1"/>
          </p:cNvSpPr>
          <p:nvPr>
            <p:ph type="title"/>
          </p:nvPr>
        </p:nvSpPr>
        <p:spPr>
          <a:xfrm>
            <a:off x="321239" y="223686"/>
            <a:ext cx="10938431" cy="845600"/>
          </a:xfrm>
        </p:spPr>
        <p:txBody>
          <a:bodyPr/>
          <a:lstStyle/>
          <a:p>
            <a:r>
              <a:rPr lang="en-US" dirty="0">
                <a:solidFill>
                  <a:schemeClr val="bg1"/>
                </a:solidFill>
              </a:rPr>
              <a:t>ADDITIONAL STAFF PD CONSIDERATIONS</a:t>
            </a:r>
          </a:p>
        </p:txBody>
      </p:sp>
      <p:sp>
        <p:nvSpPr>
          <p:cNvPr id="6" name="Content Placeholder 3">
            <a:extLst>
              <a:ext uri="{FF2B5EF4-FFF2-40B4-BE49-F238E27FC236}">
                <a16:creationId xmlns:a16="http://schemas.microsoft.com/office/drawing/2014/main" id="{1C077E21-CEA5-1A4D-9253-393C1E491802}"/>
              </a:ext>
            </a:extLst>
          </p:cNvPr>
          <p:cNvSpPr txBox="1">
            <a:spLocks/>
          </p:cNvSpPr>
          <p:nvPr/>
        </p:nvSpPr>
        <p:spPr>
          <a:xfrm>
            <a:off x="165303" y="1316496"/>
            <a:ext cx="6860234" cy="4525433"/>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1pPr>
            <a:lvl2pPr marL="914400" marR="0" lvl="1"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2pPr>
            <a:lvl3pPr marL="1371600" marR="0" lvl="2"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3pPr>
            <a:lvl4pPr marL="1828800" marR="0" lvl="3"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4pPr>
            <a:lvl5pPr marL="2286000" marR="0" lvl="4"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5pPr>
            <a:lvl6pPr marL="2743200" marR="0" lvl="5"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6pPr>
            <a:lvl7pPr marL="3200400" marR="0" lvl="6"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7pPr>
            <a:lvl8pPr marL="3657600" marR="0" lvl="7"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8pPr>
            <a:lvl9pPr marL="4114800" marR="0" lvl="8" indent="-317500" algn="l" rtl="0">
              <a:lnSpc>
                <a:spcPct val="100000"/>
              </a:lnSpc>
              <a:spcBef>
                <a:spcPts val="1600"/>
              </a:spcBef>
              <a:spcAft>
                <a:spcPts val="160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9pPr>
          </a:lstStyle>
          <a:p>
            <a:pPr marL="761970" marR="0" lvl="0" indent="-423323" algn="l" defTabSz="1219170" rtl="0" eaLnBrk="1" fontAlgn="auto" latinLnBrk="0" hangingPunct="1">
              <a:lnSpc>
                <a:spcPct val="100000"/>
              </a:lnSpc>
              <a:spcBef>
                <a:spcPts val="800"/>
              </a:spcBef>
              <a:spcAft>
                <a:spcPts val="0"/>
              </a:spcAft>
              <a:buClr>
                <a:srgbClr val="00ACC2"/>
              </a:buClr>
              <a:buSzPct val="100000"/>
              <a:buFont typeface="Hind Vadodara"/>
              <a:buChar char="●"/>
              <a:tabLst/>
              <a:defRPr/>
            </a:pPr>
            <a:r>
              <a:rPr kumimoji="0" lang="en-US" sz="2400" b="0" i="0" u="none" strike="noStrike" kern="0" cap="none" spc="0" normalizeH="0" baseline="0" noProof="0" dirty="0">
                <a:ln>
                  <a:noFill/>
                </a:ln>
                <a:solidFill>
                  <a:srgbClr val="FFFFFF"/>
                </a:solidFill>
                <a:effectLst/>
                <a:uLnTx/>
                <a:uFillTx/>
                <a:latin typeface="Arial"/>
                <a:cs typeface="Hind Vadodara"/>
                <a:sym typeface="Hind Vadodara"/>
              </a:rPr>
              <a:t>Behavioral principles to understand and support student behavior</a:t>
            </a:r>
          </a:p>
          <a:p>
            <a:pPr marL="761970" marR="0" lvl="0" indent="-423323" algn="l" defTabSz="1219170" rtl="0" eaLnBrk="1" fontAlgn="auto" latinLnBrk="0" hangingPunct="1">
              <a:lnSpc>
                <a:spcPct val="100000"/>
              </a:lnSpc>
              <a:spcBef>
                <a:spcPts val="800"/>
              </a:spcBef>
              <a:spcAft>
                <a:spcPts val="0"/>
              </a:spcAft>
              <a:buClr>
                <a:srgbClr val="00ACC2"/>
              </a:buClr>
              <a:buSzPct val="100000"/>
              <a:buFont typeface="Hind Vadodara"/>
              <a:buChar char="●"/>
              <a:tabLst/>
              <a:defRPr/>
            </a:pPr>
            <a:r>
              <a:rPr kumimoji="0" lang="en-US" sz="2400" b="0" i="0" u="none" strike="noStrike" kern="0" cap="none" spc="0" normalizeH="0" baseline="0" noProof="0" dirty="0">
                <a:ln>
                  <a:noFill/>
                </a:ln>
                <a:solidFill>
                  <a:srgbClr val="FFFFFF"/>
                </a:solidFill>
                <a:effectLst/>
                <a:uLnTx/>
                <a:uFillTx/>
                <a:latin typeface="Arial"/>
                <a:cs typeface="Hind Vadodara"/>
                <a:sym typeface="Hind Vadodara"/>
              </a:rPr>
              <a:t>Mental health and trauma informed care foundations</a:t>
            </a:r>
          </a:p>
          <a:p>
            <a:pPr marL="761970" marR="0" lvl="0" indent="-423323" algn="l" defTabSz="1219170" rtl="0" eaLnBrk="1" fontAlgn="auto" latinLnBrk="0" hangingPunct="1">
              <a:lnSpc>
                <a:spcPct val="100000"/>
              </a:lnSpc>
              <a:spcBef>
                <a:spcPts val="800"/>
              </a:spcBef>
              <a:spcAft>
                <a:spcPts val="0"/>
              </a:spcAft>
              <a:buClr>
                <a:srgbClr val="00ACC2"/>
              </a:buClr>
              <a:buSzPct val="100000"/>
              <a:buFont typeface="Hind Vadodara"/>
              <a:buChar char="●"/>
              <a:tabLst/>
              <a:defRPr/>
            </a:pPr>
            <a:r>
              <a:rPr kumimoji="0" lang="en-US" sz="2400" b="0" i="0" u="none" strike="noStrike" kern="0" cap="none" spc="0" normalizeH="0" baseline="0" noProof="0" dirty="0">
                <a:ln>
                  <a:noFill/>
                </a:ln>
                <a:solidFill>
                  <a:srgbClr val="FFFFFF"/>
                </a:solidFill>
                <a:effectLst/>
                <a:uLnTx/>
                <a:uFillTx/>
                <a:latin typeface="Arial"/>
                <a:cs typeface="Hind Vadodara"/>
                <a:sym typeface="Hind Vadodara"/>
              </a:rPr>
              <a:t>Community culture, values, and historical perspectives (in partnership with families &amp; local community supports)</a:t>
            </a:r>
          </a:p>
          <a:p>
            <a:pPr marL="761970" marR="0" lvl="0" indent="-423323" algn="l" defTabSz="1219170" rtl="0" eaLnBrk="1" fontAlgn="auto" latinLnBrk="0" hangingPunct="1">
              <a:lnSpc>
                <a:spcPct val="100000"/>
              </a:lnSpc>
              <a:spcBef>
                <a:spcPts val="800"/>
              </a:spcBef>
              <a:spcAft>
                <a:spcPts val="0"/>
              </a:spcAft>
              <a:buClr>
                <a:srgbClr val="00ACC2"/>
              </a:buClr>
              <a:buSzPct val="100000"/>
              <a:buFont typeface="Hind Vadodara"/>
              <a:buChar char="●"/>
              <a:tabLst/>
              <a:defRPr/>
            </a:pPr>
            <a:r>
              <a:rPr kumimoji="0" lang="en-US" sz="2400" b="0" i="0" u="none" strike="noStrike" kern="0" cap="none" spc="0" normalizeH="0" baseline="0" noProof="0" dirty="0">
                <a:ln>
                  <a:noFill/>
                </a:ln>
                <a:solidFill>
                  <a:srgbClr val="FFFFFF"/>
                </a:solidFill>
                <a:effectLst/>
                <a:uLnTx/>
                <a:uFillTx/>
                <a:latin typeface="Arial"/>
                <a:cs typeface="Hind Vadodara"/>
                <a:sym typeface="Hind Vadodara"/>
              </a:rPr>
              <a:t>Effectively applying core practices with cultural competence</a:t>
            </a:r>
          </a:p>
        </p:txBody>
      </p:sp>
      <p:sp>
        <p:nvSpPr>
          <p:cNvPr id="7" name="TextBox 6">
            <a:extLst>
              <a:ext uri="{FF2B5EF4-FFF2-40B4-BE49-F238E27FC236}">
                <a16:creationId xmlns:a16="http://schemas.microsoft.com/office/drawing/2014/main" id="{657D7B2C-CF8A-3940-998D-F7D15A260ECB}"/>
              </a:ext>
            </a:extLst>
          </p:cNvPr>
          <p:cNvSpPr txBox="1"/>
          <p:nvPr/>
        </p:nvSpPr>
        <p:spPr>
          <a:xfrm>
            <a:off x="8364643" y="6519446"/>
            <a:ext cx="3827357" cy="33855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600" b="0" i="0" u="none" strike="noStrike" kern="0" cap="none" spc="0" normalizeH="0" baseline="0" noProof="0" dirty="0">
                <a:ln>
                  <a:noFill/>
                </a:ln>
                <a:solidFill>
                  <a:srgbClr val="FFFFFF"/>
                </a:solidFill>
                <a:effectLst/>
                <a:uLnTx/>
                <a:uFillTx/>
                <a:latin typeface="Arial"/>
                <a:ea typeface="+mn-ea"/>
                <a:cs typeface="Arial"/>
                <a:sym typeface="Arial"/>
              </a:rPr>
              <a:t>Integrated TFI Companion Guide, 2021</a:t>
            </a:r>
          </a:p>
        </p:txBody>
      </p:sp>
      <p:sp>
        <p:nvSpPr>
          <p:cNvPr id="2" name="Rectangle 1">
            <a:extLst>
              <a:ext uri="{FF2B5EF4-FFF2-40B4-BE49-F238E27FC236}">
                <a16:creationId xmlns:a16="http://schemas.microsoft.com/office/drawing/2014/main" id="{91627ED1-852C-65D5-5984-DC85237E8AAE}"/>
              </a:ext>
            </a:extLst>
          </p:cNvPr>
          <p:cNvSpPr/>
          <p:nvPr/>
        </p:nvSpPr>
        <p:spPr>
          <a:xfrm>
            <a:off x="7647466" y="1531649"/>
            <a:ext cx="4092361" cy="3801035"/>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D0F41"/>
                </a:solidFill>
                <a:effectLst/>
                <a:uLnTx/>
                <a:uFillTx/>
                <a:latin typeface="Arial"/>
                <a:ea typeface="+mn-ea"/>
                <a:cs typeface="+mn-cs"/>
              </a:rPr>
              <a:t>If your data from staff, student, family surveys or outcomes indicate a need, these areas may also be beneficial PD topics</a:t>
            </a:r>
          </a:p>
        </p:txBody>
      </p:sp>
    </p:spTree>
    <p:extLst>
      <p:ext uri="{BB962C8B-B14F-4D97-AF65-F5344CB8AC3E}">
        <p14:creationId xmlns:p14="http://schemas.microsoft.com/office/powerpoint/2010/main" val="1561320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900" decel="100000" fill="hold"/>
                                        <p:tgtEl>
                                          <p:spTgt spid="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0F59807-F886-BD41-BD24-D40FCFC61E92}"/>
              </a:ext>
            </a:extLst>
          </p:cNvPr>
          <p:cNvSpPr>
            <a:spLocks noGrp="1"/>
          </p:cNvSpPr>
          <p:nvPr>
            <p:ph type="title"/>
          </p:nvPr>
        </p:nvSpPr>
        <p:spPr>
          <a:xfrm>
            <a:off x="170848" y="180564"/>
            <a:ext cx="10859102" cy="845600"/>
          </a:xfrm>
        </p:spPr>
        <p:txBody>
          <a:bodyPr/>
          <a:lstStyle/>
          <a:p>
            <a:pPr algn="l"/>
            <a:r>
              <a:rPr lang="en-US" dirty="0">
                <a:solidFill>
                  <a:schemeClr val="bg1"/>
                </a:solidFill>
              </a:rPr>
              <a:t>Embedded and Ongoing Professional Development</a:t>
            </a:r>
          </a:p>
        </p:txBody>
      </p:sp>
      <p:graphicFrame>
        <p:nvGraphicFramePr>
          <p:cNvPr id="5" name="Content Placeholder 4"/>
          <p:cNvGraphicFramePr>
            <a:graphicFrameLocks noGrp="1"/>
          </p:cNvGraphicFramePr>
          <p:nvPr>
            <p:ph idx="4294967295"/>
          </p:nvPr>
        </p:nvGraphicFramePr>
        <p:xfrm>
          <a:off x="322755" y="1299984"/>
          <a:ext cx="10555288" cy="51784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6920233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0F59807-F886-BD41-BD24-D40FCFC61E92}"/>
              </a:ext>
            </a:extLst>
          </p:cNvPr>
          <p:cNvSpPr>
            <a:spLocks noGrp="1"/>
          </p:cNvSpPr>
          <p:nvPr>
            <p:ph type="title"/>
          </p:nvPr>
        </p:nvSpPr>
        <p:spPr>
          <a:xfrm>
            <a:off x="170848" y="180564"/>
            <a:ext cx="10859102" cy="845600"/>
          </a:xfrm>
        </p:spPr>
        <p:txBody>
          <a:bodyPr/>
          <a:lstStyle/>
          <a:p>
            <a:pPr algn="l"/>
            <a:r>
              <a:rPr lang="en-US" dirty="0">
                <a:solidFill>
                  <a:schemeClr val="bg1"/>
                </a:solidFill>
              </a:rPr>
              <a:t>Embedded and Ongoing Professional Development</a:t>
            </a:r>
            <a:br>
              <a:rPr lang="en-US" dirty="0">
                <a:solidFill>
                  <a:schemeClr val="bg1"/>
                </a:solidFill>
              </a:rPr>
            </a:br>
            <a:endParaRPr lang="en-US" dirty="0">
              <a:solidFill>
                <a:schemeClr val="bg1"/>
              </a:solidFill>
            </a:endParaRPr>
          </a:p>
        </p:txBody>
      </p:sp>
      <p:graphicFrame>
        <p:nvGraphicFramePr>
          <p:cNvPr id="5" name="Content Placeholder 4"/>
          <p:cNvGraphicFramePr>
            <a:graphicFrameLocks noGrp="1"/>
          </p:cNvGraphicFramePr>
          <p:nvPr>
            <p:ph idx="4294967295"/>
          </p:nvPr>
        </p:nvGraphicFramePr>
        <p:xfrm>
          <a:off x="322755" y="1299984"/>
          <a:ext cx="10555288" cy="51784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12DD6FFF-5E5F-874A-911E-2BA7D3E227F2}"/>
              </a:ext>
            </a:extLst>
          </p:cNvPr>
          <p:cNvSpPr txBox="1"/>
          <p:nvPr/>
        </p:nvSpPr>
        <p:spPr>
          <a:xfrm>
            <a:off x="3790682" y="2800479"/>
            <a:ext cx="7544068" cy="3816429"/>
          </a:xfrm>
          <a:prstGeom prst="rect">
            <a:avLst/>
          </a:prstGeom>
          <a:solidFill>
            <a:srgbClr val="E1F4FF"/>
          </a:solidFill>
          <a:ln w="19050"/>
        </p:spPr>
        <p:style>
          <a:lnRef idx="1">
            <a:schemeClr val="accent2"/>
          </a:lnRef>
          <a:fillRef idx="2">
            <a:schemeClr val="accent2"/>
          </a:fillRef>
          <a:effectRef idx="1">
            <a:schemeClr val="accent2"/>
          </a:effectRef>
          <a:fontRef idx="minor">
            <a:schemeClr val="dk1"/>
          </a:fontRef>
        </p:style>
        <p:txBody>
          <a:bodyPr wrap="square">
            <a:spAutoFit/>
          </a:bodyPr>
          <a:lstStyle/>
          <a:p>
            <a:pPr marL="342900" marR="0" lvl="0" indent="-342900" algn="l" defTabSz="914400" rtl="0" eaLnBrk="1" fontAlgn="base" latinLnBrk="0" hangingPunct="1">
              <a:lnSpc>
                <a:spcPct val="100000"/>
              </a:lnSpc>
              <a:spcBef>
                <a:spcPct val="0"/>
              </a:spcBef>
              <a:spcAft>
                <a:spcPct val="0"/>
              </a:spcAft>
              <a:buClrTx/>
              <a:buSzTx/>
              <a:buFont typeface="Arial"/>
              <a:buChar char="•"/>
              <a:tabLst/>
              <a:defRPr/>
            </a:pPr>
            <a:r>
              <a:rPr kumimoji="0" lang="en-US" sz="2800" b="0" i="0" u="none" strike="noStrike" kern="1200" cap="none" spc="0" normalizeH="0" baseline="0" noProof="0" dirty="0">
                <a:ln>
                  <a:noFill/>
                </a:ln>
                <a:solidFill>
                  <a:srgbClr val="292C73">
                    <a:lumMod val="50000"/>
                  </a:srgbClr>
                </a:solidFill>
                <a:effectLst/>
                <a:uLnTx/>
                <a:uFillTx/>
                <a:latin typeface="Franklin Gothic Book"/>
                <a:ea typeface="+mn-ea"/>
                <a:cs typeface="+mn-cs"/>
              </a:rPr>
              <a:t>Model, lead, test format</a:t>
            </a:r>
          </a:p>
          <a:p>
            <a:pPr marL="800100" marR="0" lvl="1" indent="-342900" algn="l" defTabSz="914400" rtl="0" eaLnBrk="1" fontAlgn="base" latinLnBrk="0" hangingPunct="1">
              <a:lnSpc>
                <a:spcPct val="100000"/>
              </a:lnSpc>
              <a:spcBef>
                <a:spcPct val="0"/>
              </a:spcBef>
              <a:spcAft>
                <a:spcPct val="0"/>
              </a:spcAft>
              <a:buClrTx/>
              <a:buSzTx/>
              <a:buFont typeface="Arial"/>
              <a:buChar char="•"/>
              <a:tabLst/>
              <a:defRPr/>
            </a:pPr>
            <a:r>
              <a:rPr kumimoji="0" lang="en-US" sz="2400" b="0" i="0" u="none" strike="noStrike" kern="1200" cap="none" spc="0" normalizeH="0" baseline="0" noProof="0" dirty="0">
                <a:ln>
                  <a:noFill/>
                </a:ln>
                <a:solidFill>
                  <a:srgbClr val="292C73">
                    <a:lumMod val="50000"/>
                  </a:srgbClr>
                </a:solidFill>
                <a:effectLst/>
                <a:uLnTx/>
                <a:uFillTx/>
                <a:latin typeface="Franklin Gothic Book"/>
                <a:ea typeface="+mn-ea"/>
                <a:cs typeface="+mn-cs"/>
              </a:rPr>
              <a:t>Demonstrate desired skill (</a:t>
            </a:r>
            <a:r>
              <a:rPr kumimoji="0" lang="en-US" sz="2400" b="0" i="1" u="none" strike="noStrike" kern="1200" cap="none" spc="0" normalizeH="0" baseline="0" noProof="0" dirty="0">
                <a:ln>
                  <a:noFill/>
                </a:ln>
                <a:solidFill>
                  <a:srgbClr val="292C73">
                    <a:lumMod val="50000"/>
                  </a:srgbClr>
                </a:solidFill>
                <a:effectLst/>
                <a:uLnTx/>
                <a:uFillTx/>
                <a:latin typeface="Franklin Gothic Book"/>
                <a:ea typeface="+mn-ea"/>
                <a:cs typeface="+mn-cs"/>
              </a:rPr>
              <a:t>I do</a:t>
            </a:r>
            <a:r>
              <a:rPr kumimoji="0" lang="en-US" sz="2400" b="0" i="0" u="none" strike="noStrike" kern="1200" cap="none" spc="0" normalizeH="0" baseline="0" noProof="0" dirty="0">
                <a:ln>
                  <a:noFill/>
                </a:ln>
                <a:solidFill>
                  <a:srgbClr val="292C73">
                    <a:lumMod val="50000"/>
                  </a:srgbClr>
                </a:solidFill>
                <a:effectLst/>
                <a:uLnTx/>
                <a:uFillTx/>
                <a:latin typeface="Franklin Gothic Book"/>
                <a:ea typeface="+mn-ea"/>
                <a:cs typeface="+mn-cs"/>
              </a:rPr>
              <a:t>)</a:t>
            </a:r>
          </a:p>
          <a:p>
            <a:pPr marL="800100" marR="0" lvl="1" indent="-342900" algn="l" defTabSz="914400" rtl="0" eaLnBrk="1" fontAlgn="base" latinLnBrk="0" hangingPunct="1">
              <a:lnSpc>
                <a:spcPct val="100000"/>
              </a:lnSpc>
              <a:spcBef>
                <a:spcPct val="0"/>
              </a:spcBef>
              <a:spcAft>
                <a:spcPct val="0"/>
              </a:spcAft>
              <a:buClrTx/>
              <a:buSzTx/>
              <a:buFont typeface="Arial"/>
              <a:buChar char="•"/>
              <a:tabLst/>
              <a:defRPr/>
            </a:pPr>
            <a:r>
              <a:rPr kumimoji="0" lang="en-US" sz="2400" b="0" i="0" u="none" strike="noStrike" kern="1200" cap="none" spc="0" normalizeH="0" baseline="0" noProof="0" dirty="0">
                <a:ln>
                  <a:noFill/>
                </a:ln>
                <a:solidFill>
                  <a:srgbClr val="292C73">
                    <a:lumMod val="50000"/>
                  </a:srgbClr>
                </a:solidFill>
                <a:effectLst/>
                <a:uLnTx/>
                <a:uFillTx/>
                <a:latin typeface="Franklin Gothic Book"/>
                <a:ea typeface="+mn-ea"/>
                <a:cs typeface="+mn-cs"/>
              </a:rPr>
              <a:t>Provide effective examples/non-examples</a:t>
            </a:r>
          </a:p>
          <a:p>
            <a:pPr marL="800100" marR="0" lvl="1" indent="-342900" algn="l" defTabSz="914400" rtl="0" eaLnBrk="1" fontAlgn="base" latinLnBrk="0" hangingPunct="1">
              <a:lnSpc>
                <a:spcPct val="100000"/>
              </a:lnSpc>
              <a:spcBef>
                <a:spcPct val="0"/>
              </a:spcBef>
              <a:spcAft>
                <a:spcPct val="0"/>
              </a:spcAft>
              <a:buClrTx/>
              <a:buSzTx/>
              <a:buFont typeface="Arial"/>
              <a:buChar char="•"/>
              <a:tabLst/>
              <a:defRPr/>
            </a:pPr>
            <a:r>
              <a:rPr kumimoji="0" lang="en-US" sz="2400" b="0" i="0" u="none" strike="noStrike" kern="1200" cap="none" spc="0" normalizeH="0" baseline="0" noProof="0" dirty="0">
                <a:ln>
                  <a:noFill/>
                </a:ln>
                <a:solidFill>
                  <a:srgbClr val="292C73">
                    <a:lumMod val="50000"/>
                  </a:srgbClr>
                </a:solidFill>
                <a:effectLst/>
                <a:uLnTx/>
                <a:uFillTx/>
                <a:latin typeface="Franklin Gothic Book"/>
                <a:ea typeface="+mn-ea"/>
                <a:cs typeface="+mn-cs"/>
              </a:rPr>
              <a:t>Provide sufficient group practice (</a:t>
            </a:r>
            <a:r>
              <a:rPr kumimoji="0" lang="en-US" sz="2400" b="0" i="1" u="none" strike="noStrike" kern="1200" cap="none" spc="0" normalizeH="0" baseline="0" noProof="0" dirty="0">
                <a:ln>
                  <a:noFill/>
                </a:ln>
                <a:solidFill>
                  <a:srgbClr val="292C73">
                    <a:lumMod val="50000"/>
                  </a:srgbClr>
                </a:solidFill>
                <a:effectLst/>
                <a:uLnTx/>
                <a:uFillTx/>
                <a:latin typeface="Franklin Gothic Book"/>
                <a:ea typeface="+mn-ea"/>
                <a:cs typeface="+mn-cs"/>
              </a:rPr>
              <a:t>We do</a:t>
            </a:r>
            <a:r>
              <a:rPr kumimoji="0" lang="en-US" sz="2400" b="0" i="0" u="none" strike="noStrike" kern="1200" cap="none" spc="0" normalizeH="0" baseline="0" noProof="0" dirty="0">
                <a:ln>
                  <a:noFill/>
                </a:ln>
                <a:solidFill>
                  <a:srgbClr val="292C73">
                    <a:lumMod val="50000"/>
                  </a:srgbClr>
                </a:solidFill>
                <a:effectLst/>
                <a:uLnTx/>
                <a:uFillTx/>
                <a:latin typeface="Franklin Gothic Book"/>
                <a:ea typeface="+mn-ea"/>
                <a:cs typeface="+mn-cs"/>
              </a:rPr>
              <a:t>)</a:t>
            </a:r>
          </a:p>
          <a:p>
            <a:pPr marL="800100" marR="0" lvl="1" indent="-342900" algn="l" defTabSz="914400" rtl="0" eaLnBrk="1" fontAlgn="base" latinLnBrk="0" hangingPunct="1">
              <a:lnSpc>
                <a:spcPct val="100000"/>
              </a:lnSpc>
              <a:spcBef>
                <a:spcPct val="0"/>
              </a:spcBef>
              <a:spcAft>
                <a:spcPts val="600"/>
              </a:spcAft>
              <a:buClrTx/>
              <a:buSzTx/>
              <a:buFont typeface="Arial"/>
              <a:buChar char="•"/>
              <a:tabLst/>
              <a:defRPr/>
            </a:pPr>
            <a:r>
              <a:rPr kumimoji="0" lang="en-US" sz="2400" b="0" i="0" u="none" strike="noStrike" kern="1200" cap="none" spc="0" normalizeH="0" baseline="0" noProof="0" dirty="0">
                <a:ln>
                  <a:noFill/>
                </a:ln>
                <a:solidFill>
                  <a:srgbClr val="292C73">
                    <a:lumMod val="50000"/>
                  </a:srgbClr>
                </a:solidFill>
                <a:effectLst/>
                <a:uLnTx/>
                <a:uFillTx/>
                <a:latin typeface="Franklin Gothic Book"/>
                <a:ea typeface="+mn-ea"/>
                <a:cs typeface="+mn-cs"/>
              </a:rPr>
              <a:t>Provide opportunities to demonstrate and receive feedback (</a:t>
            </a:r>
            <a:r>
              <a:rPr kumimoji="0" lang="en-US" sz="2400" b="0" i="1" u="none" strike="noStrike" kern="1200" cap="none" spc="0" normalizeH="0" baseline="0" noProof="0" dirty="0">
                <a:ln>
                  <a:noFill/>
                </a:ln>
                <a:solidFill>
                  <a:srgbClr val="292C73">
                    <a:lumMod val="50000"/>
                  </a:srgbClr>
                </a:solidFill>
                <a:effectLst/>
                <a:uLnTx/>
                <a:uFillTx/>
                <a:latin typeface="Franklin Gothic Book"/>
                <a:ea typeface="+mn-ea"/>
                <a:cs typeface="+mn-cs"/>
              </a:rPr>
              <a:t>You do</a:t>
            </a:r>
            <a:r>
              <a:rPr kumimoji="0" lang="en-US" sz="2400" b="0" i="0" u="none" strike="noStrike" kern="1200" cap="none" spc="0" normalizeH="0" baseline="0" noProof="0" dirty="0">
                <a:ln>
                  <a:noFill/>
                </a:ln>
                <a:solidFill>
                  <a:srgbClr val="292C73">
                    <a:lumMod val="50000"/>
                  </a:srgbClr>
                </a:solidFill>
                <a:effectLst/>
                <a:uLnTx/>
                <a:uFillTx/>
                <a:latin typeface="Franklin Gothic Book"/>
                <a:ea typeface="+mn-ea"/>
                <a:cs typeface="+mn-cs"/>
              </a:rPr>
              <a:t>)</a:t>
            </a:r>
            <a:endParaRPr kumimoji="0" lang="en-US" sz="2800" b="0" i="0" u="none" strike="noStrike" kern="1200" cap="none" spc="0" normalizeH="0" baseline="0" noProof="0" dirty="0">
              <a:ln>
                <a:noFill/>
              </a:ln>
              <a:solidFill>
                <a:srgbClr val="292C73">
                  <a:lumMod val="50000"/>
                </a:srgbClr>
              </a:solidFill>
              <a:effectLst/>
              <a:uLnTx/>
              <a:uFillTx/>
              <a:latin typeface="Franklin Gothic Book"/>
              <a:ea typeface="+mn-ea"/>
              <a:cs typeface="+mn-cs"/>
            </a:endParaRPr>
          </a:p>
          <a:p>
            <a:pPr marL="342900" marR="0" lvl="0" indent="-342900" algn="l" defTabSz="914400" rtl="0" eaLnBrk="1" fontAlgn="base" latinLnBrk="0" hangingPunct="1">
              <a:lnSpc>
                <a:spcPct val="100000"/>
              </a:lnSpc>
              <a:spcBef>
                <a:spcPct val="0"/>
              </a:spcBef>
              <a:spcAft>
                <a:spcPts val="600"/>
              </a:spcAft>
              <a:buClrTx/>
              <a:buSzTx/>
              <a:buFont typeface="Arial"/>
              <a:buChar char="•"/>
              <a:tabLst/>
              <a:defRPr/>
            </a:pPr>
            <a:r>
              <a:rPr kumimoji="0" lang="en-US" sz="2800" b="0" i="0" u="none" strike="noStrike" kern="1200" cap="none" spc="0" normalizeH="0" baseline="0" noProof="0" dirty="0">
                <a:ln>
                  <a:noFill/>
                </a:ln>
                <a:solidFill>
                  <a:srgbClr val="292C73">
                    <a:lumMod val="50000"/>
                  </a:srgbClr>
                </a:solidFill>
                <a:effectLst/>
                <a:uLnTx/>
                <a:uFillTx/>
                <a:latin typeface="Franklin Gothic Book"/>
                <a:ea typeface="+mn-ea"/>
                <a:cs typeface="+mn-cs"/>
              </a:rPr>
              <a:t>Connected to/embedded in typical practice/routines</a:t>
            </a:r>
          </a:p>
          <a:p>
            <a:pPr marL="342900" marR="0" lvl="0" indent="-342900" algn="l" defTabSz="914400" rtl="0" eaLnBrk="1" fontAlgn="base" latinLnBrk="0" hangingPunct="1">
              <a:lnSpc>
                <a:spcPct val="100000"/>
              </a:lnSpc>
              <a:spcBef>
                <a:spcPct val="0"/>
              </a:spcBef>
              <a:spcAft>
                <a:spcPts val="600"/>
              </a:spcAft>
              <a:buClrTx/>
              <a:buSzTx/>
              <a:buFont typeface="Arial"/>
              <a:buChar char="•"/>
              <a:tabLst/>
              <a:defRPr/>
            </a:pPr>
            <a:r>
              <a:rPr kumimoji="0" lang="en-US" sz="2800" b="0" i="0" u="none" strike="noStrike" kern="1200" cap="none" spc="0" normalizeH="0" baseline="0" noProof="0" dirty="0">
                <a:ln>
                  <a:noFill/>
                </a:ln>
                <a:solidFill>
                  <a:srgbClr val="292C73">
                    <a:lumMod val="50000"/>
                  </a:srgbClr>
                </a:solidFill>
                <a:effectLst/>
                <a:uLnTx/>
                <a:uFillTx/>
                <a:latin typeface="Franklin Gothic Book"/>
                <a:ea typeface="+mn-ea"/>
                <a:cs typeface="+mn-cs"/>
              </a:rPr>
              <a:t>Brief training/practice spaced out</a:t>
            </a:r>
          </a:p>
        </p:txBody>
      </p:sp>
    </p:spTree>
    <p:extLst>
      <p:ext uri="{BB962C8B-B14F-4D97-AF65-F5344CB8AC3E}">
        <p14:creationId xmlns:p14="http://schemas.microsoft.com/office/powerpoint/2010/main" val="34063480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7D5107-D387-8E42-AB5D-74E464183956}"/>
              </a:ext>
            </a:extLst>
          </p:cNvPr>
          <p:cNvSpPr>
            <a:spLocks noGrp="1"/>
          </p:cNvSpPr>
          <p:nvPr>
            <p:ph type="title"/>
          </p:nvPr>
        </p:nvSpPr>
        <p:spPr>
          <a:xfrm>
            <a:off x="95250" y="69276"/>
            <a:ext cx="7441531" cy="845600"/>
          </a:xfrm>
        </p:spPr>
        <p:txBody>
          <a:bodyPr/>
          <a:lstStyle/>
          <a:p>
            <a:pPr algn="l"/>
            <a:r>
              <a:rPr lang="en-US" dirty="0">
                <a:solidFill>
                  <a:schemeClr val="bg1"/>
                </a:solidFill>
              </a:rPr>
              <a:t>Train and Hope Method</a:t>
            </a:r>
          </a:p>
        </p:txBody>
      </p:sp>
      <p:pic>
        <p:nvPicPr>
          <p:cNvPr id="5" name="Picture 4">
            <a:hlinkClick r:id="rId3" action="ppaction://hlinkfile"/>
            <a:extLst>
              <a:ext uri="{FF2B5EF4-FFF2-40B4-BE49-F238E27FC236}">
                <a16:creationId xmlns:a16="http://schemas.microsoft.com/office/drawing/2014/main" id="{EC25B2FD-05B5-F843-90A2-52708CD42357}"/>
              </a:ext>
            </a:extLst>
          </p:cNvPr>
          <p:cNvPicPr>
            <a:picLocks noChangeAspect="1"/>
          </p:cNvPicPr>
          <p:nvPr/>
        </p:nvPicPr>
        <p:blipFill>
          <a:blip r:embed="rId4"/>
          <a:stretch>
            <a:fillRect/>
          </a:stretch>
        </p:blipFill>
        <p:spPr>
          <a:xfrm rot="531722">
            <a:off x="6944001" y="1577588"/>
            <a:ext cx="3536394" cy="4524034"/>
          </a:xfrm>
          <a:prstGeom prst="rect">
            <a:avLst/>
          </a:prstGeom>
          <a:ln>
            <a:solidFill>
              <a:schemeClr val="accent6">
                <a:lumMod val="50000"/>
              </a:schemeClr>
            </a:solidFill>
          </a:ln>
          <a:effectLst/>
        </p:spPr>
      </p:pic>
      <p:sp>
        <p:nvSpPr>
          <p:cNvPr id="3" name="TextBox 2">
            <a:extLst>
              <a:ext uri="{FF2B5EF4-FFF2-40B4-BE49-F238E27FC236}">
                <a16:creationId xmlns:a16="http://schemas.microsoft.com/office/drawing/2014/main" id="{F84592B3-CBB9-2346-8FB7-DB37AE434084}"/>
              </a:ext>
            </a:extLst>
          </p:cNvPr>
          <p:cNvSpPr txBox="1"/>
          <p:nvPr/>
        </p:nvSpPr>
        <p:spPr>
          <a:xfrm>
            <a:off x="589280" y="1808480"/>
            <a:ext cx="5506720" cy="2677656"/>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D0F41"/>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D0F41"/>
                </a:solidFill>
                <a:effectLst/>
                <a:uLnTx/>
                <a:uFillTx/>
                <a:latin typeface="Arial"/>
                <a:ea typeface="+mn-ea"/>
                <a:cs typeface="+mn-cs"/>
              </a:rPr>
              <a:t>Leadership Team shares the newly developed  discipline flowchart with staff over email and asks everyone to start using it.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D0F41"/>
              </a:solidFill>
              <a:effectLst/>
              <a:uLnTx/>
              <a:uFillTx/>
              <a:latin typeface="Arial"/>
              <a:ea typeface="+mn-ea"/>
              <a:cs typeface="+mn-cs"/>
            </a:endParaRPr>
          </a:p>
        </p:txBody>
      </p:sp>
      <p:pic>
        <p:nvPicPr>
          <p:cNvPr id="9" name="Picture 8">
            <a:extLst>
              <a:ext uri="{FF2B5EF4-FFF2-40B4-BE49-F238E27FC236}">
                <a16:creationId xmlns:a16="http://schemas.microsoft.com/office/drawing/2014/main" id="{A5BD1723-CE7D-5B4E-9978-B690368F7157}"/>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1348465" y="6049044"/>
            <a:ext cx="843535" cy="808956"/>
          </a:xfrm>
          <a:prstGeom prst="ellipse">
            <a:avLst/>
          </a:prstGeom>
          <a:ln w="19050">
            <a:solidFill>
              <a:schemeClr val="accent2">
                <a:lumMod val="50000"/>
              </a:schemeClr>
            </a:solidFill>
          </a:ln>
        </p:spPr>
      </p:pic>
      <p:sp>
        <p:nvSpPr>
          <p:cNvPr id="4" name="Multiply 3">
            <a:extLst>
              <a:ext uri="{FF2B5EF4-FFF2-40B4-BE49-F238E27FC236}">
                <a16:creationId xmlns:a16="http://schemas.microsoft.com/office/drawing/2014/main" id="{A902DCB8-B507-2A40-B65A-9AF32207A37B}"/>
              </a:ext>
            </a:extLst>
          </p:cNvPr>
          <p:cNvSpPr/>
          <p:nvPr/>
        </p:nvSpPr>
        <p:spPr>
          <a:xfrm>
            <a:off x="95250" y="492076"/>
            <a:ext cx="6299200" cy="5759490"/>
          </a:xfrm>
          <a:prstGeom prst="mathMultiply">
            <a:avLst/>
          </a:prstGeom>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D0F41"/>
              </a:solidFill>
              <a:effectLst/>
              <a:uLnTx/>
              <a:uFillTx/>
              <a:latin typeface="Arial"/>
              <a:ea typeface="+mn-ea"/>
              <a:cs typeface="+mn-cs"/>
            </a:endParaRPr>
          </a:p>
        </p:txBody>
      </p:sp>
    </p:spTree>
    <p:extLst>
      <p:ext uri="{BB962C8B-B14F-4D97-AF65-F5344CB8AC3E}">
        <p14:creationId xmlns:p14="http://schemas.microsoft.com/office/powerpoint/2010/main" val="4083147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id="{96CF4CDE-BCD6-8D4B-9AFC-DC0ABCE3A7B8}"/>
              </a:ext>
            </a:extLst>
          </p:cNvPr>
          <p:cNvGraphicFramePr/>
          <p:nvPr>
            <p:extLst>
              <p:ext uri="{D42A27DB-BD31-4B8C-83A1-F6EECF244321}">
                <p14:modId xmlns:p14="http://schemas.microsoft.com/office/powerpoint/2010/main" val="2950660417"/>
              </p:ext>
            </p:extLst>
          </p:nvPr>
        </p:nvGraphicFramePr>
        <p:xfrm>
          <a:off x="1005840" y="1040130"/>
          <a:ext cx="11064239" cy="57220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42557F1F-64C0-A04E-8212-D036DFCFC49B}"/>
              </a:ext>
            </a:extLst>
          </p:cNvPr>
          <p:cNvSpPr>
            <a:spLocks noGrp="1"/>
          </p:cNvSpPr>
          <p:nvPr>
            <p:ph type="title"/>
          </p:nvPr>
        </p:nvSpPr>
        <p:spPr>
          <a:xfrm>
            <a:off x="1407000" y="32903"/>
            <a:ext cx="9378000" cy="845600"/>
          </a:xfrm>
        </p:spPr>
        <p:txBody>
          <a:bodyPr/>
          <a:lstStyle/>
          <a:p>
            <a:r>
              <a:rPr lang="en-US"/>
              <a:t>Agenda &amp; Team Tasks</a:t>
            </a:r>
          </a:p>
        </p:txBody>
      </p:sp>
      <p:sp>
        <p:nvSpPr>
          <p:cNvPr id="57" name="Rounded Rectangular Callout 15">
            <a:extLst>
              <a:ext uri="{FF2B5EF4-FFF2-40B4-BE49-F238E27FC236}">
                <a16:creationId xmlns:a16="http://schemas.microsoft.com/office/drawing/2014/main" id="{8A650E7F-E651-4F46-AD3C-DC78A21D3793}"/>
              </a:ext>
            </a:extLst>
          </p:cNvPr>
          <p:cNvSpPr/>
          <p:nvPr/>
        </p:nvSpPr>
        <p:spPr>
          <a:xfrm>
            <a:off x="8932966" y="1910817"/>
            <a:ext cx="2117865" cy="1281116"/>
          </a:xfrm>
          <a:prstGeom prst="wedgeRoundRectCallout">
            <a:avLst/>
          </a:prstGeom>
          <a:solidFill>
            <a:schemeClr val="bg1"/>
          </a:solidFill>
          <a:ln>
            <a:solidFill>
              <a:schemeClr val="accent3"/>
            </a:solidFill>
          </a:ln>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defTabSz="1219170"/>
            <a:r>
              <a:rPr lang="en-US" sz="2000" kern="0" dirty="0">
                <a:solidFill>
                  <a:schemeClr val="tx1"/>
                </a:solidFill>
                <a:latin typeface="Franklin Gothic Book"/>
                <a:sym typeface="Arial"/>
              </a:rPr>
              <a:t>We’ve planned 90 mins of </a:t>
            </a:r>
            <a:r>
              <a:rPr lang="en-US" sz="2000" u="sng" kern="0" dirty="0">
                <a:solidFill>
                  <a:schemeClr val="tx1"/>
                </a:solidFill>
                <a:latin typeface="Franklin Gothic Book"/>
                <a:sym typeface="Arial"/>
              </a:rPr>
              <a:t>team time</a:t>
            </a:r>
            <a:r>
              <a:rPr lang="en-US" sz="2000" kern="0" dirty="0">
                <a:solidFill>
                  <a:schemeClr val="tx1"/>
                </a:solidFill>
                <a:latin typeface="Franklin Gothic Book"/>
                <a:sym typeface="Arial"/>
              </a:rPr>
              <a:t> during this training event</a:t>
            </a:r>
            <a:endParaRPr lang="en-US" sz="2000" dirty="0">
              <a:solidFill>
                <a:schemeClr val="tx1"/>
              </a:solidFill>
              <a:cs typeface="Arial"/>
            </a:endParaRPr>
          </a:p>
        </p:txBody>
      </p:sp>
    </p:spTree>
    <p:extLst>
      <p:ext uri="{BB962C8B-B14F-4D97-AF65-F5344CB8AC3E}">
        <p14:creationId xmlns:p14="http://schemas.microsoft.com/office/powerpoint/2010/main" val="3105357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fade">
                                      <p:cBhvr>
                                        <p:cTn id="7" dur="1000"/>
                                        <p:tgtEl>
                                          <p:spTgt spid="57"/>
                                        </p:tgtEl>
                                      </p:cBhvr>
                                    </p:animEffect>
                                    <p:anim calcmode="lin" valueType="num">
                                      <p:cBhvr>
                                        <p:cTn id="8" dur="1000" fill="hold"/>
                                        <p:tgtEl>
                                          <p:spTgt spid="57"/>
                                        </p:tgtEl>
                                        <p:attrNameLst>
                                          <p:attrName>ppt_x</p:attrName>
                                        </p:attrNameLst>
                                      </p:cBhvr>
                                      <p:tavLst>
                                        <p:tav tm="0">
                                          <p:val>
                                            <p:strVal val="#ppt_x"/>
                                          </p:val>
                                        </p:tav>
                                        <p:tav tm="100000">
                                          <p:val>
                                            <p:strVal val="#ppt_x"/>
                                          </p:val>
                                        </p:tav>
                                      </p:tavLst>
                                    </p:anim>
                                    <p:anim calcmode="lin" valueType="num">
                                      <p:cBhvr>
                                        <p:cTn id="9" dur="1000" fill="hold"/>
                                        <p:tgtEl>
                                          <p:spTgt spid="5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grpId="1" nodeType="clickEffect">
                                  <p:stCondLst>
                                    <p:cond delay="0"/>
                                  </p:stCondLst>
                                  <p:childTnLst>
                                    <p:set>
                                      <p:cBhvr>
                                        <p:cTn id="13" dur="1" fill="hold">
                                          <p:stCondLst>
                                            <p:cond delay="0"/>
                                          </p:stCondLst>
                                        </p:cTn>
                                        <p:tgtEl>
                                          <p:spTgt spid="57"/>
                                        </p:tgtEl>
                                        <p:attrNameLst>
                                          <p:attrName>style.visibility</p:attrName>
                                        </p:attrNameLst>
                                      </p:cBhvr>
                                      <p:to>
                                        <p:strVal val="visible"/>
                                      </p:to>
                                    </p:set>
                                    <p:animEffect transition="in" filter="dissolve">
                                      <p:cBhvr>
                                        <p:cTn id="14"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57" grpId="1"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7D5107-D387-8E42-AB5D-74E464183956}"/>
              </a:ext>
            </a:extLst>
          </p:cNvPr>
          <p:cNvSpPr>
            <a:spLocks noGrp="1"/>
          </p:cNvSpPr>
          <p:nvPr>
            <p:ph type="title"/>
          </p:nvPr>
        </p:nvSpPr>
        <p:spPr>
          <a:xfrm>
            <a:off x="95250" y="69276"/>
            <a:ext cx="7441531" cy="845600"/>
          </a:xfrm>
        </p:spPr>
        <p:txBody>
          <a:bodyPr/>
          <a:lstStyle/>
          <a:p>
            <a:pPr algn="l"/>
            <a:r>
              <a:rPr lang="en-US" dirty="0">
                <a:solidFill>
                  <a:schemeClr val="bg1"/>
                </a:solidFill>
              </a:rPr>
              <a:t>Explicit Training Example</a:t>
            </a:r>
          </a:p>
        </p:txBody>
      </p:sp>
      <p:graphicFrame>
        <p:nvGraphicFramePr>
          <p:cNvPr id="7" name="Diagram 6">
            <a:extLst>
              <a:ext uri="{FF2B5EF4-FFF2-40B4-BE49-F238E27FC236}">
                <a16:creationId xmlns:a16="http://schemas.microsoft.com/office/drawing/2014/main" id="{744F69A7-5555-9E42-9469-299C4C415720}"/>
              </a:ext>
            </a:extLst>
          </p:cNvPr>
          <p:cNvGraphicFramePr/>
          <p:nvPr/>
        </p:nvGraphicFramePr>
        <p:xfrm>
          <a:off x="-220717" y="777138"/>
          <a:ext cx="10168759" cy="60808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a:hlinkClick r:id="rId8" action="ppaction://hlinkfile"/>
            <a:extLst>
              <a:ext uri="{FF2B5EF4-FFF2-40B4-BE49-F238E27FC236}">
                <a16:creationId xmlns:a16="http://schemas.microsoft.com/office/drawing/2014/main" id="{EC25B2FD-05B5-F843-90A2-52708CD42357}"/>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531722">
            <a:off x="9917485" y="2203344"/>
            <a:ext cx="2305072" cy="2948830"/>
          </a:xfrm>
          <a:prstGeom prst="rect">
            <a:avLst/>
          </a:prstGeom>
          <a:ln>
            <a:solidFill>
              <a:schemeClr val="accent6">
                <a:lumMod val="50000"/>
              </a:schemeClr>
            </a:solidFill>
          </a:ln>
          <a:effectLst/>
        </p:spPr>
      </p:pic>
      <p:sp>
        <p:nvSpPr>
          <p:cNvPr id="8" name="Rounded Rectangle 7">
            <a:extLst>
              <a:ext uri="{FF2B5EF4-FFF2-40B4-BE49-F238E27FC236}">
                <a16:creationId xmlns:a16="http://schemas.microsoft.com/office/drawing/2014/main" id="{71A37353-FEAB-734B-B637-C7582CE2D30D}"/>
              </a:ext>
            </a:extLst>
          </p:cNvPr>
          <p:cNvSpPr/>
          <p:nvPr/>
        </p:nvSpPr>
        <p:spPr>
          <a:xfrm>
            <a:off x="95250" y="1822073"/>
            <a:ext cx="9852792" cy="3990992"/>
          </a:xfrm>
          <a:prstGeom prst="roundRect">
            <a:avLst/>
          </a:prstGeom>
          <a:solidFill>
            <a:srgbClr val="E1F4FF"/>
          </a:solidFill>
          <a:ln w="57150"/>
        </p:spPr>
        <p:style>
          <a:lnRef idx="2">
            <a:schemeClr val="accent2"/>
          </a:lnRef>
          <a:fillRef idx="1">
            <a:schemeClr val="lt1"/>
          </a:fillRef>
          <a:effectRef idx="0">
            <a:schemeClr val="accent2"/>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D0F41"/>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a:ln>
                  <a:noFill/>
                </a:ln>
                <a:solidFill>
                  <a:srgbClr val="0D0F41"/>
                </a:solidFill>
                <a:effectLst/>
                <a:uLnTx/>
                <a:uFillTx/>
                <a:latin typeface="Arial"/>
                <a:ea typeface="+mn-ea"/>
                <a:cs typeface="+mn-cs"/>
              </a:rPr>
              <a:t>Next month…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D0F41"/>
                </a:solidFill>
                <a:effectLst/>
                <a:uLnTx/>
                <a:uFillTx/>
                <a:latin typeface="Arial"/>
                <a:ea typeface="+mn-ea"/>
                <a:cs typeface="+mn-cs"/>
              </a:rPr>
              <a:t>each person writes an example of how they used the flowchart during dismissal and adds it to a Jamboard.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0D0F41"/>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D0F41"/>
                </a:solidFill>
                <a:effectLst/>
                <a:uLnTx/>
                <a:uFillTx/>
                <a:latin typeface="Arial"/>
                <a:ea typeface="+mn-ea"/>
                <a:cs typeface="+mn-cs"/>
              </a:rPr>
              <a:t>Staff are then asked to use the Discipline Flowchart throughout their daily routines.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D0F41"/>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D0F41"/>
              </a:solidFill>
              <a:effectLst/>
              <a:uLnTx/>
              <a:uFillTx/>
              <a:latin typeface="Arial"/>
              <a:ea typeface="+mn-ea"/>
              <a:cs typeface="+mn-cs"/>
            </a:endParaRPr>
          </a:p>
        </p:txBody>
      </p:sp>
      <p:pic>
        <p:nvPicPr>
          <p:cNvPr id="6" name="Picture 5">
            <a:extLst>
              <a:ext uri="{FF2B5EF4-FFF2-40B4-BE49-F238E27FC236}">
                <a16:creationId xmlns:a16="http://schemas.microsoft.com/office/drawing/2014/main" id="{AF3689D2-8F36-674C-B83E-C7FAA78FEABD}"/>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11082437" y="5736587"/>
            <a:ext cx="1109563" cy="1089388"/>
          </a:xfrm>
          <a:prstGeom prst="ellipse">
            <a:avLst/>
          </a:prstGeom>
          <a:ln w="19050">
            <a:solidFill>
              <a:schemeClr val="accent2">
                <a:lumMod val="50000"/>
              </a:schemeClr>
            </a:solidFill>
          </a:ln>
        </p:spPr>
      </p:pic>
    </p:spTree>
    <p:extLst>
      <p:ext uri="{BB962C8B-B14F-4D97-AF65-F5344CB8AC3E}">
        <p14:creationId xmlns:p14="http://schemas.microsoft.com/office/powerpoint/2010/main" val="562188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graphicEl>
                                              <a:dgm id="{D53FB332-C28E-4B41-AE28-E610DC22B7C2}"/>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graphicEl>
                                              <a:dgm id="{F886C37B-589E-2147-A2D2-16B24D35CAC2}"/>
                                            </p:graphic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graphicEl>
                                              <a:dgm id="{046CDF57-3A5D-A24D-8B1E-5722EDDAACB0}"/>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graphicEl>
                                              <a:dgm id="{094FC104-5F93-CC48-81EC-5A5374EF8C5C}"/>
                                            </p:graphic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graphicEl>
                                              <a:dgm id="{5A41FFFE-BFFC-8446-99A0-A064FFC1E9FC}"/>
                                            </p:graphic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graphicEl>
                                              <a:dgm id="{EBAE9EC1-074A-ED45-8161-C54EFDB5B11B}"/>
                                            </p:graphic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
                                            <p:graphicEl>
                                              <a:dgm id="{1B520068-F0F4-104F-99C0-B8693C5EEFD2}"/>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graphicEl>
                                              <a:dgm id="{70DE7CED-40B1-1E49-8460-02DCC267BD45}"/>
                                            </p:graphic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
                                            <p:graphicEl>
                                              <a:dgm id="{320FCB41-C79A-7C4F-BD3E-0EB42DE5B44C}"/>
                                            </p:graphic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7">
                                            <p:graphicEl>
                                              <a:dgm id="{FA36AE01-6D7A-C844-AAB6-F0A29DD0F4C9}"/>
                                            </p:graphic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7">
                                            <p:graphicEl>
                                              <a:dgm id="{57308F72-6DB5-184B-84A0-8FD18E4E96E1}"/>
                                            </p:graphic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
                                            <p:graphicEl>
                                              <a:dgm id="{4B3C8ED8-2405-E04A-B807-53509F9456EA}"/>
                                            </p:graphic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7">
                                            <p:graphicEl>
                                              <a:dgm id="{AC9003F3-91E9-AA45-A66A-D30BCB32D489}"/>
                                            </p:graphic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8"/>
                                        </p:tgtEl>
                                        <p:attrNameLst>
                                          <p:attrName>style.visibility</p:attrName>
                                        </p:attrNameLst>
                                      </p:cBhvr>
                                      <p:to>
                                        <p:strVal val="visible"/>
                                      </p:to>
                                    </p:set>
                                    <p:anim calcmode="lin" valueType="num">
                                      <p:cBhvr additive="base">
                                        <p:cTn id="45" dur="500" fill="hold"/>
                                        <p:tgtEl>
                                          <p:spTgt spid="8"/>
                                        </p:tgtEl>
                                        <p:attrNameLst>
                                          <p:attrName>ppt_x</p:attrName>
                                        </p:attrNameLst>
                                      </p:cBhvr>
                                      <p:tavLst>
                                        <p:tav tm="0">
                                          <p:val>
                                            <p:strVal val="#ppt_x"/>
                                          </p:val>
                                        </p:tav>
                                        <p:tav tm="100000">
                                          <p:val>
                                            <p:strVal val="#ppt_x"/>
                                          </p:val>
                                        </p:tav>
                                      </p:tavLst>
                                    </p:anim>
                                    <p:anim calcmode="lin" valueType="num">
                                      <p:cBhvr additive="base">
                                        <p:cTn id="4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Sub>
          <a:bldDgm bld="one"/>
        </p:bldSub>
      </p:bldGraphic>
      <p:bldP spid="8"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B9C85F2-7F8A-EFEF-93A0-C340285B6AEF}"/>
              </a:ext>
            </a:extLst>
          </p:cNvPr>
          <p:cNvSpPr>
            <a:spLocks noGrp="1"/>
          </p:cNvSpPr>
          <p:nvPr>
            <p:ph type="body" idx="1"/>
          </p:nvPr>
        </p:nvSpPr>
        <p:spPr>
          <a:xfrm>
            <a:off x="693832" y="1847400"/>
            <a:ext cx="10380567" cy="4681869"/>
          </a:xfrm>
        </p:spPr>
        <p:txBody>
          <a:bodyPr/>
          <a:lstStyle/>
          <a:p>
            <a:r>
              <a:rPr lang="en-US" sz="3200" dirty="0"/>
              <a:t>All teacher should receive PD and feel comfortable with at least:</a:t>
            </a:r>
          </a:p>
          <a:p>
            <a:pPr lvl="1"/>
            <a:r>
              <a:rPr lang="en-US" sz="2400" dirty="0"/>
              <a:t>Classroom Routine Matrix – Teaching students all routines and expectations at beginning of the year</a:t>
            </a:r>
          </a:p>
          <a:p>
            <a:pPr lvl="1"/>
            <a:r>
              <a:rPr lang="en-US" sz="2400" dirty="0"/>
              <a:t>Specific Feedback at a 5:1 Positive to Negative ratio</a:t>
            </a:r>
          </a:p>
          <a:p>
            <a:pPr lvl="1"/>
            <a:r>
              <a:rPr lang="en-US" sz="2400" dirty="0"/>
              <a:t>Opportunities to respond to keep students engaged in lessons</a:t>
            </a:r>
          </a:p>
        </p:txBody>
      </p:sp>
      <p:sp>
        <p:nvSpPr>
          <p:cNvPr id="2" name="Title 1">
            <a:extLst>
              <a:ext uri="{FF2B5EF4-FFF2-40B4-BE49-F238E27FC236}">
                <a16:creationId xmlns:a16="http://schemas.microsoft.com/office/drawing/2014/main" id="{B0263B95-2429-B5C5-A104-CDA143A455D9}"/>
              </a:ext>
            </a:extLst>
          </p:cNvPr>
          <p:cNvSpPr>
            <a:spLocks noGrp="1"/>
          </p:cNvSpPr>
          <p:nvPr>
            <p:ph type="title"/>
          </p:nvPr>
        </p:nvSpPr>
        <p:spPr/>
        <p:txBody>
          <a:bodyPr/>
          <a:lstStyle/>
          <a:p>
            <a:r>
              <a:rPr lang="en-US" dirty="0">
                <a:solidFill>
                  <a:schemeClr val="bg1"/>
                </a:solidFill>
              </a:rPr>
              <a:t>Classroom System Support</a:t>
            </a:r>
          </a:p>
        </p:txBody>
      </p:sp>
    </p:spTree>
    <p:extLst>
      <p:ext uri="{BB962C8B-B14F-4D97-AF65-F5344CB8AC3E}">
        <p14:creationId xmlns:p14="http://schemas.microsoft.com/office/powerpoint/2010/main" val="382951768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accent3">
            <a:lumMod val="75000"/>
            <a:lumOff val="25000"/>
          </a:schemeClr>
        </a:solidFill>
        <a:effectLst/>
      </p:bgPr>
    </p:bg>
    <p:spTree>
      <p:nvGrpSpPr>
        <p:cNvPr id="1" name="Shape 486"/>
        <p:cNvGrpSpPr/>
        <p:nvPr/>
      </p:nvGrpSpPr>
      <p:grpSpPr>
        <a:xfrm>
          <a:off x="0" y="0"/>
          <a:ext cx="0" cy="0"/>
          <a:chOff x="0" y="0"/>
          <a:chExt cx="0" cy="0"/>
        </a:xfrm>
      </p:grpSpPr>
      <p:graphicFrame>
        <p:nvGraphicFramePr>
          <p:cNvPr id="2" name="Table 4">
            <a:extLst>
              <a:ext uri="{FF2B5EF4-FFF2-40B4-BE49-F238E27FC236}">
                <a16:creationId xmlns:a16="http://schemas.microsoft.com/office/drawing/2014/main" id="{87B172E8-921D-CD42-A990-34318DFFD155}"/>
              </a:ext>
            </a:extLst>
          </p:cNvPr>
          <p:cNvGraphicFramePr>
            <a:graphicFrameLocks noGrp="1"/>
          </p:cNvGraphicFramePr>
          <p:nvPr/>
        </p:nvGraphicFramePr>
        <p:xfrm>
          <a:off x="153153" y="902693"/>
          <a:ext cx="11855342" cy="5935277"/>
        </p:xfrm>
        <a:graphic>
          <a:graphicData uri="http://schemas.openxmlformats.org/drawingml/2006/table">
            <a:tbl>
              <a:tblPr firstRow="1" bandRow="1">
                <a:tableStyleId>{5C22544A-7EE6-4342-B048-85BDC9FD1C3A}</a:tableStyleId>
              </a:tblPr>
              <a:tblGrid>
                <a:gridCol w="1874746">
                  <a:extLst>
                    <a:ext uri="{9D8B030D-6E8A-4147-A177-3AD203B41FA5}">
                      <a16:colId xmlns:a16="http://schemas.microsoft.com/office/drawing/2014/main" val="1104521909"/>
                    </a:ext>
                  </a:extLst>
                </a:gridCol>
                <a:gridCol w="2146060">
                  <a:extLst>
                    <a:ext uri="{9D8B030D-6E8A-4147-A177-3AD203B41FA5}">
                      <a16:colId xmlns:a16="http://schemas.microsoft.com/office/drawing/2014/main" val="1875390765"/>
                    </a:ext>
                  </a:extLst>
                </a:gridCol>
                <a:gridCol w="2139831">
                  <a:extLst>
                    <a:ext uri="{9D8B030D-6E8A-4147-A177-3AD203B41FA5}">
                      <a16:colId xmlns:a16="http://schemas.microsoft.com/office/drawing/2014/main" val="1775678081"/>
                    </a:ext>
                  </a:extLst>
                </a:gridCol>
                <a:gridCol w="1984519">
                  <a:extLst>
                    <a:ext uri="{9D8B030D-6E8A-4147-A177-3AD203B41FA5}">
                      <a16:colId xmlns:a16="http://schemas.microsoft.com/office/drawing/2014/main" val="3693779560"/>
                    </a:ext>
                  </a:extLst>
                </a:gridCol>
                <a:gridCol w="2019030">
                  <a:extLst>
                    <a:ext uri="{9D8B030D-6E8A-4147-A177-3AD203B41FA5}">
                      <a16:colId xmlns:a16="http://schemas.microsoft.com/office/drawing/2014/main" val="1142413382"/>
                    </a:ext>
                  </a:extLst>
                </a:gridCol>
                <a:gridCol w="1691156">
                  <a:extLst>
                    <a:ext uri="{9D8B030D-6E8A-4147-A177-3AD203B41FA5}">
                      <a16:colId xmlns:a16="http://schemas.microsoft.com/office/drawing/2014/main" val="2809093096"/>
                    </a:ext>
                  </a:extLst>
                </a:gridCol>
              </a:tblGrid>
              <a:tr h="736703">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200" dirty="0">
                          <a:solidFill>
                            <a:srgbClr val="0070C0"/>
                          </a:solidFill>
                        </a:rPr>
                        <a:t>Entering Class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200" dirty="0">
                          <a:solidFill>
                            <a:srgbClr val="0070C0"/>
                          </a:solidFill>
                        </a:rPr>
                        <a:t>Lecture/ Presentation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200" dirty="0">
                          <a:solidFill>
                            <a:srgbClr val="0070C0"/>
                          </a:solidFill>
                        </a:rPr>
                        <a:t>Work Time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200" dirty="0">
                          <a:solidFill>
                            <a:srgbClr val="0070C0"/>
                          </a:solidFill>
                        </a:rPr>
                        <a:t>Electronics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200" dirty="0">
                          <a:solidFill>
                            <a:srgbClr val="0070C0"/>
                          </a:solidFill>
                        </a:rPr>
                        <a:t>Leaving Class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79468152"/>
                  </a:ext>
                </a:extLst>
              </a:tr>
              <a:tr h="1856492">
                <a:tc>
                  <a:txBody>
                    <a:bodyPr/>
                    <a:lstStyle/>
                    <a:p>
                      <a:r>
                        <a:rPr lang="en-US" sz="2100" b="1" dirty="0">
                          <a:solidFill>
                            <a:schemeClr val="accent1">
                              <a:lumMod val="75000"/>
                            </a:schemeClr>
                          </a:solidFill>
                        </a:rPr>
                        <a:t>Be Respectful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indent="-285750">
                        <a:buFont typeface="Arial" panose="020B0604020202020204" pitchFamily="34" charset="0"/>
                        <a:buChar char="•"/>
                      </a:pPr>
                      <a:r>
                        <a:rPr lang="en-US" sz="1500" dirty="0"/>
                        <a:t>Enter calmly.</a:t>
                      </a:r>
                    </a:p>
                    <a:p>
                      <a:pPr marL="285750" indent="-285750">
                        <a:buFont typeface="Arial" panose="020B0604020202020204" pitchFamily="34" charset="0"/>
                        <a:buChar char="•"/>
                      </a:pPr>
                      <a:r>
                        <a:rPr lang="en-US" sz="1500" dirty="0"/>
                        <a:t>Be seated before the bell rings.</a:t>
                      </a:r>
                    </a:p>
                    <a:p>
                      <a:pPr marL="285750" indent="-285750">
                        <a:buFont typeface="Arial" panose="020B0604020202020204" pitchFamily="34" charset="0"/>
                        <a:buChar char="•"/>
                      </a:pPr>
                      <a:r>
                        <a:rPr lang="en-US" sz="1500" dirty="0"/>
                        <a:t>Keep hands off other people’s property.</a:t>
                      </a:r>
                    </a:p>
                    <a:p>
                      <a:pPr marL="285750" indent="-285750">
                        <a:buFont typeface="Arial" panose="020B0604020202020204" pitchFamily="34" charset="0"/>
                        <a:buChar char="•"/>
                      </a:pPr>
                      <a:r>
                        <a:rPr lang="en-US" sz="1500" dirty="0"/>
                        <a:t>Leave desks and chairs in place.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indent="-285750">
                        <a:buFont typeface="Arial" panose="020B0604020202020204" pitchFamily="34" charset="0"/>
                        <a:buChar char="•"/>
                      </a:pPr>
                      <a:r>
                        <a:rPr lang="en-US" sz="1500" dirty="0"/>
                        <a:t>Listen attentively.</a:t>
                      </a:r>
                    </a:p>
                    <a:p>
                      <a:pPr marL="285750" indent="-285750">
                        <a:buFont typeface="Arial" panose="020B0604020202020204" pitchFamily="34" charset="0"/>
                        <a:buChar char="•"/>
                      </a:pPr>
                      <a:r>
                        <a:rPr lang="en-US" sz="1500" dirty="0"/>
                        <a:t>Wait for your turn.</a:t>
                      </a:r>
                    </a:p>
                    <a:p>
                      <a:pPr marL="285750" indent="-285750">
                        <a:buFont typeface="Arial" panose="020B0604020202020204" pitchFamily="34" charset="0"/>
                        <a:buChar char="•"/>
                      </a:pPr>
                      <a:r>
                        <a:rPr lang="en-US" sz="1500" dirty="0"/>
                        <a:t>Have a positive attitude.</a:t>
                      </a:r>
                    </a:p>
                    <a:p>
                      <a:pPr marL="285750" indent="-285750">
                        <a:buFont typeface="Arial" panose="020B0604020202020204" pitchFamily="34" charset="0"/>
                        <a:buChar char="•"/>
                      </a:pPr>
                      <a:r>
                        <a:rPr lang="en-US" sz="1500" dirty="0"/>
                        <a:t>Keep feet on the floor.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indent="-285750">
                        <a:buFont typeface="Arial" panose="020B0604020202020204" pitchFamily="34" charset="0"/>
                        <a:buChar char="•"/>
                      </a:pPr>
                      <a:r>
                        <a:rPr lang="en-US" sz="1500" dirty="0"/>
                        <a:t>Work quietly.</a:t>
                      </a:r>
                    </a:p>
                    <a:p>
                      <a:pPr marL="285750" indent="-285750">
                        <a:buFont typeface="Arial" panose="020B0604020202020204" pitchFamily="34" charset="0"/>
                        <a:buChar char="•"/>
                      </a:pPr>
                      <a:r>
                        <a:rPr lang="en-US" sz="1500" dirty="0"/>
                        <a:t>Do your share in group projects.</a:t>
                      </a:r>
                    </a:p>
                    <a:p>
                      <a:pPr marL="285750" indent="-285750">
                        <a:buFont typeface="Arial" panose="020B0604020202020204" pitchFamily="34" charset="0"/>
                        <a:buChar char="•"/>
                      </a:pPr>
                      <a:r>
                        <a:rPr lang="en-US" sz="1500" dirty="0"/>
                        <a:t>Be cooperative.</a:t>
                      </a:r>
                    </a:p>
                    <a:p>
                      <a:pPr marL="285750" indent="-285750">
                        <a:buFont typeface="Arial" panose="020B0604020202020204" pitchFamily="34" charset="0"/>
                        <a:buChar char="•"/>
                      </a:pPr>
                      <a:r>
                        <a:rPr lang="en-US" sz="1500" dirty="0"/>
                        <a:t>Keep area clean.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indent="-285750">
                        <a:buFont typeface="Arial" panose="020B0604020202020204" pitchFamily="34" charset="0"/>
                        <a:buChar char="•"/>
                      </a:pPr>
                      <a:r>
                        <a:rPr lang="en-US" sz="1500" dirty="0"/>
                        <a:t>Keep off until needed.</a:t>
                      </a:r>
                    </a:p>
                    <a:p>
                      <a:pPr marL="285750" indent="-285750">
                        <a:buFont typeface="Arial" panose="020B0604020202020204" pitchFamily="34" charset="0"/>
                        <a:buChar char="•"/>
                      </a:pPr>
                      <a:r>
                        <a:rPr lang="en-US" sz="1500" dirty="0"/>
                        <a:t>Turn off volume.</a:t>
                      </a:r>
                    </a:p>
                    <a:p>
                      <a:pPr marL="285750" indent="-285750">
                        <a:buFont typeface="Arial" panose="020B0604020202020204" pitchFamily="34" charset="0"/>
                        <a:buChar char="•"/>
                      </a:pPr>
                      <a:r>
                        <a:rPr lang="en-US" sz="1500" dirty="0"/>
                        <a:t>Use gently and carefully.</a:t>
                      </a:r>
                    </a:p>
                    <a:p>
                      <a:pPr marL="285750" indent="-285750">
                        <a:buFont typeface="Arial" panose="020B0604020202020204" pitchFamily="34" charset="0"/>
                        <a:buChar char="•"/>
                      </a:pPr>
                      <a:r>
                        <a:rPr lang="en-US" sz="1500" dirty="0"/>
                        <a:t>Download large files after school.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indent="-285750">
                        <a:buFont typeface="Arial" panose="020B0604020202020204" pitchFamily="34" charset="0"/>
                        <a:buChar char="•"/>
                      </a:pPr>
                      <a:r>
                        <a:rPr lang="en-US" sz="1500" dirty="0"/>
                        <a:t>Stay in your seat.</a:t>
                      </a:r>
                    </a:p>
                    <a:p>
                      <a:pPr marL="285750" indent="-285750">
                        <a:buFont typeface="Arial" panose="020B0604020202020204" pitchFamily="34" charset="0"/>
                        <a:buChar char="•"/>
                      </a:pPr>
                      <a:r>
                        <a:rPr lang="en-US" sz="1500" dirty="0"/>
                        <a:t>Clean up around your desk.</a:t>
                      </a:r>
                    </a:p>
                    <a:p>
                      <a:pPr marL="285750" indent="-285750">
                        <a:buFont typeface="Arial" panose="020B0604020202020204" pitchFamily="34" charset="0"/>
                        <a:buChar char="•"/>
                      </a:pPr>
                      <a:r>
                        <a:rPr lang="en-US" sz="1500" dirty="0"/>
                        <a:t>Push chairs in.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44537565"/>
                  </a:ext>
                </a:extLst>
              </a:tr>
              <a:tr h="1331672">
                <a:tc>
                  <a:txBody>
                    <a:bodyPr/>
                    <a:lstStyle/>
                    <a:p>
                      <a:r>
                        <a:rPr lang="en-US" sz="2100" b="1" dirty="0">
                          <a:solidFill>
                            <a:schemeClr val="accent1">
                              <a:lumMod val="75000"/>
                            </a:schemeClr>
                          </a:solidFill>
                        </a:rPr>
                        <a:t>Be Responsible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indent="-285750">
                        <a:buFont typeface="Arial" panose="020B0604020202020204" pitchFamily="34" charset="0"/>
                        <a:buChar char="•"/>
                      </a:pPr>
                      <a:r>
                        <a:rPr lang="en-US" sz="1500" dirty="0"/>
                        <a:t>Have books and materials out and ready to go.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indent="-285750">
                        <a:buFont typeface="Arial" panose="020B0604020202020204" pitchFamily="34" charset="0"/>
                        <a:buChar char="•"/>
                      </a:pPr>
                      <a:r>
                        <a:rPr lang="en-US" sz="1500" dirty="0"/>
                        <a:t>Take notes.</a:t>
                      </a:r>
                    </a:p>
                    <a:p>
                      <a:pPr marL="285750" indent="-285750">
                        <a:buFont typeface="Arial" panose="020B0604020202020204" pitchFamily="34" charset="0"/>
                        <a:buChar char="•"/>
                      </a:pPr>
                      <a:r>
                        <a:rPr lang="en-US" sz="1500" dirty="0"/>
                        <a:t>Meet deadlines.</a:t>
                      </a:r>
                    </a:p>
                    <a:p>
                      <a:pPr marL="285750" indent="-285750">
                        <a:buFont typeface="Arial" panose="020B0604020202020204" pitchFamily="34" charset="0"/>
                        <a:buChar char="•"/>
                      </a:pPr>
                      <a:r>
                        <a:rPr lang="en-US" sz="1500" dirty="0"/>
                        <a:t>Focus on your learning.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indent="-285750">
                        <a:buFont typeface="Arial" panose="020B0604020202020204" pitchFamily="34" charset="0"/>
                        <a:buChar char="•"/>
                      </a:pPr>
                      <a:r>
                        <a:rPr lang="en-US" sz="1500" dirty="0"/>
                        <a:t>Follow directions.</a:t>
                      </a:r>
                    </a:p>
                    <a:p>
                      <a:pPr marL="285750" indent="-285750">
                        <a:buFont typeface="Arial" panose="020B0604020202020204" pitchFamily="34" charset="0"/>
                        <a:buChar char="•"/>
                      </a:pPr>
                      <a:r>
                        <a:rPr lang="en-US" sz="1500" dirty="0"/>
                        <a:t>Get help when needed.</a:t>
                      </a:r>
                    </a:p>
                    <a:p>
                      <a:pPr marL="285750" indent="-285750">
                        <a:buFont typeface="Arial" panose="020B0604020202020204" pitchFamily="34" charset="0"/>
                        <a:buChar char="•"/>
                      </a:pPr>
                      <a:r>
                        <a:rPr lang="en-US" sz="1500" dirty="0"/>
                        <a:t>Do your own work.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indent="-285750">
                        <a:buFont typeface="Arial" panose="020B0604020202020204" pitchFamily="34" charset="0"/>
                        <a:buChar char="•"/>
                      </a:pPr>
                      <a:r>
                        <a:rPr lang="en-US" sz="1500" dirty="0"/>
                        <a:t>Stay on task.</a:t>
                      </a:r>
                    </a:p>
                    <a:p>
                      <a:pPr marL="285750" indent="-285750">
                        <a:buFont typeface="Arial" panose="020B0604020202020204" pitchFamily="34" charset="0"/>
                        <a:buChar char="•"/>
                      </a:pPr>
                      <a:r>
                        <a:rPr lang="en-US" sz="1500" dirty="0"/>
                        <a:t>Text/call people only during allowed times.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indent="-285750">
                        <a:buFont typeface="Arial" panose="020B0604020202020204" pitchFamily="34" charset="0"/>
                        <a:buChar char="•"/>
                      </a:pPr>
                      <a:r>
                        <a:rPr lang="en-US" sz="1500" dirty="0"/>
                        <a:t>Return supplies.</a:t>
                      </a:r>
                    </a:p>
                    <a:p>
                      <a:pPr marL="285750" indent="-285750">
                        <a:buFont typeface="Arial" panose="020B0604020202020204" pitchFamily="34" charset="0"/>
                        <a:buChar char="•"/>
                      </a:pPr>
                      <a:r>
                        <a:rPr lang="en-US" sz="1500" dirty="0"/>
                        <a:t>Report accidents promptly.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6055617"/>
                  </a:ext>
                </a:extLst>
              </a:tr>
              <a:tr h="972448">
                <a:tc>
                  <a:txBody>
                    <a:bodyPr/>
                    <a:lstStyle/>
                    <a:p>
                      <a:r>
                        <a:rPr lang="en-US" sz="2100" b="1" dirty="0">
                          <a:solidFill>
                            <a:schemeClr val="accent1">
                              <a:lumMod val="75000"/>
                            </a:schemeClr>
                          </a:solidFill>
                        </a:rPr>
                        <a:t>Be Safe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indent="-285750">
                        <a:buFont typeface="Arial" panose="020B0604020202020204" pitchFamily="34" charset="0"/>
                        <a:buChar char="•"/>
                      </a:pPr>
                      <a:r>
                        <a:rPr lang="en-US" sz="1500" dirty="0"/>
                        <a:t>Walk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indent="-285750">
                        <a:buFont typeface="Arial" panose="020B0604020202020204" pitchFamily="34" charset="0"/>
                        <a:buChar char="•"/>
                      </a:pPr>
                      <a:r>
                        <a:rPr lang="en-US" sz="1500" dirty="0"/>
                        <a:t>Be thoughtful and considerate of others.</a:t>
                      </a:r>
                    </a:p>
                    <a:p>
                      <a:pPr marL="285750" indent="-285750">
                        <a:buFont typeface="Arial" panose="020B0604020202020204" pitchFamily="34" charset="0"/>
                        <a:buChar char="•"/>
                      </a:pPr>
                      <a:endParaRPr lang="en-US" sz="15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indent="-285750">
                        <a:buFont typeface="Arial" panose="020B0604020202020204" pitchFamily="34" charset="0"/>
                        <a:buChar char="•"/>
                      </a:pPr>
                      <a:r>
                        <a:rPr lang="en-US" sz="1500" dirty="0"/>
                        <a:t>Let others do their work.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indent="-285750">
                        <a:buFont typeface="Arial" panose="020B0604020202020204" pitchFamily="34" charset="0"/>
                        <a:buChar char="•"/>
                      </a:pPr>
                      <a:r>
                        <a:rPr lang="en-US" sz="1500" dirty="0"/>
                        <a:t>Model digital citizenship.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US" sz="1500" dirty="0"/>
                        <a:t>Leave calmly when dismissed.</a:t>
                      </a:r>
                    </a:p>
                    <a:p>
                      <a:pPr marL="285750" indent="-285750">
                        <a:buFont typeface="Arial" panose="020B0604020202020204" pitchFamily="34" charset="0"/>
                        <a:buChar char="•"/>
                      </a:pPr>
                      <a:endParaRPr lang="en-US" sz="15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92659103"/>
                  </a:ext>
                </a:extLst>
              </a:tr>
              <a:tr h="915525">
                <a:tc>
                  <a:txBody>
                    <a:bodyPr/>
                    <a:lstStyle/>
                    <a:p>
                      <a:r>
                        <a:rPr lang="en-US" sz="2100" b="1" dirty="0">
                          <a:solidFill>
                            <a:schemeClr val="accent1">
                              <a:lumMod val="75000"/>
                            </a:schemeClr>
                          </a:solidFill>
                        </a:rPr>
                        <a:t>Be Prepared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indent="-285750">
                        <a:buFont typeface="Arial" panose="020B0604020202020204" pitchFamily="34" charset="0"/>
                        <a:buChar char="•"/>
                      </a:pPr>
                      <a:r>
                        <a:rPr lang="en-US" sz="1500" dirty="0"/>
                        <a:t>Bring all materials.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indent="-285750">
                        <a:buFont typeface="Arial" panose="020B0604020202020204" pitchFamily="34" charset="0"/>
                        <a:buChar char="•"/>
                      </a:pPr>
                      <a:r>
                        <a:rPr lang="en-US" sz="1500" dirty="0"/>
                        <a:t>Remain in your seat.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indent="-285750">
                        <a:buFont typeface="Arial" panose="020B0604020202020204" pitchFamily="34" charset="0"/>
                        <a:buChar char="•"/>
                      </a:pPr>
                      <a:r>
                        <a:rPr lang="en-US" sz="1500" dirty="0"/>
                        <a:t>Use time wisely.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indent="-285750">
                        <a:buFont typeface="Arial" panose="020B0604020202020204" pitchFamily="34" charset="0"/>
                        <a:buChar char="•"/>
                      </a:pPr>
                      <a:r>
                        <a:rPr lang="en-US" sz="1500" dirty="0"/>
                        <a:t>Have computer charged and ready to use.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US" sz="1500" dirty="0"/>
                        <a:t>Know expectations for next class.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07374162"/>
                  </a:ext>
                </a:extLst>
              </a:tr>
            </a:tbl>
          </a:graphicData>
        </a:graphic>
      </p:graphicFrame>
      <p:sp>
        <p:nvSpPr>
          <p:cNvPr id="3" name="Title 2">
            <a:extLst>
              <a:ext uri="{FF2B5EF4-FFF2-40B4-BE49-F238E27FC236}">
                <a16:creationId xmlns:a16="http://schemas.microsoft.com/office/drawing/2014/main" id="{1A56BB55-4B2E-1530-ACAC-9F80AC9FAB94}"/>
              </a:ext>
            </a:extLst>
          </p:cNvPr>
          <p:cNvSpPr>
            <a:spLocks noGrp="1"/>
          </p:cNvSpPr>
          <p:nvPr>
            <p:ph type="title"/>
          </p:nvPr>
        </p:nvSpPr>
        <p:spPr>
          <a:xfrm>
            <a:off x="256758" y="38293"/>
            <a:ext cx="10808639" cy="845600"/>
          </a:xfrm>
        </p:spPr>
        <p:txBody>
          <a:bodyPr/>
          <a:lstStyle/>
          <a:p>
            <a:r>
              <a:rPr lang="en-US" dirty="0">
                <a:solidFill>
                  <a:schemeClr val="bg1"/>
                </a:solidFill>
              </a:rPr>
              <a:t>Classroom Matrix SAMPLE</a:t>
            </a:r>
          </a:p>
        </p:txBody>
      </p:sp>
      <p:sp>
        <p:nvSpPr>
          <p:cNvPr id="4" name="Rectangle 3">
            <a:extLst>
              <a:ext uri="{FF2B5EF4-FFF2-40B4-BE49-F238E27FC236}">
                <a16:creationId xmlns:a16="http://schemas.microsoft.com/office/drawing/2014/main" id="{8317E64A-0CDD-B3AC-5A80-18A82E4ACFFC}"/>
              </a:ext>
            </a:extLst>
          </p:cNvPr>
          <p:cNvSpPr/>
          <p:nvPr/>
        </p:nvSpPr>
        <p:spPr>
          <a:xfrm>
            <a:off x="1967566" y="879324"/>
            <a:ext cx="10040929" cy="808483"/>
          </a:xfrm>
          <a:prstGeom prst="rect">
            <a:avLst/>
          </a:prstGeom>
          <a:solidFill>
            <a:schemeClr val="accent2">
              <a:alpha val="5787"/>
            </a:schemeClr>
          </a:solidFill>
          <a:ln w="1016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8825C52F-409E-64E0-9269-02E8C2AFBF68}"/>
              </a:ext>
            </a:extLst>
          </p:cNvPr>
          <p:cNvSpPr/>
          <p:nvPr/>
        </p:nvSpPr>
        <p:spPr>
          <a:xfrm>
            <a:off x="183505" y="1612571"/>
            <a:ext cx="1784061" cy="5207135"/>
          </a:xfrm>
          <a:prstGeom prst="rect">
            <a:avLst/>
          </a:prstGeom>
          <a:solidFill>
            <a:schemeClr val="accent2">
              <a:alpha val="5787"/>
            </a:schemeClr>
          </a:solidFill>
          <a:ln w="1016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EC2190F9-CB3F-1017-A2C4-7693E9B60EDB}"/>
              </a:ext>
            </a:extLst>
          </p:cNvPr>
          <p:cNvPicPr>
            <a:picLocks noChangeAspect="1"/>
          </p:cNvPicPr>
          <p:nvPr/>
        </p:nvPicPr>
        <p:blipFill>
          <a:blip r:embed="rId3"/>
          <a:stretch>
            <a:fillRect/>
          </a:stretch>
        </p:blipFill>
        <p:spPr>
          <a:xfrm>
            <a:off x="9705628" y="0"/>
            <a:ext cx="2486372" cy="752580"/>
          </a:xfrm>
          <a:prstGeom prst="rect">
            <a:avLst/>
          </a:prstGeom>
        </p:spPr>
      </p:pic>
      <p:sp>
        <p:nvSpPr>
          <p:cNvPr id="6" name="TextBox 5">
            <a:extLst>
              <a:ext uri="{FF2B5EF4-FFF2-40B4-BE49-F238E27FC236}">
                <a16:creationId xmlns:a16="http://schemas.microsoft.com/office/drawing/2014/main" id="{D7342315-54AF-065A-4F9B-64322792C993}"/>
              </a:ext>
            </a:extLst>
          </p:cNvPr>
          <p:cNvSpPr txBox="1"/>
          <p:nvPr/>
        </p:nvSpPr>
        <p:spPr>
          <a:xfrm>
            <a:off x="7134225" y="-16861"/>
            <a:ext cx="2411238"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1" u="none" strike="noStrike" kern="1200" cap="none" spc="0" normalizeH="0" baseline="0" noProof="0" dirty="0">
                <a:ln>
                  <a:noFill/>
                </a:ln>
                <a:solidFill>
                  <a:srgbClr val="00ACC2">
                    <a:lumMod val="40000"/>
                    <a:lumOff val="60000"/>
                  </a:srgbClr>
                </a:solidFill>
                <a:effectLst/>
                <a:uLnTx/>
                <a:uFillTx/>
                <a:latin typeface="Arial"/>
                <a:ea typeface="+mn-ea"/>
                <a:cs typeface="+mn-cs"/>
              </a:rPr>
              <a:t>REVIEW</a:t>
            </a:r>
          </a:p>
        </p:txBody>
      </p:sp>
    </p:spTree>
    <p:extLst>
      <p:ext uri="{BB962C8B-B14F-4D97-AF65-F5344CB8AC3E}">
        <p14:creationId xmlns:p14="http://schemas.microsoft.com/office/powerpoint/2010/main" val="355888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1000"/>
                                        <p:tgtEl>
                                          <p:spTgt spid="4"/>
                                        </p:tgtEl>
                                      </p:cBhvr>
                                    </p:animEffect>
                                  </p:childTnLst>
                                </p:cTn>
                              </p:par>
                              <p:par>
                                <p:cTn id="8" presetID="9"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ssolv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3656BD-692E-4E1A-9B33-A8BFA25CA0EB}"/>
              </a:ext>
            </a:extLst>
          </p:cNvPr>
          <p:cNvSpPr>
            <a:spLocks noGrp="1"/>
          </p:cNvSpPr>
          <p:nvPr>
            <p:ph type="title" idx="4294967295"/>
          </p:nvPr>
        </p:nvSpPr>
        <p:spPr>
          <a:xfrm>
            <a:off x="200024" y="3306"/>
            <a:ext cx="9782980" cy="846137"/>
          </a:xfrm>
        </p:spPr>
        <p:txBody>
          <a:bodyPr/>
          <a:lstStyle/>
          <a:p>
            <a:r>
              <a:rPr lang="en-US" sz="3600" b="1" dirty="0">
                <a:solidFill>
                  <a:schemeClr val="bg1"/>
                </a:solidFill>
                <a:latin typeface="+mn-lt"/>
              </a:rPr>
              <a:t>Provide Specific Feedback (</a:t>
            </a:r>
            <a:r>
              <a:rPr lang="en-US" sz="3600" b="1" u="sng" dirty="0">
                <a:solidFill>
                  <a:schemeClr val="bg1"/>
                </a:solidFill>
                <a:latin typeface="+mn-lt"/>
              </a:rPr>
              <a:t>&gt;</a:t>
            </a:r>
            <a:r>
              <a:rPr lang="en-US" sz="3600" b="1" dirty="0">
                <a:solidFill>
                  <a:schemeClr val="bg1"/>
                </a:solidFill>
                <a:latin typeface="+mn-lt"/>
              </a:rPr>
              <a:t>5</a:t>
            </a:r>
            <a:r>
              <a:rPr lang="en-US" sz="3600" b="1" baseline="30000" dirty="0">
                <a:solidFill>
                  <a:schemeClr val="bg1"/>
                </a:solidFill>
                <a:latin typeface="+mn-lt"/>
              </a:rPr>
              <a:t>+</a:t>
            </a:r>
            <a:r>
              <a:rPr lang="en-US" sz="3600" b="1" dirty="0">
                <a:solidFill>
                  <a:schemeClr val="bg1"/>
                </a:solidFill>
                <a:latin typeface="+mn-lt"/>
              </a:rPr>
              <a:t> : 1</a:t>
            </a:r>
            <a:r>
              <a:rPr lang="en-US" sz="3600" b="1" baseline="30000" dirty="0">
                <a:solidFill>
                  <a:schemeClr val="bg1"/>
                </a:solidFill>
                <a:latin typeface="+mn-lt"/>
              </a:rPr>
              <a:t>-</a:t>
            </a:r>
            <a:r>
              <a:rPr lang="en-US" sz="3600" b="1" dirty="0">
                <a:solidFill>
                  <a:schemeClr val="bg1"/>
                </a:solidFill>
                <a:latin typeface="+mn-lt"/>
              </a:rPr>
              <a:t> ratio)  </a:t>
            </a:r>
          </a:p>
        </p:txBody>
      </p:sp>
      <p:graphicFrame>
        <p:nvGraphicFramePr>
          <p:cNvPr id="16" name="Diagram 15">
            <a:extLst>
              <a:ext uri="{FF2B5EF4-FFF2-40B4-BE49-F238E27FC236}">
                <a16:creationId xmlns:a16="http://schemas.microsoft.com/office/drawing/2014/main" id="{914CE3A0-A279-4041-929C-9D9C6C5C8349}"/>
              </a:ext>
            </a:extLst>
          </p:cNvPr>
          <p:cNvGraphicFramePr/>
          <p:nvPr/>
        </p:nvGraphicFramePr>
        <p:xfrm>
          <a:off x="200024" y="1017586"/>
          <a:ext cx="11687175" cy="574897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a:extLst>
              <a:ext uri="{FF2B5EF4-FFF2-40B4-BE49-F238E27FC236}">
                <a16:creationId xmlns:a16="http://schemas.microsoft.com/office/drawing/2014/main" id="{CEA7ADB8-3AD8-26FE-7A37-27B0D4B4480D}"/>
              </a:ext>
            </a:extLst>
          </p:cNvPr>
          <p:cNvPicPr>
            <a:picLocks noChangeAspect="1"/>
          </p:cNvPicPr>
          <p:nvPr/>
        </p:nvPicPr>
        <p:blipFill>
          <a:blip r:embed="rId8"/>
          <a:stretch>
            <a:fillRect/>
          </a:stretch>
        </p:blipFill>
        <p:spPr>
          <a:xfrm>
            <a:off x="9626390" y="150110"/>
            <a:ext cx="2457793" cy="552527"/>
          </a:xfrm>
          <a:prstGeom prst="rect">
            <a:avLst/>
          </a:prstGeom>
        </p:spPr>
      </p:pic>
    </p:spTree>
    <p:extLst>
      <p:ext uri="{BB962C8B-B14F-4D97-AF65-F5344CB8AC3E}">
        <p14:creationId xmlns:p14="http://schemas.microsoft.com/office/powerpoint/2010/main" val="2465062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graphicEl>
                                              <a:dgm id="{FAB56F3D-C653-0F42-BECC-95FECFE331FE}"/>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graphicEl>
                                              <a:dgm id="{9B5617E9-21A3-B84B-B395-9ED61DAA4FB6}"/>
                                            </p:graphic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6">
                                            <p:graphicEl>
                                              <a:dgm id="{880A0758-843D-5843-801D-FAA2B2962863}"/>
                                            </p:graphic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graphicEl>
                                              <a:dgm id="{B1D73D7D-4065-5641-996B-801A42C22503}"/>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graphicEl>
                                              <a:dgm id="{FB5E2FE2-4F8E-E745-A30C-C900CA428D79}"/>
                                            </p:graphic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graphicEl>
                                              <a:dgm id="{27DD881C-DE8B-2A43-9DBC-56E8EAE4CEE2}"/>
                                            </p:graphic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6">
                                            <p:graphicEl>
                                              <a:dgm id="{3E3AE3B9-F5CA-1049-952D-4702F89F01F7}"/>
                                            </p:graphic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
                                            <p:graphicEl>
                                              <a:dgm id="{5186D52B-CA9D-9F46-9831-65F12A626326}"/>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6" grpId="0">
        <p:bldSub>
          <a:bldDgm bld="one"/>
        </p:bldSub>
      </p:bldGraphic>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68396E81-D3D2-4F49-BC85-C02F4CBDD4DA}"/>
              </a:ext>
            </a:extLst>
          </p:cNvPr>
          <p:cNvSpPr txBox="1"/>
          <p:nvPr/>
        </p:nvSpPr>
        <p:spPr>
          <a:xfrm>
            <a:off x="4277817" y="222995"/>
            <a:ext cx="417237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Examples of OTRs</a:t>
            </a:r>
          </a:p>
        </p:txBody>
      </p:sp>
      <p:grpSp>
        <p:nvGrpSpPr>
          <p:cNvPr id="10" name="Group 9">
            <a:extLst>
              <a:ext uri="{FF2B5EF4-FFF2-40B4-BE49-F238E27FC236}">
                <a16:creationId xmlns:a16="http://schemas.microsoft.com/office/drawing/2014/main" id="{1A46C575-2EDE-5247-8387-FDFC279EB420}"/>
              </a:ext>
            </a:extLst>
          </p:cNvPr>
          <p:cNvGrpSpPr/>
          <p:nvPr/>
        </p:nvGrpSpPr>
        <p:grpSpPr>
          <a:xfrm>
            <a:off x="7756583" y="3022918"/>
            <a:ext cx="2545919" cy="1742536"/>
            <a:chOff x="433953" y="1948158"/>
            <a:chExt cx="2696705" cy="2088555"/>
          </a:xfrm>
        </p:grpSpPr>
        <p:pic>
          <p:nvPicPr>
            <p:cNvPr id="11" name="Picture 10">
              <a:extLst>
                <a:ext uri="{FF2B5EF4-FFF2-40B4-BE49-F238E27FC236}">
                  <a16:creationId xmlns:a16="http://schemas.microsoft.com/office/drawing/2014/main" id="{C5EA056C-0D84-C548-BB84-92CF55F69ECF}"/>
                </a:ext>
              </a:extLst>
            </p:cNvPr>
            <p:cNvPicPr>
              <a:picLocks noChangeAspect="1"/>
            </p:cNvPicPr>
            <p:nvPr/>
          </p:nvPicPr>
          <p:blipFill>
            <a:blip r:embed="rId3"/>
            <a:stretch>
              <a:fillRect/>
            </a:stretch>
          </p:blipFill>
          <p:spPr>
            <a:xfrm>
              <a:off x="463227" y="1948158"/>
              <a:ext cx="2667431" cy="1842195"/>
            </a:xfrm>
            <a:prstGeom prst="rect">
              <a:avLst/>
            </a:prstGeom>
          </p:spPr>
        </p:pic>
        <p:sp>
          <p:nvSpPr>
            <p:cNvPr id="12" name="Rectangle 11">
              <a:extLst>
                <a:ext uri="{FF2B5EF4-FFF2-40B4-BE49-F238E27FC236}">
                  <a16:creationId xmlns:a16="http://schemas.microsoft.com/office/drawing/2014/main" id="{395A5B41-68E2-774C-97B5-40ED03AC9A28}"/>
                </a:ext>
              </a:extLst>
            </p:cNvPr>
            <p:cNvSpPr/>
            <p:nvPr/>
          </p:nvSpPr>
          <p:spPr>
            <a:xfrm>
              <a:off x="433953" y="3328318"/>
              <a:ext cx="2696705" cy="70839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Computer Assisted Instruction</a:t>
              </a:r>
            </a:p>
          </p:txBody>
        </p:sp>
      </p:grpSp>
      <p:grpSp>
        <p:nvGrpSpPr>
          <p:cNvPr id="13" name="Group 12">
            <a:extLst>
              <a:ext uri="{FF2B5EF4-FFF2-40B4-BE49-F238E27FC236}">
                <a16:creationId xmlns:a16="http://schemas.microsoft.com/office/drawing/2014/main" id="{7DCBAA4C-848D-C448-B758-201CD0D6D264}"/>
              </a:ext>
            </a:extLst>
          </p:cNvPr>
          <p:cNvGrpSpPr/>
          <p:nvPr/>
        </p:nvGrpSpPr>
        <p:grpSpPr>
          <a:xfrm>
            <a:off x="7797637" y="1094111"/>
            <a:ext cx="2568461" cy="1699865"/>
            <a:chOff x="4572000" y="2179756"/>
            <a:chExt cx="2485701" cy="1741315"/>
          </a:xfrm>
        </p:grpSpPr>
        <p:pic>
          <p:nvPicPr>
            <p:cNvPr id="14" name="Picture 13">
              <a:extLst>
                <a:ext uri="{FF2B5EF4-FFF2-40B4-BE49-F238E27FC236}">
                  <a16:creationId xmlns:a16="http://schemas.microsoft.com/office/drawing/2014/main" id="{03386DEC-37D3-664C-BFD8-BA9F21CA617C}"/>
                </a:ext>
              </a:extLst>
            </p:cNvPr>
            <p:cNvPicPr>
              <a:picLocks noChangeAspect="1"/>
            </p:cNvPicPr>
            <p:nvPr/>
          </p:nvPicPr>
          <p:blipFill>
            <a:blip r:embed="rId4"/>
            <a:stretch>
              <a:fillRect/>
            </a:stretch>
          </p:blipFill>
          <p:spPr>
            <a:xfrm>
              <a:off x="4572000" y="2179756"/>
              <a:ext cx="2485701" cy="1654121"/>
            </a:xfrm>
            <a:prstGeom prst="rect">
              <a:avLst/>
            </a:prstGeom>
          </p:spPr>
        </p:pic>
        <p:sp>
          <p:nvSpPr>
            <p:cNvPr id="15" name="Rectangle 14">
              <a:extLst>
                <a:ext uri="{FF2B5EF4-FFF2-40B4-BE49-F238E27FC236}">
                  <a16:creationId xmlns:a16="http://schemas.microsoft.com/office/drawing/2014/main" id="{D6459FD4-439A-F94B-B58A-75172B55AC19}"/>
                </a:ext>
              </a:extLst>
            </p:cNvPr>
            <p:cNvSpPr/>
            <p:nvPr/>
          </p:nvSpPr>
          <p:spPr>
            <a:xfrm>
              <a:off x="4572000" y="3322780"/>
              <a:ext cx="2479729" cy="59829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Class-wide Peer Tutoring</a:t>
              </a:r>
            </a:p>
          </p:txBody>
        </p:sp>
      </p:grpSp>
      <p:grpSp>
        <p:nvGrpSpPr>
          <p:cNvPr id="16" name="Group 15">
            <a:extLst>
              <a:ext uri="{FF2B5EF4-FFF2-40B4-BE49-F238E27FC236}">
                <a16:creationId xmlns:a16="http://schemas.microsoft.com/office/drawing/2014/main" id="{4BA4F237-4455-3345-8DBD-BC1E92471A15}"/>
              </a:ext>
            </a:extLst>
          </p:cNvPr>
          <p:cNvGrpSpPr/>
          <p:nvPr/>
        </p:nvGrpSpPr>
        <p:grpSpPr>
          <a:xfrm>
            <a:off x="2836957" y="4987971"/>
            <a:ext cx="2508985" cy="1671331"/>
            <a:chOff x="3262509" y="3256259"/>
            <a:chExt cx="2130902" cy="1913008"/>
          </a:xfrm>
        </p:grpSpPr>
        <p:pic>
          <p:nvPicPr>
            <p:cNvPr id="18" name="Picture 17">
              <a:extLst>
                <a:ext uri="{FF2B5EF4-FFF2-40B4-BE49-F238E27FC236}">
                  <a16:creationId xmlns:a16="http://schemas.microsoft.com/office/drawing/2014/main" id="{0C9F2D93-ED61-C34B-B72E-EABD3DC9A80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262509" y="3256259"/>
              <a:ext cx="2130902" cy="1818031"/>
            </a:xfrm>
            <a:prstGeom prst="rect">
              <a:avLst/>
            </a:prstGeom>
          </p:spPr>
        </p:pic>
        <p:sp>
          <p:nvSpPr>
            <p:cNvPr id="19" name="Rectangle 18">
              <a:extLst>
                <a:ext uri="{FF2B5EF4-FFF2-40B4-BE49-F238E27FC236}">
                  <a16:creationId xmlns:a16="http://schemas.microsoft.com/office/drawing/2014/main" id="{8F74CD11-3E4E-614E-A3EC-1C74ECD69DD0}"/>
                </a:ext>
              </a:extLst>
            </p:cNvPr>
            <p:cNvSpPr/>
            <p:nvPr/>
          </p:nvSpPr>
          <p:spPr>
            <a:xfrm>
              <a:off x="3262509" y="4524512"/>
              <a:ext cx="2130902" cy="64475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Guided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Notes</a:t>
              </a:r>
            </a:p>
          </p:txBody>
        </p:sp>
      </p:grpSp>
      <p:grpSp>
        <p:nvGrpSpPr>
          <p:cNvPr id="20" name="Group 19">
            <a:extLst>
              <a:ext uri="{FF2B5EF4-FFF2-40B4-BE49-F238E27FC236}">
                <a16:creationId xmlns:a16="http://schemas.microsoft.com/office/drawing/2014/main" id="{61E81398-4646-A641-AC1B-A635B9E2AE4F}"/>
              </a:ext>
            </a:extLst>
          </p:cNvPr>
          <p:cNvGrpSpPr/>
          <p:nvPr/>
        </p:nvGrpSpPr>
        <p:grpSpPr>
          <a:xfrm>
            <a:off x="4840757" y="3037882"/>
            <a:ext cx="2568461" cy="1728246"/>
            <a:chOff x="3440624" y="4241089"/>
            <a:chExt cx="2142698" cy="1595036"/>
          </a:xfrm>
        </p:grpSpPr>
        <p:pic>
          <p:nvPicPr>
            <p:cNvPr id="21" name="Picture 20">
              <a:extLst>
                <a:ext uri="{FF2B5EF4-FFF2-40B4-BE49-F238E27FC236}">
                  <a16:creationId xmlns:a16="http://schemas.microsoft.com/office/drawing/2014/main" id="{273A7538-6C82-5842-A4F6-4A53CDCBE0F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456610" y="4241089"/>
              <a:ext cx="2126712" cy="1595034"/>
            </a:xfrm>
            <a:prstGeom prst="rect">
              <a:avLst/>
            </a:prstGeom>
          </p:spPr>
        </p:pic>
        <p:sp>
          <p:nvSpPr>
            <p:cNvPr id="22" name="Rectangle 21">
              <a:extLst>
                <a:ext uri="{FF2B5EF4-FFF2-40B4-BE49-F238E27FC236}">
                  <a16:creationId xmlns:a16="http://schemas.microsoft.com/office/drawing/2014/main" id="{36568C98-D2CB-1644-A9FF-08D7BBB864AF}"/>
                </a:ext>
              </a:extLst>
            </p:cNvPr>
            <p:cNvSpPr/>
            <p:nvPr/>
          </p:nvSpPr>
          <p:spPr>
            <a:xfrm>
              <a:off x="3440624" y="5290649"/>
              <a:ext cx="2142698" cy="54547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Response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Cards</a:t>
              </a:r>
            </a:p>
          </p:txBody>
        </p:sp>
      </p:grpSp>
      <p:grpSp>
        <p:nvGrpSpPr>
          <p:cNvPr id="23" name="Group 22">
            <a:extLst>
              <a:ext uri="{FF2B5EF4-FFF2-40B4-BE49-F238E27FC236}">
                <a16:creationId xmlns:a16="http://schemas.microsoft.com/office/drawing/2014/main" id="{6F12095C-9DA6-3941-9D3B-FDF2D9146D08}"/>
              </a:ext>
            </a:extLst>
          </p:cNvPr>
          <p:cNvGrpSpPr/>
          <p:nvPr/>
        </p:nvGrpSpPr>
        <p:grpSpPr>
          <a:xfrm>
            <a:off x="1731898" y="3023591"/>
            <a:ext cx="2545919" cy="1742536"/>
            <a:chOff x="447241" y="4181191"/>
            <a:chExt cx="2725981" cy="1878646"/>
          </a:xfrm>
        </p:grpSpPr>
        <p:pic>
          <p:nvPicPr>
            <p:cNvPr id="24" name="Picture 23">
              <a:extLst>
                <a:ext uri="{FF2B5EF4-FFF2-40B4-BE49-F238E27FC236}">
                  <a16:creationId xmlns:a16="http://schemas.microsoft.com/office/drawing/2014/main" id="{F777E076-3BFA-F24C-AFC7-5F094D21727D}"/>
                </a:ext>
              </a:extLst>
            </p:cNvPr>
            <p:cNvPicPr>
              <a:picLocks noChangeAspect="1"/>
            </p:cNvPicPr>
            <p:nvPr/>
          </p:nvPicPr>
          <p:blipFill>
            <a:blip r:embed="rId7"/>
            <a:stretch>
              <a:fillRect/>
            </a:stretch>
          </p:blipFill>
          <p:spPr>
            <a:xfrm>
              <a:off x="486787" y="4181191"/>
              <a:ext cx="2686435" cy="1801877"/>
            </a:xfrm>
            <a:prstGeom prst="rect">
              <a:avLst/>
            </a:prstGeom>
          </p:spPr>
        </p:pic>
        <p:sp>
          <p:nvSpPr>
            <p:cNvPr id="25" name="Rectangle 24">
              <a:extLst>
                <a:ext uri="{FF2B5EF4-FFF2-40B4-BE49-F238E27FC236}">
                  <a16:creationId xmlns:a16="http://schemas.microsoft.com/office/drawing/2014/main" id="{2C2188A6-4BA4-8D4F-A6A5-7C6A4042FD39}"/>
                </a:ext>
              </a:extLst>
            </p:cNvPr>
            <p:cNvSpPr/>
            <p:nvPr/>
          </p:nvSpPr>
          <p:spPr>
            <a:xfrm>
              <a:off x="447241" y="5422640"/>
              <a:ext cx="2725981" cy="63719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Electronic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Clickers</a:t>
              </a:r>
            </a:p>
          </p:txBody>
        </p:sp>
      </p:grpSp>
      <p:grpSp>
        <p:nvGrpSpPr>
          <p:cNvPr id="27" name="Group 26">
            <a:extLst>
              <a:ext uri="{FF2B5EF4-FFF2-40B4-BE49-F238E27FC236}">
                <a16:creationId xmlns:a16="http://schemas.microsoft.com/office/drawing/2014/main" id="{33CBEB49-80CC-4747-8D5B-7C59BCE610A6}"/>
              </a:ext>
            </a:extLst>
          </p:cNvPr>
          <p:cNvGrpSpPr/>
          <p:nvPr/>
        </p:nvGrpSpPr>
        <p:grpSpPr>
          <a:xfrm>
            <a:off x="6846061" y="4987970"/>
            <a:ext cx="2508984" cy="1728244"/>
            <a:chOff x="7192468" y="1805328"/>
            <a:chExt cx="1623327" cy="1160287"/>
          </a:xfrm>
        </p:grpSpPr>
        <p:pic>
          <p:nvPicPr>
            <p:cNvPr id="29" name="Picture 28">
              <a:extLst>
                <a:ext uri="{FF2B5EF4-FFF2-40B4-BE49-F238E27FC236}">
                  <a16:creationId xmlns:a16="http://schemas.microsoft.com/office/drawing/2014/main" id="{742D3250-8A9E-9A4E-9637-E4C0D562F8BA}"/>
                </a:ext>
              </a:extLst>
            </p:cNvPr>
            <p:cNvPicPr>
              <a:picLocks noChangeAspect="1"/>
            </p:cNvPicPr>
            <p:nvPr/>
          </p:nvPicPr>
          <p:blipFill>
            <a:blip r:embed="rId8"/>
            <a:stretch>
              <a:fillRect/>
            </a:stretch>
          </p:blipFill>
          <p:spPr>
            <a:xfrm>
              <a:off x="7207308" y="1805328"/>
              <a:ext cx="1608487" cy="859257"/>
            </a:xfrm>
            <a:prstGeom prst="rect">
              <a:avLst/>
            </a:prstGeom>
          </p:spPr>
        </p:pic>
        <p:sp>
          <p:nvSpPr>
            <p:cNvPr id="30" name="Rectangle 29">
              <a:extLst>
                <a:ext uri="{FF2B5EF4-FFF2-40B4-BE49-F238E27FC236}">
                  <a16:creationId xmlns:a16="http://schemas.microsoft.com/office/drawing/2014/main" id="{89DA3582-9DFD-2842-8A22-241E3DDBF017}"/>
                </a:ext>
              </a:extLst>
            </p:cNvPr>
            <p:cNvSpPr/>
            <p:nvPr/>
          </p:nvSpPr>
          <p:spPr>
            <a:xfrm>
              <a:off x="7192468" y="2619670"/>
              <a:ext cx="1623327" cy="34594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Non-Verbal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Responses</a:t>
              </a:r>
            </a:p>
          </p:txBody>
        </p:sp>
      </p:grpSp>
      <p:grpSp>
        <p:nvGrpSpPr>
          <p:cNvPr id="31" name="Group 30">
            <a:extLst>
              <a:ext uri="{FF2B5EF4-FFF2-40B4-BE49-F238E27FC236}">
                <a16:creationId xmlns:a16="http://schemas.microsoft.com/office/drawing/2014/main" id="{B71E0FAC-3DE7-A444-9E89-ECFB43E8E6EB}"/>
              </a:ext>
            </a:extLst>
          </p:cNvPr>
          <p:cNvGrpSpPr/>
          <p:nvPr/>
        </p:nvGrpSpPr>
        <p:grpSpPr>
          <a:xfrm>
            <a:off x="4818216" y="1056476"/>
            <a:ext cx="2568461" cy="1737500"/>
            <a:chOff x="39499" y="425450"/>
            <a:chExt cx="2734698" cy="1863010"/>
          </a:xfrm>
        </p:grpSpPr>
        <p:pic>
          <p:nvPicPr>
            <p:cNvPr id="32" name="Picture 31">
              <a:extLst>
                <a:ext uri="{FF2B5EF4-FFF2-40B4-BE49-F238E27FC236}">
                  <a16:creationId xmlns:a16="http://schemas.microsoft.com/office/drawing/2014/main" id="{A651862D-FD8A-8343-9ED1-51EAC5EE4676}"/>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3500" y="425450"/>
              <a:ext cx="2710697" cy="1805859"/>
            </a:xfrm>
            <a:prstGeom prst="rect">
              <a:avLst/>
            </a:prstGeom>
          </p:spPr>
        </p:pic>
        <p:sp>
          <p:nvSpPr>
            <p:cNvPr id="33" name="Rectangle 32">
              <a:extLst>
                <a:ext uri="{FF2B5EF4-FFF2-40B4-BE49-F238E27FC236}">
                  <a16:creationId xmlns:a16="http://schemas.microsoft.com/office/drawing/2014/main" id="{16040A43-6F9F-3042-BEC4-6B3A386A6316}"/>
                </a:ext>
              </a:extLst>
            </p:cNvPr>
            <p:cNvSpPr/>
            <p:nvPr/>
          </p:nvSpPr>
          <p:spPr>
            <a:xfrm>
              <a:off x="39499" y="1654734"/>
              <a:ext cx="2734698" cy="63372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Choral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Responding</a:t>
              </a:r>
            </a:p>
          </p:txBody>
        </p:sp>
      </p:grpSp>
      <p:grpSp>
        <p:nvGrpSpPr>
          <p:cNvPr id="3" name="Group 2">
            <a:extLst>
              <a:ext uri="{FF2B5EF4-FFF2-40B4-BE49-F238E27FC236}">
                <a16:creationId xmlns:a16="http://schemas.microsoft.com/office/drawing/2014/main" id="{F7DD78CF-2C25-1246-B142-BA322C28F47E}"/>
              </a:ext>
            </a:extLst>
          </p:cNvPr>
          <p:cNvGrpSpPr/>
          <p:nvPr/>
        </p:nvGrpSpPr>
        <p:grpSpPr>
          <a:xfrm>
            <a:off x="1768832" y="1025321"/>
            <a:ext cx="2568461" cy="1707556"/>
            <a:chOff x="6238753" y="3134147"/>
            <a:chExt cx="2568461" cy="1707556"/>
          </a:xfrm>
        </p:grpSpPr>
        <p:pic>
          <p:nvPicPr>
            <p:cNvPr id="1026" name="Picture 2" descr="How I Enhanced My Teaching Through EDI">
              <a:extLst>
                <a:ext uri="{FF2B5EF4-FFF2-40B4-BE49-F238E27FC236}">
                  <a16:creationId xmlns:a16="http://schemas.microsoft.com/office/drawing/2014/main" id="{5B926835-9293-5945-8D63-C28C3A20527D}"/>
                </a:ext>
              </a:extLst>
            </p:cNvPr>
            <p:cNvPicPr>
              <a:picLocks noChangeAspect="1" noChangeArrowheads="1"/>
            </p:cNvPicPr>
            <p:nvPr/>
          </p:nvPicPr>
          <p:blipFill rotWithShape="1">
            <a:blip r:embed="rId10" cstate="screen">
              <a:extLst>
                <a:ext uri="{28A0092B-C50C-407E-A947-70E740481C1C}">
                  <a14:useLocalDpi xmlns:a14="http://schemas.microsoft.com/office/drawing/2010/main"/>
                </a:ext>
              </a:extLst>
            </a:blip>
            <a:srcRect/>
            <a:stretch/>
          </p:blipFill>
          <p:spPr bwMode="auto">
            <a:xfrm>
              <a:off x="6238753" y="3134147"/>
              <a:ext cx="2539749" cy="1614748"/>
            </a:xfrm>
            <a:prstGeom prst="rect">
              <a:avLst/>
            </a:prstGeom>
            <a:noFill/>
            <a:extLst>
              <a:ext uri="{909E8E84-426E-40DD-AFC4-6F175D3DCCD1}">
                <a14:hiddenFill xmlns:a14="http://schemas.microsoft.com/office/drawing/2010/main">
                  <a:solidFill>
                    <a:srgbClr val="FFFFFF"/>
                  </a:solidFill>
                </a14:hiddenFill>
              </a:ext>
            </a:extLst>
          </p:spPr>
        </p:pic>
        <p:sp>
          <p:nvSpPr>
            <p:cNvPr id="34" name="Rectangle 33">
              <a:extLst>
                <a:ext uri="{FF2B5EF4-FFF2-40B4-BE49-F238E27FC236}">
                  <a16:creationId xmlns:a16="http://schemas.microsoft.com/office/drawing/2014/main" id="{9490642E-4D2F-0447-83BA-0FC2016F559A}"/>
                </a:ext>
              </a:extLst>
            </p:cNvPr>
            <p:cNvSpPr/>
            <p:nvPr/>
          </p:nvSpPr>
          <p:spPr>
            <a:xfrm>
              <a:off x="6238753" y="4250671"/>
              <a:ext cx="2568461" cy="59103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Explicit, Direct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Instruction</a:t>
              </a:r>
            </a:p>
          </p:txBody>
        </p:sp>
      </p:grpSp>
      <p:pic>
        <p:nvPicPr>
          <p:cNvPr id="28" name="Picture 27">
            <a:extLst>
              <a:ext uri="{FF2B5EF4-FFF2-40B4-BE49-F238E27FC236}">
                <a16:creationId xmlns:a16="http://schemas.microsoft.com/office/drawing/2014/main" id="{10DBF135-C69D-7C44-B620-1D89F4AD70B3}"/>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11191935" y="5992780"/>
            <a:ext cx="881244" cy="865220"/>
          </a:xfrm>
          <a:prstGeom prst="ellipse">
            <a:avLst/>
          </a:prstGeom>
          <a:ln w="19050">
            <a:solidFill>
              <a:schemeClr val="accent2">
                <a:lumMod val="50000"/>
              </a:schemeClr>
            </a:solidFill>
          </a:ln>
        </p:spPr>
      </p:pic>
      <p:pic>
        <p:nvPicPr>
          <p:cNvPr id="6" name="Picture 5">
            <a:extLst>
              <a:ext uri="{FF2B5EF4-FFF2-40B4-BE49-F238E27FC236}">
                <a16:creationId xmlns:a16="http://schemas.microsoft.com/office/drawing/2014/main" id="{EA36D38A-B547-B0BC-FA45-5691BEC8422C}"/>
              </a:ext>
            </a:extLst>
          </p:cNvPr>
          <p:cNvPicPr>
            <a:picLocks noChangeAspect="1"/>
          </p:cNvPicPr>
          <p:nvPr/>
        </p:nvPicPr>
        <p:blipFill>
          <a:blip r:embed="rId12"/>
          <a:stretch>
            <a:fillRect/>
          </a:stretch>
        </p:blipFill>
        <p:spPr>
          <a:xfrm>
            <a:off x="9748755" y="162638"/>
            <a:ext cx="2324424" cy="666843"/>
          </a:xfrm>
          <a:prstGeom prst="rect">
            <a:avLst/>
          </a:prstGeom>
        </p:spPr>
      </p:pic>
    </p:spTree>
    <p:extLst>
      <p:ext uri="{BB962C8B-B14F-4D97-AF65-F5344CB8AC3E}">
        <p14:creationId xmlns:p14="http://schemas.microsoft.com/office/powerpoint/2010/main" val="311354611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0F59807-F886-BD41-BD24-D40FCFC61E92}"/>
              </a:ext>
            </a:extLst>
          </p:cNvPr>
          <p:cNvSpPr>
            <a:spLocks noGrp="1"/>
          </p:cNvSpPr>
          <p:nvPr>
            <p:ph type="title"/>
          </p:nvPr>
        </p:nvSpPr>
        <p:spPr>
          <a:xfrm>
            <a:off x="170848" y="180564"/>
            <a:ext cx="10859102" cy="845600"/>
          </a:xfrm>
        </p:spPr>
        <p:txBody>
          <a:bodyPr/>
          <a:lstStyle/>
          <a:p>
            <a:pPr algn="l"/>
            <a:r>
              <a:rPr lang="en-US" dirty="0">
                <a:solidFill>
                  <a:schemeClr val="bg1"/>
                </a:solidFill>
              </a:rPr>
              <a:t>Embedded and Ongoing Professional Development</a:t>
            </a:r>
            <a:br>
              <a:rPr lang="en-US" dirty="0">
                <a:solidFill>
                  <a:schemeClr val="bg1"/>
                </a:solidFill>
              </a:rPr>
            </a:br>
            <a:endParaRPr lang="en-US" dirty="0">
              <a:solidFill>
                <a:schemeClr val="bg1"/>
              </a:solidFill>
            </a:endParaRPr>
          </a:p>
        </p:txBody>
      </p:sp>
      <p:graphicFrame>
        <p:nvGraphicFramePr>
          <p:cNvPr id="5" name="Content Placeholder 4"/>
          <p:cNvGraphicFramePr>
            <a:graphicFrameLocks noGrp="1"/>
          </p:cNvGraphicFramePr>
          <p:nvPr>
            <p:ph idx="4294967295"/>
          </p:nvPr>
        </p:nvGraphicFramePr>
        <p:xfrm>
          <a:off x="322755" y="1299984"/>
          <a:ext cx="10555288" cy="51784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12DD6FFF-5E5F-874A-911E-2BA7D3E227F2}"/>
              </a:ext>
            </a:extLst>
          </p:cNvPr>
          <p:cNvSpPr txBox="1"/>
          <p:nvPr/>
        </p:nvSpPr>
        <p:spPr>
          <a:xfrm>
            <a:off x="7372350" y="2856905"/>
            <a:ext cx="4819650" cy="3200876"/>
          </a:xfrm>
          <a:prstGeom prst="rect">
            <a:avLst/>
          </a:prstGeom>
          <a:solidFill>
            <a:srgbClr val="E1F4FF"/>
          </a:solidFill>
          <a:ln w="19050"/>
        </p:spPr>
        <p:style>
          <a:lnRef idx="1">
            <a:schemeClr val="accent2"/>
          </a:lnRef>
          <a:fillRef idx="2">
            <a:schemeClr val="accent2"/>
          </a:fillRef>
          <a:effectRef idx="1">
            <a:schemeClr val="accent2"/>
          </a:effectRef>
          <a:fontRef idx="minor">
            <a:schemeClr val="dk1"/>
          </a:fontRef>
        </p:style>
        <p:txBody>
          <a:bodyPr wrap="square">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203864"/>
                </a:solidFill>
                <a:effectLst/>
                <a:uLnTx/>
                <a:uFillTx/>
                <a:latin typeface="Arial"/>
                <a:ea typeface="+mn-ea"/>
                <a:cs typeface="+mn-cs"/>
              </a:rPr>
              <a:t>Prompt</a:t>
            </a:r>
            <a:r>
              <a:rPr kumimoji="0" lang="en-US" sz="2000" b="0" i="0" u="none" strike="noStrike" kern="1200" cap="none" spc="0" normalizeH="0" baseline="0" noProof="0" dirty="0">
                <a:ln>
                  <a:noFill/>
                </a:ln>
                <a:solidFill>
                  <a:srgbClr val="203864"/>
                </a:solidFill>
                <a:effectLst/>
                <a:uLnTx/>
                <a:uFillTx/>
                <a:latin typeface="Arial"/>
                <a:ea typeface="+mn-ea"/>
                <a:cs typeface="+mn-cs"/>
              </a:rPr>
              <a:t> and remind educators of targeted practices implementation.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100" b="0" i="0" u="none" strike="noStrike" kern="1200" cap="none" spc="0" normalizeH="0" baseline="0" noProof="0" dirty="0">
              <a:ln>
                <a:noFill/>
              </a:ln>
              <a:solidFill>
                <a:srgbClr val="203864"/>
              </a:solidFill>
              <a:effectLst/>
              <a:uLnTx/>
              <a:uFillTx/>
              <a:latin typeface="Arial"/>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203864"/>
                </a:solidFill>
                <a:effectLst/>
                <a:uLnTx/>
                <a:uFillTx/>
                <a:latin typeface="Arial"/>
                <a:ea typeface="+mn-ea"/>
                <a:cs typeface="+mn-cs"/>
              </a:rPr>
              <a:t>Provide supportive data-based </a:t>
            </a:r>
            <a:r>
              <a:rPr kumimoji="0" lang="en-US" sz="2000" b="1" i="0" u="none" strike="noStrike" kern="1200" cap="none" spc="0" normalizeH="0" baseline="0" noProof="0" dirty="0">
                <a:ln>
                  <a:noFill/>
                </a:ln>
                <a:solidFill>
                  <a:srgbClr val="203864"/>
                </a:solidFill>
                <a:effectLst/>
                <a:uLnTx/>
                <a:uFillTx/>
                <a:latin typeface="Arial"/>
                <a:ea typeface="+mn-ea"/>
                <a:cs typeface="+mn-cs"/>
              </a:rPr>
              <a:t>feedback</a:t>
            </a:r>
            <a:r>
              <a:rPr kumimoji="0" lang="en-US" sz="2000" b="0" i="0" u="none" strike="noStrike" kern="1200" cap="none" spc="0" normalizeH="0" baseline="0" noProof="0" dirty="0">
                <a:ln>
                  <a:noFill/>
                </a:ln>
                <a:solidFill>
                  <a:srgbClr val="203864"/>
                </a:solidFill>
                <a:effectLst/>
                <a:uLnTx/>
                <a:uFillTx/>
                <a:latin typeface="Arial"/>
                <a:ea typeface="+mn-ea"/>
                <a:cs typeface="+mn-cs"/>
              </a:rPr>
              <a:t> and suggestions for improving implementation.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100" b="0" i="0" u="none" strike="noStrike" kern="1200" cap="none" spc="0" normalizeH="0" baseline="0" noProof="0" dirty="0">
              <a:ln>
                <a:noFill/>
              </a:ln>
              <a:solidFill>
                <a:srgbClr val="203864"/>
              </a:solidFill>
              <a:effectLst/>
              <a:uLnTx/>
              <a:uFillTx/>
              <a:latin typeface="Arial"/>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203864"/>
                </a:solidFill>
                <a:effectLst/>
                <a:uLnTx/>
                <a:uFillTx/>
                <a:latin typeface="Arial"/>
                <a:ea typeface="+mn-ea"/>
                <a:cs typeface="+mn-cs"/>
              </a:rPr>
              <a:t>Consider function not form</a:t>
            </a:r>
            <a:r>
              <a:rPr kumimoji="0" lang="en-US" sz="2000" b="0" i="0" u="none" strike="noStrike" kern="1200" cap="none" spc="0" normalizeH="0" baseline="0" noProof="0" dirty="0">
                <a:ln>
                  <a:noFill/>
                </a:ln>
                <a:solidFill>
                  <a:srgbClr val="203864"/>
                </a:solidFill>
                <a:effectLst/>
                <a:uLnTx/>
                <a:uFillTx/>
                <a:latin typeface="Arial"/>
                <a:ea typeface="+mn-ea"/>
                <a:cs typeface="+mn-cs"/>
              </a:rPr>
              <a:t>: Supports may be delivered by internal or external coach, mentor, peer, or self). </a:t>
            </a:r>
          </a:p>
        </p:txBody>
      </p:sp>
    </p:spTree>
    <p:extLst>
      <p:ext uri="{BB962C8B-B14F-4D97-AF65-F5344CB8AC3E}">
        <p14:creationId xmlns:p14="http://schemas.microsoft.com/office/powerpoint/2010/main" val="7500843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A65E07-8A71-36FF-13FC-267CF1B608DB}"/>
              </a:ext>
            </a:extLst>
          </p:cNvPr>
          <p:cNvSpPr>
            <a:spLocks noGrp="1"/>
          </p:cNvSpPr>
          <p:nvPr>
            <p:ph type="title"/>
          </p:nvPr>
        </p:nvSpPr>
        <p:spPr>
          <a:xfrm>
            <a:off x="547615" y="123413"/>
            <a:ext cx="7441531" cy="845600"/>
          </a:xfrm>
        </p:spPr>
        <p:txBody>
          <a:bodyPr/>
          <a:lstStyle/>
          <a:p>
            <a:pPr algn="l"/>
            <a:r>
              <a:rPr lang="en-US" dirty="0">
                <a:solidFill>
                  <a:schemeClr val="bg1"/>
                </a:solidFill>
              </a:rPr>
              <a:t>Coaching Support</a:t>
            </a:r>
          </a:p>
        </p:txBody>
      </p:sp>
      <p:graphicFrame>
        <p:nvGraphicFramePr>
          <p:cNvPr id="3" name="Diagram 2">
            <a:extLst>
              <a:ext uri="{FF2B5EF4-FFF2-40B4-BE49-F238E27FC236}">
                <a16:creationId xmlns:a16="http://schemas.microsoft.com/office/drawing/2014/main" id="{A873A2E0-1042-33CC-9F6C-F03597E4C7A3}"/>
              </a:ext>
            </a:extLst>
          </p:cNvPr>
          <p:cNvGraphicFramePr/>
          <p:nvPr/>
        </p:nvGraphicFramePr>
        <p:xfrm>
          <a:off x="-118533" y="1"/>
          <a:ext cx="12429065" cy="71813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56752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graphicEl>
                                              <a:dgm id="{7A63B0D5-C718-A443-A30E-86DAFB85CEC0}"/>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graphicEl>
                                              <a:dgm id="{27FA25A2-BC11-7646-A126-CE3458B09172}"/>
                                            </p:graphic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graphicEl>
                                              <a:dgm id="{917DAC40-7DA5-634E-B883-340FD0793949}"/>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graphicEl>
                                              <a:dgm id="{72662DDC-314B-7848-B611-44103D5E7146}"/>
                                            </p:graphic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graphicEl>
                                              <a:dgm id="{F2AFA66E-1CCD-AA4F-A8BE-81E375D3AEBD}"/>
                                            </p:graphic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graphicEl>
                                              <a:dgm id="{94BABCAE-BD5F-C648-A90E-07F09456A9FE}"/>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graphicEl>
                                              <a:dgm id="{DA68EC2F-2132-F447-AD84-EB861FFDEBA7}"/>
                                            </p:graphic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graphicEl>
                                              <a:dgm id="{A8CA273E-F9DD-D94D-9965-190B27B20969}"/>
                                            </p:graphic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graphicEl>
                                              <a:dgm id="{D83C8A2D-2F8E-874A-967B-5FC87B40695E}"/>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uiExpand="1">
        <p:bldSub>
          <a:bldDgm bld="one"/>
        </p:bldSub>
      </p:bldGraphic>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7D5107-D387-8E42-AB5D-74E464183956}"/>
              </a:ext>
            </a:extLst>
          </p:cNvPr>
          <p:cNvSpPr>
            <a:spLocks noGrp="1"/>
          </p:cNvSpPr>
          <p:nvPr>
            <p:ph type="title"/>
          </p:nvPr>
        </p:nvSpPr>
        <p:spPr>
          <a:xfrm>
            <a:off x="95250" y="69276"/>
            <a:ext cx="9608851" cy="845600"/>
          </a:xfrm>
        </p:spPr>
        <p:txBody>
          <a:bodyPr/>
          <a:lstStyle/>
          <a:p>
            <a:pPr algn="l"/>
            <a:r>
              <a:rPr lang="en-US" dirty="0">
                <a:solidFill>
                  <a:schemeClr val="bg1"/>
                </a:solidFill>
              </a:rPr>
              <a:t>Additional Coaching/Prompting Examples</a:t>
            </a:r>
          </a:p>
        </p:txBody>
      </p:sp>
      <p:pic>
        <p:nvPicPr>
          <p:cNvPr id="5" name="Picture 4">
            <a:hlinkClick r:id="rId3" action="ppaction://hlinkfile"/>
            <a:extLst>
              <a:ext uri="{FF2B5EF4-FFF2-40B4-BE49-F238E27FC236}">
                <a16:creationId xmlns:a16="http://schemas.microsoft.com/office/drawing/2014/main" id="{EC25B2FD-05B5-F843-90A2-52708CD4235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31722">
            <a:off x="9917485" y="2203344"/>
            <a:ext cx="2305072" cy="2948830"/>
          </a:xfrm>
          <a:prstGeom prst="rect">
            <a:avLst/>
          </a:prstGeom>
          <a:ln>
            <a:solidFill>
              <a:schemeClr val="accent6">
                <a:lumMod val="50000"/>
              </a:schemeClr>
            </a:solidFill>
          </a:ln>
          <a:effectLst/>
        </p:spPr>
      </p:pic>
      <p:graphicFrame>
        <p:nvGraphicFramePr>
          <p:cNvPr id="3" name="Diagram 2">
            <a:extLst>
              <a:ext uri="{FF2B5EF4-FFF2-40B4-BE49-F238E27FC236}">
                <a16:creationId xmlns:a16="http://schemas.microsoft.com/office/drawing/2014/main" id="{D8820FEB-8ED3-7E41-915F-58EE43210C91}"/>
              </a:ext>
            </a:extLst>
          </p:cNvPr>
          <p:cNvGraphicFramePr/>
          <p:nvPr/>
        </p:nvGraphicFramePr>
        <p:xfrm>
          <a:off x="243840" y="914876"/>
          <a:ext cx="9460261" cy="594312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6" name="Picture 5">
            <a:extLst>
              <a:ext uri="{FF2B5EF4-FFF2-40B4-BE49-F238E27FC236}">
                <a16:creationId xmlns:a16="http://schemas.microsoft.com/office/drawing/2014/main" id="{CD05FB69-A8B6-9DFD-2800-6AE332DB6F7D}"/>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11082437" y="5736587"/>
            <a:ext cx="1109563" cy="1089388"/>
          </a:xfrm>
          <a:prstGeom prst="ellipse">
            <a:avLst/>
          </a:prstGeom>
          <a:ln w="19050">
            <a:solidFill>
              <a:schemeClr val="accent2">
                <a:lumMod val="50000"/>
              </a:schemeClr>
            </a:solidFill>
          </a:ln>
        </p:spPr>
      </p:pic>
    </p:spTree>
    <p:extLst>
      <p:ext uri="{BB962C8B-B14F-4D97-AF65-F5344CB8AC3E}">
        <p14:creationId xmlns:p14="http://schemas.microsoft.com/office/powerpoint/2010/main" val="412943297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0F59807-F886-BD41-BD24-D40FCFC61E92}"/>
              </a:ext>
            </a:extLst>
          </p:cNvPr>
          <p:cNvSpPr>
            <a:spLocks noGrp="1"/>
          </p:cNvSpPr>
          <p:nvPr>
            <p:ph type="title"/>
          </p:nvPr>
        </p:nvSpPr>
        <p:spPr>
          <a:xfrm>
            <a:off x="170848" y="180564"/>
            <a:ext cx="10859102" cy="845600"/>
          </a:xfrm>
        </p:spPr>
        <p:txBody>
          <a:bodyPr/>
          <a:lstStyle/>
          <a:p>
            <a:pPr algn="l"/>
            <a:r>
              <a:rPr lang="en-US" dirty="0">
                <a:solidFill>
                  <a:schemeClr val="bg1"/>
                </a:solidFill>
              </a:rPr>
              <a:t>Embedded and Ongoing Professional Development</a:t>
            </a:r>
            <a:br>
              <a:rPr lang="en-US" dirty="0">
                <a:solidFill>
                  <a:schemeClr val="bg1"/>
                </a:solidFill>
              </a:rPr>
            </a:br>
            <a:endParaRPr lang="en-US" dirty="0">
              <a:solidFill>
                <a:schemeClr val="bg1"/>
              </a:solidFill>
            </a:endParaRPr>
          </a:p>
        </p:txBody>
      </p:sp>
      <p:graphicFrame>
        <p:nvGraphicFramePr>
          <p:cNvPr id="5" name="Content Placeholder 4"/>
          <p:cNvGraphicFramePr>
            <a:graphicFrameLocks noGrp="1"/>
          </p:cNvGraphicFramePr>
          <p:nvPr>
            <p:ph idx="4294967295"/>
          </p:nvPr>
        </p:nvGraphicFramePr>
        <p:xfrm>
          <a:off x="322755" y="1299984"/>
          <a:ext cx="10555288" cy="51784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12DD6FFF-5E5F-874A-911E-2BA7D3E227F2}"/>
              </a:ext>
            </a:extLst>
          </p:cNvPr>
          <p:cNvSpPr txBox="1"/>
          <p:nvPr/>
        </p:nvSpPr>
        <p:spPr>
          <a:xfrm>
            <a:off x="170848" y="2876550"/>
            <a:ext cx="7239268" cy="3170099"/>
          </a:xfrm>
          <a:prstGeom prst="rect">
            <a:avLst/>
          </a:prstGeom>
          <a:solidFill>
            <a:srgbClr val="E1F4FF"/>
          </a:solidFill>
          <a:ln w="19050"/>
        </p:spPr>
        <p:style>
          <a:lnRef idx="1">
            <a:schemeClr val="accent2"/>
          </a:lnRef>
          <a:fillRef idx="2">
            <a:schemeClr val="accent2"/>
          </a:fillRef>
          <a:effectRef idx="1">
            <a:schemeClr val="accent2"/>
          </a:effectRef>
          <a:fontRef idx="minor">
            <a:schemeClr val="dk1"/>
          </a:fontRef>
        </p:style>
        <p:txBody>
          <a:bodyPr wrap="square">
            <a:spAutoFit/>
          </a:bodyPr>
          <a:lstStyle/>
          <a:p>
            <a:pPr marL="342900" marR="0" lvl="0" indent="-342900" algn="l" defTabSz="914400" rtl="0" eaLnBrk="1" fontAlgn="base" latinLnBrk="0" hangingPunct="1">
              <a:lnSpc>
                <a:spcPct val="100000"/>
              </a:lnSpc>
              <a:spcBef>
                <a:spcPct val="0"/>
              </a:spcBef>
              <a:spcAft>
                <a:spcPts val="600"/>
              </a:spcAft>
              <a:buClrTx/>
              <a:buSzTx/>
              <a:buFont typeface="Arial"/>
              <a:buChar char="•"/>
              <a:tabLst/>
              <a:defRPr/>
            </a:pPr>
            <a:endParaRPr kumimoji="0" lang="en-US" sz="1200" b="0" i="0" u="none" strike="noStrike" kern="1200" cap="none" spc="0" normalizeH="0" baseline="0" noProof="0" dirty="0">
              <a:ln>
                <a:noFill/>
              </a:ln>
              <a:solidFill>
                <a:srgbClr val="292C73">
                  <a:lumMod val="50000"/>
                </a:srgbClr>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base" latinLnBrk="0" hangingPunct="1">
              <a:lnSpc>
                <a:spcPct val="100000"/>
              </a:lnSpc>
              <a:spcBef>
                <a:spcPct val="0"/>
              </a:spcBef>
              <a:spcAft>
                <a:spcPts val="600"/>
              </a:spcAft>
              <a:buClrTx/>
              <a:buSzTx/>
              <a:buFont typeface="Arial"/>
              <a:buChar char="•"/>
              <a:tabLst/>
              <a:defRPr/>
            </a:pPr>
            <a:r>
              <a:rPr kumimoji="0" lang="en-US" sz="2800" b="0" i="0" u="none" strike="noStrike" kern="1200" cap="none" spc="0" normalizeH="0" baseline="0" noProof="0" dirty="0">
                <a:ln>
                  <a:noFill/>
                </a:ln>
                <a:solidFill>
                  <a:srgbClr val="292C73">
                    <a:lumMod val="50000"/>
                  </a:srgbClr>
                </a:solidFill>
                <a:effectLst/>
                <a:uLnTx/>
                <a:uFillTx/>
                <a:latin typeface="Arial" panose="020B0604020202020204" pitchFamily="34" charset="0"/>
                <a:ea typeface="+mn-ea"/>
                <a:cs typeface="Arial" panose="020B0604020202020204" pitchFamily="34" charset="0"/>
              </a:rPr>
              <a:t>Data-based feedback (based on self-, peer-, or consultant collected data)</a:t>
            </a:r>
          </a:p>
          <a:p>
            <a:pPr marL="342900" marR="0" lvl="0" indent="-342900" algn="l" defTabSz="914400" rtl="0" eaLnBrk="1" fontAlgn="base" latinLnBrk="0" hangingPunct="1">
              <a:lnSpc>
                <a:spcPct val="100000"/>
              </a:lnSpc>
              <a:spcBef>
                <a:spcPct val="0"/>
              </a:spcBef>
              <a:spcAft>
                <a:spcPts val="600"/>
              </a:spcAft>
              <a:buClrTx/>
              <a:buSzTx/>
              <a:buFont typeface="Arial"/>
              <a:buChar char="•"/>
              <a:tabLst/>
              <a:defRPr/>
            </a:pPr>
            <a:r>
              <a:rPr kumimoji="0" lang="en-US" sz="2800" b="0" i="0" u="none" strike="noStrike" kern="1200" cap="none" spc="0" normalizeH="0" baseline="0" noProof="0" dirty="0">
                <a:ln>
                  <a:noFill/>
                </a:ln>
                <a:solidFill>
                  <a:srgbClr val="292C73">
                    <a:lumMod val="50000"/>
                  </a:srgbClr>
                </a:solidFill>
                <a:effectLst/>
                <a:uLnTx/>
                <a:uFillTx/>
                <a:latin typeface="Arial" panose="020B0604020202020204" pitchFamily="34" charset="0"/>
                <a:ea typeface="+mn-ea"/>
                <a:cs typeface="Arial" panose="020B0604020202020204" pitchFamily="34" charset="0"/>
              </a:rPr>
              <a:t>Summary of key observations</a:t>
            </a:r>
          </a:p>
          <a:p>
            <a:pPr marL="342900" marR="0" lvl="0" indent="-342900" algn="l" defTabSz="914400" rtl="0" eaLnBrk="1" fontAlgn="base" latinLnBrk="0" hangingPunct="1">
              <a:lnSpc>
                <a:spcPct val="100000"/>
              </a:lnSpc>
              <a:spcBef>
                <a:spcPct val="0"/>
              </a:spcBef>
              <a:spcAft>
                <a:spcPts val="600"/>
              </a:spcAft>
              <a:buClrTx/>
              <a:buSzTx/>
              <a:buFont typeface="Arial"/>
              <a:buChar char="•"/>
              <a:tabLst/>
              <a:defRPr/>
            </a:pPr>
            <a:r>
              <a:rPr kumimoji="0" lang="en-US" sz="2800" b="0" i="0" u="none" strike="noStrike" kern="1200" cap="none" spc="0" normalizeH="0" baseline="0" noProof="0" dirty="0">
                <a:ln>
                  <a:noFill/>
                </a:ln>
                <a:solidFill>
                  <a:srgbClr val="292C73">
                    <a:lumMod val="50000"/>
                  </a:srgbClr>
                </a:solidFill>
                <a:effectLst/>
                <a:uLnTx/>
                <a:uFillTx/>
                <a:latin typeface="Arial" panose="020B0604020202020204" pitchFamily="34" charset="0"/>
                <a:ea typeface="+mn-ea"/>
                <a:cs typeface="Arial" panose="020B0604020202020204" pitchFamily="34" charset="0"/>
              </a:rPr>
              <a:t>Delivered frequently (daily or weekly)</a:t>
            </a:r>
          </a:p>
          <a:p>
            <a:pPr marL="342900" marR="0" lvl="0" indent="-342900" algn="l" defTabSz="914400" rtl="0" eaLnBrk="1" fontAlgn="base" latinLnBrk="0" hangingPunct="1">
              <a:lnSpc>
                <a:spcPct val="100000"/>
              </a:lnSpc>
              <a:spcBef>
                <a:spcPct val="0"/>
              </a:spcBef>
              <a:spcAft>
                <a:spcPts val="600"/>
              </a:spcAft>
              <a:buClrTx/>
              <a:buSzTx/>
              <a:buFont typeface="Arial"/>
              <a:buChar char="•"/>
              <a:tabLst/>
              <a:defRPr/>
            </a:pPr>
            <a:r>
              <a:rPr kumimoji="0" lang="en-US" sz="2800" b="0" i="0" u="none" strike="noStrike" kern="1200" cap="none" spc="0" normalizeH="0" baseline="0" noProof="0" dirty="0">
                <a:ln>
                  <a:noFill/>
                </a:ln>
                <a:solidFill>
                  <a:srgbClr val="292C73">
                    <a:lumMod val="50000"/>
                  </a:srgbClr>
                </a:solidFill>
                <a:effectLst/>
                <a:uLnTx/>
                <a:uFillTx/>
                <a:latin typeface="Arial" panose="020B0604020202020204" pitchFamily="34" charset="0"/>
                <a:ea typeface="+mn-ea"/>
                <a:cs typeface="Arial" panose="020B0604020202020204" pitchFamily="34" charset="0"/>
              </a:rPr>
              <a:t>Specific suggestions for improvement or acknowledgements of good performance</a:t>
            </a:r>
          </a:p>
        </p:txBody>
      </p:sp>
    </p:spTree>
    <p:extLst>
      <p:ext uri="{BB962C8B-B14F-4D97-AF65-F5344CB8AC3E}">
        <p14:creationId xmlns:p14="http://schemas.microsoft.com/office/powerpoint/2010/main" val="119384546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7D5107-D387-8E42-AB5D-74E464183956}"/>
              </a:ext>
            </a:extLst>
          </p:cNvPr>
          <p:cNvSpPr>
            <a:spLocks noGrp="1"/>
          </p:cNvSpPr>
          <p:nvPr>
            <p:ph type="title"/>
          </p:nvPr>
        </p:nvSpPr>
        <p:spPr>
          <a:xfrm>
            <a:off x="95250" y="69276"/>
            <a:ext cx="7441531" cy="845600"/>
          </a:xfrm>
        </p:spPr>
        <p:txBody>
          <a:bodyPr/>
          <a:lstStyle/>
          <a:p>
            <a:pPr algn="l"/>
            <a:r>
              <a:rPr lang="en-US" dirty="0">
                <a:solidFill>
                  <a:schemeClr val="bg1"/>
                </a:solidFill>
              </a:rPr>
              <a:t>Performance Feedback Example</a:t>
            </a:r>
          </a:p>
        </p:txBody>
      </p:sp>
      <p:pic>
        <p:nvPicPr>
          <p:cNvPr id="5" name="Picture 4">
            <a:hlinkClick r:id="rId3" action="ppaction://hlinkfile"/>
            <a:extLst>
              <a:ext uri="{FF2B5EF4-FFF2-40B4-BE49-F238E27FC236}">
                <a16:creationId xmlns:a16="http://schemas.microsoft.com/office/drawing/2014/main" id="{EC25B2FD-05B5-F843-90A2-52708CD4235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31722">
            <a:off x="9917485" y="2203344"/>
            <a:ext cx="2305072" cy="2948830"/>
          </a:xfrm>
          <a:prstGeom prst="rect">
            <a:avLst/>
          </a:prstGeom>
          <a:ln>
            <a:solidFill>
              <a:schemeClr val="accent6">
                <a:lumMod val="50000"/>
              </a:schemeClr>
            </a:solidFill>
          </a:ln>
          <a:effectLst/>
        </p:spPr>
      </p:pic>
      <p:pic>
        <p:nvPicPr>
          <p:cNvPr id="6" name="Picture 5">
            <a:extLst>
              <a:ext uri="{FF2B5EF4-FFF2-40B4-BE49-F238E27FC236}">
                <a16:creationId xmlns:a16="http://schemas.microsoft.com/office/drawing/2014/main" id="{64B26269-5774-AC40-A521-7CD99082BC20}"/>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1082437" y="5736587"/>
            <a:ext cx="1109563" cy="1089388"/>
          </a:xfrm>
          <a:prstGeom prst="ellipse">
            <a:avLst/>
          </a:prstGeom>
          <a:ln w="19050">
            <a:solidFill>
              <a:schemeClr val="accent2">
                <a:lumMod val="50000"/>
              </a:schemeClr>
            </a:solidFill>
          </a:ln>
        </p:spPr>
      </p:pic>
      <p:graphicFrame>
        <p:nvGraphicFramePr>
          <p:cNvPr id="4" name="Diagram 3">
            <a:extLst>
              <a:ext uri="{FF2B5EF4-FFF2-40B4-BE49-F238E27FC236}">
                <a16:creationId xmlns:a16="http://schemas.microsoft.com/office/drawing/2014/main" id="{D7503027-E0AE-DF41-900A-FD5D469F3463}"/>
              </a:ext>
            </a:extLst>
          </p:cNvPr>
          <p:cNvGraphicFramePr/>
          <p:nvPr/>
        </p:nvGraphicFramePr>
        <p:xfrm>
          <a:off x="215154" y="719666"/>
          <a:ext cx="9488948" cy="6138334"/>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36911890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04"/>
        <p:cNvGrpSpPr/>
        <p:nvPr/>
      </p:nvGrpSpPr>
      <p:grpSpPr>
        <a:xfrm>
          <a:off x="0" y="0"/>
          <a:ext cx="0" cy="0"/>
          <a:chOff x="0" y="0"/>
          <a:chExt cx="0" cy="0"/>
        </a:xfrm>
      </p:grpSpPr>
      <p:sp>
        <p:nvSpPr>
          <p:cNvPr id="1012" name="Google Shape;1012;p54"/>
          <p:cNvSpPr txBox="1">
            <a:spLocks noGrp="1"/>
          </p:cNvSpPr>
          <p:nvPr>
            <p:ph type="title"/>
          </p:nvPr>
        </p:nvSpPr>
        <p:spPr>
          <a:xfrm>
            <a:off x="357718" y="292415"/>
            <a:ext cx="11378651" cy="845600"/>
          </a:xfrm>
          <a:prstGeom prst="rect">
            <a:avLst/>
          </a:prstGeom>
        </p:spPr>
        <p:txBody>
          <a:bodyPr spcFirstLastPara="1" wrap="square" lIns="121900" tIns="121900" rIns="121900" bIns="121900" anchor="t" anchorCtr="0">
            <a:noAutofit/>
          </a:bodyPr>
          <a:lstStyle/>
          <a:p>
            <a:r>
              <a:rPr lang="en" dirty="0"/>
              <a:t> HELPFUL READINGS &amp; RESOURCES</a:t>
            </a:r>
            <a:endParaRPr dirty="0"/>
          </a:p>
        </p:txBody>
      </p:sp>
      <p:cxnSp>
        <p:nvCxnSpPr>
          <p:cNvPr id="1014" name="Google Shape;1014;p54"/>
          <p:cNvCxnSpPr>
            <a:cxnSpLocks/>
          </p:cNvCxnSpPr>
          <p:nvPr/>
        </p:nvCxnSpPr>
        <p:spPr>
          <a:xfrm>
            <a:off x="4062848" y="6256792"/>
            <a:ext cx="3968393" cy="0"/>
          </a:xfrm>
          <a:prstGeom prst="straightConnector1">
            <a:avLst/>
          </a:prstGeom>
          <a:noFill/>
          <a:ln w="9525" cap="flat" cmpd="sng">
            <a:solidFill>
              <a:schemeClr val="lt1"/>
            </a:solidFill>
            <a:prstDash val="dot"/>
            <a:round/>
            <a:headEnd type="none" w="med" len="med"/>
            <a:tailEnd type="none" w="med" len="med"/>
          </a:ln>
        </p:spPr>
      </p:cxnSp>
      <p:sp>
        <p:nvSpPr>
          <p:cNvPr id="12" name="Google Shape;1013;p54">
            <a:extLst>
              <a:ext uri="{FF2B5EF4-FFF2-40B4-BE49-F238E27FC236}">
                <a16:creationId xmlns:a16="http://schemas.microsoft.com/office/drawing/2014/main" id="{1F80FC8A-824C-084C-83E0-413165DCA5D7}"/>
              </a:ext>
            </a:extLst>
          </p:cNvPr>
          <p:cNvSpPr txBox="1">
            <a:spLocks/>
          </p:cNvSpPr>
          <p:nvPr/>
        </p:nvSpPr>
        <p:spPr>
          <a:xfrm flipH="1">
            <a:off x="4875797" y="2171653"/>
            <a:ext cx="6310888" cy="4085139"/>
          </a:xfrm>
          <a:prstGeom prst="rect">
            <a:avLst/>
          </a:prstGeom>
          <a:noFill/>
          <a:ln>
            <a:noFill/>
          </a:ln>
        </p:spPr>
        <p:txBody>
          <a:bodyPr spcFirstLastPara="1" wrap="square" lIns="121900" tIns="121900" rIns="121900" bIns="121900" numCol="1"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1"/>
              </a:buClr>
              <a:buSzPts val="1200"/>
              <a:buFont typeface="Hind Vadodara"/>
              <a:buNone/>
              <a:defRPr sz="1400" b="0" i="0" u="none" strike="noStrike" cap="none">
                <a:solidFill>
                  <a:schemeClr val="lt1"/>
                </a:solidFill>
                <a:latin typeface="Hind Vadodara"/>
                <a:ea typeface="Hind Vadodara"/>
                <a:cs typeface="Hind Vadodara"/>
                <a:sym typeface="Hind Vadodara"/>
              </a:defRPr>
            </a:lvl1pPr>
            <a:lvl2pPr marL="914400" marR="0" lvl="1"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2pPr>
            <a:lvl3pPr marL="1371600" marR="0" lvl="2"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3pPr>
            <a:lvl4pPr marL="1828800" marR="0" lvl="3"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4pPr>
            <a:lvl5pPr marL="2286000" marR="0" lvl="4"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5pPr>
            <a:lvl6pPr marL="2743200" marR="0" lvl="5"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6pPr>
            <a:lvl7pPr marL="3200400" marR="0" lvl="6"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7pPr>
            <a:lvl8pPr marL="3657600" marR="0" lvl="7"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8pPr>
            <a:lvl9pPr marL="4114800" marR="0" lvl="8"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9pPr>
          </a:lstStyle>
          <a:p>
            <a:pPr marL="0" indent="0" defTabSz="1219140">
              <a:spcAft>
                <a:spcPts val="800"/>
              </a:spcAft>
              <a:defRPr/>
            </a:pPr>
            <a:r>
              <a:rPr lang="en-US" sz="2100" b="1" u="sng" dirty="0">
                <a:solidFill>
                  <a:schemeClr val="bg1"/>
                </a:solidFill>
              </a:rPr>
              <a:t>RESOURCES:</a:t>
            </a:r>
            <a:endParaRPr lang="en-US" sz="2100" u="sng" dirty="0">
              <a:solidFill>
                <a:schemeClr val="bg1"/>
              </a:solidFill>
            </a:endParaRPr>
          </a:p>
          <a:p>
            <a:pPr marL="342900" indent="-342900" defTabSz="1219140">
              <a:spcAft>
                <a:spcPts val="600"/>
              </a:spcAft>
              <a:buClr>
                <a:srgbClr val="FFFFFF"/>
              </a:buClr>
              <a:buFont typeface="Arial" panose="020B0604020202020204" pitchFamily="34" charset="0"/>
              <a:buChar char="•"/>
              <a:defRPr/>
            </a:pPr>
            <a:r>
              <a:rPr lang="en-US" sz="2000" dirty="0">
                <a:hlinkClick r:id="rId3"/>
              </a:rPr>
              <a:t>Action Plan with Goals</a:t>
            </a:r>
            <a:endParaRPr lang="en-US" sz="2000" dirty="0"/>
          </a:p>
          <a:p>
            <a:pPr marL="342900" indent="-342900" defTabSz="1219140">
              <a:spcAft>
                <a:spcPts val="600"/>
              </a:spcAft>
              <a:buClr>
                <a:srgbClr val="FFFFFF"/>
              </a:buClr>
              <a:buFont typeface="Arial" panose="020B0604020202020204" pitchFamily="34" charset="0"/>
              <a:buChar char="•"/>
              <a:defRPr/>
            </a:pPr>
            <a:r>
              <a:rPr lang="en-US" sz="2000" dirty="0">
                <a:hlinkClick r:id="rId4"/>
              </a:rPr>
              <a:t>TFI Quick Check Tip Sheet</a:t>
            </a:r>
            <a:endParaRPr lang="en-US" sz="2000" dirty="0"/>
          </a:p>
          <a:p>
            <a:pPr marL="342900" indent="-342900" defTabSz="1219140">
              <a:spcAft>
                <a:spcPts val="600"/>
              </a:spcAft>
              <a:buClr>
                <a:srgbClr val="FFFFFF"/>
              </a:buClr>
              <a:buFont typeface="Arial" panose="020B0604020202020204" pitchFamily="34" charset="0"/>
              <a:buChar char="•"/>
              <a:defRPr/>
            </a:pPr>
            <a:r>
              <a:rPr lang="en-US" sz="2000" dirty="0">
                <a:hlinkClick r:id="rId5"/>
              </a:rPr>
              <a:t>TFI Action Plan</a:t>
            </a:r>
            <a:endParaRPr lang="en-US" sz="2000" dirty="0"/>
          </a:p>
          <a:p>
            <a:pPr marL="342900" indent="-342900" defTabSz="1219140">
              <a:spcAft>
                <a:spcPts val="600"/>
              </a:spcAft>
              <a:buClr>
                <a:srgbClr val="FFFFFF"/>
              </a:buClr>
              <a:buFont typeface="Arial" panose="020B0604020202020204" pitchFamily="34" charset="0"/>
              <a:buChar char="•"/>
              <a:defRPr/>
            </a:pPr>
            <a:r>
              <a:rPr lang="en-US" sz="2000" dirty="0">
                <a:hlinkClick r:id="rId6"/>
              </a:rPr>
              <a:t>Organizing Data Sources</a:t>
            </a:r>
            <a:endParaRPr lang="en-US" sz="2000" dirty="0"/>
          </a:p>
          <a:p>
            <a:pPr marL="342900" indent="-342900" defTabSz="1219140">
              <a:spcAft>
                <a:spcPts val="600"/>
              </a:spcAft>
              <a:buClr>
                <a:srgbClr val="FFFFFF"/>
              </a:buClr>
              <a:buFont typeface="Arial" panose="020B0604020202020204" pitchFamily="34" charset="0"/>
              <a:buChar char="•"/>
              <a:defRPr/>
            </a:pPr>
            <a:r>
              <a:rPr lang="en-US" sz="2000" dirty="0">
                <a:hlinkClick r:id="rId7"/>
              </a:rPr>
              <a:t>Supporting and Responding to Educators’ Classroom Needs: Guide to Classroom Systems and Data</a:t>
            </a:r>
            <a:endParaRPr lang="en-US" sz="2000" dirty="0"/>
          </a:p>
          <a:p>
            <a:pPr marL="342900" indent="-342900" defTabSz="1219140">
              <a:spcAft>
                <a:spcPts val="600"/>
              </a:spcAft>
              <a:buClr>
                <a:srgbClr val="FFFFFF"/>
              </a:buClr>
              <a:buFont typeface="Arial" panose="020B0604020202020204" pitchFamily="34" charset="0"/>
              <a:buChar char="•"/>
              <a:defRPr/>
            </a:pPr>
            <a:r>
              <a:rPr lang="en-US" sz="2000" dirty="0">
                <a:hlinkClick r:id="rId8"/>
              </a:rPr>
              <a:t>Annual Evaluation Template</a:t>
            </a:r>
            <a:endParaRPr lang="en-US" sz="2000" dirty="0"/>
          </a:p>
          <a:p>
            <a:pPr marL="342900" indent="-342900" defTabSz="1219140">
              <a:spcAft>
                <a:spcPts val="600"/>
              </a:spcAft>
              <a:buClr>
                <a:srgbClr val="FFFFFF"/>
              </a:buClr>
              <a:buFont typeface="Arial" panose="020B0604020202020204" pitchFamily="34" charset="0"/>
              <a:buChar char="•"/>
              <a:defRPr/>
            </a:pPr>
            <a:r>
              <a:rPr lang="en-US" sz="2000" dirty="0">
                <a:hlinkClick r:id="rId9"/>
              </a:rPr>
              <a:t>Annual Evaluation Sample</a:t>
            </a:r>
            <a:endParaRPr lang="en-US" sz="2000" dirty="0"/>
          </a:p>
          <a:p>
            <a:pPr marL="342900" indent="-342900" defTabSz="1219140">
              <a:spcAft>
                <a:spcPts val="600"/>
              </a:spcAft>
              <a:buClr>
                <a:srgbClr val="FFFFFF"/>
              </a:buClr>
              <a:buFont typeface="Arial" panose="020B0604020202020204" pitchFamily="34" charset="0"/>
              <a:buChar char="•"/>
              <a:defRPr/>
            </a:pPr>
            <a:r>
              <a:rPr lang="en-US" sz="2000" dirty="0">
                <a:hlinkClick r:id="rId10"/>
              </a:rPr>
              <a:t>Sample PBIS Handbooks</a:t>
            </a:r>
            <a:endParaRPr lang="en-US" sz="2000" dirty="0"/>
          </a:p>
          <a:p>
            <a:pPr marL="342900" indent="-342900" defTabSz="1219140">
              <a:spcAft>
                <a:spcPts val="600"/>
              </a:spcAft>
              <a:buClr>
                <a:srgbClr val="FFFFFF"/>
              </a:buClr>
              <a:buFont typeface="Arial" panose="020B0604020202020204" pitchFamily="34" charset="0"/>
              <a:buChar char="•"/>
              <a:defRPr/>
            </a:pPr>
            <a:r>
              <a:rPr lang="en-US" sz="2000" dirty="0">
                <a:hlinkClick r:id="rId11"/>
              </a:rPr>
              <a:t>Sample Staff Slide Deck</a:t>
            </a:r>
            <a:endParaRPr lang="en-US" sz="2000" dirty="0"/>
          </a:p>
          <a:p>
            <a:pPr marL="342900" indent="-342900" defTabSz="1219140">
              <a:spcAft>
                <a:spcPts val="600"/>
              </a:spcAft>
              <a:buClr>
                <a:srgbClr val="FFFFFF"/>
              </a:buClr>
              <a:buFont typeface="Arial" panose="020B0604020202020204" pitchFamily="34" charset="0"/>
              <a:buChar char="•"/>
              <a:defRPr/>
            </a:pPr>
            <a:r>
              <a:rPr lang="en-US" sz="2000" dirty="0">
                <a:hlinkClick r:id="rId12"/>
              </a:rPr>
              <a:t>Sample Student PBIS Slide Deck</a:t>
            </a:r>
            <a:endParaRPr lang="en-US" sz="2000" dirty="0"/>
          </a:p>
          <a:p>
            <a:pPr marL="342900" indent="-342900" defTabSz="1219140">
              <a:spcAft>
                <a:spcPts val="600"/>
              </a:spcAft>
              <a:buClr>
                <a:srgbClr val="FFFFFF"/>
              </a:buClr>
              <a:buFont typeface="Arial" panose="020B0604020202020204" pitchFamily="34" charset="0"/>
              <a:buChar char="•"/>
              <a:defRPr/>
            </a:pPr>
            <a:r>
              <a:rPr lang="en-US" sz="2000" dirty="0">
                <a:hlinkClick r:id="rId13"/>
              </a:rPr>
              <a:t>Sample Website</a:t>
            </a:r>
            <a:endParaRPr lang="en-US" sz="2000" dirty="0"/>
          </a:p>
          <a:p>
            <a:pPr marL="342900" indent="-342900" defTabSz="1219140">
              <a:spcAft>
                <a:spcPts val="800"/>
              </a:spcAft>
              <a:buClr>
                <a:srgbClr val="FFFFFF"/>
              </a:buClr>
              <a:buFont typeface="Arial"/>
              <a:buChar char="•"/>
              <a:defRPr/>
            </a:pPr>
            <a:endParaRPr lang="en-US" sz="2000" dirty="0"/>
          </a:p>
          <a:p>
            <a:pPr marL="0" indent="0" defTabSz="1219140">
              <a:spcAft>
                <a:spcPts val="800"/>
              </a:spcAft>
              <a:buClr>
                <a:srgbClr val="FFFFFF"/>
              </a:buClr>
              <a:defRPr/>
            </a:pPr>
            <a:endParaRPr lang="en-US" sz="2000" dirty="0"/>
          </a:p>
          <a:p>
            <a:pPr marL="139700" indent="0" defTabSz="1219140">
              <a:defRPr/>
            </a:pPr>
            <a:endParaRPr lang="en-US" dirty="0">
              <a:solidFill>
                <a:srgbClr val="FFFFFF"/>
              </a:solidFill>
            </a:endParaRPr>
          </a:p>
        </p:txBody>
      </p:sp>
      <p:grpSp>
        <p:nvGrpSpPr>
          <p:cNvPr id="21" name="Google Shape;1005;p54">
            <a:extLst>
              <a:ext uri="{FF2B5EF4-FFF2-40B4-BE49-F238E27FC236}">
                <a16:creationId xmlns:a16="http://schemas.microsoft.com/office/drawing/2014/main" id="{9E3B9A76-5B52-0E4A-B322-29D3648D9FEF}"/>
              </a:ext>
            </a:extLst>
          </p:cNvPr>
          <p:cNvGrpSpPr/>
          <p:nvPr/>
        </p:nvGrpSpPr>
        <p:grpSpPr>
          <a:xfrm>
            <a:off x="1139890" y="1803900"/>
            <a:ext cx="3128599" cy="3988372"/>
            <a:chOff x="3580725" y="2020075"/>
            <a:chExt cx="1344925" cy="1786275"/>
          </a:xfrm>
        </p:grpSpPr>
        <p:sp>
          <p:nvSpPr>
            <p:cNvPr id="22" name="Google Shape;1006;p54">
              <a:extLst>
                <a:ext uri="{FF2B5EF4-FFF2-40B4-BE49-F238E27FC236}">
                  <a16:creationId xmlns:a16="http://schemas.microsoft.com/office/drawing/2014/main" id="{71B709D9-82A6-2B4A-AB46-2205A27E2295}"/>
                </a:ext>
              </a:extLst>
            </p:cNvPr>
            <p:cNvSpPr/>
            <p:nvPr/>
          </p:nvSpPr>
          <p:spPr>
            <a:xfrm>
              <a:off x="3681925" y="2020075"/>
              <a:ext cx="1243725" cy="1786275"/>
            </a:xfrm>
            <a:custGeom>
              <a:avLst/>
              <a:gdLst/>
              <a:ahLst/>
              <a:cxnLst/>
              <a:rect l="l" t="t" r="r" b="b"/>
              <a:pathLst>
                <a:path w="49749" h="71451" extrusionOk="0">
                  <a:moveTo>
                    <a:pt x="1574" y="1"/>
                  </a:moveTo>
                  <a:cubicBezTo>
                    <a:pt x="706" y="1"/>
                    <a:pt x="1" y="706"/>
                    <a:pt x="1" y="1574"/>
                  </a:cubicBezTo>
                  <a:lnTo>
                    <a:pt x="1" y="69877"/>
                  </a:lnTo>
                  <a:cubicBezTo>
                    <a:pt x="1" y="70746"/>
                    <a:pt x="706" y="71451"/>
                    <a:pt x="1574" y="71451"/>
                  </a:cubicBezTo>
                  <a:lnTo>
                    <a:pt x="48175" y="71451"/>
                  </a:lnTo>
                  <a:cubicBezTo>
                    <a:pt x="49044" y="71451"/>
                    <a:pt x="49748" y="70746"/>
                    <a:pt x="49748" y="69877"/>
                  </a:cubicBezTo>
                  <a:lnTo>
                    <a:pt x="49748" y="1574"/>
                  </a:lnTo>
                  <a:cubicBezTo>
                    <a:pt x="49748" y="706"/>
                    <a:pt x="49044" y="1"/>
                    <a:pt x="48175" y="1"/>
                  </a:cubicBezTo>
                  <a:close/>
                </a:path>
              </a:pathLst>
            </a:custGeom>
            <a:gradFill>
              <a:gsLst>
                <a:gs pos="0">
                  <a:schemeClr val="accent2"/>
                </a:gs>
                <a:gs pos="100000">
                  <a:schemeClr val="accent1"/>
                </a:gs>
              </a:gsLst>
              <a:lin ang="10801400" scaled="0"/>
            </a:gradFill>
            <a:ln>
              <a:noFill/>
            </a:ln>
          </p:spPr>
          <p:txBody>
            <a:bodyPr spcFirstLastPara="1" wrap="square" lIns="91425" tIns="91425" rIns="91425" bIns="91425" anchor="ctr" anchorCtr="0">
              <a:noAutofit/>
            </a:bodyPr>
            <a:lstStyle/>
            <a:p>
              <a:pPr defTabSz="914377">
                <a:defRPr/>
              </a:pPr>
              <a:endParaRPr>
                <a:solidFill>
                  <a:srgbClr val="0D0F41"/>
                </a:solidFill>
              </a:endParaRPr>
            </a:p>
          </p:txBody>
        </p:sp>
        <p:sp>
          <p:nvSpPr>
            <p:cNvPr id="23" name="Google Shape;1007;p54">
              <a:extLst>
                <a:ext uri="{FF2B5EF4-FFF2-40B4-BE49-F238E27FC236}">
                  <a16:creationId xmlns:a16="http://schemas.microsoft.com/office/drawing/2014/main" id="{AA87A6D8-49C3-A54C-9E71-F4B3A0FEB9B3}"/>
                </a:ext>
              </a:extLst>
            </p:cNvPr>
            <p:cNvSpPr/>
            <p:nvPr/>
          </p:nvSpPr>
          <p:spPr>
            <a:xfrm>
              <a:off x="3580725" y="2020075"/>
              <a:ext cx="1250250" cy="1786275"/>
            </a:xfrm>
            <a:custGeom>
              <a:avLst/>
              <a:gdLst/>
              <a:ahLst/>
              <a:cxnLst/>
              <a:rect l="l" t="t" r="r" b="b"/>
              <a:pathLst>
                <a:path w="50010" h="71451" extrusionOk="0">
                  <a:moveTo>
                    <a:pt x="2527" y="1"/>
                  </a:moveTo>
                  <a:cubicBezTo>
                    <a:pt x="1147" y="1"/>
                    <a:pt x="33" y="1109"/>
                    <a:pt x="0" y="2492"/>
                  </a:cubicBezTo>
                  <a:lnTo>
                    <a:pt x="0" y="68975"/>
                  </a:lnTo>
                  <a:cubicBezTo>
                    <a:pt x="33" y="70358"/>
                    <a:pt x="1147" y="71451"/>
                    <a:pt x="2526" y="71451"/>
                  </a:cubicBezTo>
                  <a:cubicBezTo>
                    <a:pt x="2537" y="71451"/>
                    <a:pt x="2547" y="71451"/>
                    <a:pt x="2557" y="71451"/>
                  </a:cubicBezTo>
                  <a:lnTo>
                    <a:pt x="50010" y="71451"/>
                  </a:lnTo>
                  <a:lnTo>
                    <a:pt x="50010" y="1"/>
                  </a:lnTo>
                  <a:lnTo>
                    <a:pt x="2557" y="1"/>
                  </a:lnTo>
                  <a:cubicBezTo>
                    <a:pt x="2547" y="1"/>
                    <a:pt x="2537" y="1"/>
                    <a:pt x="2527" y="1"/>
                  </a:cubicBezTo>
                  <a:close/>
                </a:path>
              </a:pathLst>
            </a:custGeom>
            <a:gradFill>
              <a:gsLst>
                <a:gs pos="0">
                  <a:schemeClr val="accent2"/>
                </a:gs>
                <a:gs pos="100000">
                  <a:schemeClr val="accent1"/>
                </a:gs>
              </a:gsLst>
              <a:lin ang="10801400" scaled="0"/>
            </a:gradFill>
            <a:ln>
              <a:noFill/>
            </a:ln>
          </p:spPr>
          <p:txBody>
            <a:bodyPr spcFirstLastPara="1" wrap="square" lIns="91425" tIns="91425" rIns="91425" bIns="91425" anchor="ctr" anchorCtr="0">
              <a:noAutofit/>
            </a:bodyPr>
            <a:lstStyle/>
            <a:p>
              <a:pPr defTabSz="914377">
                <a:defRPr/>
              </a:pPr>
              <a:endParaRPr>
                <a:solidFill>
                  <a:srgbClr val="0D0F41"/>
                </a:solidFill>
              </a:endParaRPr>
            </a:p>
          </p:txBody>
        </p:sp>
        <p:sp>
          <p:nvSpPr>
            <p:cNvPr id="24" name="Google Shape;1008;p54">
              <a:extLst>
                <a:ext uri="{FF2B5EF4-FFF2-40B4-BE49-F238E27FC236}">
                  <a16:creationId xmlns:a16="http://schemas.microsoft.com/office/drawing/2014/main" id="{E0827C78-34E4-EF48-9AC0-B4FADF42AD67}"/>
                </a:ext>
              </a:extLst>
            </p:cNvPr>
            <p:cNvSpPr/>
            <p:nvPr/>
          </p:nvSpPr>
          <p:spPr>
            <a:xfrm>
              <a:off x="3680303" y="2113921"/>
              <a:ext cx="1140025" cy="1511564"/>
            </a:xfrm>
            <a:custGeom>
              <a:avLst/>
              <a:gdLst/>
              <a:ahLst/>
              <a:cxnLst/>
              <a:rect l="l" t="t" r="r" b="b"/>
              <a:pathLst>
                <a:path w="45601" h="60944" extrusionOk="0">
                  <a:moveTo>
                    <a:pt x="426" y="1"/>
                  </a:moveTo>
                  <a:cubicBezTo>
                    <a:pt x="197" y="1"/>
                    <a:pt x="0" y="181"/>
                    <a:pt x="0" y="427"/>
                  </a:cubicBezTo>
                  <a:lnTo>
                    <a:pt x="0" y="60534"/>
                  </a:lnTo>
                  <a:cubicBezTo>
                    <a:pt x="0" y="60763"/>
                    <a:pt x="197" y="60943"/>
                    <a:pt x="426" y="60943"/>
                  </a:cubicBezTo>
                  <a:lnTo>
                    <a:pt x="45191" y="60943"/>
                  </a:lnTo>
                  <a:cubicBezTo>
                    <a:pt x="45421" y="60943"/>
                    <a:pt x="45601" y="60763"/>
                    <a:pt x="45601" y="60534"/>
                  </a:cubicBezTo>
                  <a:lnTo>
                    <a:pt x="45601" y="427"/>
                  </a:lnTo>
                  <a:cubicBezTo>
                    <a:pt x="45601" y="181"/>
                    <a:pt x="45421" y="1"/>
                    <a:pt x="45191" y="1"/>
                  </a:cubicBezTo>
                  <a:close/>
                </a:path>
              </a:pathLst>
            </a:custGeom>
            <a:solidFill>
              <a:schemeClr val="bg1"/>
            </a:solidFill>
            <a:ln>
              <a:noFill/>
            </a:ln>
          </p:spPr>
          <p:txBody>
            <a:bodyPr spcFirstLastPara="1" wrap="square" lIns="91425" tIns="91425" rIns="91425" bIns="91425" anchor="ctr" anchorCtr="0">
              <a:noAutofit/>
            </a:bodyPr>
            <a:lstStyle/>
            <a:p>
              <a:pPr defTabSz="914377">
                <a:defRPr/>
              </a:pPr>
              <a:endParaRPr>
                <a:solidFill>
                  <a:srgbClr val="0D0F41"/>
                </a:solidFill>
              </a:endParaRPr>
            </a:p>
          </p:txBody>
        </p:sp>
        <p:sp>
          <p:nvSpPr>
            <p:cNvPr id="25" name="Google Shape;1009;p54">
              <a:extLst>
                <a:ext uri="{FF2B5EF4-FFF2-40B4-BE49-F238E27FC236}">
                  <a16:creationId xmlns:a16="http://schemas.microsoft.com/office/drawing/2014/main" id="{1014025B-D1B7-FA4D-A0C8-D9253E148BC5}"/>
                </a:ext>
              </a:extLst>
            </p:cNvPr>
            <p:cNvSpPr/>
            <p:nvPr/>
          </p:nvSpPr>
          <p:spPr>
            <a:xfrm>
              <a:off x="4237099" y="2051650"/>
              <a:ext cx="28700" cy="24925"/>
            </a:xfrm>
            <a:custGeom>
              <a:avLst/>
              <a:gdLst/>
              <a:ahLst/>
              <a:cxnLst/>
              <a:rect l="l" t="t" r="r" b="b"/>
              <a:pathLst>
                <a:path w="1148" h="997" extrusionOk="0">
                  <a:moveTo>
                    <a:pt x="492" y="0"/>
                  </a:moveTo>
                  <a:cubicBezTo>
                    <a:pt x="214" y="0"/>
                    <a:pt x="0" y="230"/>
                    <a:pt x="0" y="508"/>
                  </a:cubicBezTo>
                  <a:cubicBezTo>
                    <a:pt x="0" y="798"/>
                    <a:pt x="243" y="996"/>
                    <a:pt x="496" y="996"/>
                  </a:cubicBezTo>
                  <a:cubicBezTo>
                    <a:pt x="615" y="996"/>
                    <a:pt x="737" y="952"/>
                    <a:pt x="836" y="852"/>
                  </a:cubicBezTo>
                  <a:cubicBezTo>
                    <a:pt x="1148" y="541"/>
                    <a:pt x="935" y="0"/>
                    <a:pt x="492" y="0"/>
                  </a:cubicBezTo>
                  <a:close/>
                </a:path>
              </a:pathLst>
            </a:custGeom>
            <a:solidFill>
              <a:schemeClr val="accent3"/>
            </a:solidFill>
            <a:ln>
              <a:noFill/>
            </a:ln>
          </p:spPr>
          <p:txBody>
            <a:bodyPr spcFirstLastPara="1" wrap="square" lIns="91425" tIns="91425" rIns="91425" bIns="91425" anchor="ctr" anchorCtr="0">
              <a:noAutofit/>
            </a:bodyPr>
            <a:lstStyle/>
            <a:p>
              <a:pPr defTabSz="914377">
                <a:defRPr/>
              </a:pPr>
              <a:endParaRPr>
                <a:solidFill>
                  <a:srgbClr val="0D0F41"/>
                </a:solidFill>
              </a:endParaRPr>
            </a:p>
          </p:txBody>
        </p:sp>
        <p:sp>
          <p:nvSpPr>
            <p:cNvPr id="26" name="Google Shape;1010;p54">
              <a:extLst>
                <a:ext uri="{FF2B5EF4-FFF2-40B4-BE49-F238E27FC236}">
                  <a16:creationId xmlns:a16="http://schemas.microsoft.com/office/drawing/2014/main" id="{37FC96D6-BC24-2947-AA35-0BFCE4EBCE89}"/>
                </a:ext>
              </a:extLst>
            </p:cNvPr>
            <p:cNvSpPr/>
            <p:nvPr/>
          </p:nvSpPr>
          <p:spPr>
            <a:xfrm>
              <a:off x="4179825" y="3667150"/>
              <a:ext cx="125000" cy="106825"/>
            </a:xfrm>
            <a:custGeom>
              <a:avLst/>
              <a:gdLst/>
              <a:ahLst/>
              <a:cxnLst/>
              <a:rect l="l" t="t" r="r" b="b"/>
              <a:pathLst>
                <a:path w="5000" h="4273" extrusionOk="0">
                  <a:moveTo>
                    <a:pt x="2869" y="355"/>
                  </a:moveTo>
                  <a:cubicBezTo>
                    <a:pt x="3836" y="355"/>
                    <a:pt x="4639" y="1158"/>
                    <a:pt x="4639" y="2142"/>
                  </a:cubicBezTo>
                  <a:cubicBezTo>
                    <a:pt x="4639" y="3206"/>
                    <a:pt x="3762" y="3917"/>
                    <a:pt x="2850" y="3917"/>
                  </a:cubicBezTo>
                  <a:cubicBezTo>
                    <a:pt x="2413" y="3917"/>
                    <a:pt x="1968" y="3754"/>
                    <a:pt x="1607" y="3387"/>
                  </a:cubicBezTo>
                  <a:cubicBezTo>
                    <a:pt x="492" y="2273"/>
                    <a:pt x="1279" y="355"/>
                    <a:pt x="2869" y="355"/>
                  </a:cubicBezTo>
                  <a:close/>
                  <a:moveTo>
                    <a:pt x="2849" y="1"/>
                  </a:moveTo>
                  <a:cubicBezTo>
                    <a:pt x="2320" y="1"/>
                    <a:pt x="1781" y="197"/>
                    <a:pt x="1344" y="634"/>
                  </a:cubicBezTo>
                  <a:cubicBezTo>
                    <a:pt x="0" y="1978"/>
                    <a:pt x="967" y="4273"/>
                    <a:pt x="2869" y="4273"/>
                  </a:cubicBezTo>
                  <a:cubicBezTo>
                    <a:pt x="4049" y="4273"/>
                    <a:pt x="5000" y="3306"/>
                    <a:pt x="5000" y="2142"/>
                  </a:cubicBezTo>
                  <a:cubicBezTo>
                    <a:pt x="5000" y="847"/>
                    <a:pt x="3946" y="1"/>
                    <a:pt x="2849" y="1"/>
                  </a:cubicBezTo>
                  <a:close/>
                </a:path>
              </a:pathLst>
            </a:custGeom>
            <a:solidFill>
              <a:schemeClr val="accent3"/>
            </a:solidFill>
            <a:ln>
              <a:noFill/>
            </a:ln>
          </p:spPr>
          <p:txBody>
            <a:bodyPr spcFirstLastPara="1" wrap="square" lIns="91425" tIns="91425" rIns="91425" bIns="91425" anchor="ctr" anchorCtr="0">
              <a:noAutofit/>
            </a:bodyPr>
            <a:lstStyle/>
            <a:p>
              <a:pPr defTabSz="914377">
                <a:defRPr/>
              </a:pPr>
              <a:endParaRPr>
                <a:solidFill>
                  <a:srgbClr val="0D0F41"/>
                </a:solidFill>
              </a:endParaRPr>
            </a:p>
          </p:txBody>
        </p:sp>
      </p:grpSp>
      <p:pic>
        <p:nvPicPr>
          <p:cNvPr id="2" name="Picture 2" descr="Chart, table&#10;&#10;Description automatically generated">
            <a:extLst>
              <a:ext uri="{FF2B5EF4-FFF2-40B4-BE49-F238E27FC236}">
                <a16:creationId xmlns:a16="http://schemas.microsoft.com/office/drawing/2014/main" id="{580F0444-F581-0E4D-57CE-C4B2F0BFB214}"/>
              </a:ext>
            </a:extLst>
          </p:cNvPr>
          <p:cNvPicPr>
            <a:picLocks noChangeAspect="1"/>
          </p:cNvPicPr>
          <p:nvPr/>
        </p:nvPicPr>
        <p:blipFill>
          <a:blip r:embed="rId14"/>
          <a:stretch>
            <a:fillRect/>
          </a:stretch>
        </p:blipFill>
        <p:spPr>
          <a:xfrm>
            <a:off x="1361777" y="2094771"/>
            <a:ext cx="2634287" cy="3293668"/>
          </a:xfrm>
          <a:prstGeom prst="rect">
            <a:avLst/>
          </a:prstGeom>
        </p:spPr>
      </p:pic>
    </p:spTree>
    <p:extLst>
      <p:ext uri="{BB962C8B-B14F-4D97-AF65-F5344CB8AC3E}">
        <p14:creationId xmlns:p14="http://schemas.microsoft.com/office/powerpoint/2010/main" val="361327421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07623A-6D84-C132-4ECF-1FEDF2AD880E}"/>
              </a:ext>
            </a:extLst>
          </p:cNvPr>
          <p:cNvSpPr>
            <a:spLocks noGrp="1"/>
          </p:cNvSpPr>
          <p:nvPr>
            <p:ph type="title"/>
          </p:nvPr>
        </p:nvSpPr>
        <p:spPr>
          <a:xfrm>
            <a:off x="513747" y="275814"/>
            <a:ext cx="10894987" cy="845600"/>
          </a:xfrm>
        </p:spPr>
        <p:txBody>
          <a:bodyPr/>
          <a:lstStyle/>
          <a:p>
            <a:pPr algn="l"/>
            <a:r>
              <a:rPr lang="en-US" dirty="0">
                <a:solidFill>
                  <a:schemeClr val="bg1"/>
                </a:solidFill>
              </a:rPr>
              <a:t>Align PBIS Practices to Fidelity Monitoring  Procedures</a:t>
            </a:r>
          </a:p>
        </p:txBody>
      </p:sp>
      <p:graphicFrame>
        <p:nvGraphicFramePr>
          <p:cNvPr id="3" name="Diagram 2">
            <a:extLst>
              <a:ext uri="{FF2B5EF4-FFF2-40B4-BE49-F238E27FC236}">
                <a16:creationId xmlns:a16="http://schemas.microsoft.com/office/drawing/2014/main" id="{D6228AD4-EEDF-36BD-55F7-5A235F6A1949}"/>
              </a:ext>
            </a:extLst>
          </p:cNvPr>
          <p:cNvGraphicFramePr/>
          <p:nvPr/>
        </p:nvGraphicFramePr>
        <p:xfrm>
          <a:off x="0" y="1202923"/>
          <a:ext cx="4751295" cy="546077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4" name="Diagram 3">
            <a:extLst>
              <a:ext uri="{FF2B5EF4-FFF2-40B4-BE49-F238E27FC236}">
                <a16:creationId xmlns:a16="http://schemas.microsoft.com/office/drawing/2014/main" id="{2A51814E-8FE6-FD0E-7A1D-9144B6C56680}"/>
              </a:ext>
            </a:extLst>
          </p:cNvPr>
          <p:cNvGraphicFramePr/>
          <p:nvPr/>
        </p:nvGraphicFramePr>
        <p:xfrm>
          <a:off x="3693459" y="1680882"/>
          <a:ext cx="9120094" cy="349623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3380046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graphicEl>
                                              <a:dgm id="{82DF06FC-69E1-1A43-9581-29D0BA858C28}"/>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graphicEl>
                                              <a:dgm id="{210F4447-B818-E645-9752-53F770592D1F}"/>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graphicEl>
                                              <a:dgm id="{5CA3EF1C-1AC4-7A49-BAEA-05D5F6DAEE1E}"/>
                                            </p:graphic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uiExpand="1">
        <p:bldSub>
          <a:bldDgm bld="one"/>
        </p:bldSub>
      </p:bldGraphic>
      <p:bldGraphic spid="4" grpId="0">
        <p:bldAsOne/>
      </p:bldGraphic>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2B189F-8E09-24D0-5219-9A5F4AFBBA6B}"/>
              </a:ext>
            </a:extLst>
          </p:cNvPr>
          <p:cNvSpPr>
            <a:spLocks noGrp="1"/>
          </p:cNvSpPr>
          <p:nvPr>
            <p:ph type="title"/>
          </p:nvPr>
        </p:nvSpPr>
        <p:spPr/>
        <p:txBody>
          <a:bodyPr/>
          <a:lstStyle/>
          <a:p>
            <a:pPr algn="l"/>
            <a:r>
              <a:rPr lang="en-US" dirty="0" err="1">
                <a:solidFill>
                  <a:schemeClr val="bg1"/>
                </a:solidFill>
              </a:rPr>
              <a:t>NEPBIS.org</a:t>
            </a:r>
            <a:endParaRPr lang="en-US" dirty="0">
              <a:solidFill>
                <a:schemeClr val="bg1"/>
              </a:solidFill>
            </a:endParaRPr>
          </a:p>
        </p:txBody>
      </p:sp>
      <p:pic>
        <p:nvPicPr>
          <p:cNvPr id="4" name="Picture 3" descr="A screenshot of a computer&#10;&#10;Description automatically generated with low confidence">
            <a:extLst>
              <a:ext uri="{FF2B5EF4-FFF2-40B4-BE49-F238E27FC236}">
                <a16:creationId xmlns:a16="http://schemas.microsoft.com/office/drawing/2014/main" id="{DC41998E-2219-C478-51C5-6D0B4B0E262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35433" y="1121414"/>
            <a:ext cx="9992025" cy="3365919"/>
          </a:xfrm>
          <a:prstGeom prst="rect">
            <a:avLst/>
          </a:prstGeom>
        </p:spPr>
      </p:pic>
      <p:pic>
        <p:nvPicPr>
          <p:cNvPr id="6" name="Picture 5" descr="Graphical user interface, text, application, chat or text message&#10;&#10;Description automatically generated">
            <a:extLst>
              <a:ext uri="{FF2B5EF4-FFF2-40B4-BE49-F238E27FC236}">
                <a16:creationId xmlns:a16="http://schemas.microsoft.com/office/drawing/2014/main" id="{FFD77B12-DBD1-7BDF-7C69-D116C3B012A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737600" y="4206866"/>
            <a:ext cx="3454400" cy="2252134"/>
          </a:xfrm>
          <a:prstGeom prst="rect">
            <a:avLst/>
          </a:prstGeom>
        </p:spPr>
      </p:pic>
      <p:cxnSp>
        <p:nvCxnSpPr>
          <p:cNvPr id="8" name="Straight Arrow Connector 7">
            <a:extLst>
              <a:ext uri="{FF2B5EF4-FFF2-40B4-BE49-F238E27FC236}">
                <a16:creationId xmlns:a16="http://schemas.microsoft.com/office/drawing/2014/main" id="{46D1243C-F7B3-E6AD-4F96-9848DB343CE5}"/>
              </a:ext>
            </a:extLst>
          </p:cNvPr>
          <p:cNvCxnSpPr>
            <a:cxnSpLocks/>
          </p:cNvCxnSpPr>
          <p:nvPr/>
        </p:nvCxnSpPr>
        <p:spPr>
          <a:xfrm flipH="1">
            <a:off x="7477900" y="0"/>
            <a:ext cx="1823650" cy="1862667"/>
          </a:xfrm>
          <a:prstGeom prst="straightConnector1">
            <a:avLst/>
          </a:prstGeom>
          <a:ln w="139700">
            <a:tailEnd type="triangle"/>
          </a:ln>
        </p:spPr>
        <p:style>
          <a:lnRef idx="3">
            <a:schemeClr val="accent1"/>
          </a:lnRef>
          <a:fillRef idx="0">
            <a:schemeClr val="accent1"/>
          </a:fillRef>
          <a:effectRef idx="2">
            <a:schemeClr val="accent1"/>
          </a:effectRef>
          <a:fontRef idx="minor">
            <a:schemeClr val="tx1"/>
          </a:fontRef>
        </p:style>
      </p:cxnSp>
      <p:sp>
        <p:nvSpPr>
          <p:cNvPr id="11" name="TextBox 10">
            <a:extLst>
              <a:ext uri="{FF2B5EF4-FFF2-40B4-BE49-F238E27FC236}">
                <a16:creationId xmlns:a16="http://schemas.microsoft.com/office/drawing/2014/main" id="{2C3D1518-85D9-0461-D27C-F7736D619490}"/>
              </a:ext>
            </a:extLst>
          </p:cNvPr>
          <p:cNvSpPr txBox="1"/>
          <p:nvPr/>
        </p:nvSpPr>
        <p:spPr>
          <a:xfrm>
            <a:off x="5566836" y="1913486"/>
            <a:ext cx="2822889" cy="523220"/>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ACC2">
                    <a:lumMod val="75000"/>
                  </a:srgbClr>
                </a:solidFill>
                <a:effectLst/>
                <a:uLnTx/>
                <a:uFillTx/>
                <a:latin typeface="Arial"/>
                <a:ea typeface="+mn-ea"/>
                <a:cs typeface="+mn-cs"/>
              </a:rPr>
              <a:t>CLASSROOM PBIS</a:t>
            </a:r>
          </a:p>
        </p:txBody>
      </p:sp>
      <p:sp>
        <p:nvSpPr>
          <p:cNvPr id="12" name="TextBox 11">
            <a:hlinkClick r:id="rId5"/>
            <a:extLst>
              <a:ext uri="{FF2B5EF4-FFF2-40B4-BE49-F238E27FC236}">
                <a16:creationId xmlns:a16="http://schemas.microsoft.com/office/drawing/2014/main" id="{33E686A4-A0E5-078B-0A6B-13A374943BEF}"/>
              </a:ext>
            </a:extLst>
          </p:cNvPr>
          <p:cNvSpPr txBox="1"/>
          <p:nvPr/>
        </p:nvSpPr>
        <p:spPr>
          <a:xfrm>
            <a:off x="8389725" y="5681972"/>
            <a:ext cx="2729593" cy="830997"/>
          </a:xfrm>
          <a:prstGeom prst="rect">
            <a:avLst/>
          </a:prstGeom>
          <a:solidFill>
            <a:schemeClr val="bg1"/>
          </a:solidFill>
          <a:ln>
            <a:solidFill>
              <a:schemeClr val="accent5">
                <a:lumMod val="50000"/>
              </a:schemeClr>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292C73"/>
                </a:solidFill>
                <a:effectLst/>
                <a:uLnTx/>
                <a:uFillTx/>
                <a:latin typeface="Arial"/>
                <a:ea typeface="+mn-ea"/>
                <a:cs typeface="+mn-cs"/>
              </a:rPr>
              <a:t>Educator Support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C73"/>
                </a:solidFill>
                <a:effectLst/>
                <a:uLnTx/>
                <a:uFillTx/>
                <a:latin typeface="Arial"/>
                <a:ea typeface="+mn-ea"/>
                <a:cs typeface="+mn-cs"/>
              </a:rPr>
              <a:t>CLICK HERE</a:t>
            </a:r>
          </a:p>
        </p:txBody>
      </p:sp>
      <p:sp>
        <p:nvSpPr>
          <p:cNvPr id="13" name="TextBox 12">
            <a:extLst>
              <a:ext uri="{FF2B5EF4-FFF2-40B4-BE49-F238E27FC236}">
                <a16:creationId xmlns:a16="http://schemas.microsoft.com/office/drawing/2014/main" id="{FC7935B2-9E69-175B-8421-D5577C56F573}"/>
              </a:ext>
            </a:extLst>
          </p:cNvPr>
          <p:cNvSpPr txBox="1"/>
          <p:nvPr/>
        </p:nvSpPr>
        <p:spPr>
          <a:xfrm>
            <a:off x="863600" y="4978399"/>
            <a:ext cx="4703236" cy="138499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D0F41"/>
                </a:solidFill>
                <a:effectLst/>
                <a:uLnTx/>
                <a:uFillTx/>
                <a:latin typeface="Arial"/>
                <a:ea typeface="+mn-ea"/>
                <a:cs typeface="+mn-cs"/>
              </a:rPr>
              <a:t>Provides links to more information about systems to support educators!</a:t>
            </a:r>
          </a:p>
        </p:txBody>
      </p:sp>
    </p:spTree>
    <p:extLst>
      <p:ext uri="{BB962C8B-B14F-4D97-AF65-F5344CB8AC3E}">
        <p14:creationId xmlns:p14="http://schemas.microsoft.com/office/powerpoint/2010/main" val="121831218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0F59807-F886-BD41-BD24-D40FCFC61E92}"/>
              </a:ext>
            </a:extLst>
          </p:cNvPr>
          <p:cNvSpPr>
            <a:spLocks noGrp="1"/>
          </p:cNvSpPr>
          <p:nvPr>
            <p:ph type="title"/>
          </p:nvPr>
        </p:nvSpPr>
        <p:spPr>
          <a:xfrm>
            <a:off x="170848" y="180564"/>
            <a:ext cx="10859102" cy="845600"/>
          </a:xfrm>
        </p:spPr>
        <p:txBody>
          <a:bodyPr/>
          <a:lstStyle/>
          <a:p>
            <a:pPr algn="l"/>
            <a:r>
              <a:rPr lang="en-US" dirty="0"/>
              <a:t>Embedded and Ongoing Professional Development</a:t>
            </a:r>
            <a:br>
              <a:rPr lang="en-US" dirty="0"/>
            </a:br>
            <a:endParaRPr lang="en-US" dirty="0"/>
          </a:p>
        </p:txBody>
      </p:sp>
      <p:graphicFrame>
        <p:nvGraphicFramePr>
          <p:cNvPr id="5" name="Content Placeholder 4"/>
          <p:cNvGraphicFramePr>
            <a:graphicFrameLocks noGrp="1"/>
          </p:cNvGraphicFramePr>
          <p:nvPr>
            <p:ph idx="4294967295"/>
          </p:nvPr>
        </p:nvGraphicFramePr>
        <p:xfrm>
          <a:off x="322755" y="1299984"/>
          <a:ext cx="10555288" cy="51784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Wave 1">
            <a:extLst>
              <a:ext uri="{FF2B5EF4-FFF2-40B4-BE49-F238E27FC236}">
                <a16:creationId xmlns:a16="http://schemas.microsoft.com/office/drawing/2014/main" id="{4A4A82F0-E991-374F-A2F6-81E68DDE57C8}"/>
              </a:ext>
            </a:extLst>
          </p:cNvPr>
          <p:cNvSpPr/>
          <p:nvPr/>
        </p:nvSpPr>
        <p:spPr>
          <a:xfrm>
            <a:off x="0" y="5161280"/>
            <a:ext cx="12192000" cy="1696720"/>
          </a:xfrm>
          <a:prstGeom prst="wave">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0D0F41"/>
                </a:solidFill>
                <a:effectLst/>
                <a:uLnTx/>
                <a:uFillTx/>
                <a:latin typeface="Arial"/>
                <a:ea typeface="+mn-ea"/>
                <a:cs typeface="+mn-cs"/>
              </a:rPr>
              <a:t>We need to provide staff with universal training and support for </a:t>
            </a:r>
            <a:r>
              <a:rPr kumimoji="0" lang="en-US" sz="2800" b="1" i="1" u="none" strike="noStrike" kern="1200" cap="none" spc="0" normalizeH="0" baseline="0" noProof="0" dirty="0">
                <a:ln>
                  <a:noFill/>
                </a:ln>
                <a:solidFill>
                  <a:srgbClr val="0D0F41"/>
                </a:solidFill>
                <a:effectLst/>
                <a:uLnTx/>
                <a:uFillTx/>
                <a:latin typeface="Arial"/>
                <a:ea typeface="+mn-ea"/>
                <a:cs typeface="+mn-cs"/>
              </a:rPr>
              <a:t>all</a:t>
            </a:r>
            <a:r>
              <a:rPr kumimoji="0" lang="en-US" sz="2800" b="0" i="1" u="none" strike="noStrike" kern="1200" cap="none" spc="0" normalizeH="0" baseline="0" noProof="0" dirty="0">
                <a:ln>
                  <a:noFill/>
                </a:ln>
                <a:solidFill>
                  <a:srgbClr val="0D0F41"/>
                </a:solidFill>
                <a:effectLst/>
                <a:uLnTx/>
                <a:uFillTx/>
                <a:latin typeface="Arial"/>
                <a:ea typeface="+mn-ea"/>
                <a:cs typeface="+mn-cs"/>
              </a:rPr>
              <a:t> components of the PBIS framework if we want them to implement!</a:t>
            </a:r>
          </a:p>
        </p:txBody>
      </p:sp>
    </p:spTree>
    <p:extLst>
      <p:ext uri="{BB962C8B-B14F-4D97-AF65-F5344CB8AC3E}">
        <p14:creationId xmlns:p14="http://schemas.microsoft.com/office/powerpoint/2010/main" val="168709643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948F93-0DC9-D343-855C-AB9D4A1C640B}"/>
              </a:ext>
            </a:extLst>
          </p:cNvPr>
          <p:cNvSpPr>
            <a:spLocks noGrp="1"/>
          </p:cNvSpPr>
          <p:nvPr>
            <p:ph type="title"/>
          </p:nvPr>
        </p:nvSpPr>
        <p:spPr/>
        <p:txBody>
          <a:bodyPr/>
          <a:lstStyle/>
          <a:p>
            <a:pPr algn="l"/>
            <a:r>
              <a:rPr lang="en-US" dirty="0">
                <a:solidFill>
                  <a:schemeClr val="bg1"/>
                </a:solidFill>
              </a:rPr>
              <a:t>Professional Development Planning</a:t>
            </a:r>
          </a:p>
        </p:txBody>
      </p:sp>
      <p:graphicFrame>
        <p:nvGraphicFramePr>
          <p:cNvPr id="3" name="Table 3">
            <a:extLst>
              <a:ext uri="{FF2B5EF4-FFF2-40B4-BE49-F238E27FC236}">
                <a16:creationId xmlns:a16="http://schemas.microsoft.com/office/drawing/2014/main" id="{A1881469-CF6D-3C45-8627-C657A68C1B3C}"/>
              </a:ext>
            </a:extLst>
          </p:cNvPr>
          <p:cNvGraphicFramePr>
            <a:graphicFrameLocks noGrp="1"/>
          </p:cNvGraphicFramePr>
          <p:nvPr/>
        </p:nvGraphicFramePr>
        <p:xfrm>
          <a:off x="343568" y="1769605"/>
          <a:ext cx="11190570" cy="2682432"/>
        </p:xfrm>
        <a:graphic>
          <a:graphicData uri="http://schemas.openxmlformats.org/drawingml/2006/table">
            <a:tbl>
              <a:tblPr firstRow="1" bandRow="1">
                <a:tableStyleId>{7DF18680-E054-41AD-8BC1-D1AEF772440D}</a:tableStyleId>
              </a:tblPr>
              <a:tblGrid>
                <a:gridCol w="2061812">
                  <a:extLst>
                    <a:ext uri="{9D8B030D-6E8A-4147-A177-3AD203B41FA5}">
                      <a16:colId xmlns:a16="http://schemas.microsoft.com/office/drawing/2014/main" val="604567701"/>
                    </a:ext>
                  </a:extLst>
                </a:gridCol>
                <a:gridCol w="2103120">
                  <a:extLst>
                    <a:ext uri="{9D8B030D-6E8A-4147-A177-3AD203B41FA5}">
                      <a16:colId xmlns:a16="http://schemas.microsoft.com/office/drawing/2014/main" val="24823054"/>
                    </a:ext>
                  </a:extLst>
                </a:gridCol>
                <a:gridCol w="1511300">
                  <a:extLst>
                    <a:ext uri="{9D8B030D-6E8A-4147-A177-3AD203B41FA5}">
                      <a16:colId xmlns:a16="http://schemas.microsoft.com/office/drawing/2014/main" val="3130426627"/>
                    </a:ext>
                  </a:extLst>
                </a:gridCol>
                <a:gridCol w="2514600">
                  <a:extLst>
                    <a:ext uri="{9D8B030D-6E8A-4147-A177-3AD203B41FA5}">
                      <a16:colId xmlns:a16="http://schemas.microsoft.com/office/drawing/2014/main" val="755354312"/>
                    </a:ext>
                  </a:extLst>
                </a:gridCol>
                <a:gridCol w="2999738">
                  <a:extLst>
                    <a:ext uri="{9D8B030D-6E8A-4147-A177-3AD203B41FA5}">
                      <a16:colId xmlns:a16="http://schemas.microsoft.com/office/drawing/2014/main" val="2725350493"/>
                    </a:ext>
                  </a:extLst>
                </a:gridCol>
              </a:tblGrid>
              <a:tr h="370840">
                <a:tc>
                  <a:txBody>
                    <a:bodyPr/>
                    <a:lstStyle/>
                    <a:p>
                      <a:r>
                        <a:rPr lang="en-US" sz="2400" b="1" dirty="0"/>
                        <a:t>What content?</a:t>
                      </a:r>
                    </a:p>
                  </a:txBody>
                  <a:tcPr/>
                </a:tc>
                <a:tc>
                  <a:txBody>
                    <a:bodyPr/>
                    <a:lstStyle/>
                    <a:p>
                      <a:r>
                        <a:rPr lang="en-US" sz="2400" b="1" dirty="0"/>
                        <a:t>When will it be explicitly taught?</a:t>
                      </a:r>
                    </a:p>
                  </a:txBody>
                  <a:tcPr/>
                </a:tc>
                <a:tc>
                  <a:txBody>
                    <a:bodyPr/>
                    <a:lstStyle/>
                    <a:p>
                      <a:r>
                        <a:rPr lang="en-US" sz="2400" b="1" dirty="0"/>
                        <a:t>By who?</a:t>
                      </a:r>
                    </a:p>
                  </a:txBody>
                  <a:tcPr/>
                </a:tc>
                <a:tc>
                  <a:txBody>
                    <a:bodyPr/>
                    <a:lstStyle/>
                    <a:p>
                      <a:r>
                        <a:rPr lang="en-US" sz="2400" b="1" dirty="0"/>
                        <a:t>How will prompting and coaching occur?</a:t>
                      </a:r>
                    </a:p>
                  </a:txBody>
                  <a:tcPr/>
                </a:tc>
                <a:tc>
                  <a:txBody>
                    <a:bodyPr/>
                    <a:lstStyle/>
                    <a:p>
                      <a:r>
                        <a:rPr lang="en-US" sz="2400" b="1" dirty="0"/>
                        <a:t>How will staff be provided performance feedback?</a:t>
                      </a:r>
                    </a:p>
                  </a:txBody>
                  <a:tcPr/>
                </a:tc>
                <a:extLst>
                  <a:ext uri="{0D108BD9-81ED-4DB2-BD59-A6C34878D82A}">
                    <a16:rowId xmlns:a16="http://schemas.microsoft.com/office/drawing/2014/main" val="3463648171"/>
                  </a:ext>
                </a:extLst>
              </a:tr>
              <a:tr h="370840">
                <a:tc>
                  <a:txBody>
                    <a:bodyPr/>
                    <a:lstStyle/>
                    <a:p>
                      <a:endParaRPr lang="en-US" dirty="0"/>
                    </a:p>
                  </a:txBody>
                  <a:tcPr/>
                </a:tc>
                <a:tc>
                  <a:txBody>
                    <a:bodyPr/>
                    <a:lstStyle/>
                    <a:p>
                      <a:endParaRPr lang="en-US" dirty="0"/>
                    </a:p>
                  </a:txBody>
                  <a:tcPr/>
                </a:tc>
                <a:tc>
                  <a:txBody>
                    <a:bodyPr/>
                    <a:lstStyle/>
                    <a:p>
                      <a:endParaRPr lang="en-US"/>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3745212291"/>
                  </a:ext>
                </a:extLst>
              </a:tr>
              <a:tr h="370840">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93511389"/>
                  </a:ext>
                </a:extLst>
              </a:tr>
              <a:tr h="370840">
                <a:tc>
                  <a:txBody>
                    <a:bodyPr/>
                    <a:lstStyle/>
                    <a:p>
                      <a:endParaRPr lang="en-US"/>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2119035420"/>
                  </a:ext>
                </a:extLst>
              </a:tr>
            </a:tbl>
          </a:graphicData>
        </a:graphic>
      </p:graphicFrame>
      <p:pic>
        <p:nvPicPr>
          <p:cNvPr id="6" name="Picture 5" descr="A picture containing graphical user interface&#10;&#10;Description automatically generated">
            <a:extLst>
              <a:ext uri="{FF2B5EF4-FFF2-40B4-BE49-F238E27FC236}">
                <a16:creationId xmlns:a16="http://schemas.microsoft.com/office/drawing/2014/main" id="{E5BC25F9-7843-2946-909C-EE076ECD4CC5}"/>
              </a:ext>
            </a:extLst>
          </p:cNvPr>
          <p:cNvPicPr>
            <a:picLocks noChangeAspect="1"/>
          </p:cNvPicPr>
          <p:nvPr/>
        </p:nvPicPr>
        <p:blipFill>
          <a:blip r:embed="rId3" cstate="screen">
            <a:duotone>
              <a:schemeClr val="accent5">
                <a:shade val="45000"/>
                <a:satMod val="135000"/>
              </a:schemeClr>
              <a:prstClr val="white"/>
            </a:duotone>
            <a:extLst>
              <a:ext uri="{28A0092B-C50C-407E-A947-70E740481C1C}">
                <a14:useLocalDpi xmlns:a14="http://schemas.microsoft.com/office/drawing/2010/main"/>
              </a:ext>
              <a:ext uri="{837473B0-CC2E-450A-ABE3-18F120FF3D39}">
                <a1611:picAttrSrcUrl xmlns:a1611="http://schemas.microsoft.com/office/drawing/2016/11/main" r:id="rId4"/>
              </a:ext>
            </a:extLst>
          </a:blip>
          <a:stretch>
            <a:fillRect/>
          </a:stretch>
        </p:blipFill>
        <p:spPr>
          <a:xfrm>
            <a:off x="4457932" y="4146787"/>
            <a:ext cx="2590787" cy="2590787"/>
          </a:xfrm>
          <a:prstGeom prst="rect">
            <a:avLst/>
          </a:prstGeom>
        </p:spPr>
      </p:pic>
    </p:spTree>
    <p:extLst>
      <p:ext uri="{BB962C8B-B14F-4D97-AF65-F5344CB8AC3E}">
        <p14:creationId xmlns:p14="http://schemas.microsoft.com/office/powerpoint/2010/main" val="278175612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D85DC-E45E-FC4D-9480-7893705EC00D}"/>
              </a:ext>
            </a:extLst>
          </p:cNvPr>
          <p:cNvSpPr>
            <a:spLocks noGrp="1"/>
          </p:cNvSpPr>
          <p:nvPr>
            <p:ph type="title"/>
          </p:nvPr>
        </p:nvSpPr>
        <p:spPr>
          <a:xfrm>
            <a:off x="261300" y="284583"/>
            <a:ext cx="10000300" cy="845600"/>
          </a:xfrm>
        </p:spPr>
        <p:txBody>
          <a:bodyPr>
            <a:noAutofit/>
          </a:bodyPr>
          <a:lstStyle/>
          <a:p>
            <a:r>
              <a:rPr lang="en-US" sz="3200" b="1" dirty="0">
                <a:latin typeface="Arial" pitchFamily="-1" charset="0"/>
                <a:ea typeface="ＭＳ Ｐゴシック" pitchFamily="-108" charset="-128"/>
              </a:rPr>
              <a:t>Guidelines for Embedded and Ongoing Professional Development</a:t>
            </a:r>
            <a:br>
              <a:rPr lang="en-US" sz="3200" b="1" dirty="0">
                <a:latin typeface="Arial" pitchFamily="-1" charset="0"/>
                <a:ea typeface="ＭＳ Ｐゴシック" pitchFamily="-108" charset="-128"/>
              </a:rPr>
            </a:br>
            <a:endParaRPr lang="en-US" sz="3200" b="1" dirty="0"/>
          </a:p>
        </p:txBody>
      </p:sp>
      <p:sp>
        <p:nvSpPr>
          <p:cNvPr id="3" name="Content Placeholder 2"/>
          <p:cNvSpPr>
            <a:spLocks noGrp="1"/>
          </p:cNvSpPr>
          <p:nvPr>
            <p:ph idx="4294967295"/>
          </p:nvPr>
        </p:nvSpPr>
        <p:spPr>
          <a:xfrm>
            <a:off x="1676037" y="1674585"/>
            <a:ext cx="8806906" cy="4448629"/>
          </a:xfrm>
        </p:spPr>
        <p:style>
          <a:lnRef idx="2">
            <a:schemeClr val="accent2"/>
          </a:lnRef>
          <a:fillRef idx="1">
            <a:schemeClr val="lt1"/>
          </a:fillRef>
          <a:effectRef idx="0">
            <a:schemeClr val="accent2"/>
          </a:effectRef>
          <a:fontRef idx="minor">
            <a:schemeClr val="dk1"/>
          </a:fontRef>
        </p:style>
        <p:txBody>
          <a:bodyPr/>
          <a:lstStyle/>
          <a:p>
            <a:pPr lvl="0">
              <a:spcAft>
                <a:spcPts val="1200"/>
              </a:spcAft>
              <a:buClr>
                <a:schemeClr val="accent5"/>
              </a:buClr>
              <a:buSzPct val="100000"/>
              <a:buFont typeface="Arial" panose="020B0604020202020204" pitchFamily="34" charset="0"/>
              <a:buChar char="•"/>
            </a:pPr>
            <a:endParaRPr lang="en-US" sz="2800" dirty="0">
              <a:solidFill>
                <a:schemeClr val="accent6">
                  <a:lumMod val="50000"/>
                </a:schemeClr>
              </a:solidFill>
              <a:latin typeface="Arial" panose="020B0604020202020204" pitchFamily="34" charset="0"/>
              <a:cs typeface="Arial" panose="020B0604020202020204" pitchFamily="34" charset="0"/>
            </a:endParaRPr>
          </a:p>
          <a:p>
            <a:pPr lvl="0">
              <a:spcAft>
                <a:spcPts val="1200"/>
              </a:spcAft>
              <a:buClr>
                <a:schemeClr val="accent5"/>
              </a:buClr>
              <a:buSzPct val="100000"/>
              <a:buFont typeface="Arial" panose="020B0604020202020204" pitchFamily="34" charset="0"/>
              <a:buChar char="•"/>
            </a:pPr>
            <a:r>
              <a:rPr lang="en-US" sz="2800" dirty="0">
                <a:solidFill>
                  <a:schemeClr val="accent6">
                    <a:lumMod val="50000"/>
                  </a:schemeClr>
                </a:solidFill>
                <a:latin typeface="Arial" panose="020B0604020202020204" pitchFamily="34" charset="0"/>
                <a:cs typeface="Arial" panose="020B0604020202020204" pitchFamily="34" charset="0"/>
              </a:rPr>
              <a:t>Ensure PD includes explicit training, performance feedback and ongoing coaching</a:t>
            </a:r>
          </a:p>
          <a:p>
            <a:pPr lvl="0">
              <a:spcAft>
                <a:spcPts val="1200"/>
              </a:spcAft>
              <a:buClr>
                <a:schemeClr val="accent5"/>
              </a:buClr>
              <a:buSzPct val="100000"/>
              <a:buFont typeface="Arial" panose="020B0604020202020204" pitchFamily="34" charset="0"/>
              <a:buChar char="•"/>
            </a:pPr>
            <a:r>
              <a:rPr lang="en-US" sz="2800" dirty="0">
                <a:solidFill>
                  <a:schemeClr val="accent6">
                    <a:lumMod val="50000"/>
                  </a:schemeClr>
                </a:solidFill>
                <a:latin typeface="Arial" panose="020B0604020202020204" pitchFamily="34" charset="0"/>
                <a:cs typeface="Arial" panose="020B0604020202020204" pitchFamily="34" charset="0"/>
              </a:rPr>
              <a:t>Develop a PBIS PD Calendar and routines (e.g. 15 minutes of every staff meeting, 1 hour of early release days)</a:t>
            </a:r>
          </a:p>
          <a:p>
            <a:pPr lvl="0">
              <a:spcAft>
                <a:spcPts val="1200"/>
              </a:spcAft>
              <a:buClr>
                <a:schemeClr val="accent5"/>
              </a:buClr>
              <a:buSzPct val="100000"/>
              <a:buFont typeface="Arial" panose="020B0604020202020204" pitchFamily="34" charset="0"/>
              <a:buChar char="•"/>
            </a:pPr>
            <a:r>
              <a:rPr lang="en-US" sz="2800" dirty="0">
                <a:solidFill>
                  <a:schemeClr val="accent6">
                    <a:lumMod val="50000"/>
                  </a:schemeClr>
                </a:solidFill>
                <a:latin typeface="Arial" panose="020B0604020202020204" pitchFamily="34" charset="0"/>
                <a:cs typeface="Arial" panose="020B0604020202020204" pitchFamily="34" charset="0"/>
              </a:rPr>
              <a:t>Align staff evaluation procedures with expected practices where possible</a:t>
            </a:r>
          </a:p>
          <a:p>
            <a:pPr>
              <a:spcAft>
                <a:spcPts val="1200"/>
              </a:spcAft>
              <a:buClr>
                <a:schemeClr val="accent5"/>
              </a:buClr>
              <a:buSzPct val="100000"/>
              <a:buFont typeface="Arial" panose="020B0604020202020204" pitchFamily="34" charset="0"/>
              <a:buChar char="•"/>
            </a:pPr>
            <a:endParaRPr lang="en-US" sz="2800" dirty="0">
              <a:solidFill>
                <a:schemeClr val="accent6">
                  <a:lumMod val="50000"/>
                </a:schemeClr>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78D8CF1B-5204-824C-A0FB-847A290A82F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1008495" y="5888504"/>
            <a:ext cx="1045880" cy="969496"/>
          </a:xfrm>
          <a:prstGeom prst="ellipse">
            <a:avLst/>
          </a:prstGeom>
          <a:ln w="19050">
            <a:solidFill>
              <a:schemeClr val="accent2">
                <a:lumMod val="50000"/>
              </a:schemeClr>
            </a:solidFill>
          </a:ln>
        </p:spPr>
      </p:pic>
    </p:spTree>
    <p:extLst>
      <p:ext uri="{BB962C8B-B14F-4D97-AF65-F5344CB8AC3E}">
        <p14:creationId xmlns:p14="http://schemas.microsoft.com/office/powerpoint/2010/main" val="229148590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045018"/>
        </a:solidFill>
        <a:effectLst/>
      </p:bgPr>
    </p:bg>
    <p:spTree>
      <p:nvGrpSpPr>
        <p:cNvPr id="1" name=""/>
        <p:cNvGrpSpPr/>
        <p:nvPr/>
      </p:nvGrpSpPr>
      <p:grpSpPr>
        <a:xfrm>
          <a:off x="0" y="0"/>
          <a:ext cx="0" cy="0"/>
          <a:chOff x="0" y="0"/>
          <a:chExt cx="0" cy="0"/>
        </a:xfrm>
      </p:grpSpPr>
      <p:sp>
        <p:nvSpPr>
          <p:cNvPr id="139267" name="Rectangle 2"/>
          <p:cNvSpPr>
            <a:spLocks noGrp="1" noChangeArrowheads="1"/>
          </p:cNvSpPr>
          <p:nvPr>
            <p:ph type="title"/>
          </p:nvPr>
        </p:nvSpPr>
        <p:spPr>
          <a:xfrm>
            <a:off x="680292" y="351483"/>
            <a:ext cx="11029107" cy="845600"/>
          </a:xfrm>
          <a:noFill/>
        </p:spPr>
        <p:txBody>
          <a:bodyPr/>
          <a:lstStyle/>
          <a:p>
            <a:pPr eaLnBrk="1" hangingPunct="1"/>
            <a:r>
              <a:rPr lang="en-US" sz="3600" dirty="0">
                <a:solidFill>
                  <a:schemeClr val="bg1"/>
                </a:solidFill>
              </a:rPr>
              <a:t>ACTIVITY: Developing a System of Embedded and Ongoing Professional Development</a:t>
            </a:r>
            <a:endParaRPr lang="en-US" sz="3600" i="1" dirty="0">
              <a:solidFill>
                <a:schemeClr val="bg1"/>
              </a:solidFill>
            </a:endParaRPr>
          </a:p>
        </p:txBody>
      </p:sp>
      <p:pic>
        <p:nvPicPr>
          <p:cNvPr id="3" name="Picture 2">
            <a:extLst>
              <a:ext uri="{FF2B5EF4-FFF2-40B4-BE49-F238E27FC236}">
                <a16:creationId xmlns:a16="http://schemas.microsoft.com/office/drawing/2014/main" id="{D54F573F-7058-9743-BC1B-8D0C080D70E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63466" y="4234131"/>
            <a:ext cx="5664200" cy="1410041"/>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A78671F3-C1F6-3E4C-8BB9-1AE96BA3A3D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1329592" y="6018734"/>
            <a:ext cx="798074" cy="769229"/>
          </a:xfrm>
          <a:prstGeom prst="ellipse">
            <a:avLst/>
          </a:prstGeom>
          <a:ln w="19050">
            <a:solidFill>
              <a:schemeClr val="accent2">
                <a:lumMod val="50000"/>
              </a:schemeClr>
            </a:solidFill>
          </a:ln>
        </p:spPr>
      </p:pic>
      <p:sp>
        <p:nvSpPr>
          <p:cNvPr id="2" name="Content Placeholder 2">
            <a:extLst>
              <a:ext uri="{FF2B5EF4-FFF2-40B4-BE49-F238E27FC236}">
                <a16:creationId xmlns:a16="http://schemas.microsoft.com/office/drawing/2014/main" id="{5589C2F6-C36F-ABF1-E6BD-0468F505BCC6}"/>
              </a:ext>
            </a:extLst>
          </p:cNvPr>
          <p:cNvSpPr txBox="1">
            <a:spLocks/>
          </p:cNvSpPr>
          <p:nvPr/>
        </p:nvSpPr>
        <p:spPr>
          <a:xfrm>
            <a:off x="249260" y="1872327"/>
            <a:ext cx="6088480" cy="4534252"/>
          </a:xfrm>
          <a:prstGeom prst="roundRect">
            <a:avLst/>
          </a:prstGeom>
          <a:solidFill>
            <a:schemeClr val="bg1"/>
          </a:solidFill>
          <a:ln>
            <a:solidFill>
              <a:schemeClr val="bg2">
                <a:lumMod val="50000"/>
              </a:schemeClr>
            </a:solidFill>
          </a:ln>
        </p:spPr>
        <p:txBody>
          <a:bodyPr spcFirstLastPara="1" wrap="square" lIns="91425" tIns="91425" rIns="91425" bIns="91425" numCol="1"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139700" marR="0" lvl="0" indent="0" algn="l" defTabSz="914400" rtl="0" eaLnBrk="1" fontAlgn="auto" latinLnBrk="0" hangingPunct="1">
              <a:lnSpc>
                <a:spcPct val="9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prstClr val="black"/>
                </a:solidFill>
                <a:effectLst/>
                <a:uLnTx/>
                <a:uFillTx/>
                <a:latin typeface="Arial"/>
                <a:cs typeface="Arial"/>
                <a:sym typeface="Arial"/>
              </a:rPr>
              <a:t>Consider how you will provide embedded and ongoing professional development to staff.</a:t>
            </a:r>
          </a:p>
          <a:p>
            <a:pPr marL="139700" marR="0" lvl="0" indent="0" algn="l" defTabSz="914400" rtl="0" eaLnBrk="1" fontAlgn="auto" latinLnBrk="0" hangingPunct="1">
              <a:lnSpc>
                <a:spcPct val="90000"/>
              </a:lnSpc>
              <a:spcBef>
                <a:spcPts val="0"/>
              </a:spcBef>
              <a:spcAft>
                <a:spcPts val="0"/>
              </a:spcAft>
              <a:buClr>
                <a:srgbClr val="000000"/>
              </a:buClr>
              <a:buSzTx/>
              <a:buFont typeface="Arial"/>
              <a:buNone/>
              <a:tabLst/>
              <a:defRPr/>
            </a:pPr>
            <a:endParaRPr kumimoji="0" lang="en-US" sz="2000" b="0" i="0" u="none" strike="noStrike" kern="0" cap="none" spc="0" normalizeH="0" baseline="0" noProof="0" dirty="0">
              <a:ln>
                <a:noFill/>
              </a:ln>
              <a:solidFill>
                <a:prstClr val="black"/>
              </a:solidFill>
              <a:effectLst/>
              <a:uLnTx/>
              <a:uFillTx/>
              <a:latin typeface="Arial"/>
              <a:cs typeface="Arial"/>
              <a:sym typeface="Arial"/>
            </a:endParaRPr>
          </a:p>
          <a:p>
            <a:pPr marL="654050" marR="0" lvl="0" indent="-514350" algn="l" defTabSz="914400" rtl="0" eaLnBrk="1" fontAlgn="auto" latinLnBrk="0" hangingPunct="1">
              <a:lnSpc>
                <a:spcPct val="90000"/>
              </a:lnSpc>
              <a:spcBef>
                <a:spcPts val="0"/>
              </a:spcBef>
              <a:spcAft>
                <a:spcPts val="0"/>
              </a:spcAft>
              <a:buClr>
                <a:srgbClr val="000000"/>
              </a:buClr>
              <a:buSzTx/>
              <a:buFont typeface="+mj-lt"/>
              <a:buAutoNum type="arabicPeriod"/>
              <a:tabLst/>
              <a:defRPr/>
            </a:pPr>
            <a:r>
              <a:rPr kumimoji="0" lang="en-US" sz="2000" b="0" i="0" u="none" strike="noStrike" kern="0" cap="none" spc="0" normalizeH="0" baseline="0" noProof="0" dirty="0">
                <a:ln>
                  <a:noFill/>
                </a:ln>
                <a:solidFill>
                  <a:prstClr val="black"/>
                </a:solidFill>
                <a:effectLst/>
                <a:uLnTx/>
                <a:uFillTx/>
                <a:latin typeface="Arial"/>
                <a:cs typeface="Arial"/>
                <a:sym typeface="Arial"/>
              </a:rPr>
              <a:t>Review the Classroom PBIS: Systems and Data document. In particular, the system features supporting teaching and coaching.</a:t>
            </a:r>
          </a:p>
          <a:p>
            <a:pPr marL="654050" marR="0" lvl="0" indent="-514350" algn="l" defTabSz="914400" rtl="0" eaLnBrk="1" fontAlgn="auto" latinLnBrk="0" hangingPunct="1">
              <a:lnSpc>
                <a:spcPct val="90000"/>
              </a:lnSpc>
              <a:spcBef>
                <a:spcPts val="0"/>
              </a:spcBef>
              <a:spcAft>
                <a:spcPts val="0"/>
              </a:spcAft>
              <a:buClr>
                <a:srgbClr val="000000"/>
              </a:buClr>
              <a:buSzTx/>
              <a:buFont typeface="+mj-lt"/>
              <a:buAutoNum type="arabicPeriod"/>
              <a:tabLst/>
              <a:defRPr/>
            </a:pPr>
            <a:r>
              <a:rPr kumimoji="0" lang="en-US" sz="2000" b="0" i="0" u="none" strike="noStrike" kern="0" cap="none" spc="0" normalizeH="0" baseline="0" noProof="0" dirty="0">
                <a:ln>
                  <a:noFill/>
                </a:ln>
                <a:solidFill>
                  <a:prstClr val="black"/>
                </a:solidFill>
                <a:effectLst/>
                <a:uLnTx/>
                <a:uFillTx/>
                <a:latin typeface="Arial"/>
                <a:cs typeface="Arial"/>
                <a:sym typeface="Arial"/>
              </a:rPr>
              <a:t>Plan how you will incorporate these best practices on professional development and coaching using the PD planning activity document.</a:t>
            </a:r>
          </a:p>
          <a:p>
            <a:pPr marL="654050" marR="0" lvl="0" indent="-514350" algn="l" defTabSz="914400" rtl="0" eaLnBrk="1" fontAlgn="auto" latinLnBrk="0" hangingPunct="1">
              <a:lnSpc>
                <a:spcPct val="90000"/>
              </a:lnSpc>
              <a:spcBef>
                <a:spcPts val="0"/>
              </a:spcBef>
              <a:spcAft>
                <a:spcPts val="0"/>
              </a:spcAft>
              <a:buClr>
                <a:srgbClr val="000000"/>
              </a:buClr>
              <a:buSzTx/>
              <a:buFont typeface="+mj-lt"/>
              <a:buAutoNum type="arabicPeriod"/>
              <a:tabLst/>
              <a:defRPr/>
            </a:pPr>
            <a:r>
              <a:rPr kumimoji="0" lang="en-US" sz="2000" b="0" i="0" u="none" strike="noStrike" kern="0" cap="none" spc="0" normalizeH="0" baseline="0" noProof="0" dirty="0">
                <a:ln>
                  <a:noFill/>
                </a:ln>
                <a:solidFill>
                  <a:prstClr val="black"/>
                </a:solidFill>
                <a:effectLst/>
                <a:uLnTx/>
                <a:uFillTx/>
                <a:latin typeface="Arial"/>
                <a:cs typeface="Arial"/>
                <a:sym typeface="Arial"/>
              </a:rPr>
              <a:t>As always update your action plan and be prepared to report out!</a:t>
            </a:r>
          </a:p>
        </p:txBody>
      </p:sp>
      <p:pic>
        <p:nvPicPr>
          <p:cNvPr id="4" name="Google Shape;422;p46">
            <a:extLst>
              <a:ext uri="{FF2B5EF4-FFF2-40B4-BE49-F238E27FC236}">
                <a16:creationId xmlns:a16="http://schemas.microsoft.com/office/drawing/2014/main" id="{8444B4EE-AA05-D841-CA30-386753F0364C}"/>
              </a:ext>
            </a:extLst>
          </p:cNvPr>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7068278" y="1748921"/>
            <a:ext cx="4454575" cy="229792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22634870"/>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7463F7EB-32B6-BA42-BEC0-8A40BBCE4672}"/>
              </a:ext>
            </a:extLst>
          </p:cNvPr>
          <p:cNvSpPr/>
          <p:nvPr/>
        </p:nvSpPr>
        <p:spPr>
          <a:xfrm>
            <a:off x="2349305" y="1955409"/>
            <a:ext cx="2926080" cy="2968283"/>
          </a:xfrm>
          <a:prstGeom prst="ellipse">
            <a:avLst/>
          </a:prstGeom>
        </p:spPr>
        <p:style>
          <a:lnRef idx="2">
            <a:schemeClr val="accent2"/>
          </a:lnRef>
          <a:fillRef idx="1">
            <a:schemeClr val="lt1"/>
          </a:fillRef>
          <a:effectRef idx="0">
            <a:schemeClr val="accent2"/>
          </a:effectRef>
          <a:fontRef idx="minor">
            <a:schemeClr val="dk1"/>
          </a:fontRef>
        </p:style>
        <p:txBody>
          <a:bodyPr lIns="91440" tIns="45720" rIns="91440" bIns="45720" rtlCol="0" anchor="ctr"/>
          <a:lstStyle/>
          <a:p>
            <a:pPr algn="ctr"/>
            <a:r>
              <a:rPr lang="en-US" sz="3200" dirty="0">
                <a:solidFill>
                  <a:schemeClr val="tx1">
                    <a:lumMod val="95000"/>
                    <a:lumOff val="5000"/>
                  </a:schemeClr>
                </a:solidFill>
              </a:rPr>
              <a:t>LUNCH</a:t>
            </a:r>
            <a:endParaRPr lang="en-US" sz="3200" dirty="0">
              <a:solidFill>
                <a:schemeClr val="tx1">
                  <a:lumMod val="95000"/>
                  <a:lumOff val="5000"/>
                </a:schemeClr>
              </a:solidFill>
              <a:cs typeface="Arial"/>
            </a:endParaRPr>
          </a:p>
        </p:txBody>
      </p:sp>
      <p:pic>
        <p:nvPicPr>
          <p:cNvPr id="2" name="Picture 4" descr="Do You Have a Lunch-Break Policy for Technicians? - CEPRO">
            <a:extLst>
              <a:ext uri="{FF2B5EF4-FFF2-40B4-BE49-F238E27FC236}">
                <a16:creationId xmlns:a16="http://schemas.microsoft.com/office/drawing/2014/main" id="{6B610ADE-F332-82D2-912B-FFE445F7D694}"/>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24058" y="-121534"/>
            <a:ext cx="12885294" cy="69795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461623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479" name="Google Shape;479;p38"/>
          <p:cNvSpPr/>
          <p:nvPr/>
        </p:nvSpPr>
        <p:spPr>
          <a:xfrm>
            <a:off x="228599" y="1188984"/>
            <a:ext cx="7029381" cy="5257536"/>
          </a:xfrm>
          <a:prstGeom prst="donut">
            <a:avLst>
              <a:gd name="adj" fmla="val 4516"/>
            </a:avLst>
          </a:pr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0" name="Google Shape;480;p38"/>
          <p:cNvSpPr txBox="1">
            <a:spLocks noGrp="1"/>
          </p:cNvSpPr>
          <p:nvPr>
            <p:ph type="title"/>
          </p:nvPr>
        </p:nvSpPr>
        <p:spPr>
          <a:xfrm rot="21599706">
            <a:off x="627580" y="2904006"/>
            <a:ext cx="6196048" cy="1919719"/>
          </a:xfrm>
          <a:prstGeom prst="rect">
            <a:avLst/>
          </a:prstGeom>
        </p:spPr>
        <p:txBody>
          <a:bodyPr spcFirstLastPara="1" wrap="square" lIns="121900" tIns="121900" rIns="121900" bIns="121900" anchor="ctr" anchorCtr="0">
            <a:noAutofit/>
          </a:bodyPr>
          <a:lstStyle/>
          <a:p>
            <a:r>
              <a:rPr lang="en-US" sz="4800" b="1" dirty="0"/>
              <a:t>Annual Evaluation Report</a:t>
            </a:r>
            <a:endParaRPr lang="en-US" sz="3200" b="1" dirty="0"/>
          </a:p>
        </p:txBody>
      </p:sp>
    </p:spTree>
    <p:extLst>
      <p:ext uri="{BB962C8B-B14F-4D97-AF65-F5344CB8AC3E}">
        <p14:creationId xmlns:p14="http://schemas.microsoft.com/office/powerpoint/2010/main" val="84240836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6D09607B-A6BE-B544-947F-B8ECECD5C905}"/>
              </a:ext>
            </a:extLst>
          </p:cNvPr>
          <p:cNvSpPr txBox="1"/>
          <p:nvPr/>
        </p:nvSpPr>
        <p:spPr>
          <a:xfrm>
            <a:off x="1520588" y="1525728"/>
            <a:ext cx="9150823" cy="353943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endParaRPr lang="en-US" sz="2800" dirty="0"/>
          </a:p>
          <a:p>
            <a:r>
              <a:rPr lang="en-US" sz="2800" dirty="0"/>
              <a:t>Evaluating your plan provides opportunities for your team to:</a:t>
            </a:r>
          </a:p>
          <a:p>
            <a:endParaRPr lang="en-US" sz="2800" dirty="0"/>
          </a:p>
          <a:p>
            <a:pPr marL="285750" indent="-285750">
              <a:buFont typeface="Arial" panose="020B0604020202020204" pitchFamily="34" charset="0"/>
              <a:buChar char="•"/>
            </a:pPr>
            <a:r>
              <a:rPr lang="en-US" sz="2800" dirty="0"/>
              <a:t>examine whether or not outcomes were achieved</a:t>
            </a:r>
          </a:p>
          <a:p>
            <a:pPr marL="285750" indent="-285750">
              <a:buFont typeface="Arial" panose="020B0604020202020204" pitchFamily="34" charset="0"/>
              <a:buChar char="•"/>
            </a:pPr>
            <a:r>
              <a:rPr lang="en-US" sz="2800" dirty="0"/>
              <a:t>celebrate accomplishments</a:t>
            </a:r>
          </a:p>
          <a:p>
            <a:pPr marL="285750" indent="-285750">
              <a:buFont typeface="Arial" panose="020B0604020202020204" pitchFamily="34" charset="0"/>
              <a:buChar char="•"/>
            </a:pPr>
            <a:r>
              <a:rPr lang="en-US" sz="2800" dirty="0"/>
              <a:t>identify areas to strengthen</a:t>
            </a:r>
          </a:p>
          <a:p>
            <a:pPr marL="285750" indent="-285750">
              <a:buFont typeface="Arial" panose="020B0604020202020204" pitchFamily="34" charset="0"/>
              <a:buChar char="•"/>
            </a:pPr>
            <a:r>
              <a:rPr lang="en-US" sz="2800" dirty="0"/>
              <a:t>share impact and insight with vested partners</a:t>
            </a:r>
          </a:p>
          <a:p>
            <a:endParaRPr lang="en-US" sz="2800" dirty="0"/>
          </a:p>
        </p:txBody>
      </p:sp>
    </p:spTree>
    <p:extLst>
      <p:ext uri="{BB962C8B-B14F-4D97-AF65-F5344CB8AC3E}">
        <p14:creationId xmlns:p14="http://schemas.microsoft.com/office/powerpoint/2010/main" val="366087967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9ACF653-0D56-BC44-B11C-E928873393A5}"/>
              </a:ext>
            </a:extLst>
          </p:cNvPr>
          <p:cNvPicPr>
            <a:picLocks noChangeAspect="1"/>
          </p:cNvPicPr>
          <p:nvPr/>
        </p:nvPicPr>
        <p:blipFill rotWithShape="1">
          <a:blip r:embed="rId3"/>
          <a:srcRect t="38983" r="-277"/>
          <a:stretch/>
        </p:blipFill>
        <p:spPr>
          <a:xfrm>
            <a:off x="218161" y="506242"/>
            <a:ext cx="2875111" cy="2874274"/>
          </a:xfrm>
          <a:prstGeom prst="rect">
            <a:avLst/>
          </a:prstGeom>
        </p:spPr>
      </p:pic>
      <p:sp>
        <p:nvSpPr>
          <p:cNvPr id="10" name="TextBox 9">
            <a:extLst>
              <a:ext uri="{FF2B5EF4-FFF2-40B4-BE49-F238E27FC236}">
                <a16:creationId xmlns:a16="http://schemas.microsoft.com/office/drawing/2014/main" id="{CC945269-93D8-2E4A-A566-A4ABD9A6935F}"/>
              </a:ext>
            </a:extLst>
          </p:cNvPr>
          <p:cNvSpPr txBox="1"/>
          <p:nvPr/>
        </p:nvSpPr>
        <p:spPr>
          <a:xfrm>
            <a:off x="5837012" y="506242"/>
            <a:ext cx="5488213" cy="5909310"/>
          </a:xfrm>
          <a:prstGeom prst="rect">
            <a:avLst/>
          </a:prstGeom>
          <a:noFill/>
          <a:ln>
            <a:solidFill>
              <a:schemeClr val="bg1"/>
            </a:solidFill>
          </a:ln>
        </p:spPr>
        <p:txBody>
          <a:bodyPr wrap="square" rtlCol="0">
            <a:spAutoFit/>
          </a:bodyPr>
          <a:lstStyle/>
          <a:p>
            <a:pPr algn="ctr">
              <a:lnSpc>
                <a:spcPct val="200000"/>
              </a:lnSpc>
            </a:pPr>
            <a:r>
              <a:rPr lang="en-US" sz="2400">
                <a:solidFill>
                  <a:schemeClr val="bg1"/>
                </a:solidFill>
                <a:latin typeface="Oriya Sangam MN" pitchFamily="2" charset="0"/>
                <a:cs typeface="Oriya Sangam MN" pitchFamily="2" charset="0"/>
              </a:rPr>
              <a:t>Implementation of the core components of PBIS is more likely if the Tier I team assesses the implementation status at least annually and provides “snapshot” reports to the staff, community, school board.</a:t>
            </a:r>
          </a:p>
          <a:p>
            <a:pPr algn="ctr">
              <a:lnSpc>
                <a:spcPct val="200000"/>
              </a:lnSpc>
            </a:pPr>
            <a:endParaRPr lang="en-US" sz="2400">
              <a:solidFill>
                <a:schemeClr val="bg1"/>
              </a:solidFill>
              <a:latin typeface="Oriya Sangam MN" pitchFamily="2" charset="0"/>
              <a:cs typeface="Oriya Sangam MN" pitchFamily="2" charset="0"/>
            </a:endParaRPr>
          </a:p>
        </p:txBody>
      </p:sp>
      <p:pic>
        <p:nvPicPr>
          <p:cNvPr id="2" name="Picture 2" descr="Chart, table&#10;&#10;Description automatically generated">
            <a:extLst>
              <a:ext uri="{FF2B5EF4-FFF2-40B4-BE49-F238E27FC236}">
                <a16:creationId xmlns:a16="http://schemas.microsoft.com/office/drawing/2014/main" id="{9C1EA839-43BE-43BD-9749-278E4943C28E}"/>
              </a:ext>
            </a:extLst>
          </p:cNvPr>
          <p:cNvPicPr>
            <a:picLocks noChangeAspect="1"/>
          </p:cNvPicPr>
          <p:nvPr/>
        </p:nvPicPr>
        <p:blipFill>
          <a:blip r:embed="rId4"/>
          <a:stretch>
            <a:fillRect/>
          </a:stretch>
        </p:blipFill>
        <p:spPr>
          <a:xfrm>
            <a:off x="866775" y="1507484"/>
            <a:ext cx="4171950" cy="5216219"/>
          </a:xfrm>
          <a:prstGeom prst="rect">
            <a:avLst/>
          </a:prstGeom>
        </p:spPr>
      </p:pic>
    </p:spTree>
    <p:extLst>
      <p:ext uri="{BB962C8B-B14F-4D97-AF65-F5344CB8AC3E}">
        <p14:creationId xmlns:p14="http://schemas.microsoft.com/office/powerpoint/2010/main" val="41449514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1802CAE-21B8-4EFD-E861-D33FB556DA1A}"/>
              </a:ext>
            </a:extLst>
          </p:cNvPr>
          <p:cNvSpPr>
            <a:spLocks noGrp="1"/>
          </p:cNvSpPr>
          <p:nvPr>
            <p:ph type="title"/>
          </p:nvPr>
        </p:nvSpPr>
        <p:spPr/>
        <p:txBody>
          <a:bodyPr/>
          <a:lstStyle/>
          <a:p>
            <a:r>
              <a:rPr lang="en-US" dirty="0"/>
              <a:t>Yearly Product Review</a:t>
            </a:r>
          </a:p>
        </p:txBody>
      </p:sp>
      <p:sp>
        <p:nvSpPr>
          <p:cNvPr id="5" name="TextBox 4">
            <a:extLst>
              <a:ext uri="{FF2B5EF4-FFF2-40B4-BE49-F238E27FC236}">
                <a16:creationId xmlns:a16="http://schemas.microsoft.com/office/drawing/2014/main" id="{41D0B93C-DDB4-0415-6679-8E838BF17D02}"/>
              </a:ext>
            </a:extLst>
          </p:cNvPr>
          <p:cNvSpPr txBox="1"/>
          <p:nvPr/>
        </p:nvSpPr>
        <p:spPr>
          <a:xfrm>
            <a:off x="477447" y="1679512"/>
            <a:ext cx="10635312" cy="4401205"/>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FFFF00"/>
                </a:solidFill>
                <a:effectLst/>
                <a:uLnTx/>
                <a:uFillTx/>
                <a:latin typeface="Arial"/>
                <a:ea typeface="+mn-ea"/>
                <a:cs typeface="+mn-cs"/>
              </a:rPr>
              <a:t>Team Meeting Schedule / Action Plan - All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sng" strike="noStrike" kern="1200" cap="none" spc="0" normalizeH="0" baseline="0" noProof="0" dirty="0">
                <a:ln>
                  <a:noFill/>
                </a:ln>
                <a:solidFill>
                  <a:srgbClr val="FFFFFF"/>
                </a:solidFill>
                <a:effectLst/>
                <a:uLnTx/>
                <a:uFillTx/>
                <a:latin typeface="Arial"/>
                <a:ea typeface="+mn-ea"/>
                <a:cs typeface="+mn-cs"/>
              </a:rPr>
              <a:t>2 of the following:</a:t>
            </a:r>
          </a:p>
          <a:p>
            <a:pPr marL="742950" lvl="1" indent="-285750">
              <a:buFont typeface="Arial" panose="020B0604020202020204" pitchFamily="34" charset="0"/>
              <a:buChar char="•"/>
              <a:defRPr/>
            </a:pPr>
            <a:r>
              <a:rPr lang="en-US" sz="2800" u="sng" dirty="0">
                <a:solidFill>
                  <a:srgbClr val="FFFFFF"/>
                </a:solidFill>
              </a:rPr>
              <a:t>Discipline:</a:t>
            </a:r>
            <a:r>
              <a:rPr lang="en-US" sz="2800" dirty="0">
                <a:solidFill>
                  <a:srgbClr val="FFFFFF"/>
                </a:solidFill>
              </a:rPr>
              <a:t>  Definitions </a:t>
            </a:r>
            <a:r>
              <a:rPr lang="en-US" sz="2800" dirty="0">
                <a:solidFill>
                  <a:srgbClr val="92D050"/>
                </a:solidFill>
              </a:rPr>
              <a:t>or</a:t>
            </a:r>
            <a:r>
              <a:rPr lang="en-US" sz="2800" dirty="0">
                <a:solidFill>
                  <a:srgbClr val="FFFFFF"/>
                </a:solidFill>
              </a:rPr>
              <a:t> Flow Chart</a:t>
            </a:r>
          </a:p>
          <a:p>
            <a:pPr marL="742950" lvl="1" indent="-285750">
              <a:buFont typeface="Arial" panose="020B0604020202020204" pitchFamily="34" charset="0"/>
              <a:buChar char="•"/>
              <a:defRPr/>
            </a:pPr>
            <a:r>
              <a:rPr lang="en-US" sz="2800" u="sng" dirty="0">
                <a:solidFill>
                  <a:srgbClr val="FFFFFF"/>
                </a:solidFill>
              </a:rPr>
              <a:t>Feedback/Surveys:</a:t>
            </a:r>
            <a:r>
              <a:rPr lang="en-US" sz="2800" dirty="0">
                <a:solidFill>
                  <a:srgbClr val="FFFFFF"/>
                </a:solidFill>
              </a:rPr>
              <a:t>  Staff / Students / Families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sng" strike="noStrike" kern="1200" cap="none" spc="0" normalizeH="0" baseline="0" noProof="0" dirty="0">
                <a:ln>
                  <a:noFill/>
                </a:ln>
                <a:solidFill>
                  <a:srgbClr val="FFFFFF"/>
                </a:solidFill>
                <a:effectLst/>
                <a:uLnTx/>
                <a:uFillTx/>
                <a:latin typeface="Arial"/>
                <a:ea typeface="+mn-ea"/>
                <a:cs typeface="+mn-cs"/>
              </a:rPr>
              <a:t>Classroom:</a:t>
            </a:r>
            <a:r>
              <a:rPr kumimoji="0" lang="en-US" sz="2800" b="0" i="0" u="none" strike="noStrike" kern="1200" cap="none" spc="0" normalizeH="0" baseline="0" noProof="0" dirty="0">
                <a:ln>
                  <a:noFill/>
                </a:ln>
                <a:solidFill>
                  <a:srgbClr val="FFFFFF"/>
                </a:solidFill>
                <a:effectLst/>
                <a:uLnTx/>
                <a:uFillTx/>
                <a:latin typeface="Arial"/>
                <a:ea typeface="+mn-ea"/>
                <a:cs typeface="+mn-cs"/>
              </a:rPr>
              <a:t>  Sample Classroom Routine Matrix </a:t>
            </a:r>
            <a:r>
              <a:rPr kumimoji="0" lang="en-US" sz="2800" b="0" i="0" u="none" strike="noStrike" kern="1200" cap="none" spc="0" normalizeH="0" baseline="0" noProof="0" dirty="0">
                <a:ln>
                  <a:noFill/>
                </a:ln>
                <a:solidFill>
                  <a:srgbClr val="92D050"/>
                </a:solidFill>
                <a:effectLst/>
                <a:uLnTx/>
                <a:uFillTx/>
                <a:latin typeface="Arial"/>
                <a:ea typeface="+mn-ea"/>
                <a:cs typeface="+mn-cs"/>
              </a:rPr>
              <a:t>or</a:t>
            </a:r>
            <a:r>
              <a:rPr kumimoji="0" lang="en-US" sz="2800" b="0" i="0" u="none" strike="noStrike" kern="1200" cap="none" spc="0" normalizeH="0" baseline="0" noProof="0" dirty="0">
                <a:ln>
                  <a:noFill/>
                </a:ln>
                <a:solidFill>
                  <a:srgbClr val="FFFFFF"/>
                </a:solidFill>
                <a:effectLst/>
                <a:uLnTx/>
                <a:uFillTx/>
                <a:latin typeface="Arial"/>
                <a:ea typeface="+mn-ea"/>
                <a:cs typeface="+mn-cs"/>
              </a:rPr>
              <a:t> Classroom Assessment</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dirty="0">
                <a:solidFill>
                  <a:srgbClr val="FFFFFF"/>
                </a:solidFill>
                <a:latin typeface="Arial"/>
              </a:rPr>
              <a:t>Other products you worked on this year</a:t>
            </a:r>
            <a:endParaRPr kumimoji="0" lang="en-US" sz="2800" b="0" i="0" u="none" strike="noStrike" kern="1200" cap="none" spc="0" normalizeH="0" baseline="0" noProof="0" dirty="0">
              <a:ln>
                <a:noFill/>
              </a:ln>
              <a:solidFill>
                <a:srgbClr val="FFFFFF"/>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FFFFFF"/>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Arial"/>
                <a:ea typeface="+mn-ea"/>
                <a:cs typeface="+mn-cs"/>
              </a:rPr>
              <a:t>Please show trainer your products for Check Off.  You do not need to turn them into us. (But we love examples of your great work!)</a:t>
            </a:r>
          </a:p>
        </p:txBody>
      </p:sp>
    </p:spTree>
    <p:extLst>
      <p:ext uri="{BB962C8B-B14F-4D97-AF65-F5344CB8AC3E}">
        <p14:creationId xmlns:p14="http://schemas.microsoft.com/office/powerpoint/2010/main" val="128178838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A6ECF5F-7817-7641-8DB2-D5B0B51BF8C6}"/>
              </a:ext>
            </a:extLst>
          </p:cNvPr>
          <p:cNvPicPr>
            <a:picLocks noChangeAspect="1"/>
          </p:cNvPicPr>
          <p:nvPr/>
        </p:nvPicPr>
        <p:blipFill>
          <a:blip r:embed="rId3"/>
          <a:stretch>
            <a:fillRect/>
          </a:stretch>
        </p:blipFill>
        <p:spPr>
          <a:xfrm rot="20887522">
            <a:off x="4158222" y="1069137"/>
            <a:ext cx="4066763" cy="5387593"/>
          </a:xfrm>
          <a:prstGeom prst="rect">
            <a:avLst/>
          </a:prstGeom>
          <a:ln>
            <a:solidFill>
              <a:schemeClr val="tx2">
                <a:lumMod val="50000"/>
              </a:schemeClr>
            </a:solidFill>
          </a:ln>
        </p:spPr>
      </p:pic>
      <p:pic>
        <p:nvPicPr>
          <p:cNvPr id="3" name="Picture 2" descr="Chart, table&#10;&#10;Description automatically generated with medium confidence">
            <a:extLst>
              <a:ext uri="{FF2B5EF4-FFF2-40B4-BE49-F238E27FC236}">
                <a16:creationId xmlns:a16="http://schemas.microsoft.com/office/drawing/2014/main" id="{C7540E7A-68F2-CD4B-B361-33D0934CE170}"/>
              </a:ext>
            </a:extLst>
          </p:cNvPr>
          <p:cNvPicPr>
            <a:picLocks noChangeAspect="1"/>
          </p:cNvPicPr>
          <p:nvPr/>
        </p:nvPicPr>
        <p:blipFill>
          <a:blip r:embed="rId4"/>
          <a:stretch>
            <a:fillRect/>
          </a:stretch>
        </p:blipFill>
        <p:spPr>
          <a:xfrm>
            <a:off x="173642" y="1364961"/>
            <a:ext cx="4202380" cy="5254939"/>
          </a:xfrm>
          <a:prstGeom prst="rect">
            <a:avLst/>
          </a:prstGeom>
          <a:ln>
            <a:solidFill>
              <a:schemeClr val="tx2">
                <a:lumMod val="50000"/>
              </a:schemeClr>
            </a:solidFill>
          </a:ln>
        </p:spPr>
      </p:pic>
      <p:pic>
        <p:nvPicPr>
          <p:cNvPr id="10" name="Picture 9">
            <a:extLst>
              <a:ext uri="{FF2B5EF4-FFF2-40B4-BE49-F238E27FC236}">
                <a16:creationId xmlns:a16="http://schemas.microsoft.com/office/drawing/2014/main" id="{16A64269-2180-8542-BB90-51F3C9A685F6}"/>
              </a:ext>
            </a:extLst>
          </p:cNvPr>
          <p:cNvPicPr>
            <a:picLocks noChangeAspect="1"/>
          </p:cNvPicPr>
          <p:nvPr/>
        </p:nvPicPr>
        <p:blipFill>
          <a:blip r:embed="rId5"/>
          <a:stretch>
            <a:fillRect/>
          </a:stretch>
        </p:blipFill>
        <p:spPr>
          <a:xfrm>
            <a:off x="11091760" y="5785079"/>
            <a:ext cx="1100240" cy="1072921"/>
          </a:xfrm>
          <a:prstGeom prst="ellipse">
            <a:avLst/>
          </a:prstGeom>
          <a:ln w="19050">
            <a:solidFill>
              <a:schemeClr val="accent2">
                <a:lumMod val="50000"/>
              </a:schemeClr>
            </a:solidFill>
          </a:ln>
        </p:spPr>
      </p:pic>
      <p:pic>
        <p:nvPicPr>
          <p:cNvPr id="11" name="Picture 10">
            <a:extLst>
              <a:ext uri="{FF2B5EF4-FFF2-40B4-BE49-F238E27FC236}">
                <a16:creationId xmlns:a16="http://schemas.microsoft.com/office/drawing/2014/main" id="{ED58D37B-7A86-5842-8FB9-AF284D824A7C}"/>
              </a:ext>
            </a:extLst>
          </p:cNvPr>
          <p:cNvPicPr>
            <a:picLocks noChangeAspect="1"/>
          </p:cNvPicPr>
          <p:nvPr/>
        </p:nvPicPr>
        <p:blipFill rotWithShape="1">
          <a:blip r:embed="rId6"/>
          <a:srcRect l="5277" t="52609" b="-1"/>
          <a:stretch/>
        </p:blipFill>
        <p:spPr>
          <a:xfrm>
            <a:off x="8050170" y="1305483"/>
            <a:ext cx="4202380" cy="4197470"/>
          </a:xfrm>
          <a:prstGeom prst="rect">
            <a:avLst/>
          </a:prstGeom>
          <a:ln>
            <a:solidFill>
              <a:schemeClr val="bg2"/>
            </a:solidFill>
          </a:ln>
        </p:spPr>
      </p:pic>
      <p:sp>
        <p:nvSpPr>
          <p:cNvPr id="12" name="Left Arrow 11">
            <a:extLst>
              <a:ext uri="{FF2B5EF4-FFF2-40B4-BE49-F238E27FC236}">
                <a16:creationId xmlns:a16="http://schemas.microsoft.com/office/drawing/2014/main" id="{427DDD17-7FBE-BB46-B00D-36AF874DD340}"/>
              </a:ext>
            </a:extLst>
          </p:cNvPr>
          <p:cNvSpPr/>
          <p:nvPr/>
        </p:nvSpPr>
        <p:spPr>
          <a:xfrm rot="19838883">
            <a:off x="2258900" y="1516156"/>
            <a:ext cx="2777065" cy="1316741"/>
          </a:xfrm>
          <a:prstGeom prst="leftArrow">
            <a:avLst/>
          </a:prstGeom>
          <a:ln w="15875">
            <a:solidFill>
              <a:schemeClr val="accent4">
                <a:lumMod val="50000"/>
              </a:schemeClr>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accent1">
                    <a:lumMod val="50000"/>
                  </a:schemeClr>
                </a:solidFill>
                <a:effectLst/>
                <a:uLnTx/>
                <a:uFillTx/>
                <a:latin typeface="Arial"/>
                <a:ea typeface="+mn-ea"/>
                <a:cs typeface="+mn-cs"/>
              </a:rPr>
              <a:t>Fidelity Data</a:t>
            </a:r>
          </a:p>
        </p:txBody>
      </p:sp>
      <p:sp>
        <p:nvSpPr>
          <p:cNvPr id="13" name="Left Arrow 12">
            <a:extLst>
              <a:ext uri="{FF2B5EF4-FFF2-40B4-BE49-F238E27FC236}">
                <a16:creationId xmlns:a16="http://schemas.microsoft.com/office/drawing/2014/main" id="{716BD2B2-07D9-1240-8920-737168419EEC}"/>
              </a:ext>
            </a:extLst>
          </p:cNvPr>
          <p:cNvSpPr/>
          <p:nvPr/>
        </p:nvSpPr>
        <p:spPr>
          <a:xfrm rot="19911406">
            <a:off x="6413745" y="366825"/>
            <a:ext cx="3136530" cy="1316741"/>
          </a:xfrm>
          <a:prstGeom prst="leftArrow">
            <a:avLst/>
          </a:prstGeom>
          <a:ln w="15875">
            <a:solidFill>
              <a:schemeClr val="accent4">
                <a:lumMod val="50000"/>
              </a:schemeClr>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accent1">
                    <a:lumMod val="50000"/>
                  </a:schemeClr>
                </a:solidFill>
                <a:effectLst/>
                <a:uLnTx/>
                <a:uFillTx/>
                <a:latin typeface="Arial"/>
                <a:ea typeface="+mn-ea"/>
                <a:cs typeface="+mn-cs"/>
              </a:rPr>
              <a:t>Outcome</a:t>
            </a:r>
            <a:r>
              <a:rPr kumimoji="0" lang="en-US" sz="2800" b="1" i="0" u="none" strike="noStrike" kern="1200" cap="none" spc="0" normalizeH="0" noProof="0" dirty="0">
                <a:ln>
                  <a:noFill/>
                </a:ln>
                <a:solidFill>
                  <a:schemeClr val="accent1">
                    <a:lumMod val="50000"/>
                  </a:schemeClr>
                </a:solidFill>
                <a:effectLst/>
                <a:uLnTx/>
                <a:uFillTx/>
                <a:latin typeface="Arial"/>
                <a:ea typeface="+mn-ea"/>
                <a:cs typeface="+mn-cs"/>
              </a:rPr>
              <a:t> </a:t>
            </a:r>
            <a:r>
              <a:rPr kumimoji="0" lang="en-US" sz="2800" b="1" i="0" u="none" strike="noStrike" kern="1200" cap="none" spc="0" normalizeH="0" baseline="0" noProof="0" dirty="0">
                <a:ln>
                  <a:noFill/>
                </a:ln>
                <a:solidFill>
                  <a:schemeClr val="accent1">
                    <a:lumMod val="50000"/>
                  </a:schemeClr>
                </a:solidFill>
                <a:effectLst/>
                <a:uLnTx/>
                <a:uFillTx/>
                <a:latin typeface="Arial"/>
                <a:ea typeface="+mn-ea"/>
                <a:cs typeface="+mn-cs"/>
              </a:rPr>
              <a:t>Data</a:t>
            </a:r>
          </a:p>
        </p:txBody>
      </p:sp>
      <p:sp>
        <p:nvSpPr>
          <p:cNvPr id="14" name="Left Arrow 13">
            <a:extLst>
              <a:ext uri="{FF2B5EF4-FFF2-40B4-BE49-F238E27FC236}">
                <a16:creationId xmlns:a16="http://schemas.microsoft.com/office/drawing/2014/main" id="{89905A77-8E45-6E49-9B4D-0A3C34744349}"/>
              </a:ext>
            </a:extLst>
          </p:cNvPr>
          <p:cNvSpPr/>
          <p:nvPr/>
        </p:nvSpPr>
        <p:spPr>
          <a:xfrm rot="19911406" flipH="1">
            <a:off x="4202023" y="3943084"/>
            <a:ext cx="5425064" cy="3218865"/>
          </a:xfrm>
          <a:prstGeom prst="leftArrow">
            <a:avLst/>
          </a:prstGeom>
          <a:ln w="15875">
            <a:solidFill>
              <a:schemeClr val="accent4">
                <a:lumMod val="50000"/>
              </a:schemeClr>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accent1">
                    <a:lumMod val="50000"/>
                  </a:schemeClr>
                </a:solidFill>
                <a:effectLst/>
                <a:uLnTx/>
                <a:uFillTx/>
                <a:latin typeface="Arial"/>
                <a:ea typeface="+mn-ea"/>
                <a:cs typeface="+mn-cs"/>
              </a:rPr>
              <a:t>Celebrations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chemeClr val="accent1">
                    <a:lumMod val="50000"/>
                  </a:schemeClr>
                </a:solidFill>
                <a:latin typeface="Arial"/>
              </a:rPr>
              <a:t>Areas to Strengthen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accent1">
                    <a:lumMod val="50000"/>
                  </a:schemeClr>
                </a:solidFill>
                <a:effectLst/>
                <a:uLnTx/>
                <a:uFillTx/>
                <a:latin typeface="Arial"/>
                <a:ea typeface="+mn-ea"/>
                <a:cs typeface="+mn-cs"/>
              </a:rPr>
              <a:t>Action</a:t>
            </a:r>
            <a:r>
              <a:rPr kumimoji="0" lang="en-US" sz="2800" b="1" i="0" u="none" strike="noStrike" kern="1200" cap="none" spc="0" normalizeH="0" noProof="0" dirty="0">
                <a:ln>
                  <a:noFill/>
                </a:ln>
                <a:solidFill>
                  <a:schemeClr val="accent1">
                    <a:lumMod val="50000"/>
                  </a:schemeClr>
                </a:solidFill>
                <a:effectLst/>
                <a:uLnTx/>
                <a:uFillTx/>
                <a:latin typeface="Arial"/>
                <a:ea typeface="+mn-ea"/>
                <a:cs typeface="+mn-cs"/>
              </a:rPr>
              <a:t> Steps</a:t>
            </a:r>
            <a:endParaRPr kumimoji="0" lang="en-US" sz="2800" b="1" i="0" u="none" strike="noStrike" kern="1200" cap="none" spc="0" normalizeH="0" baseline="0" noProof="0" dirty="0">
              <a:ln>
                <a:noFill/>
              </a:ln>
              <a:solidFill>
                <a:schemeClr val="accent1">
                  <a:lumMod val="50000"/>
                </a:schemeClr>
              </a:solidFill>
              <a:effectLst/>
              <a:uLnTx/>
              <a:uFillTx/>
              <a:latin typeface="Arial"/>
              <a:ea typeface="+mn-ea"/>
              <a:cs typeface="+mn-cs"/>
            </a:endParaRPr>
          </a:p>
        </p:txBody>
      </p:sp>
      <p:sp>
        <p:nvSpPr>
          <p:cNvPr id="2" name="TextBox 1">
            <a:extLst>
              <a:ext uri="{FF2B5EF4-FFF2-40B4-BE49-F238E27FC236}">
                <a16:creationId xmlns:a16="http://schemas.microsoft.com/office/drawing/2014/main" id="{1B40E431-91AE-8F4A-AA03-7532FB9576F7}"/>
              </a:ext>
            </a:extLst>
          </p:cNvPr>
          <p:cNvSpPr txBox="1"/>
          <p:nvPr/>
        </p:nvSpPr>
        <p:spPr>
          <a:xfrm>
            <a:off x="173642" y="273722"/>
            <a:ext cx="5074594" cy="646331"/>
          </a:xfrm>
          <a:prstGeom prst="rect">
            <a:avLst/>
          </a:prstGeom>
          <a:noFill/>
        </p:spPr>
        <p:txBody>
          <a:bodyPr wrap="none" rtlCol="0">
            <a:spAutoFit/>
          </a:bodyPr>
          <a:lstStyle/>
          <a:p>
            <a:r>
              <a:rPr lang="en-US" sz="3600" b="1" dirty="0"/>
              <a:t>Annual Evaluation Report</a:t>
            </a:r>
          </a:p>
        </p:txBody>
      </p:sp>
    </p:spTree>
    <p:extLst>
      <p:ext uri="{BB962C8B-B14F-4D97-AF65-F5344CB8AC3E}">
        <p14:creationId xmlns:p14="http://schemas.microsoft.com/office/powerpoint/2010/main" val="300401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subTnLst>
                                    <p:set>
                                      <p:cBhvr override="childStyle">
                                        <p:cTn dur="1" fill="hold" display="0" masterRel="nextClick" afterEffect="1"/>
                                        <p:tgtEl>
                                          <p:spTgt spid="12"/>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subTnLst>
                                    <p:set>
                                      <p:cBhvr override="childStyle">
                                        <p:cTn dur="1" fill="hold" display="0" masterRel="nextClick" afterEffect="1"/>
                                        <p:tgtEl>
                                          <p:spTgt spid="13"/>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subTnLst>
                                    <p:set>
                                      <p:cBhvr override="childStyle">
                                        <p:cTn dur="1" fill="hold" display="0" masterRel="nextClick" afterEffect="1"/>
                                        <p:tgtEl>
                                          <p:spTgt spid="1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BBE63B9-0BAD-4C14-B13E-D9E35A328108}"/>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Click to add text</a:t>
            </a:r>
          </a:p>
        </p:txBody>
      </p:sp>
      <p:sp>
        <p:nvSpPr>
          <p:cNvPr id="3" name="TextBox 2">
            <a:extLst>
              <a:ext uri="{FF2B5EF4-FFF2-40B4-BE49-F238E27FC236}">
                <a16:creationId xmlns:a16="http://schemas.microsoft.com/office/drawing/2014/main" id="{60216391-EFF1-4315-9887-2AFAADCA9EB8}"/>
              </a:ext>
            </a:extLst>
          </p:cNvPr>
          <p:cNvSpPr txBox="1"/>
          <p:nvPr/>
        </p:nvSpPr>
        <p:spPr>
          <a:xfrm>
            <a:off x="944208" y="113318"/>
            <a:ext cx="10403346" cy="1446550"/>
          </a:xfrm>
          <a:prstGeom prst="rect">
            <a:avLst/>
          </a:prstGeom>
          <a:noFill/>
          <a:ln>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en-US" sz="2000">
              <a:solidFill>
                <a:srgbClr val="FFFFFF"/>
              </a:solidFill>
            </a:endParaRPr>
          </a:p>
          <a:p>
            <a:pPr algn="ctr"/>
            <a:r>
              <a:rPr lang="en-US" sz="2400">
                <a:solidFill>
                  <a:srgbClr val="FFFFFF"/>
                </a:solidFill>
              </a:rPr>
              <a:t>What Tier 1 outcome data can you use to complement your TFI data?</a:t>
            </a:r>
          </a:p>
          <a:p>
            <a:pPr algn="ctr"/>
            <a:endParaRPr lang="en-US" sz="2400">
              <a:solidFill>
                <a:schemeClr val="bg1"/>
              </a:solidFill>
              <a:cs typeface="Arial"/>
            </a:endParaRPr>
          </a:p>
          <a:p>
            <a:pPr algn="ctr"/>
            <a:r>
              <a:rPr lang="en-US" sz="2000" i="1">
                <a:solidFill>
                  <a:schemeClr val="bg1"/>
                </a:solidFill>
                <a:cs typeface="Arial"/>
              </a:rPr>
              <a:t>(Remember to consider your team's desired outcomes/goals as you decide!)</a:t>
            </a:r>
            <a:endParaRPr lang="en-US" sz="2400" i="1">
              <a:solidFill>
                <a:schemeClr val="bg1"/>
              </a:solidFill>
              <a:cs typeface="Arial"/>
            </a:endParaRPr>
          </a:p>
        </p:txBody>
      </p:sp>
      <p:sp>
        <p:nvSpPr>
          <p:cNvPr id="4" name="Rectangle 3">
            <a:extLst>
              <a:ext uri="{FF2B5EF4-FFF2-40B4-BE49-F238E27FC236}">
                <a16:creationId xmlns:a16="http://schemas.microsoft.com/office/drawing/2014/main" id="{D69B93F5-284E-C645-96C8-F09698A0BA22}"/>
              </a:ext>
            </a:extLst>
          </p:cNvPr>
          <p:cNvSpPr/>
          <p:nvPr/>
        </p:nvSpPr>
        <p:spPr>
          <a:xfrm>
            <a:off x="3628272" y="2198497"/>
            <a:ext cx="2247315" cy="1488388"/>
          </a:xfrm>
          <a:prstGeom prst="rect">
            <a:avLst/>
          </a:prstGeom>
          <a:blipFill>
            <a:blip r:embed="rId3" cstate="screen">
              <a:extLst>
                <a:ext uri="{28A0092B-C50C-407E-A947-70E740481C1C}">
                  <a14:useLocalDpi xmlns:a14="http://schemas.microsoft.com/office/drawing/2010/main" val="0"/>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6" name="Rectangle 2">
            <a:extLst>
              <a:ext uri="{FF2B5EF4-FFF2-40B4-BE49-F238E27FC236}">
                <a16:creationId xmlns:a16="http://schemas.microsoft.com/office/drawing/2014/main" id="{F5C629C2-9237-3646-9621-146893965629}"/>
              </a:ext>
            </a:extLst>
          </p:cNvPr>
          <p:cNvSpPr>
            <a:spLocks noChangeArrowheads="1"/>
          </p:cNvSpPr>
          <p:nvPr/>
        </p:nvSpPr>
        <p:spPr bwMode="auto">
          <a:xfrm>
            <a:off x="9044940" y="11331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0241" name="Picture 16">
            <a:extLst>
              <a:ext uri="{FF2B5EF4-FFF2-40B4-BE49-F238E27FC236}">
                <a16:creationId xmlns:a16="http://schemas.microsoft.com/office/drawing/2014/main" id="{1A66E5F2-7708-D944-96E5-5D4DB4ED6DB4}"/>
              </a:ext>
            </a:extLst>
          </p:cNvPr>
          <p:cNvPicPr>
            <a:picLocks noChangeAspect="1" noChangeArrowheads="1"/>
          </p:cNvPicPr>
          <p:nvPr/>
        </p:nvPicPr>
        <p:blipFill>
          <a:blip r:embed="rId4" r:link="rId5" cstate="screen">
            <a:extLst>
              <a:ext uri="{28A0092B-C50C-407E-A947-70E740481C1C}">
                <a14:useLocalDpi xmlns:a14="http://schemas.microsoft.com/office/drawing/2010/main" val="0"/>
              </a:ext>
            </a:extLst>
          </a:blip>
          <a:srcRect/>
          <a:stretch>
            <a:fillRect/>
          </a:stretch>
        </p:blipFill>
        <p:spPr bwMode="auto">
          <a:xfrm>
            <a:off x="327660" y="5059984"/>
            <a:ext cx="2819400" cy="1476179"/>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4">
            <a:extLst>
              <a:ext uri="{FF2B5EF4-FFF2-40B4-BE49-F238E27FC236}">
                <a16:creationId xmlns:a16="http://schemas.microsoft.com/office/drawing/2014/main" id="{94DCAFB3-2223-7445-940A-4C4244EF6A4D}"/>
              </a:ext>
            </a:extLst>
          </p:cNvPr>
          <p:cNvSpPr>
            <a:spLocks noChangeArrowheads="1"/>
          </p:cNvSpPr>
          <p:nvPr/>
        </p:nvSpPr>
        <p:spPr bwMode="auto">
          <a:xfrm>
            <a:off x="6051102" y="11331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0243" name="Picture 13">
            <a:extLst>
              <a:ext uri="{FF2B5EF4-FFF2-40B4-BE49-F238E27FC236}">
                <a16:creationId xmlns:a16="http://schemas.microsoft.com/office/drawing/2014/main" id="{9DFFBBC7-666F-234B-84FC-53835BAF00B5}"/>
              </a:ext>
            </a:extLst>
          </p:cNvPr>
          <p:cNvPicPr>
            <a:picLocks noChangeAspect="1" noChangeArrowheads="1"/>
          </p:cNvPicPr>
          <p:nvPr/>
        </p:nvPicPr>
        <p:blipFill>
          <a:blip r:embed="rId6" r:link="rId7" cstate="screen">
            <a:extLst>
              <a:ext uri="{28A0092B-C50C-407E-A947-70E740481C1C}">
                <a14:useLocalDpi xmlns:a14="http://schemas.microsoft.com/office/drawing/2010/main" val="0"/>
              </a:ext>
            </a:extLst>
          </a:blip>
          <a:srcRect/>
          <a:stretch>
            <a:fillRect/>
          </a:stretch>
        </p:blipFill>
        <p:spPr bwMode="auto">
          <a:xfrm>
            <a:off x="327660" y="2250963"/>
            <a:ext cx="2819400" cy="147617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6">
            <a:extLst>
              <a:ext uri="{FF2B5EF4-FFF2-40B4-BE49-F238E27FC236}">
                <a16:creationId xmlns:a16="http://schemas.microsoft.com/office/drawing/2014/main" id="{48FCDDD7-C4D3-934B-8ED8-1C2549F2468D}"/>
              </a:ext>
            </a:extLst>
          </p:cNvPr>
          <p:cNvSpPr>
            <a:spLocks noChangeArrowheads="1"/>
          </p:cNvSpPr>
          <p:nvPr/>
        </p:nvSpPr>
        <p:spPr bwMode="auto">
          <a:xfrm>
            <a:off x="9400540" y="500581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0245" name="Picture 6">
            <a:extLst>
              <a:ext uri="{FF2B5EF4-FFF2-40B4-BE49-F238E27FC236}">
                <a16:creationId xmlns:a16="http://schemas.microsoft.com/office/drawing/2014/main" id="{409E515B-7054-3641-8EB6-8F45A1E5C4AB}"/>
              </a:ext>
            </a:extLst>
          </p:cNvPr>
          <p:cNvPicPr>
            <a:picLocks noChangeAspect="1" noChangeArrowheads="1"/>
          </p:cNvPicPr>
          <p:nvPr/>
        </p:nvPicPr>
        <p:blipFill>
          <a:blip r:embed="rId8" r:link="rId9" cstate="screen">
            <a:extLst>
              <a:ext uri="{28A0092B-C50C-407E-A947-70E740481C1C}">
                <a14:useLocalDpi xmlns:a14="http://schemas.microsoft.com/office/drawing/2010/main" val="0"/>
              </a:ext>
            </a:extLst>
          </a:blip>
          <a:srcRect/>
          <a:stretch>
            <a:fillRect/>
          </a:stretch>
        </p:blipFill>
        <p:spPr bwMode="auto">
          <a:xfrm>
            <a:off x="3677577" y="5059984"/>
            <a:ext cx="2247315" cy="1505933"/>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BD4FB981-1407-F141-B97C-678C3E9D813B}"/>
              </a:ext>
            </a:extLst>
          </p:cNvPr>
          <p:cNvSpPr>
            <a:spLocks noChangeArrowheads="1"/>
          </p:cNvSpPr>
          <p:nvPr/>
        </p:nvSpPr>
        <p:spPr bwMode="auto">
          <a:xfrm>
            <a:off x="6051102" y="2051671"/>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0247" name="Picture 7">
            <a:extLst>
              <a:ext uri="{FF2B5EF4-FFF2-40B4-BE49-F238E27FC236}">
                <a16:creationId xmlns:a16="http://schemas.microsoft.com/office/drawing/2014/main" id="{EB6ED750-AE9C-B54A-8A2B-2A8A1F394DAB}"/>
              </a:ext>
            </a:extLst>
          </p:cNvPr>
          <p:cNvPicPr>
            <a:picLocks noChangeAspect="1" noChangeArrowheads="1"/>
          </p:cNvPicPr>
          <p:nvPr/>
        </p:nvPicPr>
        <p:blipFill>
          <a:blip r:embed="rId10" r:link="rId11">
            <a:extLst>
              <a:ext uri="{28A0092B-C50C-407E-A947-70E740481C1C}">
                <a14:useLocalDpi xmlns:a14="http://schemas.microsoft.com/office/drawing/2010/main" val="0"/>
              </a:ext>
            </a:extLst>
          </a:blip>
          <a:srcRect/>
          <a:stretch>
            <a:fillRect/>
          </a:stretch>
        </p:blipFill>
        <p:spPr bwMode="auto">
          <a:xfrm>
            <a:off x="6487889" y="2177377"/>
            <a:ext cx="2247314" cy="1530628"/>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10">
            <a:extLst>
              <a:ext uri="{FF2B5EF4-FFF2-40B4-BE49-F238E27FC236}">
                <a16:creationId xmlns:a16="http://schemas.microsoft.com/office/drawing/2014/main" id="{E93EEE45-C491-F74E-980E-47082324632D}"/>
              </a:ext>
            </a:extLst>
          </p:cNvPr>
          <p:cNvSpPr>
            <a:spLocks noChangeArrowheads="1"/>
          </p:cNvSpPr>
          <p:nvPr/>
        </p:nvSpPr>
        <p:spPr bwMode="auto">
          <a:xfrm>
            <a:off x="9260840" y="205167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0249" name="Picture 8">
            <a:extLst>
              <a:ext uri="{FF2B5EF4-FFF2-40B4-BE49-F238E27FC236}">
                <a16:creationId xmlns:a16="http://schemas.microsoft.com/office/drawing/2014/main" id="{A7F4F209-7F3E-064D-ABB6-E02785440AE9}"/>
              </a:ext>
            </a:extLst>
          </p:cNvPr>
          <p:cNvPicPr>
            <a:picLocks noChangeAspect="1" noChangeArrowheads="1"/>
          </p:cNvPicPr>
          <p:nvPr/>
        </p:nvPicPr>
        <p:blipFill>
          <a:blip r:embed="rId12" r:link="rId13">
            <a:extLst>
              <a:ext uri="{28A0092B-C50C-407E-A947-70E740481C1C}">
                <a14:useLocalDpi xmlns:a14="http://schemas.microsoft.com/office/drawing/2010/main" val="0"/>
              </a:ext>
            </a:extLst>
          </a:blip>
          <a:srcRect/>
          <a:stretch>
            <a:fillRect/>
          </a:stretch>
        </p:blipFill>
        <p:spPr bwMode="auto">
          <a:xfrm>
            <a:off x="6455409" y="5005813"/>
            <a:ext cx="2361287" cy="1560104"/>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2">
            <a:extLst>
              <a:ext uri="{FF2B5EF4-FFF2-40B4-BE49-F238E27FC236}">
                <a16:creationId xmlns:a16="http://schemas.microsoft.com/office/drawing/2014/main" id="{879F532D-DF7D-E045-B048-A366F02A6972}"/>
              </a:ext>
            </a:extLst>
          </p:cNvPr>
          <p:cNvSpPr>
            <a:spLocks noChangeArrowheads="1"/>
          </p:cNvSpPr>
          <p:nvPr/>
        </p:nvSpPr>
        <p:spPr bwMode="auto">
          <a:xfrm>
            <a:off x="9183936" y="346668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0251" name="Picture 11" descr="Attendance rates">
            <a:extLst>
              <a:ext uri="{FF2B5EF4-FFF2-40B4-BE49-F238E27FC236}">
                <a16:creationId xmlns:a16="http://schemas.microsoft.com/office/drawing/2014/main" id="{9E4B250C-6A40-304B-A13D-A303E654E803}"/>
              </a:ext>
            </a:extLst>
          </p:cNvPr>
          <p:cNvPicPr>
            <a:picLocks noChangeAspect="1" noChangeArrowheads="1"/>
          </p:cNvPicPr>
          <p:nvPr/>
        </p:nvPicPr>
        <p:blipFill>
          <a:blip r:embed="rId14" r:link="rId15" cstate="screen">
            <a:extLst>
              <a:ext uri="{28A0092B-C50C-407E-A947-70E740481C1C}">
                <a14:useLocalDpi xmlns:a14="http://schemas.microsoft.com/office/drawing/2010/main" val="0"/>
              </a:ext>
            </a:extLst>
          </a:blip>
          <a:srcRect/>
          <a:stretch>
            <a:fillRect/>
          </a:stretch>
        </p:blipFill>
        <p:spPr bwMode="auto">
          <a:xfrm>
            <a:off x="9183936" y="3466683"/>
            <a:ext cx="2895600" cy="152400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90C893C3-1C7E-4F48-B31A-CEFE80E9559C}"/>
              </a:ext>
            </a:extLst>
          </p:cNvPr>
          <p:cNvSpPr txBox="1"/>
          <p:nvPr/>
        </p:nvSpPr>
        <p:spPr>
          <a:xfrm>
            <a:off x="944208" y="4064400"/>
            <a:ext cx="1608133" cy="369332"/>
          </a:xfrm>
          <a:prstGeom prst="rect">
            <a:avLst/>
          </a:prstGeom>
          <a:noFill/>
        </p:spPr>
        <p:txBody>
          <a:bodyPr wrap="none" rtlCol="0">
            <a:spAutoFit/>
          </a:bodyPr>
          <a:lstStyle/>
          <a:p>
            <a:r>
              <a:rPr lang="en-US">
                <a:solidFill>
                  <a:schemeClr val="bg1"/>
                </a:solidFill>
              </a:rPr>
              <a:t>Behavior data</a:t>
            </a:r>
          </a:p>
        </p:txBody>
      </p:sp>
      <p:sp>
        <p:nvSpPr>
          <p:cNvPr id="19" name="TextBox 18">
            <a:extLst>
              <a:ext uri="{FF2B5EF4-FFF2-40B4-BE49-F238E27FC236}">
                <a16:creationId xmlns:a16="http://schemas.microsoft.com/office/drawing/2014/main" id="{07E86B87-4642-6246-9F4B-9C634D82D927}"/>
              </a:ext>
            </a:extLst>
          </p:cNvPr>
          <p:cNvSpPr txBox="1"/>
          <p:nvPr/>
        </p:nvSpPr>
        <p:spPr>
          <a:xfrm>
            <a:off x="3545943" y="4064400"/>
            <a:ext cx="2681183" cy="646331"/>
          </a:xfrm>
          <a:prstGeom prst="rect">
            <a:avLst/>
          </a:prstGeom>
          <a:noFill/>
        </p:spPr>
        <p:txBody>
          <a:bodyPr wrap="none" rtlCol="0">
            <a:spAutoFit/>
          </a:bodyPr>
          <a:lstStyle/>
          <a:p>
            <a:r>
              <a:rPr lang="en-US">
                <a:solidFill>
                  <a:schemeClr val="bg1"/>
                </a:solidFill>
              </a:rPr>
              <a:t>School climate data</a:t>
            </a:r>
          </a:p>
          <a:p>
            <a:r>
              <a:rPr lang="en-US">
                <a:solidFill>
                  <a:schemeClr val="bg1"/>
                </a:solidFill>
              </a:rPr>
              <a:t>(students, staff, families)</a:t>
            </a:r>
          </a:p>
        </p:txBody>
      </p:sp>
      <p:sp>
        <p:nvSpPr>
          <p:cNvPr id="20" name="TextBox 19">
            <a:extLst>
              <a:ext uri="{FF2B5EF4-FFF2-40B4-BE49-F238E27FC236}">
                <a16:creationId xmlns:a16="http://schemas.microsoft.com/office/drawing/2014/main" id="{74039981-BF01-D048-9637-4760EBAA6E0A}"/>
              </a:ext>
            </a:extLst>
          </p:cNvPr>
          <p:cNvSpPr txBox="1"/>
          <p:nvPr/>
        </p:nvSpPr>
        <p:spPr>
          <a:xfrm>
            <a:off x="6594366" y="3882999"/>
            <a:ext cx="2287336" cy="923330"/>
          </a:xfrm>
          <a:prstGeom prst="rect">
            <a:avLst/>
          </a:prstGeom>
          <a:noFill/>
        </p:spPr>
        <p:txBody>
          <a:bodyPr wrap="square" rtlCol="0">
            <a:spAutoFit/>
          </a:bodyPr>
          <a:lstStyle/>
          <a:p>
            <a:r>
              <a:rPr lang="en-US">
                <a:solidFill>
                  <a:schemeClr val="bg1"/>
                </a:solidFill>
              </a:rPr>
              <a:t>Staff </a:t>
            </a:r>
          </a:p>
          <a:p>
            <a:r>
              <a:rPr lang="en-US">
                <a:solidFill>
                  <a:schemeClr val="bg1"/>
                </a:solidFill>
              </a:rPr>
              <a:t>Self-assessment  survey data</a:t>
            </a:r>
          </a:p>
        </p:txBody>
      </p:sp>
      <p:sp>
        <p:nvSpPr>
          <p:cNvPr id="21" name="TextBox 20">
            <a:extLst>
              <a:ext uri="{FF2B5EF4-FFF2-40B4-BE49-F238E27FC236}">
                <a16:creationId xmlns:a16="http://schemas.microsoft.com/office/drawing/2014/main" id="{AC531B9A-4DC5-044D-BB07-ECB0F5610983}"/>
              </a:ext>
            </a:extLst>
          </p:cNvPr>
          <p:cNvSpPr txBox="1"/>
          <p:nvPr/>
        </p:nvSpPr>
        <p:spPr>
          <a:xfrm>
            <a:off x="9827669" y="5443618"/>
            <a:ext cx="1864613" cy="369332"/>
          </a:xfrm>
          <a:prstGeom prst="rect">
            <a:avLst/>
          </a:prstGeom>
          <a:noFill/>
        </p:spPr>
        <p:txBody>
          <a:bodyPr wrap="none" rtlCol="0">
            <a:spAutoFit/>
          </a:bodyPr>
          <a:lstStyle/>
          <a:p>
            <a:r>
              <a:rPr lang="en-US">
                <a:solidFill>
                  <a:schemeClr val="bg1"/>
                </a:solidFill>
              </a:rPr>
              <a:t>Attendance data</a:t>
            </a:r>
          </a:p>
        </p:txBody>
      </p:sp>
    </p:spTree>
    <p:extLst>
      <p:ext uri="{BB962C8B-B14F-4D97-AF65-F5344CB8AC3E}">
        <p14:creationId xmlns:p14="http://schemas.microsoft.com/office/powerpoint/2010/main" val="45494208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27787FD-F8E2-F447-9D39-AAB8CCFA4FD2}"/>
              </a:ext>
            </a:extLst>
          </p:cNvPr>
          <p:cNvPicPr>
            <a:picLocks noChangeAspect="1"/>
          </p:cNvPicPr>
          <p:nvPr/>
        </p:nvPicPr>
        <p:blipFill>
          <a:blip r:embed="rId3"/>
          <a:stretch>
            <a:fillRect/>
          </a:stretch>
        </p:blipFill>
        <p:spPr>
          <a:xfrm rot="372283">
            <a:off x="8157410" y="986588"/>
            <a:ext cx="3861801" cy="5342020"/>
          </a:xfrm>
          <a:prstGeom prst="rect">
            <a:avLst/>
          </a:prstGeom>
        </p:spPr>
      </p:pic>
      <p:pic>
        <p:nvPicPr>
          <p:cNvPr id="3" name="Picture 2">
            <a:extLst>
              <a:ext uri="{FF2B5EF4-FFF2-40B4-BE49-F238E27FC236}">
                <a16:creationId xmlns:a16="http://schemas.microsoft.com/office/drawing/2014/main" id="{FB9E47E6-9BEB-8645-B838-E1B276979C1B}"/>
              </a:ext>
            </a:extLst>
          </p:cNvPr>
          <p:cNvPicPr>
            <a:picLocks noChangeAspect="1"/>
          </p:cNvPicPr>
          <p:nvPr/>
        </p:nvPicPr>
        <p:blipFill>
          <a:blip r:embed="rId4"/>
          <a:stretch>
            <a:fillRect/>
          </a:stretch>
        </p:blipFill>
        <p:spPr>
          <a:xfrm>
            <a:off x="5197643" y="305642"/>
            <a:ext cx="4890668" cy="6245007"/>
          </a:xfrm>
          <a:prstGeom prst="rect">
            <a:avLst/>
          </a:prstGeom>
          <a:ln>
            <a:solidFill>
              <a:schemeClr val="accent6"/>
            </a:solidFill>
          </a:ln>
        </p:spPr>
      </p:pic>
      <p:sp>
        <p:nvSpPr>
          <p:cNvPr id="6" name="Title 1">
            <a:extLst>
              <a:ext uri="{FF2B5EF4-FFF2-40B4-BE49-F238E27FC236}">
                <a16:creationId xmlns:a16="http://schemas.microsoft.com/office/drawing/2014/main" id="{17BCF271-FAC8-D14E-8B0A-6F7846C6D4C3}"/>
              </a:ext>
            </a:extLst>
          </p:cNvPr>
          <p:cNvSpPr txBox="1">
            <a:spLocks/>
          </p:cNvSpPr>
          <p:nvPr/>
        </p:nvSpPr>
        <p:spPr>
          <a:xfrm rot="-294">
            <a:off x="328733" y="483687"/>
            <a:ext cx="2120310" cy="619704"/>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2800" kern="0">
                <a:solidFill>
                  <a:schemeClr val="bg1"/>
                </a:solidFill>
              </a:rPr>
              <a:t>TEMPLATE</a:t>
            </a:r>
          </a:p>
        </p:txBody>
      </p:sp>
      <p:sp>
        <p:nvSpPr>
          <p:cNvPr id="7" name="TextBox 6">
            <a:extLst>
              <a:ext uri="{FF2B5EF4-FFF2-40B4-BE49-F238E27FC236}">
                <a16:creationId xmlns:a16="http://schemas.microsoft.com/office/drawing/2014/main" id="{477C7484-DB9D-7047-B46C-2EA0C6A82F38}"/>
              </a:ext>
            </a:extLst>
          </p:cNvPr>
          <p:cNvSpPr txBox="1"/>
          <p:nvPr/>
        </p:nvSpPr>
        <p:spPr>
          <a:xfrm>
            <a:off x="328706" y="2039976"/>
            <a:ext cx="4558146" cy="2776337"/>
          </a:xfrm>
          <a:prstGeom prst="rect">
            <a:avLst/>
          </a:prstGeom>
          <a:noFill/>
        </p:spPr>
        <p:txBody>
          <a:bodyPr wrap="square" rtlCol="0">
            <a:spAutoFit/>
          </a:bodyPr>
          <a:lstStyle/>
          <a:p>
            <a:pPr marL="285750" indent="-285750">
              <a:lnSpc>
                <a:spcPct val="200000"/>
              </a:lnSpc>
              <a:buFont typeface="Arial" panose="020B0604020202020204" pitchFamily="34" charset="0"/>
              <a:buChar char="•"/>
            </a:pPr>
            <a:r>
              <a:rPr lang="en-US" sz="2400">
                <a:solidFill>
                  <a:schemeClr val="bg1"/>
                </a:solidFill>
              </a:rPr>
              <a:t>Add your data</a:t>
            </a:r>
          </a:p>
          <a:p>
            <a:pPr marL="285750" indent="-285750">
              <a:lnSpc>
                <a:spcPct val="200000"/>
              </a:lnSpc>
              <a:buFont typeface="Arial" panose="020B0604020202020204" pitchFamily="34" charset="0"/>
              <a:buChar char="•"/>
            </a:pPr>
            <a:r>
              <a:rPr lang="en-US" sz="2400">
                <a:solidFill>
                  <a:schemeClr val="bg1"/>
                </a:solidFill>
              </a:rPr>
              <a:t>Match your school’s context</a:t>
            </a:r>
          </a:p>
          <a:p>
            <a:pPr marL="285750" indent="-285750">
              <a:lnSpc>
                <a:spcPct val="200000"/>
              </a:lnSpc>
              <a:buFont typeface="Arial" panose="020B0604020202020204" pitchFamily="34" charset="0"/>
              <a:buChar char="•"/>
            </a:pPr>
            <a:r>
              <a:rPr lang="en-US" sz="2400">
                <a:solidFill>
                  <a:schemeClr val="bg1"/>
                </a:solidFill>
              </a:rPr>
              <a:t>Share with stakeholders</a:t>
            </a:r>
          </a:p>
          <a:p>
            <a:pPr marL="285750" indent="-285750">
              <a:lnSpc>
                <a:spcPct val="200000"/>
              </a:lnSpc>
              <a:buFont typeface="Arial" panose="020B0604020202020204" pitchFamily="34" charset="0"/>
              <a:buChar char="•"/>
            </a:pPr>
            <a:endParaRPr lang="en-US">
              <a:solidFill>
                <a:schemeClr val="bg1"/>
              </a:solidFill>
            </a:endParaRPr>
          </a:p>
        </p:txBody>
      </p:sp>
    </p:spTree>
    <p:extLst>
      <p:ext uri="{BB962C8B-B14F-4D97-AF65-F5344CB8AC3E}">
        <p14:creationId xmlns:p14="http://schemas.microsoft.com/office/powerpoint/2010/main" val="98960200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045018"/>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0864982-2CAC-12CE-92EE-1B9637F3A171}"/>
              </a:ext>
            </a:extLst>
          </p:cNvPr>
          <p:cNvPicPr>
            <a:picLocks noChangeAspect="1"/>
          </p:cNvPicPr>
          <p:nvPr/>
        </p:nvPicPr>
        <p:blipFill>
          <a:blip r:embed="rId3"/>
          <a:stretch>
            <a:fillRect/>
          </a:stretch>
        </p:blipFill>
        <p:spPr>
          <a:xfrm rot="941951">
            <a:off x="7975374" y="1517857"/>
            <a:ext cx="2490237" cy="2942659"/>
          </a:xfrm>
          <a:prstGeom prst="rect">
            <a:avLst/>
          </a:prstGeom>
          <a:ln>
            <a:solidFill>
              <a:schemeClr val="accent6"/>
            </a:solidFill>
          </a:ln>
        </p:spPr>
      </p:pic>
      <p:graphicFrame>
        <p:nvGraphicFramePr>
          <p:cNvPr id="29" name="Diagram 28">
            <a:extLst>
              <a:ext uri="{FF2B5EF4-FFF2-40B4-BE49-F238E27FC236}">
                <a16:creationId xmlns:a16="http://schemas.microsoft.com/office/drawing/2014/main" id="{08BEC04D-856C-E247-A12D-1682F31AFFAC}"/>
              </a:ext>
            </a:extLst>
          </p:cNvPr>
          <p:cNvGraphicFramePr/>
          <p:nvPr>
            <p:extLst>
              <p:ext uri="{D42A27DB-BD31-4B8C-83A1-F6EECF244321}">
                <p14:modId xmlns:p14="http://schemas.microsoft.com/office/powerpoint/2010/main" val="3268123877"/>
              </p:ext>
            </p:extLst>
          </p:nvPr>
        </p:nvGraphicFramePr>
        <p:xfrm>
          <a:off x="5638065" y="3868812"/>
          <a:ext cx="6851569" cy="278814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39267" name="Rectangle 2"/>
          <p:cNvSpPr>
            <a:spLocks noGrp="1" noChangeArrowheads="1"/>
          </p:cNvSpPr>
          <p:nvPr>
            <p:ph type="title"/>
          </p:nvPr>
        </p:nvSpPr>
        <p:spPr>
          <a:xfrm>
            <a:off x="460652" y="323772"/>
            <a:ext cx="11167468" cy="845600"/>
          </a:xfrm>
          <a:noFill/>
        </p:spPr>
        <p:txBody>
          <a:bodyPr/>
          <a:lstStyle/>
          <a:p>
            <a:pPr eaLnBrk="1" hangingPunct="1"/>
            <a:r>
              <a:rPr lang="en-US" sz="4000" dirty="0">
                <a:solidFill>
                  <a:schemeClr val="bg1"/>
                </a:solidFill>
              </a:rPr>
              <a:t>DISCUSSION: Annual Evaluatio</a:t>
            </a:r>
            <a:r>
              <a:rPr lang="en-US" dirty="0">
                <a:solidFill>
                  <a:schemeClr val="bg1"/>
                </a:solidFill>
              </a:rPr>
              <a:t>n Planning</a:t>
            </a:r>
            <a:endParaRPr lang="en-US" sz="4000" dirty="0">
              <a:solidFill>
                <a:schemeClr val="bg1"/>
              </a:solidFill>
            </a:endParaRPr>
          </a:p>
        </p:txBody>
      </p:sp>
      <p:sp>
        <p:nvSpPr>
          <p:cNvPr id="139268" name="Rectangle 3"/>
          <p:cNvSpPr>
            <a:spLocks noGrp="1" noChangeArrowheads="1"/>
          </p:cNvSpPr>
          <p:nvPr>
            <p:ph type="body" idx="4294967295"/>
          </p:nvPr>
        </p:nvSpPr>
        <p:spPr>
          <a:xfrm>
            <a:off x="351513" y="1235832"/>
            <a:ext cx="6591728" cy="3506710"/>
          </a:xfrm>
          <a:solidFill>
            <a:srgbClr val="FFFFFF"/>
          </a:solidFill>
        </p:spPr>
        <p:txBody>
          <a:bodyPr/>
          <a:lstStyle/>
          <a:p>
            <a:pPr marL="342900" indent="-342900">
              <a:spcAft>
                <a:spcPts val="1200"/>
              </a:spcAft>
              <a:buClr>
                <a:schemeClr val="tx1"/>
              </a:buClr>
            </a:pPr>
            <a:r>
              <a:rPr lang="en-US" sz="2400" dirty="0">
                <a:solidFill>
                  <a:schemeClr val="tx1"/>
                </a:solidFill>
                <a:latin typeface="+mn-lt"/>
                <a:cs typeface="Calibri" panose="020F0502020204030204" pitchFamily="34" charset="0"/>
              </a:rPr>
              <a:t>What data will your team plan to report out next year?</a:t>
            </a:r>
          </a:p>
          <a:p>
            <a:pPr marL="342900" indent="-342900">
              <a:spcAft>
                <a:spcPts val="1200"/>
              </a:spcAft>
              <a:buClr>
                <a:schemeClr val="tx1"/>
              </a:buClr>
            </a:pPr>
            <a:r>
              <a:rPr lang="en-US" sz="2400" dirty="0">
                <a:solidFill>
                  <a:schemeClr val="tx1"/>
                </a:solidFill>
                <a:latin typeface="+mn-lt"/>
                <a:cs typeface="Calibri" panose="020F0502020204030204" pitchFamily="34" charset="0"/>
              </a:rPr>
              <a:t>What systems/routines need to be strengthened to effectively support data-based decision-making?</a:t>
            </a:r>
          </a:p>
          <a:p>
            <a:pPr marL="342900" indent="-342900">
              <a:spcAft>
                <a:spcPts val="1200"/>
              </a:spcAft>
              <a:buClr>
                <a:schemeClr val="tx1"/>
              </a:buClr>
            </a:pPr>
            <a:r>
              <a:rPr lang="en-US" sz="2400" dirty="0">
                <a:solidFill>
                  <a:schemeClr val="tx1"/>
                </a:solidFill>
                <a:latin typeface="+mn-lt"/>
                <a:cs typeface="Calibri" panose="020F0502020204030204" pitchFamily="34" charset="0"/>
              </a:rPr>
              <a:t>Add items to your action plan as needed.</a:t>
            </a:r>
          </a:p>
        </p:txBody>
      </p:sp>
      <p:pic>
        <p:nvPicPr>
          <p:cNvPr id="6" name="Picture 5">
            <a:extLst>
              <a:ext uri="{FF2B5EF4-FFF2-40B4-BE49-F238E27FC236}">
                <a16:creationId xmlns:a16="http://schemas.microsoft.com/office/drawing/2014/main" id="{33103A13-76C3-2646-88D4-59A7C6BE7FFE}"/>
              </a:ext>
            </a:extLst>
          </p:cNvPr>
          <p:cNvPicPr>
            <a:picLocks noChangeAspect="1"/>
          </p:cNvPicPr>
          <p:nvPr/>
        </p:nvPicPr>
        <p:blipFill rotWithShape="1">
          <a:blip r:embed="rId9"/>
          <a:srcRect l="14952" t="7204" r="20880" b="6394"/>
          <a:stretch/>
        </p:blipFill>
        <p:spPr>
          <a:xfrm>
            <a:off x="11329592" y="6018734"/>
            <a:ext cx="798074" cy="769229"/>
          </a:xfrm>
          <a:prstGeom prst="ellipse">
            <a:avLst/>
          </a:prstGeom>
          <a:ln w="19050">
            <a:solidFill>
              <a:schemeClr val="accent2">
                <a:lumMod val="50000"/>
              </a:schemeClr>
            </a:solidFill>
          </a:ln>
        </p:spPr>
      </p:pic>
    </p:spTree>
    <p:extLst>
      <p:ext uri="{BB962C8B-B14F-4D97-AF65-F5344CB8AC3E}">
        <p14:creationId xmlns:p14="http://schemas.microsoft.com/office/powerpoint/2010/main" val="183118632"/>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479" name="Google Shape;479;p38"/>
          <p:cNvSpPr/>
          <p:nvPr/>
        </p:nvSpPr>
        <p:spPr>
          <a:xfrm>
            <a:off x="1394460" y="937260"/>
            <a:ext cx="6549390" cy="5749290"/>
          </a:xfrm>
          <a:prstGeom prst="donut">
            <a:avLst>
              <a:gd name="adj" fmla="val 4516"/>
            </a:avLst>
          </a:pr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0" name="Google Shape;480;p38"/>
          <p:cNvSpPr txBox="1">
            <a:spLocks noGrp="1"/>
          </p:cNvSpPr>
          <p:nvPr>
            <p:ph type="title"/>
          </p:nvPr>
        </p:nvSpPr>
        <p:spPr>
          <a:xfrm rot="21599706">
            <a:off x="1677448" y="2866056"/>
            <a:ext cx="5983413" cy="2154763"/>
          </a:xfrm>
          <a:prstGeom prst="rect">
            <a:avLst/>
          </a:prstGeom>
        </p:spPr>
        <p:txBody>
          <a:bodyPr spcFirstLastPara="1" wrap="square" lIns="121900" tIns="121900" rIns="121900" bIns="121900" anchor="ctr" anchorCtr="0">
            <a:noAutofit/>
          </a:bodyPr>
          <a:lstStyle/>
          <a:p>
            <a:r>
              <a:rPr lang="en-US" sz="4400" b="1" dirty="0"/>
              <a:t>REVIEW &amp; REVISE:</a:t>
            </a:r>
            <a:br>
              <a:rPr lang="en-US" sz="4400" b="1" dirty="0"/>
            </a:br>
            <a:r>
              <a:rPr lang="en-US" sz="4400" b="1" dirty="0"/>
              <a:t>PBIS HANDBOOK AND TRAINING MATERIALS</a:t>
            </a:r>
            <a:endParaRPr lang="en-US" sz="6000" dirty="0"/>
          </a:p>
        </p:txBody>
      </p:sp>
      <p:pic>
        <p:nvPicPr>
          <p:cNvPr id="6" name="Picture 5">
            <a:extLst>
              <a:ext uri="{FF2B5EF4-FFF2-40B4-BE49-F238E27FC236}">
                <a16:creationId xmlns:a16="http://schemas.microsoft.com/office/drawing/2014/main" id="{0769406C-0E34-4163-8B3C-9A7B3412C294}"/>
              </a:ext>
            </a:extLst>
          </p:cNvPr>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182381" y="6066333"/>
            <a:ext cx="2833687" cy="703251"/>
          </a:xfrm>
          <a:prstGeom prst="rect">
            <a:avLst/>
          </a:prstGeom>
        </p:spPr>
      </p:pic>
    </p:spTree>
    <p:extLst>
      <p:ext uri="{BB962C8B-B14F-4D97-AF65-F5344CB8AC3E}">
        <p14:creationId xmlns:p14="http://schemas.microsoft.com/office/powerpoint/2010/main" val="303146709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2F89F54-09E3-54F3-8DBB-87B91EFBBA3B}"/>
              </a:ext>
            </a:extLst>
          </p:cNvPr>
          <p:cNvSpPr>
            <a:spLocks noGrp="1"/>
          </p:cNvSpPr>
          <p:nvPr>
            <p:ph type="title"/>
          </p:nvPr>
        </p:nvSpPr>
        <p:spPr>
          <a:xfrm>
            <a:off x="813349" y="467463"/>
            <a:ext cx="7493743" cy="845600"/>
          </a:xfrm>
        </p:spPr>
        <p:txBody>
          <a:bodyPr/>
          <a:lstStyle/>
          <a:p>
            <a:r>
              <a:rPr lang="en-US"/>
              <a:t>Coaches Year at a Glance</a:t>
            </a:r>
          </a:p>
        </p:txBody>
      </p:sp>
      <p:pic>
        <p:nvPicPr>
          <p:cNvPr id="5" name="Picture 4" descr="Table&#10;&#10;Description automatically generated">
            <a:extLst>
              <a:ext uri="{FF2B5EF4-FFF2-40B4-BE49-F238E27FC236}">
                <a16:creationId xmlns:a16="http://schemas.microsoft.com/office/drawing/2014/main" id="{6D00BBD6-4C39-B228-66C9-81FEFBD5EC53}"/>
              </a:ext>
            </a:extLst>
          </p:cNvPr>
          <p:cNvPicPr>
            <a:picLocks noChangeAspect="1"/>
          </p:cNvPicPr>
          <p:nvPr/>
        </p:nvPicPr>
        <p:blipFill>
          <a:blip r:embed="rId3"/>
          <a:stretch>
            <a:fillRect/>
          </a:stretch>
        </p:blipFill>
        <p:spPr>
          <a:xfrm>
            <a:off x="371960" y="1642822"/>
            <a:ext cx="6395446" cy="4870950"/>
          </a:xfrm>
          <a:prstGeom prst="rect">
            <a:avLst/>
          </a:prstGeom>
          <a:ln>
            <a:solidFill>
              <a:srgbClr val="36611F"/>
            </a:solidFill>
          </a:ln>
        </p:spPr>
      </p:pic>
      <p:sp>
        <p:nvSpPr>
          <p:cNvPr id="6" name="Google Shape;1010;p31">
            <a:extLst>
              <a:ext uri="{FF2B5EF4-FFF2-40B4-BE49-F238E27FC236}">
                <a16:creationId xmlns:a16="http://schemas.microsoft.com/office/drawing/2014/main" id="{2E736FA1-8264-F12E-10E8-C026F6014DB2}"/>
              </a:ext>
            </a:extLst>
          </p:cNvPr>
          <p:cNvSpPr txBox="1"/>
          <p:nvPr/>
        </p:nvSpPr>
        <p:spPr>
          <a:xfrm>
            <a:off x="7092869" y="1623783"/>
            <a:ext cx="4727171" cy="4870949"/>
          </a:xfrm>
          <a:prstGeom prst="rect">
            <a:avLst/>
          </a:prstGeom>
          <a:solidFill>
            <a:schemeClr val="lt1"/>
          </a:solidFill>
          <a:ln w="9525" cap="flat" cmpd="sng">
            <a:solidFill>
              <a:srgbClr val="1F3864"/>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00" b="0" i="0" u="none" strike="noStrike" kern="0" cap="none" spc="0" normalizeH="0" baseline="0" noProof="0">
                <a:ln>
                  <a:noFill/>
                </a:ln>
                <a:solidFill>
                  <a:srgbClr val="1F3864"/>
                </a:solidFill>
                <a:effectLst/>
                <a:uLnTx/>
                <a:uFillTx/>
                <a:latin typeface="Arial"/>
                <a:ea typeface="Arial"/>
                <a:cs typeface="Arial"/>
                <a:sym typeface="Arial"/>
              </a:rPr>
              <a:t>Month by month resources for coaches:</a:t>
            </a:r>
          </a:p>
          <a:p>
            <a:pPr marL="342900" marR="0" lvl="0" indent="-342900" algn="l" defTabSz="914400" rtl="0" eaLnBrk="1" fontAlgn="auto" latinLnBrk="0" hangingPunct="1">
              <a:lnSpc>
                <a:spcPct val="100000"/>
              </a:lnSpc>
              <a:spcBef>
                <a:spcPts val="1200"/>
              </a:spcBef>
              <a:spcAft>
                <a:spcPts val="0"/>
              </a:spcAft>
              <a:buClr>
                <a:srgbClr val="1F3864"/>
              </a:buClr>
              <a:buSzPts val="2160"/>
              <a:buFont typeface="Arial"/>
              <a:buChar char="•"/>
              <a:tabLst/>
              <a:defRPr/>
            </a:pPr>
            <a:r>
              <a:rPr kumimoji="0" lang="en-US" sz="2200" b="0" i="0" u="none" strike="noStrike" kern="0" cap="none" spc="0" normalizeH="0" baseline="0" noProof="0">
                <a:ln>
                  <a:noFill/>
                </a:ln>
                <a:solidFill>
                  <a:srgbClr val="1F3864"/>
                </a:solidFill>
                <a:effectLst/>
                <a:uLnTx/>
                <a:uFillTx/>
                <a:latin typeface="Arial"/>
                <a:ea typeface="Arial"/>
                <a:cs typeface="Arial"/>
                <a:sym typeface="Arial"/>
              </a:rPr>
              <a:t>Organizes what data should be reviewed when (for planning purposes)</a:t>
            </a:r>
          </a:p>
          <a:p>
            <a:pPr marL="342900" marR="0" lvl="0" indent="-342900" algn="l" defTabSz="914400" rtl="0" eaLnBrk="1" fontAlgn="auto" latinLnBrk="0" hangingPunct="1">
              <a:lnSpc>
                <a:spcPct val="100000"/>
              </a:lnSpc>
              <a:spcBef>
                <a:spcPts val="1200"/>
              </a:spcBef>
              <a:spcAft>
                <a:spcPts val="0"/>
              </a:spcAft>
              <a:buClr>
                <a:srgbClr val="1F3864"/>
              </a:buClr>
              <a:buSzPts val="2160"/>
              <a:buFont typeface="Arial"/>
              <a:buChar char="•"/>
              <a:tabLst/>
              <a:defRPr/>
            </a:pPr>
            <a:r>
              <a:rPr kumimoji="0" lang="en-US" sz="2200" b="0" i="0" u="none" strike="noStrike" kern="1200" cap="none" spc="0" normalizeH="0" baseline="0" noProof="0">
                <a:ln>
                  <a:noFill/>
                </a:ln>
                <a:solidFill>
                  <a:srgbClr val="1F3864"/>
                </a:solidFill>
                <a:effectLst/>
                <a:uLnTx/>
                <a:uFillTx/>
                <a:latin typeface="Arial"/>
                <a:ea typeface="+mn-ea"/>
                <a:cs typeface="+mn-cs"/>
              </a:rPr>
              <a:t>Prompts for coaches’ and team activities that support planning</a:t>
            </a:r>
          </a:p>
          <a:p>
            <a:pPr marL="342900" marR="0" lvl="0" indent="-342900" algn="l" defTabSz="914400" rtl="0" eaLnBrk="1" fontAlgn="auto" latinLnBrk="0" hangingPunct="1">
              <a:lnSpc>
                <a:spcPct val="100000"/>
              </a:lnSpc>
              <a:spcBef>
                <a:spcPts val="1200"/>
              </a:spcBef>
              <a:spcAft>
                <a:spcPts val="0"/>
              </a:spcAft>
              <a:buClr>
                <a:srgbClr val="1F3864"/>
              </a:buClr>
              <a:buSzPts val="2160"/>
              <a:buFont typeface="Arial"/>
              <a:buChar char="•"/>
              <a:tabLst/>
              <a:defRPr/>
            </a:pPr>
            <a:r>
              <a:rPr kumimoji="0" lang="en-US" sz="2200" b="0" i="0" u="none" strike="noStrike" kern="1200" cap="none" spc="0" normalizeH="0" baseline="0" noProof="0">
                <a:ln>
                  <a:noFill/>
                </a:ln>
                <a:solidFill>
                  <a:srgbClr val="1F3864"/>
                </a:solidFill>
                <a:effectLst/>
                <a:uLnTx/>
                <a:uFillTx/>
                <a:latin typeface="Arial"/>
                <a:ea typeface="+mn-ea"/>
                <a:cs typeface="+mn-cs"/>
              </a:rPr>
              <a:t>What practices should be conducted across the year.</a:t>
            </a:r>
          </a:p>
          <a:p>
            <a:pPr marL="342900" marR="0" lvl="0" indent="-342900" algn="l" defTabSz="914400" rtl="0" eaLnBrk="1" fontAlgn="auto" latinLnBrk="0" hangingPunct="1">
              <a:lnSpc>
                <a:spcPct val="100000"/>
              </a:lnSpc>
              <a:spcBef>
                <a:spcPts val="1200"/>
              </a:spcBef>
              <a:spcAft>
                <a:spcPts val="0"/>
              </a:spcAft>
              <a:buClr>
                <a:srgbClr val="1F3864"/>
              </a:buClr>
              <a:buSzPts val="2160"/>
              <a:buFont typeface="Arial"/>
              <a:buChar char="•"/>
              <a:tabLst/>
              <a:defRPr/>
            </a:pPr>
            <a:r>
              <a:rPr kumimoji="0" lang="en-US" sz="2200" b="0" i="0" u="none" strike="noStrike" kern="1200" cap="none" spc="0" normalizeH="0" baseline="0" noProof="0">
                <a:ln>
                  <a:noFill/>
                </a:ln>
                <a:solidFill>
                  <a:srgbClr val="1F3864"/>
                </a:solidFill>
                <a:effectLst/>
                <a:uLnTx/>
                <a:uFillTx/>
                <a:latin typeface="Arial"/>
                <a:ea typeface="+mn-ea"/>
                <a:cs typeface="+mn-cs"/>
              </a:rPr>
              <a:t>Ideas for communicating with Staff, Families, and Community.</a:t>
            </a:r>
          </a:p>
          <a:p>
            <a:pPr marL="342900" marR="0" lvl="0" indent="-342900" algn="l" defTabSz="914400" rtl="0" eaLnBrk="1" fontAlgn="auto" latinLnBrk="0" hangingPunct="1">
              <a:lnSpc>
                <a:spcPct val="100000"/>
              </a:lnSpc>
              <a:spcBef>
                <a:spcPts val="1200"/>
              </a:spcBef>
              <a:spcAft>
                <a:spcPts val="0"/>
              </a:spcAft>
              <a:buClr>
                <a:srgbClr val="1F3864"/>
              </a:buClr>
              <a:buSzPts val="2160"/>
              <a:buFont typeface="Arial"/>
              <a:buChar char="•"/>
              <a:tabLst/>
              <a:defRPr/>
            </a:pPr>
            <a:r>
              <a:rPr kumimoji="0" lang="en-US" sz="2200" b="0" i="0" u="none" strike="noStrike" kern="1200" cap="none" spc="0" normalizeH="0" baseline="0" noProof="0">
                <a:ln>
                  <a:noFill/>
                </a:ln>
                <a:solidFill>
                  <a:srgbClr val="1F3864"/>
                </a:solidFill>
                <a:effectLst/>
                <a:uLnTx/>
                <a:uFillTx/>
                <a:latin typeface="Arial"/>
                <a:ea typeface="+mn-ea"/>
                <a:cs typeface="+mn-cs"/>
              </a:rPr>
              <a:t>Create your own coaches’ plan! </a:t>
            </a:r>
          </a:p>
          <a:p>
            <a:pPr marL="342900" marR="0" lvl="0" indent="-342900" algn="l" defTabSz="914400" rtl="0" eaLnBrk="1" fontAlgn="auto" latinLnBrk="0" hangingPunct="1">
              <a:lnSpc>
                <a:spcPct val="100000"/>
              </a:lnSpc>
              <a:spcBef>
                <a:spcPts val="1200"/>
              </a:spcBef>
              <a:spcAft>
                <a:spcPts val="0"/>
              </a:spcAft>
              <a:buClr>
                <a:srgbClr val="1F3864"/>
              </a:buClr>
              <a:buSzPts val="2160"/>
              <a:buFont typeface="Arial"/>
              <a:buChar char="•"/>
              <a:tabLst/>
              <a:defRPr/>
            </a:pPr>
            <a:endParaRPr kumimoji="0" lang="en-US" sz="2200" b="0" i="0" u="none" strike="noStrike" kern="1200" cap="none" spc="0" normalizeH="0" baseline="0" noProof="0">
              <a:ln>
                <a:noFill/>
              </a:ln>
              <a:solidFill>
                <a:srgbClr val="1F3864"/>
              </a:solidFill>
              <a:effectLst/>
              <a:uLnTx/>
              <a:uFillTx/>
              <a:latin typeface="Arial"/>
              <a:ea typeface="+mn-ea"/>
              <a:cs typeface="+mn-cs"/>
            </a:endParaRPr>
          </a:p>
        </p:txBody>
      </p:sp>
    </p:spTree>
    <p:extLst>
      <p:ext uri="{BB962C8B-B14F-4D97-AF65-F5344CB8AC3E}">
        <p14:creationId xmlns:p14="http://schemas.microsoft.com/office/powerpoint/2010/main" val="184669084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7EF9F28-9EC8-B543-BDC9-DFF12939DDEA}"/>
              </a:ext>
            </a:extLst>
          </p:cNvPr>
          <p:cNvSpPr>
            <a:spLocks noGrp="1"/>
          </p:cNvSpPr>
          <p:nvPr>
            <p:ph type="title"/>
          </p:nvPr>
        </p:nvSpPr>
        <p:spPr>
          <a:xfrm rot="-294">
            <a:off x="579517" y="1747853"/>
            <a:ext cx="7621311" cy="1122400"/>
          </a:xfrm>
        </p:spPr>
        <p:txBody>
          <a:bodyPr/>
          <a:lstStyle/>
          <a:p>
            <a:r>
              <a:rPr lang="en-US" sz="5400"/>
              <a:t>Planning for Implementation Rollout </a:t>
            </a:r>
            <a:br>
              <a:rPr lang="en-US" sz="5400"/>
            </a:br>
            <a:r>
              <a:rPr lang="en-US" sz="5400"/>
              <a:t>Next Year</a:t>
            </a:r>
          </a:p>
        </p:txBody>
      </p:sp>
      <p:pic>
        <p:nvPicPr>
          <p:cNvPr id="11" name="Graphic 10" descr="Playbook">
            <a:extLst>
              <a:ext uri="{FF2B5EF4-FFF2-40B4-BE49-F238E27FC236}">
                <a16:creationId xmlns:a16="http://schemas.microsoft.com/office/drawing/2014/main" id="{DF80AFE3-274E-CB4C-8D0F-3C913EBD401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0626797">
            <a:off x="2033573" y="4346007"/>
            <a:ext cx="2122715" cy="2122715"/>
          </a:xfrm>
          <a:prstGeom prst="rect">
            <a:avLst/>
          </a:prstGeom>
        </p:spPr>
      </p:pic>
      <p:pic>
        <p:nvPicPr>
          <p:cNvPr id="13" name="Graphic 12" descr="Checklist RTL">
            <a:extLst>
              <a:ext uri="{FF2B5EF4-FFF2-40B4-BE49-F238E27FC236}">
                <a16:creationId xmlns:a16="http://schemas.microsoft.com/office/drawing/2014/main" id="{76BF8905-A1A6-4A4B-890A-1DDFD6AB691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377563">
            <a:off x="4688128" y="4591555"/>
            <a:ext cx="1814416" cy="1814416"/>
          </a:xfrm>
          <a:prstGeom prst="rect">
            <a:avLst/>
          </a:prstGeom>
        </p:spPr>
      </p:pic>
      <p:pic>
        <p:nvPicPr>
          <p:cNvPr id="9" name="Graphic 8" descr="Monthly calendar">
            <a:extLst>
              <a:ext uri="{FF2B5EF4-FFF2-40B4-BE49-F238E27FC236}">
                <a16:creationId xmlns:a16="http://schemas.microsoft.com/office/drawing/2014/main" id="{EDD7F160-FC57-D049-8BCC-D9187CF8141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302428" y="3651999"/>
            <a:ext cx="2175491" cy="2175491"/>
          </a:xfrm>
          <a:prstGeom prst="rect">
            <a:avLst/>
          </a:prstGeom>
        </p:spPr>
      </p:pic>
    </p:spTree>
    <p:extLst>
      <p:ext uri="{BB962C8B-B14F-4D97-AF65-F5344CB8AC3E}">
        <p14:creationId xmlns:p14="http://schemas.microsoft.com/office/powerpoint/2010/main" val="141298866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53F591-2D6B-0244-9EFE-86BE7C854144}"/>
              </a:ext>
            </a:extLst>
          </p:cNvPr>
          <p:cNvSpPr>
            <a:spLocks noGrp="1"/>
          </p:cNvSpPr>
          <p:nvPr>
            <p:ph type="title"/>
          </p:nvPr>
        </p:nvSpPr>
        <p:spPr>
          <a:xfrm>
            <a:off x="284396" y="329777"/>
            <a:ext cx="9378000" cy="845600"/>
          </a:xfrm>
        </p:spPr>
        <p:txBody>
          <a:bodyPr/>
          <a:lstStyle/>
          <a:p>
            <a:r>
              <a:rPr lang="en-US" dirty="0"/>
              <a:t>Planning for Next Fall…</a:t>
            </a:r>
          </a:p>
        </p:txBody>
      </p:sp>
      <p:pic>
        <p:nvPicPr>
          <p:cNvPr id="4" name="Graphic 3" descr="Checklist with solid fill">
            <a:extLst>
              <a:ext uri="{FF2B5EF4-FFF2-40B4-BE49-F238E27FC236}">
                <a16:creationId xmlns:a16="http://schemas.microsoft.com/office/drawing/2014/main" id="{57BD49CD-D752-D84E-AB8A-6A926DFE77F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58792" y="1175377"/>
            <a:ext cx="3282789" cy="3282789"/>
          </a:xfrm>
          <a:prstGeom prst="rect">
            <a:avLst/>
          </a:prstGeom>
        </p:spPr>
      </p:pic>
      <p:sp>
        <p:nvSpPr>
          <p:cNvPr id="5" name="TextBox 4">
            <a:extLst>
              <a:ext uri="{FF2B5EF4-FFF2-40B4-BE49-F238E27FC236}">
                <a16:creationId xmlns:a16="http://schemas.microsoft.com/office/drawing/2014/main" id="{40336A91-C3A8-4E44-B766-A8E3B9C0CF57}"/>
              </a:ext>
            </a:extLst>
          </p:cNvPr>
          <p:cNvSpPr txBox="1"/>
          <p:nvPr/>
        </p:nvSpPr>
        <p:spPr>
          <a:xfrm>
            <a:off x="3562505" y="1791528"/>
            <a:ext cx="4045493" cy="3539430"/>
          </a:xfrm>
          <a:prstGeom prst="rect">
            <a:avLst/>
          </a:prstGeom>
          <a:noFill/>
        </p:spPr>
        <p:txBody>
          <a:bodyPr wrap="square" rtlCol="0">
            <a:spAutoFit/>
          </a:bodyPr>
          <a:lstStyle/>
          <a:p>
            <a:r>
              <a:rPr lang="en-US" sz="3200" dirty="0">
                <a:solidFill>
                  <a:schemeClr val="bg1"/>
                </a:solidFill>
              </a:rPr>
              <a:t>Consider the needs of:</a:t>
            </a:r>
          </a:p>
          <a:p>
            <a:pPr marL="457200" indent="-457200">
              <a:buClr>
                <a:schemeClr val="accent5">
                  <a:lumMod val="75000"/>
                </a:schemeClr>
              </a:buClr>
              <a:buFont typeface="Arial" panose="020B0604020202020204" pitchFamily="34" charset="0"/>
              <a:buChar char="•"/>
            </a:pPr>
            <a:r>
              <a:rPr lang="en-US" sz="3200" dirty="0">
                <a:solidFill>
                  <a:schemeClr val="bg1"/>
                </a:solidFill>
              </a:rPr>
              <a:t>staff </a:t>
            </a:r>
          </a:p>
          <a:p>
            <a:pPr marL="457200" indent="-457200">
              <a:buClr>
                <a:schemeClr val="accent5">
                  <a:lumMod val="75000"/>
                </a:schemeClr>
              </a:buClr>
              <a:buFont typeface="Arial" panose="020B0604020202020204" pitchFamily="34" charset="0"/>
              <a:buChar char="•"/>
            </a:pPr>
            <a:r>
              <a:rPr lang="en-US" sz="3200" dirty="0">
                <a:solidFill>
                  <a:schemeClr val="bg1"/>
                </a:solidFill>
              </a:rPr>
              <a:t>students</a:t>
            </a:r>
          </a:p>
          <a:p>
            <a:pPr marL="457200" indent="-457200">
              <a:buClr>
                <a:schemeClr val="accent5">
                  <a:lumMod val="75000"/>
                </a:schemeClr>
              </a:buClr>
              <a:buFont typeface="Arial" panose="020B0604020202020204" pitchFamily="34" charset="0"/>
              <a:buChar char="•"/>
            </a:pPr>
            <a:r>
              <a:rPr lang="en-US" sz="3200" dirty="0">
                <a:solidFill>
                  <a:schemeClr val="bg1"/>
                </a:solidFill>
              </a:rPr>
              <a:t>families</a:t>
            </a:r>
          </a:p>
          <a:p>
            <a:pPr marL="457200" indent="-457200">
              <a:buClr>
                <a:schemeClr val="accent5">
                  <a:lumMod val="75000"/>
                </a:schemeClr>
              </a:buClr>
              <a:buFont typeface="Arial" panose="020B0604020202020204" pitchFamily="34" charset="0"/>
              <a:buChar char="•"/>
            </a:pPr>
            <a:r>
              <a:rPr lang="en-US" sz="3200" dirty="0">
                <a:solidFill>
                  <a:schemeClr val="bg1"/>
                </a:solidFill>
              </a:rPr>
              <a:t>community</a:t>
            </a:r>
          </a:p>
          <a:p>
            <a:pPr marL="457200" indent="-457200">
              <a:buClr>
                <a:schemeClr val="accent5">
                  <a:lumMod val="75000"/>
                </a:schemeClr>
              </a:buClr>
              <a:buFont typeface="Arial" panose="020B0604020202020204" pitchFamily="34" charset="0"/>
              <a:buChar char="•"/>
            </a:pPr>
            <a:endParaRPr lang="en-US" sz="3200" dirty="0">
              <a:solidFill>
                <a:schemeClr val="bg1"/>
              </a:solidFill>
            </a:endParaRPr>
          </a:p>
        </p:txBody>
      </p:sp>
      <p:sp>
        <p:nvSpPr>
          <p:cNvPr id="6" name="TextBox 5">
            <a:extLst>
              <a:ext uri="{FF2B5EF4-FFF2-40B4-BE49-F238E27FC236}">
                <a16:creationId xmlns:a16="http://schemas.microsoft.com/office/drawing/2014/main" id="{4DC2257A-504E-4845-9AD5-57A37D71A3A7}"/>
              </a:ext>
            </a:extLst>
          </p:cNvPr>
          <p:cNvSpPr txBox="1"/>
          <p:nvPr/>
        </p:nvSpPr>
        <p:spPr>
          <a:xfrm>
            <a:off x="7995678" y="1657399"/>
            <a:ext cx="4045493" cy="2677656"/>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sz="2800" dirty="0"/>
              <a:t>How can you re-establish </a:t>
            </a:r>
            <a:r>
              <a:rPr lang="en-US" sz="2800" b="1" dirty="0"/>
              <a:t>training/teaching </a:t>
            </a:r>
          </a:p>
          <a:p>
            <a:pPr algn="ctr"/>
            <a:r>
              <a:rPr lang="en-US" sz="2800" b="1" dirty="0"/>
              <a:t>content and routines </a:t>
            </a:r>
          </a:p>
          <a:p>
            <a:pPr algn="ctr"/>
            <a:r>
              <a:rPr lang="en-US" sz="2800" dirty="0"/>
              <a:t>to support each audience?</a:t>
            </a:r>
          </a:p>
        </p:txBody>
      </p:sp>
      <p:sp>
        <p:nvSpPr>
          <p:cNvPr id="7" name="TextBox 6">
            <a:extLst>
              <a:ext uri="{FF2B5EF4-FFF2-40B4-BE49-F238E27FC236}">
                <a16:creationId xmlns:a16="http://schemas.microsoft.com/office/drawing/2014/main" id="{95827631-A0C0-0B42-B21D-DA3E92971D2A}"/>
              </a:ext>
            </a:extLst>
          </p:cNvPr>
          <p:cNvSpPr txBox="1"/>
          <p:nvPr/>
        </p:nvSpPr>
        <p:spPr>
          <a:xfrm>
            <a:off x="691301" y="5144014"/>
            <a:ext cx="10809398" cy="1077218"/>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sz="3200" dirty="0"/>
              <a:t>How will you orient students, staff, and families that arrive in your school throughout the year?</a:t>
            </a:r>
          </a:p>
        </p:txBody>
      </p:sp>
    </p:spTree>
    <p:extLst>
      <p:ext uri="{BB962C8B-B14F-4D97-AF65-F5344CB8AC3E}">
        <p14:creationId xmlns:p14="http://schemas.microsoft.com/office/powerpoint/2010/main" val="160125005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3014660-0028-9346-BA2E-BD5C1D70E906}"/>
              </a:ext>
            </a:extLst>
          </p:cNvPr>
          <p:cNvSpPr>
            <a:spLocks noGrp="1"/>
          </p:cNvSpPr>
          <p:nvPr>
            <p:ph type="title"/>
          </p:nvPr>
        </p:nvSpPr>
        <p:spPr/>
        <p:txBody>
          <a:bodyPr/>
          <a:lstStyle/>
          <a:p>
            <a:r>
              <a:rPr lang="en-US"/>
              <a:t>Leadership Team: Next Steps</a:t>
            </a:r>
          </a:p>
        </p:txBody>
      </p:sp>
      <p:graphicFrame>
        <p:nvGraphicFramePr>
          <p:cNvPr id="7" name="Content Placeholder 3">
            <a:extLst>
              <a:ext uri="{FF2B5EF4-FFF2-40B4-BE49-F238E27FC236}">
                <a16:creationId xmlns:a16="http://schemas.microsoft.com/office/drawing/2014/main" id="{1CA3C848-937C-8142-A233-256B494A5BF5}"/>
              </a:ext>
            </a:extLst>
          </p:cNvPr>
          <p:cNvGraphicFramePr>
            <a:graphicFrameLocks/>
          </p:cNvGraphicFramePr>
          <p:nvPr/>
        </p:nvGraphicFramePr>
        <p:xfrm>
          <a:off x="1387549" y="1556952"/>
          <a:ext cx="9123932" cy="483358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9709460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2937D1-A0B0-CF46-8301-C56A0F0AE7D9}"/>
              </a:ext>
            </a:extLst>
          </p:cNvPr>
          <p:cNvSpPr>
            <a:spLocks noGrp="1"/>
          </p:cNvSpPr>
          <p:nvPr>
            <p:ph type="title"/>
          </p:nvPr>
        </p:nvSpPr>
        <p:spPr>
          <a:xfrm>
            <a:off x="189650" y="137867"/>
            <a:ext cx="9378000" cy="845600"/>
          </a:xfrm>
        </p:spPr>
        <p:txBody>
          <a:bodyPr/>
          <a:lstStyle/>
          <a:p>
            <a:r>
              <a:rPr lang="en-US"/>
              <a:t>PBIS ROLLOUT CHECKLIST</a:t>
            </a:r>
          </a:p>
        </p:txBody>
      </p:sp>
      <p:pic>
        <p:nvPicPr>
          <p:cNvPr id="5" name="Picture 4">
            <a:extLst>
              <a:ext uri="{FF2B5EF4-FFF2-40B4-BE49-F238E27FC236}">
                <a16:creationId xmlns:a16="http://schemas.microsoft.com/office/drawing/2014/main" id="{43DFC7E2-2CE1-D046-A620-47B557D9F299}"/>
              </a:ext>
            </a:extLst>
          </p:cNvPr>
          <p:cNvPicPr>
            <a:picLocks noChangeAspect="1"/>
          </p:cNvPicPr>
          <p:nvPr/>
        </p:nvPicPr>
        <p:blipFill>
          <a:blip r:embed="rId3"/>
          <a:stretch>
            <a:fillRect/>
          </a:stretch>
        </p:blipFill>
        <p:spPr>
          <a:xfrm>
            <a:off x="1289957" y="983467"/>
            <a:ext cx="10106239" cy="5736666"/>
          </a:xfrm>
          <a:prstGeom prst="rect">
            <a:avLst/>
          </a:prstGeom>
        </p:spPr>
      </p:pic>
      <p:sp>
        <p:nvSpPr>
          <p:cNvPr id="4" name="Speech Bubble: Rectangle with Corners Rounded 3">
            <a:extLst>
              <a:ext uri="{FF2B5EF4-FFF2-40B4-BE49-F238E27FC236}">
                <a16:creationId xmlns:a16="http://schemas.microsoft.com/office/drawing/2014/main" id="{BF1F2017-2FC0-6D49-8AAE-ABBCE1F0D61E}"/>
              </a:ext>
            </a:extLst>
          </p:cNvPr>
          <p:cNvSpPr/>
          <p:nvPr/>
        </p:nvSpPr>
        <p:spPr>
          <a:xfrm rot="396150">
            <a:off x="8445864" y="234362"/>
            <a:ext cx="3506967" cy="1870869"/>
          </a:xfrm>
          <a:prstGeom prst="wedgeRoundRectCallout">
            <a:avLst/>
          </a:prstGeom>
          <a:ln/>
        </p:spPr>
        <p:style>
          <a:lnRef idx="1">
            <a:schemeClr val="accent2"/>
          </a:lnRef>
          <a:fillRef idx="2">
            <a:schemeClr val="accent2"/>
          </a:fillRef>
          <a:effectRef idx="1">
            <a:schemeClr val="accent2"/>
          </a:effectRef>
          <a:fontRef idx="minor">
            <a:schemeClr val="dk1"/>
          </a:fontRef>
        </p:style>
        <p:txBody>
          <a:bodyPr lIns="91440" tIns="45720" rIns="91440" bIns="45720" rtlCol="0" anchor="ct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r>
              <a:rPr kumimoji="0" lang="en-US" sz="2400" b="0" i="0" u="none" strike="noStrike" kern="0" cap="none" spc="0" normalizeH="0" baseline="0" noProof="0">
                <a:ln>
                  <a:noFill/>
                </a:ln>
                <a:solidFill>
                  <a:srgbClr val="0D0F41"/>
                </a:solidFill>
                <a:effectLst/>
                <a:uLnTx/>
                <a:uFillTx/>
                <a:latin typeface="Hind Vadodara"/>
                <a:ea typeface="+mn-ea"/>
                <a:cs typeface="Hind Vadodara"/>
                <a:sym typeface="Arial"/>
              </a:rPr>
              <a:t>What </a:t>
            </a:r>
            <a:r>
              <a:rPr kumimoji="0" lang="en-US" sz="2400" b="0" i="0" u="none" strike="noStrike" kern="1200" cap="none" spc="0" normalizeH="0" baseline="0" noProof="0">
                <a:ln>
                  <a:noFill/>
                </a:ln>
                <a:solidFill>
                  <a:srgbClr val="0D0F41"/>
                </a:solidFill>
                <a:effectLst/>
                <a:uLnTx/>
                <a:uFillTx/>
                <a:latin typeface="Hind Vadodara"/>
                <a:ea typeface="+mn-ea"/>
                <a:cs typeface="Hind Vadodara"/>
              </a:rPr>
              <a:t>is</a:t>
            </a:r>
            <a:r>
              <a:rPr kumimoji="0" lang="en-US" sz="2400" b="0" i="0" u="none" strike="noStrike" kern="0" cap="none" spc="0" normalizeH="0" baseline="0" noProof="0">
                <a:ln>
                  <a:noFill/>
                </a:ln>
                <a:solidFill>
                  <a:srgbClr val="0D0F41"/>
                </a:solidFill>
                <a:effectLst/>
                <a:uLnTx/>
                <a:uFillTx/>
                <a:latin typeface="Hind Vadodara"/>
                <a:ea typeface="+mn-ea"/>
                <a:cs typeface="Hind Vadodara"/>
                <a:sym typeface="Arial"/>
              </a:rPr>
              <a:t> already in place in your building?</a:t>
            </a:r>
          </a:p>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1200" cap="none" spc="0" normalizeH="0" baseline="0" noProof="0">
              <a:ln>
                <a:noFill/>
              </a:ln>
              <a:solidFill>
                <a:prstClr val="white"/>
              </a:solidFill>
              <a:effectLst/>
              <a:uLnTx/>
              <a:uFillTx/>
              <a:latin typeface="Hind Vadodara" panose="020B0604020202020204" charset="0"/>
              <a:ea typeface="+mn-ea"/>
              <a:cs typeface="Hind Vadodara" panose="020B0604020202020204" charset="0"/>
            </a:endParaRPr>
          </a:p>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a:ln>
                  <a:noFill/>
                </a:ln>
                <a:solidFill>
                  <a:srgbClr val="0D0F41"/>
                </a:solidFill>
                <a:effectLst/>
                <a:uLnTx/>
                <a:uFillTx/>
                <a:latin typeface="Hind Vadodara"/>
                <a:ea typeface="+mn-ea"/>
                <a:cs typeface="Hind Vadodara"/>
                <a:sym typeface="Arial"/>
              </a:rPr>
              <a:t>What still needs to be developed?</a:t>
            </a:r>
            <a:endParaRPr kumimoji="0" lang="en-US" sz="2400" b="0" i="0" u="none" strike="noStrike" kern="0" cap="none" spc="0" normalizeH="0" baseline="0" noProof="0">
              <a:ln>
                <a:noFill/>
              </a:ln>
              <a:solidFill>
                <a:srgbClr val="0D0F41"/>
              </a:solidFill>
              <a:effectLst/>
              <a:uLnTx/>
              <a:uFillTx/>
              <a:latin typeface="Hind Vadodara"/>
              <a:ea typeface="+mn-ea"/>
              <a:cs typeface="Hind Vadodara"/>
            </a:endParaRPr>
          </a:p>
        </p:txBody>
      </p:sp>
    </p:spTree>
    <p:extLst>
      <p:ext uri="{BB962C8B-B14F-4D97-AF65-F5344CB8AC3E}">
        <p14:creationId xmlns:p14="http://schemas.microsoft.com/office/powerpoint/2010/main" val="5415826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43" name="Google Shape;343;p33"/>
          <p:cNvSpPr txBox="1">
            <a:spLocks noGrp="1"/>
          </p:cNvSpPr>
          <p:nvPr>
            <p:ph type="ctrTitle" idx="4"/>
          </p:nvPr>
        </p:nvSpPr>
        <p:spPr>
          <a:xfrm flipH="1">
            <a:off x="3646360" y="1838943"/>
            <a:ext cx="1560600" cy="577800"/>
          </a:xfrm>
          <a:prstGeom prst="rect">
            <a:avLst/>
          </a:prstGeom>
        </p:spPr>
        <p:txBody>
          <a:bodyPr spcFirstLastPara="1" wrap="square" lIns="91425" tIns="91425" rIns="91425" bIns="91425" anchor="b" anchorCtr="0">
            <a:noAutofit/>
          </a:bodyPr>
          <a:lstStyle/>
          <a:p>
            <a:r>
              <a:rPr lang="en" dirty="0"/>
              <a:t>Years</a:t>
            </a:r>
            <a:endParaRPr dirty="0"/>
          </a:p>
        </p:txBody>
      </p:sp>
      <p:sp>
        <p:nvSpPr>
          <p:cNvPr id="338" name="Google Shape;338;p33"/>
          <p:cNvSpPr txBox="1">
            <a:spLocks noGrp="1"/>
          </p:cNvSpPr>
          <p:nvPr>
            <p:ph type="title" idx="6"/>
          </p:nvPr>
        </p:nvSpPr>
        <p:spPr>
          <a:xfrm>
            <a:off x="373416" y="365621"/>
            <a:ext cx="11490685" cy="634200"/>
          </a:xfrm>
          <a:prstGeom prst="rect">
            <a:avLst/>
          </a:prstGeom>
        </p:spPr>
        <p:txBody>
          <a:bodyPr spcFirstLastPara="1" wrap="square" lIns="91425" tIns="91425" rIns="91425" bIns="91425" anchor="t" anchorCtr="0">
            <a:noAutofit/>
          </a:bodyPr>
          <a:lstStyle/>
          <a:p>
            <a:r>
              <a:rPr lang="en" dirty="0">
                <a:solidFill>
                  <a:schemeClr val="lt1"/>
                </a:solidFill>
                <a:latin typeface="Poppins SemiBold"/>
                <a:ea typeface="Poppins SemiBold"/>
                <a:cs typeface="Poppins SemiBold"/>
                <a:sym typeface="Poppins SemiBold"/>
              </a:rPr>
              <a:t>2023-2024 SEB Academy: PBIS Track Support Sturcture</a:t>
            </a:r>
            <a:endParaRPr dirty="0">
              <a:solidFill>
                <a:schemeClr val="lt1"/>
              </a:solidFill>
              <a:latin typeface="Poppins SemiBold"/>
              <a:ea typeface="Poppins SemiBold"/>
              <a:cs typeface="Poppins SemiBold"/>
              <a:sym typeface="Poppins SemiBold"/>
            </a:endParaRPr>
          </a:p>
        </p:txBody>
      </p:sp>
      <p:sp>
        <p:nvSpPr>
          <p:cNvPr id="344" name="Google Shape;344;p33"/>
          <p:cNvSpPr txBox="1">
            <a:spLocks noGrp="1"/>
          </p:cNvSpPr>
          <p:nvPr>
            <p:ph type="subTitle" idx="5"/>
          </p:nvPr>
        </p:nvSpPr>
        <p:spPr>
          <a:xfrm flipH="1">
            <a:off x="1467951" y="4033862"/>
            <a:ext cx="7793016" cy="1313688"/>
          </a:xfrm>
          <a:prstGeom prst="rect">
            <a:avLst/>
          </a:prstGeom>
        </p:spPr>
        <p:txBody>
          <a:bodyPr spcFirstLastPara="1" wrap="square" lIns="91425" tIns="91425" rIns="91425" bIns="91425" anchor="t" anchorCtr="0">
            <a:noAutofit/>
          </a:bodyPr>
          <a:lstStyle/>
          <a:p>
            <a:pPr marL="0" indent="0"/>
            <a:r>
              <a:rPr lang="en-US" sz="2000" u="sng" dirty="0">
                <a:solidFill>
                  <a:schemeClr val="accent4">
                    <a:lumMod val="40000"/>
                    <a:lumOff val="60000"/>
                  </a:schemeClr>
                </a:solidFill>
              </a:rPr>
              <a:t>Support</a:t>
            </a:r>
            <a:endParaRPr lang="en-US" sz="1600" u="sng" dirty="0">
              <a:solidFill>
                <a:schemeClr val="accent4">
                  <a:lumMod val="40000"/>
                  <a:lumOff val="60000"/>
                </a:schemeClr>
              </a:solidFill>
            </a:endParaRPr>
          </a:p>
          <a:p>
            <a:pPr marL="0" indent="0" algn="l"/>
            <a:endParaRPr lang="en-US" sz="1600" dirty="0"/>
          </a:p>
          <a:p>
            <a:pPr marL="228594" indent="-228594" algn="l">
              <a:buFont typeface="Arial" panose="020B0604020202020204" pitchFamily="34" charset="0"/>
              <a:buChar char="•"/>
            </a:pPr>
            <a:r>
              <a:rPr lang="en-US" sz="2000" dirty="0"/>
              <a:t>7 – 1.5 hr. Monthly Coach Meetings (Virtual)</a:t>
            </a:r>
          </a:p>
          <a:p>
            <a:pPr marL="228594" indent="-228594" algn="l">
              <a:buFont typeface="Arial" panose="020B0604020202020204" pitchFamily="34" charset="0"/>
              <a:buChar char="•"/>
            </a:pPr>
            <a:r>
              <a:rPr lang="en-US" sz="2000" dirty="0"/>
              <a:t>2 Full Day - Team Trainings Meetings (In Person)</a:t>
            </a:r>
          </a:p>
          <a:p>
            <a:pPr marL="228594" indent="-228594" algn="l">
              <a:buFont typeface="Arial" panose="020B0604020202020204" pitchFamily="34" charset="0"/>
              <a:buChar char="•"/>
            </a:pPr>
            <a:r>
              <a:rPr lang="en-US" sz="2000" dirty="0"/>
              <a:t>1 day (8 hr.) Technical Assistance per school</a:t>
            </a:r>
          </a:p>
          <a:p>
            <a:pPr marL="228594" indent="-228594" algn="l">
              <a:buFont typeface="Arial" panose="020B0604020202020204" pitchFamily="34" charset="0"/>
              <a:buChar char="•"/>
            </a:pPr>
            <a:r>
              <a:rPr lang="en-US" sz="2000" dirty="0"/>
              <a:t>SWIS Data System &amp; Training</a:t>
            </a:r>
          </a:p>
        </p:txBody>
      </p:sp>
      <p:sp>
        <p:nvSpPr>
          <p:cNvPr id="345" name="Google Shape;345;p33"/>
          <p:cNvSpPr txBox="1">
            <a:spLocks noGrp="1"/>
          </p:cNvSpPr>
          <p:nvPr>
            <p:ph type="ctrTitle" idx="2"/>
          </p:nvPr>
        </p:nvSpPr>
        <p:spPr>
          <a:xfrm flipH="1">
            <a:off x="5951480" y="2708518"/>
            <a:ext cx="1560600" cy="577800"/>
          </a:xfrm>
          <a:prstGeom prst="rect">
            <a:avLst/>
          </a:prstGeom>
        </p:spPr>
        <p:txBody>
          <a:bodyPr spcFirstLastPara="1" wrap="square" lIns="91425" tIns="91425" rIns="91425" bIns="91425" anchor="ctr" anchorCtr="0">
            <a:noAutofit/>
          </a:bodyPr>
          <a:lstStyle/>
          <a:p>
            <a:r>
              <a:rPr lang="en" sz="3000" dirty="0">
                <a:latin typeface="Poppins SemiBold"/>
                <a:ea typeface="Poppins SemiBold"/>
                <a:cs typeface="Poppins SemiBold"/>
                <a:sym typeface="Poppins SemiBold"/>
              </a:rPr>
              <a:t>03</a:t>
            </a:r>
            <a:endParaRPr sz="3000" dirty="0">
              <a:latin typeface="Poppins SemiBold"/>
              <a:ea typeface="Poppins SemiBold"/>
              <a:cs typeface="Poppins SemiBold"/>
              <a:sym typeface="Poppins SemiBold"/>
            </a:endParaRPr>
          </a:p>
        </p:txBody>
      </p:sp>
      <p:sp>
        <p:nvSpPr>
          <p:cNvPr id="346" name="Google Shape;346;p33"/>
          <p:cNvSpPr txBox="1">
            <a:spLocks noGrp="1"/>
          </p:cNvSpPr>
          <p:nvPr>
            <p:ph type="ctrTitle"/>
          </p:nvPr>
        </p:nvSpPr>
        <p:spPr>
          <a:xfrm flipH="1">
            <a:off x="3653307" y="2684899"/>
            <a:ext cx="1560600" cy="577800"/>
          </a:xfrm>
          <a:prstGeom prst="rect">
            <a:avLst/>
          </a:prstGeom>
        </p:spPr>
        <p:txBody>
          <a:bodyPr spcFirstLastPara="1" wrap="square" lIns="91425" tIns="91425" rIns="91425" bIns="91425" anchor="ctr" anchorCtr="0">
            <a:noAutofit/>
          </a:bodyPr>
          <a:lstStyle/>
          <a:p>
            <a:r>
              <a:rPr lang="en" sz="3000" dirty="0">
                <a:latin typeface="Poppins SemiBold"/>
                <a:ea typeface="Poppins SemiBold"/>
                <a:cs typeface="Poppins SemiBold"/>
                <a:sym typeface="Poppins SemiBold"/>
              </a:rPr>
              <a:t>02</a:t>
            </a:r>
            <a:endParaRPr sz="3000" dirty="0">
              <a:latin typeface="Poppins SemiBold"/>
              <a:ea typeface="Poppins SemiBold"/>
              <a:cs typeface="Poppins SemiBold"/>
              <a:sym typeface="Poppins SemiBold"/>
            </a:endParaRPr>
          </a:p>
        </p:txBody>
      </p:sp>
      <p:sp>
        <p:nvSpPr>
          <p:cNvPr id="347" name="Google Shape;347;p33"/>
          <p:cNvSpPr txBox="1">
            <a:spLocks noGrp="1"/>
          </p:cNvSpPr>
          <p:nvPr>
            <p:ph type="ctrTitle" idx="4"/>
          </p:nvPr>
        </p:nvSpPr>
        <p:spPr>
          <a:xfrm flipH="1">
            <a:off x="1079199" y="2616940"/>
            <a:ext cx="2361900" cy="634200"/>
          </a:xfrm>
          <a:prstGeom prst="rect">
            <a:avLst/>
          </a:prstGeom>
        </p:spPr>
        <p:txBody>
          <a:bodyPr spcFirstLastPara="1" wrap="square" lIns="91425" tIns="91425" rIns="91425" bIns="91425" anchor="ctr" anchorCtr="0">
            <a:noAutofit/>
          </a:bodyPr>
          <a:lstStyle/>
          <a:p>
            <a:r>
              <a:rPr lang="en" sz="3000" dirty="0">
                <a:latin typeface="Poppins SemiBold"/>
                <a:ea typeface="Poppins SemiBold"/>
                <a:cs typeface="Poppins SemiBold"/>
                <a:sym typeface="Poppins SemiBold"/>
              </a:rPr>
              <a:t>01</a:t>
            </a:r>
            <a:endParaRPr sz="3000" dirty="0">
              <a:latin typeface="Poppins SemiBold"/>
              <a:ea typeface="Poppins SemiBold"/>
              <a:cs typeface="Poppins SemiBold"/>
              <a:sym typeface="Poppins SemiBold"/>
            </a:endParaRPr>
          </a:p>
        </p:txBody>
      </p:sp>
      <p:sp>
        <p:nvSpPr>
          <p:cNvPr id="348" name="Google Shape;348;p33"/>
          <p:cNvSpPr/>
          <p:nvPr/>
        </p:nvSpPr>
        <p:spPr>
          <a:xfrm>
            <a:off x="1822449" y="2496340"/>
            <a:ext cx="875400" cy="875400"/>
          </a:xfrm>
          <a:prstGeom prst="donut">
            <a:avLst>
              <a:gd name="adj" fmla="val 5047"/>
            </a:avLst>
          </a:pr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defTabSz="1219170">
              <a:buClr>
                <a:srgbClr val="000000"/>
              </a:buClr>
              <a:defRPr/>
            </a:pPr>
            <a:endParaRPr sz="1400" kern="0">
              <a:solidFill>
                <a:srgbClr val="000000"/>
              </a:solidFill>
              <a:latin typeface="Arial"/>
              <a:cs typeface="Arial"/>
              <a:sym typeface="Arial"/>
            </a:endParaRPr>
          </a:p>
        </p:txBody>
      </p:sp>
      <p:sp>
        <p:nvSpPr>
          <p:cNvPr id="349" name="Google Shape;349;p33"/>
          <p:cNvSpPr/>
          <p:nvPr/>
        </p:nvSpPr>
        <p:spPr>
          <a:xfrm>
            <a:off x="3995907" y="2536023"/>
            <a:ext cx="875400" cy="875400"/>
          </a:xfrm>
          <a:prstGeom prst="donut">
            <a:avLst>
              <a:gd name="adj" fmla="val 5047"/>
            </a:avLst>
          </a:pr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defTabSz="1219170">
              <a:buClr>
                <a:srgbClr val="000000"/>
              </a:buClr>
              <a:defRPr/>
            </a:pPr>
            <a:endParaRPr sz="1400" kern="0">
              <a:solidFill>
                <a:srgbClr val="000000"/>
              </a:solidFill>
              <a:latin typeface="Arial"/>
              <a:cs typeface="Arial"/>
              <a:sym typeface="Arial"/>
            </a:endParaRPr>
          </a:p>
        </p:txBody>
      </p:sp>
      <p:sp>
        <p:nvSpPr>
          <p:cNvPr id="350" name="Google Shape;350;p33"/>
          <p:cNvSpPr/>
          <p:nvPr/>
        </p:nvSpPr>
        <p:spPr>
          <a:xfrm>
            <a:off x="6294080" y="2536023"/>
            <a:ext cx="875400" cy="875400"/>
          </a:xfrm>
          <a:prstGeom prst="donut">
            <a:avLst>
              <a:gd name="adj" fmla="val 5047"/>
            </a:avLst>
          </a:pr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defTabSz="1219170">
              <a:buClr>
                <a:srgbClr val="000000"/>
              </a:buClr>
              <a:defRPr/>
            </a:pPr>
            <a:endParaRPr sz="1400" kern="0">
              <a:solidFill>
                <a:srgbClr val="000000"/>
              </a:solidFill>
              <a:latin typeface="Arial"/>
              <a:cs typeface="Arial"/>
              <a:sym typeface="Arial"/>
            </a:endParaRPr>
          </a:p>
        </p:txBody>
      </p:sp>
      <p:sp>
        <p:nvSpPr>
          <p:cNvPr id="2" name="TextBox 1">
            <a:extLst>
              <a:ext uri="{FF2B5EF4-FFF2-40B4-BE49-F238E27FC236}">
                <a16:creationId xmlns:a16="http://schemas.microsoft.com/office/drawing/2014/main" id="{ADA23F9B-BA99-4228-9A4D-1D472D92CB78}"/>
              </a:ext>
            </a:extLst>
          </p:cNvPr>
          <p:cNvSpPr txBox="1"/>
          <p:nvPr/>
        </p:nvSpPr>
        <p:spPr>
          <a:xfrm>
            <a:off x="8982679" y="2240284"/>
            <a:ext cx="3091367" cy="4278094"/>
          </a:xfrm>
          <a:prstGeom prst="rect">
            <a:avLst/>
          </a:prstGeom>
          <a:noFill/>
        </p:spPr>
        <p:txBody>
          <a:bodyPr wrap="square" rtlCol="0">
            <a:spAutoFit/>
          </a:bodyPr>
          <a:lstStyle/>
          <a:p>
            <a:pPr defTabSz="1219170">
              <a:buClr>
                <a:srgbClr val="00A791"/>
              </a:buClr>
              <a:defRPr/>
            </a:pPr>
            <a:r>
              <a:rPr lang="en-US" sz="1600" kern="0" dirty="0">
                <a:solidFill>
                  <a:srgbClr val="00A791">
                    <a:lumMod val="40000"/>
                    <a:lumOff val="60000"/>
                  </a:srgbClr>
                </a:solidFill>
                <a:latin typeface="Hind Vadodara" panose="020B0604020202020204" charset="0"/>
                <a:cs typeface="Hind Vadodara" panose="020B0604020202020204" charset="0"/>
                <a:sym typeface="Arial"/>
              </a:rPr>
              <a:t>Team Training (Minimum): </a:t>
            </a:r>
          </a:p>
          <a:p>
            <a:pPr defTabSz="1219170">
              <a:buClr>
                <a:srgbClr val="00A791"/>
              </a:buClr>
              <a:defRPr/>
            </a:pPr>
            <a:endParaRPr lang="en-US" sz="1600" kern="0" dirty="0">
              <a:solidFill>
                <a:srgbClr val="00A791">
                  <a:lumMod val="40000"/>
                  <a:lumOff val="60000"/>
                </a:srgbClr>
              </a:solidFill>
              <a:latin typeface="Hind Vadodara" panose="020B0604020202020204" charset="0"/>
              <a:cs typeface="Hind Vadodara" panose="020B0604020202020204" charset="0"/>
              <a:sym typeface="Arial"/>
            </a:endParaRPr>
          </a:p>
          <a:p>
            <a:pPr marL="171446" lvl="4" indent="-171446" defTabSz="1219170">
              <a:buClr>
                <a:srgbClr val="00A791"/>
              </a:buClr>
              <a:buFont typeface="Wingdings" panose="05000000000000000000" pitchFamily="2" charset="2"/>
              <a:buChar char="ü"/>
              <a:defRPr/>
            </a:pPr>
            <a:r>
              <a:rPr lang="en-US" sz="1600" kern="0" dirty="0">
                <a:solidFill>
                  <a:srgbClr val="FFFFFF"/>
                </a:solidFill>
                <a:latin typeface="Hind Vadodara" panose="020B0604020202020204" charset="0"/>
                <a:cs typeface="Hind Vadodara" panose="020B0604020202020204" charset="0"/>
                <a:sym typeface="Arial"/>
              </a:rPr>
              <a:t>Administrator</a:t>
            </a:r>
          </a:p>
          <a:p>
            <a:pPr marL="171446" lvl="4" indent="-171446" defTabSz="1219170">
              <a:buClr>
                <a:srgbClr val="00A791"/>
              </a:buClr>
              <a:buFont typeface="Wingdings" panose="05000000000000000000" pitchFamily="2" charset="2"/>
              <a:buChar char="ü"/>
              <a:defRPr/>
            </a:pPr>
            <a:r>
              <a:rPr lang="en-US" sz="1600" kern="0" dirty="0">
                <a:solidFill>
                  <a:srgbClr val="FFFFFF"/>
                </a:solidFill>
                <a:latin typeface="Hind Vadodara" panose="020B0604020202020204" charset="0"/>
                <a:cs typeface="Hind Vadodara" panose="020B0604020202020204" charset="0"/>
                <a:sym typeface="Arial"/>
              </a:rPr>
              <a:t>Grade-Level Representatives</a:t>
            </a:r>
          </a:p>
          <a:p>
            <a:pPr marL="171446" lvl="4" indent="-171446" defTabSz="1219170">
              <a:buClr>
                <a:srgbClr val="00A791"/>
              </a:buClr>
              <a:buFont typeface="Wingdings" panose="05000000000000000000" pitchFamily="2" charset="2"/>
              <a:buChar char="ü"/>
              <a:defRPr/>
            </a:pPr>
            <a:r>
              <a:rPr lang="en-US" sz="1600" kern="0" dirty="0">
                <a:solidFill>
                  <a:srgbClr val="FFFFFF"/>
                </a:solidFill>
                <a:latin typeface="Hind Vadodara" panose="020B0604020202020204" charset="0"/>
                <a:cs typeface="Hind Vadodara" panose="020B0604020202020204" charset="0"/>
                <a:sym typeface="Arial"/>
              </a:rPr>
              <a:t>Support Staff</a:t>
            </a:r>
          </a:p>
          <a:p>
            <a:pPr marL="171446" lvl="4" indent="-171446" defTabSz="1219170">
              <a:buClr>
                <a:srgbClr val="00A791"/>
              </a:buClr>
              <a:buFont typeface="Wingdings" panose="05000000000000000000" pitchFamily="2" charset="2"/>
              <a:buChar char="ü"/>
              <a:defRPr/>
            </a:pPr>
            <a:r>
              <a:rPr lang="en-US" sz="1600" kern="0" dirty="0">
                <a:solidFill>
                  <a:srgbClr val="FFFFFF"/>
                </a:solidFill>
                <a:latin typeface="Hind Vadodara" panose="020B0604020202020204" charset="0"/>
                <a:cs typeface="Hind Vadodara" panose="020B0604020202020204" charset="0"/>
                <a:sym typeface="Arial"/>
              </a:rPr>
              <a:t>Coaches</a:t>
            </a:r>
          </a:p>
          <a:p>
            <a:pPr defTabSz="1219170">
              <a:buClr>
                <a:srgbClr val="00A791"/>
              </a:buClr>
              <a:defRPr/>
            </a:pPr>
            <a:endParaRPr lang="en-US" sz="1600" kern="0" dirty="0">
              <a:solidFill>
                <a:srgbClr val="00A791">
                  <a:lumMod val="40000"/>
                  <a:lumOff val="60000"/>
                </a:srgbClr>
              </a:solidFill>
              <a:latin typeface="Hind Vadodara" panose="020B0604020202020204" charset="0"/>
              <a:cs typeface="Hind Vadodara" panose="020B0604020202020204" charset="0"/>
              <a:sym typeface="Arial"/>
            </a:endParaRPr>
          </a:p>
          <a:p>
            <a:pPr defTabSz="1219170">
              <a:buClr>
                <a:srgbClr val="00A791"/>
              </a:buClr>
              <a:defRPr/>
            </a:pPr>
            <a:r>
              <a:rPr lang="en-US" sz="1600" kern="0" dirty="0">
                <a:solidFill>
                  <a:srgbClr val="00A791">
                    <a:lumMod val="40000"/>
                    <a:lumOff val="60000"/>
                  </a:srgbClr>
                </a:solidFill>
                <a:latin typeface="Hind Vadodara" panose="020B0604020202020204" charset="0"/>
                <a:cs typeface="Hind Vadodara" panose="020B0604020202020204" charset="0"/>
                <a:sym typeface="Arial"/>
              </a:rPr>
              <a:t>Coaches Training:</a:t>
            </a:r>
          </a:p>
          <a:p>
            <a:pPr defTabSz="1219170">
              <a:buClr>
                <a:srgbClr val="00A791"/>
              </a:buClr>
              <a:defRPr/>
            </a:pPr>
            <a:r>
              <a:rPr lang="en-US" sz="1600" kern="0" dirty="0">
                <a:solidFill>
                  <a:srgbClr val="00A791">
                    <a:lumMod val="40000"/>
                    <a:lumOff val="60000"/>
                  </a:srgbClr>
                </a:solidFill>
                <a:latin typeface="Hind Vadodara" panose="020B0604020202020204" charset="0"/>
                <a:cs typeface="Hind Vadodara" panose="020B0604020202020204" charset="0"/>
                <a:sym typeface="Arial"/>
              </a:rPr>
              <a:t> </a:t>
            </a:r>
          </a:p>
          <a:p>
            <a:pPr marL="171446" indent="-171446" defTabSz="1219170">
              <a:buClr>
                <a:srgbClr val="00A791"/>
              </a:buClr>
              <a:buFont typeface="Wingdings" panose="05000000000000000000" pitchFamily="2" charset="2"/>
              <a:buChar char="ü"/>
              <a:defRPr/>
            </a:pPr>
            <a:r>
              <a:rPr lang="en-US" sz="1600" kern="0" dirty="0">
                <a:solidFill>
                  <a:srgbClr val="FFFFFF"/>
                </a:solidFill>
                <a:latin typeface="Hind Vadodara" panose="020B0604020202020204" charset="0"/>
                <a:cs typeface="Hind Vadodara" panose="020B0604020202020204" charset="0"/>
                <a:sym typeface="Arial"/>
              </a:rPr>
              <a:t>2-3 Coaches</a:t>
            </a:r>
          </a:p>
          <a:p>
            <a:pPr marL="0" lvl="1" defTabSz="1219170">
              <a:buClr>
                <a:srgbClr val="00A791"/>
              </a:buClr>
              <a:defRPr/>
            </a:pPr>
            <a:endParaRPr lang="en-US" sz="1600" kern="0" dirty="0">
              <a:solidFill>
                <a:srgbClr val="00A791">
                  <a:lumMod val="40000"/>
                  <a:lumOff val="60000"/>
                </a:srgbClr>
              </a:solidFill>
              <a:latin typeface="Hind Vadodara" panose="020B0604020202020204" charset="0"/>
              <a:cs typeface="Hind Vadodara" panose="020B0604020202020204" charset="0"/>
              <a:sym typeface="Arial"/>
            </a:endParaRPr>
          </a:p>
          <a:p>
            <a:pPr marL="0" lvl="1" defTabSz="1219170">
              <a:buClr>
                <a:srgbClr val="00A791"/>
              </a:buClr>
              <a:defRPr/>
            </a:pPr>
            <a:r>
              <a:rPr lang="en-US" sz="1600" kern="0" dirty="0">
                <a:solidFill>
                  <a:srgbClr val="00A791">
                    <a:lumMod val="40000"/>
                    <a:lumOff val="60000"/>
                  </a:srgbClr>
                </a:solidFill>
                <a:latin typeface="Hind Vadodara" panose="020B0604020202020204" charset="0"/>
                <a:cs typeface="Hind Vadodara" panose="020B0604020202020204" charset="0"/>
                <a:sym typeface="Arial"/>
              </a:rPr>
              <a:t>Technical Assistance: </a:t>
            </a:r>
          </a:p>
          <a:p>
            <a:pPr marL="0" lvl="1" defTabSz="1219170">
              <a:buClr>
                <a:srgbClr val="00A791"/>
              </a:buClr>
              <a:defRPr/>
            </a:pPr>
            <a:endParaRPr lang="en-US" sz="1600" kern="0" dirty="0">
              <a:solidFill>
                <a:srgbClr val="00A791">
                  <a:lumMod val="40000"/>
                  <a:lumOff val="60000"/>
                </a:srgbClr>
              </a:solidFill>
              <a:latin typeface="Hind Vadodara" panose="020B0604020202020204" charset="0"/>
              <a:cs typeface="Hind Vadodara" panose="020B0604020202020204" charset="0"/>
              <a:sym typeface="Arial"/>
            </a:endParaRPr>
          </a:p>
          <a:p>
            <a:pPr marL="171446" lvl="1" indent="-171446" defTabSz="1219170">
              <a:buClr>
                <a:srgbClr val="00A791"/>
              </a:buClr>
              <a:buFont typeface="Wingdings" panose="05000000000000000000" pitchFamily="2" charset="2"/>
              <a:buChar char="ü"/>
              <a:defRPr/>
            </a:pPr>
            <a:r>
              <a:rPr lang="en-US" sz="1600" kern="0" dirty="0">
                <a:solidFill>
                  <a:srgbClr val="FFFFFF"/>
                </a:solidFill>
                <a:latin typeface="Hind Vadodara" panose="020B0604020202020204" charset="0"/>
                <a:cs typeface="Hind Vadodara" panose="020B0604020202020204" charset="0"/>
                <a:sym typeface="Arial"/>
              </a:rPr>
              <a:t>Administrator</a:t>
            </a:r>
          </a:p>
          <a:p>
            <a:pPr marL="171446" lvl="1" indent="-171446" defTabSz="1219170">
              <a:buClr>
                <a:srgbClr val="00A791"/>
              </a:buClr>
              <a:buFont typeface="Wingdings" panose="05000000000000000000" pitchFamily="2" charset="2"/>
              <a:buChar char="ü"/>
              <a:defRPr/>
            </a:pPr>
            <a:r>
              <a:rPr lang="en-US" sz="1600" kern="0" dirty="0">
                <a:solidFill>
                  <a:srgbClr val="FFFFFF"/>
                </a:solidFill>
                <a:latin typeface="Hind Vadodara" panose="020B0604020202020204" charset="0"/>
                <a:cs typeface="Hind Vadodara" panose="020B0604020202020204" charset="0"/>
                <a:sym typeface="Arial"/>
              </a:rPr>
              <a:t>Coach</a:t>
            </a:r>
          </a:p>
          <a:p>
            <a:pPr marL="171446" lvl="1" indent="-171446" defTabSz="1219170">
              <a:buClr>
                <a:srgbClr val="00A791"/>
              </a:buClr>
              <a:buFont typeface="Wingdings" panose="05000000000000000000" pitchFamily="2" charset="2"/>
              <a:buChar char="ü"/>
              <a:defRPr/>
            </a:pPr>
            <a:r>
              <a:rPr lang="en-US" sz="1600" kern="0" dirty="0">
                <a:solidFill>
                  <a:srgbClr val="FFFFFF"/>
                </a:solidFill>
                <a:latin typeface="Hind Vadodara" panose="020B0604020202020204" charset="0"/>
                <a:cs typeface="Hind Vadodara" panose="020B0604020202020204" charset="0"/>
                <a:sym typeface="Arial"/>
              </a:rPr>
              <a:t>Data Entry Staff</a:t>
            </a:r>
          </a:p>
          <a:p>
            <a:pPr marL="171446" lvl="1" indent="-171446" defTabSz="1219170">
              <a:buClr>
                <a:srgbClr val="00A791"/>
              </a:buClr>
              <a:buFont typeface="Wingdings" panose="05000000000000000000" pitchFamily="2" charset="2"/>
              <a:buChar char="ü"/>
              <a:defRPr/>
            </a:pPr>
            <a:r>
              <a:rPr lang="en-US" sz="1600" kern="0" dirty="0">
                <a:solidFill>
                  <a:srgbClr val="FFFFFF"/>
                </a:solidFill>
                <a:latin typeface="Hind Vadodara" panose="020B0604020202020204" charset="0"/>
                <a:cs typeface="Hind Vadodara" panose="020B0604020202020204" charset="0"/>
                <a:sym typeface="Arial"/>
              </a:rPr>
              <a:t>Faculty/Staff</a:t>
            </a:r>
          </a:p>
        </p:txBody>
      </p:sp>
      <p:sp>
        <p:nvSpPr>
          <p:cNvPr id="23" name="Google Shape;340;p33">
            <a:extLst>
              <a:ext uri="{FF2B5EF4-FFF2-40B4-BE49-F238E27FC236}">
                <a16:creationId xmlns:a16="http://schemas.microsoft.com/office/drawing/2014/main" id="{242D5540-7CB1-493F-8C61-B3F53FEB154F}"/>
              </a:ext>
            </a:extLst>
          </p:cNvPr>
          <p:cNvSpPr txBox="1">
            <a:spLocks/>
          </p:cNvSpPr>
          <p:nvPr/>
        </p:nvSpPr>
        <p:spPr>
          <a:xfrm flipH="1">
            <a:off x="9260967" y="1565269"/>
            <a:ext cx="1560600" cy="5778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2400"/>
              <a:buFont typeface="Poppins SemiBold"/>
              <a:buNone/>
              <a:defRPr sz="2000" b="0" i="0" u="none" strike="noStrike" cap="none">
                <a:solidFill>
                  <a:schemeClr val="lt1"/>
                </a:solidFill>
                <a:latin typeface="Poppins Medium"/>
                <a:ea typeface="Poppins Medium"/>
                <a:cs typeface="Poppins Medium"/>
                <a:sym typeface="Poppins Medium"/>
              </a:defRPr>
            </a:lvl1pPr>
            <a:lvl2pPr marR="0" lvl="1" algn="ctr" rtl="0">
              <a:lnSpc>
                <a:spcPct val="100000"/>
              </a:lnSpc>
              <a:spcBef>
                <a:spcPts val="0"/>
              </a:spcBef>
              <a:spcAft>
                <a:spcPts val="0"/>
              </a:spcAft>
              <a:buClr>
                <a:srgbClr val="434343"/>
              </a:buClr>
              <a:buSzPts val="1800"/>
              <a:buFont typeface="Poppins SemiBold"/>
              <a:buNone/>
              <a:defRPr sz="1800" b="0" i="0" u="none" strike="noStrike" cap="none">
                <a:solidFill>
                  <a:srgbClr val="434343"/>
                </a:solidFill>
                <a:latin typeface="Poppins SemiBold"/>
                <a:ea typeface="Poppins SemiBold"/>
                <a:cs typeface="Poppins SemiBold"/>
                <a:sym typeface="Poppins SemiBold"/>
              </a:defRPr>
            </a:lvl2pPr>
            <a:lvl3pPr marR="0" lvl="2" algn="ctr" rtl="0">
              <a:lnSpc>
                <a:spcPct val="100000"/>
              </a:lnSpc>
              <a:spcBef>
                <a:spcPts val="0"/>
              </a:spcBef>
              <a:spcAft>
                <a:spcPts val="0"/>
              </a:spcAft>
              <a:buClr>
                <a:srgbClr val="434343"/>
              </a:buClr>
              <a:buSzPts val="1800"/>
              <a:buFont typeface="Poppins SemiBold"/>
              <a:buNone/>
              <a:defRPr sz="1800" b="0" i="0" u="none" strike="noStrike" cap="none">
                <a:solidFill>
                  <a:srgbClr val="434343"/>
                </a:solidFill>
                <a:latin typeface="Poppins SemiBold"/>
                <a:ea typeface="Poppins SemiBold"/>
                <a:cs typeface="Poppins SemiBold"/>
                <a:sym typeface="Poppins SemiBold"/>
              </a:defRPr>
            </a:lvl3pPr>
            <a:lvl4pPr marR="0" lvl="3" algn="ctr" rtl="0">
              <a:lnSpc>
                <a:spcPct val="100000"/>
              </a:lnSpc>
              <a:spcBef>
                <a:spcPts val="0"/>
              </a:spcBef>
              <a:spcAft>
                <a:spcPts val="0"/>
              </a:spcAft>
              <a:buClr>
                <a:srgbClr val="434343"/>
              </a:buClr>
              <a:buSzPts val="1800"/>
              <a:buFont typeface="Poppins SemiBold"/>
              <a:buNone/>
              <a:defRPr sz="1800" b="0" i="0" u="none" strike="noStrike" cap="none">
                <a:solidFill>
                  <a:srgbClr val="434343"/>
                </a:solidFill>
                <a:latin typeface="Poppins SemiBold"/>
                <a:ea typeface="Poppins SemiBold"/>
                <a:cs typeface="Poppins SemiBold"/>
                <a:sym typeface="Poppins SemiBold"/>
              </a:defRPr>
            </a:lvl4pPr>
            <a:lvl5pPr marR="0" lvl="4" algn="ctr" rtl="0">
              <a:lnSpc>
                <a:spcPct val="100000"/>
              </a:lnSpc>
              <a:spcBef>
                <a:spcPts val="0"/>
              </a:spcBef>
              <a:spcAft>
                <a:spcPts val="0"/>
              </a:spcAft>
              <a:buClr>
                <a:srgbClr val="434343"/>
              </a:buClr>
              <a:buSzPts val="1800"/>
              <a:buFont typeface="Poppins SemiBold"/>
              <a:buNone/>
              <a:defRPr sz="1800" b="0" i="0" u="none" strike="noStrike" cap="none">
                <a:solidFill>
                  <a:srgbClr val="434343"/>
                </a:solidFill>
                <a:latin typeface="Poppins SemiBold"/>
                <a:ea typeface="Poppins SemiBold"/>
                <a:cs typeface="Poppins SemiBold"/>
                <a:sym typeface="Poppins SemiBold"/>
              </a:defRPr>
            </a:lvl5pPr>
            <a:lvl6pPr marR="0" lvl="5" algn="ctr" rtl="0">
              <a:lnSpc>
                <a:spcPct val="100000"/>
              </a:lnSpc>
              <a:spcBef>
                <a:spcPts val="0"/>
              </a:spcBef>
              <a:spcAft>
                <a:spcPts val="0"/>
              </a:spcAft>
              <a:buClr>
                <a:srgbClr val="434343"/>
              </a:buClr>
              <a:buSzPts val="1800"/>
              <a:buFont typeface="Poppins SemiBold"/>
              <a:buNone/>
              <a:defRPr sz="1800" b="0" i="0" u="none" strike="noStrike" cap="none">
                <a:solidFill>
                  <a:srgbClr val="434343"/>
                </a:solidFill>
                <a:latin typeface="Poppins SemiBold"/>
                <a:ea typeface="Poppins SemiBold"/>
                <a:cs typeface="Poppins SemiBold"/>
                <a:sym typeface="Poppins SemiBold"/>
              </a:defRPr>
            </a:lvl6pPr>
            <a:lvl7pPr marR="0" lvl="6" algn="ctr" rtl="0">
              <a:lnSpc>
                <a:spcPct val="100000"/>
              </a:lnSpc>
              <a:spcBef>
                <a:spcPts val="0"/>
              </a:spcBef>
              <a:spcAft>
                <a:spcPts val="0"/>
              </a:spcAft>
              <a:buClr>
                <a:srgbClr val="434343"/>
              </a:buClr>
              <a:buSzPts val="1800"/>
              <a:buFont typeface="Poppins SemiBold"/>
              <a:buNone/>
              <a:defRPr sz="1800" b="0" i="0" u="none" strike="noStrike" cap="none">
                <a:solidFill>
                  <a:srgbClr val="434343"/>
                </a:solidFill>
                <a:latin typeface="Poppins SemiBold"/>
                <a:ea typeface="Poppins SemiBold"/>
                <a:cs typeface="Poppins SemiBold"/>
                <a:sym typeface="Poppins SemiBold"/>
              </a:defRPr>
            </a:lvl7pPr>
            <a:lvl8pPr marR="0" lvl="7" algn="ctr" rtl="0">
              <a:lnSpc>
                <a:spcPct val="100000"/>
              </a:lnSpc>
              <a:spcBef>
                <a:spcPts val="0"/>
              </a:spcBef>
              <a:spcAft>
                <a:spcPts val="0"/>
              </a:spcAft>
              <a:buClr>
                <a:srgbClr val="434343"/>
              </a:buClr>
              <a:buSzPts val="1800"/>
              <a:buFont typeface="Poppins SemiBold"/>
              <a:buNone/>
              <a:defRPr sz="1800" b="0" i="0" u="none" strike="noStrike" cap="none">
                <a:solidFill>
                  <a:srgbClr val="434343"/>
                </a:solidFill>
                <a:latin typeface="Poppins SemiBold"/>
                <a:ea typeface="Poppins SemiBold"/>
                <a:cs typeface="Poppins SemiBold"/>
                <a:sym typeface="Poppins SemiBold"/>
              </a:defRPr>
            </a:lvl8pPr>
            <a:lvl9pPr marR="0" lvl="8" algn="ctr" rtl="0">
              <a:lnSpc>
                <a:spcPct val="100000"/>
              </a:lnSpc>
              <a:spcBef>
                <a:spcPts val="0"/>
              </a:spcBef>
              <a:spcAft>
                <a:spcPts val="0"/>
              </a:spcAft>
              <a:buClr>
                <a:srgbClr val="434343"/>
              </a:buClr>
              <a:buSzPts val="1800"/>
              <a:buFont typeface="Poppins SemiBold"/>
              <a:buNone/>
              <a:defRPr sz="1800" b="0" i="0" u="none" strike="noStrike" cap="none">
                <a:solidFill>
                  <a:srgbClr val="434343"/>
                </a:solidFill>
                <a:latin typeface="Poppins SemiBold"/>
                <a:ea typeface="Poppins SemiBold"/>
                <a:cs typeface="Poppins SemiBold"/>
                <a:sym typeface="Poppins SemiBold"/>
              </a:defRPr>
            </a:lvl9pPr>
          </a:lstStyle>
          <a:p>
            <a:pPr defTabSz="1219170">
              <a:buClr>
                <a:srgbClr val="FFFFFF"/>
              </a:buClr>
              <a:defRPr/>
            </a:pPr>
            <a:r>
              <a:rPr lang="en-US" kern="0" dirty="0">
                <a:solidFill>
                  <a:srgbClr val="FFFFFF"/>
                </a:solidFill>
              </a:rPr>
              <a:t>Attendees</a:t>
            </a:r>
            <a:endParaRPr lang="en-US" sz="3200" kern="0" dirty="0">
              <a:solidFill>
                <a:srgbClr val="FFFFFF"/>
              </a:solidFill>
            </a:endParaRPr>
          </a:p>
        </p:txBody>
      </p:sp>
      <p:sp>
        <p:nvSpPr>
          <p:cNvPr id="5" name="Oval 4">
            <a:extLst>
              <a:ext uri="{FF2B5EF4-FFF2-40B4-BE49-F238E27FC236}">
                <a16:creationId xmlns:a16="http://schemas.microsoft.com/office/drawing/2014/main" id="{CC5BA940-1316-A64E-1A88-C73DF9E18CB4}"/>
              </a:ext>
            </a:extLst>
          </p:cNvPr>
          <p:cNvSpPr/>
          <p:nvPr/>
        </p:nvSpPr>
        <p:spPr>
          <a:xfrm>
            <a:off x="6149548" y="2382230"/>
            <a:ext cx="1156526" cy="1190124"/>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Google Shape;351;p33">
            <a:extLst>
              <a:ext uri="{FF2B5EF4-FFF2-40B4-BE49-F238E27FC236}">
                <a16:creationId xmlns:a16="http://schemas.microsoft.com/office/drawing/2014/main" id="{6FA615CD-92FA-97A4-A11D-59FB62FF2BD7}"/>
              </a:ext>
            </a:extLst>
          </p:cNvPr>
          <p:cNvCxnSpPr>
            <a:cxnSpLocks/>
          </p:cNvCxnSpPr>
          <p:nvPr/>
        </p:nvCxnSpPr>
        <p:spPr>
          <a:xfrm>
            <a:off x="8776673" y="2139433"/>
            <a:ext cx="0" cy="3639937"/>
          </a:xfrm>
          <a:prstGeom prst="straightConnector1">
            <a:avLst/>
          </a:prstGeom>
          <a:noFill/>
          <a:ln w="9525" cap="flat" cmpd="sng">
            <a:solidFill>
              <a:schemeClr val="lt1"/>
            </a:solidFill>
            <a:prstDash val="dot"/>
            <a:round/>
            <a:headEnd type="none" w="med" len="med"/>
            <a:tailEnd type="none" w="med" len="med"/>
          </a:ln>
        </p:spPr>
      </p:cxnSp>
    </p:spTree>
    <p:extLst>
      <p:ext uri="{BB962C8B-B14F-4D97-AF65-F5344CB8AC3E}">
        <p14:creationId xmlns:p14="http://schemas.microsoft.com/office/powerpoint/2010/main" val="287585686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06426" y="5732313"/>
            <a:ext cx="9378000" cy="845600"/>
          </a:xfrm>
        </p:spPr>
        <p:txBody>
          <a:bodyPr wrap="square" anchor="t">
            <a:noAutofit/>
          </a:bodyPr>
          <a:lstStyle/>
          <a:p>
            <a:pPr algn="r">
              <a:lnSpc>
                <a:spcPct val="90000"/>
              </a:lnSpc>
            </a:pPr>
            <a:r>
              <a:rPr lang="en-US" sz="4533"/>
              <a:t>Presenting to Staff</a:t>
            </a:r>
          </a:p>
        </p:txBody>
      </p:sp>
      <p:graphicFrame>
        <p:nvGraphicFramePr>
          <p:cNvPr id="4" name="Content Placeholder 3"/>
          <p:cNvGraphicFramePr>
            <a:graphicFrameLocks noGrp="1"/>
          </p:cNvGraphicFramePr>
          <p:nvPr>
            <p:ph idx="4294967295"/>
          </p:nvPr>
        </p:nvGraphicFramePr>
        <p:xfrm>
          <a:off x="783771" y="280086"/>
          <a:ext cx="10753595" cy="58921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8869304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D10EAE-EAFC-B54D-A53F-BC0E08444D59}"/>
              </a:ext>
            </a:extLst>
          </p:cNvPr>
          <p:cNvSpPr>
            <a:spLocks noGrp="1"/>
          </p:cNvSpPr>
          <p:nvPr>
            <p:ph type="title"/>
          </p:nvPr>
        </p:nvSpPr>
        <p:spPr>
          <a:xfrm>
            <a:off x="460644" y="417780"/>
            <a:ext cx="9378000" cy="845600"/>
          </a:xfrm>
        </p:spPr>
        <p:txBody>
          <a:bodyPr/>
          <a:lstStyle/>
          <a:p>
            <a:r>
              <a:rPr lang="en-US"/>
              <a:t>Ensure staff have access to what they need…</a:t>
            </a:r>
          </a:p>
        </p:txBody>
      </p:sp>
      <p:pic>
        <p:nvPicPr>
          <p:cNvPr id="4" name="Picture 3" descr="A picture containing text&#10;&#10;Description automatically generated">
            <a:extLst>
              <a:ext uri="{FF2B5EF4-FFF2-40B4-BE49-F238E27FC236}">
                <a16:creationId xmlns:a16="http://schemas.microsoft.com/office/drawing/2014/main" id="{2C9E9918-C66B-6C48-A053-8B17663555A6}"/>
              </a:ext>
            </a:extLst>
          </p:cNvPr>
          <p:cNvPicPr>
            <a:picLocks noChangeAspect="1"/>
          </p:cNvPicPr>
          <p:nvPr/>
        </p:nvPicPr>
        <p:blipFill>
          <a:blip r:embed="rId2"/>
          <a:stretch>
            <a:fillRect/>
          </a:stretch>
        </p:blipFill>
        <p:spPr>
          <a:xfrm rot="21058165">
            <a:off x="687713" y="1822984"/>
            <a:ext cx="3842583" cy="4152747"/>
          </a:xfrm>
          <a:prstGeom prst="rect">
            <a:avLst/>
          </a:prstGeom>
          <a:ln>
            <a:solidFill>
              <a:schemeClr val="bg2"/>
            </a:solidFill>
          </a:ln>
        </p:spPr>
      </p:pic>
      <p:pic>
        <p:nvPicPr>
          <p:cNvPr id="6" name="Picture 5" descr="Table&#10;&#10;Description automatically generated">
            <a:extLst>
              <a:ext uri="{FF2B5EF4-FFF2-40B4-BE49-F238E27FC236}">
                <a16:creationId xmlns:a16="http://schemas.microsoft.com/office/drawing/2014/main" id="{ADF30F57-81A6-2D4C-A501-8C9641070DDF}"/>
              </a:ext>
            </a:extLst>
          </p:cNvPr>
          <p:cNvPicPr>
            <a:picLocks noChangeAspect="1"/>
          </p:cNvPicPr>
          <p:nvPr/>
        </p:nvPicPr>
        <p:blipFill>
          <a:blip r:embed="rId3"/>
          <a:stretch>
            <a:fillRect/>
          </a:stretch>
        </p:blipFill>
        <p:spPr>
          <a:xfrm>
            <a:off x="4022515" y="2113237"/>
            <a:ext cx="6960171" cy="4372415"/>
          </a:xfrm>
          <a:prstGeom prst="rect">
            <a:avLst/>
          </a:prstGeom>
          <a:ln>
            <a:solidFill>
              <a:schemeClr val="bg2"/>
            </a:solidFill>
          </a:ln>
        </p:spPr>
      </p:pic>
      <p:pic>
        <p:nvPicPr>
          <p:cNvPr id="7" name="Picture 6">
            <a:extLst>
              <a:ext uri="{FF2B5EF4-FFF2-40B4-BE49-F238E27FC236}">
                <a16:creationId xmlns:a16="http://schemas.microsoft.com/office/drawing/2014/main" id="{0C17643B-8C59-8544-947F-6176583AF2EC}"/>
              </a:ext>
            </a:extLst>
          </p:cNvPr>
          <p:cNvPicPr>
            <a:picLocks noChangeAspect="1"/>
          </p:cNvPicPr>
          <p:nvPr/>
        </p:nvPicPr>
        <p:blipFill rotWithShape="1">
          <a:blip r:embed="rId4"/>
          <a:srcRect l="6733" t="15855" r="11160"/>
          <a:stretch/>
        </p:blipFill>
        <p:spPr>
          <a:xfrm>
            <a:off x="11314135" y="5964071"/>
            <a:ext cx="877865" cy="861903"/>
          </a:xfrm>
          <a:prstGeom prst="ellipse">
            <a:avLst/>
          </a:prstGeom>
          <a:ln w="19050">
            <a:solidFill>
              <a:schemeClr val="accent2">
                <a:lumMod val="50000"/>
              </a:schemeClr>
            </a:solidFill>
          </a:ln>
        </p:spPr>
      </p:pic>
    </p:spTree>
    <p:extLst>
      <p:ext uri="{BB962C8B-B14F-4D97-AF65-F5344CB8AC3E}">
        <p14:creationId xmlns:p14="http://schemas.microsoft.com/office/powerpoint/2010/main" val="99364058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Google Drive (New Logo 2020)&quot; Greeting Card by Licensed | Redbubble">
            <a:extLst>
              <a:ext uri="{FF2B5EF4-FFF2-40B4-BE49-F238E27FC236}">
                <a16:creationId xmlns:a16="http://schemas.microsoft.com/office/drawing/2014/main" id="{58134D79-315E-CD40-B460-AC20AAA30947}"/>
              </a:ext>
            </a:extLst>
          </p:cNvPr>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t="12471" b="9691"/>
          <a:stretch/>
        </p:blipFill>
        <p:spPr bwMode="auto">
          <a:xfrm>
            <a:off x="4938039" y="5377612"/>
            <a:ext cx="1329128" cy="138119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Graphical user interface, application&#10;&#10;Description automatically generated">
            <a:extLst>
              <a:ext uri="{FF2B5EF4-FFF2-40B4-BE49-F238E27FC236}">
                <a16:creationId xmlns:a16="http://schemas.microsoft.com/office/drawing/2014/main" id="{38FBE2E0-9A93-DD40-967C-07CE459D47FC}"/>
              </a:ext>
            </a:extLst>
          </p:cNvPr>
          <p:cNvPicPr>
            <a:picLocks noChangeAspect="1"/>
          </p:cNvPicPr>
          <p:nvPr/>
        </p:nvPicPr>
        <p:blipFill rotWithShape="1">
          <a:blip r:embed="rId4"/>
          <a:srcRect l="26741" r="15939"/>
          <a:stretch/>
        </p:blipFill>
        <p:spPr>
          <a:xfrm>
            <a:off x="6836898" y="184160"/>
            <a:ext cx="5149230" cy="3432518"/>
          </a:xfrm>
          <a:prstGeom prst="rect">
            <a:avLst/>
          </a:prstGeom>
        </p:spPr>
      </p:pic>
      <p:pic>
        <p:nvPicPr>
          <p:cNvPr id="4098" name="Picture 2" descr="Google Classroom Logo and symbol, meaning, history, PNG">
            <a:extLst>
              <a:ext uri="{FF2B5EF4-FFF2-40B4-BE49-F238E27FC236}">
                <a16:creationId xmlns:a16="http://schemas.microsoft.com/office/drawing/2014/main" id="{81850BC9-6384-2548-863F-91F9258D003D}"/>
              </a:ext>
            </a:extLst>
          </p:cNvPr>
          <p:cNvPicPr>
            <a:picLocks noChangeAspect="1" noChangeArrowheads="1"/>
          </p:cNvPicPr>
          <p:nvPr/>
        </p:nvPicPr>
        <p:blipFill rotWithShape="1">
          <a:blip r:embed="rId5" cstate="screen">
            <a:extLst>
              <a:ext uri="{28A0092B-C50C-407E-A947-70E740481C1C}">
                <a14:useLocalDpi xmlns:a14="http://schemas.microsoft.com/office/drawing/2010/main" val="0"/>
              </a:ext>
            </a:extLst>
          </a:blip>
          <a:srcRect l="12135" r="13106"/>
          <a:stretch/>
        </p:blipFill>
        <p:spPr bwMode="auto">
          <a:xfrm>
            <a:off x="9974447" y="769163"/>
            <a:ext cx="1913207" cy="160964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Text&#10;&#10;Description automatically generated">
            <a:extLst>
              <a:ext uri="{FF2B5EF4-FFF2-40B4-BE49-F238E27FC236}">
                <a16:creationId xmlns:a16="http://schemas.microsoft.com/office/drawing/2014/main" id="{48E19282-2046-FB4E-932F-95B2AAD30C51}"/>
              </a:ext>
            </a:extLst>
          </p:cNvPr>
          <p:cNvPicPr>
            <a:picLocks noChangeAspect="1"/>
          </p:cNvPicPr>
          <p:nvPr/>
        </p:nvPicPr>
        <p:blipFill>
          <a:blip r:embed="rId6"/>
          <a:stretch>
            <a:fillRect/>
          </a:stretch>
        </p:blipFill>
        <p:spPr>
          <a:xfrm rot="20862140">
            <a:off x="2981007" y="4154383"/>
            <a:ext cx="3914064" cy="1196374"/>
          </a:xfrm>
          <a:prstGeom prst="rect">
            <a:avLst/>
          </a:prstGeom>
          <a:ln>
            <a:solidFill>
              <a:schemeClr val="bg2"/>
            </a:solidFill>
          </a:ln>
        </p:spPr>
      </p:pic>
      <p:pic>
        <p:nvPicPr>
          <p:cNvPr id="11" name="Picture 10" descr="Table&#10;&#10;Description automatically generated">
            <a:extLst>
              <a:ext uri="{FF2B5EF4-FFF2-40B4-BE49-F238E27FC236}">
                <a16:creationId xmlns:a16="http://schemas.microsoft.com/office/drawing/2014/main" id="{EEF8BC3F-508E-AC49-8F5F-B42BDB9088F7}"/>
              </a:ext>
            </a:extLst>
          </p:cNvPr>
          <p:cNvPicPr>
            <a:picLocks noChangeAspect="1"/>
          </p:cNvPicPr>
          <p:nvPr/>
        </p:nvPicPr>
        <p:blipFill>
          <a:blip r:embed="rId7"/>
          <a:stretch>
            <a:fillRect/>
          </a:stretch>
        </p:blipFill>
        <p:spPr>
          <a:xfrm>
            <a:off x="6463214" y="4346200"/>
            <a:ext cx="3938071" cy="2412609"/>
          </a:xfrm>
          <a:prstGeom prst="rect">
            <a:avLst/>
          </a:prstGeom>
        </p:spPr>
      </p:pic>
      <p:pic>
        <p:nvPicPr>
          <p:cNvPr id="13" name="Picture 12" descr="Graphical user interface&#10;&#10;Description automatically generated">
            <a:extLst>
              <a:ext uri="{FF2B5EF4-FFF2-40B4-BE49-F238E27FC236}">
                <a16:creationId xmlns:a16="http://schemas.microsoft.com/office/drawing/2014/main" id="{8C8B0366-97FB-5744-A57B-B2D85549FF15}"/>
              </a:ext>
            </a:extLst>
          </p:cNvPr>
          <p:cNvPicPr>
            <a:picLocks noChangeAspect="1"/>
          </p:cNvPicPr>
          <p:nvPr/>
        </p:nvPicPr>
        <p:blipFill>
          <a:blip r:embed="rId8"/>
          <a:stretch>
            <a:fillRect/>
          </a:stretch>
        </p:blipFill>
        <p:spPr>
          <a:xfrm>
            <a:off x="68075" y="187678"/>
            <a:ext cx="6027925" cy="3429000"/>
          </a:xfrm>
          <a:prstGeom prst="rect">
            <a:avLst/>
          </a:prstGeom>
          <a:ln>
            <a:solidFill>
              <a:schemeClr val="bg2"/>
            </a:solidFill>
          </a:ln>
        </p:spPr>
      </p:pic>
      <p:sp>
        <p:nvSpPr>
          <p:cNvPr id="16" name="Left Arrow 15">
            <a:extLst>
              <a:ext uri="{FF2B5EF4-FFF2-40B4-BE49-F238E27FC236}">
                <a16:creationId xmlns:a16="http://schemas.microsoft.com/office/drawing/2014/main" id="{526F1693-ED14-1F49-8D4A-4628A606A935}"/>
              </a:ext>
            </a:extLst>
          </p:cNvPr>
          <p:cNvSpPr/>
          <p:nvPr/>
        </p:nvSpPr>
        <p:spPr>
          <a:xfrm rot="1051394">
            <a:off x="9272859" y="2233914"/>
            <a:ext cx="2978757" cy="1748826"/>
          </a:xfrm>
          <a:prstGeom prst="leftArrow">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400" b="1"/>
              <a:t>Google Classroom </a:t>
            </a:r>
          </a:p>
          <a:p>
            <a:pPr algn="ctr"/>
            <a:r>
              <a:rPr lang="en-US" sz="2400" b="1"/>
              <a:t>for Staff Only</a:t>
            </a:r>
          </a:p>
        </p:txBody>
      </p:sp>
      <p:sp>
        <p:nvSpPr>
          <p:cNvPr id="17" name="Left Arrow 16">
            <a:extLst>
              <a:ext uri="{FF2B5EF4-FFF2-40B4-BE49-F238E27FC236}">
                <a16:creationId xmlns:a16="http://schemas.microsoft.com/office/drawing/2014/main" id="{CE5A49F5-C9D2-7E46-90E9-C68D875A80A7}"/>
              </a:ext>
            </a:extLst>
          </p:cNvPr>
          <p:cNvSpPr/>
          <p:nvPr/>
        </p:nvSpPr>
        <p:spPr>
          <a:xfrm flipH="1">
            <a:off x="68075" y="5109174"/>
            <a:ext cx="3938072" cy="1748826"/>
          </a:xfrm>
          <a:prstGeom prst="leftArrow">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400" b="1"/>
              <a:t>Shared Doc with Hyperlinks to Resources </a:t>
            </a:r>
          </a:p>
        </p:txBody>
      </p:sp>
      <p:sp>
        <p:nvSpPr>
          <p:cNvPr id="18" name="Left Arrow 17">
            <a:extLst>
              <a:ext uri="{FF2B5EF4-FFF2-40B4-BE49-F238E27FC236}">
                <a16:creationId xmlns:a16="http://schemas.microsoft.com/office/drawing/2014/main" id="{E3C5177E-B3BE-9C44-BBE9-3DA7111E494F}"/>
              </a:ext>
            </a:extLst>
          </p:cNvPr>
          <p:cNvSpPr/>
          <p:nvPr/>
        </p:nvSpPr>
        <p:spPr>
          <a:xfrm rot="19994178" flipH="1">
            <a:off x="-202308" y="1747943"/>
            <a:ext cx="4385897" cy="1748826"/>
          </a:xfrm>
          <a:prstGeom prst="leftArrow">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400" b="1"/>
              <a:t>Website with All Resources</a:t>
            </a:r>
          </a:p>
        </p:txBody>
      </p:sp>
      <p:pic>
        <p:nvPicPr>
          <p:cNvPr id="19" name="Picture 18">
            <a:extLst>
              <a:ext uri="{FF2B5EF4-FFF2-40B4-BE49-F238E27FC236}">
                <a16:creationId xmlns:a16="http://schemas.microsoft.com/office/drawing/2014/main" id="{2CB54753-17D5-7B4D-BCEE-32F5FE83501F}"/>
              </a:ext>
            </a:extLst>
          </p:cNvPr>
          <p:cNvPicPr>
            <a:picLocks noChangeAspect="1"/>
          </p:cNvPicPr>
          <p:nvPr/>
        </p:nvPicPr>
        <p:blipFill rotWithShape="1">
          <a:blip r:embed="rId9"/>
          <a:srcRect l="6733" t="15855" r="11160"/>
          <a:stretch/>
        </p:blipFill>
        <p:spPr>
          <a:xfrm>
            <a:off x="11314135" y="5964071"/>
            <a:ext cx="877865" cy="861903"/>
          </a:xfrm>
          <a:prstGeom prst="ellipse">
            <a:avLst/>
          </a:prstGeom>
          <a:ln w="19050">
            <a:solidFill>
              <a:schemeClr val="accent2">
                <a:lumMod val="50000"/>
              </a:schemeClr>
            </a:solidFill>
          </a:ln>
        </p:spPr>
      </p:pic>
    </p:spTree>
    <p:extLst>
      <p:ext uri="{BB962C8B-B14F-4D97-AF65-F5344CB8AC3E}">
        <p14:creationId xmlns:p14="http://schemas.microsoft.com/office/powerpoint/2010/main" val="70664516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B6B5166-3BF4-0735-CC98-940B2BD3376E}"/>
              </a:ext>
            </a:extLst>
          </p:cNvPr>
          <p:cNvSpPr txBox="1"/>
          <p:nvPr/>
        </p:nvSpPr>
        <p:spPr>
          <a:xfrm>
            <a:off x="8008754" y="3611921"/>
            <a:ext cx="3352800"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D0F41"/>
                </a:solidFill>
                <a:effectLst/>
                <a:uLnTx/>
                <a:uFillTx/>
                <a:latin typeface="Arial"/>
                <a:ea typeface="+mn-ea"/>
                <a:cs typeface="+mn-cs"/>
              </a:rPr>
              <a:t>For now,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D0F41"/>
                </a:solidFill>
                <a:effectLst/>
                <a:uLnTx/>
                <a:uFillTx/>
                <a:latin typeface="Arial"/>
                <a:ea typeface="+mn-ea"/>
                <a:cs typeface="+mn-cs"/>
              </a:rPr>
              <a:t>focus on providing </a:t>
            </a:r>
            <a:r>
              <a:rPr kumimoji="0" lang="en-US" sz="2800" b="1" i="0" u="none" strike="noStrike" kern="1200" cap="none" spc="0" normalizeH="0" baseline="0" noProof="0">
                <a:ln>
                  <a:noFill/>
                </a:ln>
                <a:solidFill>
                  <a:srgbClr val="0D0F41"/>
                </a:solidFill>
                <a:effectLst/>
                <a:uLnTx/>
                <a:uFillTx/>
                <a:latin typeface="Arial"/>
                <a:ea typeface="+mn-ea"/>
                <a:cs typeface="+mn-cs"/>
              </a:rPr>
              <a:t>ALL</a:t>
            </a:r>
            <a:r>
              <a:rPr kumimoji="0" lang="en-US" sz="2800" b="0" i="0" u="none" strike="noStrike" kern="1200" cap="none" spc="0" normalizeH="0" baseline="0" noProof="0">
                <a:ln>
                  <a:noFill/>
                </a:ln>
                <a:solidFill>
                  <a:srgbClr val="0D0F41"/>
                </a:solidFill>
                <a:effectLst/>
                <a:uLnTx/>
                <a:uFillTx/>
                <a:latin typeface="Arial"/>
                <a:ea typeface="+mn-ea"/>
                <a:cs typeface="+mn-cs"/>
              </a:rPr>
              <a:t> staff </a:t>
            </a:r>
            <a:r>
              <a:rPr kumimoji="0" lang="en-US" sz="3200" b="1" i="0" u="none" strike="noStrike" kern="1200" cap="none" spc="0" normalizeH="0" baseline="0" noProof="0">
                <a:ln>
                  <a:noFill/>
                </a:ln>
                <a:solidFill>
                  <a:srgbClr val="00843E"/>
                </a:solidFill>
                <a:effectLst/>
                <a:uLnTx/>
                <a:uFillTx/>
                <a:latin typeface="Arial"/>
                <a:ea typeface="+mn-ea"/>
                <a:cs typeface="+mn-cs"/>
              </a:rPr>
              <a:t>Tier 1</a:t>
            </a:r>
            <a:r>
              <a:rPr kumimoji="0" lang="en-US" sz="2800" b="0" i="0" u="none" strike="noStrike" kern="1200" cap="none" spc="0" normalizeH="0" baseline="0" noProof="0">
                <a:ln>
                  <a:noFill/>
                </a:ln>
                <a:solidFill>
                  <a:srgbClr val="0D0F41"/>
                </a:solidFill>
                <a:effectLst/>
                <a:uLnTx/>
                <a:uFillTx/>
                <a:latin typeface="Arial"/>
                <a:ea typeface="+mn-ea"/>
                <a:cs typeface="+mn-cs"/>
              </a:rPr>
              <a:t> professional development </a:t>
            </a:r>
          </a:p>
        </p:txBody>
      </p:sp>
      <p:sp>
        <p:nvSpPr>
          <p:cNvPr id="203782" name="Text Box 6"/>
          <p:cNvSpPr txBox="1">
            <a:spLocks noChangeArrowheads="1"/>
          </p:cNvSpPr>
          <p:nvPr/>
        </p:nvSpPr>
        <p:spPr bwMode="auto">
          <a:xfrm>
            <a:off x="5021918" y="663772"/>
            <a:ext cx="7129970" cy="2246769"/>
          </a:xfrm>
          <a:prstGeom prst="rect">
            <a:avLst/>
          </a:prstGeom>
          <a:solidFill>
            <a:srgbClr val="FFD0C2"/>
          </a:solidFill>
          <a:ln w="76200">
            <a:solidFill>
              <a:srgbClr val="FF0000"/>
            </a:solidFill>
            <a:miter lim="800000"/>
            <a:headEnd/>
            <a:tailEnd/>
          </a:ln>
        </p:spPr>
        <p:txBody>
          <a:bodyPr wrap="square">
            <a:prstTxWarp prst="textNoShape">
              <a:avLst/>
            </a:prstTxWarp>
            <a:spAutoFit/>
          </a:bodyPr>
          <a:lstStyle/>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Tier 3</a:t>
            </a:r>
            <a:endParaRPr kumimoji="0" lang="en-US" sz="2200" b="0" i="0" u="none" strike="noStrike" kern="1200" cap="none" spc="0" normalizeH="0" baseline="0" noProof="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endParaRP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200" b="0" i="0" u="none" strike="noStrike" kern="1200" cap="none" spc="0" normalizeH="0" baseline="0" noProof="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What do we do for the </a:t>
            </a:r>
            <a:r>
              <a:rPr kumimoji="0" lang="en-US" sz="2200" b="1" i="0" u="none" strike="noStrike" kern="1200" cap="none" spc="0" normalizeH="0" baseline="0" noProof="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FEW</a:t>
            </a:r>
            <a:r>
              <a:rPr kumimoji="0" lang="en-US" sz="2200" b="0" i="0" u="none" strike="noStrike" kern="1200" cap="none" spc="0" normalizeH="0" baseline="0" noProof="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 staff needing intensive support?</a:t>
            </a:r>
          </a:p>
          <a:p>
            <a:pPr marL="0" marR="0" lvl="0" indent="0" algn="ctr" defTabSz="914377" rtl="0" eaLnBrk="0" fontAlgn="auto" latinLnBrk="0" hangingPunct="0">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endParaRP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Intensive Professional Development:</a:t>
            </a: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Data-driven Consultation</a:t>
            </a:r>
          </a:p>
          <a:p>
            <a:pPr marL="0" marR="0" lvl="0" indent="0" algn="ctr" defTabSz="914377" rtl="0" eaLnBrk="0" fontAlgn="auto" latinLnBrk="0" hangingPunct="0">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endParaRP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Performance Feedback:</a:t>
            </a: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Routine Walkthrough and Self-management Data Reviews</a:t>
            </a:r>
          </a:p>
        </p:txBody>
      </p:sp>
      <p:sp>
        <p:nvSpPr>
          <p:cNvPr id="23" name="Trapezoid 22">
            <a:extLst>
              <a:ext uri="{FF2B5EF4-FFF2-40B4-BE49-F238E27FC236}">
                <a16:creationId xmlns:a16="http://schemas.microsoft.com/office/drawing/2014/main" id="{5FE9307F-9D2A-BA4D-832A-5F8E1CC785A0}"/>
              </a:ext>
            </a:extLst>
          </p:cNvPr>
          <p:cNvSpPr/>
          <p:nvPr/>
        </p:nvSpPr>
        <p:spPr>
          <a:xfrm>
            <a:off x="1392050" y="1564732"/>
            <a:ext cx="5852729" cy="5181347"/>
          </a:xfrm>
          <a:prstGeom prst="trapezoid">
            <a:avLst>
              <a:gd name="adj" fmla="val 56479"/>
            </a:avLst>
          </a:prstGeom>
          <a:gradFill flip="none" rotWithShape="1">
            <a:gsLst>
              <a:gs pos="18000">
                <a:srgbClr val="92D050"/>
              </a:gs>
              <a:gs pos="64000">
                <a:srgbClr val="33AE33"/>
              </a:gs>
              <a:gs pos="99000">
                <a:srgbClr val="008A64"/>
              </a:gs>
            </a:gsLst>
            <a:lin ang="5400000" scaled="1"/>
            <a:tileRect/>
          </a:gradFill>
          <a:ln w="19050">
            <a:solidFill>
              <a:srgbClr val="92D050"/>
            </a:solidFill>
          </a:ln>
          <a:effectLst>
            <a:glow rad="197653">
              <a:srgbClr val="92D050"/>
            </a:glow>
          </a:effectLst>
        </p:spPr>
        <p:style>
          <a:lnRef idx="2">
            <a:scrgbClr r="0" g="0" b="0"/>
          </a:lnRef>
          <a:fillRef idx="1">
            <a:scrgbClr r="0" g="0" b="0"/>
          </a:fillRef>
          <a:effectRef idx="0">
            <a:scrgbClr r="0" g="0" b="0"/>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28003" name="Rectangle 3"/>
          <p:cNvSpPr>
            <a:spLocks noChangeArrowheads="1"/>
          </p:cNvSpPr>
          <p:nvPr/>
        </p:nvSpPr>
        <p:spPr bwMode="auto">
          <a:xfrm>
            <a:off x="1524002" y="1529834"/>
            <a:ext cx="184731" cy="369332"/>
          </a:xfrm>
          <a:prstGeom prst="rect">
            <a:avLst/>
          </a:prstGeom>
          <a:noFill/>
          <a:ln w="9525">
            <a:noFill/>
            <a:miter lim="800000"/>
            <a:headEnd/>
            <a:tailEnd/>
          </a:ln>
        </p:spPr>
        <p:txBody>
          <a:bodyPr wrap="none" anchor="ctr">
            <a:prstTxWarp prst="textNoShape">
              <a:avLst/>
            </a:prstTxWarp>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Franklin Gothic Medium"/>
              <a:ea typeface="ＭＳ Ｐゴシック" pitchFamily="-108" charset="-128"/>
              <a:cs typeface="Arial"/>
              <a:sym typeface="Arial"/>
            </a:endParaRPr>
          </a:p>
        </p:txBody>
      </p:sp>
      <p:cxnSp>
        <p:nvCxnSpPr>
          <p:cNvPr id="5" name="Straight Arrow Connector 4">
            <a:extLst>
              <a:ext uri="{FF2B5EF4-FFF2-40B4-BE49-F238E27FC236}">
                <a16:creationId xmlns:a16="http://schemas.microsoft.com/office/drawing/2014/main" id="{306D1B64-7393-7F4E-8156-7A2ABDEE86FF}"/>
              </a:ext>
            </a:extLst>
          </p:cNvPr>
          <p:cNvCxnSpPr>
            <a:cxnSpLocks/>
          </p:cNvCxnSpPr>
          <p:nvPr/>
        </p:nvCxnSpPr>
        <p:spPr>
          <a:xfrm>
            <a:off x="400563" y="4182321"/>
            <a:ext cx="1438441" cy="1295665"/>
          </a:xfrm>
          <a:prstGeom prst="straightConnector1">
            <a:avLst/>
          </a:prstGeom>
          <a:ln w="127000">
            <a:solidFill>
              <a:srgbClr val="33AE33"/>
            </a:solidFill>
            <a:tailEnd type="triangle"/>
          </a:ln>
        </p:spPr>
        <p:style>
          <a:lnRef idx="2">
            <a:schemeClr val="accent1"/>
          </a:lnRef>
          <a:fillRef idx="0">
            <a:schemeClr val="accent1"/>
          </a:fillRef>
          <a:effectRef idx="1">
            <a:schemeClr val="accent1"/>
          </a:effectRef>
          <a:fontRef idx="minor">
            <a:schemeClr val="tx1"/>
          </a:fontRef>
        </p:style>
      </p:cxnSp>
      <p:sp>
        <p:nvSpPr>
          <p:cNvPr id="203780" name="Text Box 4"/>
          <p:cNvSpPr txBox="1">
            <a:spLocks noChangeArrowheads="1"/>
          </p:cNvSpPr>
          <p:nvPr/>
        </p:nvSpPr>
        <p:spPr bwMode="auto">
          <a:xfrm>
            <a:off x="40112" y="998336"/>
            <a:ext cx="2783767" cy="3508653"/>
          </a:xfrm>
          <a:prstGeom prst="rect">
            <a:avLst/>
          </a:prstGeom>
          <a:solidFill>
            <a:srgbClr val="E4FBC6"/>
          </a:solidFill>
          <a:ln w="63500">
            <a:solidFill>
              <a:srgbClr val="0FB555"/>
            </a:solidFill>
            <a:miter lim="800000"/>
            <a:headEnd/>
            <a:tailEnd/>
          </a:ln>
        </p:spPr>
        <p:txBody>
          <a:bodyPr wrap="square">
            <a:prstTxWarp prst="textNoShape">
              <a:avLst/>
            </a:prstTxWarp>
            <a:spAutoFit/>
          </a:bodyPr>
          <a:lstStyle/>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Tier 1</a:t>
            </a: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200" b="0" i="0" u="none" strike="noStrike" kern="1200" cap="none" spc="0" normalizeH="0" baseline="0" noProof="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What do we do for </a:t>
            </a: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ALL</a:t>
            </a:r>
            <a:r>
              <a:rPr kumimoji="0" lang="en-US" sz="2200" b="0" i="0" u="none" strike="noStrike" kern="1200" cap="none" spc="0" normalizeH="0" baseline="0" noProof="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 Staff?</a:t>
            </a:r>
          </a:p>
          <a:p>
            <a:pPr marL="0" marR="0" lvl="0" indent="0" algn="ctr" defTabSz="914377" rtl="0" eaLnBrk="0" fontAlgn="auto" latinLnBrk="0" hangingPunct="0">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endParaRP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Universal Professional Development:</a:t>
            </a: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Training and Self-management</a:t>
            </a:r>
          </a:p>
          <a:p>
            <a:pPr marL="0" marR="0" lvl="0" indent="0" algn="ctr" defTabSz="914377" rtl="0" eaLnBrk="0" fontAlgn="auto" latinLnBrk="0" hangingPunct="0">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endParaRP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Universal Screening:</a:t>
            </a: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Walk-through and Student Data Review</a:t>
            </a:r>
          </a:p>
        </p:txBody>
      </p:sp>
      <p:grpSp>
        <p:nvGrpSpPr>
          <p:cNvPr id="29" name="Group 28">
            <a:extLst>
              <a:ext uri="{FF2B5EF4-FFF2-40B4-BE49-F238E27FC236}">
                <a16:creationId xmlns:a16="http://schemas.microsoft.com/office/drawing/2014/main" id="{5DF56712-1EC8-F84C-B814-10D90B8DC983}"/>
              </a:ext>
            </a:extLst>
          </p:cNvPr>
          <p:cNvGrpSpPr/>
          <p:nvPr/>
        </p:nvGrpSpPr>
        <p:grpSpPr>
          <a:xfrm>
            <a:off x="1351938" y="1021248"/>
            <a:ext cx="5852729" cy="5684722"/>
            <a:chOff x="0" y="-503375"/>
            <a:chExt cx="5852729" cy="5684722"/>
          </a:xfrm>
        </p:grpSpPr>
        <p:sp>
          <p:nvSpPr>
            <p:cNvPr id="31" name="Trapezoid 30">
              <a:extLst>
                <a:ext uri="{FF2B5EF4-FFF2-40B4-BE49-F238E27FC236}">
                  <a16:creationId xmlns:a16="http://schemas.microsoft.com/office/drawing/2014/main" id="{52EE8209-280E-4F47-A09E-223B6DBEA2D8}"/>
                </a:ext>
              </a:extLst>
            </p:cNvPr>
            <p:cNvSpPr/>
            <p:nvPr/>
          </p:nvSpPr>
          <p:spPr>
            <a:xfrm>
              <a:off x="0" y="0"/>
              <a:ext cx="5852729" cy="5181347"/>
            </a:xfrm>
            <a:prstGeom prst="trapezoid">
              <a:avLst>
                <a:gd name="adj" fmla="val 56479"/>
              </a:avLst>
            </a:prstGeom>
            <a:gradFill flip="none" rotWithShape="1">
              <a:gsLst>
                <a:gs pos="24000">
                  <a:srgbClr val="FFFF99"/>
                </a:gs>
                <a:gs pos="38000">
                  <a:srgbClr val="FFFF00"/>
                </a:gs>
                <a:gs pos="66000">
                  <a:srgbClr val="92D050"/>
                </a:gs>
                <a:gs pos="87000">
                  <a:srgbClr val="33AE33"/>
                </a:gs>
                <a:gs pos="99000">
                  <a:srgbClr val="008A64"/>
                </a:gs>
              </a:gsLst>
              <a:lin ang="5400000" scaled="1"/>
              <a:tileRect/>
            </a:gradFill>
            <a:ln w="19050">
              <a:solidFill>
                <a:srgbClr val="92D050"/>
              </a:solidFill>
            </a:ln>
            <a:effectLst>
              <a:glow rad="197653">
                <a:srgbClr val="92D050"/>
              </a:glow>
            </a:effectLst>
          </p:spPr>
          <p:style>
            <a:lnRef idx="2">
              <a:scrgbClr r="0" g="0" b="0"/>
            </a:lnRef>
            <a:fillRef idx="1">
              <a:scrgbClr r="0" g="0" b="0"/>
            </a:fillRef>
            <a:effectRef idx="0">
              <a:scrgbClr r="0" g="0" b="0"/>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2" name="Trapezoid 4">
              <a:extLst>
                <a:ext uri="{FF2B5EF4-FFF2-40B4-BE49-F238E27FC236}">
                  <a16:creationId xmlns:a16="http://schemas.microsoft.com/office/drawing/2014/main" id="{C7803E32-B883-564E-BC5E-6B8D8972E58C}"/>
                </a:ext>
              </a:extLst>
            </p:cNvPr>
            <p:cNvSpPr txBox="1"/>
            <p:nvPr/>
          </p:nvSpPr>
          <p:spPr>
            <a:xfrm>
              <a:off x="0" y="-503375"/>
              <a:ext cx="5852729" cy="518134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2550" tIns="82550" rIns="82550" bIns="82550" numCol="1" spcCol="1270" anchor="ctr" anchorCtr="0">
              <a:noAutofit/>
            </a:bodyPr>
            <a:lstStyle/>
            <a:p>
              <a:pPr marL="0" marR="0" lvl="0" indent="0" algn="ctr" defTabSz="2889250" rtl="0" eaLnBrk="1" fontAlgn="auto" latinLnBrk="0" hangingPunct="1">
                <a:lnSpc>
                  <a:spcPct val="90000"/>
                </a:lnSpc>
                <a:spcBef>
                  <a:spcPct val="0"/>
                </a:spcBef>
                <a:spcAft>
                  <a:spcPct val="35000"/>
                </a:spcAft>
                <a:buClrTx/>
                <a:buSzTx/>
                <a:buFontTx/>
                <a:buNone/>
                <a:tabLst/>
                <a:defRPr/>
              </a:pPr>
              <a:endParaRPr kumimoji="0" lang="en-US" sz="6500" b="0" i="0" u="none" strike="noStrike" kern="1200" cap="none" spc="0" normalizeH="0" baseline="0" noProof="0">
                <a:ln>
                  <a:noFill/>
                </a:ln>
                <a:solidFill>
                  <a:srgbClr val="92D050"/>
                </a:solidFill>
                <a:effectLst/>
                <a:uLnTx/>
                <a:uFillTx/>
                <a:latin typeface="Arial"/>
                <a:ea typeface="+mn-ea"/>
                <a:cs typeface="+mn-cs"/>
              </a:endParaRPr>
            </a:p>
          </p:txBody>
        </p:sp>
      </p:grpSp>
      <p:cxnSp>
        <p:nvCxnSpPr>
          <p:cNvPr id="30" name="Straight Arrow Connector 29">
            <a:extLst>
              <a:ext uri="{FF2B5EF4-FFF2-40B4-BE49-F238E27FC236}">
                <a16:creationId xmlns:a16="http://schemas.microsoft.com/office/drawing/2014/main" id="{4C232D2A-EFE2-9141-85D5-892ADC334281}"/>
              </a:ext>
            </a:extLst>
          </p:cNvPr>
          <p:cNvCxnSpPr>
            <a:cxnSpLocks/>
          </p:cNvCxnSpPr>
          <p:nvPr/>
        </p:nvCxnSpPr>
        <p:spPr>
          <a:xfrm flipH="1" flipV="1">
            <a:off x="5406873" y="3337321"/>
            <a:ext cx="3085670" cy="663851"/>
          </a:xfrm>
          <a:prstGeom prst="straightConnector1">
            <a:avLst/>
          </a:prstGeom>
          <a:ln w="127000">
            <a:solidFill>
              <a:srgbClr val="FFEC13"/>
            </a:solidFill>
            <a:tailEnd type="triangle"/>
          </a:ln>
        </p:spPr>
        <p:style>
          <a:lnRef idx="2">
            <a:schemeClr val="accent1"/>
          </a:lnRef>
          <a:fillRef idx="0">
            <a:schemeClr val="accent1"/>
          </a:fillRef>
          <a:effectRef idx="1">
            <a:schemeClr val="accent1"/>
          </a:effectRef>
          <a:fontRef idx="minor">
            <a:schemeClr val="tx1"/>
          </a:fontRef>
        </p:style>
      </p:cxnSp>
      <p:sp>
        <p:nvSpPr>
          <p:cNvPr id="203781" name="Text Box 5"/>
          <p:cNvSpPr txBox="1">
            <a:spLocks noChangeArrowheads="1"/>
          </p:cNvSpPr>
          <p:nvPr/>
        </p:nvSpPr>
        <p:spPr bwMode="auto">
          <a:xfrm>
            <a:off x="7348583" y="3157932"/>
            <a:ext cx="4699500" cy="3344442"/>
          </a:xfrm>
          <a:prstGeom prst="rect">
            <a:avLst/>
          </a:prstGeom>
          <a:solidFill>
            <a:srgbClr val="FFF9C9"/>
          </a:solidFill>
          <a:ln w="63500">
            <a:solidFill>
              <a:srgbClr val="FFEC13"/>
            </a:solidFill>
            <a:miter lim="800000"/>
            <a:headEnd/>
            <a:tailEnd/>
          </a:ln>
        </p:spPr>
        <p:txBody>
          <a:bodyPr wrap="square">
            <a:prstTxWarp prst="textNoShape">
              <a:avLst/>
            </a:prstTxWarp>
            <a:spAutoFit/>
          </a:bodyPr>
          <a:lstStyle/>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Tier 2</a:t>
            </a:r>
            <a:endParaRPr kumimoji="0" lang="en-US" sz="22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endParaRP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What do we do for the</a:t>
            </a:r>
            <a:r>
              <a:rPr kumimoji="0" lang="en-US" sz="22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 SOME </a:t>
            </a:r>
            <a:r>
              <a:rPr kumimoji="0" lang="en-US" sz="22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staff needing more support?</a:t>
            </a:r>
          </a:p>
          <a:p>
            <a:pPr marL="0" marR="0" lvl="0" indent="0" algn="ctr" defTabSz="914377" rtl="0" eaLnBrk="0" fontAlgn="auto" latinLnBrk="0" hangingPunct="0">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endParaRP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Targeted Professional Development:</a:t>
            </a: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Self-management with Peer or Coaching Support</a:t>
            </a:r>
          </a:p>
          <a:p>
            <a:pPr marL="0" marR="0" lvl="0" indent="0" algn="ctr" defTabSz="914377" rtl="0" eaLnBrk="0" fontAlgn="auto" latinLnBrk="0" hangingPunct="0">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endParaRP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Progress Monitoring: </a:t>
            </a: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Walkthrough, Student Data Review, </a:t>
            </a: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Teacher Collected Data</a:t>
            </a:r>
          </a:p>
          <a:p>
            <a:pPr marL="0" marR="0" lvl="0" indent="0" algn="ctr" defTabSz="914377" rtl="0" eaLnBrk="0" fontAlgn="auto" latinLnBrk="0" hangingPunct="0">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endParaRPr>
          </a:p>
        </p:txBody>
      </p:sp>
      <p:graphicFrame>
        <p:nvGraphicFramePr>
          <p:cNvPr id="27" name="Diagram 26">
            <a:extLst>
              <a:ext uri="{FF2B5EF4-FFF2-40B4-BE49-F238E27FC236}">
                <a16:creationId xmlns:a16="http://schemas.microsoft.com/office/drawing/2014/main" id="{061A4453-BCAA-7F45-826C-B5029E1C4553}"/>
              </a:ext>
            </a:extLst>
          </p:cNvPr>
          <p:cNvGraphicFramePr/>
          <p:nvPr/>
        </p:nvGraphicFramePr>
        <p:xfrm>
          <a:off x="1366194" y="1496822"/>
          <a:ext cx="5852729" cy="51813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35" name="Straight Arrow Connector 34">
            <a:extLst>
              <a:ext uri="{FF2B5EF4-FFF2-40B4-BE49-F238E27FC236}">
                <a16:creationId xmlns:a16="http://schemas.microsoft.com/office/drawing/2014/main" id="{491AA01C-C672-E645-A232-0159599DE370}"/>
              </a:ext>
            </a:extLst>
          </p:cNvPr>
          <p:cNvCxnSpPr>
            <a:cxnSpLocks/>
          </p:cNvCxnSpPr>
          <p:nvPr/>
        </p:nvCxnSpPr>
        <p:spPr>
          <a:xfrm flipH="1">
            <a:off x="4349699" y="833808"/>
            <a:ext cx="672219" cy="785843"/>
          </a:xfrm>
          <a:prstGeom prst="straightConnector1">
            <a:avLst/>
          </a:prstGeom>
          <a:ln w="1270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6" name="Title 5">
            <a:extLst>
              <a:ext uri="{FF2B5EF4-FFF2-40B4-BE49-F238E27FC236}">
                <a16:creationId xmlns:a16="http://schemas.microsoft.com/office/drawing/2014/main" id="{7912A044-FED0-438B-A80F-0FF489470066}"/>
              </a:ext>
            </a:extLst>
          </p:cNvPr>
          <p:cNvSpPr>
            <a:spLocks noGrp="1"/>
          </p:cNvSpPr>
          <p:nvPr>
            <p:ph type="title"/>
          </p:nvPr>
        </p:nvSpPr>
        <p:spPr>
          <a:xfrm>
            <a:off x="80224" y="70208"/>
            <a:ext cx="12111776" cy="763600"/>
          </a:xfrm>
        </p:spPr>
        <p:txBody>
          <a:bodyPr/>
          <a:lstStyle/>
          <a:p>
            <a:r>
              <a:rPr lang="en-US" sz="3200" b="1">
                <a:solidFill>
                  <a:schemeClr val="bg1"/>
                </a:solidFill>
                <a:latin typeface="Arial" panose="020B0604020202020204" pitchFamily="34" charset="0"/>
                <a:cs typeface="Arial" panose="020B0604020202020204" pitchFamily="34" charset="0"/>
              </a:rPr>
              <a:t>Continuum of Multi-tiered Professional Development Support</a:t>
            </a:r>
          </a:p>
        </p:txBody>
      </p:sp>
      <p:sp>
        <p:nvSpPr>
          <p:cNvPr id="25" name="TextBox 24">
            <a:extLst>
              <a:ext uri="{FF2B5EF4-FFF2-40B4-BE49-F238E27FC236}">
                <a16:creationId xmlns:a16="http://schemas.microsoft.com/office/drawing/2014/main" id="{0EED0463-92CD-FE4F-AF41-8B9A7B2CEA1D}"/>
              </a:ext>
            </a:extLst>
          </p:cNvPr>
          <p:cNvSpPr txBox="1"/>
          <p:nvPr/>
        </p:nvSpPr>
        <p:spPr>
          <a:xfrm>
            <a:off x="2632067" y="4506989"/>
            <a:ext cx="3292469" cy="646331"/>
          </a:xfrm>
          <a:prstGeom prst="rect">
            <a:avLst/>
          </a:prstGeom>
          <a:noFill/>
        </p:spPr>
        <p:txBody>
          <a:bodyPr wrap="square">
            <a:spAutoFit/>
          </a:bodyPr>
          <a:lstStyle/>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292C73">
                    <a:lumMod val="50000"/>
                  </a:srgbClr>
                </a:solidFill>
                <a:effectLst/>
                <a:uLnTx/>
                <a:uFillTx/>
                <a:latin typeface="Poppins Medium" panose="020B0604020202020204" charset="0"/>
                <a:ea typeface="ＭＳ Ｐゴシック" pitchFamily="-108" charset="-128"/>
                <a:cs typeface="Poppins Medium" panose="020B0604020202020204" charset="0"/>
                <a:sym typeface="Arial"/>
              </a:rPr>
              <a:t>~80% of Staff</a:t>
            </a:r>
          </a:p>
        </p:txBody>
      </p:sp>
      <p:sp>
        <p:nvSpPr>
          <p:cNvPr id="26" name="TextBox 25">
            <a:extLst>
              <a:ext uri="{FF2B5EF4-FFF2-40B4-BE49-F238E27FC236}">
                <a16:creationId xmlns:a16="http://schemas.microsoft.com/office/drawing/2014/main" id="{F0B91ECD-9A90-FE4D-AAFB-B4F65C655076}"/>
              </a:ext>
            </a:extLst>
          </p:cNvPr>
          <p:cNvSpPr txBox="1"/>
          <p:nvPr/>
        </p:nvSpPr>
        <p:spPr>
          <a:xfrm>
            <a:off x="3253535" y="3055078"/>
            <a:ext cx="2049534" cy="646331"/>
          </a:xfrm>
          <a:prstGeom prst="rect">
            <a:avLst/>
          </a:prstGeom>
          <a:noFill/>
        </p:spPr>
        <p:txBody>
          <a:bodyPr wrap="square">
            <a:spAutoFit/>
          </a:bodyPr>
          <a:lstStyle/>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292C73">
                    <a:lumMod val="50000"/>
                  </a:srgbClr>
                </a:solidFill>
                <a:effectLst/>
                <a:uLnTx/>
                <a:uFillTx/>
                <a:latin typeface="Poppins Medium" panose="020B0604020202020204" charset="0"/>
                <a:ea typeface="ＭＳ Ｐゴシック" pitchFamily="-108" charset="-128"/>
                <a:cs typeface="Poppins Medium" panose="020B0604020202020204" charset="0"/>
                <a:sym typeface="Arial"/>
              </a:rPr>
              <a:t>~15%</a:t>
            </a:r>
          </a:p>
        </p:txBody>
      </p:sp>
      <p:sp>
        <p:nvSpPr>
          <p:cNvPr id="28" name="TextBox 27">
            <a:extLst>
              <a:ext uri="{FF2B5EF4-FFF2-40B4-BE49-F238E27FC236}">
                <a16:creationId xmlns:a16="http://schemas.microsoft.com/office/drawing/2014/main" id="{56C67027-E3D4-4949-8100-C4AE8B28FCA0}"/>
              </a:ext>
            </a:extLst>
          </p:cNvPr>
          <p:cNvSpPr txBox="1"/>
          <p:nvPr/>
        </p:nvSpPr>
        <p:spPr>
          <a:xfrm>
            <a:off x="3563767" y="2040118"/>
            <a:ext cx="1314484" cy="584775"/>
          </a:xfrm>
          <a:prstGeom prst="rect">
            <a:avLst/>
          </a:prstGeom>
          <a:noFill/>
        </p:spPr>
        <p:txBody>
          <a:bodyPr wrap="square">
            <a:spAutoFit/>
          </a:bodyPr>
          <a:lstStyle/>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292C73">
                    <a:lumMod val="50000"/>
                  </a:srgbClr>
                </a:solidFill>
                <a:effectLst/>
                <a:uLnTx/>
                <a:uFillTx/>
                <a:latin typeface="Poppins Medium" panose="020B0604020202020204" charset="0"/>
                <a:ea typeface="ＭＳ Ｐゴシック" pitchFamily="-108" charset="-128"/>
                <a:cs typeface="Poppins Medium" panose="020B0604020202020204" charset="0"/>
                <a:sym typeface="Arial"/>
              </a:rPr>
              <a:t>~5%</a:t>
            </a:r>
          </a:p>
        </p:txBody>
      </p:sp>
      <p:pic>
        <p:nvPicPr>
          <p:cNvPr id="19" name="Picture 18">
            <a:extLst>
              <a:ext uri="{FF2B5EF4-FFF2-40B4-BE49-F238E27FC236}">
                <a16:creationId xmlns:a16="http://schemas.microsoft.com/office/drawing/2014/main" id="{624CA767-42FE-0347-ABEA-1FF8CC8298F7}"/>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11348689" y="6018142"/>
            <a:ext cx="843311" cy="833435"/>
          </a:xfrm>
          <a:prstGeom prst="ellipse">
            <a:avLst/>
          </a:prstGeom>
          <a:ln w="19050">
            <a:solidFill>
              <a:schemeClr val="accent2">
                <a:lumMod val="50000"/>
              </a:schemeClr>
            </a:solidFill>
          </a:ln>
        </p:spPr>
      </p:pic>
    </p:spTree>
    <p:extLst>
      <p:ext uri="{BB962C8B-B14F-4D97-AF65-F5344CB8AC3E}">
        <p14:creationId xmlns:p14="http://schemas.microsoft.com/office/powerpoint/2010/main" val="425320969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par>
                                <p:cTn id="9" presetID="22" presetClass="entr" presetSubtype="4" fill="hold" grpId="0" nodeType="withEffect">
                                  <p:stCondLst>
                                    <p:cond delay="0"/>
                                  </p:stCondLst>
                                  <p:childTnLst>
                                    <p:set>
                                      <p:cBhvr>
                                        <p:cTn id="10" dur="1" fill="hold">
                                          <p:stCondLst>
                                            <p:cond delay="0"/>
                                          </p:stCondLst>
                                        </p:cTn>
                                        <p:tgtEl>
                                          <p:spTgt spid="203781"/>
                                        </p:tgtEl>
                                        <p:attrNameLst>
                                          <p:attrName>style.visibility</p:attrName>
                                        </p:attrNameLst>
                                      </p:cBhvr>
                                      <p:to>
                                        <p:strVal val="visible"/>
                                      </p:to>
                                    </p:set>
                                    <p:animEffect transition="in" filter="wipe(down)">
                                      <p:cBhvr>
                                        <p:cTn id="11" dur="500"/>
                                        <p:tgtEl>
                                          <p:spTgt spid="203781"/>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7"/>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35"/>
                                        </p:tgtEl>
                                        <p:attrNameLst>
                                          <p:attrName>style.visibility</p:attrName>
                                        </p:attrNameLst>
                                      </p:cBhvr>
                                      <p:to>
                                        <p:strVal val="visible"/>
                                      </p:to>
                                    </p:set>
                                  </p:childTnLst>
                                </p:cTn>
                              </p:par>
                              <p:par>
                                <p:cTn id="18" presetID="22" presetClass="entr" presetSubtype="4" fill="hold" grpId="0" nodeType="withEffect">
                                  <p:stCondLst>
                                    <p:cond delay="0"/>
                                  </p:stCondLst>
                                  <p:childTnLst>
                                    <p:set>
                                      <p:cBhvr>
                                        <p:cTn id="19" dur="1" fill="hold">
                                          <p:stCondLst>
                                            <p:cond delay="0"/>
                                          </p:stCondLst>
                                        </p:cTn>
                                        <p:tgtEl>
                                          <p:spTgt spid="203782"/>
                                        </p:tgtEl>
                                        <p:attrNameLst>
                                          <p:attrName>style.visibility</p:attrName>
                                        </p:attrNameLst>
                                      </p:cBhvr>
                                      <p:to>
                                        <p:strVal val="visible"/>
                                      </p:to>
                                    </p:set>
                                    <p:animEffect transition="in" filter="wipe(down)">
                                      <p:cBhvr>
                                        <p:cTn id="20" dur="500"/>
                                        <p:tgtEl>
                                          <p:spTgt spid="203782"/>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
                                        </p:tgtEl>
                                        <p:attrNameLst>
                                          <p:attrName>style.visibility</p:attrName>
                                        </p:attrNameLst>
                                      </p:cBhvr>
                                      <p:to>
                                        <p:strVal val="visible"/>
                                      </p:to>
                                    </p:set>
                                  </p:childTnLst>
                                </p:cTn>
                              </p:par>
                              <p:par>
                                <p:cTn id="33" presetID="1" presetClass="exit" presetSubtype="0" fill="hold" grpId="1" nodeType="withEffect">
                                  <p:stCondLst>
                                    <p:cond delay="0"/>
                                  </p:stCondLst>
                                  <p:childTnLst>
                                    <p:set>
                                      <p:cBhvr>
                                        <p:cTn id="34" dur="1" fill="hold">
                                          <p:stCondLst>
                                            <p:cond delay="0"/>
                                          </p:stCondLst>
                                        </p:cTn>
                                        <p:tgtEl>
                                          <p:spTgt spid="25"/>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26"/>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28"/>
                                        </p:tgtEl>
                                        <p:attrNameLst>
                                          <p:attrName>style.visibility</p:attrName>
                                        </p:attrNameLst>
                                      </p:cBhvr>
                                      <p:to>
                                        <p:strVal val="hidden"/>
                                      </p:to>
                                    </p:set>
                                  </p:childTnLst>
                                </p:cTn>
                              </p:par>
                              <p:par>
                                <p:cTn id="39" presetID="1" presetClass="exit" presetSubtype="0" fill="hold" nodeType="withEffect">
                                  <p:stCondLst>
                                    <p:cond delay="0"/>
                                  </p:stCondLst>
                                  <p:childTnLst>
                                    <p:set>
                                      <p:cBhvr>
                                        <p:cTn id="40" dur="1" fill="hold">
                                          <p:stCondLst>
                                            <p:cond delay="0"/>
                                          </p:stCondLst>
                                        </p:cTn>
                                        <p:tgtEl>
                                          <p:spTgt spid="29"/>
                                        </p:tgtEl>
                                        <p:attrNameLst>
                                          <p:attrName>style.visibility</p:attrName>
                                        </p:attrNameLst>
                                      </p:cBhvr>
                                      <p:to>
                                        <p:strVal val="hidden"/>
                                      </p:to>
                                    </p:set>
                                  </p:childTnLst>
                                </p:cTn>
                              </p:par>
                              <p:par>
                                <p:cTn id="41" presetID="1" presetClass="exit" presetSubtype="0" fill="hold" grpId="1" nodeType="withEffect">
                                  <p:stCondLst>
                                    <p:cond delay="0"/>
                                  </p:stCondLst>
                                  <p:childTnLst>
                                    <p:set>
                                      <p:cBhvr>
                                        <p:cTn id="42" dur="1" fill="hold">
                                          <p:stCondLst>
                                            <p:cond delay="0"/>
                                          </p:stCondLst>
                                        </p:cTn>
                                        <p:tgtEl>
                                          <p:spTgt spid="203782"/>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0"/>
                                          </p:stCondLst>
                                        </p:cTn>
                                        <p:tgtEl>
                                          <p:spTgt spid="35"/>
                                        </p:tgtEl>
                                        <p:attrNameLst>
                                          <p:attrName>style.visibility</p:attrName>
                                        </p:attrNameLst>
                                      </p:cBhvr>
                                      <p:to>
                                        <p:strVal val="hidden"/>
                                      </p:to>
                                    </p:set>
                                  </p:childTnLst>
                                </p:cTn>
                              </p:par>
                              <p:par>
                                <p:cTn id="45" presetID="1" presetClass="exit" presetSubtype="0" fill="hold" grpId="1" nodeType="withEffect">
                                  <p:stCondLst>
                                    <p:cond delay="0"/>
                                  </p:stCondLst>
                                  <p:childTnLst>
                                    <p:set>
                                      <p:cBhvr>
                                        <p:cTn id="46" dur="1" fill="hold">
                                          <p:stCondLst>
                                            <p:cond delay="0"/>
                                          </p:stCondLst>
                                        </p:cTn>
                                        <p:tgtEl>
                                          <p:spTgt spid="27"/>
                                        </p:tgtEl>
                                        <p:attrNameLst>
                                          <p:attrName>style.visibility</p:attrName>
                                        </p:attrNameLst>
                                      </p:cBhvr>
                                      <p:to>
                                        <p:strVal val="hidden"/>
                                      </p:to>
                                    </p:set>
                                  </p:childTnLst>
                                </p:cTn>
                              </p:par>
                              <p:par>
                                <p:cTn id="47" presetID="1" presetClass="exit" presetSubtype="0" fill="hold" grpId="1" nodeType="withEffect">
                                  <p:stCondLst>
                                    <p:cond delay="0"/>
                                  </p:stCondLst>
                                  <p:childTnLst>
                                    <p:set>
                                      <p:cBhvr>
                                        <p:cTn id="48" dur="1" fill="hold">
                                          <p:stCondLst>
                                            <p:cond delay="0"/>
                                          </p:stCondLst>
                                        </p:cTn>
                                        <p:tgtEl>
                                          <p:spTgt spid="203781"/>
                                        </p:tgtEl>
                                        <p:attrNameLst>
                                          <p:attrName>style.visibility</p:attrName>
                                        </p:attrNameLst>
                                      </p:cBhvr>
                                      <p:to>
                                        <p:strVal val="hidden"/>
                                      </p:to>
                                    </p:set>
                                  </p:childTnLst>
                                </p:cTn>
                              </p:par>
                              <p:par>
                                <p:cTn id="49" presetID="1" presetClass="exit" presetSubtype="0" fill="hold" nodeType="withEffect">
                                  <p:stCondLst>
                                    <p:cond delay="0"/>
                                  </p:stCondLst>
                                  <p:childTnLst>
                                    <p:set>
                                      <p:cBhvr>
                                        <p:cTn id="50" dur="1" fill="hold">
                                          <p:stCondLst>
                                            <p:cond delay="0"/>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03782" grpId="0" animBg="1"/>
      <p:bldP spid="203782" grpId="1" animBg="1"/>
      <p:bldP spid="203781" grpId="0" animBg="1"/>
      <p:bldP spid="203781" grpId="1" animBg="1"/>
      <p:bldGraphic spid="27" grpId="0">
        <p:bldAsOne/>
      </p:bldGraphic>
      <p:bldGraphic spid="27" grpId="1">
        <p:bldAsOne/>
      </p:bldGraphic>
      <p:bldP spid="25" grpId="0"/>
      <p:bldP spid="25" grpId="1"/>
      <p:bldP spid="26" grpId="0"/>
      <p:bldP spid="26" grpId="1"/>
      <p:bldP spid="28" grpId="0"/>
      <p:bldP spid="28" grpId="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D85DC-E45E-FC4D-9480-7893705EC00D}"/>
              </a:ext>
            </a:extLst>
          </p:cNvPr>
          <p:cNvSpPr>
            <a:spLocks noGrp="1"/>
          </p:cNvSpPr>
          <p:nvPr>
            <p:ph type="title"/>
          </p:nvPr>
        </p:nvSpPr>
        <p:spPr>
          <a:xfrm>
            <a:off x="261300" y="284583"/>
            <a:ext cx="10000300" cy="845600"/>
          </a:xfrm>
        </p:spPr>
        <p:txBody>
          <a:bodyPr>
            <a:noAutofit/>
          </a:bodyPr>
          <a:lstStyle/>
          <a:p>
            <a:r>
              <a:rPr lang="en-US" sz="3200" b="1">
                <a:latin typeface="Arial" pitchFamily="-1" charset="0"/>
                <a:ea typeface="ＭＳ Ｐゴシック" pitchFamily="-108" charset="-128"/>
              </a:rPr>
              <a:t>Guidelines for Embedded and Ongoing Professional Development</a:t>
            </a:r>
            <a:br>
              <a:rPr lang="en-US" sz="3200" b="1">
                <a:latin typeface="Arial" pitchFamily="-1" charset="0"/>
                <a:ea typeface="ＭＳ Ｐゴシック" pitchFamily="-108" charset="-128"/>
              </a:rPr>
            </a:br>
            <a:endParaRPr lang="en-US" sz="3200" b="1"/>
          </a:p>
        </p:txBody>
      </p:sp>
      <p:sp>
        <p:nvSpPr>
          <p:cNvPr id="3" name="Content Placeholder 2"/>
          <p:cNvSpPr>
            <a:spLocks noGrp="1"/>
          </p:cNvSpPr>
          <p:nvPr>
            <p:ph idx="4294967295"/>
          </p:nvPr>
        </p:nvSpPr>
        <p:spPr>
          <a:xfrm>
            <a:off x="1676037" y="1674585"/>
            <a:ext cx="8806906" cy="4448629"/>
          </a:xfrm>
        </p:spPr>
        <p:style>
          <a:lnRef idx="2">
            <a:schemeClr val="accent2"/>
          </a:lnRef>
          <a:fillRef idx="1">
            <a:schemeClr val="lt1"/>
          </a:fillRef>
          <a:effectRef idx="0">
            <a:schemeClr val="accent2"/>
          </a:effectRef>
          <a:fontRef idx="minor">
            <a:schemeClr val="dk1"/>
          </a:fontRef>
        </p:style>
        <p:txBody>
          <a:bodyPr/>
          <a:lstStyle/>
          <a:p>
            <a:pPr lvl="0">
              <a:spcAft>
                <a:spcPts val="1200"/>
              </a:spcAft>
              <a:buClr>
                <a:schemeClr val="accent5"/>
              </a:buClr>
              <a:buSzPct val="100000"/>
              <a:buFont typeface="Arial" panose="020B0604020202020204" pitchFamily="34" charset="0"/>
              <a:buChar char="•"/>
            </a:pPr>
            <a:endParaRPr lang="en-US" sz="2800">
              <a:solidFill>
                <a:schemeClr val="accent6">
                  <a:lumMod val="50000"/>
                </a:schemeClr>
              </a:solidFill>
              <a:latin typeface="Arial" panose="020B0604020202020204" pitchFamily="34" charset="0"/>
              <a:cs typeface="Arial" panose="020B0604020202020204" pitchFamily="34" charset="0"/>
            </a:endParaRPr>
          </a:p>
          <a:p>
            <a:pPr lvl="0">
              <a:spcAft>
                <a:spcPts val="1200"/>
              </a:spcAft>
              <a:buClr>
                <a:schemeClr val="accent5"/>
              </a:buClr>
              <a:buSzPct val="100000"/>
              <a:buFont typeface="Arial" panose="020B0604020202020204" pitchFamily="34" charset="0"/>
              <a:buChar char="•"/>
            </a:pPr>
            <a:r>
              <a:rPr lang="en-US" sz="2800">
                <a:solidFill>
                  <a:schemeClr val="accent6">
                    <a:lumMod val="50000"/>
                  </a:schemeClr>
                </a:solidFill>
                <a:latin typeface="Arial"/>
                <a:cs typeface="Arial"/>
              </a:rPr>
              <a:t>Ensure PD includes </a:t>
            </a:r>
            <a:r>
              <a:rPr lang="en-US" sz="2800" b="1">
                <a:solidFill>
                  <a:schemeClr val="accent6">
                    <a:lumMod val="50000"/>
                  </a:schemeClr>
                </a:solidFill>
                <a:latin typeface="Arial"/>
                <a:cs typeface="Arial"/>
              </a:rPr>
              <a:t>explicit training, performance feedback and ongoing coaching</a:t>
            </a:r>
          </a:p>
          <a:p>
            <a:pPr lvl="0">
              <a:spcAft>
                <a:spcPts val="1200"/>
              </a:spcAft>
              <a:buClr>
                <a:schemeClr val="accent5"/>
              </a:buClr>
              <a:buSzPct val="100000"/>
              <a:buFont typeface="Arial" panose="020B0604020202020204" pitchFamily="34" charset="0"/>
              <a:buChar char="•"/>
            </a:pPr>
            <a:r>
              <a:rPr lang="en-US" sz="2800" b="1">
                <a:solidFill>
                  <a:schemeClr val="accent6">
                    <a:lumMod val="50000"/>
                  </a:schemeClr>
                </a:solidFill>
                <a:latin typeface="Arial"/>
                <a:cs typeface="Arial"/>
              </a:rPr>
              <a:t>Develop a PBIS PD Calendar and routines</a:t>
            </a:r>
            <a:r>
              <a:rPr lang="en-US" sz="2800">
                <a:solidFill>
                  <a:schemeClr val="accent6">
                    <a:lumMod val="50000"/>
                  </a:schemeClr>
                </a:solidFill>
                <a:latin typeface="Arial"/>
                <a:cs typeface="Arial"/>
              </a:rPr>
              <a:t> (e.g. 15 minutes of every staff meeting, 1 hour of early release days)</a:t>
            </a:r>
          </a:p>
          <a:p>
            <a:pPr lvl="0">
              <a:spcAft>
                <a:spcPts val="1200"/>
              </a:spcAft>
              <a:buClr>
                <a:schemeClr val="accent5"/>
              </a:buClr>
              <a:buSzPct val="100000"/>
              <a:buFont typeface="Arial" panose="020B0604020202020204" pitchFamily="34" charset="0"/>
              <a:buChar char="•"/>
            </a:pPr>
            <a:r>
              <a:rPr lang="en-US" sz="2800" b="1">
                <a:solidFill>
                  <a:schemeClr val="accent6">
                    <a:lumMod val="50000"/>
                  </a:schemeClr>
                </a:solidFill>
                <a:latin typeface="Arial"/>
                <a:cs typeface="Arial"/>
              </a:rPr>
              <a:t>Align staff evaluation procedures</a:t>
            </a:r>
            <a:r>
              <a:rPr lang="en-US" sz="2800">
                <a:solidFill>
                  <a:schemeClr val="accent6">
                    <a:lumMod val="50000"/>
                  </a:schemeClr>
                </a:solidFill>
                <a:latin typeface="Arial"/>
                <a:cs typeface="Arial"/>
              </a:rPr>
              <a:t> with expected practices where possible</a:t>
            </a:r>
          </a:p>
          <a:p>
            <a:pPr>
              <a:spcAft>
                <a:spcPts val="1200"/>
              </a:spcAft>
              <a:buClr>
                <a:schemeClr val="accent5"/>
              </a:buClr>
              <a:buSzPct val="100000"/>
              <a:buFont typeface="Arial" panose="020B0604020202020204" pitchFamily="34" charset="0"/>
              <a:buChar char="•"/>
            </a:pPr>
            <a:endParaRPr lang="en-US" sz="2800">
              <a:solidFill>
                <a:schemeClr val="accent6">
                  <a:lumMod val="50000"/>
                </a:schemeClr>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78D8CF1B-5204-824C-A0FB-847A290A82F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008495" y="5888504"/>
            <a:ext cx="1045880" cy="969496"/>
          </a:xfrm>
          <a:prstGeom prst="ellipse">
            <a:avLst/>
          </a:prstGeom>
          <a:ln w="19050">
            <a:solidFill>
              <a:schemeClr val="accent2">
                <a:lumMod val="50000"/>
              </a:schemeClr>
            </a:solidFill>
          </a:ln>
        </p:spPr>
      </p:pic>
    </p:spTree>
    <p:extLst>
      <p:ext uri="{BB962C8B-B14F-4D97-AF65-F5344CB8AC3E}">
        <p14:creationId xmlns:p14="http://schemas.microsoft.com/office/powerpoint/2010/main" val="395306918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F4F38D1-8596-D448-89A4-4C69EC73BD00}"/>
              </a:ext>
            </a:extLst>
          </p:cNvPr>
          <p:cNvPicPr>
            <a:picLocks noChangeAspect="1"/>
          </p:cNvPicPr>
          <p:nvPr/>
        </p:nvPicPr>
        <p:blipFill rotWithShape="1">
          <a:blip r:embed="rId3"/>
          <a:srcRect b="39124"/>
          <a:stretch/>
        </p:blipFill>
        <p:spPr>
          <a:xfrm>
            <a:off x="502393" y="1322614"/>
            <a:ext cx="11479813" cy="5192487"/>
          </a:xfrm>
          <a:prstGeom prst="rect">
            <a:avLst/>
          </a:prstGeom>
        </p:spPr>
      </p:pic>
      <p:sp>
        <p:nvSpPr>
          <p:cNvPr id="4" name="TextBox 3">
            <a:extLst>
              <a:ext uri="{FF2B5EF4-FFF2-40B4-BE49-F238E27FC236}">
                <a16:creationId xmlns:a16="http://schemas.microsoft.com/office/drawing/2014/main" id="{8265E843-BB19-E4A8-D41B-04D567000002}"/>
              </a:ext>
            </a:extLst>
          </p:cNvPr>
          <p:cNvSpPr txBox="1"/>
          <p:nvPr/>
        </p:nvSpPr>
        <p:spPr>
          <a:xfrm>
            <a:off x="2208770" y="575274"/>
            <a:ext cx="6098058"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a:ea typeface="+mn-ea"/>
                <a:cs typeface="+mn-cs"/>
              </a:rPr>
              <a:t>https://sebacademy.edc.org/rollout-checklist</a:t>
            </a:r>
          </a:p>
        </p:txBody>
      </p:sp>
    </p:spTree>
    <p:extLst>
      <p:ext uri="{BB962C8B-B14F-4D97-AF65-F5344CB8AC3E}">
        <p14:creationId xmlns:p14="http://schemas.microsoft.com/office/powerpoint/2010/main" val="226827423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6C3491-BCA6-8648-B1C5-314D16B8495B}"/>
              </a:ext>
            </a:extLst>
          </p:cNvPr>
          <p:cNvSpPr>
            <a:spLocks noGrp="1"/>
          </p:cNvSpPr>
          <p:nvPr>
            <p:ph type="title"/>
          </p:nvPr>
        </p:nvSpPr>
        <p:spPr>
          <a:xfrm>
            <a:off x="2658992" y="5844449"/>
            <a:ext cx="9378000" cy="845600"/>
          </a:xfrm>
        </p:spPr>
        <p:txBody>
          <a:bodyPr/>
          <a:lstStyle/>
          <a:p>
            <a:pPr algn="r"/>
            <a:r>
              <a:rPr lang="en-US"/>
              <a:t>Presenting to Students</a:t>
            </a:r>
          </a:p>
        </p:txBody>
      </p:sp>
      <p:sp>
        <p:nvSpPr>
          <p:cNvPr id="4" name="TextBox 3">
            <a:extLst>
              <a:ext uri="{FF2B5EF4-FFF2-40B4-BE49-F238E27FC236}">
                <a16:creationId xmlns:a16="http://schemas.microsoft.com/office/drawing/2014/main" id="{14E846B3-704F-DA44-858F-DE58D4CEE4C3}"/>
              </a:ext>
            </a:extLst>
          </p:cNvPr>
          <p:cNvSpPr txBox="1"/>
          <p:nvPr/>
        </p:nvSpPr>
        <p:spPr>
          <a:xfrm>
            <a:off x="2218121" y="590751"/>
            <a:ext cx="9538450" cy="52222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ACC2">
                  <a:lumMod val="40000"/>
                  <a:lumOff val="60000"/>
                </a:srgbClr>
              </a:buClr>
              <a:buSzTx/>
              <a:buFontTx/>
              <a:buNone/>
              <a:tabLst/>
              <a:defRPr/>
            </a:pPr>
            <a:r>
              <a:rPr kumimoji="0" lang="en-US" sz="2667" b="1" i="0" u="none" strike="noStrike" kern="1200" cap="none" spc="0" normalizeH="0" baseline="0" noProof="0" dirty="0">
                <a:ln>
                  <a:noFill/>
                </a:ln>
                <a:solidFill>
                  <a:srgbClr val="00ACC2">
                    <a:lumMod val="40000"/>
                    <a:lumOff val="60000"/>
                  </a:srgbClr>
                </a:solidFill>
                <a:effectLst/>
                <a:uLnTx/>
                <a:uFillTx/>
                <a:latin typeface="Arial"/>
                <a:ea typeface="+mn-ea"/>
                <a:cs typeface="+mn-cs"/>
              </a:rPr>
              <a:t>How to present to students?</a:t>
            </a:r>
          </a:p>
          <a:p>
            <a:pPr marL="380990" marR="0" lvl="5" indent="-380990" algn="l" defTabSz="914400" rtl="0" eaLnBrk="1" fontAlgn="auto" latinLnBrk="0" hangingPunct="1">
              <a:lnSpc>
                <a:spcPct val="100000"/>
              </a:lnSpc>
              <a:spcBef>
                <a:spcPts val="0"/>
              </a:spcBef>
              <a:spcAft>
                <a:spcPts val="0"/>
              </a:spcAft>
              <a:buClr>
                <a:srgbClr val="00ACC2">
                  <a:lumMod val="40000"/>
                  <a:lumOff val="60000"/>
                </a:srgbClr>
              </a:buClr>
              <a:buSzTx/>
              <a:buFont typeface="Arial" panose="020B0604020202020204" pitchFamily="34" charset="0"/>
              <a:buChar char="•"/>
              <a:tabLst/>
              <a:defRPr/>
            </a:pPr>
            <a:r>
              <a:rPr kumimoji="0" lang="en-US" sz="2200" b="0" i="0" u="none" strike="noStrike" kern="1200" cap="none" spc="0" normalizeH="0" baseline="0" noProof="0" dirty="0">
                <a:ln>
                  <a:noFill/>
                </a:ln>
                <a:solidFill>
                  <a:srgbClr val="FFFFFF"/>
                </a:solidFill>
                <a:effectLst/>
                <a:uLnTx/>
                <a:uFillTx/>
                <a:latin typeface="Arial"/>
                <a:ea typeface="+mn-ea"/>
                <a:cs typeface="+mn-cs"/>
              </a:rPr>
              <a:t>Whole school or grade level presentation (e.g., pep rally)</a:t>
            </a:r>
          </a:p>
          <a:p>
            <a:pPr marL="380990" marR="0" lvl="2" indent="-380990" algn="l" defTabSz="914400" rtl="0" eaLnBrk="1" fontAlgn="auto" latinLnBrk="0" hangingPunct="1">
              <a:lnSpc>
                <a:spcPct val="100000"/>
              </a:lnSpc>
              <a:spcBef>
                <a:spcPts val="0"/>
              </a:spcBef>
              <a:spcAft>
                <a:spcPts val="0"/>
              </a:spcAft>
              <a:buClr>
                <a:srgbClr val="00ACC2">
                  <a:lumMod val="40000"/>
                  <a:lumOff val="60000"/>
                </a:srgbClr>
              </a:buClr>
              <a:buSzTx/>
              <a:buFont typeface="Arial" panose="020B0604020202020204" pitchFamily="34" charset="0"/>
              <a:buChar char="•"/>
              <a:tabLst/>
              <a:defRPr/>
            </a:pPr>
            <a:r>
              <a:rPr kumimoji="0" lang="en-US" sz="2200" b="0" i="0" u="none" strike="noStrike" kern="1200" cap="none" spc="0" normalizeH="0" baseline="0" noProof="0" dirty="0">
                <a:ln>
                  <a:noFill/>
                </a:ln>
                <a:solidFill>
                  <a:srgbClr val="FFFFFF"/>
                </a:solidFill>
                <a:effectLst/>
                <a:uLnTx/>
                <a:uFillTx/>
                <a:latin typeface="Arial"/>
                <a:ea typeface="+mn-ea"/>
                <a:cs typeface="+mn-cs"/>
              </a:rPr>
              <a:t>School event</a:t>
            </a:r>
          </a:p>
          <a:p>
            <a:pPr marL="380990" marR="0" lvl="2" indent="-380990" algn="l" defTabSz="914400" rtl="0" eaLnBrk="1" fontAlgn="auto" latinLnBrk="0" hangingPunct="1">
              <a:lnSpc>
                <a:spcPct val="100000"/>
              </a:lnSpc>
              <a:spcBef>
                <a:spcPts val="0"/>
              </a:spcBef>
              <a:spcAft>
                <a:spcPts val="0"/>
              </a:spcAft>
              <a:buClr>
                <a:srgbClr val="00ACC2">
                  <a:lumMod val="40000"/>
                  <a:lumOff val="60000"/>
                </a:srgbClr>
              </a:buClr>
              <a:buSzTx/>
              <a:buFont typeface="Arial" panose="020B0604020202020204" pitchFamily="34" charset="0"/>
              <a:buChar char="•"/>
              <a:tabLst/>
              <a:defRPr/>
            </a:pPr>
            <a:r>
              <a:rPr kumimoji="0" lang="en-US" sz="2200" b="0" i="0" u="none" strike="noStrike" kern="1200" cap="none" spc="0" normalizeH="0" baseline="0" noProof="0" dirty="0">
                <a:ln>
                  <a:noFill/>
                </a:ln>
                <a:solidFill>
                  <a:srgbClr val="FFFFFF"/>
                </a:solidFill>
                <a:effectLst/>
                <a:uLnTx/>
                <a:uFillTx/>
                <a:latin typeface="Arial"/>
                <a:ea typeface="+mn-ea"/>
                <a:cs typeface="+mn-cs"/>
              </a:rPr>
              <a:t>Classroom by classroom activities</a:t>
            </a:r>
          </a:p>
          <a:p>
            <a:pPr marL="380990" marR="0" lvl="2" indent="-380990" algn="l" defTabSz="914400" rtl="0" eaLnBrk="1" fontAlgn="auto" latinLnBrk="0" hangingPunct="1">
              <a:lnSpc>
                <a:spcPct val="100000"/>
              </a:lnSpc>
              <a:spcBef>
                <a:spcPts val="0"/>
              </a:spcBef>
              <a:spcAft>
                <a:spcPts val="0"/>
              </a:spcAft>
              <a:buClr>
                <a:srgbClr val="00ACC2">
                  <a:lumMod val="40000"/>
                  <a:lumOff val="60000"/>
                </a:srgbClr>
              </a:buClr>
              <a:buSzTx/>
              <a:buFont typeface="Arial" panose="020B0604020202020204" pitchFamily="34" charset="0"/>
              <a:buChar char="•"/>
              <a:tabLst/>
              <a:defRPr/>
            </a:pPr>
            <a:r>
              <a:rPr kumimoji="0" lang="en-US" sz="2200" b="0" i="0" u="none" strike="noStrike" kern="1200" cap="none" spc="0" normalizeH="0" baseline="0" noProof="0" dirty="0">
                <a:ln>
                  <a:noFill/>
                </a:ln>
                <a:solidFill>
                  <a:srgbClr val="FFFFFF"/>
                </a:solidFill>
                <a:effectLst/>
                <a:uLnTx/>
                <a:uFillTx/>
                <a:latin typeface="Arial"/>
                <a:ea typeface="+mn-ea"/>
                <a:cs typeface="+mn-cs"/>
              </a:rPr>
              <a:t>Involve students/ family/ community and/ or incorporate input</a:t>
            </a:r>
          </a:p>
          <a:p>
            <a:pPr marL="914400" marR="0" lvl="2" indent="0" algn="l" defTabSz="914400" rtl="0" eaLnBrk="1" fontAlgn="auto" latinLnBrk="0" hangingPunct="1">
              <a:lnSpc>
                <a:spcPct val="100000"/>
              </a:lnSpc>
              <a:spcBef>
                <a:spcPts val="0"/>
              </a:spcBef>
              <a:spcAft>
                <a:spcPts val="0"/>
              </a:spcAft>
              <a:buClr>
                <a:srgbClr val="00ACC2">
                  <a:lumMod val="40000"/>
                  <a:lumOff val="60000"/>
                </a:srgbClr>
              </a:buClr>
              <a:buSzTx/>
              <a:buFontTx/>
              <a:buNone/>
              <a:tabLst/>
              <a:defRPr/>
            </a:pPr>
            <a:endParaRPr kumimoji="0" lang="en-US" sz="2400" b="0" i="0" u="none" strike="noStrike" kern="1200" cap="none" spc="0" normalizeH="0" baseline="0" noProof="0" dirty="0">
              <a:ln>
                <a:noFill/>
              </a:ln>
              <a:solidFill>
                <a:srgbClr val="FFFFFF"/>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
                <a:srgbClr val="00ACC2">
                  <a:lumMod val="40000"/>
                  <a:lumOff val="60000"/>
                </a:srgbClr>
              </a:buClr>
              <a:buSzTx/>
              <a:buFontTx/>
              <a:buNone/>
              <a:tabLst/>
              <a:defRPr/>
            </a:pPr>
            <a:r>
              <a:rPr kumimoji="0" lang="en-US" sz="2667" b="1" i="0" u="none" strike="noStrike" kern="1200" cap="none" spc="0" normalizeH="0" baseline="0" noProof="0" dirty="0">
                <a:ln>
                  <a:noFill/>
                </a:ln>
                <a:solidFill>
                  <a:srgbClr val="00ACC2">
                    <a:lumMod val="40000"/>
                    <a:lumOff val="60000"/>
                  </a:srgbClr>
                </a:solidFill>
                <a:effectLst/>
                <a:uLnTx/>
                <a:uFillTx/>
                <a:latin typeface="Arial"/>
                <a:ea typeface="+mn-ea"/>
                <a:cs typeface="+mn-cs"/>
              </a:rPr>
              <a:t>When will presentation(s) to students occur? By who?</a:t>
            </a:r>
          </a:p>
          <a:p>
            <a:pPr marL="914400" marR="0" lvl="2" indent="0" algn="l" defTabSz="914400" rtl="0" eaLnBrk="1" fontAlgn="auto" latinLnBrk="0" hangingPunct="1">
              <a:lnSpc>
                <a:spcPct val="100000"/>
              </a:lnSpc>
              <a:spcBef>
                <a:spcPts val="0"/>
              </a:spcBef>
              <a:spcAft>
                <a:spcPts val="0"/>
              </a:spcAft>
              <a:buClr>
                <a:srgbClr val="00ACC2">
                  <a:lumMod val="40000"/>
                  <a:lumOff val="60000"/>
                </a:srgbClr>
              </a:buClr>
              <a:buSzTx/>
              <a:buFontTx/>
              <a:buNone/>
              <a:tabLst/>
              <a:defRPr/>
            </a:pPr>
            <a:endParaRPr kumimoji="0" lang="en-US" sz="2667" b="1" i="0" u="none" strike="noStrike" kern="1200" cap="none" spc="0" normalizeH="0" baseline="0" noProof="0" dirty="0">
              <a:ln>
                <a:noFill/>
              </a:ln>
              <a:solidFill>
                <a:srgbClr val="00ACC2">
                  <a:lumMod val="40000"/>
                  <a:lumOff val="60000"/>
                </a:srgbClr>
              </a:solidFill>
              <a:effectLst/>
              <a:uLnTx/>
              <a:uFillTx/>
              <a:latin typeface="Arial"/>
              <a:ea typeface="+mn-ea"/>
              <a:cs typeface="+mn-cs"/>
            </a:endParaRPr>
          </a:p>
          <a:p>
            <a:pPr marL="914400" marR="0" lvl="2" indent="0" algn="l" defTabSz="914400" rtl="0" eaLnBrk="1" fontAlgn="auto" latinLnBrk="0" hangingPunct="1">
              <a:lnSpc>
                <a:spcPct val="100000"/>
              </a:lnSpc>
              <a:spcBef>
                <a:spcPts val="0"/>
              </a:spcBef>
              <a:spcAft>
                <a:spcPts val="0"/>
              </a:spcAft>
              <a:buClr>
                <a:srgbClr val="00ACC2">
                  <a:lumMod val="40000"/>
                  <a:lumOff val="60000"/>
                </a:srgbClr>
              </a:buClr>
              <a:buSzTx/>
              <a:buFontTx/>
              <a:buNone/>
              <a:tabLst/>
              <a:defRPr/>
            </a:pPr>
            <a:endParaRPr kumimoji="0" lang="en-US" sz="2667" b="1" i="0" u="none" strike="noStrike" kern="1200" cap="none" spc="0" normalizeH="0" baseline="0" noProof="0" dirty="0">
              <a:ln>
                <a:noFill/>
              </a:ln>
              <a:solidFill>
                <a:srgbClr val="00ACC2">
                  <a:lumMod val="40000"/>
                  <a:lumOff val="60000"/>
                </a:srgbClr>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
                <a:srgbClr val="00ACC2">
                  <a:lumMod val="40000"/>
                  <a:lumOff val="60000"/>
                </a:srgbClr>
              </a:buClr>
              <a:buSzTx/>
              <a:buFontTx/>
              <a:buNone/>
              <a:tabLst/>
              <a:defRPr/>
            </a:pPr>
            <a:r>
              <a:rPr kumimoji="0" lang="en-US" sz="2667" b="1" i="0" u="none" strike="noStrike" kern="1200" cap="none" spc="0" normalizeH="0" baseline="0" noProof="0" dirty="0">
                <a:ln>
                  <a:noFill/>
                </a:ln>
                <a:solidFill>
                  <a:srgbClr val="00ACC2">
                    <a:lumMod val="40000"/>
                    <a:lumOff val="60000"/>
                  </a:srgbClr>
                </a:solidFill>
                <a:effectLst/>
                <a:uLnTx/>
                <a:uFillTx/>
                <a:latin typeface="Arial"/>
                <a:ea typeface="+mn-ea"/>
                <a:cs typeface="+mn-cs"/>
              </a:rPr>
              <a:t>Teach the following components to students:</a:t>
            </a:r>
          </a:p>
          <a:p>
            <a:pPr marL="457200" marR="0" lvl="0" indent="-457200" algn="l" defTabSz="914400" rtl="0" eaLnBrk="1" fontAlgn="auto" latinLnBrk="0" hangingPunct="1">
              <a:lnSpc>
                <a:spcPct val="100000"/>
              </a:lnSpc>
              <a:spcBef>
                <a:spcPts val="0"/>
              </a:spcBef>
              <a:spcAft>
                <a:spcPts val="0"/>
              </a:spcAft>
              <a:buClr>
                <a:srgbClr val="00ACC2">
                  <a:lumMod val="40000"/>
                  <a:lumOff val="60000"/>
                </a:srgbClr>
              </a:buClr>
              <a:buSzTx/>
              <a:buFont typeface="Arial" panose="020B0604020202020204" pitchFamily="34" charset="0"/>
              <a:buChar char="•"/>
              <a:tabLst/>
              <a:defRPr/>
            </a:pPr>
            <a:r>
              <a:rPr kumimoji="0" lang="en-US" sz="2200" b="0" i="0" u="none" strike="noStrike" kern="1200" cap="none" spc="0" normalizeH="0" baseline="0" noProof="0" dirty="0">
                <a:ln>
                  <a:noFill/>
                </a:ln>
                <a:solidFill>
                  <a:srgbClr val="FFFFFF"/>
                </a:solidFill>
                <a:effectLst/>
                <a:uLnTx/>
                <a:uFillTx/>
                <a:latin typeface="Arial"/>
                <a:ea typeface="+mn-ea"/>
                <a:cs typeface="+mn-cs"/>
              </a:rPr>
              <a:t>Schoolwide expectations – consider Teaching Stations</a:t>
            </a:r>
          </a:p>
          <a:p>
            <a:pPr marL="457200" marR="0" lvl="0" indent="-457200" algn="l" defTabSz="914400" rtl="0" eaLnBrk="1" fontAlgn="auto" latinLnBrk="0" hangingPunct="1">
              <a:lnSpc>
                <a:spcPct val="100000"/>
              </a:lnSpc>
              <a:spcBef>
                <a:spcPts val="0"/>
              </a:spcBef>
              <a:spcAft>
                <a:spcPts val="0"/>
              </a:spcAft>
              <a:buClr>
                <a:srgbClr val="00ACC2">
                  <a:lumMod val="40000"/>
                  <a:lumOff val="60000"/>
                </a:srgbClr>
              </a:buClr>
              <a:buSzTx/>
              <a:buFont typeface="Arial" panose="020B0604020202020204" pitchFamily="34" charset="0"/>
              <a:buChar char="•"/>
              <a:tabLst/>
              <a:defRPr/>
            </a:pPr>
            <a:r>
              <a:rPr kumimoji="0" lang="en-US" sz="2200" b="0" i="0" u="none" strike="noStrike" kern="1200" cap="none" spc="0" normalizeH="0" baseline="0" noProof="0" dirty="0">
                <a:ln>
                  <a:noFill/>
                </a:ln>
                <a:solidFill>
                  <a:srgbClr val="FFFFFF"/>
                </a:solidFill>
                <a:effectLst/>
                <a:uLnTx/>
                <a:uFillTx/>
                <a:latin typeface="Arial"/>
                <a:ea typeface="+mn-ea"/>
                <a:cs typeface="+mn-cs"/>
              </a:rPr>
              <a:t>Class-wide expectations</a:t>
            </a:r>
          </a:p>
          <a:p>
            <a:pPr marL="457200" marR="0" lvl="0" indent="-457200" algn="l" defTabSz="914400" rtl="0" eaLnBrk="1" fontAlgn="auto" latinLnBrk="0" hangingPunct="1">
              <a:lnSpc>
                <a:spcPct val="100000"/>
              </a:lnSpc>
              <a:spcBef>
                <a:spcPts val="0"/>
              </a:spcBef>
              <a:spcAft>
                <a:spcPts val="0"/>
              </a:spcAft>
              <a:buClr>
                <a:srgbClr val="00ACC2">
                  <a:lumMod val="40000"/>
                  <a:lumOff val="60000"/>
                </a:srgbClr>
              </a:buClr>
              <a:buSzTx/>
              <a:buFont typeface="Arial" panose="020B0604020202020204" pitchFamily="34" charset="0"/>
              <a:buChar char="•"/>
              <a:tabLst/>
              <a:defRPr/>
            </a:pPr>
            <a:r>
              <a:rPr kumimoji="0" lang="en-US" sz="2200" b="0" i="0" u="none" strike="noStrike" kern="1200" cap="none" spc="0" normalizeH="0" baseline="0" noProof="0" dirty="0">
                <a:ln>
                  <a:noFill/>
                </a:ln>
                <a:solidFill>
                  <a:srgbClr val="FFFFFF"/>
                </a:solidFill>
                <a:effectLst/>
                <a:uLnTx/>
                <a:uFillTx/>
                <a:latin typeface="Arial"/>
                <a:ea typeface="+mn-ea"/>
                <a:cs typeface="+mn-cs"/>
              </a:rPr>
              <a:t>Acknowledgement system</a:t>
            </a:r>
          </a:p>
          <a:p>
            <a:pPr marL="457200" marR="0" lvl="0" indent="-457200" algn="l" defTabSz="914400" rtl="0" eaLnBrk="1" fontAlgn="auto" latinLnBrk="0" hangingPunct="1">
              <a:lnSpc>
                <a:spcPct val="100000"/>
              </a:lnSpc>
              <a:spcBef>
                <a:spcPts val="0"/>
              </a:spcBef>
              <a:spcAft>
                <a:spcPts val="0"/>
              </a:spcAft>
              <a:buClr>
                <a:srgbClr val="00ACC2">
                  <a:lumMod val="40000"/>
                  <a:lumOff val="60000"/>
                </a:srgbClr>
              </a:buClr>
              <a:buSzTx/>
              <a:buFont typeface="Arial" panose="020B0604020202020204" pitchFamily="34" charset="0"/>
              <a:buChar char="•"/>
              <a:tabLst/>
              <a:defRPr/>
            </a:pPr>
            <a:r>
              <a:rPr kumimoji="0" lang="en-US" sz="2200" b="0" i="0" u="none" strike="noStrike" kern="1200" cap="none" spc="0" normalizeH="0" baseline="0" noProof="0" dirty="0">
                <a:ln>
                  <a:noFill/>
                </a:ln>
                <a:solidFill>
                  <a:srgbClr val="FFFFFF"/>
                </a:solidFill>
                <a:effectLst/>
                <a:uLnTx/>
                <a:uFillTx/>
                <a:latin typeface="Arial"/>
                <a:ea typeface="+mn-ea"/>
                <a:cs typeface="+mn-cs"/>
              </a:rPr>
              <a:t>Continuum of consequences</a:t>
            </a:r>
          </a:p>
        </p:txBody>
      </p:sp>
      <p:sp>
        <p:nvSpPr>
          <p:cNvPr id="3" name="Oval 2">
            <a:extLst>
              <a:ext uri="{FF2B5EF4-FFF2-40B4-BE49-F238E27FC236}">
                <a16:creationId xmlns:a16="http://schemas.microsoft.com/office/drawing/2014/main" id="{34AFE751-6238-8747-B4EC-750A71A02F37}"/>
              </a:ext>
            </a:extLst>
          </p:cNvPr>
          <p:cNvSpPr/>
          <p:nvPr/>
        </p:nvSpPr>
        <p:spPr>
          <a:xfrm>
            <a:off x="435429" y="379736"/>
            <a:ext cx="1588243" cy="1538206"/>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D0F41"/>
              </a:solidFill>
              <a:effectLst/>
              <a:uLnTx/>
              <a:uFillTx/>
              <a:latin typeface="Arial"/>
              <a:ea typeface="+mn-ea"/>
              <a:cs typeface="+mn-cs"/>
            </a:endParaRPr>
          </a:p>
        </p:txBody>
      </p:sp>
      <p:sp>
        <p:nvSpPr>
          <p:cNvPr id="5" name="Rectangle 4" descr="Classroom">
            <a:extLst>
              <a:ext uri="{FF2B5EF4-FFF2-40B4-BE49-F238E27FC236}">
                <a16:creationId xmlns:a16="http://schemas.microsoft.com/office/drawing/2014/main" id="{62AFC7DF-EDA9-724D-B613-E76EE5A31B9E}"/>
              </a:ext>
            </a:extLst>
          </p:cNvPr>
          <p:cNvSpPr/>
          <p:nvPr/>
        </p:nvSpPr>
        <p:spPr>
          <a:xfrm>
            <a:off x="668811" y="590751"/>
            <a:ext cx="1091216" cy="1196563"/>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8" name="Oval 7">
            <a:extLst>
              <a:ext uri="{FF2B5EF4-FFF2-40B4-BE49-F238E27FC236}">
                <a16:creationId xmlns:a16="http://schemas.microsoft.com/office/drawing/2014/main" id="{FA0B0459-7E31-3748-AE84-2203AE8E241F}"/>
              </a:ext>
            </a:extLst>
          </p:cNvPr>
          <p:cNvSpPr/>
          <p:nvPr/>
        </p:nvSpPr>
        <p:spPr>
          <a:xfrm>
            <a:off x="420297" y="2181384"/>
            <a:ext cx="1588243" cy="1538206"/>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D0F41"/>
              </a:solidFill>
              <a:effectLst/>
              <a:uLnTx/>
              <a:uFillTx/>
              <a:latin typeface="Arial"/>
              <a:ea typeface="+mn-ea"/>
              <a:cs typeface="+mn-cs"/>
            </a:endParaRPr>
          </a:p>
        </p:txBody>
      </p:sp>
      <p:pic>
        <p:nvPicPr>
          <p:cNvPr id="7" name="Graphic 6" descr="Clock outline">
            <a:extLst>
              <a:ext uri="{FF2B5EF4-FFF2-40B4-BE49-F238E27FC236}">
                <a16:creationId xmlns:a16="http://schemas.microsoft.com/office/drawing/2014/main" id="{3F3CD6B9-E3FF-BE41-8EC5-CB225558432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04818" y="2340887"/>
            <a:ext cx="1219200" cy="1219200"/>
          </a:xfrm>
          <a:prstGeom prst="rect">
            <a:avLst/>
          </a:prstGeom>
        </p:spPr>
      </p:pic>
      <p:sp>
        <p:nvSpPr>
          <p:cNvPr id="10" name="Oval 9">
            <a:extLst>
              <a:ext uri="{FF2B5EF4-FFF2-40B4-BE49-F238E27FC236}">
                <a16:creationId xmlns:a16="http://schemas.microsoft.com/office/drawing/2014/main" id="{9F8017F5-113A-A44A-9E86-1470944FB2C7}"/>
              </a:ext>
            </a:extLst>
          </p:cNvPr>
          <p:cNvSpPr/>
          <p:nvPr/>
        </p:nvSpPr>
        <p:spPr>
          <a:xfrm>
            <a:off x="464823" y="3925282"/>
            <a:ext cx="1588243" cy="1538206"/>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D0F41"/>
              </a:solidFill>
              <a:effectLst/>
              <a:uLnTx/>
              <a:uFillTx/>
              <a:latin typeface="Arial"/>
              <a:ea typeface="+mn-ea"/>
              <a:cs typeface="+mn-cs"/>
            </a:endParaRPr>
          </a:p>
        </p:txBody>
      </p:sp>
      <p:pic>
        <p:nvPicPr>
          <p:cNvPr id="9" name="Graphic 8" descr="Stars outline">
            <a:extLst>
              <a:ext uri="{FF2B5EF4-FFF2-40B4-BE49-F238E27FC236}">
                <a16:creationId xmlns:a16="http://schemas.microsoft.com/office/drawing/2014/main" id="{5424A6A3-D396-D74C-AA21-F2FA7299FD0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49344" y="4084785"/>
            <a:ext cx="1219200" cy="1219200"/>
          </a:xfrm>
          <a:prstGeom prst="rect">
            <a:avLst/>
          </a:prstGeom>
        </p:spPr>
      </p:pic>
    </p:spTree>
    <p:extLst>
      <p:ext uri="{BB962C8B-B14F-4D97-AF65-F5344CB8AC3E}">
        <p14:creationId xmlns:p14="http://schemas.microsoft.com/office/powerpoint/2010/main" val="146247743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hlinkClick r:id="rId3"/>
            <a:extLst>
              <a:ext uri="{FF2B5EF4-FFF2-40B4-BE49-F238E27FC236}">
                <a16:creationId xmlns:a16="http://schemas.microsoft.com/office/drawing/2014/main" id="{DC625EFE-0767-D243-BF52-92DE517CA327}"/>
              </a:ext>
            </a:extLst>
          </p:cNvPr>
          <p:cNvPicPr>
            <a:picLocks noChangeAspect="1"/>
          </p:cNvPicPr>
          <p:nvPr/>
        </p:nvPicPr>
        <p:blipFill>
          <a:blip r:embed="rId4"/>
          <a:stretch>
            <a:fillRect/>
          </a:stretch>
        </p:blipFill>
        <p:spPr>
          <a:xfrm rot="21084402">
            <a:off x="311713" y="918747"/>
            <a:ext cx="2676332" cy="2845947"/>
          </a:xfrm>
          <a:prstGeom prst="rect">
            <a:avLst/>
          </a:prstGeom>
          <a:ln>
            <a:solidFill>
              <a:schemeClr val="bg2"/>
            </a:solidFill>
          </a:ln>
        </p:spPr>
      </p:pic>
      <p:pic>
        <p:nvPicPr>
          <p:cNvPr id="12" name="Picture 11" descr="Table&#10;&#10;Description automatically generated">
            <a:extLst>
              <a:ext uri="{FF2B5EF4-FFF2-40B4-BE49-F238E27FC236}">
                <a16:creationId xmlns:a16="http://schemas.microsoft.com/office/drawing/2014/main" id="{DC119407-AAF7-AF41-AF9E-27CFEF02EC3B}"/>
              </a:ext>
            </a:extLst>
          </p:cNvPr>
          <p:cNvPicPr>
            <a:picLocks noChangeAspect="1"/>
          </p:cNvPicPr>
          <p:nvPr/>
        </p:nvPicPr>
        <p:blipFill>
          <a:blip r:embed="rId5"/>
          <a:stretch>
            <a:fillRect/>
          </a:stretch>
        </p:blipFill>
        <p:spPr>
          <a:xfrm>
            <a:off x="2696189" y="873934"/>
            <a:ext cx="6224494" cy="2851166"/>
          </a:xfrm>
          <a:prstGeom prst="rect">
            <a:avLst/>
          </a:prstGeom>
          <a:ln>
            <a:solidFill>
              <a:schemeClr val="bg2"/>
            </a:solidFill>
          </a:ln>
        </p:spPr>
      </p:pic>
      <p:pic>
        <p:nvPicPr>
          <p:cNvPr id="18" name="Picture 17" descr="Text, letter&#10;&#10;Description automatically generated">
            <a:extLst>
              <a:ext uri="{FF2B5EF4-FFF2-40B4-BE49-F238E27FC236}">
                <a16:creationId xmlns:a16="http://schemas.microsoft.com/office/drawing/2014/main" id="{D85EB033-B23C-A74D-9D77-EEE3BB953B55}"/>
              </a:ext>
            </a:extLst>
          </p:cNvPr>
          <p:cNvPicPr>
            <a:picLocks noChangeAspect="1"/>
          </p:cNvPicPr>
          <p:nvPr/>
        </p:nvPicPr>
        <p:blipFill>
          <a:blip r:embed="rId6"/>
          <a:stretch>
            <a:fillRect/>
          </a:stretch>
        </p:blipFill>
        <p:spPr>
          <a:xfrm>
            <a:off x="5032151" y="3215129"/>
            <a:ext cx="4522931" cy="3642871"/>
          </a:xfrm>
          <a:prstGeom prst="rect">
            <a:avLst/>
          </a:prstGeom>
          <a:ln>
            <a:solidFill>
              <a:schemeClr val="bg2"/>
            </a:solidFill>
          </a:ln>
        </p:spPr>
      </p:pic>
      <p:pic>
        <p:nvPicPr>
          <p:cNvPr id="20" name="Picture 19" descr="Graphical user interface&#10;&#10;Description automatically generated with medium confidence">
            <a:extLst>
              <a:ext uri="{FF2B5EF4-FFF2-40B4-BE49-F238E27FC236}">
                <a16:creationId xmlns:a16="http://schemas.microsoft.com/office/drawing/2014/main" id="{6D8A832B-078B-A047-80FE-F1A6B3B44E4D}"/>
              </a:ext>
            </a:extLst>
          </p:cNvPr>
          <p:cNvPicPr>
            <a:picLocks noChangeAspect="1"/>
          </p:cNvPicPr>
          <p:nvPr/>
        </p:nvPicPr>
        <p:blipFill>
          <a:blip r:embed="rId7"/>
          <a:stretch>
            <a:fillRect/>
          </a:stretch>
        </p:blipFill>
        <p:spPr>
          <a:xfrm rot="647233">
            <a:off x="9523826" y="3775281"/>
            <a:ext cx="2761820" cy="2947064"/>
          </a:xfrm>
          <a:prstGeom prst="rect">
            <a:avLst/>
          </a:prstGeom>
          <a:ln>
            <a:solidFill>
              <a:schemeClr val="bg2"/>
            </a:solidFill>
          </a:ln>
        </p:spPr>
      </p:pic>
      <p:pic>
        <p:nvPicPr>
          <p:cNvPr id="2050" name="Picture 2" descr="Melrose Veterans Memorial Middle School">
            <a:extLst>
              <a:ext uri="{FF2B5EF4-FFF2-40B4-BE49-F238E27FC236}">
                <a16:creationId xmlns:a16="http://schemas.microsoft.com/office/drawing/2014/main" id="{052A4066-CCF3-4A40-AFBD-1794D6DA898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721391" y="2978427"/>
            <a:ext cx="2277137" cy="499859"/>
          </a:xfrm>
          <a:prstGeom prst="rect">
            <a:avLst/>
          </a:prstGeom>
          <a:noFill/>
          <a:extLst>
            <a:ext uri="{909E8E84-426E-40DD-AFC4-6F175D3DCCD1}">
              <a14:hiddenFill xmlns:a14="http://schemas.microsoft.com/office/drawing/2010/main">
                <a:solidFill>
                  <a:srgbClr val="FFFFFF"/>
                </a:solidFill>
              </a14:hiddenFill>
            </a:ext>
          </a:extLst>
        </p:spPr>
      </p:pic>
      <p:sp>
        <p:nvSpPr>
          <p:cNvPr id="21" name="Left Arrow 20">
            <a:extLst>
              <a:ext uri="{FF2B5EF4-FFF2-40B4-BE49-F238E27FC236}">
                <a16:creationId xmlns:a16="http://schemas.microsoft.com/office/drawing/2014/main" id="{2EA6D821-05B2-DC45-A352-6ABB10B05B35}"/>
              </a:ext>
            </a:extLst>
          </p:cNvPr>
          <p:cNvSpPr/>
          <p:nvPr/>
        </p:nvSpPr>
        <p:spPr>
          <a:xfrm>
            <a:off x="5780552" y="1107664"/>
            <a:ext cx="3940839" cy="1748826"/>
          </a:xfrm>
          <a:prstGeom prst="leftArrow">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00" b="1"/>
              <a:t>Student Handbook</a:t>
            </a:r>
          </a:p>
          <a:p>
            <a:pPr algn="ctr"/>
            <a:r>
              <a:rPr lang="en-US" sz="2400"/>
              <a:t>(Shared with Families)</a:t>
            </a:r>
          </a:p>
        </p:txBody>
      </p:sp>
      <p:sp>
        <p:nvSpPr>
          <p:cNvPr id="23" name="Left Arrow 22">
            <a:extLst>
              <a:ext uri="{FF2B5EF4-FFF2-40B4-BE49-F238E27FC236}">
                <a16:creationId xmlns:a16="http://schemas.microsoft.com/office/drawing/2014/main" id="{9F563ECF-1EFF-3A40-84CC-1E0EF9D861C5}"/>
              </a:ext>
            </a:extLst>
          </p:cNvPr>
          <p:cNvSpPr/>
          <p:nvPr/>
        </p:nvSpPr>
        <p:spPr>
          <a:xfrm flipH="1">
            <a:off x="444831" y="4374400"/>
            <a:ext cx="4522931" cy="1748826"/>
          </a:xfrm>
          <a:prstGeom prst="leftArrow">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00" b="1"/>
              <a:t>School Website</a:t>
            </a:r>
          </a:p>
        </p:txBody>
      </p:sp>
      <p:sp>
        <p:nvSpPr>
          <p:cNvPr id="22" name="TextBox 21">
            <a:extLst>
              <a:ext uri="{FF2B5EF4-FFF2-40B4-BE49-F238E27FC236}">
                <a16:creationId xmlns:a16="http://schemas.microsoft.com/office/drawing/2014/main" id="{D45A04B5-B34B-E448-B084-6FF831B5B0D0}"/>
              </a:ext>
            </a:extLst>
          </p:cNvPr>
          <p:cNvSpPr txBox="1"/>
          <p:nvPr/>
        </p:nvSpPr>
        <p:spPr>
          <a:xfrm>
            <a:off x="93138" y="179701"/>
            <a:ext cx="5578771" cy="584775"/>
          </a:xfrm>
          <a:prstGeom prst="rect">
            <a:avLst/>
          </a:prstGeom>
          <a:noFill/>
        </p:spPr>
        <p:txBody>
          <a:bodyPr wrap="none" rtlCol="0">
            <a:spAutoFit/>
          </a:bodyPr>
          <a:lstStyle/>
          <a:p>
            <a:r>
              <a:rPr lang="en-US" sz="3200" b="1" dirty="0">
                <a:solidFill>
                  <a:schemeClr val="bg1"/>
                </a:solidFill>
              </a:rPr>
              <a:t>Students and families too…</a:t>
            </a:r>
          </a:p>
        </p:txBody>
      </p:sp>
      <p:pic>
        <p:nvPicPr>
          <p:cNvPr id="25" name="Picture 24">
            <a:extLst>
              <a:ext uri="{FF2B5EF4-FFF2-40B4-BE49-F238E27FC236}">
                <a16:creationId xmlns:a16="http://schemas.microsoft.com/office/drawing/2014/main" id="{BB815054-944C-F74E-9063-4BFA0F884E0A}"/>
              </a:ext>
            </a:extLst>
          </p:cNvPr>
          <p:cNvPicPr>
            <a:picLocks noChangeAspect="1"/>
          </p:cNvPicPr>
          <p:nvPr/>
        </p:nvPicPr>
        <p:blipFill rotWithShape="1">
          <a:blip r:embed="rId9"/>
          <a:srcRect l="6733" t="15855" r="11160"/>
          <a:stretch/>
        </p:blipFill>
        <p:spPr>
          <a:xfrm>
            <a:off x="11314135" y="5964071"/>
            <a:ext cx="877865" cy="861903"/>
          </a:xfrm>
          <a:prstGeom prst="ellipse">
            <a:avLst/>
          </a:prstGeom>
          <a:ln w="19050">
            <a:solidFill>
              <a:schemeClr val="accent2">
                <a:lumMod val="50000"/>
              </a:schemeClr>
            </a:solidFill>
          </a:ln>
        </p:spPr>
      </p:pic>
    </p:spTree>
    <p:extLst>
      <p:ext uri="{BB962C8B-B14F-4D97-AF65-F5344CB8AC3E}">
        <p14:creationId xmlns:p14="http://schemas.microsoft.com/office/powerpoint/2010/main" val="182158147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5">
            <a:extLst>
              <a:ext uri="{FF2B5EF4-FFF2-40B4-BE49-F238E27FC236}">
                <a16:creationId xmlns:a16="http://schemas.microsoft.com/office/drawing/2014/main" id="{88D86173-6279-2E4A-9531-495C8EFBEDC0}"/>
              </a:ext>
            </a:extLst>
          </p:cNvPr>
          <p:cNvSpPr>
            <a:spLocks noGrp="1"/>
          </p:cNvSpPr>
          <p:nvPr>
            <p:ph type="body" idx="1"/>
          </p:nvPr>
        </p:nvSpPr>
        <p:spPr>
          <a:xfrm>
            <a:off x="470903" y="1724192"/>
            <a:ext cx="10272000" cy="4559600"/>
          </a:xfrm>
        </p:spPr>
        <p:txBody>
          <a:bodyPr/>
          <a:lstStyle/>
          <a:p>
            <a:pPr marL="203195" indent="0">
              <a:buClr>
                <a:schemeClr val="accent5">
                  <a:lumMod val="40000"/>
                  <a:lumOff val="60000"/>
                </a:schemeClr>
              </a:buClr>
              <a:buNone/>
            </a:pPr>
            <a:r>
              <a:rPr lang="en-US" sz="2400" b="1">
                <a:solidFill>
                  <a:schemeClr val="accent5">
                    <a:lumMod val="40000"/>
                    <a:lumOff val="60000"/>
                  </a:schemeClr>
                </a:solidFill>
              </a:rPr>
              <a:t>Staff Handbook</a:t>
            </a:r>
          </a:p>
          <a:p>
            <a:pPr>
              <a:buClr>
                <a:schemeClr val="accent5">
                  <a:lumMod val="40000"/>
                  <a:lumOff val="60000"/>
                </a:schemeClr>
              </a:buClr>
              <a:buSzPct val="100000"/>
              <a:buFont typeface="Arial" panose="020B0604020202020204" pitchFamily="34" charset="0"/>
              <a:buChar char="•"/>
            </a:pPr>
            <a:r>
              <a:rPr lang="en-US" sz="2200"/>
              <a:t>Description of PBIS</a:t>
            </a:r>
          </a:p>
          <a:p>
            <a:pPr>
              <a:buClr>
                <a:schemeClr val="accent5">
                  <a:lumMod val="40000"/>
                  <a:lumOff val="60000"/>
                </a:schemeClr>
              </a:buClr>
              <a:buSzPct val="100000"/>
              <a:buFont typeface="Arial" panose="020B0604020202020204" pitchFamily="34" charset="0"/>
              <a:buChar char="•"/>
            </a:pPr>
            <a:r>
              <a:rPr lang="en-US" sz="2200"/>
              <a:t>SW Expectations</a:t>
            </a:r>
          </a:p>
          <a:p>
            <a:pPr>
              <a:buClr>
                <a:schemeClr val="accent5">
                  <a:lumMod val="40000"/>
                  <a:lumOff val="60000"/>
                </a:schemeClr>
              </a:buClr>
              <a:buSzPct val="100000"/>
              <a:buFont typeface="Arial" panose="020B0604020202020204" pitchFamily="34" charset="0"/>
              <a:buChar char="•"/>
            </a:pPr>
            <a:r>
              <a:rPr lang="en-US" sz="2200"/>
              <a:t>School Matrix</a:t>
            </a:r>
          </a:p>
          <a:p>
            <a:pPr>
              <a:buClr>
                <a:schemeClr val="accent5">
                  <a:lumMod val="40000"/>
                  <a:lumOff val="60000"/>
                </a:schemeClr>
              </a:buClr>
              <a:buSzPct val="100000"/>
              <a:buFont typeface="Arial" panose="020B0604020202020204" pitchFamily="34" charset="0"/>
              <a:buChar char="•"/>
            </a:pPr>
            <a:r>
              <a:rPr lang="en-US" sz="2200"/>
              <a:t>Lesson Plans</a:t>
            </a:r>
          </a:p>
          <a:p>
            <a:pPr>
              <a:buClr>
                <a:schemeClr val="accent5">
                  <a:lumMod val="40000"/>
                  <a:lumOff val="60000"/>
                </a:schemeClr>
              </a:buClr>
              <a:buSzPct val="100000"/>
              <a:buFont typeface="Arial" panose="020B0604020202020204" pitchFamily="34" charset="0"/>
              <a:buChar char="•"/>
            </a:pPr>
            <a:r>
              <a:rPr lang="en-US" sz="2200"/>
              <a:t>Overview of Acknowledgement System</a:t>
            </a:r>
          </a:p>
          <a:p>
            <a:pPr>
              <a:buClr>
                <a:schemeClr val="accent5">
                  <a:lumMod val="40000"/>
                  <a:lumOff val="60000"/>
                </a:schemeClr>
              </a:buClr>
              <a:buSzPct val="100000"/>
              <a:buFont typeface="Arial" panose="020B0604020202020204" pitchFamily="34" charset="0"/>
              <a:buChar char="•"/>
            </a:pPr>
            <a:r>
              <a:rPr lang="en-US" sz="2200"/>
              <a:t>Overview of Consequences</a:t>
            </a:r>
          </a:p>
          <a:p>
            <a:pPr>
              <a:buClr>
                <a:schemeClr val="accent5">
                  <a:lumMod val="40000"/>
                  <a:lumOff val="60000"/>
                </a:schemeClr>
              </a:buClr>
              <a:buSzPct val="100000"/>
              <a:buFont typeface="Arial" panose="020B0604020202020204" pitchFamily="34" charset="0"/>
              <a:buChar char="•"/>
            </a:pPr>
            <a:r>
              <a:rPr lang="en-US" sz="2200"/>
              <a:t>Classroom continuum of consequences</a:t>
            </a:r>
          </a:p>
          <a:p>
            <a:pPr>
              <a:buClr>
                <a:schemeClr val="accent5">
                  <a:lumMod val="40000"/>
                  <a:lumOff val="60000"/>
                </a:schemeClr>
              </a:buClr>
              <a:buSzPct val="100000"/>
              <a:buFont typeface="Arial" panose="020B0604020202020204" pitchFamily="34" charset="0"/>
              <a:buChar char="•"/>
            </a:pPr>
            <a:r>
              <a:rPr lang="en-US" sz="2200"/>
              <a:t>Problem behavior definitions</a:t>
            </a:r>
          </a:p>
          <a:p>
            <a:pPr>
              <a:buClr>
                <a:schemeClr val="accent5">
                  <a:lumMod val="40000"/>
                  <a:lumOff val="60000"/>
                </a:schemeClr>
              </a:buClr>
              <a:buSzPct val="100000"/>
              <a:buFont typeface="Arial" panose="020B0604020202020204" pitchFamily="34" charset="0"/>
              <a:buChar char="•"/>
            </a:pPr>
            <a:r>
              <a:rPr lang="en-US" sz="2200"/>
              <a:t>Discipline flowchart</a:t>
            </a:r>
          </a:p>
          <a:p>
            <a:pPr>
              <a:buClr>
                <a:schemeClr val="accent5">
                  <a:lumMod val="40000"/>
                  <a:lumOff val="60000"/>
                </a:schemeClr>
              </a:buClr>
              <a:buSzPct val="100000"/>
              <a:buFont typeface="Arial" panose="020B0604020202020204" pitchFamily="34" charset="0"/>
              <a:buChar char="•"/>
            </a:pPr>
            <a:r>
              <a:rPr lang="en-US" sz="2200"/>
              <a:t>Office Referral form</a:t>
            </a:r>
          </a:p>
          <a:p>
            <a:pPr>
              <a:buClr>
                <a:schemeClr val="accent5">
                  <a:lumMod val="40000"/>
                  <a:lumOff val="60000"/>
                </a:schemeClr>
              </a:buClr>
              <a:buSzPct val="100000"/>
              <a:buFont typeface="Arial" panose="020B0604020202020204" pitchFamily="34" charset="0"/>
              <a:buChar char="•"/>
            </a:pPr>
            <a:r>
              <a:rPr lang="en-US" sz="2200"/>
              <a:t>Request for Assistance form</a:t>
            </a:r>
          </a:p>
          <a:p>
            <a:pPr marL="203195" indent="0">
              <a:buClr>
                <a:schemeClr val="accent5">
                  <a:lumMod val="40000"/>
                  <a:lumOff val="60000"/>
                </a:schemeClr>
              </a:buClr>
              <a:buNone/>
            </a:pPr>
            <a:endParaRPr lang="en-US" sz="2200" b="1"/>
          </a:p>
          <a:p>
            <a:pPr marL="203195" indent="0">
              <a:buClr>
                <a:schemeClr val="accent5">
                  <a:lumMod val="40000"/>
                  <a:lumOff val="60000"/>
                </a:schemeClr>
              </a:buClr>
              <a:buNone/>
            </a:pPr>
            <a:r>
              <a:rPr lang="en-US" sz="2200" b="1"/>
              <a:t>	</a:t>
            </a:r>
          </a:p>
        </p:txBody>
      </p:sp>
      <p:sp>
        <p:nvSpPr>
          <p:cNvPr id="3" name="Title 2">
            <a:extLst>
              <a:ext uri="{FF2B5EF4-FFF2-40B4-BE49-F238E27FC236}">
                <a16:creationId xmlns:a16="http://schemas.microsoft.com/office/drawing/2014/main" id="{3BD536EC-A035-C545-8BE8-D6A759C29F87}"/>
              </a:ext>
            </a:extLst>
          </p:cNvPr>
          <p:cNvSpPr>
            <a:spLocks noGrp="1"/>
          </p:cNvSpPr>
          <p:nvPr>
            <p:ph type="title"/>
          </p:nvPr>
        </p:nvSpPr>
        <p:spPr/>
        <p:txBody>
          <a:bodyPr/>
          <a:lstStyle/>
          <a:p>
            <a:r>
              <a:rPr lang="en-US"/>
              <a:t>Create a PBIS Handbook</a:t>
            </a:r>
          </a:p>
        </p:txBody>
      </p:sp>
      <p:sp>
        <p:nvSpPr>
          <p:cNvPr id="9" name="Text Placeholder 5">
            <a:extLst>
              <a:ext uri="{FF2B5EF4-FFF2-40B4-BE49-F238E27FC236}">
                <a16:creationId xmlns:a16="http://schemas.microsoft.com/office/drawing/2014/main" id="{E269DCC6-EB43-C245-AEA9-E7D1C00AAF2B}"/>
              </a:ext>
            </a:extLst>
          </p:cNvPr>
          <p:cNvSpPr txBox="1">
            <a:spLocks/>
          </p:cNvSpPr>
          <p:nvPr/>
        </p:nvSpPr>
        <p:spPr>
          <a:xfrm>
            <a:off x="6334180" y="3090698"/>
            <a:ext cx="5386917" cy="2963315"/>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434343"/>
              </a:buClr>
              <a:buSzPts val="1200"/>
              <a:buFont typeface="Open Sans SemiBold"/>
              <a:buAutoNum type="arabicPeriod"/>
              <a:defRPr sz="1200" b="0" i="0" u="none" strike="noStrike" cap="none">
                <a:solidFill>
                  <a:schemeClr val="lt1"/>
                </a:solidFill>
                <a:latin typeface="Hind Vadodara"/>
                <a:ea typeface="Hind Vadodara"/>
                <a:cs typeface="Hind Vadodara"/>
                <a:sym typeface="Hind Vadodara"/>
              </a:defRPr>
            </a:lvl1pPr>
            <a:lvl2pPr marL="914400" marR="0" lvl="1" indent="-304800" algn="l" rtl="0">
              <a:lnSpc>
                <a:spcPct val="100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2pPr>
            <a:lvl3pPr marL="1371600" marR="0" lvl="2"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3pPr>
            <a:lvl4pPr marL="1828800" marR="0" lvl="3"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4pPr>
            <a:lvl5pPr marL="2286000" marR="0" lvl="4"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5pPr>
            <a:lvl6pPr marL="2743200" marR="0" lvl="5"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6pPr>
            <a:lvl7pPr marL="3200400" marR="0" lvl="6"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7pPr>
            <a:lvl8pPr marL="3657600" marR="0" lvl="7"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8pPr>
            <a:lvl9pPr marL="4114800" marR="0" lvl="8" indent="-317500" algn="l" rtl="0">
              <a:lnSpc>
                <a:spcPct val="100000"/>
              </a:lnSpc>
              <a:spcBef>
                <a:spcPts val="1600"/>
              </a:spcBef>
              <a:spcAft>
                <a:spcPts val="160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9pPr>
          </a:lstStyle>
          <a:p>
            <a:pPr marL="203195" marR="0" lvl="0" indent="0" algn="l" defTabSz="1219170" rtl="0" eaLnBrk="1" fontAlgn="auto" latinLnBrk="0" hangingPunct="1">
              <a:lnSpc>
                <a:spcPct val="100000"/>
              </a:lnSpc>
              <a:spcBef>
                <a:spcPts val="0"/>
              </a:spcBef>
              <a:spcAft>
                <a:spcPts val="0"/>
              </a:spcAft>
              <a:buClr>
                <a:srgbClr val="00ACC2">
                  <a:lumMod val="40000"/>
                  <a:lumOff val="60000"/>
                </a:srgbClr>
              </a:buClr>
              <a:buSzPts val="1200"/>
              <a:buFont typeface="Open Sans SemiBold"/>
              <a:buNone/>
              <a:tabLst/>
              <a:defRPr/>
            </a:pPr>
            <a:r>
              <a:rPr kumimoji="0" lang="en-US" sz="2400" b="1" i="0" u="none" strike="noStrike" kern="0" cap="none" spc="0" normalizeH="0" baseline="0" noProof="0">
                <a:ln>
                  <a:noFill/>
                </a:ln>
                <a:solidFill>
                  <a:srgbClr val="00ACC2">
                    <a:lumMod val="40000"/>
                    <a:lumOff val="60000"/>
                  </a:srgbClr>
                </a:solidFill>
                <a:effectLst/>
                <a:uLnTx/>
                <a:uFillTx/>
                <a:latin typeface="Hind Vadodara"/>
                <a:cs typeface="Hind Vadodara"/>
                <a:sym typeface="Hind Vadodara"/>
              </a:rPr>
              <a:t>Student Handbook</a:t>
            </a:r>
          </a:p>
          <a:p>
            <a:pPr marL="609585" marR="0" lvl="0" indent="-406390" algn="l" defTabSz="1219170" rtl="0" eaLnBrk="1" fontAlgn="auto" latinLnBrk="0" hangingPunct="1">
              <a:lnSpc>
                <a:spcPct val="100000"/>
              </a:lnSpc>
              <a:spcBef>
                <a:spcPts val="0"/>
              </a:spcBef>
              <a:spcAft>
                <a:spcPts val="0"/>
              </a:spcAft>
              <a:buClr>
                <a:srgbClr val="00ACC2">
                  <a:lumMod val="40000"/>
                  <a:lumOff val="60000"/>
                </a:srgbClr>
              </a:buClr>
              <a:buSzPct val="100000"/>
              <a:buFont typeface="Arial" panose="020B0604020202020204" pitchFamily="34" charset="0"/>
              <a:buChar char="•"/>
              <a:tabLst/>
              <a:defRPr/>
            </a:pPr>
            <a:r>
              <a:rPr kumimoji="0" lang="en-US" sz="2200" b="0" i="0" u="none" strike="noStrike" kern="0" cap="none" spc="0" normalizeH="0" baseline="0" noProof="0">
                <a:ln>
                  <a:noFill/>
                </a:ln>
                <a:solidFill>
                  <a:prstClr val="white"/>
                </a:solidFill>
                <a:effectLst/>
                <a:uLnTx/>
                <a:uFillTx/>
                <a:latin typeface="Hind Vadodara"/>
                <a:cs typeface="Hind Vadodara"/>
                <a:sym typeface="Hind Vadodara"/>
              </a:rPr>
              <a:t>Description of PBIS</a:t>
            </a:r>
          </a:p>
          <a:p>
            <a:pPr marL="609585" marR="0" lvl="0" indent="-406390" algn="l" defTabSz="1219170" rtl="0" eaLnBrk="1" fontAlgn="auto" latinLnBrk="0" hangingPunct="1">
              <a:lnSpc>
                <a:spcPct val="100000"/>
              </a:lnSpc>
              <a:spcBef>
                <a:spcPts val="0"/>
              </a:spcBef>
              <a:spcAft>
                <a:spcPts val="0"/>
              </a:spcAft>
              <a:buClr>
                <a:srgbClr val="00ACC2">
                  <a:lumMod val="40000"/>
                  <a:lumOff val="60000"/>
                </a:srgbClr>
              </a:buClr>
              <a:buSzPct val="100000"/>
              <a:buFont typeface="Arial" panose="020B0604020202020204" pitchFamily="34" charset="0"/>
              <a:buChar char="•"/>
              <a:tabLst/>
              <a:defRPr/>
            </a:pPr>
            <a:r>
              <a:rPr kumimoji="0" lang="en-US" sz="2200" b="0" i="0" u="none" strike="noStrike" kern="0" cap="none" spc="0" normalizeH="0" baseline="0" noProof="0">
                <a:ln>
                  <a:noFill/>
                </a:ln>
                <a:solidFill>
                  <a:prstClr val="white"/>
                </a:solidFill>
                <a:effectLst/>
                <a:uLnTx/>
                <a:uFillTx/>
                <a:latin typeface="Hind Vadodara"/>
                <a:cs typeface="Hind Vadodara"/>
                <a:sym typeface="Hind Vadodara"/>
              </a:rPr>
              <a:t>SW Expectations</a:t>
            </a:r>
          </a:p>
          <a:p>
            <a:pPr marL="609585" marR="0" lvl="0" indent="-406390" algn="l" defTabSz="1219170" rtl="0" eaLnBrk="1" fontAlgn="auto" latinLnBrk="0" hangingPunct="1">
              <a:lnSpc>
                <a:spcPct val="100000"/>
              </a:lnSpc>
              <a:spcBef>
                <a:spcPts val="0"/>
              </a:spcBef>
              <a:spcAft>
                <a:spcPts val="0"/>
              </a:spcAft>
              <a:buClr>
                <a:srgbClr val="00ACC2">
                  <a:lumMod val="40000"/>
                  <a:lumOff val="60000"/>
                </a:srgbClr>
              </a:buClr>
              <a:buSzPct val="100000"/>
              <a:buFont typeface="Arial" panose="020B0604020202020204" pitchFamily="34" charset="0"/>
              <a:buChar char="•"/>
              <a:tabLst/>
              <a:defRPr/>
            </a:pPr>
            <a:r>
              <a:rPr kumimoji="0" lang="en-US" sz="2200" b="0" i="0" u="none" strike="noStrike" kern="0" cap="none" spc="0" normalizeH="0" baseline="0" noProof="0">
                <a:ln>
                  <a:noFill/>
                </a:ln>
                <a:solidFill>
                  <a:prstClr val="white"/>
                </a:solidFill>
                <a:effectLst/>
                <a:uLnTx/>
                <a:uFillTx/>
                <a:latin typeface="Hind Vadodara"/>
                <a:cs typeface="Hind Vadodara"/>
                <a:sym typeface="Hind Vadodara"/>
              </a:rPr>
              <a:t>School Matrix</a:t>
            </a:r>
          </a:p>
          <a:p>
            <a:pPr marL="609585" marR="0" lvl="0" indent="-406390" algn="l" defTabSz="1219170" rtl="0" eaLnBrk="1" fontAlgn="auto" latinLnBrk="0" hangingPunct="1">
              <a:lnSpc>
                <a:spcPct val="100000"/>
              </a:lnSpc>
              <a:spcBef>
                <a:spcPts val="0"/>
              </a:spcBef>
              <a:spcAft>
                <a:spcPts val="0"/>
              </a:spcAft>
              <a:buClr>
                <a:srgbClr val="00ACC2">
                  <a:lumMod val="40000"/>
                  <a:lumOff val="60000"/>
                </a:srgbClr>
              </a:buClr>
              <a:buSzPct val="100000"/>
              <a:buFont typeface="Arial" panose="020B0604020202020204" pitchFamily="34" charset="0"/>
              <a:buChar char="•"/>
              <a:tabLst/>
              <a:defRPr/>
            </a:pPr>
            <a:r>
              <a:rPr kumimoji="0" lang="en-US" sz="2200" b="0" i="0" u="none" strike="noStrike" kern="0" cap="none" spc="0" normalizeH="0" baseline="0" noProof="0">
                <a:ln>
                  <a:noFill/>
                </a:ln>
                <a:solidFill>
                  <a:prstClr val="white"/>
                </a:solidFill>
                <a:effectLst/>
                <a:uLnTx/>
                <a:uFillTx/>
                <a:latin typeface="Hind Vadodara"/>
                <a:cs typeface="Hind Vadodara"/>
                <a:sym typeface="Hind Vadodara"/>
              </a:rPr>
              <a:t>Home Matrix</a:t>
            </a:r>
          </a:p>
          <a:p>
            <a:pPr marL="609585" marR="0" lvl="0" indent="-406390" algn="l" defTabSz="1219170" rtl="0" eaLnBrk="1" fontAlgn="auto" latinLnBrk="0" hangingPunct="1">
              <a:lnSpc>
                <a:spcPct val="100000"/>
              </a:lnSpc>
              <a:spcBef>
                <a:spcPts val="0"/>
              </a:spcBef>
              <a:spcAft>
                <a:spcPts val="0"/>
              </a:spcAft>
              <a:buClr>
                <a:srgbClr val="00ACC2">
                  <a:lumMod val="40000"/>
                  <a:lumOff val="60000"/>
                </a:srgbClr>
              </a:buClr>
              <a:buSzPct val="100000"/>
              <a:buFont typeface="Arial" panose="020B0604020202020204" pitchFamily="34" charset="0"/>
              <a:buChar char="•"/>
              <a:tabLst/>
              <a:defRPr/>
            </a:pPr>
            <a:r>
              <a:rPr kumimoji="0" lang="en-US" sz="2200" b="0" i="0" u="none" strike="noStrike" kern="0" cap="none" spc="0" normalizeH="0" baseline="0" noProof="0">
                <a:ln>
                  <a:noFill/>
                </a:ln>
                <a:solidFill>
                  <a:prstClr val="white"/>
                </a:solidFill>
                <a:effectLst/>
                <a:uLnTx/>
                <a:uFillTx/>
                <a:latin typeface="Hind Vadodara"/>
                <a:cs typeface="Hind Vadodara"/>
                <a:sym typeface="Hind Vadodara"/>
              </a:rPr>
              <a:t>Overview of Acknowledgement System</a:t>
            </a:r>
          </a:p>
          <a:p>
            <a:pPr marL="609585" marR="0" lvl="0" indent="-406390" algn="l" defTabSz="1219170" rtl="0" eaLnBrk="1" fontAlgn="auto" latinLnBrk="0" hangingPunct="1">
              <a:lnSpc>
                <a:spcPct val="100000"/>
              </a:lnSpc>
              <a:spcBef>
                <a:spcPts val="0"/>
              </a:spcBef>
              <a:spcAft>
                <a:spcPts val="0"/>
              </a:spcAft>
              <a:buClr>
                <a:srgbClr val="00ACC2">
                  <a:lumMod val="40000"/>
                  <a:lumOff val="60000"/>
                </a:srgbClr>
              </a:buClr>
              <a:buSzPct val="100000"/>
              <a:buFont typeface="Arial" panose="020B0604020202020204" pitchFamily="34" charset="0"/>
              <a:buChar char="•"/>
              <a:tabLst/>
              <a:defRPr/>
            </a:pPr>
            <a:r>
              <a:rPr kumimoji="0" lang="en-US" sz="2200" b="0" i="0" u="none" strike="noStrike" kern="0" cap="none" spc="0" normalizeH="0" baseline="0" noProof="0">
                <a:ln>
                  <a:noFill/>
                </a:ln>
                <a:solidFill>
                  <a:prstClr val="white"/>
                </a:solidFill>
                <a:effectLst/>
                <a:uLnTx/>
                <a:uFillTx/>
                <a:latin typeface="Hind Vadodara"/>
                <a:cs typeface="Hind Vadodara"/>
                <a:sym typeface="Hind Vadodara"/>
              </a:rPr>
              <a:t>Overview of Consequences</a:t>
            </a:r>
          </a:p>
        </p:txBody>
      </p:sp>
      <p:sp>
        <p:nvSpPr>
          <p:cNvPr id="10" name="Speech Bubble: Rectangle with Corners Rounded 3">
            <a:extLst>
              <a:ext uri="{FF2B5EF4-FFF2-40B4-BE49-F238E27FC236}">
                <a16:creationId xmlns:a16="http://schemas.microsoft.com/office/drawing/2014/main" id="{48DD8D24-1961-504E-887C-4B75D96BA83B}"/>
              </a:ext>
            </a:extLst>
          </p:cNvPr>
          <p:cNvSpPr/>
          <p:nvPr/>
        </p:nvSpPr>
        <p:spPr>
          <a:xfrm rot="358465">
            <a:off x="8282903" y="316955"/>
            <a:ext cx="3113072" cy="1870869"/>
          </a:xfrm>
          <a:prstGeom prst="wedgeRoundRectCallout">
            <a:avLst/>
          </a:prstGeom>
          <a:ln/>
        </p:spPr>
        <p:style>
          <a:lnRef idx="1">
            <a:schemeClr val="accent5"/>
          </a:lnRef>
          <a:fillRef idx="2">
            <a:schemeClr val="accent5"/>
          </a:fillRef>
          <a:effectRef idx="1">
            <a:schemeClr val="accent5"/>
          </a:effectRef>
          <a:fontRef idx="minor">
            <a:schemeClr val="dk1"/>
          </a:fontRef>
        </p:style>
        <p:txBody>
          <a:bodyPr lIns="91440" tIns="45720" rIns="91440" bIns="45720" rtlCol="0" anchor="ct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r>
              <a:rPr kumimoji="0" lang="en-US" sz="2400" b="0" i="0" u="none" strike="noStrike" kern="0" cap="none" spc="0" normalizeH="0" baseline="0" noProof="0">
                <a:ln>
                  <a:noFill/>
                </a:ln>
                <a:solidFill>
                  <a:srgbClr val="292C73">
                    <a:lumMod val="50000"/>
                  </a:srgbClr>
                </a:solidFill>
                <a:effectLst/>
                <a:uLnTx/>
                <a:uFillTx/>
                <a:latin typeface="Hind Vadodara" panose="020B0604020202020204" charset="0"/>
                <a:ea typeface="+mn-ea"/>
                <a:cs typeface="Hind Vadodara" panose="020B0604020202020204" charset="0"/>
                <a:sym typeface="Arial"/>
              </a:rPr>
              <a:t>Create a word </a:t>
            </a:r>
            <a:r>
              <a:rPr kumimoji="0" lang="en-US" sz="2400" b="0" i="0" u="none" strike="noStrike" kern="0" cap="none" spc="0" normalizeH="0" baseline="0" noProof="0" dirty="0">
                <a:ln>
                  <a:noFill/>
                </a:ln>
                <a:solidFill>
                  <a:srgbClr val="292C73">
                    <a:lumMod val="50000"/>
                  </a:srgbClr>
                </a:solidFill>
                <a:effectLst/>
                <a:uLnTx/>
                <a:uFillTx/>
                <a:latin typeface="Hind Vadodara" panose="020B0604020202020204" charset="0"/>
                <a:ea typeface="+mn-ea"/>
                <a:cs typeface="Hind Vadodara" panose="020B0604020202020204" charset="0"/>
                <a:sym typeface="Arial"/>
              </a:rPr>
              <a:t>document, slide deck, website, Google classroom, etc.! </a:t>
            </a:r>
          </a:p>
        </p:txBody>
      </p:sp>
      <p:cxnSp>
        <p:nvCxnSpPr>
          <p:cNvPr id="12" name="Straight Connector 11">
            <a:extLst>
              <a:ext uri="{FF2B5EF4-FFF2-40B4-BE49-F238E27FC236}">
                <a16:creationId xmlns:a16="http://schemas.microsoft.com/office/drawing/2014/main" id="{739AED58-6045-DE44-9DED-025D934FA651}"/>
              </a:ext>
            </a:extLst>
          </p:cNvPr>
          <p:cNvCxnSpPr/>
          <p:nvPr/>
        </p:nvCxnSpPr>
        <p:spPr>
          <a:xfrm>
            <a:off x="6136017" y="1953970"/>
            <a:ext cx="0" cy="4100043"/>
          </a:xfrm>
          <a:prstGeom prst="line">
            <a:avLst/>
          </a:prstGeom>
          <a:ln w="19050">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3634436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3B7DA9-1587-BA43-968E-70F20E1CE7AA}"/>
              </a:ext>
            </a:extLst>
          </p:cNvPr>
          <p:cNvSpPr>
            <a:spLocks noGrp="1"/>
          </p:cNvSpPr>
          <p:nvPr>
            <p:ph type="title"/>
          </p:nvPr>
        </p:nvSpPr>
        <p:spPr>
          <a:xfrm>
            <a:off x="225297" y="296702"/>
            <a:ext cx="11172045" cy="845600"/>
          </a:xfrm>
        </p:spPr>
        <p:txBody>
          <a:bodyPr/>
          <a:lstStyle/>
          <a:p>
            <a:r>
              <a:rPr lang="en-US"/>
              <a:t>PBIS Handbook &amp; Orientation Examples</a:t>
            </a:r>
          </a:p>
        </p:txBody>
      </p:sp>
      <p:sp>
        <p:nvSpPr>
          <p:cNvPr id="4" name="Rounded Rectangle 3">
            <a:extLst>
              <a:ext uri="{FF2B5EF4-FFF2-40B4-BE49-F238E27FC236}">
                <a16:creationId xmlns:a16="http://schemas.microsoft.com/office/drawing/2014/main" id="{7805922F-AE9A-104C-89F8-DC1D7BE29960}"/>
              </a:ext>
            </a:extLst>
          </p:cNvPr>
          <p:cNvSpPr/>
          <p:nvPr/>
        </p:nvSpPr>
        <p:spPr>
          <a:xfrm>
            <a:off x="225297" y="1523911"/>
            <a:ext cx="2269930" cy="33135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400" b="0" i="0" u="none" strike="noStrike" kern="0" cap="none" spc="0" normalizeH="0" baseline="0" noProof="0" dirty="0">
                <a:ln>
                  <a:noFill/>
                </a:ln>
                <a:solidFill>
                  <a:prstClr val="white"/>
                </a:solidFill>
                <a:effectLst/>
                <a:uLnTx/>
                <a:uFillTx/>
                <a:latin typeface="Arial"/>
                <a:ea typeface="+mn-ea"/>
                <a:cs typeface="+mn-cs"/>
                <a:sym typeface="Arial"/>
              </a:rPr>
              <a:t>PBIS Handbook</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dirty="0">
              <a:ln>
                <a:noFill/>
              </a:ln>
              <a:solidFill>
                <a:prstClr val="white"/>
              </a:solidFill>
              <a:effectLst/>
              <a:uLnTx/>
              <a:uFillTx/>
              <a:latin typeface="Arial"/>
              <a:ea typeface="+mn-ea"/>
              <a:cs typeface="+mn-cs"/>
              <a:sym typeface="Arial"/>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400" b="1" i="0" u="none" strike="noStrike" kern="0" cap="none" spc="0" normalizeH="0" baseline="0" noProof="0" dirty="0">
                <a:ln>
                  <a:noFill/>
                </a:ln>
                <a:solidFill>
                  <a:prstClr val="white"/>
                </a:solidFill>
                <a:effectLst/>
                <a:uLnTx/>
                <a:uFillTx/>
                <a:latin typeface="Arial"/>
                <a:ea typeface="+mn-ea"/>
                <a:cs typeface="+mn-cs"/>
                <a:sym typeface="Arial"/>
              </a:rPr>
              <a:t>Elementary</a:t>
            </a:r>
          </a:p>
        </p:txBody>
      </p:sp>
      <p:sp>
        <p:nvSpPr>
          <p:cNvPr id="5" name="Rounded Rectangle 4">
            <a:extLst>
              <a:ext uri="{FF2B5EF4-FFF2-40B4-BE49-F238E27FC236}">
                <a16:creationId xmlns:a16="http://schemas.microsoft.com/office/drawing/2014/main" id="{8B2CF460-2C7B-1748-951E-784E6C6F96B7}"/>
              </a:ext>
            </a:extLst>
          </p:cNvPr>
          <p:cNvSpPr/>
          <p:nvPr/>
        </p:nvSpPr>
        <p:spPr>
          <a:xfrm>
            <a:off x="2620835" y="1541081"/>
            <a:ext cx="2269930" cy="311418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400" b="0" i="0" u="none" strike="noStrike" kern="0" cap="none" spc="0" normalizeH="0" baseline="0" noProof="0">
                <a:ln>
                  <a:noFill/>
                </a:ln>
                <a:solidFill>
                  <a:prstClr val="white"/>
                </a:solidFill>
                <a:effectLst/>
                <a:uLnTx/>
                <a:uFillTx/>
                <a:latin typeface="Arial"/>
                <a:ea typeface="+mn-ea"/>
                <a:cs typeface="+mn-cs"/>
                <a:sym typeface="Arial"/>
              </a:rPr>
              <a:t>PBIS Handbook</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a:ln>
                <a:noFill/>
              </a:ln>
              <a:solidFill>
                <a:prstClr val="white"/>
              </a:solidFill>
              <a:effectLst/>
              <a:uLnTx/>
              <a:uFillTx/>
              <a:latin typeface="Arial"/>
              <a:ea typeface="+mn-ea"/>
              <a:cs typeface="+mn-cs"/>
              <a:sym typeface="Arial"/>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400" b="1" i="0" u="none" strike="noStrike" kern="0" cap="none" spc="0" normalizeH="0" baseline="0" noProof="0">
                <a:ln>
                  <a:noFill/>
                </a:ln>
                <a:solidFill>
                  <a:prstClr val="white"/>
                </a:solidFill>
                <a:effectLst/>
                <a:uLnTx/>
                <a:uFillTx/>
                <a:latin typeface="Arial"/>
                <a:ea typeface="+mn-ea"/>
                <a:cs typeface="+mn-cs"/>
                <a:sym typeface="Arial"/>
              </a:rPr>
              <a:t>Middle School</a:t>
            </a:r>
          </a:p>
        </p:txBody>
      </p:sp>
      <p:sp>
        <p:nvSpPr>
          <p:cNvPr id="6" name="Rounded Rectangle 5">
            <a:extLst>
              <a:ext uri="{FF2B5EF4-FFF2-40B4-BE49-F238E27FC236}">
                <a16:creationId xmlns:a16="http://schemas.microsoft.com/office/drawing/2014/main" id="{1110D3B1-9270-024F-9943-2E3D9789DF22}"/>
              </a:ext>
            </a:extLst>
          </p:cNvPr>
          <p:cNvSpPr/>
          <p:nvPr/>
        </p:nvSpPr>
        <p:spPr>
          <a:xfrm>
            <a:off x="7358874" y="1523911"/>
            <a:ext cx="2337895" cy="272564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400" b="0" i="0" u="none" strike="noStrike" kern="0" cap="none" spc="0" normalizeH="0" baseline="0" noProof="0">
                <a:ln>
                  <a:noFill/>
                </a:ln>
                <a:solidFill>
                  <a:prstClr val="white"/>
                </a:solidFill>
                <a:effectLst/>
                <a:uLnTx/>
                <a:uFillTx/>
                <a:latin typeface="Arial"/>
                <a:ea typeface="+mn-ea"/>
                <a:cs typeface="+mn-cs"/>
                <a:sym typeface="Arial"/>
              </a:rPr>
              <a:t>PBIS Student Orientation Slides</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a:ln>
                <a:noFill/>
              </a:ln>
              <a:solidFill>
                <a:prstClr val="white"/>
              </a:solidFill>
              <a:effectLst/>
              <a:uLnTx/>
              <a:uFillTx/>
              <a:latin typeface="Arial"/>
              <a:ea typeface="+mn-ea"/>
              <a:cs typeface="+mn-cs"/>
              <a:sym typeface="Arial"/>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400" b="1" i="0" u="none" strike="noStrike" kern="0" cap="none" spc="0" normalizeH="0" baseline="0" noProof="0">
                <a:ln>
                  <a:noFill/>
                </a:ln>
                <a:solidFill>
                  <a:prstClr val="white"/>
                </a:solidFill>
                <a:effectLst/>
                <a:uLnTx/>
                <a:uFillTx/>
                <a:latin typeface="Arial"/>
                <a:ea typeface="+mn-ea"/>
                <a:cs typeface="+mn-cs"/>
                <a:sym typeface="Arial"/>
              </a:rPr>
              <a:t>Middle School</a:t>
            </a:r>
          </a:p>
        </p:txBody>
      </p:sp>
      <p:pic>
        <p:nvPicPr>
          <p:cNvPr id="7" name="Picture 6">
            <a:hlinkClick r:id="rId3"/>
            <a:extLst>
              <a:ext uri="{FF2B5EF4-FFF2-40B4-BE49-F238E27FC236}">
                <a16:creationId xmlns:a16="http://schemas.microsoft.com/office/drawing/2014/main" id="{501B072D-6401-4844-AB06-E5037294031F}"/>
              </a:ext>
            </a:extLst>
          </p:cNvPr>
          <p:cNvPicPr>
            <a:picLocks noChangeAspect="1"/>
          </p:cNvPicPr>
          <p:nvPr/>
        </p:nvPicPr>
        <p:blipFill>
          <a:blip r:embed="rId4"/>
          <a:stretch>
            <a:fillRect/>
          </a:stretch>
        </p:blipFill>
        <p:spPr>
          <a:xfrm>
            <a:off x="2604630" y="3679784"/>
            <a:ext cx="2286136" cy="2937903"/>
          </a:xfrm>
          <a:prstGeom prst="rect">
            <a:avLst/>
          </a:prstGeom>
        </p:spPr>
      </p:pic>
      <p:pic>
        <p:nvPicPr>
          <p:cNvPr id="8" name="Picture 7">
            <a:hlinkClick r:id="rId5"/>
            <a:extLst>
              <a:ext uri="{FF2B5EF4-FFF2-40B4-BE49-F238E27FC236}">
                <a16:creationId xmlns:a16="http://schemas.microsoft.com/office/drawing/2014/main" id="{DC625EFE-0767-D243-BF52-92DE517CA327}"/>
              </a:ext>
            </a:extLst>
          </p:cNvPr>
          <p:cNvPicPr>
            <a:picLocks noChangeAspect="1"/>
          </p:cNvPicPr>
          <p:nvPr/>
        </p:nvPicPr>
        <p:blipFill>
          <a:blip r:embed="rId6"/>
          <a:stretch>
            <a:fillRect/>
          </a:stretch>
        </p:blipFill>
        <p:spPr>
          <a:xfrm>
            <a:off x="270645" y="3679784"/>
            <a:ext cx="2169772" cy="2684232"/>
          </a:xfrm>
          <a:prstGeom prst="rect">
            <a:avLst/>
          </a:prstGeom>
        </p:spPr>
      </p:pic>
      <p:pic>
        <p:nvPicPr>
          <p:cNvPr id="9" name="Picture 8">
            <a:hlinkClick r:id="rId7"/>
            <a:extLst>
              <a:ext uri="{FF2B5EF4-FFF2-40B4-BE49-F238E27FC236}">
                <a16:creationId xmlns:a16="http://schemas.microsoft.com/office/drawing/2014/main" id="{EC2AAD26-8468-9B4F-B1B5-5BC151AE27E1}"/>
              </a:ext>
            </a:extLst>
          </p:cNvPr>
          <p:cNvPicPr>
            <a:picLocks noChangeAspect="1"/>
          </p:cNvPicPr>
          <p:nvPr/>
        </p:nvPicPr>
        <p:blipFill>
          <a:blip r:embed="rId8"/>
          <a:stretch>
            <a:fillRect/>
          </a:stretch>
        </p:blipFill>
        <p:spPr>
          <a:xfrm>
            <a:off x="7477770" y="3948048"/>
            <a:ext cx="2093391" cy="1778806"/>
          </a:xfrm>
          <a:prstGeom prst="rect">
            <a:avLst/>
          </a:prstGeom>
        </p:spPr>
      </p:pic>
      <p:sp>
        <p:nvSpPr>
          <p:cNvPr id="10" name="Rounded Rectangle 9">
            <a:extLst>
              <a:ext uri="{FF2B5EF4-FFF2-40B4-BE49-F238E27FC236}">
                <a16:creationId xmlns:a16="http://schemas.microsoft.com/office/drawing/2014/main" id="{18297B75-2E8D-F24A-911F-44CBC3013981}"/>
              </a:ext>
            </a:extLst>
          </p:cNvPr>
          <p:cNvSpPr/>
          <p:nvPr/>
        </p:nvSpPr>
        <p:spPr>
          <a:xfrm>
            <a:off x="9810427" y="1523911"/>
            <a:ext cx="2199263" cy="272564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400" b="0" i="0" u="none" strike="noStrike" kern="0" cap="none" spc="0" normalizeH="0" baseline="0" noProof="0">
                <a:ln>
                  <a:noFill/>
                </a:ln>
                <a:solidFill>
                  <a:prstClr val="white"/>
                </a:solidFill>
                <a:effectLst/>
                <a:uLnTx/>
                <a:uFillTx/>
                <a:latin typeface="Arial"/>
                <a:ea typeface="+mn-ea"/>
                <a:cs typeface="+mn-cs"/>
                <a:sym typeface="Arial"/>
              </a:rPr>
              <a:t>PBIS Website</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1" i="0" u="none" strike="noStrike" kern="0" cap="none" spc="0" normalizeH="0" baseline="0" noProof="0">
              <a:ln>
                <a:noFill/>
              </a:ln>
              <a:solidFill>
                <a:prstClr val="white"/>
              </a:solidFill>
              <a:effectLst/>
              <a:uLnTx/>
              <a:uFillTx/>
              <a:latin typeface="Arial"/>
              <a:ea typeface="+mn-ea"/>
              <a:cs typeface="+mn-cs"/>
              <a:sym typeface="Arial"/>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400" b="1" i="0" u="none" strike="noStrike" kern="0" cap="none" spc="0" normalizeH="0" baseline="0" noProof="0">
                <a:ln>
                  <a:noFill/>
                </a:ln>
                <a:solidFill>
                  <a:prstClr val="white"/>
                </a:solidFill>
                <a:effectLst/>
                <a:uLnTx/>
                <a:uFillTx/>
                <a:latin typeface="Arial"/>
                <a:ea typeface="+mn-ea"/>
                <a:cs typeface="+mn-cs"/>
                <a:sym typeface="Arial"/>
              </a:rPr>
              <a:t>Elementary</a:t>
            </a:r>
          </a:p>
        </p:txBody>
      </p:sp>
      <p:pic>
        <p:nvPicPr>
          <p:cNvPr id="12" name="Picture 11" descr="Graphical user interface&#10;&#10;Description automatically generated">
            <a:extLst>
              <a:ext uri="{FF2B5EF4-FFF2-40B4-BE49-F238E27FC236}">
                <a16:creationId xmlns:a16="http://schemas.microsoft.com/office/drawing/2014/main" id="{9FA2F449-8D82-9E4F-93E6-E57122A8F2CC}"/>
              </a:ext>
            </a:extLst>
          </p:cNvPr>
          <p:cNvPicPr>
            <a:picLocks noChangeAspect="1"/>
          </p:cNvPicPr>
          <p:nvPr/>
        </p:nvPicPr>
        <p:blipFill>
          <a:blip r:embed="rId9"/>
          <a:stretch>
            <a:fillRect/>
          </a:stretch>
        </p:blipFill>
        <p:spPr>
          <a:xfrm>
            <a:off x="9696769" y="3350369"/>
            <a:ext cx="2337895" cy="1798367"/>
          </a:xfrm>
          <a:prstGeom prst="rect">
            <a:avLst/>
          </a:prstGeom>
        </p:spPr>
      </p:pic>
      <p:sp>
        <p:nvSpPr>
          <p:cNvPr id="2" name="Rounded Rectangle 16">
            <a:extLst>
              <a:ext uri="{FF2B5EF4-FFF2-40B4-BE49-F238E27FC236}">
                <a16:creationId xmlns:a16="http://schemas.microsoft.com/office/drawing/2014/main" id="{86FC72EB-2E7D-84A3-CF7F-284012B22A4C}"/>
              </a:ext>
            </a:extLst>
          </p:cNvPr>
          <p:cNvSpPr/>
          <p:nvPr/>
        </p:nvSpPr>
        <p:spPr>
          <a:xfrm>
            <a:off x="5054979" y="1523911"/>
            <a:ext cx="2189888" cy="421723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a:ea typeface="+mn-ea"/>
                <a:cs typeface="+mn-cs"/>
              </a:rPr>
              <a:t>PBIS Staff Orientation Slides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a:ea typeface="+mn-ea"/>
              <a:cs typeface="+mn-cs"/>
            </a:endParaRPr>
          </a:p>
        </p:txBody>
      </p:sp>
      <p:pic>
        <p:nvPicPr>
          <p:cNvPr id="11" name="Picture 10">
            <a:extLst>
              <a:ext uri="{FF2B5EF4-FFF2-40B4-BE49-F238E27FC236}">
                <a16:creationId xmlns:a16="http://schemas.microsoft.com/office/drawing/2014/main" id="{50EC8C22-00B8-63FC-DBBB-D5556E8635B2}"/>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074305" y="3679784"/>
            <a:ext cx="2154355" cy="1287434"/>
          </a:xfrm>
          <a:prstGeom prst="rect">
            <a:avLst/>
          </a:prstGeom>
        </p:spPr>
      </p:pic>
    </p:spTree>
    <p:extLst>
      <p:ext uri="{BB962C8B-B14F-4D97-AF65-F5344CB8AC3E}">
        <p14:creationId xmlns:p14="http://schemas.microsoft.com/office/powerpoint/2010/main" val="18589072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00A79CF-4BDF-9CE4-9AF7-AE909E0B0CF1}"/>
              </a:ext>
            </a:extLst>
          </p:cNvPr>
          <p:cNvSpPr>
            <a:spLocks noGrp="1"/>
          </p:cNvSpPr>
          <p:nvPr>
            <p:ph type="body" idx="1"/>
          </p:nvPr>
        </p:nvSpPr>
        <p:spPr/>
        <p:txBody>
          <a:bodyPr/>
          <a:lstStyle/>
          <a:p>
            <a:pPr marL="795828" lvl="1" indent="0">
              <a:buNone/>
            </a:pPr>
            <a:r>
              <a:rPr lang="en-US" sz="3600" dirty="0"/>
              <a:t>What has been a highlight of PBIS this year? / What have you accomplished?</a:t>
            </a:r>
          </a:p>
          <a:p>
            <a:pPr marL="795828" lvl="1" indent="0">
              <a:buNone/>
            </a:pPr>
            <a:endParaRPr lang="en-US" sz="3600" dirty="0"/>
          </a:p>
          <a:p>
            <a:pPr marL="795828" lvl="1" indent="0">
              <a:buNone/>
            </a:pPr>
            <a:r>
              <a:rPr lang="en-US" sz="3600" dirty="0"/>
              <a:t>What issues are you hoping to address next year?</a:t>
            </a:r>
          </a:p>
        </p:txBody>
      </p:sp>
      <p:sp>
        <p:nvSpPr>
          <p:cNvPr id="2" name="Title 1">
            <a:extLst>
              <a:ext uri="{FF2B5EF4-FFF2-40B4-BE49-F238E27FC236}">
                <a16:creationId xmlns:a16="http://schemas.microsoft.com/office/drawing/2014/main" id="{BE0D484E-7DE4-3E4E-1EC2-C8655A6DCD0B}"/>
              </a:ext>
            </a:extLst>
          </p:cNvPr>
          <p:cNvSpPr>
            <a:spLocks noGrp="1"/>
          </p:cNvSpPr>
          <p:nvPr>
            <p:ph type="title"/>
          </p:nvPr>
        </p:nvSpPr>
        <p:spPr/>
        <p:txBody>
          <a:bodyPr/>
          <a:lstStyle/>
          <a:p>
            <a:r>
              <a:rPr lang="en-US"/>
              <a:t>Glows and Grows:</a:t>
            </a:r>
          </a:p>
        </p:txBody>
      </p:sp>
      <p:sp>
        <p:nvSpPr>
          <p:cNvPr id="4" name="Text Placeholder 4">
            <a:extLst>
              <a:ext uri="{FF2B5EF4-FFF2-40B4-BE49-F238E27FC236}">
                <a16:creationId xmlns:a16="http://schemas.microsoft.com/office/drawing/2014/main" id="{642210A2-654B-684A-4843-7CE491596D88}"/>
              </a:ext>
            </a:extLst>
          </p:cNvPr>
          <p:cNvSpPr txBox="1">
            <a:spLocks/>
          </p:cNvSpPr>
          <p:nvPr/>
        </p:nvSpPr>
        <p:spPr>
          <a:xfrm>
            <a:off x="10149142" y="5722981"/>
            <a:ext cx="1901776" cy="874988"/>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434343"/>
              </a:buClr>
              <a:buSzPts val="1200"/>
              <a:buFont typeface="Open Sans SemiBold"/>
              <a:buAutoNum type="arabicPeriod"/>
              <a:defRPr sz="1200" b="0" i="0" u="none" strike="noStrike" cap="none">
                <a:solidFill>
                  <a:schemeClr val="lt1"/>
                </a:solidFill>
                <a:latin typeface="Hind Vadodara"/>
                <a:ea typeface="Hind Vadodara"/>
                <a:cs typeface="Hind Vadodara"/>
                <a:sym typeface="Hind Vadodara"/>
              </a:defRPr>
            </a:lvl1pPr>
            <a:lvl2pPr marL="914400" marR="0" lvl="1" indent="-304800" algn="l" rtl="0">
              <a:lnSpc>
                <a:spcPct val="100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2pPr>
            <a:lvl3pPr marL="1371600" marR="0" lvl="2"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3pPr>
            <a:lvl4pPr marL="1828800" marR="0" lvl="3"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4pPr>
            <a:lvl5pPr marL="2286000" marR="0" lvl="4"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5pPr>
            <a:lvl6pPr marL="2743200" marR="0" lvl="5"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6pPr>
            <a:lvl7pPr marL="3200400" marR="0" lvl="6"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7pPr>
            <a:lvl8pPr marL="3657600" marR="0" lvl="7"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8pPr>
            <a:lvl9pPr marL="4114800" marR="0" lvl="8" indent="-317500" algn="l" rtl="0">
              <a:lnSpc>
                <a:spcPct val="100000"/>
              </a:lnSpc>
              <a:spcBef>
                <a:spcPts val="1600"/>
              </a:spcBef>
              <a:spcAft>
                <a:spcPts val="160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9pPr>
          </a:lstStyle>
          <a:p>
            <a:pPr marL="202565" indent="0" defTabSz="1219170">
              <a:lnSpc>
                <a:spcPct val="150000"/>
              </a:lnSpc>
              <a:buClr>
                <a:prstClr val="white"/>
              </a:buClr>
              <a:buNone/>
              <a:defRPr/>
            </a:pPr>
            <a:r>
              <a:rPr lang="en-US" sz="2100" kern="0" dirty="0"/>
              <a:t> 10 minutes</a:t>
            </a:r>
            <a:endParaRPr lang="en-US" sz="2100" dirty="0"/>
          </a:p>
          <a:p>
            <a:pPr marL="202565" indent="0" defTabSz="1219170">
              <a:lnSpc>
                <a:spcPct val="150000"/>
              </a:lnSpc>
              <a:buClr>
                <a:prstClr val="white"/>
              </a:buClr>
              <a:buNone/>
              <a:defRPr/>
            </a:pPr>
            <a:r>
              <a:rPr lang="en-US" sz="2100" kern="0" dirty="0"/>
              <a:t>  10  minutes</a:t>
            </a:r>
          </a:p>
        </p:txBody>
      </p:sp>
      <p:grpSp>
        <p:nvGrpSpPr>
          <p:cNvPr id="5" name="Google Shape;6077;p67">
            <a:extLst>
              <a:ext uri="{FF2B5EF4-FFF2-40B4-BE49-F238E27FC236}">
                <a16:creationId xmlns:a16="http://schemas.microsoft.com/office/drawing/2014/main" id="{C1AC10BE-0065-F179-0F37-E96B89E7BCB5}"/>
              </a:ext>
            </a:extLst>
          </p:cNvPr>
          <p:cNvGrpSpPr/>
          <p:nvPr/>
        </p:nvGrpSpPr>
        <p:grpSpPr>
          <a:xfrm>
            <a:off x="9778453" y="5883369"/>
            <a:ext cx="537983" cy="537983"/>
            <a:chOff x="5873617" y="2309901"/>
            <a:chExt cx="345720" cy="345720"/>
          </a:xfrm>
        </p:grpSpPr>
        <p:sp>
          <p:nvSpPr>
            <p:cNvPr id="6" name="Google Shape;6078;p67">
              <a:extLst>
                <a:ext uri="{FF2B5EF4-FFF2-40B4-BE49-F238E27FC236}">
                  <a16:creationId xmlns:a16="http://schemas.microsoft.com/office/drawing/2014/main" id="{9105BF19-1ABE-1DA8-F485-97AAF7FE2FEF}"/>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 name="Google Shape;6079;p67">
              <a:extLst>
                <a:ext uri="{FF2B5EF4-FFF2-40B4-BE49-F238E27FC236}">
                  <a16:creationId xmlns:a16="http://schemas.microsoft.com/office/drawing/2014/main" id="{B14C09CC-348C-9C8D-2C36-3EFAFC31F2E3}"/>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 name="Google Shape;6080;p67">
              <a:extLst>
                <a:ext uri="{FF2B5EF4-FFF2-40B4-BE49-F238E27FC236}">
                  <a16:creationId xmlns:a16="http://schemas.microsoft.com/office/drawing/2014/main" id="{92BF1810-11E3-35D4-E5AC-BD2998212B11}"/>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 name="Google Shape;6081;p67">
              <a:extLst>
                <a:ext uri="{FF2B5EF4-FFF2-40B4-BE49-F238E27FC236}">
                  <a16:creationId xmlns:a16="http://schemas.microsoft.com/office/drawing/2014/main" id="{660AF566-3270-F1C3-1468-21EB17D5F7CE}"/>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 name="Google Shape;6082;p67">
              <a:extLst>
                <a:ext uri="{FF2B5EF4-FFF2-40B4-BE49-F238E27FC236}">
                  <a16:creationId xmlns:a16="http://schemas.microsoft.com/office/drawing/2014/main" id="{9B969FE1-765D-4C73-C83A-2183B36A6DE5}"/>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 name="Google Shape;6083;p67">
              <a:extLst>
                <a:ext uri="{FF2B5EF4-FFF2-40B4-BE49-F238E27FC236}">
                  <a16:creationId xmlns:a16="http://schemas.microsoft.com/office/drawing/2014/main" id="{CE1FAD23-94EA-4C67-6752-93B481DB1B9D}"/>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 name="Google Shape;6084;p67">
              <a:extLst>
                <a:ext uri="{FF2B5EF4-FFF2-40B4-BE49-F238E27FC236}">
                  <a16:creationId xmlns:a16="http://schemas.microsoft.com/office/drawing/2014/main" id="{2ED35D0F-DA40-A3A5-1661-37911246D18C}"/>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 name="Google Shape;6085;p67">
              <a:extLst>
                <a:ext uri="{FF2B5EF4-FFF2-40B4-BE49-F238E27FC236}">
                  <a16:creationId xmlns:a16="http://schemas.microsoft.com/office/drawing/2014/main" id="{3C3DD818-7C2C-3108-5797-C1C36D66DCAD}"/>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 name="Google Shape;6086;p67">
              <a:extLst>
                <a:ext uri="{FF2B5EF4-FFF2-40B4-BE49-F238E27FC236}">
                  <a16:creationId xmlns:a16="http://schemas.microsoft.com/office/drawing/2014/main" id="{59449CEB-53F1-DCFD-0E1A-9D2756FDDFC0}"/>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 name="Google Shape;6087;p67">
              <a:extLst>
                <a:ext uri="{FF2B5EF4-FFF2-40B4-BE49-F238E27FC236}">
                  <a16:creationId xmlns:a16="http://schemas.microsoft.com/office/drawing/2014/main" id="{62CB005F-3DCC-EBF4-FEB3-625BF183EA7B}"/>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6" name="Google Shape;6088;p67">
              <a:extLst>
                <a:ext uri="{FF2B5EF4-FFF2-40B4-BE49-F238E27FC236}">
                  <a16:creationId xmlns:a16="http://schemas.microsoft.com/office/drawing/2014/main" id="{36967ED8-D9EB-73E0-5835-99DFCA604139}"/>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 name="Google Shape;6089;p67">
              <a:extLst>
                <a:ext uri="{FF2B5EF4-FFF2-40B4-BE49-F238E27FC236}">
                  <a16:creationId xmlns:a16="http://schemas.microsoft.com/office/drawing/2014/main" id="{6BC19EF4-A0B1-E5D9-E267-B06B3865BF99}"/>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8" name="Google Shape;6090;p67">
              <a:extLst>
                <a:ext uri="{FF2B5EF4-FFF2-40B4-BE49-F238E27FC236}">
                  <a16:creationId xmlns:a16="http://schemas.microsoft.com/office/drawing/2014/main" id="{15B53214-6AEE-FC62-6A3A-D0FBE8620A0B}"/>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 name="Google Shape;6091;p67">
              <a:extLst>
                <a:ext uri="{FF2B5EF4-FFF2-40B4-BE49-F238E27FC236}">
                  <a16:creationId xmlns:a16="http://schemas.microsoft.com/office/drawing/2014/main" id="{0089DD02-A86B-22DE-EB06-1E3DCC13CDF5}"/>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 name="Google Shape;6092;p67">
              <a:extLst>
                <a:ext uri="{FF2B5EF4-FFF2-40B4-BE49-F238E27FC236}">
                  <a16:creationId xmlns:a16="http://schemas.microsoft.com/office/drawing/2014/main" id="{CDBCE4F9-F883-4D7B-C9F8-A29955EF3412}"/>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1" name="Google Shape;6093;p67">
              <a:extLst>
                <a:ext uri="{FF2B5EF4-FFF2-40B4-BE49-F238E27FC236}">
                  <a16:creationId xmlns:a16="http://schemas.microsoft.com/office/drawing/2014/main" id="{6EE6387E-6992-5D0B-4B09-8C192CCC0994}"/>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2" name="Google Shape;6094;p67">
              <a:extLst>
                <a:ext uri="{FF2B5EF4-FFF2-40B4-BE49-F238E27FC236}">
                  <a16:creationId xmlns:a16="http://schemas.microsoft.com/office/drawing/2014/main" id="{ED2F7476-ECB3-94A6-0342-85DE1D1E4843}"/>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3" name="Google Shape;6095;p67">
              <a:extLst>
                <a:ext uri="{FF2B5EF4-FFF2-40B4-BE49-F238E27FC236}">
                  <a16:creationId xmlns:a16="http://schemas.microsoft.com/office/drawing/2014/main" id="{648EE1C1-4DE7-43D9-B288-AA3C3EB60565}"/>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 name="Google Shape;6096;p67">
              <a:extLst>
                <a:ext uri="{FF2B5EF4-FFF2-40B4-BE49-F238E27FC236}">
                  <a16:creationId xmlns:a16="http://schemas.microsoft.com/office/drawing/2014/main" id="{3D07B246-9AA9-F186-4033-7A509E611F4A}"/>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25" name="Google Shape;6464;p67">
            <a:extLst>
              <a:ext uri="{FF2B5EF4-FFF2-40B4-BE49-F238E27FC236}">
                <a16:creationId xmlns:a16="http://schemas.microsoft.com/office/drawing/2014/main" id="{D4E9667D-D66F-A570-BB1C-65FF8F17F9C8}"/>
              </a:ext>
            </a:extLst>
          </p:cNvPr>
          <p:cNvGrpSpPr/>
          <p:nvPr/>
        </p:nvGrpSpPr>
        <p:grpSpPr>
          <a:xfrm>
            <a:off x="6921308" y="5925397"/>
            <a:ext cx="495955" cy="495955"/>
            <a:chOff x="4674908" y="3682271"/>
            <a:chExt cx="371966" cy="371966"/>
          </a:xfrm>
        </p:grpSpPr>
        <p:sp>
          <p:nvSpPr>
            <p:cNvPr id="26" name="Google Shape;6465;p67">
              <a:extLst>
                <a:ext uri="{FF2B5EF4-FFF2-40B4-BE49-F238E27FC236}">
                  <a16:creationId xmlns:a16="http://schemas.microsoft.com/office/drawing/2014/main" id="{FE9EE456-CA39-A3DC-23D7-7D57D1D94446}"/>
                </a:ext>
              </a:extLst>
            </p:cNvPr>
            <p:cNvSpPr/>
            <p:nvPr/>
          </p:nvSpPr>
          <p:spPr>
            <a:xfrm>
              <a:off x="4674908" y="3682271"/>
              <a:ext cx="371966" cy="371966"/>
            </a:xfrm>
            <a:custGeom>
              <a:avLst/>
              <a:gdLst/>
              <a:ahLst/>
              <a:cxnLst/>
              <a:rect l="l" t="t" r="r" b="b"/>
              <a:pathLst>
                <a:path w="14158" h="14158" extrusionOk="0">
                  <a:moveTo>
                    <a:pt x="2394" y="1"/>
                  </a:moveTo>
                  <a:cubicBezTo>
                    <a:pt x="1069" y="1"/>
                    <a:pt x="1" y="1076"/>
                    <a:pt x="1" y="2401"/>
                  </a:cubicBezTo>
                  <a:lnTo>
                    <a:pt x="1" y="11765"/>
                  </a:lnTo>
                  <a:cubicBezTo>
                    <a:pt x="1" y="13083"/>
                    <a:pt x="1076" y="14158"/>
                    <a:pt x="2394" y="14158"/>
                  </a:cubicBezTo>
                  <a:lnTo>
                    <a:pt x="11757" y="14158"/>
                  </a:lnTo>
                  <a:cubicBezTo>
                    <a:pt x="13082" y="14158"/>
                    <a:pt x="14157" y="13083"/>
                    <a:pt x="14157" y="11758"/>
                  </a:cubicBezTo>
                  <a:lnTo>
                    <a:pt x="14157" y="2394"/>
                  </a:lnTo>
                  <a:cubicBezTo>
                    <a:pt x="14150" y="1076"/>
                    <a:pt x="13082" y="1"/>
                    <a:pt x="11757" y="1"/>
                  </a:cubicBezTo>
                  <a:close/>
                </a:path>
              </a:pathLst>
            </a:custGeom>
            <a:solidFill>
              <a:srgbClr val="445D7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7" name="Google Shape;6466;p67">
              <a:extLst>
                <a:ext uri="{FF2B5EF4-FFF2-40B4-BE49-F238E27FC236}">
                  <a16:creationId xmlns:a16="http://schemas.microsoft.com/office/drawing/2014/main" id="{B8CD6B5C-5454-9455-3D6D-C4A090295BE3}"/>
                </a:ext>
              </a:extLst>
            </p:cNvPr>
            <p:cNvSpPr/>
            <p:nvPr/>
          </p:nvSpPr>
          <p:spPr>
            <a:xfrm>
              <a:off x="4690934" y="3698140"/>
              <a:ext cx="339887" cy="340071"/>
            </a:xfrm>
            <a:custGeom>
              <a:avLst/>
              <a:gdLst/>
              <a:ahLst/>
              <a:cxnLst/>
              <a:rect l="l" t="t" r="r" b="b"/>
              <a:pathLst>
                <a:path w="12937" h="12944" extrusionOk="0">
                  <a:moveTo>
                    <a:pt x="1784" y="0"/>
                  </a:moveTo>
                  <a:cubicBezTo>
                    <a:pt x="799" y="0"/>
                    <a:pt x="1" y="805"/>
                    <a:pt x="1" y="1790"/>
                  </a:cubicBezTo>
                  <a:lnTo>
                    <a:pt x="1" y="11154"/>
                  </a:lnTo>
                  <a:cubicBezTo>
                    <a:pt x="1" y="12139"/>
                    <a:pt x="799" y="12943"/>
                    <a:pt x="1784" y="12943"/>
                  </a:cubicBezTo>
                  <a:lnTo>
                    <a:pt x="11147" y="12943"/>
                  </a:lnTo>
                  <a:cubicBezTo>
                    <a:pt x="12139" y="12943"/>
                    <a:pt x="12937" y="12146"/>
                    <a:pt x="12937" y="11154"/>
                  </a:cubicBezTo>
                  <a:lnTo>
                    <a:pt x="12937" y="1790"/>
                  </a:lnTo>
                  <a:cubicBezTo>
                    <a:pt x="12937" y="805"/>
                    <a:pt x="12139" y="0"/>
                    <a:pt x="11147" y="0"/>
                  </a:cubicBezTo>
                  <a:close/>
                </a:path>
              </a:pathLst>
            </a:custGeom>
            <a:solidFill>
              <a:srgbClr val="667E9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8" name="Google Shape;6467;p67">
              <a:extLst>
                <a:ext uri="{FF2B5EF4-FFF2-40B4-BE49-F238E27FC236}">
                  <a16:creationId xmlns:a16="http://schemas.microsoft.com/office/drawing/2014/main" id="{D86A8F24-BC7C-2ED3-DED7-D319449598B4}"/>
                </a:ext>
              </a:extLst>
            </p:cNvPr>
            <p:cNvSpPr/>
            <p:nvPr/>
          </p:nvSpPr>
          <p:spPr>
            <a:xfrm>
              <a:off x="4802829" y="3742409"/>
              <a:ext cx="103908" cy="89169"/>
            </a:xfrm>
            <a:custGeom>
              <a:avLst/>
              <a:gdLst/>
              <a:ahLst/>
              <a:cxnLst/>
              <a:rect l="l" t="t" r="r" b="b"/>
              <a:pathLst>
                <a:path w="3955" h="3394" extrusionOk="0">
                  <a:moveTo>
                    <a:pt x="2262" y="1"/>
                  </a:moveTo>
                  <a:cubicBezTo>
                    <a:pt x="757" y="1"/>
                    <a:pt x="1" y="1825"/>
                    <a:pt x="1069" y="2893"/>
                  </a:cubicBezTo>
                  <a:cubicBezTo>
                    <a:pt x="1414" y="3239"/>
                    <a:pt x="1838" y="3393"/>
                    <a:pt x="2254" y="3393"/>
                  </a:cubicBezTo>
                  <a:cubicBezTo>
                    <a:pt x="3122" y="3393"/>
                    <a:pt x="3954" y="2716"/>
                    <a:pt x="3954" y="1693"/>
                  </a:cubicBezTo>
                  <a:cubicBezTo>
                    <a:pt x="3954" y="764"/>
                    <a:pt x="3198" y="1"/>
                    <a:pt x="2262" y="1"/>
                  </a:cubicBezTo>
                  <a:close/>
                </a:path>
              </a:pathLst>
            </a:custGeom>
            <a:solidFill>
              <a:srgbClr val="A5B7C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9" name="Google Shape;6468;p67">
              <a:extLst>
                <a:ext uri="{FF2B5EF4-FFF2-40B4-BE49-F238E27FC236}">
                  <a16:creationId xmlns:a16="http://schemas.microsoft.com/office/drawing/2014/main" id="{F1B36A4D-40F4-4414-200A-B2FFBDF4040E}"/>
                </a:ext>
              </a:extLst>
            </p:cNvPr>
            <p:cNvSpPr/>
            <p:nvPr/>
          </p:nvSpPr>
          <p:spPr>
            <a:xfrm>
              <a:off x="4789167" y="3855591"/>
              <a:ext cx="143448" cy="138509"/>
            </a:xfrm>
            <a:custGeom>
              <a:avLst/>
              <a:gdLst/>
              <a:ahLst/>
              <a:cxnLst/>
              <a:rect l="l" t="t" r="r" b="b"/>
              <a:pathLst>
                <a:path w="5460" h="5272" extrusionOk="0">
                  <a:moveTo>
                    <a:pt x="403" y="0"/>
                  </a:moveTo>
                  <a:cubicBezTo>
                    <a:pt x="181" y="0"/>
                    <a:pt x="1" y="181"/>
                    <a:pt x="1" y="403"/>
                  </a:cubicBezTo>
                  <a:lnTo>
                    <a:pt x="1" y="957"/>
                  </a:lnTo>
                  <a:cubicBezTo>
                    <a:pt x="1" y="1179"/>
                    <a:pt x="181" y="1360"/>
                    <a:pt x="403" y="1360"/>
                  </a:cubicBezTo>
                  <a:lnTo>
                    <a:pt x="764" y="1360"/>
                  </a:lnTo>
                  <a:cubicBezTo>
                    <a:pt x="986" y="1360"/>
                    <a:pt x="1166" y="1533"/>
                    <a:pt x="1166" y="1755"/>
                  </a:cubicBezTo>
                  <a:lnTo>
                    <a:pt x="1166" y="3517"/>
                  </a:lnTo>
                  <a:cubicBezTo>
                    <a:pt x="1166" y="3732"/>
                    <a:pt x="986" y="3912"/>
                    <a:pt x="764" y="3912"/>
                  </a:cubicBezTo>
                  <a:lnTo>
                    <a:pt x="514" y="3912"/>
                  </a:lnTo>
                  <a:cubicBezTo>
                    <a:pt x="292" y="3912"/>
                    <a:pt x="112" y="4093"/>
                    <a:pt x="112" y="4315"/>
                  </a:cubicBezTo>
                  <a:lnTo>
                    <a:pt x="112" y="4869"/>
                  </a:lnTo>
                  <a:cubicBezTo>
                    <a:pt x="112" y="5091"/>
                    <a:pt x="292" y="5272"/>
                    <a:pt x="514" y="5272"/>
                  </a:cubicBezTo>
                  <a:lnTo>
                    <a:pt x="5057" y="5272"/>
                  </a:lnTo>
                  <a:cubicBezTo>
                    <a:pt x="5279" y="5272"/>
                    <a:pt x="5459" y="5091"/>
                    <a:pt x="5459" y="4869"/>
                  </a:cubicBezTo>
                  <a:lnTo>
                    <a:pt x="5459" y="4321"/>
                  </a:lnTo>
                  <a:cubicBezTo>
                    <a:pt x="5459" y="4100"/>
                    <a:pt x="5279" y="3919"/>
                    <a:pt x="5057" y="3919"/>
                  </a:cubicBezTo>
                  <a:lnTo>
                    <a:pt x="4807" y="3919"/>
                  </a:lnTo>
                  <a:cubicBezTo>
                    <a:pt x="4585" y="3919"/>
                    <a:pt x="4405" y="3739"/>
                    <a:pt x="4405" y="3517"/>
                  </a:cubicBezTo>
                  <a:lnTo>
                    <a:pt x="4405" y="403"/>
                  </a:lnTo>
                  <a:cubicBezTo>
                    <a:pt x="4405" y="181"/>
                    <a:pt x="4225" y="0"/>
                    <a:pt x="4003" y="0"/>
                  </a:cubicBezTo>
                  <a:close/>
                </a:path>
              </a:pathLst>
            </a:custGeom>
            <a:solidFill>
              <a:srgbClr val="A5B7C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sp>
        <p:nvSpPr>
          <p:cNvPr id="30" name="Text Placeholder 4">
            <a:extLst>
              <a:ext uri="{FF2B5EF4-FFF2-40B4-BE49-F238E27FC236}">
                <a16:creationId xmlns:a16="http://schemas.microsoft.com/office/drawing/2014/main" id="{549F0DE5-F291-2C3A-C92A-4A555B9B1495}"/>
              </a:ext>
            </a:extLst>
          </p:cNvPr>
          <p:cNvSpPr txBox="1">
            <a:spLocks/>
          </p:cNvSpPr>
          <p:nvPr/>
        </p:nvSpPr>
        <p:spPr>
          <a:xfrm>
            <a:off x="7321188" y="5831464"/>
            <a:ext cx="2419731" cy="595236"/>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434343"/>
              </a:buClr>
              <a:buSzPts val="1200"/>
              <a:buFont typeface="Open Sans SemiBold"/>
              <a:buAutoNum type="arabicPeriod"/>
              <a:defRPr sz="1200" b="0" i="0" u="none" strike="noStrike" cap="none">
                <a:solidFill>
                  <a:schemeClr val="lt1"/>
                </a:solidFill>
                <a:latin typeface="Hind Vadodara"/>
                <a:ea typeface="Hind Vadodara"/>
                <a:cs typeface="Hind Vadodara"/>
                <a:sym typeface="Hind Vadodara"/>
              </a:defRPr>
            </a:lvl1pPr>
            <a:lvl2pPr marL="914400" marR="0" lvl="1" indent="-304800" algn="l" rtl="0">
              <a:lnSpc>
                <a:spcPct val="100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2pPr>
            <a:lvl3pPr marL="1371600" marR="0" lvl="2"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3pPr>
            <a:lvl4pPr marL="1828800" marR="0" lvl="3"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4pPr>
            <a:lvl5pPr marL="2286000" marR="0" lvl="4"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5pPr>
            <a:lvl6pPr marL="2743200" marR="0" lvl="5"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6pPr>
            <a:lvl7pPr marL="3200400" marR="0" lvl="6"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7pPr>
            <a:lvl8pPr marL="3657600" marR="0" lvl="7"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8pPr>
            <a:lvl9pPr marL="4114800" marR="0" lvl="8" indent="-317500" algn="l" rtl="0">
              <a:lnSpc>
                <a:spcPct val="100000"/>
              </a:lnSpc>
              <a:spcBef>
                <a:spcPts val="1600"/>
              </a:spcBef>
              <a:spcAft>
                <a:spcPts val="160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9pPr>
          </a:lstStyle>
          <a:p>
            <a:pPr marL="202565" indent="0" defTabSz="1219170">
              <a:buClr>
                <a:prstClr val="white"/>
              </a:buClr>
              <a:buNone/>
              <a:defRPr/>
            </a:pPr>
            <a:r>
              <a:rPr lang="en-US" sz="2100" kern="0" dirty="0"/>
              <a:t>Team review</a:t>
            </a:r>
          </a:p>
          <a:p>
            <a:pPr marL="202565" indent="0" defTabSz="1219170">
              <a:buClr>
                <a:prstClr val="white"/>
              </a:buClr>
              <a:buNone/>
              <a:defRPr/>
            </a:pPr>
            <a:endParaRPr lang="en-US" sz="1000" kern="0" dirty="0">
              <a:solidFill>
                <a:prstClr val="white"/>
              </a:solidFill>
            </a:endParaRPr>
          </a:p>
          <a:p>
            <a:pPr marL="202565" indent="0" defTabSz="1219170">
              <a:buClr>
                <a:prstClr val="white"/>
              </a:buClr>
              <a:buNone/>
              <a:defRPr/>
            </a:pPr>
            <a:r>
              <a:rPr lang="en-US" sz="2133" kern="0" dirty="0">
                <a:solidFill>
                  <a:prstClr val="white"/>
                </a:solidFill>
              </a:rPr>
              <a:t>Whole Group</a:t>
            </a:r>
          </a:p>
        </p:txBody>
      </p:sp>
    </p:spTree>
    <p:extLst>
      <p:ext uri="{BB962C8B-B14F-4D97-AF65-F5344CB8AC3E}">
        <p14:creationId xmlns:p14="http://schemas.microsoft.com/office/powerpoint/2010/main" val="54601444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F4F38D1-8596-D448-89A4-4C69EC73BD00}"/>
              </a:ext>
            </a:extLst>
          </p:cNvPr>
          <p:cNvPicPr>
            <a:picLocks noChangeAspect="1"/>
          </p:cNvPicPr>
          <p:nvPr/>
        </p:nvPicPr>
        <p:blipFill rotWithShape="1">
          <a:blip r:embed="rId3"/>
          <a:srcRect t="60358"/>
          <a:stretch/>
        </p:blipFill>
        <p:spPr>
          <a:xfrm>
            <a:off x="275023" y="1371601"/>
            <a:ext cx="11641953" cy="3428999"/>
          </a:xfrm>
          <a:prstGeom prst="rect">
            <a:avLst/>
          </a:prstGeom>
        </p:spPr>
      </p:pic>
    </p:spTree>
    <p:extLst>
      <p:ext uri="{BB962C8B-B14F-4D97-AF65-F5344CB8AC3E}">
        <p14:creationId xmlns:p14="http://schemas.microsoft.com/office/powerpoint/2010/main" val="215256643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6C3491-BCA6-8648-B1C5-314D16B8495B}"/>
              </a:ext>
            </a:extLst>
          </p:cNvPr>
          <p:cNvSpPr>
            <a:spLocks noGrp="1"/>
          </p:cNvSpPr>
          <p:nvPr>
            <p:ph type="title"/>
          </p:nvPr>
        </p:nvSpPr>
        <p:spPr>
          <a:xfrm>
            <a:off x="2658992" y="5782367"/>
            <a:ext cx="9378000" cy="845600"/>
          </a:xfrm>
        </p:spPr>
        <p:txBody>
          <a:bodyPr/>
          <a:lstStyle/>
          <a:p>
            <a:pPr algn="r"/>
            <a:r>
              <a:rPr lang="en-US"/>
              <a:t>Supporting Families/ Community</a:t>
            </a:r>
          </a:p>
        </p:txBody>
      </p:sp>
      <p:sp>
        <p:nvSpPr>
          <p:cNvPr id="4" name="TextBox 3">
            <a:extLst>
              <a:ext uri="{FF2B5EF4-FFF2-40B4-BE49-F238E27FC236}">
                <a16:creationId xmlns:a16="http://schemas.microsoft.com/office/drawing/2014/main" id="{14E846B3-704F-DA44-858F-DE58D4CEE4C3}"/>
              </a:ext>
            </a:extLst>
          </p:cNvPr>
          <p:cNvSpPr txBox="1"/>
          <p:nvPr/>
        </p:nvSpPr>
        <p:spPr>
          <a:xfrm>
            <a:off x="779488" y="578555"/>
            <a:ext cx="9677380" cy="45348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ACC2">
                  <a:lumMod val="40000"/>
                  <a:lumOff val="60000"/>
                </a:srgbClr>
              </a:buClr>
              <a:buSzTx/>
              <a:buFontTx/>
              <a:buNone/>
              <a:tabLst/>
              <a:defRPr/>
            </a:pPr>
            <a:r>
              <a:rPr kumimoji="0" lang="en-US" sz="2400" b="1" i="0" u="none" strike="noStrike" kern="1200" cap="none" spc="0" normalizeH="0" baseline="0" noProof="0">
                <a:ln>
                  <a:noFill/>
                </a:ln>
                <a:solidFill>
                  <a:srgbClr val="00ACC2">
                    <a:lumMod val="40000"/>
                    <a:lumOff val="60000"/>
                  </a:srgbClr>
                </a:solidFill>
                <a:effectLst/>
                <a:uLnTx/>
                <a:uFillTx/>
                <a:latin typeface="Arial"/>
                <a:ea typeface="+mn-ea"/>
                <a:cs typeface="+mn-cs"/>
              </a:rPr>
              <a:t>How do you plan to share information with families?</a:t>
            </a:r>
          </a:p>
          <a:p>
            <a:pPr marL="380990" marR="0" lvl="5" indent="-380990" algn="l" defTabSz="914400" rtl="0" eaLnBrk="1" fontAlgn="auto" latinLnBrk="0" hangingPunct="1">
              <a:lnSpc>
                <a:spcPct val="100000"/>
              </a:lnSpc>
              <a:spcBef>
                <a:spcPts val="0"/>
              </a:spcBef>
              <a:spcAft>
                <a:spcPts val="0"/>
              </a:spcAft>
              <a:buClr>
                <a:srgbClr val="00ACC2">
                  <a:lumMod val="40000"/>
                  <a:lumOff val="60000"/>
                </a:srgbClr>
              </a:buClr>
              <a:buSzTx/>
              <a:buFont typeface="Arial" panose="020B0604020202020204" pitchFamily="34" charset="0"/>
              <a:buChar char="•"/>
              <a:tabLst/>
              <a:defRPr/>
            </a:pPr>
            <a:r>
              <a:rPr kumimoji="0" lang="en-US" sz="2200" b="0" i="0" u="none" strike="noStrike" kern="1200" cap="none" spc="0" normalizeH="0" baseline="0" noProof="0">
                <a:ln>
                  <a:noFill/>
                </a:ln>
                <a:solidFill>
                  <a:srgbClr val="FFFFFF"/>
                </a:solidFill>
                <a:effectLst/>
                <a:uLnTx/>
                <a:uFillTx/>
                <a:latin typeface="Arial"/>
                <a:ea typeface="+mn-ea"/>
                <a:cs typeface="+mn-cs"/>
              </a:rPr>
              <a:t>School event</a:t>
            </a:r>
          </a:p>
          <a:p>
            <a:pPr marL="380990" marR="0" lvl="5" indent="-380990" algn="l" defTabSz="914400" rtl="0" eaLnBrk="1" fontAlgn="auto" latinLnBrk="0" hangingPunct="1">
              <a:lnSpc>
                <a:spcPct val="100000"/>
              </a:lnSpc>
              <a:spcBef>
                <a:spcPts val="0"/>
              </a:spcBef>
              <a:spcAft>
                <a:spcPts val="0"/>
              </a:spcAft>
              <a:buClr>
                <a:srgbClr val="00ACC2">
                  <a:lumMod val="40000"/>
                  <a:lumOff val="60000"/>
                </a:srgbClr>
              </a:buClr>
              <a:buSzTx/>
              <a:buFont typeface="Arial" panose="020B0604020202020204" pitchFamily="34" charset="0"/>
              <a:buChar char="•"/>
              <a:tabLst/>
              <a:defRPr/>
            </a:pPr>
            <a:r>
              <a:rPr kumimoji="0" lang="en-US" sz="2200" b="0" i="0" u="none" strike="noStrike" kern="1200" cap="none" spc="0" normalizeH="0" baseline="0" noProof="0">
                <a:ln>
                  <a:noFill/>
                </a:ln>
                <a:solidFill>
                  <a:srgbClr val="FFFFFF"/>
                </a:solidFill>
                <a:effectLst/>
                <a:uLnTx/>
                <a:uFillTx/>
                <a:latin typeface="Arial"/>
                <a:ea typeface="+mn-ea"/>
                <a:cs typeface="+mn-cs"/>
              </a:rPr>
              <a:t>Parent night</a:t>
            </a:r>
          </a:p>
          <a:p>
            <a:pPr marL="380990" marR="0" lvl="5" indent="-380990" algn="l" defTabSz="914400" rtl="0" eaLnBrk="1" fontAlgn="auto" latinLnBrk="0" hangingPunct="1">
              <a:lnSpc>
                <a:spcPct val="100000"/>
              </a:lnSpc>
              <a:spcBef>
                <a:spcPts val="0"/>
              </a:spcBef>
              <a:spcAft>
                <a:spcPts val="0"/>
              </a:spcAft>
              <a:buClr>
                <a:srgbClr val="00ACC2">
                  <a:lumMod val="40000"/>
                  <a:lumOff val="60000"/>
                </a:srgbClr>
              </a:buClr>
              <a:buSzTx/>
              <a:buFont typeface="Arial" panose="020B0604020202020204" pitchFamily="34" charset="0"/>
              <a:buChar char="•"/>
              <a:tabLst/>
              <a:defRPr/>
            </a:pPr>
            <a:r>
              <a:rPr kumimoji="0" lang="en-US" sz="2200" b="0" i="0" u="none" strike="noStrike" kern="1200" cap="none" spc="0" normalizeH="0" baseline="0" noProof="0">
                <a:ln>
                  <a:noFill/>
                </a:ln>
                <a:solidFill>
                  <a:srgbClr val="FFFFFF"/>
                </a:solidFill>
                <a:effectLst/>
                <a:uLnTx/>
                <a:uFillTx/>
                <a:latin typeface="Arial"/>
                <a:ea typeface="+mn-ea"/>
                <a:cs typeface="+mn-cs"/>
              </a:rPr>
              <a:t>Community events</a:t>
            </a:r>
          </a:p>
          <a:p>
            <a:pPr marL="380990" marR="0" lvl="5" indent="-380990" algn="l" defTabSz="914400" rtl="0" eaLnBrk="1" fontAlgn="auto" latinLnBrk="0" hangingPunct="1">
              <a:lnSpc>
                <a:spcPct val="100000"/>
              </a:lnSpc>
              <a:spcBef>
                <a:spcPts val="0"/>
              </a:spcBef>
              <a:spcAft>
                <a:spcPts val="0"/>
              </a:spcAft>
              <a:buClr>
                <a:srgbClr val="00ACC2">
                  <a:lumMod val="40000"/>
                  <a:lumOff val="60000"/>
                </a:srgbClr>
              </a:buClr>
              <a:buSzTx/>
              <a:buFont typeface="Arial" panose="020B0604020202020204" pitchFamily="34" charset="0"/>
              <a:buChar char="•"/>
              <a:tabLst/>
              <a:defRPr/>
            </a:pPr>
            <a:r>
              <a:rPr kumimoji="0" lang="en-US" sz="2200" b="0" i="0" u="none" strike="noStrike" kern="1200" cap="none" spc="0" normalizeH="0" baseline="0" noProof="0">
                <a:ln>
                  <a:noFill/>
                </a:ln>
                <a:solidFill>
                  <a:srgbClr val="FFFFFF"/>
                </a:solidFill>
                <a:effectLst/>
                <a:uLnTx/>
                <a:uFillTx/>
                <a:latin typeface="Arial"/>
                <a:ea typeface="+mn-ea"/>
                <a:cs typeface="+mn-cs"/>
              </a:rPr>
              <a:t>Social media</a:t>
            </a:r>
          </a:p>
          <a:p>
            <a:pPr marL="380990" marR="0" lvl="5" indent="-380990" algn="l" defTabSz="914400" rtl="0" eaLnBrk="1" fontAlgn="auto" latinLnBrk="0" hangingPunct="1">
              <a:lnSpc>
                <a:spcPct val="100000"/>
              </a:lnSpc>
              <a:spcBef>
                <a:spcPts val="0"/>
              </a:spcBef>
              <a:spcAft>
                <a:spcPts val="0"/>
              </a:spcAft>
              <a:buClr>
                <a:srgbClr val="00ACC2">
                  <a:lumMod val="40000"/>
                  <a:lumOff val="60000"/>
                </a:srgbClr>
              </a:buClr>
              <a:buSzTx/>
              <a:buFont typeface="Arial" panose="020B0604020202020204" pitchFamily="34" charset="0"/>
              <a:buChar char="•"/>
              <a:tabLst/>
              <a:defRPr/>
            </a:pPr>
            <a:r>
              <a:rPr kumimoji="0" lang="en-US" sz="2200" b="1" i="0" u="none" strike="noStrike" kern="1200" cap="none" spc="0" normalizeH="0" baseline="0" noProof="0">
                <a:ln>
                  <a:noFill/>
                </a:ln>
                <a:solidFill>
                  <a:srgbClr val="FFFFFF"/>
                </a:solidFill>
                <a:effectLst/>
                <a:uLnTx/>
                <a:uFillTx/>
                <a:latin typeface="Arial"/>
                <a:ea typeface="+mn-ea"/>
                <a:cs typeface="+mn-cs"/>
              </a:rPr>
              <a:t>*Consider multiple methods!  (Multiple languages if needed)</a:t>
            </a:r>
            <a:endParaRPr kumimoji="0" lang="en-US" sz="2400" b="0" i="0" u="none" strike="noStrike" kern="1200" cap="none" spc="0" normalizeH="0" baseline="0" noProof="0">
              <a:ln>
                <a:noFill/>
              </a:ln>
              <a:solidFill>
                <a:srgbClr val="FFFFFF"/>
              </a:solidFill>
              <a:effectLst/>
              <a:uLnTx/>
              <a:uFillTx/>
              <a:latin typeface="Arial"/>
              <a:ea typeface="+mn-ea"/>
              <a:cs typeface="+mn-cs"/>
            </a:endParaRPr>
          </a:p>
          <a:p>
            <a:pPr marL="914400" marR="0" lvl="2" indent="0" algn="l" defTabSz="914400" rtl="0" eaLnBrk="1" fontAlgn="auto" latinLnBrk="0" hangingPunct="1">
              <a:lnSpc>
                <a:spcPct val="100000"/>
              </a:lnSpc>
              <a:spcBef>
                <a:spcPts val="0"/>
              </a:spcBef>
              <a:spcAft>
                <a:spcPts val="0"/>
              </a:spcAft>
              <a:buClr>
                <a:srgbClr val="00ACC2">
                  <a:lumMod val="40000"/>
                  <a:lumOff val="60000"/>
                </a:srgbClr>
              </a:buClr>
              <a:buSzTx/>
              <a:buFontTx/>
              <a:buNone/>
              <a:tabLst/>
              <a:defRPr/>
            </a:pPr>
            <a:endParaRPr kumimoji="0" lang="en-US" sz="2667" b="1" i="0" u="none" strike="noStrike" kern="1200" cap="none" spc="0" normalizeH="0" baseline="0" noProof="0">
              <a:ln>
                <a:noFill/>
              </a:ln>
              <a:solidFill>
                <a:srgbClr val="00ACC2">
                  <a:lumMod val="40000"/>
                  <a:lumOff val="60000"/>
                </a:srgbClr>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
                <a:srgbClr val="00ACC2">
                  <a:lumMod val="40000"/>
                  <a:lumOff val="60000"/>
                </a:srgbClr>
              </a:buClr>
              <a:buSzTx/>
              <a:buFontTx/>
              <a:buNone/>
              <a:tabLst/>
              <a:defRPr/>
            </a:pPr>
            <a:r>
              <a:rPr kumimoji="0" lang="en-US" sz="2400" b="1" i="0" u="none" strike="noStrike" kern="1200" cap="none" spc="0" normalizeH="0" baseline="0" noProof="0">
                <a:ln>
                  <a:noFill/>
                </a:ln>
                <a:solidFill>
                  <a:srgbClr val="00ACC2">
                    <a:lumMod val="40000"/>
                    <a:lumOff val="60000"/>
                  </a:srgbClr>
                </a:solidFill>
                <a:effectLst/>
                <a:uLnTx/>
                <a:uFillTx/>
                <a:latin typeface="Arial"/>
                <a:ea typeface="+mn-ea"/>
                <a:cs typeface="+mn-cs"/>
              </a:rPr>
              <a:t>How will you get feedback from family members regarding your PBIS system (i.e., expectations, acknowledgements, etc.)?</a:t>
            </a:r>
          </a:p>
          <a:p>
            <a:pPr marL="914400" marR="0" lvl="2" indent="0" algn="l" defTabSz="914400" rtl="0" eaLnBrk="1" fontAlgn="auto" latinLnBrk="0" hangingPunct="1">
              <a:lnSpc>
                <a:spcPct val="100000"/>
              </a:lnSpc>
              <a:spcBef>
                <a:spcPts val="0"/>
              </a:spcBef>
              <a:spcAft>
                <a:spcPts val="0"/>
              </a:spcAft>
              <a:buClr>
                <a:srgbClr val="00ACC2">
                  <a:lumMod val="40000"/>
                  <a:lumOff val="60000"/>
                </a:srgbClr>
              </a:buClr>
              <a:buSzTx/>
              <a:buFontTx/>
              <a:buNone/>
              <a:tabLst/>
              <a:defRPr/>
            </a:pPr>
            <a:endParaRPr kumimoji="0" lang="en-US" sz="2667" b="1" i="0" u="none" strike="noStrike" kern="1200" cap="none" spc="0" normalizeH="0" baseline="0" noProof="0">
              <a:ln>
                <a:noFill/>
              </a:ln>
              <a:solidFill>
                <a:srgbClr val="00ACC2">
                  <a:lumMod val="40000"/>
                  <a:lumOff val="60000"/>
                </a:srgbClr>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
                <a:srgbClr val="00ACC2">
                  <a:lumMod val="40000"/>
                  <a:lumOff val="60000"/>
                </a:srgbClr>
              </a:buClr>
              <a:buSzTx/>
              <a:buFontTx/>
              <a:buNone/>
              <a:tabLst/>
              <a:defRPr/>
            </a:pPr>
            <a:r>
              <a:rPr kumimoji="0" lang="en-US" sz="2400" b="1" i="0" u="none" strike="noStrike" kern="1200" cap="none" spc="0" normalizeH="0" baseline="0" noProof="0">
                <a:ln>
                  <a:noFill/>
                </a:ln>
                <a:solidFill>
                  <a:srgbClr val="00ACC2">
                    <a:lumMod val="40000"/>
                    <a:lumOff val="60000"/>
                  </a:srgbClr>
                </a:solidFill>
                <a:effectLst/>
                <a:uLnTx/>
                <a:uFillTx/>
                <a:latin typeface="Arial"/>
                <a:ea typeface="+mn-ea"/>
                <a:cs typeface="+mn-cs"/>
              </a:rPr>
              <a:t>How will you plan to disaggregate feedback across different groups of families?</a:t>
            </a:r>
          </a:p>
        </p:txBody>
      </p:sp>
      <p:pic>
        <p:nvPicPr>
          <p:cNvPr id="5" name="Graphic 4" descr="Suburban scene outline">
            <a:extLst>
              <a:ext uri="{FF2B5EF4-FFF2-40B4-BE49-F238E27FC236}">
                <a16:creationId xmlns:a16="http://schemas.microsoft.com/office/drawing/2014/main" id="{67801394-CC37-6549-8469-E5572F5E38F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533744" y="578555"/>
            <a:ext cx="2122337" cy="2122337"/>
          </a:xfrm>
          <a:prstGeom prst="rect">
            <a:avLst/>
          </a:prstGeom>
        </p:spPr>
      </p:pic>
      <p:pic>
        <p:nvPicPr>
          <p:cNvPr id="3" name="Graphic 5" descr="Clipboard with solid fill">
            <a:extLst>
              <a:ext uri="{FF2B5EF4-FFF2-40B4-BE49-F238E27FC236}">
                <a16:creationId xmlns:a16="http://schemas.microsoft.com/office/drawing/2014/main" id="{34368D17-1885-268E-0EB5-DE1C161DC93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360000">
            <a:off x="10451939" y="2528104"/>
            <a:ext cx="1657108" cy="1666754"/>
          </a:xfrm>
          <a:prstGeom prst="rect">
            <a:avLst/>
          </a:prstGeom>
        </p:spPr>
      </p:pic>
    </p:spTree>
    <p:extLst>
      <p:ext uri="{BB962C8B-B14F-4D97-AF65-F5344CB8AC3E}">
        <p14:creationId xmlns:p14="http://schemas.microsoft.com/office/powerpoint/2010/main" val="391060462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icture containing text&#10;&#10;Description automatically generated">
            <a:extLst>
              <a:ext uri="{FF2B5EF4-FFF2-40B4-BE49-F238E27FC236}">
                <a16:creationId xmlns:a16="http://schemas.microsoft.com/office/drawing/2014/main" id="{22769DC3-E47B-4341-BCD9-49B84CADEF50}"/>
              </a:ext>
            </a:extLst>
          </p:cNvPr>
          <p:cNvPicPr>
            <a:picLocks noChangeAspect="1"/>
          </p:cNvPicPr>
          <p:nvPr/>
        </p:nvPicPr>
        <p:blipFill rotWithShape="1">
          <a:blip r:embed="rId3"/>
          <a:srcRect l="67589"/>
          <a:stretch/>
        </p:blipFill>
        <p:spPr>
          <a:xfrm>
            <a:off x="0" y="604911"/>
            <a:ext cx="2035513" cy="4504846"/>
          </a:xfrm>
          <a:prstGeom prst="rect">
            <a:avLst/>
          </a:prstGeom>
        </p:spPr>
      </p:pic>
      <p:pic>
        <p:nvPicPr>
          <p:cNvPr id="16" name="Picture 15" descr="A page of a book&#10;&#10;Description automatically generated with medium confidence">
            <a:extLst>
              <a:ext uri="{FF2B5EF4-FFF2-40B4-BE49-F238E27FC236}">
                <a16:creationId xmlns:a16="http://schemas.microsoft.com/office/drawing/2014/main" id="{A547B03B-A153-8C46-8CC4-507B0259FFF2}"/>
              </a:ext>
            </a:extLst>
          </p:cNvPr>
          <p:cNvPicPr>
            <a:picLocks noChangeAspect="1"/>
          </p:cNvPicPr>
          <p:nvPr/>
        </p:nvPicPr>
        <p:blipFill>
          <a:blip r:embed="rId4"/>
          <a:stretch>
            <a:fillRect/>
          </a:stretch>
        </p:blipFill>
        <p:spPr>
          <a:xfrm>
            <a:off x="1718594" y="2092112"/>
            <a:ext cx="6220821" cy="4765888"/>
          </a:xfrm>
          <a:prstGeom prst="rect">
            <a:avLst/>
          </a:prstGeom>
        </p:spPr>
      </p:pic>
      <p:pic>
        <p:nvPicPr>
          <p:cNvPr id="5" name="Picture 4" descr="A picture containing text&#10;&#10;Description automatically generated">
            <a:extLst>
              <a:ext uri="{FF2B5EF4-FFF2-40B4-BE49-F238E27FC236}">
                <a16:creationId xmlns:a16="http://schemas.microsoft.com/office/drawing/2014/main" id="{A87CF542-B328-E340-AFB3-8A875FF86EC0}"/>
              </a:ext>
            </a:extLst>
          </p:cNvPr>
          <p:cNvPicPr>
            <a:picLocks noChangeAspect="1"/>
          </p:cNvPicPr>
          <p:nvPr/>
        </p:nvPicPr>
        <p:blipFill rotWithShape="1">
          <a:blip r:embed="rId3"/>
          <a:srcRect l="32582" r="34321"/>
          <a:stretch/>
        </p:blipFill>
        <p:spPr>
          <a:xfrm>
            <a:off x="7856544" y="0"/>
            <a:ext cx="2051107" cy="4785606"/>
          </a:xfrm>
          <a:prstGeom prst="rect">
            <a:avLst/>
          </a:prstGeom>
          <a:ln>
            <a:solidFill>
              <a:schemeClr val="bg2"/>
            </a:solidFill>
          </a:ln>
        </p:spPr>
      </p:pic>
      <p:pic>
        <p:nvPicPr>
          <p:cNvPr id="3" name="Picture 2" descr="A picture containing text&#10;&#10;Description automatically generated">
            <a:extLst>
              <a:ext uri="{FF2B5EF4-FFF2-40B4-BE49-F238E27FC236}">
                <a16:creationId xmlns:a16="http://schemas.microsoft.com/office/drawing/2014/main" id="{38CF94D7-95E7-C245-B80F-DC48ED18AEE2}"/>
              </a:ext>
            </a:extLst>
          </p:cNvPr>
          <p:cNvPicPr>
            <a:picLocks noChangeAspect="1"/>
          </p:cNvPicPr>
          <p:nvPr/>
        </p:nvPicPr>
        <p:blipFill rotWithShape="1">
          <a:blip r:embed="rId3"/>
          <a:srcRect r="66903"/>
          <a:stretch/>
        </p:blipFill>
        <p:spPr>
          <a:xfrm>
            <a:off x="9907651" y="393896"/>
            <a:ext cx="2284349" cy="5329805"/>
          </a:xfrm>
          <a:prstGeom prst="rect">
            <a:avLst/>
          </a:prstGeom>
          <a:ln>
            <a:solidFill>
              <a:schemeClr val="bg2"/>
            </a:solidFill>
          </a:ln>
        </p:spPr>
      </p:pic>
      <p:sp>
        <p:nvSpPr>
          <p:cNvPr id="10" name="Left Arrow 9">
            <a:extLst>
              <a:ext uri="{FF2B5EF4-FFF2-40B4-BE49-F238E27FC236}">
                <a16:creationId xmlns:a16="http://schemas.microsoft.com/office/drawing/2014/main" id="{6F03ABC8-9C5F-F645-97F7-AF9273268783}"/>
              </a:ext>
            </a:extLst>
          </p:cNvPr>
          <p:cNvSpPr/>
          <p:nvPr/>
        </p:nvSpPr>
        <p:spPr>
          <a:xfrm rot="5400000" flipH="1">
            <a:off x="3632602" y="-606432"/>
            <a:ext cx="2392803" cy="3605668"/>
          </a:xfrm>
          <a:prstGeom prst="leftArrow">
            <a:avLst>
              <a:gd name="adj1" fmla="val 50000"/>
              <a:gd name="adj2" fmla="val 49196"/>
            </a:avLst>
          </a:prstGeom>
        </p:spPr>
        <p:style>
          <a:lnRef idx="1">
            <a:schemeClr val="accent5"/>
          </a:lnRef>
          <a:fillRef idx="2">
            <a:schemeClr val="accent5"/>
          </a:fillRef>
          <a:effectRef idx="1">
            <a:schemeClr val="accent5"/>
          </a:effectRef>
          <a:fontRef idx="minor">
            <a:schemeClr val="dk1"/>
          </a:fontRef>
        </p:style>
        <p:txBody>
          <a:bodyPr vert="vert270" rtlCol="0" anchor="ctr"/>
          <a:lstStyle/>
          <a:p>
            <a:pPr algn="ctr"/>
            <a:r>
              <a:rPr lang="en-US" sz="2800" b="1"/>
              <a:t>Tri-fold Brochure</a:t>
            </a:r>
          </a:p>
        </p:txBody>
      </p:sp>
      <p:pic>
        <p:nvPicPr>
          <p:cNvPr id="11" name="Picture 10">
            <a:extLst>
              <a:ext uri="{FF2B5EF4-FFF2-40B4-BE49-F238E27FC236}">
                <a16:creationId xmlns:a16="http://schemas.microsoft.com/office/drawing/2014/main" id="{07873C0A-17D7-8E47-B2B9-4EF66C937433}"/>
              </a:ext>
            </a:extLst>
          </p:cNvPr>
          <p:cNvPicPr>
            <a:picLocks noChangeAspect="1"/>
          </p:cNvPicPr>
          <p:nvPr/>
        </p:nvPicPr>
        <p:blipFill rotWithShape="1">
          <a:blip r:embed="rId5"/>
          <a:srcRect l="6733" t="15855" r="11160"/>
          <a:stretch/>
        </p:blipFill>
        <p:spPr>
          <a:xfrm>
            <a:off x="11314135" y="5964071"/>
            <a:ext cx="877865" cy="861903"/>
          </a:xfrm>
          <a:prstGeom prst="ellipse">
            <a:avLst/>
          </a:prstGeom>
          <a:ln w="19050">
            <a:solidFill>
              <a:schemeClr val="accent2">
                <a:lumMod val="50000"/>
              </a:schemeClr>
            </a:solidFill>
          </a:ln>
        </p:spPr>
      </p:pic>
    </p:spTree>
    <p:extLst>
      <p:ext uri="{BB962C8B-B14F-4D97-AF65-F5344CB8AC3E}">
        <p14:creationId xmlns:p14="http://schemas.microsoft.com/office/powerpoint/2010/main" val="276651318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rgbClr val="045018"/>
        </a:solidFill>
        <a:effectLst/>
      </p:bgPr>
    </p:bg>
    <p:spTree>
      <p:nvGrpSpPr>
        <p:cNvPr id="1" name=""/>
        <p:cNvGrpSpPr/>
        <p:nvPr/>
      </p:nvGrpSpPr>
      <p:grpSpPr>
        <a:xfrm>
          <a:off x="0" y="0"/>
          <a:ext cx="0" cy="0"/>
          <a:chOff x="0" y="0"/>
          <a:chExt cx="0" cy="0"/>
        </a:xfrm>
      </p:grpSpPr>
      <p:sp>
        <p:nvSpPr>
          <p:cNvPr id="139267" name="Rectangle 2"/>
          <p:cNvSpPr>
            <a:spLocks noGrp="1" noChangeArrowheads="1"/>
          </p:cNvSpPr>
          <p:nvPr>
            <p:ph type="title"/>
          </p:nvPr>
        </p:nvSpPr>
        <p:spPr>
          <a:noFill/>
        </p:spPr>
        <p:txBody>
          <a:bodyPr/>
          <a:lstStyle/>
          <a:p>
            <a:pPr eaLnBrk="1" hangingPunct="1"/>
            <a:r>
              <a:rPr lang="en-US" sz="4000" dirty="0">
                <a:solidFill>
                  <a:schemeClr val="bg1"/>
                </a:solidFill>
              </a:rPr>
              <a:t>ACTIVITY: Revising PBIS Materials</a:t>
            </a:r>
          </a:p>
        </p:txBody>
      </p:sp>
      <p:sp>
        <p:nvSpPr>
          <p:cNvPr id="139268" name="Rectangle 3"/>
          <p:cNvSpPr>
            <a:spLocks noGrp="1" noChangeArrowheads="1"/>
          </p:cNvSpPr>
          <p:nvPr>
            <p:ph type="body" idx="4294967295"/>
          </p:nvPr>
        </p:nvSpPr>
        <p:spPr>
          <a:xfrm>
            <a:off x="293593" y="1425239"/>
            <a:ext cx="7150100" cy="4178149"/>
          </a:xfrm>
          <a:solidFill>
            <a:srgbClr val="FFFFFF"/>
          </a:solidFill>
        </p:spPr>
        <p:txBody>
          <a:bodyPr/>
          <a:lstStyle/>
          <a:p>
            <a:pPr marL="0" indent="0">
              <a:spcAft>
                <a:spcPts val="1200"/>
              </a:spcAft>
              <a:buClr>
                <a:schemeClr val="accent5"/>
              </a:buClr>
              <a:buNone/>
            </a:pPr>
            <a:r>
              <a:rPr lang="en-US" sz="2400" dirty="0">
                <a:solidFill>
                  <a:schemeClr val="tx2">
                    <a:lumMod val="10000"/>
                  </a:schemeClr>
                </a:solidFill>
                <a:latin typeface="+mn-lt"/>
                <a:cs typeface="Calibri" panose="020F0502020204030204" pitchFamily="34" charset="0"/>
              </a:rPr>
              <a:t>As a team, </a:t>
            </a:r>
          </a:p>
          <a:p>
            <a:pPr marL="342900" indent="-342900">
              <a:spcAft>
                <a:spcPts val="1200"/>
              </a:spcAft>
              <a:buClr>
                <a:schemeClr val="accent5"/>
              </a:buClr>
            </a:pPr>
            <a:r>
              <a:rPr lang="en-US" sz="2400" dirty="0">
                <a:solidFill>
                  <a:schemeClr val="tx2">
                    <a:lumMod val="10000"/>
                  </a:schemeClr>
                </a:solidFill>
                <a:latin typeface="+mn-lt"/>
                <a:cs typeface="Calibri" panose="020F0502020204030204" pitchFamily="34" charset="0"/>
              </a:rPr>
              <a:t>Schedule necessary activities (meetings, teaching expectations, PD, evaluation plan, etc.).</a:t>
            </a:r>
          </a:p>
          <a:p>
            <a:pPr marL="342900" indent="-342900">
              <a:spcAft>
                <a:spcPts val="1200"/>
              </a:spcAft>
              <a:buClr>
                <a:schemeClr val="accent5"/>
              </a:buClr>
            </a:pPr>
            <a:r>
              <a:rPr lang="en-US" sz="2400" dirty="0">
                <a:solidFill>
                  <a:schemeClr val="tx2">
                    <a:lumMod val="10000"/>
                  </a:schemeClr>
                </a:solidFill>
                <a:latin typeface="+mn-lt"/>
                <a:cs typeface="Calibri" panose="020F0502020204030204" pitchFamily="34" charset="0"/>
              </a:rPr>
              <a:t>Organize your resources and plan documents.</a:t>
            </a:r>
          </a:p>
          <a:p>
            <a:pPr marL="342900" indent="-342900">
              <a:spcAft>
                <a:spcPts val="1200"/>
              </a:spcAft>
              <a:buClr>
                <a:schemeClr val="accent5"/>
              </a:buClr>
            </a:pPr>
            <a:r>
              <a:rPr lang="en-US" sz="2400" dirty="0">
                <a:solidFill>
                  <a:schemeClr val="tx2">
                    <a:lumMod val="10000"/>
                  </a:schemeClr>
                </a:solidFill>
                <a:latin typeface="+mn-lt"/>
                <a:cs typeface="Calibri" panose="020F0502020204030204" pitchFamily="34" charset="0"/>
              </a:rPr>
              <a:t>Consider what needs still exist for re-orienting your school community in the Fall.</a:t>
            </a:r>
          </a:p>
          <a:p>
            <a:pPr marL="0" indent="0">
              <a:spcAft>
                <a:spcPts val="1200"/>
              </a:spcAft>
              <a:buClr>
                <a:schemeClr val="accent5"/>
              </a:buClr>
              <a:buNone/>
            </a:pPr>
            <a:r>
              <a:rPr lang="en-US" sz="2400" dirty="0">
                <a:solidFill>
                  <a:schemeClr val="tx2">
                    <a:lumMod val="10000"/>
                  </a:schemeClr>
                </a:solidFill>
                <a:latin typeface="+mn-lt"/>
                <a:cs typeface="Calibri" panose="020F0502020204030204" pitchFamily="34" charset="0"/>
              </a:rPr>
              <a:t>Add items to your action plan as needed.</a:t>
            </a:r>
          </a:p>
          <a:p>
            <a:pPr marL="0" indent="0">
              <a:spcAft>
                <a:spcPts val="1200"/>
              </a:spcAft>
              <a:buClr>
                <a:schemeClr val="accent5"/>
              </a:buClr>
              <a:buNone/>
            </a:pPr>
            <a:r>
              <a:rPr lang="en-US" sz="2400" dirty="0">
                <a:solidFill>
                  <a:schemeClr val="tx2">
                    <a:lumMod val="10000"/>
                  </a:schemeClr>
                </a:solidFill>
                <a:latin typeface="+mn-lt"/>
                <a:cs typeface="Calibri" panose="020F0502020204030204" pitchFamily="34" charset="0"/>
              </a:rPr>
              <a:t>Be prepared to report out to the larger group.</a:t>
            </a:r>
          </a:p>
          <a:p>
            <a:pPr marL="0" indent="0">
              <a:buClr>
                <a:schemeClr val="accent5"/>
              </a:buClr>
              <a:buNone/>
            </a:pPr>
            <a:endParaRPr lang="en-US" dirty="0">
              <a:solidFill>
                <a:schemeClr val="accent6">
                  <a:lumMod val="50000"/>
                </a:schemeClr>
              </a:solidFill>
              <a:latin typeface="+mn-lt"/>
              <a:cs typeface="Calibri" panose="020F0502020204030204" pitchFamily="34" charset="0"/>
            </a:endParaRPr>
          </a:p>
        </p:txBody>
      </p:sp>
      <p:pic>
        <p:nvPicPr>
          <p:cNvPr id="6" name="Picture 5">
            <a:extLst>
              <a:ext uri="{FF2B5EF4-FFF2-40B4-BE49-F238E27FC236}">
                <a16:creationId xmlns:a16="http://schemas.microsoft.com/office/drawing/2014/main" id="{33103A13-76C3-2646-88D4-59A7C6BE7FFE}"/>
              </a:ext>
            </a:extLst>
          </p:cNvPr>
          <p:cNvPicPr>
            <a:picLocks noChangeAspect="1"/>
          </p:cNvPicPr>
          <p:nvPr/>
        </p:nvPicPr>
        <p:blipFill rotWithShape="1">
          <a:blip r:embed="rId3"/>
          <a:srcRect l="14952" t="7204" r="20880" b="6394"/>
          <a:stretch/>
        </p:blipFill>
        <p:spPr>
          <a:xfrm>
            <a:off x="11329592" y="6018734"/>
            <a:ext cx="798074" cy="769229"/>
          </a:xfrm>
          <a:prstGeom prst="ellipse">
            <a:avLst/>
          </a:prstGeom>
          <a:ln w="19050">
            <a:solidFill>
              <a:schemeClr val="accent2">
                <a:lumMod val="50000"/>
              </a:schemeClr>
            </a:solidFill>
          </a:ln>
        </p:spPr>
      </p:pic>
      <p:grpSp>
        <p:nvGrpSpPr>
          <p:cNvPr id="7" name="Google Shape;6077;p67">
            <a:extLst>
              <a:ext uri="{FF2B5EF4-FFF2-40B4-BE49-F238E27FC236}">
                <a16:creationId xmlns:a16="http://schemas.microsoft.com/office/drawing/2014/main" id="{294726A4-AFE5-9048-AD8A-19CF1CA8BFA2}"/>
              </a:ext>
            </a:extLst>
          </p:cNvPr>
          <p:cNvGrpSpPr/>
          <p:nvPr/>
        </p:nvGrpSpPr>
        <p:grpSpPr>
          <a:xfrm>
            <a:off x="3808903" y="6018734"/>
            <a:ext cx="798074" cy="770227"/>
            <a:chOff x="5873617" y="2309901"/>
            <a:chExt cx="345720" cy="345720"/>
          </a:xfrm>
        </p:grpSpPr>
        <p:sp>
          <p:nvSpPr>
            <p:cNvPr id="8" name="Google Shape;6078;p67">
              <a:extLst>
                <a:ext uri="{FF2B5EF4-FFF2-40B4-BE49-F238E27FC236}">
                  <a16:creationId xmlns:a16="http://schemas.microsoft.com/office/drawing/2014/main" id="{660CF123-AAD2-3E48-8E40-622DD6B35880}"/>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9" name="Google Shape;6079;p67">
              <a:extLst>
                <a:ext uri="{FF2B5EF4-FFF2-40B4-BE49-F238E27FC236}">
                  <a16:creationId xmlns:a16="http://schemas.microsoft.com/office/drawing/2014/main" id="{6EE11E81-97F4-514D-8864-01FEFAE98579}"/>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10" name="Google Shape;6080;p67">
              <a:extLst>
                <a:ext uri="{FF2B5EF4-FFF2-40B4-BE49-F238E27FC236}">
                  <a16:creationId xmlns:a16="http://schemas.microsoft.com/office/drawing/2014/main" id="{A6464D3A-8245-7C41-98CB-6766779B263A}"/>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11" name="Google Shape;6081;p67">
              <a:extLst>
                <a:ext uri="{FF2B5EF4-FFF2-40B4-BE49-F238E27FC236}">
                  <a16:creationId xmlns:a16="http://schemas.microsoft.com/office/drawing/2014/main" id="{EB0FEC63-E389-8B4B-A354-E524C9C144F7}"/>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12" name="Google Shape;6082;p67">
              <a:extLst>
                <a:ext uri="{FF2B5EF4-FFF2-40B4-BE49-F238E27FC236}">
                  <a16:creationId xmlns:a16="http://schemas.microsoft.com/office/drawing/2014/main" id="{ACF99651-49DA-1541-948F-0B9CAC8C080B}"/>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13" name="Google Shape;6083;p67">
              <a:extLst>
                <a:ext uri="{FF2B5EF4-FFF2-40B4-BE49-F238E27FC236}">
                  <a16:creationId xmlns:a16="http://schemas.microsoft.com/office/drawing/2014/main" id="{107F8B77-B64B-BC4E-A148-CCAD90B08F20}"/>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14" name="Google Shape;6084;p67">
              <a:extLst>
                <a:ext uri="{FF2B5EF4-FFF2-40B4-BE49-F238E27FC236}">
                  <a16:creationId xmlns:a16="http://schemas.microsoft.com/office/drawing/2014/main" id="{CF82CB8F-704C-494D-AADB-366BE64CB01C}"/>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15" name="Google Shape;6085;p67">
              <a:extLst>
                <a:ext uri="{FF2B5EF4-FFF2-40B4-BE49-F238E27FC236}">
                  <a16:creationId xmlns:a16="http://schemas.microsoft.com/office/drawing/2014/main" id="{C1164AFF-8BE9-3F46-8AF3-22934E2DB62B}"/>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16" name="Google Shape;6086;p67">
              <a:extLst>
                <a:ext uri="{FF2B5EF4-FFF2-40B4-BE49-F238E27FC236}">
                  <a16:creationId xmlns:a16="http://schemas.microsoft.com/office/drawing/2014/main" id="{3C51E34D-26F4-EB48-AE7D-EFFC7B0FF3C7}"/>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17" name="Google Shape;6087;p67">
              <a:extLst>
                <a:ext uri="{FF2B5EF4-FFF2-40B4-BE49-F238E27FC236}">
                  <a16:creationId xmlns:a16="http://schemas.microsoft.com/office/drawing/2014/main" id="{00257A63-1579-4340-86CA-1FE272B26050}"/>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18" name="Google Shape;6088;p67">
              <a:extLst>
                <a:ext uri="{FF2B5EF4-FFF2-40B4-BE49-F238E27FC236}">
                  <a16:creationId xmlns:a16="http://schemas.microsoft.com/office/drawing/2014/main" id="{8ACE6CB4-E13C-AD46-9674-3D98A16CBD6D}"/>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19" name="Google Shape;6089;p67">
              <a:extLst>
                <a:ext uri="{FF2B5EF4-FFF2-40B4-BE49-F238E27FC236}">
                  <a16:creationId xmlns:a16="http://schemas.microsoft.com/office/drawing/2014/main" id="{BAC96E5B-154C-A54F-8D60-26F4CE99A4E8}"/>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20" name="Google Shape;6090;p67">
              <a:extLst>
                <a:ext uri="{FF2B5EF4-FFF2-40B4-BE49-F238E27FC236}">
                  <a16:creationId xmlns:a16="http://schemas.microsoft.com/office/drawing/2014/main" id="{2629F8AC-E7A6-A646-8130-20C0DFECB54C}"/>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21" name="Google Shape;6091;p67">
              <a:extLst>
                <a:ext uri="{FF2B5EF4-FFF2-40B4-BE49-F238E27FC236}">
                  <a16:creationId xmlns:a16="http://schemas.microsoft.com/office/drawing/2014/main" id="{81A6999A-206D-E24C-BAF1-52C7E29A42CA}"/>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22" name="Google Shape;6092;p67">
              <a:extLst>
                <a:ext uri="{FF2B5EF4-FFF2-40B4-BE49-F238E27FC236}">
                  <a16:creationId xmlns:a16="http://schemas.microsoft.com/office/drawing/2014/main" id="{D09A5AE3-F998-8346-9D87-313A5F8E9B6D}"/>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23" name="Google Shape;6093;p67">
              <a:extLst>
                <a:ext uri="{FF2B5EF4-FFF2-40B4-BE49-F238E27FC236}">
                  <a16:creationId xmlns:a16="http://schemas.microsoft.com/office/drawing/2014/main" id="{909D7D13-965F-0A46-957B-231B08F2E3B8}"/>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24" name="Google Shape;6094;p67">
              <a:extLst>
                <a:ext uri="{FF2B5EF4-FFF2-40B4-BE49-F238E27FC236}">
                  <a16:creationId xmlns:a16="http://schemas.microsoft.com/office/drawing/2014/main" id="{3FC50776-E90C-7042-ADB4-C3163B9A1FD0}"/>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25" name="Google Shape;6095;p67">
              <a:extLst>
                <a:ext uri="{FF2B5EF4-FFF2-40B4-BE49-F238E27FC236}">
                  <a16:creationId xmlns:a16="http://schemas.microsoft.com/office/drawing/2014/main" id="{B0040B0B-1EE3-D148-8D75-3B202CD5120C}"/>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26" name="Google Shape;6096;p67">
              <a:extLst>
                <a:ext uri="{FF2B5EF4-FFF2-40B4-BE49-F238E27FC236}">
                  <a16:creationId xmlns:a16="http://schemas.microsoft.com/office/drawing/2014/main" id="{0923C7C5-8DB3-514C-B868-CB34F9D6F9D1}"/>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grpSp>
      <p:sp>
        <p:nvSpPr>
          <p:cNvPr id="27" name="TextBox 26">
            <a:extLst>
              <a:ext uri="{FF2B5EF4-FFF2-40B4-BE49-F238E27FC236}">
                <a16:creationId xmlns:a16="http://schemas.microsoft.com/office/drawing/2014/main" id="{E9C2D6D8-B2B5-2A4D-9803-18F7E5450B5E}"/>
              </a:ext>
            </a:extLst>
          </p:cNvPr>
          <p:cNvSpPr txBox="1"/>
          <p:nvPr/>
        </p:nvSpPr>
        <p:spPr>
          <a:xfrm>
            <a:off x="4743603" y="6166201"/>
            <a:ext cx="1792478"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2400" b="1">
                <a:solidFill>
                  <a:srgbClr val="FFFFFF"/>
                </a:solidFill>
                <a:latin typeface="Arial" pitchFamily="-1" charset="0"/>
                <a:ea typeface="ＭＳ Ｐゴシック" pitchFamily="-108" charset="-128"/>
              </a:rPr>
              <a:t>20</a:t>
            </a:r>
            <a:r>
              <a:rPr kumimoji="0" lang="en-US" sz="2400" b="1" i="0" u="none" strike="noStrike" kern="1200" cap="none" spc="0" normalizeH="0" baseline="0" noProof="0">
                <a:ln>
                  <a:noFill/>
                </a:ln>
                <a:solidFill>
                  <a:srgbClr val="FFFFFF"/>
                </a:solidFill>
                <a:effectLst/>
                <a:uLnTx/>
                <a:uFillTx/>
                <a:latin typeface="Arial" pitchFamily="-1" charset="0"/>
                <a:ea typeface="ＭＳ Ｐゴシック" pitchFamily="-108" charset="-128"/>
                <a:cs typeface="+mn-cs"/>
              </a:rPr>
              <a:t> minutes</a:t>
            </a:r>
          </a:p>
        </p:txBody>
      </p:sp>
      <p:pic>
        <p:nvPicPr>
          <p:cNvPr id="28" name="Picture 4" descr="Person Juggling Puzzle Pieces Stock Photo - Download Image Now - iStock">
            <a:extLst>
              <a:ext uri="{FF2B5EF4-FFF2-40B4-BE49-F238E27FC236}">
                <a16:creationId xmlns:a16="http://schemas.microsoft.com/office/drawing/2014/main" id="{274E5910-F134-7441-8144-47ABEC5955B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57963" y="946298"/>
            <a:ext cx="3870666" cy="4840941"/>
          </a:xfrm>
          <a:prstGeom prst="rect">
            <a:avLst/>
          </a:prstGeom>
          <a:noFill/>
          <a:effectLst>
            <a:softEdge rad="361878"/>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3034183"/>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3656BD-692E-4E1A-9B33-A8BFA25CA0EB}"/>
              </a:ext>
            </a:extLst>
          </p:cNvPr>
          <p:cNvSpPr>
            <a:spLocks noGrp="1"/>
          </p:cNvSpPr>
          <p:nvPr>
            <p:ph type="title"/>
          </p:nvPr>
        </p:nvSpPr>
        <p:spPr>
          <a:xfrm>
            <a:off x="109733" y="56546"/>
            <a:ext cx="9378000" cy="845600"/>
          </a:xfrm>
        </p:spPr>
        <p:txBody>
          <a:bodyPr/>
          <a:lstStyle/>
          <a:p>
            <a:r>
              <a:rPr lang="en-US" b="1"/>
              <a:t>ACTIVITY: </a:t>
            </a:r>
            <a:r>
              <a:rPr lang="en-US"/>
              <a:t>ROLLOUT PLAN</a:t>
            </a:r>
          </a:p>
        </p:txBody>
      </p:sp>
      <p:grpSp>
        <p:nvGrpSpPr>
          <p:cNvPr id="6" name="Group 5">
            <a:extLst>
              <a:ext uri="{FF2B5EF4-FFF2-40B4-BE49-F238E27FC236}">
                <a16:creationId xmlns:a16="http://schemas.microsoft.com/office/drawing/2014/main" id="{1A61BB3F-A561-4650-AB31-80BE6A096FC9}"/>
              </a:ext>
            </a:extLst>
          </p:cNvPr>
          <p:cNvGrpSpPr/>
          <p:nvPr/>
        </p:nvGrpSpPr>
        <p:grpSpPr>
          <a:xfrm>
            <a:off x="10652880" y="287492"/>
            <a:ext cx="1158240" cy="1158240"/>
            <a:chOff x="7429182" y="2594804"/>
            <a:chExt cx="868680" cy="868680"/>
          </a:xfrm>
        </p:grpSpPr>
        <p:sp>
          <p:nvSpPr>
            <p:cNvPr id="7" name="Google Shape;662;p43">
              <a:extLst>
                <a:ext uri="{FF2B5EF4-FFF2-40B4-BE49-F238E27FC236}">
                  <a16:creationId xmlns:a16="http://schemas.microsoft.com/office/drawing/2014/main" id="{8F922E58-9678-40F5-9EA1-A7258612794C}"/>
                </a:ext>
              </a:extLst>
            </p:cNvPr>
            <p:cNvSpPr/>
            <p:nvPr/>
          </p:nvSpPr>
          <p:spPr>
            <a:xfrm>
              <a:off x="7429182" y="2594804"/>
              <a:ext cx="868680" cy="868680"/>
            </a:xfrm>
            <a:prstGeom prst="ellipse">
              <a:avLst/>
            </a:prstGeom>
            <a:gradFill>
              <a:gsLst>
                <a:gs pos="0">
                  <a:schemeClr val="accent2"/>
                </a:gs>
                <a:gs pos="100000">
                  <a:schemeClr val="accent1"/>
                </a:gs>
              </a:gsLst>
              <a:lin ang="10800025" scaled="0"/>
            </a:gra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8" name="Google Shape;7825;p68">
              <a:extLst>
                <a:ext uri="{FF2B5EF4-FFF2-40B4-BE49-F238E27FC236}">
                  <a16:creationId xmlns:a16="http://schemas.microsoft.com/office/drawing/2014/main" id="{BA210673-EF27-47A9-B2DE-0A6577FCF113}"/>
                </a:ext>
              </a:extLst>
            </p:cNvPr>
            <p:cNvGrpSpPr/>
            <p:nvPr/>
          </p:nvGrpSpPr>
          <p:grpSpPr>
            <a:xfrm>
              <a:off x="7695803" y="2835669"/>
              <a:ext cx="354145" cy="351869"/>
              <a:chOff x="3514900" y="1489020"/>
              <a:chExt cx="354145" cy="351869"/>
            </a:xfrm>
          </p:grpSpPr>
          <p:sp>
            <p:nvSpPr>
              <p:cNvPr id="9" name="Google Shape;7826;p68">
                <a:extLst>
                  <a:ext uri="{FF2B5EF4-FFF2-40B4-BE49-F238E27FC236}">
                    <a16:creationId xmlns:a16="http://schemas.microsoft.com/office/drawing/2014/main" id="{E83D9B99-F43E-4D73-B125-512387751B34}"/>
                  </a:ext>
                </a:extLst>
              </p:cNvPr>
              <p:cNvSpPr/>
              <p:nvPr/>
            </p:nvSpPr>
            <p:spPr>
              <a:xfrm>
                <a:off x="3514900" y="1489020"/>
                <a:ext cx="354145" cy="351869"/>
              </a:xfrm>
              <a:custGeom>
                <a:avLst/>
                <a:gdLst/>
                <a:ahLst/>
                <a:cxnLst/>
                <a:rect l="l" t="t" r="r" b="b"/>
                <a:pathLst>
                  <a:path w="23653" h="23501" extrusionOk="0">
                    <a:moveTo>
                      <a:pt x="19698" y="1"/>
                    </a:moveTo>
                    <a:cubicBezTo>
                      <a:pt x="19495" y="1"/>
                      <a:pt x="19290" y="80"/>
                      <a:pt x="19133" y="237"/>
                    </a:cubicBezTo>
                    <a:lnTo>
                      <a:pt x="316" y="19075"/>
                    </a:lnTo>
                    <a:cubicBezTo>
                      <a:pt x="0" y="19369"/>
                      <a:pt x="0" y="19874"/>
                      <a:pt x="316" y="20168"/>
                    </a:cubicBezTo>
                    <a:lnTo>
                      <a:pt x="3406" y="23280"/>
                    </a:lnTo>
                    <a:cubicBezTo>
                      <a:pt x="3564" y="23427"/>
                      <a:pt x="3764" y="23501"/>
                      <a:pt x="3964" y="23501"/>
                    </a:cubicBezTo>
                    <a:cubicBezTo>
                      <a:pt x="4163" y="23501"/>
                      <a:pt x="4363" y="23427"/>
                      <a:pt x="4521" y="23280"/>
                    </a:cubicBezTo>
                    <a:lnTo>
                      <a:pt x="23358" y="4442"/>
                    </a:lnTo>
                    <a:cubicBezTo>
                      <a:pt x="23653" y="4148"/>
                      <a:pt x="23653" y="3643"/>
                      <a:pt x="23358" y="3328"/>
                    </a:cubicBezTo>
                    <a:lnTo>
                      <a:pt x="20247" y="237"/>
                    </a:lnTo>
                    <a:cubicBezTo>
                      <a:pt x="20100" y="80"/>
                      <a:pt x="19900" y="1"/>
                      <a:pt x="19698" y="1"/>
                    </a:cubicBezTo>
                    <a:close/>
                  </a:path>
                </a:pathLst>
              </a:custGeom>
              <a:solidFill>
                <a:srgbClr val="BECBD5"/>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7827;p68">
                <a:extLst>
                  <a:ext uri="{FF2B5EF4-FFF2-40B4-BE49-F238E27FC236}">
                    <a16:creationId xmlns:a16="http://schemas.microsoft.com/office/drawing/2014/main" id="{B1E3BB45-79CD-4C32-9BCB-F5A36F99BC0C}"/>
                  </a:ext>
                </a:extLst>
              </p:cNvPr>
              <p:cNvSpPr/>
              <p:nvPr/>
            </p:nvSpPr>
            <p:spPr>
              <a:xfrm>
                <a:off x="3619094" y="1759498"/>
                <a:ext cx="24570" cy="24884"/>
              </a:xfrm>
              <a:custGeom>
                <a:avLst/>
                <a:gdLst/>
                <a:ahLst/>
                <a:cxnLst/>
                <a:rect l="l" t="t" r="r" b="b"/>
                <a:pathLst>
                  <a:path w="1641" h="1662" extrusionOk="0">
                    <a:moveTo>
                      <a:pt x="526" y="1"/>
                    </a:moveTo>
                    <a:lnTo>
                      <a:pt x="1" y="548"/>
                    </a:lnTo>
                    <a:lnTo>
                      <a:pt x="1115" y="1662"/>
                    </a:lnTo>
                    <a:lnTo>
                      <a:pt x="1640" y="1136"/>
                    </a:lnTo>
                    <a:lnTo>
                      <a:pt x="526"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7828;p68">
                <a:extLst>
                  <a:ext uri="{FF2B5EF4-FFF2-40B4-BE49-F238E27FC236}">
                    <a16:creationId xmlns:a16="http://schemas.microsoft.com/office/drawing/2014/main" id="{BBD68F72-108A-4DF2-85DE-67491B34D323}"/>
                  </a:ext>
                </a:extLst>
              </p:cNvPr>
              <p:cNvSpPr/>
              <p:nvPr/>
            </p:nvSpPr>
            <p:spPr>
              <a:xfrm>
                <a:off x="3623181" y="1722052"/>
                <a:ext cx="41249" cy="41249"/>
              </a:xfrm>
              <a:custGeom>
                <a:avLst/>
                <a:gdLst/>
                <a:ahLst/>
                <a:cxnLst/>
                <a:rect l="l" t="t" r="r" b="b"/>
                <a:pathLst>
                  <a:path w="2755" h="2755" extrusionOk="0">
                    <a:moveTo>
                      <a:pt x="526" y="0"/>
                    </a:moveTo>
                    <a:lnTo>
                      <a:pt x="1" y="526"/>
                    </a:lnTo>
                    <a:lnTo>
                      <a:pt x="2229" y="2754"/>
                    </a:lnTo>
                    <a:lnTo>
                      <a:pt x="2755" y="2229"/>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7829;p68">
                <a:extLst>
                  <a:ext uri="{FF2B5EF4-FFF2-40B4-BE49-F238E27FC236}">
                    <a16:creationId xmlns:a16="http://schemas.microsoft.com/office/drawing/2014/main" id="{7044CE38-B734-4AC8-99B2-5BD16475D4A2}"/>
                  </a:ext>
                </a:extLst>
              </p:cNvPr>
              <p:cNvSpPr/>
              <p:nvPr/>
            </p:nvSpPr>
            <p:spPr>
              <a:xfrm>
                <a:off x="3560536" y="1784682"/>
                <a:ext cx="41264" cy="41579"/>
              </a:xfrm>
              <a:custGeom>
                <a:avLst/>
                <a:gdLst/>
                <a:ahLst/>
                <a:cxnLst/>
                <a:rect l="l" t="t" r="r" b="b"/>
                <a:pathLst>
                  <a:path w="2756" h="2777" extrusionOk="0">
                    <a:moveTo>
                      <a:pt x="527" y="1"/>
                    </a:moveTo>
                    <a:lnTo>
                      <a:pt x="1" y="548"/>
                    </a:lnTo>
                    <a:lnTo>
                      <a:pt x="2230" y="2776"/>
                    </a:lnTo>
                    <a:lnTo>
                      <a:pt x="2755" y="2251"/>
                    </a:lnTo>
                    <a:lnTo>
                      <a:pt x="527"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7830;p68">
                <a:extLst>
                  <a:ext uri="{FF2B5EF4-FFF2-40B4-BE49-F238E27FC236}">
                    <a16:creationId xmlns:a16="http://schemas.microsoft.com/office/drawing/2014/main" id="{1BDAE948-3AB9-4D52-ADF6-7CD8A0B740E4}"/>
                  </a:ext>
                </a:extLst>
              </p:cNvPr>
              <p:cNvSpPr/>
              <p:nvPr/>
            </p:nvSpPr>
            <p:spPr>
              <a:xfrm>
                <a:off x="3660957" y="1717635"/>
                <a:ext cx="24570" cy="24884"/>
              </a:xfrm>
              <a:custGeom>
                <a:avLst/>
                <a:gdLst/>
                <a:ahLst/>
                <a:cxnLst/>
                <a:rect l="l" t="t" r="r" b="b"/>
                <a:pathLst>
                  <a:path w="1641" h="1662" extrusionOk="0">
                    <a:moveTo>
                      <a:pt x="526" y="1"/>
                    </a:moveTo>
                    <a:lnTo>
                      <a:pt x="1" y="547"/>
                    </a:lnTo>
                    <a:lnTo>
                      <a:pt x="1115" y="1662"/>
                    </a:lnTo>
                    <a:lnTo>
                      <a:pt x="1641" y="1136"/>
                    </a:lnTo>
                    <a:lnTo>
                      <a:pt x="526"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7831;p68">
                <a:extLst>
                  <a:ext uri="{FF2B5EF4-FFF2-40B4-BE49-F238E27FC236}">
                    <a16:creationId xmlns:a16="http://schemas.microsoft.com/office/drawing/2014/main" id="{2CF165C3-9F5A-40CC-8E1A-57276BB026EA}"/>
                  </a:ext>
                </a:extLst>
              </p:cNvPr>
              <p:cNvSpPr/>
              <p:nvPr/>
            </p:nvSpPr>
            <p:spPr>
              <a:xfrm>
                <a:off x="3681739" y="1696868"/>
                <a:ext cx="24570" cy="24555"/>
              </a:xfrm>
              <a:custGeom>
                <a:avLst/>
                <a:gdLst/>
                <a:ahLst/>
                <a:cxnLst/>
                <a:rect l="l" t="t" r="r" b="b"/>
                <a:pathLst>
                  <a:path w="1641" h="1640" extrusionOk="0">
                    <a:moveTo>
                      <a:pt x="526" y="0"/>
                    </a:moveTo>
                    <a:lnTo>
                      <a:pt x="0" y="526"/>
                    </a:lnTo>
                    <a:lnTo>
                      <a:pt x="1115" y="1640"/>
                    </a:lnTo>
                    <a:lnTo>
                      <a:pt x="1640" y="1114"/>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7832;p68">
                <a:extLst>
                  <a:ext uri="{FF2B5EF4-FFF2-40B4-BE49-F238E27FC236}">
                    <a16:creationId xmlns:a16="http://schemas.microsoft.com/office/drawing/2014/main" id="{051AC3A3-5FD0-4162-B78A-08FC0AA998D3}"/>
                  </a:ext>
                </a:extLst>
              </p:cNvPr>
              <p:cNvSpPr/>
              <p:nvPr/>
            </p:nvSpPr>
            <p:spPr>
              <a:xfrm>
                <a:off x="3686141" y="1659092"/>
                <a:ext cx="41249" cy="41564"/>
              </a:xfrm>
              <a:custGeom>
                <a:avLst/>
                <a:gdLst/>
                <a:ahLst/>
                <a:cxnLst/>
                <a:rect l="l" t="t" r="r" b="b"/>
                <a:pathLst>
                  <a:path w="2755" h="2776" extrusionOk="0">
                    <a:moveTo>
                      <a:pt x="526" y="0"/>
                    </a:moveTo>
                    <a:lnTo>
                      <a:pt x="1" y="547"/>
                    </a:lnTo>
                    <a:lnTo>
                      <a:pt x="2229" y="2775"/>
                    </a:lnTo>
                    <a:lnTo>
                      <a:pt x="2755" y="2250"/>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7833;p68">
                <a:extLst>
                  <a:ext uri="{FF2B5EF4-FFF2-40B4-BE49-F238E27FC236}">
                    <a16:creationId xmlns:a16="http://schemas.microsoft.com/office/drawing/2014/main" id="{3E61AA81-FFE5-43B7-9D9E-86C33377A184}"/>
                  </a:ext>
                </a:extLst>
              </p:cNvPr>
              <p:cNvSpPr/>
              <p:nvPr/>
            </p:nvSpPr>
            <p:spPr>
              <a:xfrm>
                <a:off x="3723602" y="1654990"/>
                <a:ext cx="24884" cy="24570"/>
              </a:xfrm>
              <a:custGeom>
                <a:avLst/>
                <a:gdLst/>
                <a:ahLst/>
                <a:cxnLst/>
                <a:rect l="l" t="t" r="r" b="b"/>
                <a:pathLst>
                  <a:path w="1662" h="1641" extrusionOk="0">
                    <a:moveTo>
                      <a:pt x="526" y="1"/>
                    </a:moveTo>
                    <a:lnTo>
                      <a:pt x="1" y="526"/>
                    </a:lnTo>
                    <a:lnTo>
                      <a:pt x="1115" y="1641"/>
                    </a:lnTo>
                    <a:lnTo>
                      <a:pt x="1662" y="1115"/>
                    </a:lnTo>
                    <a:lnTo>
                      <a:pt x="526"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7834;p68">
                <a:extLst>
                  <a:ext uri="{FF2B5EF4-FFF2-40B4-BE49-F238E27FC236}">
                    <a16:creationId xmlns:a16="http://schemas.microsoft.com/office/drawing/2014/main" id="{A18DA078-94DA-41BE-B3A7-09A63A60D4BD}"/>
                  </a:ext>
                </a:extLst>
              </p:cNvPr>
              <p:cNvSpPr/>
              <p:nvPr/>
            </p:nvSpPr>
            <p:spPr>
              <a:xfrm>
                <a:off x="3744698" y="1633909"/>
                <a:ext cx="24570" cy="24884"/>
              </a:xfrm>
              <a:custGeom>
                <a:avLst/>
                <a:gdLst/>
                <a:ahLst/>
                <a:cxnLst/>
                <a:rect l="l" t="t" r="r" b="b"/>
                <a:pathLst>
                  <a:path w="1641" h="1662" extrusionOk="0">
                    <a:moveTo>
                      <a:pt x="526" y="0"/>
                    </a:moveTo>
                    <a:lnTo>
                      <a:pt x="0" y="547"/>
                    </a:lnTo>
                    <a:lnTo>
                      <a:pt x="1115" y="1661"/>
                    </a:lnTo>
                    <a:lnTo>
                      <a:pt x="1640" y="1115"/>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7835;p68">
                <a:extLst>
                  <a:ext uri="{FF2B5EF4-FFF2-40B4-BE49-F238E27FC236}">
                    <a16:creationId xmlns:a16="http://schemas.microsoft.com/office/drawing/2014/main" id="{1A28F0CE-ACD8-4CC5-ABB8-99937EE472F6}"/>
                  </a:ext>
                </a:extLst>
              </p:cNvPr>
              <p:cNvSpPr/>
              <p:nvPr/>
            </p:nvSpPr>
            <p:spPr>
              <a:xfrm>
                <a:off x="3748786" y="1596447"/>
                <a:ext cx="41564" cy="41249"/>
              </a:xfrm>
              <a:custGeom>
                <a:avLst/>
                <a:gdLst/>
                <a:ahLst/>
                <a:cxnLst/>
                <a:rect l="l" t="t" r="r" b="b"/>
                <a:pathLst>
                  <a:path w="2776" h="2755" extrusionOk="0">
                    <a:moveTo>
                      <a:pt x="526" y="0"/>
                    </a:moveTo>
                    <a:lnTo>
                      <a:pt x="1" y="526"/>
                    </a:lnTo>
                    <a:lnTo>
                      <a:pt x="2229" y="2755"/>
                    </a:lnTo>
                    <a:lnTo>
                      <a:pt x="2776" y="2229"/>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7836;p68">
                <a:extLst>
                  <a:ext uri="{FF2B5EF4-FFF2-40B4-BE49-F238E27FC236}">
                    <a16:creationId xmlns:a16="http://schemas.microsoft.com/office/drawing/2014/main" id="{FD3B88F4-CA42-478F-B7E8-367730F2E8D9}"/>
                  </a:ext>
                </a:extLst>
              </p:cNvPr>
              <p:cNvSpPr/>
              <p:nvPr/>
            </p:nvSpPr>
            <p:spPr>
              <a:xfrm>
                <a:off x="3786561" y="1592030"/>
                <a:ext cx="24570" cy="24884"/>
              </a:xfrm>
              <a:custGeom>
                <a:avLst/>
                <a:gdLst/>
                <a:ahLst/>
                <a:cxnLst/>
                <a:rect l="l" t="t" r="r" b="b"/>
                <a:pathLst>
                  <a:path w="1641" h="1662" extrusionOk="0">
                    <a:moveTo>
                      <a:pt x="526" y="1"/>
                    </a:moveTo>
                    <a:lnTo>
                      <a:pt x="0" y="548"/>
                    </a:lnTo>
                    <a:lnTo>
                      <a:pt x="1115" y="1662"/>
                    </a:lnTo>
                    <a:lnTo>
                      <a:pt x="1640" y="1136"/>
                    </a:lnTo>
                    <a:lnTo>
                      <a:pt x="526"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7837;p68">
                <a:extLst>
                  <a:ext uri="{FF2B5EF4-FFF2-40B4-BE49-F238E27FC236}">
                    <a16:creationId xmlns:a16="http://schemas.microsoft.com/office/drawing/2014/main" id="{C8131860-F9AF-4BFD-A04F-F8FBF9FDB39C}"/>
                  </a:ext>
                </a:extLst>
              </p:cNvPr>
              <p:cNvSpPr/>
              <p:nvPr/>
            </p:nvSpPr>
            <p:spPr>
              <a:xfrm>
                <a:off x="3807343" y="1571264"/>
                <a:ext cx="24869" cy="24570"/>
              </a:xfrm>
              <a:custGeom>
                <a:avLst/>
                <a:gdLst/>
                <a:ahLst/>
                <a:cxnLst/>
                <a:rect l="l" t="t" r="r" b="b"/>
                <a:pathLst>
                  <a:path w="1661" h="1641" extrusionOk="0">
                    <a:moveTo>
                      <a:pt x="526" y="0"/>
                    </a:moveTo>
                    <a:lnTo>
                      <a:pt x="0" y="526"/>
                    </a:lnTo>
                    <a:lnTo>
                      <a:pt x="1114" y="1640"/>
                    </a:lnTo>
                    <a:lnTo>
                      <a:pt x="1661" y="1115"/>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7838;p68">
                <a:extLst>
                  <a:ext uri="{FF2B5EF4-FFF2-40B4-BE49-F238E27FC236}">
                    <a16:creationId xmlns:a16="http://schemas.microsoft.com/office/drawing/2014/main" id="{A75E7C0C-00B7-449B-8FC8-87BE8F66A825}"/>
                  </a:ext>
                </a:extLst>
              </p:cNvPr>
              <p:cNvSpPr/>
              <p:nvPr/>
            </p:nvSpPr>
            <p:spPr>
              <a:xfrm>
                <a:off x="3811745" y="1533488"/>
                <a:ext cx="41249" cy="41564"/>
              </a:xfrm>
              <a:custGeom>
                <a:avLst/>
                <a:gdLst/>
                <a:ahLst/>
                <a:cxnLst/>
                <a:rect l="l" t="t" r="r" b="b"/>
                <a:pathLst>
                  <a:path w="2755" h="2776" extrusionOk="0">
                    <a:moveTo>
                      <a:pt x="526" y="0"/>
                    </a:moveTo>
                    <a:lnTo>
                      <a:pt x="0" y="526"/>
                    </a:lnTo>
                    <a:lnTo>
                      <a:pt x="2229" y="2776"/>
                    </a:lnTo>
                    <a:lnTo>
                      <a:pt x="2755" y="2229"/>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7839;p68">
                <a:extLst>
                  <a:ext uri="{FF2B5EF4-FFF2-40B4-BE49-F238E27FC236}">
                    <a16:creationId xmlns:a16="http://schemas.microsoft.com/office/drawing/2014/main" id="{F6424179-C46C-4799-A15B-74B59B080D5F}"/>
                  </a:ext>
                </a:extLst>
              </p:cNvPr>
              <p:cNvSpPr/>
              <p:nvPr/>
            </p:nvSpPr>
            <p:spPr>
              <a:xfrm>
                <a:off x="3597998" y="1780594"/>
                <a:ext cx="24570" cy="24570"/>
              </a:xfrm>
              <a:custGeom>
                <a:avLst/>
                <a:gdLst/>
                <a:ahLst/>
                <a:cxnLst/>
                <a:rect l="l" t="t" r="r" b="b"/>
                <a:pathLst>
                  <a:path w="1641" h="1641" extrusionOk="0">
                    <a:moveTo>
                      <a:pt x="526" y="1"/>
                    </a:moveTo>
                    <a:lnTo>
                      <a:pt x="1" y="526"/>
                    </a:lnTo>
                    <a:lnTo>
                      <a:pt x="1115" y="1640"/>
                    </a:lnTo>
                    <a:lnTo>
                      <a:pt x="1641" y="1115"/>
                    </a:lnTo>
                    <a:lnTo>
                      <a:pt x="526"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7840;p68">
                <a:extLst>
                  <a:ext uri="{FF2B5EF4-FFF2-40B4-BE49-F238E27FC236}">
                    <a16:creationId xmlns:a16="http://schemas.microsoft.com/office/drawing/2014/main" id="{ADA67211-35EA-47DA-90F2-5B53FA87CAF1}"/>
                  </a:ext>
                </a:extLst>
              </p:cNvPr>
              <p:cNvSpPr/>
              <p:nvPr/>
            </p:nvSpPr>
            <p:spPr>
              <a:xfrm>
                <a:off x="3623181" y="1625090"/>
                <a:ext cx="108940" cy="108925"/>
              </a:xfrm>
              <a:custGeom>
                <a:avLst/>
                <a:gdLst/>
                <a:ahLst/>
                <a:cxnLst/>
                <a:rect l="l" t="t" r="r" b="b"/>
                <a:pathLst>
                  <a:path w="7276" h="7275" extrusionOk="0">
                    <a:moveTo>
                      <a:pt x="3070" y="1"/>
                    </a:moveTo>
                    <a:lnTo>
                      <a:pt x="1" y="3049"/>
                    </a:lnTo>
                    <a:lnTo>
                      <a:pt x="4206" y="7275"/>
                    </a:lnTo>
                    <a:lnTo>
                      <a:pt x="7275" y="4205"/>
                    </a:lnTo>
                    <a:lnTo>
                      <a:pt x="3070" y="1"/>
                    </a:lnTo>
                    <a:close/>
                  </a:path>
                </a:pathLst>
              </a:custGeom>
              <a:solidFill>
                <a:srgbClr val="B2C2CE"/>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7841;p68">
                <a:extLst>
                  <a:ext uri="{FF2B5EF4-FFF2-40B4-BE49-F238E27FC236}">
                    <a16:creationId xmlns:a16="http://schemas.microsoft.com/office/drawing/2014/main" id="{2052BC9A-BF9F-4C91-8715-B559C66DEF81}"/>
                  </a:ext>
                </a:extLst>
              </p:cNvPr>
              <p:cNvSpPr/>
              <p:nvPr/>
            </p:nvSpPr>
            <p:spPr>
              <a:xfrm>
                <a:off x="3517416" y="1493826"/>
                <a:ext cx="316698" cy="313225"/>
              </a:xfrm>
              <a:custGeom>
                <a:avLst/>
                <a:gdLst/>
                <a:ahLst/>
                <a:cxnLst/>
                <a:rect l="l" t="t" r="r" b="b"/>
                <a:pathLst>
                  <a:path w="21152" h="20920" extrusionOk="0">
                    <a:moveTo>
                      <a:pt x="2387" y="0"/>
                    </a:moveTo>
                    <a:cubicBezTo>
                      <a:pt x="1835" y="0"/>
                      <a:pt x="1283" y="211"/>
                      <a:pt x="863" y="631"/>
                    </a:cubicBezTo>
                    <a:cubicBezTo>
                      <a:pt x="1" y="1472"/>
                      <a:pt x="1" y="2839"/>
                      <a:pt x="863" y="3701"/>
                    </a:cubicBezTo>
                    <a:lnTo>
                      <a:pt x="18082" y="20920"/>
                    </a:lnTo>
                    <a:lnTo>
                      <a:pt x="21151" y="17871"/>
                    </a:lnTo>
                    <a:lnTo>
                      <a:pt x="3911" y="631"/>
                    </a:lnTo>
                    <a:cubicBezTo>
                      <a:pt x="3491" y="211"/>
                      <a:pt x="2939" y="0"/>
                      <a:pt x="2387" y="0"/>
                    </a:cubicBezTo>
                    <a:close/>
                  </a:path>
                </a:pathLst>
              </a:custGeom>
              <a:solidFill>
                <a:srgbClr val="6B8397"/>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7842;p68">
                <a:extLst>
                  <a:ext uri="{FF2B5EF4-FFF2-40B4-BE49-F238E27FC236}">
                    <a16:creationId xmlns:a16="http://schemas.microsoft.com/office/drawing/2014/main" id="{EF55AD48-AAF7-4487-A58D-33E10F3BCFAE}"/>
                  </a:ext>
                </a:extLst>
              </p:cNvPr>
              <p:cNvSpPr/>
              <p:nvPr/>
            </p:nvSpPr>
            <p:spPr>
              <a:xfrm>
                <a:off x="3788133" y="1761399"/>
                <a:ext cx="73230" cy="72287"/>
              </a:xfrm>
              <a:custGeom>
                <a:avLst/>
                <a:gdLst/>
                <a:ahLst/>
                <a:cxnLst/>
                <a:rect l="l" t="t" r="r" b="b"/>
                <a:pathLst>
                  <a:path w="4891" h="4828" extrusionOk="0">
                    <a:moveTo>
                      <a:pt x="3070" y="0"/>
                    </a:moveTo>
                    <a:lnTo>
                      <a:pt x="1" y="3049"/>
                    </a:lnTo>
                    <a:lnTo>
                      <a:pt x="4521" y="4815"/>
                    </a:lnTo>
                    <a:cubicBezTo>
                      <a:pt x="4546" y="4823"/>
                      <a:pt x="4572" y="4827"/>
                      <a:pt x="4597" y="4827"/>
                    </a:cubicBezTo>
                    <a:cubicBezTo>
                      <a:pt x="4756" y="4827"/>
                      <a:pt x="4891" y="4666"/>
                      <a:pt x="4836" y="4520"/>
                    </a:cubicBezTo>
                    <a:lnTo>
                      <a:pt x="3070" y="0"/>
                    </a:lnTo>
                    <a:close/>
                  </a:path>
                </a:pathLst>
              </a:custGeom>
              <a:solidFill>
                <a:srgbClr val="BECBD5"/>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7843;p68">
                <a:extLst>
                  <a:ext uri="{FF2B5EF4-FFF2-40B4-BE49-F238E27FC236}">
                    <a16:creationId xmlns:a16="http://schemas.microsoft.com/office/drawing/2014/main" id="{9E60AB6E-4922-4CF2-B0CD-6E840A2ED3A8}"/>
                  </a:ext>
                </a:extLst>
              </p:cNvPr>
              <p:cNvSpPr/>
              <p:nvPr/>
            </p:nvSpPr>
            <p:spPr>
              <a:xfrm>
                <a:off x="3822136" y="1761399"/>
                <a:ext cx="39198" cy="72407"/>
              </a:xfrm>
              <a:custGeom>
                <a:avLst/>
                <a:gdLst/>
                <a:ahLst/>
                <a:cxnLst/>
                <a:rect l="l" t="t" r="r" b="b"/>
                <a:pathLst>
                  <a:path w="2618" h="4836" extrusionOk="0">
                    <a:moveTo>
                      <a:pt x="799" y="0"/>
                    </a:moveTo>
                    <a:lnTo>
                      <a:pt x="0" y="778"/>
                    </a:lnTo>
                    <a:lnTo>
                      <a:pt x="1451" y="4499"/>
                    </a:lnTo>
                    <a:lnTo>
                      <a:pt x="2250" y="4815"/>
                    </a:lnTo>
                    <a:cubicBezTo>
                      <a:pt x="2282" y="4829"/>
                      <a:pt x="2313" y="4835"/>
                      <a:pt x="2344" y="4835"/>
                    </a:cubicBezTo>
                    <a:cubicBezTo>
                      <a:pt x="2495" y="4835"/>
                      <a:pt x="2618" y="4678"/>
                      <a:pt x="2565" y="4520"/>
                    </a:cubicBezTo>
                    <a:lnTo>
                      <a:pt x="799" y="0"/>
                    </a:lnTo>
                    <a:close/>
                  </a:path>
                </a:pathLst>
              </a:custGeom>
              <a:solidFill>
                <a:srgbClr val="9FB3C2"/>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7844;p68">
                <a:extLst>
                  <a:ext uri="{FF2B5EF4-FFF2-40B4-BE49-F238E27FC236}">
                    <a16:creationId xmlns:a16="http://schemas.microsoft.com/office/drawing/2014/main" id="{9380EF8D-B88C-49BB-A40A-15C0B04A2AE1}"/>
                  </a:ext>
                </a:extLst>
              </p:cNvPr>
              <p:cNvSpPr/>
              <p:nvPr/>
            </p:nvSpPr>
            <p:spPr>
              <a:xfrm>
                <a:off x="3541656" y="1493781"/>
                <a:ext cx="292458" cy="313270"/>
              </a:xfrm>
              <a:custGeom>
                <a:avLst/>
                <a:gdLst/>
                <a:ahLst/>
                <a:cxnLst/>
                <a:rect l="l" t="t" r="r" b="b"/>
                <a:pathLst>
                  <a:path w="19533" h="20923" extrusionOk="0">
                    <a:moveTo>
                      <a:pt x="789" y="0"/>
                    </a:moveTo>
                    <a:cubicBezTo>
                      <a:pt x="524" y="0"/>
                      <a:pt x="257" y="49"/>
                      <a:pt x="1" y="151"/>
                    </a:cubicBezTo>
                    <a:cubicBezTo>
                      <a:pt x="295" y="256"/>
                      <a:pt x="547" y="424"/>
                      <a:pt x="778" y="634"/>
                    </a:cubicBezTo>
                    <a:lnTo>
                      <a:pt x="15706" y="15561"/>
                    </a:lnTo>
                    <a:cubicBezTo>
                      <a:pt x="16967" y="16844"/>
                      <a:pt x="16967" y="18904"/>
                      <a:pt x="15706" y="20166"/>
                    </a:cubicBezTo>
                    <a:lnTo>
                      <a:pt x="16463" y="20923"/>
                    </a:lnTo>
                    <a:lnTo>
                      <a:pt x="19532" y="17874"/>
                    </a:lnTo>
                    <a:lnTo>
                      <a:pt x="2292" y="634"/>
                    </a:lnTo>
                    <a:cubicBezTo>
                      <a:pt x="1893" y="220"/>
                      <a:pt x="1348" y="0"/>
                      <a:pt x="789" y="0"/>
                    </a:cubicBezTo>
                    <a:close/>
                  </a:path>
                </a:pathLst>
              </a:custGeom>
              <a:solidFill>
                <a:srgbClr val="4E677C"/>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7845;p68">
                <a:extLst>
                  <a:ext uri="{FF2B5EF4-FFF2-40B4-BE49-F238E27FC236}">
                    <a16:creationId xmlns:a16="http://schemas.microsoft.com/office/drawing/2014/main" id="{11C085F3-029C-4305-8243-E0AB68B83CA3}"/>
                  </a:ext>
                </a:extLst>
              </p:cNvPr>
              <p:cNvSpPr/>
              <p:nvPr/>
            </p:nvSpPr>
            <p:spPr>
              <a:xfrm>
                <a:off x="3834728" y="1807979"/>
                <a:ext cx="26636" cy="25708"/>
              </a:xfrm>
              <a:custGeom>
                <a:avLst/>
                <a:gdLst/>
                <a:ahLst/>
                <a:cxnLst/>
                <a:rect l="l" t="t" r="r" b="b"/>
                <a:pathLst>
                  <a:path w="1779" h="1717" extrusionOk="0">
                    <a:moveTo>
                      <a:pt x="1157" y="1"/>
                    </a:moveTo>
                    <a:lnTo>
                      <a:pt x="0" y="1157"/>
                    </a:lnTo>
                    <a:lnTo>
                      <a:pt x="1409" y="1704"/>
                    </a:lnTo>
                    <a:cubicBezTo>
                      <a:pt x="1434" y="1712"/>
                      <a:pt x="1460" y="1716"/>
                      <a:pt x="1485" y="1716"/>
                    </a:cubicBezTo>
                    <a:cubicBezTo>
                      <a:pt x="1644" y="1716"/>
                      <a:pt x="1779" y="1555"/>
                      <a:pt x="1724" y="1409"/>
                    </a:cubicBezTo>
                    <a:lnTo>
                      <a:pt x="1157" y="1"/>
                    </a:lnTo>
                    <a:close/>
                  </a:path>
                </a:pathLst>
              </a:custGeom>
              <a:solidFill>
                <a:srgbClr val="29435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7846;p68">
                <a:extLst>
                  <a:ext uri="{FF2B5EF4-FFF2-40B4-BE49-F238E27FC236}">
                    <a16:creationId xmlns:a16="http://schemas.microsoft.com/office/drawing/2014/main" id="{57732370-041E-428E-BD4A-6AA5EAF87317}"/>
                  </a:ext>
                </a:extLst>
              </p:cNvPr>
              <p:cNvSpPr/>
              <p:nvPr/>
            </p:nvSpPr>
            <p:spPr>
              <a:xfrm>
                <a:off x="3552047" y="1524984"/>
                <a:ext cx="68320" cy="68334"/>
              </a:xfrm>
              <a:custGeom>
                <a:avLst/>
                <a:gdLst/>
                <a:ahLst/>
                <a:cxnLst/>
                <a:rect l="l" t="t" r="r" b="b"/>
                <a:pathLst>
                  <a:path w="4563" h="4564" extrusionOk="0">
                    <a:moveTo>
                      <a:pt x="3049" y="1"/>
                    </a:moveTo>
                    <a:lnTo>
                      <a:pt x="0" y="3070"/>
                    </a:lnTo>
                    <a:lnTo>
                      <a:pt x="1493" y="4563"/>
                    </a:lnTo>
                    <a:lnTo>
                      <a:pt x="4563" y="1494"/>
                    </a:lnTo>
                    <a:lnTo>
                      <a:pt x="3049" y="1"/>
                    </a:lnTo>
                    <a:close/>
                  </a:path>
                </a:pathLst>
              </a:custGeom>
              <a:solidFill>
                <a:srgbClr val="29435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7847;p68">
                <a:extLst>
                  <a:ext uri="{FF2B5EF4-FFF2-40B4-BE49-F238E27FC236}">
                    <a16:creationId xmlns:a16="http://schemas.microsoft.com/office/drawing/2014/main" id="{CFF4EC09-AA47-4BF9-B6DD-BAFD3D676D58}"/>
                  </a:ext>
                </a:extLst>
              </p:cNvPr>
              <p:cNvSpPr/>
              <p:nvPr/>
            </p:nvSpPr>
            <p:spPr>
              <a:xfrm>
                <a:off x="3593281" y="1566218"/>
                <a:ext cx="221623" cy="221952"/>
              </a:xfrm>
              <a:custGeom>
                <a:avLst/>
                <a:gdLst/>
                <a:ahLst/>
                <a:cxnLst/>
                <a:rect l="l" t="t" r="r" b="b"/>
                <a:pathLst>
                  <a:path w="14802" h="14824" extrusionOk="0">
                    <a:moveTo>
                      <a:pt x="526" y="1"/>
                    </a:moveTo>
                    <a:lnTo>
                      <a:pt x="1" y="548"/>
                    </a:lnTo>
                    <a:lnTo>
                      <a:pt x="14276" y="14823"/>
                    </a:lnTo>
                    <a:lnTo>
                      <a:pt x="14802" y="14298"/>
                    </a:lnTo>
                    <a:lnTo>
                      <a:pt x="526" y="1"/>
                    </a:lnTo>
                    <a:close/>
                  </a:path>
                </a:pathLst>
              </a:custGeom>
              <a:solidFill>
                <a:srgbClr val="BECBD5"/>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
        <p:nvSpPr>
          <p:cNvPr id="64" name="Content Placeholder 2">
            <a:extLst>
              <a:ext uri="{FF2B5EF4-FFF2-40B4-BE49-F238E27FC236}">
                <a16:creationId xmlns:a16="http://schemas.microsoft.com/office/drawing/2014/main" id="{1913CF02-813E-5945-9729-7307CA2EE525}"/>
              </a:ext>
            </a:extLst>
          </p:cNvPr>
          <p:cNvSpPr txBox="1">
            <a:spLocks/>
          </p:cNvSpPr>
          <p:nvPr/>
        </p:nvSpPr>
        <p:spPr>
          <a:xfrm>
            <a:off x="7765729" y="1666485"/>
            <a:ext cx="9501866" cy="3788787"/>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891" marR="0" lvl="0" indent="-342891" algn="l" defTabSz="914377" rtl="0" eaLnBrk="1" fontAlgn="auto" latinLnBrk="0" hangingPunct="1">
              <a:lnSpc>
                <a:spcPct val="100000"/>
              </a:lnSpc>
              <a:spcBef>
                <a:spcPts val="1200"/>
              </a:spcBef>
              <a:spcAft>
                <a:spcPts val="0"/>
              </a:spcAft>
              <a:buClrTx/>
              <a:buSzTx/>
              <a:buFont typeface="+mj-lt"/>
              <a:buAutoNum type="arabicPeriod"/>
              <a:tabLst/>
              <a:defRPr/>
            </a:pPr>
            <a:endParaRPr kumimoji="0" lang="en-US" sz="2400" b="0" i="0" u="none" strike="noStrike" kern="1200" cap="none" spc="0" normalizeH="0" baseline="0" noProof="0">
              <a:ln>
                <a:noFill/>
              </a:ln>
              <a:solidFill>
                <a:prstClr val="white"/>
              </a:solidFill>
              <a:effectLst/>
              <a:uLnTx/>
              <a:uFillTx/>
              <a:latin typeface="Arial"/>
              <a:ea typeface="+mn-ea"/>
              <a:cs typeface="Hind Vadodara" panose="020B0604020202020204" charset="0"/>
              <a:sym typeface="Arial"/>
            </a:endParaRPr>
          </a:p>
        </p:txBody>
      </p:sp>
      <p:pic>
        <p:nvPicPr>
          <p:cNvPr id="3" name="Graphic 2" descr="Checklist with solid fill">
            <a:extLst>
              <a:ext uri="{FF2B5EF4-FFF2-40B4-BE49-F238E27FC236}">
                <a16:creationId xmlns:a16="http://schemas.microsoft.com/office/drawing/2014/main" id="{3FFE5ED4-C4BF-BC4C-A3BD-82CA97FC99C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59762" y="2029168"/>
            <a:ext cx="2799663" cy="2799663"/>
          </a:xfrm>
          <a:prstGeom prst="rect">
            <a:avLst/>
          </a:prstGeom>
        </p:spPr>
      </p:pic>
      <p:sp>
        <p:nvSpPr>
          <p:cNvPr id="2" name="Content Placeholder 2">
            <a:extLst>
              <a:ext uri="{FF2B5EF4-FFF2-40B4-BE49-F238E27FC236}">
                <a16:creationId xmlns:a16="http://schemas.microsoft.com/office/drawing/2014/main" id="{17E9AF6A-B82F-4FE3-EF54-576F527C65C8}"/>
              </a:ext>
            </a:extLst>
          </p:cNvPr>
          <p:cNvSpPr txBox="1">
            <a:spLocks/>
          </p:cNvSpPr>
          <p:nvPr/>
        </p:nvSpPr>
        <p:spPr>
          <a:xfrm>
            <a:off x="2139885" y="862698"/>
            <a:ext cx="8929338" cy="5868040"/>
          </a:xfrm>
          <a:prstGeom prst="roundRect">
            <a:avLst/>
          </a:prstGeom>
        </p:spPr>
        <p:style>
          <a:lnRef idx="2">
            <a:schemeClr val="accent1"/>
          </a:lnRef>
          <a:fillRef idx="1">
            <a:schemeClr val="lt1"/>
          </a:fillRef>
          <a:effectRef idx="0">
            <a:schemeClr val="accent1"/>
          </a:effectRef>
          <a:fontRef idx="minor">
            <a:schemeClr val="dk1"/>
          </a:fontRef>
        </p:style>
        <p:txBody>
          <a:bodyPr spcFirstLastPara="1" vert="horz" wrap="square" lIns="91440" tIns="45720" rIns="91440" bIns="45720" rtlCol="0"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1"/>
              </a:buClr>
              <a:buSzPts val="1200"/>
              <a:buFont typeface="Hind Vadodara"/>
              <a:buNone/>
              <a:defRPr sz="1867" b="0" i="0" u="none" strike="noStrike" cap="none">
                <a:solidFill>
                  <a:schemeClr val="lt1"/>
                </a:solidFill>
                <a:latin typeface="Hind Vadodara"/>
                <a:ea typeface="Hind Vadodara"/>
                <a:cs typeface="Hind Vadodara"/>
                <a:sym typeface="Hind Vadodara"/>
              </a:defRPr>
            </a:lvl1pPr>
            <a:lvl2pPr marL="914400" marR="0" lvl="1" indent="-317500" algn="ctr" rtl="0">
              <a:lnSpc>
                <a:spcPct val="100000"/>
              </a:lnSpc>
              <a:spcBef>
                <a:spcPts val="0"/>
              </a:spcBef>
              <a:spcAft>
                <a:spcPts val="0"/>
              </a:spcAft>
              <a:buClr>
                <a:schemeClr val="lt1"/>
              </a:buClr>
              <a:buSzPts val="1200"/>
              <a:buFont typeface="Hind Vadodara"/>
              <a:buNone/>
              <a:defRPr sz="1600" b="0" i="0" u="none" strike="noStrike" cap="none">
                <a:solidFill>
                  <a:schemeClr val="lt1"/>
                </a:solidFill>
                <a:latin typeface="Hind Vadodara"/>
                <a:ea typeface="Hind Vadodara"/>
                <a:cs typeface="Hind Vadodara"/>
                <a:sym typeface="Hind Vadodara"/>
              </a:defRPr>
            </a:lvl2pPr>
            <a:lvl3pPr marL="1371600" marR="0" lvl="2" indent="-317500" algn="ctr" rtl="0">
              <a:lnSpc>
                <a:spcPct val="100000"/>
              </a:lnSpc>
              <a:spcBef>
                <a:spcPts val="0"/>
              </a:spcBef>
              <a:spcAft>
                <a:spcPts val="0"/>
              </a:spcAft>
              <a:buClr>
                <a:schemeClr val="lt1"/>
              </a:buClr>
              <a:buSzPts val="1200"/>
              <a:buFont typeface="Hind Vadodara"/>
              <a:buNone/>
              <a:defRPr sz="1600" b="0" i="0" u="none" strike="noStrike" cap="none">
                <a:solidFill>
                  <a:schemeClr val="lt1"/>
                </a:solidFill>
                <a:latin typeface="Hind Vadodara"/>
                <a:ea typeface="Hind Vadodara"/>
                <a:cs typeface="Hind Vadodara"/>
                <a:sym typeface="Hind Vadodara"/>
              </a:defRPr>
            </a:lvl3pPr>
            <a:lvl4pPr marL="1828800" marR="0" lvl="3" indent="-317500" algn="ctr" rtl="0">
              <a:lnSpc>
                <a:spcPct val="100000"/>
              </a:lnSpc>
              <a:spcBef>
                <a:spcPts val="0"/>
              </a:spcBef>
              <a:spcAft>
                <a:spcPts val="0"/>
              </a:spcAft>
              <a:buClr>
                <a:schemeClr val="lt1"/>
              </a:buClr>
              <a:buSzPts val="1200"/>
              <a:buFont typeface="Hind Vadodara"/>
              <a:buNone/>
              <a:defRPr sz="1600" b="0" i="0" u="none" strike="noStrike" cap="none">
                <a:solidFill>
                  <a:schemeClr val="lt1"/>
                </a:solidFill>
                <a:latin typeface="Hind Vadodara"/>
                <a:ea typeface="Hind Vadodara"/>
                <a:cs typeface="Hind Vadodara"/>
                <a:sym typeface="Hind Vadodara"/>
              </a:defRPr>
            </a:lvl4pPr>
            <a:lvl5pPr marL="2286000" marR="0" lvl="4" indent="-317500" algn="ctr" rtl="0">
              <a:lnSpc>
                <a:spcPct val="100000"/>
              </a:lnSpc>
              <a:spcBef>
                <a:spcPts val="0"/>
              </a:spcBef>
              <a:spcAft>
                <a:spcPts val="0"/>
              </a:spcAft>
              <a:buClr>
                <a:schemeClr val="lt1"/>
              </a:buClr>
              <a:buSzPts val="1200"/>
              <a:buFont typeface="Hind Vadodara"/>
              <a:buNone/>
              <a:defRPr sz="1600" b="0" i="0" u="none" strike="noStrike" cap="none">
                <a:solidFill>
                  <a:schemeClr val="lt1"/>
                </a:solidFill>
                <a:latin typeface="Hind Vadodara"/>
                <a:ea typeface="Hind Vadodara"/>
                <a:cs typeface="Hind Vadodara"/>
                <a:sym typeface="Hind Vadodara"/>
              </a:defRPr>
            </a:lvl5pPr>
            <a:lvl6pPr marL="2743200" marR="0" lvl="5" indent="-317500" algn="ctr" rtl="0">
              <a:lnSpc>
                <a:spcPct val="100000"/>
              </a:lnSpc>
              <a:spcBef>
                <a:spcPts val="0"/>
              </a:spcBef>
              <a:spcAft>
                <a:spcPts val="0"/>
              </a:spcAft>
              <a:buClr>
                <a:schemeClr val="lt1"/>
              </a:buClr>
              <a:buSzPts val="1200"/>
              <a:buFont typeface="Hind Vadodara"/>
              <a:buNone/>
              <a:defRPr sz="1600" b="0" i="0" u="none" strike="noStrike" cap="none">
                <a:solidFill>
                  <a:schemeClr val="lt1"/>
                </a:solidFill>
                <a:latin typeface="Hind Vadodara"/>
                <a:ea typeface="Hind Vadodara"/>
                <a:cs typeface="Hind Vadodara"/>
                <a:sym typeface="Hind Vadodara"/>
              </a:defRPr>
            </a:lvl6pPr>
            <a:lvl7pPr marL="3200400" marR="0" lvl="6" indent="-317500" algn="ctr" rtl="0">
              <a:lnSpc>
                <a:spcPct val="100000"/>
              </a:lnSpc>
              <a:spcBef>
                <a:spcPts val="0"/>
              </a:spcBef>
              <a:spcAft>
                <a:spcPts val="0"/>
              </a:spcAft>
              <a:buClr>
                <a:schemeClr val="lt1"/>
              </a:buClr>
              <a:buSzPts val="1200"/>
              <a:buFont typeface="Hind Vadodara"/>
              <a:buNone/>
              <a:defRPr sz="1600" b="0" i="0" u="none" strike="noStrike" cap="none">
                <a:solidFill>
                  <a:schemeClr val="lt1"/>
                </a:solidFill>
                <a:latin typeface="Hind Vadodara"/>
                <a:ea typeface="Hind Vadodara"/>
                <a:cs typeface="Hind Vadodara"/>
                <a:sym typeface="Hind Vadodara"/>
              </a:defRPr>
            </a:lvl7pPr>
            <a:lvl8pPr marL="3657600" marR="0" lvl="7" indent="-317500" algn="ctr" rtl="0">
              <a:lnSpc>
                <a:spcPct val="100000"/>
              </a:lnSpc>
              <a:spcBef>
                <a:spcPts val="0"/>
              </a:spcBef>
              <a:spcAft>
                <a:spcPts val="0"/>
              </a:spcAft>
              <a:buClr>
                <a:schemeClr val="lt1"/>
              </a:buClr>
              <a:buSzPts val="1200"/>
              <a:buFont typeface="Hind Vadodara"/>
              <a:buNone/>
              <a:defRPr sz="1600" b="0" i="0" u="none" strike="noStrike" cap="none">
                <a:solidFill>
                  <a:schemeClr val="lt1"/>
                </a:solidFill>
                <a:latin typeface="Hind Vadodara"/>
                <a:ea typeface="Hind Vadodara"/>
                <a:cs typeface="Hind Vadodara"/>
                <a:sym typeface="Hind Vadodara"/>
              </a:defRPr>
            </a:lvl8pPr>
            <a:lvl9pPr marL="4114800" marR="0" lvl="8" indent="-317500" algn="ctr" rtl="0">
              <a:lnSpc>
                <a:spcPct val="100000"/>
              </a:lnSpc>
              <a:spcBef>
                <a:spcPts val="0"/>
              </a:spcBef>
              <a:spcAft>
                <a:spcPts val="0"/>
              </a:spcAft>
              <a:buClr>
                <a:schemeClr val="lt1"/>
              </a:buClr>
              <a:buSzPts val="1200"/>
              <a:buFont typeface="Hind Vadodara"/>
              <a:buNone/>
              <a:defRPr sz="1600" b="0" i="0" u="none" strike="noStrike" cap="none">
                <a:solidFill>
                  <a:schemeClr val="lt1"/>
                </a:solidFill>
                <a:latin typeface="Hind Vadodara"/>
                <a:ea typeface="Hind Vadodara"/>
                <a:cs typeface="Hind Vadodara"/>
                <a:sym typeface="Hind Vadodara"/>
              </a:defRPr>
            </a:lvl9pPr>
          </a:lstStyle>
          <a:p>
            <a:pPr marL="342891" marR="0" lvl="0" indent="-342891" algn="l" defTabSz="914377" rtl="0" eaLnBrk="1" fontAlgn="auto" latinLnBrk="0" hangingPunct="1">
              <a:lnSpc>
                <a:spcPct val="100000"/>
              </a:lnSpc>
              <a:spcBef>
                <a:spcPts val="1200"/>
              </a:spcBef>
              <a:spcAft>
                <a:spcPts val="0"/>
              </a:spcAft>
              <a:buClrTx/>
              <a:buSzTx/>
              <a:buFont typeface="+mj-lt"/>
              <a:buAutoNum type="arabicPeriod"/>
              <a:tabLst/>
              <a:defRPr/>
            </a:pPr>
            <a:r>
              <a:rPr kumimoji="0" lang="en-US" sz="2400" b="0" i="0" u="none" strike="noStrike" kern="1200" cap="none" spc="0" normalizeH="0" baseline="0" noProof="0">
                <a:ln>
                  <a:noFill/>
                </a:ln>
                <a:solidFill>
                  <a:srgbClr val="63A537">
                    <a:lumMod val="50000"/>
                  </a:srgbClr>
                </a:solidFill>
                <a:effectLst/>
                <a:uLnTx/>
                <a:uFillTx/>
                <a:latin typeface="Hind Vadodara"/>
                <a:ea typeface="+mn-ea"/>
                <a:cs typeface="Hind Vadodara" panose="020B0604020202020204" charset="0"/>
                <a:sym typeface="Arial"/>
              </a:rPr>
              <a:t>Review all content </a:t>
            </a:r>
          </a:p>
          <a:p>
            <a:pPr marL="342891" marR="0" lvl="0" indent="-342891" algn="l" defTabSz="914377" rtl="0" eaLnBrk="1" fontAlgn="auto" latinLnBrk="0" hangingPunct="1">
              <a:lnSpc>
                <a:spcPct val="100000"/>
              </a:lnSpc>
              <a:spcBef>
                <a:spcPts val="1200"/>
              </a:spcBef>
              <a:spcAft>
                <a:spcPts val="0"/>
              </a:spcAft>
              <a:buClrTx/>
              <a:buSzTx/>
              <a:buFont typeface="+mj-lt"/>
              <a:buAutoNum type="arabicPeriod"/>
              <a:tabLst/>
              <a:defRPr/>
            </a:pPr>
            <a:r>
              <a:rPr kumimoji="0" lang="en-US" sz="2400" b="0" i="0" u="none" strike="noStrike" kern="1200" cap="none" spc="0" normalizeH="0" baseline="0" noProof="0">
                <a:ln>
                  <a:noFill/>
                </a:ln>
                <a:solidFill>
                  <a:srgbClr val="63A537">
                    <a:lumMod val="50000"/>
                  </a:srgbClr>
                </a:solidFill>
                <a:effectLst/>
                <a:uLnTx/>
                <a:uFillTx/>
                <a:latin typeface="Hind Vadodara"/>
                <a:ea typeface="+mn-ea"/>
                <a:cs typeface="Hind Vadodara" panose="020B0604020202020204" charset="0"/>
                <a:sym typeface="Arial"/>
              </a:rPr>
              <a:t>Identify what </a:t>
            </a:r>
            <a:r>
              <a:rPr kumimoji="0" lang="en-US" sz="2400" b="1" i="0" u="none" strike="noStrike" kern="1200" cap="none" spc="0" normalizeH="0" baseline="0" noProof="0">
                <a:ln>
                  <a:noFill/>
                </a:ln>
                <a:solidFill>
                  <a:srgbClr val="63A537">
                    <a:lumMod val="50000"/>
                  </a:srgbClr>
                </a:solidFill>
                <a:effectLst/>
                <a:uLnTx/>
                <a:uFillTx/>
                <a:latin typeface="Hind Vadodara"/>
                <a:ea typeface="+mn-ea"/>
                <a:cs typeface="Hind Vadodara" panose="020B0604020202020204" charset="0"/>
                <a:sym typeface="Arial"/>
              </a:rPr>
              <a:t>plan documents </a:t>
            </a:r>
            <a:r>
              <a:rPr kumimoji="0" lang="en-US" sz="2400" b="0" i="0" u="none" strike="noStrike" kern="1200" cap="none" spc="0" normalizeH="0" baseline="0" noProof="0">
                <a:ln>
                  <a:noFill/>
                </a:ln>
                <a:solidFill>
                  <a:srgbClr val="63A537">
                    <a:lumMod val="50000"/>
                  </a:srgbClr>
                </a:solidFill>
                <a:effectLst/>
                <a:uLnTx/>
                <a:uFillTx/>
                <a:latin typeface="Hind Vadodara"/>
                <a:ea typeface="+mn-ea"/>
                <a:cs typeface="Hind Vadodara" panose="020B0604020202020204" charset="0"/>
                <a:sym typeface="Arial"/>
              </a:rPr>
              <a:t>you do have and what needs to still be completed.</a:t>
            </a:r>
          </a:p>
          <a:p>
            <a:pPr marL="342891" marR="0" lvl="0" indent="-342891" algn="l" defTabSz="914377" rtl="0" eaLnBrk="1" fontAlgn="auto" latinLnBrk="0" hangingPunct="1">
              <a:lnSpc>
                <a:spcPct val="100000"/>
              </a:lnSpc>
              <a:spcBef>
                <a:spcPts val="1200"/>
              </a:spcBef>
              <a:spcAft>
                <a:spcPts val="0"/>
              </a:spcAft>
              <a:buClrTx/>
              <a:buSzTx/>
              <a:buFont typeface="+mj-lt"/>
              <a:buAutoNum type="arabicPeriod"/>
              <a:tabLst/>
              <a:defRPr/>
            </a:pPr>
            <a:r>
              <a:rPr kumimoji="0" lang="en-US" sz="2400" b="0" i="0" u="none" strike="noStrike" kern="1200" cap="none" spc="0" normalizeH="0" baseline="0" noProof="0">
                <a:ln>
                  <a:noFill/>
                </a:ln>
                <a:solidFill>
                  <a:srgbClr val="63A537">
                    <a:lumMod val="50000"/>
                  </a:srgbClr>
                </a:solidFill>
                <a:effectLst/>
                <a:uLnTx/>
                <a:uFillTx/>
                <a:latin typeface="Hind Vadodara"/>
                <a:ea typeface="+mn-ea"/>
                <a:cs typeface="Hind Vadodara" panose="020B0604020202020204" charset="0"/>
                <a:sym typeface="Arial"/>
              </a:rPr>
              <a:t>Identify what </a:t>
            </a:r>
            <a:r>
              <a:rPr kumimoji="0" lang="en-US" sz="2400" b="1" i="0" u="none" strike="noStrike" kern="1200" cap="none" spc="0" normalizeH="0" baseline="0" noProof="0">
                <a:ln>
                  <a:noFill/>
                </a:ln>
                <a:solidFill>
                  <a:srgbClr val="63A537">
                    <a:lumMod val="50000"/>
                  </a:srgbClr>
                </a:solidFill>
                <a:effectLst/>
                <a:uLnTx/>
                <a:uFillTx/>
                <a:latin typeface="Hind Vadodara"/>
                <a:ea typeface="+mn-ea"/>
                <a:cs typeface="Hind Vadodara" panose="020B0604020202020204" charset="0"/>
                <a:sym typeface="Arial"/>
              </a:rPr>
              <a:t>format</a:t>
            </a:r>
            <a:r>
              <a:rPr kumimoji="0" lang="en-US" sz="2400" b="0" i="0" u="none" strike="noStrike" kern="1200" cap="none" spc="0" normalizeH="0" baseline="0" noProof="0">
                <a:ln>
                  <a:noFill/>
                </a:ln>
                <a:solidFill>
                  <a:srgbClr val="63A537">
                    <a:lumMod val="50000"/>
                  </a:srgbClr>
                </a:solidFill>
                <a:effectLst/>
                <a:uLnTx/>
                <a:uFillTx/>
                <a:latin typeface="Hind Vadodara"/>
                <a:ea typeface="+mn-ea"/>
                <a:cs typeface="Hind Vadodara" panose="020B0604020202020204" charset="0"/>
                <a:sym typeface="Arial"/>
              </a:rPr>
              <a:t> you want for your </a:t>
            </a:r>
            <a:r>
              <a:rPr kumimoji="0" lang="en-US" sz="2400" b="1" i="0" u="none" strike="noStrike" kern="1200" cap="none" spc="0" normalizeH="0" baseline="0" noProof="0">
                <a:ln>
                  <a:noFill/>
                </a:ln>
                <a:solidFill>
                  <a:srgbClr val="63A537">
                    <a:lumMod val="50000"/>
                  </a:srgbClr>
                </a:solidFill>
                <a:effectLst/>
                <a:uLnTx/>
                <a:uFillTx/>
                <a:latin typeface="Hind Vadodara"/>
                <a:ea typeface="+mn-ea"/>
                <a:cs typeface="Hind Vadodara" panose="020B0604020202020204" charset="0"/>
                <a:sym typeface="Arial"/>
              </a:rPr>
              <a:t>PBIS Staff handbook </a:t>
            </a:r>
            <a:r>
              <a:rPr kumimoji="0" lang="en-US" sz="2400" b="0" i="0" u="none" strike="noStrike" kern="1200" cap="none" spc="0" normalizeH="0" baseline="0" noProof="0">
                <a:ln>
                  <a:noFill/>
                </a:ln>
                <a:solidFill>
                  <a:srgbClr val="63A537">
                    <a:lumMod val="50000"/>
                  </a:srgbClr>
                </a:solidFill>
                <a:effectLst/>
                <a:uLnTx/>
                <a:uFillTx/>
                <a:latin typeface="Hind Vadodara"/>
                <a:ea typeface="+mn-ea"/>
                <a:cs typeface="Hind Vadodara" panose="020B0604020202020204" charset="0"/>
                <a:sym typeface="Arial"/>
              </a:rPr>
              <a:t>and </a:t>
            </a:r>
            <a:r>
              <a:rPr kumimoji="0" lang="en-US" sz="2400" b="1" i="0" u="none" strike="noStrike" kern="1200" cap="none" spc="0" normalizeH="0" baseline="0" noProof="0">
                <a:ln>
                  <a:noFill/>
                </a:ln>
                <a:solidFill>
                  <a:srgbClr val="63A537">
                    <a:lumMod val="50000"/>
                  </a:srgbClr>
                </a:solidFill>
                <a:effectLst/>
                <a:uLnTx/>
                <a:uFillTx/>
                <a:latin typeface="Hind Vadodara"/>
                <a:ea typeface="+mn-ea"/>
                <a:cs typeface="Hind Vadodara" panose="020B0604020202020204" charset="0"/>
                <a:sym typeface="Arial"/>
              </a:rPr>
              <a:t>PBIS student/family handbook</a:t>
            </a:r>
          </a:p>
          <a:p>
            <a:pPr marL="342891" marR="0" lvl="0" indent="-342891" algn="l" defTabSz="914377" rtl="0" eaLnBrk="1" fontAlgn="auto" latinLnBrk="0" hangingPunct="1">
              <a:lnSpc>
                <a:spcPct val="100000"/>
              </a:lnSpc>
              <a:spcBef>
                <a:spcPts val="1200"/>
              </a:spcBef>
              <a:spcAft>
                <a:spcPts val="0"/>
              </a:spcAft>
              <a:buClrTx/>
              <a:buSzTx/>
              <a:buFont typeface="+mj-lt"/>
              <a:buAutoNum type="arabicPeriod"/>
              <a:tabLst/>
              <a:defRPr/>
            </a:pPr>
            <a:r>
              <a:rPr kumimoji="0" lang="en-US" sz="2400" b="0" i="0" u="none" strike="noStrike" kern="1200" cap="none" spc="0" normalizeH="0" baseline="0" noProof="0">
                <a:ln>
                  <a:noFill/>
                </a:ln>
                <a:solidFill>
                  <a:srgbClr val="63A537">
                    <a:lumMod val="50000"/>
                  </a:srgbClr>
                </a:solidFill>
                <a:effectLst/>
                <a:uLnTx/>
                <a:uFillTx/>
                <a:latin typeface="Hind Vadodara"/>
                <a:ea typeface="+mn-ea"/>
                <a:cs typeface="Hind Vadodara" panose="020B0604020202020204" charset="0"/>
                <a:sym typeface="Arial"/>
              </a:rPr>
              <a:t>Review </a:t>
            </a:r>
            <a:r>
              <a:rPr kumimoji="0" lang="en-US" sz="2400" b="1" i="0" u="none" strike="noStrike" kern="1200" cap="none" spc="0" normalizeH="0" baseline="0" noProof="0">
                <a:ln>
                  <a:noFill/>
                </a:ln>
                <a:solidFill>
                  <a:srgbClr val="63A537">
                    <a:lumMod val="50000"/>
                  </a:srgbClr>
                </a:solidFill>
                <a:effectLst/>
                <a:uLnTx/>
                <a:uFillTx/>
                <a:latin typeface="Hind Vadodara"/>
                <a:ea typeface="+mn-ea"/>
                <a:cs typeface="Hind Vadodara" panose="020B0604020202020204" charset="0"/>
                <a:sym typeface="Arial"/>
              </a:rPr>
              <a:t>PBIS Roll Out Checklist </a:t>
            </a:r>
            <a:r>
              <a:rPr kumimoji="0" lang="en-US" sz="2400" b="0" i="0" u="none" strike="noStrike" kern="1200" cap="none" spc="0" normalizeH="0" baseline="0" noProof="0">
                <a:ln>
                  <a:noFill/>
                </a:ln>
                <a:solidFill>
                  <a:srgbClr val="63A537">
                    <a:lumMod val="50000"/>
                  </a:srgbClr>
                </a:solidFill>
                <a:effectLst/>
                <a:uLnTx/>
                <a:uFillTx/>
                <a:latin typeface="Hind Vadodara"/>
                <a:ea typeface="+mn-ea"/>
                <a:cs typeface="Hind Vadodara" panose="020B0604020202020204" charset="0"/>
                <a:sym typeface="Arial"/>
              </a:rPr>
              <a:t>and </a:t>
            </a:r>
            <a:r>
              <a:rPr kumimoji="0" lang="en-US" sz="2400" b="1" i="0" u="none" strike="noStrike" kern="1200" cap="none" spc="0" normalizeH="0" baseline="0" noProof="0">
                <a:ln>
                  <a:noFill/>
                </a:ln>
                <a:solidFill>
                  <a:srgbClr val="63A537">
                    <a:lumMod val="50000"/>
                  </a:srgbClr>
                </a:solidFill>
                <a:effectLst/>
                <a:uLnTx/>
                <a:uFillTx/>
                <a:latin typeface="Hind Vadodara"/>
                <a:cs typeface="Hind Vadodara"/>
                <a:sym typeface="Hind Vadodara"/>
              </a:rPr>
              <a:t>Coaches Year-at-a-Glance</a:t>
            </a:r>
            <a:r>
              <a:rPr kumimoji="0" lang="en-US" sz="2400" b="0" i="0" u="none" strike="noStrike" kern="1200" cap="none" spc="0" normalizeH="0" baseline="0" noProof="0">
                <a:ln>
                  <a:noFill/>
                </a:ln>
                <a:solidFill>
                  <a:srgbClr val="63A537">
                    <a:lumMod val="50000"/>
                  </a:srgbClr>
                </a:solidFill>
                <a:effectLst/>
                <a:uLnTx/>
                <a:uFillTx/>
                <a:latin typeface="Hind Vadodara"/>
                <a:cs typeface="Hind Vadodara"/>
                <a:sym typeface="Hind Vadodara"/>
              </a:rPr>
              <a:t> Document</a:t>
            </a:r>
          </a:p>
          <a:p>
            <a:pPr marL="914400" marR="0" lvl="1" indent="-317500" algn="ctr" defTabSz="914377" rtl="0" eaLnBrk="1" fontAlgn="auto" latinLnBrk="0" hangingPunct="1">
              <a:lnSpc>
                <a:spcPct val="100000"/>
              </a:lnSpc>
              <a:spcBef>
                <a:spcPts val="1200"/>
              </a:spcBef>
              <a:spcAft>
                <a:spcPts val="0"/>
              </a:spcAft>
              <a:buClr>
                <a:prstClr val="white"/>
              </a:buClr>
              <a:buSzPts val="1200"/>
              <a:buFont typeface="Hind Vadodara"/>
              <a:buNone/>
              <a:tabLst/>
              <a:defRPr/>
            </a:pPr>
            <a:r>
              <a:rPr kumimoji="0" lang="en-US" sz="2000" b="0" i="0" u="none" strike="noStrike" kern="1200" cap="none" spc="0" normalizeH="0" baseline="0" noProof="0">
                <a:ln>
                  <a:noFill/>
                </a:ln>
                <a:solidFill>
                  <a:srgbClr val="63A537">
                    <a:lumMod val="50000"/>
                  </a:srgbClr>
                </a:solidFill>
                <a:effectLst/>
                <a:uLnTx/>
                <a:uFillTx/>
                <a:latin typeface="Hind Vadodara"/>
                <a:cs typeface="Hind Vadodara"/>
                <a:sym typeface="Hind Vadodara"/>
              </a:rPr>
              <a:t>What activities are relevant to your team’s goals?</a:t>
            </a:r>
            <a:endParaRPr kumimoji="0" lang="en-US" sz="1600" b="1" i="0" u="none" strike="noStrike" kern="1200" cap="none" spc="0" normalizeH="0" baseline="0" noProof="0">
              <a:ln>
                <a:noFill/>
              </a:ln>
              <a:solidFill>
                <a:srgbClr val="63A537">
                  <a:lumMod val="50000"/>
                </a:srgbClr>
              </a:solidFill>
              <a:effectLst/>
              <a:uLnTx/>
              <a:uFillTx/>
              <a:latin typeface="Hind Vadodara"/>
              <a:ea typeface="+mn-ea"/>
              <a:cs typeface="Hind Vadodara" panose="020B0604020202020204" charset="0"/>
              <a:sym typeface="Arial"/>
            </a:endParaRPr>
          </a:p>
          <a:p>
            <a:pPr marL="342891" marR="0" lvl="0" indent="-342891" algn="l" defTabSz="914377" rtl="0" eaLnBrk="1" fontAlgn="auto" latinLnBrk="0" hangingPunct="1">
              <a:lnSpc>
                <a:spcPct val="100000"/>
              </a:lnSpc>
              <a:spcBef>
                <a:spcPts val="1200"/>
              </a:spcBef>
              <a:spcAft>
                <a:spcPts val="0"/>
              </a:spcAft>
              <a:buClrTx/>
              <a:buSzTx/>
              <a:buFont typeface="+mj-lt"/>
              <a:buAutoNum type="arabicPeriod"/>
              <a:tabLst/>
              <a:defRPr/>
            </a:pPr>
            <a:r>
              <a:rPr kumimoji="0" lang="en-US" sz="2400" b="0" i="0" u="none" strike="noStrike" kern="1200" cap="none" spc="0" normalizeH="0" baseline="0" noProof="0">
                <a:ln>
                  <a:noFill/>
                </a:ln>
                <a:solidFill>
                  <a:srgbClr val="63A537">
                    <a:lumMod val="50000"/>
                  </a:srgbClr>
                </a:solidFill>
                <a:effectLst/>
                <a:uLnTx/>
                <a:uFillTx/>
                <a:latin typeface="Hind Vadodara"/>
                <a:ea typeface="+mn-ea"/>
                <a:cs typeface="Hind Vadodara" panose="020B0604020202020204" charset="0"/>
                <a:sym typeface="Arial"/>
              </a:rPr>
              <a:t>Plan your PD Schedule for next year (Topics can be determined later</a:t>
            </a:r>
            <a:r>
              <a:rPr kumimoji="0" lang="en-US" sz="2400" b="0" i="0" u="none" strike="noStrike" kern="1200" cap="none" spc="0" normalizeH="0" baseline="0" noProof="0">
                <a:ln>
                  <a:noFill/>
                </a:ln>
                <a:solidFill>
                  <a:srgbClr val="63A537">
                    <a:lumMod val="50000"/>
                  </a:srgbClr>
                </a:solidFill>
                <a:effectLst/>
                <a:uLnTx/>
                <a:uFillTx/>
                <a:latin typeface="Hind Vadodara"/>
                <a:cs typeface="Hind Vadodara" panose="020B0604020202020204" charset="0"/>
                <a:sym typeface="Arial"/>
              </a:rPr>
              <a:t>)</a:t>
            </a:r>
            <a:endParaRPr kumimoji="0" lang="en-US" sz="2400" b="0" i="0" u="none" strike="noStrike" kern="1200" cap="none" spc="0" normalizeH="0" baseline="0" noProof="0">
              <a:ln>
                <a:noFill/>
              </a:ln>
              <a:solidFill>
                <a:srgbClr val="63A537">
                  <a:lumMod val="50000"/>
                </a:srgbClr>
              </a:solidFill>
              <a:effectLst/>
              <a:uLnTx/>
              <a:uFillTx/>
              <a:latin typeface="Hind Vadodara"/>
              <a:ea typeface="+mn-ea"/>
              <a:cs typeface="Hind Vadodara" panose="020B0604020202020204" charset="0"/>
              <a:sym typeface="Arial"/>
            </a:endParaRPr>
          </a:p>
          <a:p>
            <a:pPr marL="342891" marR="0" lvl="0" indent="-342891" algn="l" defTabSz="914377" rtl="0" eaLnBrk="1" fontAlgn="auto" latinLnBrk="0" hangingPunct="1">
              <a:lnSpc>
                <a:spcPct val="100000"/>
              </a:lnSpc>
              <a:spcBef>
                <a:spcPts val="1200"/>
              </a:spcBef>
              <a:spcAft>
                <a:spcPts val="0"/>
              </a:spcAft>
              <a:buClrTx/>
              <a:buSzTx/>
              <a:buFont typeface="+mj-lt"/>
              <a:buAutoNum type="arabicPeriod"/>
              <a:tabLst/>
              <a:defRPr/>
            </a:pPr>
            <a:r>
              <a:rPr kumimoji="0" lang="en-US" sz="2400" b="0" i="0" u="none" strike="noStrike" kern="1200" cap="none" spc="0" normalizeH="0" baseline="0" noProof="0">
                <a:ln>
                  <a:noFill/>
                </a:ln>
                <a:solidFill>
                  <a:srgbClr val="63A537">
                    <a:lumMod val="50000"/>
                  </a:srgbClr>
                </a:solidFill>
                <a:effectLst/>
                <a:uLnTx/>
                <a:uFillTx/>
                <a:latin typeface="Hind Vadodara"/>
                <a:ea typeface="+mn-ea"/>
                <a:cs typeface="Hind Vadodara" panose="020B0604020202020204" charset="0"/>
                <a:sym typeface="Arial"/>
              </a:rPr>
              <a:t>Add items to your action plan</a:t>
            </a:r>
          </a:p>
          <a:p>
            <a:pPr marL="186055" marR="0" lvl="0" indent="0" algn="l" defTabSz="914400" rtl="0" eaLnBrk="1" fontAlgn="auto" latinLnBrk="0" hangingPunct="1">
              <a:lnSpc>
                <a:spcPct val="100000"/>
              </a:lnSpc>
              <a:spcBef>
                <a:spcPts val="0"/>
              </a:spcBef>
              <a:spcAft>
                <a:spcPts val="0"/>
              </a:spcAft>
              <a:buClr>
                <a:prstClr val="white"/>
              </a:buClr>
              <a:buSzPts val="1200"/>
              <a:buFont typeface="Hind Vadodara"/>
              <a:buNone/>
              <a:tabLst/>
              <a:defRPr/>
            </a:pPr>
            <a:endParaRPr kumimoji="0" lang="en-US" sz="2800" b="0" i="0" u="none" strike="noStrike" kern="0" cap="none" spc="0" normalizeH="0" baseline="0" noProof="0">
              <a:ln>
                <a:noFill/>
              </a:ln>
              <a:solidFill>
                <a:srgbClr val="63A537">
                  <a:lumMod val="50000"/>
                </a:srgbClr>
              </a:solidFill>
              <a:effectLst/>
              <a:uLnTx/>
              <a:uFillTx/>
              <a:latin typeface="Hind Vadodara"/>
              <a:cs typeface="Hind Vadodara"/>
              <a:sym typeface="Hind Vadodara"/>
            </a:endParaRPr>
          </a:p>
        </p:txBody>
      </p:sp>
    </p:spTree>
    <p:extLst>
      <p:ext uri="{BB962C8B-B14F-4D97-AF65-F5344CB8AC3E}">
        <p14:creationId xmlns:p14="http://schemas.microsoft.com/office/powerpoint/2010/main" val="177255664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9" name="TextBox 8">
            <a:extLst>
              <a:ext uri="{FF2B5EF4-FFF2-40B4-BE49-F238E27FC236}">
                <a16:creationId xmlns:a16="http://schemas.microsoft.com/office/drawing/2014/main" id="{2089D2C6-4543-4248-92D3-99658C3E01A7}"/>
              </a:ext>
            </a:extLst>
          </p:cNvPr>
          <p:cNvSpPr txBox="1"/>
          <p:nvPr/>
        </p:nvSpPr>
        <p:spPr>
          <a:xfrm>
            <a:off x="6705600" y="2590800"/>
            <a:ext cx="5181600" cy="2308324"/>
          </a:xfrm>
          <a:prstGeom prst="rect">
            <a:avLst/>
          </a:prstGeom>
          <a:noFill/>
        </p:spPr>
        <p:txBody>
          <a:bodyPr wrap="square" lIns="91440" tIns="45720" rIns="91440" bIns="45720" anchor="t">
            <a:spAutoFit/>
          </a:bodyPr>
          <a:lstStyle/>
          <a:p>
            <a:pPr algn="ctr"/>
            <a:r>
              <a:rPr lang="en-US" sz="4800" b="1" dirty="0">
                <a:solidFill>
                  <a:schemeClr val="bg1"/>
                </a:solidFill>
              </a:rPr>
              <a:t>Team </a:t>
            </a:r>
            <a:endParaRPr lang="en-US" sz="4800" b="1" dirty="0">
              <a:solidFill>
                <a:schemeClr val="bg1"/>
              </a:solidFill>
              <a:cs typeface="Arial"/>
            </a:endParaRPr>
          </a:p>
          <a:p>
            <a:pPr algn="ctr"/>
            <a:r>
              <a:rPr lang="en-US" sz="4800" b="1" dirty="0">
                <a:solidFill>
                  <a:schemeClr val="bg1"/>
                </a:solidFill>
              </a:rPr>
              <a:t>Action Planning Time</a:t>
            </a:r>
            <a:endParaRPr lang="en-US" sz="4800" b="1" dirty="0">
              <a:solidFill>
                <a:schemeClr val="bg1"/>
              </a:solidFill>
              <a:cs typeface="Arial"/>
            </a:endParaRPr>
          </a:p>
        </p:txBody>
      </p:sp>
    </p:spTree>
    <p:extLst>
      <p:ext uri="{BB962C8B-B14F-4D97-AF65-F5344CB8AC3E}">
        <p14:creationId xmlns:p14="http://schemas.microsoft.com/office/powerpoint/2010/main" val="68182816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rgbClr val="045018"/>
        </a:solid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B5B2C9F-C2F8-40E8-8EF9-4DF407966056}"/>
              </a:ext>
            </a:extLst>
          </p:cNvPr>
          <p:cNvSpPr>
            <a:spLocks noGrp="1"/>
          </p:cNvSpPr>
          <p:nvPr>
            <p:ph type="body" idx="1"/>
          </p:nvPr>
        </p:nvSpPr>
        <p:spPr>
          <a:xfrm>
            <a:off x="380880" y="1445732"/>
            <a:ext cx="9702323" cy="5188177"/>
          </a:xfrm>
          <a:solidFill>
            <a:schemeClr val="bg2">
              <a:lumMod val="20000"/>
              <a:lumOff val="80000"/>
            </a:schemeClr>
          </a:solidFill>
          <a:ln>
            <a:solidFill>
              <a:schemeClr val="tx2">
                <a:lumMod val="10000"/>
              </a:schemeClr>
            </a:solidFill>
          </a:ln>
        </p:spPr>
        <p:txBody>
          <a:bodyPr numCol="2"/>
          <a:lstStyle/>
          <a:p>
            <a:pPr marL="202565" indent="0">
              <a:lnSpc>
                <a:spcPct val="90000"/>
              </a:lnSpc>
              <a:buClr>
                <a:prstClr val="white"/>
              </a:buClr>
              <a:buNone/>
            </a:pPr>
            <a:r>
              <a:rPr lang="en-US" sz="2400" dirty="0">
                <a:solidFill>
                  <a:srgbClr val="1B190F"/>
                </a:solidFill>
                <a:latin typeface="Franklin Gothic Book" panose="020B0503020102020204" pitchFamily="34" charset="0"/>
                <a:ea typeface="ＭＳ Ｐゴシック"/>
              </a:rPr>
              <a:t>Meet with your team and discuss action steps related to the following items reviewed today:</a:t>
            </a:r>
          </a:p>
          <a:p>
            <a:pPr marL="202565" indent="0">
              <a:lnSpc>
                <a:spcPct val="90000"/>
              </a:lnSpc>
              <a:buClr>
                <a:prstClr val="white"/>
              </a:buClr>
              <a:buNone/>
            </a:pPr>
            <a:endParaRPr lang="en-US" sz="2400" dirty="0">
              <a:solidFill>
                <a:srgbClr val="1B190F"/>
              </a:solidFill>
              <a:latin typeface="Franklin Gothic Book" panose="020B0503020102020204" pitchFamily="34" charset="0"/>
              <a:ea typeface="ＭＳ Ｐゴシック"/>
            </a:endParaRPr>
          </a:p>
          <a:p>
            <a:pPr marL="202565" indent="0">
              <a:lnSpc>
                <a:spcPct val="90000"/>
              </a:lnSpc>
              <a:buClr>
                <a:prstClr val="white"/>
              </a:buClr>
              <a:buNone/>
            </a:pPr>
            <a:r>
              <a:rPr lang="en-US" sz="2400" b="1" dirty="0">
                <a:solidFill>
                  <a:srgbClr val="1B190F"/>
                </a:solidFill>
                <a:latin typeface="Franklin Gothic Book" panose="020B0503020102020204" pitchFamily="34" charset="0"/>
                <a:ea typeface="ＭＳ Ｐゴシック"/>
              </a:rPr>
              <a:t>1. Review notes from our sharing activity today. What great ideas did you take away?</a:t>
            </a:r>
          </a:p>
          <a:p>
            <a:pPr marL="202565" indent="0">
              <a:lnSpc>
                <a:spcPct val="90000"/>
              </a:lnSpc>
              <a:buClr>
                <a:prstClr val="white"/>
              </a:buClr>
              <a:buNone/>
            </a:pPr>
            <a:endParaRPr lang="en-US" sz="2400" b="1" dirty="0">
              <a:solidFill>
                <a:srgbClr val="1B190F"/>
              </a:solidFill>
              <a:latin typeface="Franklin Gothic Book" panose="020B0503020102020204" pitchFamily="34" charset="0"/>
              <a:ea typeface="ＭＳ Ｐゴシック"/>
            </a:endParaRPr>
          </a:p>
          <a:p>
            <a:pPr marL="202565" indent="0">
              <a:lnSpc>
                <a:spcPct val="90000"/>
              </a:lnSpc>
              <a:buClr>
                <a:prstClr val="white"/>
              </a:buClr>
              <a:buNone/>
            </a:pPr>
            <a:r>
              <a:rPr lang="en-US" sz="2400" b="1" dirty="0">
                <a:solidFill>
                  <a:srgbClr val="1B190F"/>
                </a:solidFill>
                <a:latin typeface="Franklin Gothic Book" panose="020B0503020102020204" pitchFamily="34" charset="0"/>
                <a:ea typeface="ＭＳ Ｐゴシック"/>
              </a:rPr>
              <a:t>2. What are your next steps with reviewing your Fidelity &amp; Outcome data and action steps?</a:t>
            </a:r>
          </a:p>
          <a:p>
            <a:pPr marL="202565" indent="0">
              <a:lnSpc>
                <a:spcPct val="90000"/>
              </a:lnSpc>
              <a:buClr>
                <a:prstClr val="white"/>
              </a:buClr>
              <a:buNone/>
            </a:pPr>
            <a:endParaRPr lang="en-US" sz="2400" b="1" dirty="0">
              <a:solidFill>
                <a:srgbClr val="1B190F"/>
              </a:solidFill>
              <a:latin typeface="Franklin Gothic Book" panose="020B0503020102020204" pitchFamily="34" charset="0"/>
              <a:ea typeface="ＭＳ Ｐゴシック"/>
              <a:cs typeface="Calibri" panose="020F0502020204030204" pitchFamily="34" charset="0"/>
            </a:endParaRPr>
          </a:p>
          <a:p>
            <a:pPr marL="202565" indent="0">
              <a:lnSpc>
                <a:spcPct val="90000"/>
              </a:lnSpc>
              <a:buClr>
                <a:prstClr val="white"/>
              </a:buClr>
              <a:buNone/>
            </a:pPr>
            <a:r>
              <a:rPr lang="en-US" sz="2400" b="1" dirty="0">
                <a:solidFill>
                  <a:srgbClr val="1B190F"/>
                </a:solidFill>
                <a:latin typeface="Franklin Gothic Book" panose="020B0503020102020204" pitchFamily="34" charset="0"/>
                <a:ea typeface="ＭＳ Ｐゴシック"/>
                <a:cs typeface="Calibri"/>
              </a:rPr>
              <a:t>3. How can your data be organized into a brief but cohesive Annual Evaluation Plan?</a:t>
            </a:r>
          </a:p>
          <a:p>
            <a:pPr marL="202565" indent="0">
              <a:lnSpc>
                <a:spcPct val="90000"/>
              </a:lnSpc>
              <a:buNone/>
            </a:pPr>
            <a:endParaRPr lang="en-US" sz="2400" b="1" dirty="0">
              <a:solidFill>
                <a:srgbClr val="1B190F"/>
              </a:solidFill>
              <a:latin typeface="Franklin Gothic Book" panose="020B0503020102020204" pitchFamily="34" charset="0"/>
              <a:ea typeface="ＭＳ Ｐゴシック"/>
            </a:endParaRPr>
          </a:p>
          <a:p>
            <a:pPr marL="202565" indent="0">
              <a:lnSpc>
                <a:spcPct val="90000"/>
              </a:lnSpc>
              <a:buNone/>
            </a:pPr>
            <a:r>
              <a:rPr lang="en-US" sz="2400" b="1" dirty="0">
                <a:solidFill>
                  <a:srgbClr val="1B190F"/>
                </a:solidFill>
                <a:latin typeface="Franklin Gothic Book" panose="020B0503020102020204" pitchFamily="34" charset="0"/>
                <a:ea typeface="ＭＳ Ｐゴシック"/>
              </a:rPr>
              <a:t>4. As you review the goals developed in October, based on review of today’s data, what revisions are needed for this upcoming year?</a:t>
            </a:r>
          </a:p>
          <a:p>
            <a:pPr marL="202565" indent="0">
              <a:lnSpc>
                <a:spcPct val="90000"/>
              </a:lnSpc>
              <a:buNone/>
            </a:pPr>
            <a:endParaRPr lang="en-US" sz="2400" b="1" dirty="0">
              <a:solidFill>
                <a:srgbClr val="1B190F"/>
              </a:solidFill>
              <a:latin typeface="Franklin Gothic Book" panose="020B0503020102020204" pitchFamily="34" charset="0"/>
              <a:ea typeface="ＭＳ Ｐゴシック"/>
            </a:endParaRPr>
          </a:p>
          <a:p>
            <a:pPr marL="202565" indent="0">
              <a:lnSpc>
                <a:spcPct val="90000"/>
              </a:lnSpc>
              <a:buNone/>
            </a:pPr>
            <a:r>
              <a:rPr lang="en-US" sz="2400" b="1" dirty="0">
                <a:solidFill>
                  <a:srgbClr val="1B190F"/>
                </a:solidFill>
                <a:latin typeface="Franklin Gothic Book" panose="020B0503020102020204" pitchFamily="34" charset="0"/>
                <a:ea typeface="ＭＳ Ｐゴシック"/>
              </a:rPr>
              <a:t>5. What revisions are needed for your PBIS resources and PD for this next school year?</a:t>
            </a:r>
            <a:endParaRPr lang="en-US" sz="2400" dirty="0">
              <a:solidFill>
                <a:srgbClr val="1B190F"/>
              </a:solidFill>
              <a:latin typeface="Franklin Gothic Book" panose="020B0503020102020204" pitchFamily="34" charset="0"/>
              <a:ea typeface="ＭＳ Ｐゴシック"/>
            </a:endParaRPr>
          </a:p>
          <a:p>
            <a:pPr marL="202565" indent="0">
              <a:lnSpc>
                <a:spcPct val="90000"/>
              </a:lnSpc>
              <a:buNone/>
            </a:pPr>
            <a:endParaRPr lang="en-US" sz="2400" dirty="0">
              <a:solidFill>
                <a:srgbClr val="1B190F"/>
              </a:solidFill>
              <a:latin typeface="Franklin Gothic Book" panose="020B0503020102020204" pitchFamily="34" charset="0"/>
              <a:ea typeface="ＭＳ Ｐゴシック"/>
            </a:endParaRPr>
          </a:p>
          <a:p>
            <a:pPr marL="202565" indent="0">
              <a:lnSpc>
                <a:spcPct val="90000"/>
              </a:lnSpc>
              <a:buNone/>
            </a:pPr>
            <a:r>
              <a:rPr lang="en-US" sz="2400" dirty="0">
                <a:solidFill>
                  <a:srgbClr val="1B190F"/>
                </a:solidFill>
                <a:latin typeface="Franklin Gothic Book" panose="020B0503020102020204" pitchFamily="34" charset="0"/>
                <a:ea typeface="ＭＳ Ｐゴシック"/>
              </a:rPr>
              <a:t>Please update your action plans and share with your trainers.</a:t>
            </a:r>
          </a:p>
          <a:p>
            <a:pPr marL="202565" indent="0">
              <a:lnSpc>
                <a:spcPct val="90000"/>
              </a:lnSpc>
              <a:buNone/>
            </a:pPr>
            <a:r>
              <a:rPr lang="en-US" sz="2400" dirty="0">
                <a:solidFill>
                  <a:srgbClr val="1B190F"/>
                </a:solidFill>
                <a:latin typeface="Franklin Gothic Book" panose="020B0503020102020204" pitchFamily="34" charset="0"/>
                <a:ea typeface="ＭＳ Ｐゴシック"/>
              </a:rPr>
              <a:t>Or use the</a:t>
            </a:r>
            <a:r>
              <a:rPr lang="en-US" sz="2400" dirty="0">
                <a:solidFill>
                  <a:srgbClr val="002060"/>
                </a:solidFill>
                <a:latin typeface="Franklin Gothic Book" panose="020B0503020102020204" pitchFamily="34" charset="0"/>
                <a:ea typeface="ＭＳ Ｐゴシック"/>
              </a:rPr>
              <a:t> </a:t>
            </a:r>
            <a:r>
              <a:rPr lang="en-US" sz="2400" dirty="0">
                <a:solidFill>
                  <a:srgbClr val="002060"/>
                </a:solidFill>
                <a:latin typeface="Franklin Gothic Book" panose="020B0503020102020204" pitchFamily="34" charset="0"/>
                <a:ea typeface="ＭＳ Ｐゴシック"/>
                <a:hlinkClick r:id="rId3">
                  <a:extLst>
                    <a:ext uri="{A12FA001-AC4F-418D-AE19-62706E023703}">
                      <ahyp:hlinkClr xmlns:ahyp="http://schemas.microsoft.com/office/drawing/2018/hyperlinkcolor" val="tx"/>
                    </a:ext>
                  </a:extLst>
                </a:hlinkClick>
              </a:rPr>
              <a:t>TFI Action Plan Document</a:t>
            </a:r>
            <a:endParaRPr lang="en-US" sz="2400" dirty="0">
              <a:solidFill>
                <a:srgbClr val="002060"/>
              </a:solidFill>
              <a:latin typeface="Franklin Gothic Book" panose="020B0503020102020204" pitchFamily="34" charset="0"/>
              <a:ea typeface="ＭＳ Ｐゴシック"/>
            </a:endParaRPr>
          </a:p>
          <a:p>
            <a:pPr marL="202565" indent="0">
              <a:lnSpc>
                <a:spcPct val="90000"/>
              </a:lnSpc>
              <a:buNone/>
            </a:pPr>
            <a:endParaRPr lang="en-US" sz="2400" dirty="0">
              <a:solidFill>
                <a:srgbClr val="1B190F"/>
              </a:solidFill>
              <a:latin typeface="Franklin Gothic Book" panose="020B0503020102020204" pitchFamily="34" charset="0"/>
            </a:endParaRPr>
          </a:p>
        </p:txBody>
      </p:sp>
      <p:sp>
        <p:nvSpPr>
          <p:cNvPr id="4" name="Title 3">
            <a:extLst>
              <a:ext uri="{FF2B5EF4-FFF2-40B4-BE49-F238E27FC236}">
                <a16:creationId xmlns:a16="http://schemas.microsoft.com/office/drawing/2014/main" id="{213656BD-692E-4E1A-9B33-A8BFA25CA0EB}"/>
              </a:ext>
            </a:extLst>
          </p:cNvPr>
          <p:cNvSpPr>
            <a:spLocks noGrp="1"/>
          </p:cNvSpPr>
          <p:nvPr>
            <p:ph type="title"/>
          </p:nvPr>
        </p:nvSpPr>
        <p:spPr>
          <a:xfrm>
            <a:off x="380880" y="467463"/>
            <a:ext cx="9810469" cy="845600"/>
          </a:xfrm>
          <a:solidFill>
            <a:schemeClr val="accent2">
              <a:lumMod val="20000"/>
              <a:lumOff val="80000"/>
            </a:schemeClr>
          </a:solidFill>
          <a:ln>
            <a:solidFill>
              <a:schemeClr val="tx2">
                <a:lumMod val="10000"/>
              </a:schemeClr>
            </a:solidFill>
          </a:ln>
        </p:spPr>
        <p:txBody>
          <a:bodyPr/>
          <a:lstStyle/>
          <a:p>
            <a:r>
              <a:rPr lang="en-US" dirty="0">
                <a:solidFill>
                  <a:schemeClr val="tx2">
                    <a:lumMod val="10000"/>
                  </a:schemeClr>
                </a:solidFill>
              </a:rPr>
              <a:t>TEAM TIME</a:t>
            </a:r>
          </a:p>
        </p:txBody>
      </p:sp>
      <p:grpSp>
        <p:nvGrpSpPr>
          <p:cNvPr id="6" name="Group 5">
            <a:extLst>
              <a:ext uri="{FF2B5EF4-FFF2-40B4-BE49-F238E27FC236}">
                <a16:creationId xmlns:a16="http://schemas.microsoft.com/office/drawing/2014/main" id="{1A61BB3F-A561-4650-AB31-80BE6A096FC9}"/>
              </a:ext>
            </a:extLst>
          </p:cNvPr>
          <p:cNvGrpSpPr/>
          <p:nvPr/>
        </p:nvGrpSpPr>
        <p:grpSpPr>
          <a:xfrm>
            <a:off x="10652880" y="287492"/>
            <a:ext cx="1158240" cy="1158240"/>
            <a:chOff x="7429182" y="2594804"/>
            <a:chExt cx="868680" cy="868680"/>
          </a:xfrm>
        </p:grpSpPr>
        <p:sp>
          <p:nvSpPr>
            <p:cNvPr id="7" name="Google Shape;662;p43">
              <a:extLst>
                <a:ext uri="{FF2B5EF4-FFF2-40B4-BE49-F238E27FC236}">
                  <a16:creationId xmlns:a16="http://schemas.microsoft.com/office/drawing/2014/main" id="{8F922E58-9678-40F5-9EA1-A7258612794C}"/>
                </a:ext>
              </a:extLst>
            </p:cNvPr>
            <p:cNvSpPr/>
            <p:nvPr/>
          </p:nvSpPr>
          <p:spPr>
            <a:xfrm>
              <a:off x="7429182" y="2594804"/>
              <a:ext cx="868680" cy="868680"/>
            </a:xfrm>
            <a:prstGeom prst="ellipse">
              <a:avLst/>
            </a:prstGeom>
            <a:gradFill>
              <a:gsLst>
                <a:gs pos="0">
                  <a:schemeClr val="accent2"/>
                </a:gs>
                <a:gs pos="100000">
                  <a:schemeClr val="accent1"/>
                </a:gs>
              </a:gsLst>
              <a:lin ang="10800025"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nvGrpSpPr>
            <p:cNvPr id="8" name="Google Shape;7825;p68">
              <a:extLst>
                <a:ext uri="{FF2B5EF4-FFF2-40B4-BE49-F238E27FC236}">
                  <a16:creationId xmlns:a16="http://schemas.microsoft.com/office/drawing/2014/main" id="{BA210673-EF27-47A9-B2DE-0A6577FCF113}"/>
                </a:ext>
              </a:extLst>
            </p:cNvPr>
            <p:cNvGrpSpPr/>
            <p:nvPr/>
          </p:nvGrpSpPr>
          <p:grpSpPr>
            <a:xfrm>
              <a:off x="7695803" y="2835669"/>
              <a:ext cx="354145" cy="351869"/>
              <a:chOff x="3514900" y="1489020"/>
              <a:chExt cx="354145" cy="351869"/>
            </a:xfrm>
          </p:grpSpPr>
          <p:sp>
            <p:nvSpPr>
              <p:cNvPr id="9" name="Google Shape;7826;p68">
                <a:extLst>
                  <a:ext uri="{FF2B5EF4-FFF2-40B4-BE49-F238E27FC236}">
                    <a16:creationId xmlns:a16="http://schemas.microsoft.com/office/drawing/2014/main" id="{E83D9B99-F43E-4D73-B125-512387751B34}"/>
                  </a:ext>
                </a:extLst>
              </p:cNvPr>
              <p:cNvSpPr/>
              <p:nvPr/>
            </p:nvSpPr>
            <p:spPr>
              <a:xfrm>
                <a:off x="3514900" y="1489020"/>
                <a:ext cx="354145" cy="351869"/>
              </a:xfrm>
              <a:custGeom>
                <a:avLst/>
                <a:gdLst/>
                <a:ahLst/>
                <a:cxnLst/>
                <a:rect l="l" t="t" r="r" b="b"/>
                <a:pathLst>
                  <a:path w="23653" h="23501" extrusionOk="0">
                    <a:moveTo>
                      <a:pt x="19698" y="1"/>
                    </a:moveTo>
                    <a:cubicBezTo>
                      <a:pt x="19495" y="1"/>
                      <a:pt x="19290" y="80"/>
                      <a:pt x="19133" y="237"/>
                    </a:cubicBezTo>
                    <a:lnTo>
                      <a:pt x="316" y="19075"/>
                    </a:lnTo>
                    <a:cubicBezTo>
                      <a:pt x="0" y="19369"/>
                      <a:pt x="0" y="19874"/>
                      <a:pt x="316" y="20168"/>
                    </a:cubicBezTo>
                    <a:lnTo>
                      <a:pt x="3406" y="23280"/>
                    </a:lnTo>
                    <a:cubicBezTo>
                      <a:pt x="3564" y="23427"/>
                      <a:pt x="3764" y="23501"/>
                      <a:pt x="3964" y="23501"/>
                    </a:cubicBezTo>
                    <a:cubicBezTo>
                      <a:pt x="4163" y="23501"/>
                      <a:pt x="4363" y="23427"/>
                      <a:pt x="4521" y="23280"/>
                    </a:cubicBezTo>
                    <a:lnTo>
                      <a:pt x="23358" y="4442"/>
                    </a:lnTo>
                    <a:cubicBezTo>
                      <a:pt x="23653" y="4148"/>
                      <a:pt x="23653" y="3643"/>
                      <a:pt x="23358" y="3328"/>
                    </a:cubicBezTo>
                    <a:lnTo>
                      <a:pt x="20247" y="237"/>
                    </a:lnTo>
                    <a:cubicBezTo>
                      <a:pt x="20100" y="80"/>
                      <a:pt x="19900" y="1"/>
                      <a:pt x="19698" y="1"/>
                    </a:cubicBezTo>
                    <a:close/>
                  </a:path>
                </a:pathLst>
              </a:custGeom>
              <a:solidFill>
                <a:srgbClr val="BECBD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 name="Google Shape;7827;p68">
                <a:extLst>
                  <a:ext uri="{FF2B5EF4-FFF2-40B4-BE49-F238E27FC236}">
                    <a16:creationId xmlns:a16="http://schemas.microsoft.com/office/drawing/2014/main" id="{B1E3BB45-79CD-4C32-9BCB-F5A36F99BC0C}"/>
                  </a:ext>
                </a:extLst>
              </p:cNvPr>
              <p:cNvSpPr/>
              <p:nvPr/>
            </p:nvSpPr>
            <p:spPr>
              <a:xfrm>
                <a:off x="3619094" y="1759498"/>
                <a:ext cx="24570" cy="24884"/>
              </a:xfrm>
              <a:custGeom>
                <a:avLst/>
                <a:gdLst/>
                <a:ahLst/>
                <a:cxnLst/>
                <a:rect l="l" t="t" r="r" b="b"/>
                <a:pathLst>
                  <a:path w="1641" h="1662" extrusionOk="0">
                    <a:moveTo>
                      <a:pt x="526" y="1"/>
                    </a:moveTo>
                    <a:lnTo>
                      <a:pt x="1" y="548"/>
                    </a:lnTo>
                    <a:lnTo>
                      <a:pt x="1115" y="1662"/>
                    </a:lnTo>
                    <a:lnTo>
                      <a:pt x="1640" y="1136"/>
                    </a:lnTo>
                    <a:lnTo>
                      <a:pt x="526" y="1"/>
                    </a:lnTo>
                    <a:close/>
                  </a:path>
                </a:pathLst>
              </a:custGeom>
              <a:solidFill>
                <a:srgbClr val="88A1B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 name="Google Shape;7828;p68">
                <a:extLst>
                  <a:ext uri="{FF2B5EF4-FFF2-40B4-BE49-F238E27FC236}">
                    <a16:creationId xmlns:a16="http://schemas.microsoft.com/office/drawing/2014/main" id="{BBD68F72-108A-4DF2-85DE-67491B34D323}"/>
                  </a:ext>
                </a:extLst>
              </p:cNvPr>
              <p:cNvSpPr/>
              <p:nvPr/>
            </p:nvSpPr>
            <p:spPr>
              <a:xfrm>
                <a:off x="3623181" y="1722052"/>
                <a:ext cx="41249" cy="41249"/>
              </a:xfrm>
              <a:custGeom>
                <a:avLst/>
                <a:gdLst/>
                <a:ahLst/>
                <a:cxnLst/>
                <a:rect l="l" t="t" r="r" b="b"/>
                <a:pathLst>
                  <a:path w="2755" h="2755" extrusionOk="0">
                    <a:moveTo>
                      <a:pt x="526" y="0"/>
                    </a:moveTo>
                    <a:lnTo>
                      <a:pt x="1" y="526"/>
                    </a:lnTo>
                    <a:lnTo>
                      <a:pt x="2229" y="2754"/>
                    </a:lnTo>
                    <a:lnTo>
                      <a:pt x="2755" y="2229"/>
                    </a:lnTo>
                    <a:lnTo>
                      <a:pt x="526" y="0"/>
                    </a:lnTo>
                    <a:close/>
                  </a:path>
                </a:pathLst>
              </a:custGeom>
              <a:solidFill>
                <a:srgbClr val="88A1B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 name="Google Shape;7829;p68">
                <a:extLst>
                  <a:ext uri="{FF2B5EF4-FFF2-40B4-BE49-F238E27FC236}">
                    <a16:creationId xmlns:a16="http://schemas.microsoft.com/office/drawing/2014/main" id="{7044CE38-B734-4AC8-99B2-5BD16475D4A2}"/>
                  </a:ext>
                </a:extLst>
              </p:cNvPr>
              <p:cNvSpPr/>
              <p:nvPr/>
            </p:nvSpPr>
            <p:spPr>
              <a:xfrm>
                <a:off x="3560536" y="1784682"/>
                <a:ext cx="41264" cy="41579"/>
              </a:xfrm>
              <a:custGeom>
                <a:avLst/>
                <a:gdLst/>
                <a:ahLst/>
                <a:cxnLst/>
                <a:rect l="l" t="t" r="r" b="b"/>
                <a:pathLst>
                  <a:path w="2756" h="2777" extrusionOk="0">
                    <a:moveTo>
                      <a:pt x="527" y="1"/>
                    </a:moveTo>
                    <a:lnTo>
                      <a:pt x="1" y="548"/>
                    </a:lnTo>
                    <a:lnTo>
                      <a:pt x="2230" y="2776"/>
                    </a:lnTo>
                    <a:lnTo>
                      <a:pt x="2755" y="2251"/>
                    </a:lnTo>
                    <a:lnTo>
                      <a:pt x="527" y="1"/>
                    </a:lnTo>
                    <a:close/>
                  </a:path>
                </a:pathLst>
              </a:custGeom>
              <a:solidFill>
                <a:srgbClr val="88A1B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 name="Google Shape;7830;p68">
                <a:extLst>
                  <a:ext uri="{FF2B5EF4-FFF2-40B4-BE49-F238E27FC236}">
                    <a16:creationId xmlns:a16="http://schemas.microsoft.com/office/drawing/2014/main" id="{1BDAE948-3AB9-4D52-ADF6-7CD8A0B740E4}"/>
                  </a:ext>
                </a:extLst>
              </p:cNvPr>
              <p:cNvSpPr/>
              <p:nvPr/>
            </p:nvSpPr>
            <p:spPr>
              <a:xfrm>
                <a:off x="3660957" y="1717635"/>
                <a:ext cx="24570" cy="24884"/>
              </a:xfrm>
              <a:custGeom>
                <a:avLst/>
                <a:gdLst/>
                <a:ahLst/>
                <a:cxnLst/>
                <a:rect l="l" t="t" r="r" b="b"/>
                <a:pathLst>
                  <a:path w="1641" h="1662" extrusionOk="0">
                    <a:moveTo>
                      <a:pt x="526" y="1"/>
                    </a:moveTo>
                    <a:lnTo>
                      <a:pt x="1" y="547"/>
                    </a:lnTo>
                    <a:lnTo>
                      <a:pt x="1115" y="1662"/>
                    </a:lnTo>
                    <a:lnTo>
                      <a:pt x="1641" y="1136"/>
                    </a:lnTo>
                    <a:lnTo>
                      <a:pt x="526" y="1"/>
                    </a:lnTo>
                    <a:close/>
                  </a:path>
                </a:pathLst>
              </a:custGeom>
              <a:solidFill>
                <a:srgbClr val="88A1B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 name="Google Shape;7831;p68">
                <a:extLst>
                  <a:ext uri="{FF2B5EF4-FFF2-40B4-BE49-F238E27FC236}">
                    <a16:creationId xmlns:a16="http://schemas.microsoft.com/office/drawing/2014/main" id="{2CF165C3-9F5A-40CC-8E1A-57276BB026EA}"/>
                  </a:ext>
                </a:extLst>
              </p:cNvPr>
              <p:cNvSpPr/>
              <p:nvPr/>
            </p:nvSpPr>
            <p:spPr>
              <a:xfrm>
                <a:off x="3681739" y="1696868"/>
                <a:ext cx="24570" cy="24555"/>
              </a:xfrm>
              <a:custGeom>
                <a:avLst/>
                <a:gdLst/>
                <a:ahLst/>
                <a:cxnLst/>
                <a:rect l="l" t="t" r="r" b="b"/>
                <a:pathLst>
                  <a:path w="1641" h="1640" extrusionOk="0">
                    <a:moveTo>
                      <a:pt x="526" y="0"/>
                    </a:moveTo>
                    <a:lnTo>
                      <a:pt x="0" y="526"/>
                    </a:lnTo>
                    <a:lnTo>
                      <a:pt x="1115" y="1640"/>
                    </a:lnTo>
                    <a:lnTo>
                      <a:pt x="1640" y="1114"/>
                    </a:lnTo>
                    <a:lnTo>
                      <a:pt x="526" y="0"/>
                    </a:lnTo>
                    <a:close/>
                  </a:path>
                </a:pathLst>
              </a:custGeom>
              <a:solidFill>
                <a:srgbClr val="88A1B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 name="Google Shape;7832;p68">
                <a:extLst>
                  <a:ext uri="{FF2B5EF4-FFF2-40B4-BE49-F238E27FC236}">
                    <a16:creationId xmlns:a16="http://schemas.microsoft.com/office/drawing/2014/main" id="{051AC3A3-5FD0-4162-B78A-08FC0AA998D3}"/>
                  </a:ext>
                </a:extLst>
              </p:cNvPr>
              <p:cNvSpPr/>
              <p:nvPr/>
            </p:nvSpPr>
            <p:spPr>
              <a:xfrm>
                <a:off x="3686141" y="1659092"/>
                <a:ext cx="41249" cy="41564"/>
              </a:xfrm>
              <a:custGeom>
                <a:avLst/>
                <a:gdLst/>
                <a:ahLst/>
                <a:cxnLst/>
                <a:rect l="l" t="t" r="r" b="b"/>
                <a:pathLst>
                  <a:path w="2755" h="2776" extrusionOk="0">
                    <a:moveTo>
                      <a:pt x="526" y="0"/>
                    </a:moveTo>
                    <a:lnTo>
                      <a:pt x="1" y="547"/>
                    </a:lnTo>
                    <a:lnTo>
                      <a:pt x="2229" y="2775"/>
                    </a:lnTo>
                    <a:lnTo>
                      <a:pt x="2755" y="2250"/>
                    </a:lnTo>
                    <a:lnTo>
                      <a:pt x="526" y="0"/>
                    </a:lnTo>
                    <a:close/>
                  </a:path>
                </a:pathLst>
              </a:custGeom>
              <a:solidFill>
                <a:srgbClr val="88A1B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6" name="Google Shape;7833;p68">
                <a:extLst>
                  <a:ext uri="{FF2B5EF4-FFF2-40B4-BE49-F238E27FC236}">
                    <a16:creationId xmlns:a16="http://schemas.microsoft.com/office/drawing/2014/main" id="{3E61AA81-FFE5-43B7-9D9E-86C33377A184}"/>
                  </a:ext>
                </a:extLst>
              </p:cNvPr>
              <p:cNvSpPr/>
              <p:nvPr/>
            </p:nvSpPr>
            <p:spPr>
              <a:xfrm>
                <a:off x="3723602" y="1654990"/>
                <a:ext cx="24884" cy="24570"/>
              </a:xfrm>
              <a:custGeom>
                <a:avLst/>
                <a:gdLst/>
                <a:ahLst/>
                <a:cxnLst/>
                <a:rect l="l" t="t" r="r" b="b"/>
                <a:pathLst>
                  <a:path w="1662" h="1641" extrusionOk="0">
                    <a:moveTo>
                      <a:pt x="526" y="1"/>
                    </a:moveTo>
                    <a:lnTo>
                      <a:pt x="1" y="526"/>
                    </a:lnTo>
                    <a:lnTo>
                      <a:pt x="1115" y="1641"/>
                    </a:lnTo>
                    <a:lnTo>
                      <a:pt x="1662" y="1115"/>
                    </a:lnTo>
                    <a:lnTo>
                      <a:pt x="526" y="1"/>
                    </a:lnTo>
                    <a:close/>
                  </a:path>
                </a:pathLst>
              </a:custGeom>
              <a:solidFill>
                <a:srgbClr val="88A1B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 name="Google Shape;7834;p68">
                <a:extLst>
                  <a:ext uri="{FF2B5EF4-FFF2-40B4-BE49-F238E27FC236}">
                    <a16:creationId xmlns:a16="http://schemas.microsoft.com/office/drawing/2014/main" id="{A18DA078-94DA-41BE-B3A7-09A63A60D4BD}"/>
                  </a:ext>
                </a:extLst>
              </p:cNvPr>
              <p:cNvSpPr/>
              <p:nvPr/>
            </p:nvSpPr>
            <p:spPr>
              <a:xfrm>
                <a:off x="3744698" y="1633909"/>
                <a:ext cx="24570" cy="24884"/>
              </a:xfrm>
              <a:custGeom>
                <a:avLst/>
                <a:gdLst/>
                <a:ahLst/>
                <a:cxnLst/>
                <a:rect l="l" t="t" r="r" b="b"/>
                <a:pathLst>
                  <a:path w="1641" h="1662" extrusionOk="0">
                    <a:moveTo>
                      <a:pt x="526" y="0"/>
                    </a:moveTo>
                    <a:lnTo>
                      <a:pt x="0" y="547"/>
                    </a:lnTo>
                    <a:lnTo>
                      <a:pt x="1115" y="1661"/>
                    </a:lnTo>
                    <a:lnTo>
                      <a:pt x="1640" y="1115"/>
                    </a:lnTo>
                    <a:lnTo>
                      <a:pt x="526" y="0"/>
                    </a:lnTo>
                    <a:close/>
                  </a:path>
                </a:pathLst>
              </a:custGeom>
              <a:solidFill>
                <a:srgbClr val="88A1B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8" name="Google Shape;7835;p68">
                <a:extLst>
                  <a:ext uri="{FF2B5EF4-FFF2-40B4-BE49-F238E27FC236}">
                    <a16:creationId xmlns:a16="http://schemas.microsoft.com/office/drawing/2014/main" id="{1A28F0CE-ACD8-4CC5-ABB8-99937EE472F6}"/>
                  </a:ext>
                </a:extLst>
              </p:cNvPr>
              <p:cNvSpPr/>
              <p:nvPr/>
            </p:nvSpPr>
            <p:spPr>
              <a:xfrm>
                <a:off x="3748786" y="1596447"/>
                <a:ext cx="41564" cy="41249"/>
              </a:xfrm>
              <a:custGeom>
                <a:avLst/>
                <a:gdLst/>
                <a:ahLst/>
                <a:cxnLst/>
                <a:rect l="l" t="t" r="r" b="b"/>
                <a:pathLst>
                  <a:path w="2776" h="2755" extrusionOk="0">
                    <a:moveTo>
                      <a:pt x="526" y="0"/>
                    </a:moveTo>
                    <a:lnTo>
                      <a:pt x="1" y="526"/>
                    </a:lnTo>
                    <a:lnTo>
                      <a:pt x="2229" y="2755"/>
                    </a:lnTo>
                    <a:lnTo>
                      <a:pt x="2776" y="2229"/>
                    </a:lnTo>
                    <a:lnTo>
                      <a:pt x="526" y="0"/>
                    </a:lnTo>
                    <a:close/>
                  </a:path>
                </a:pathLst>
              </a:custGeom>
              <a:solidFill>
                <a:srgbClr val="88A1B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 name="Google Shape;7836;p68">
                <a:extLst>
                  <a:ext uri="{FF2B5EF4-FFF2-40B4-BE49-F238E27FC236}">
                    <a16:creationId xmlns:a16="http://schemas.microsoft.com/office/drawing/2014/main" id="{FD3B88F4-CA42-478F-B7E8-367730F2E8D9}"/>
                  </a:ext>
                </a:extLst>
              </p:cNvPr>
              <p:cNvSpPr/>
              <p:nvPr/>
            </p:nvSpPr>
            <p:spPr>
              <a:xfrm>
                <a:off x="3786561" y="1592030"/>
                <a:ext cx="24570" cy="24884"/>
              </a:xfrm>
              <a:custGeom>
                <a:avLst/>
                <a:gdLst/>
                <a:ahLst/>
                <a:cxnLst/>
                <a:rect l="l" t="t" r="r" b="b"/>
                <a:pathLst>
                  <a:path w="1641" h="1662" extrusionOk="0">
                    <a:moveTo>
                      <a:pt x="526" y="1"/>
                    </a:moveTo>
                    <a:lnTo>
                      <a:pt x="0" y="548"/>
                    </a:lnTo>
                    <a:lnTo>
                      <a:pt x="1115" y="1662"/>
                    </a:lnTo>
                    <a:lnTo>
                      <a:pt x="1640" y="1136"/>
                    </a:lnTo>
                    <a:lnTo>
                      <a:pt x="526" y="1"/>
                    </a:lnTo>
                    <a:close/>
                  </a:path>
                </a:pathLst>
              </a:custGeom>
              <a:solidFill>
                <a:srgbClr val="88A1B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 name="Google Shape;7837;p68">
                <a:extLst>
                  <a:ext uri="{FF2B5EF4-FFF2-40B4-BE49-F238E27FC236}">
                    <a16:creationId xmlns:a16="http://schemas.microsoft.com/office/drawing/2014/main" id="{C8131860-F9AF-4BFD-A04F-F8FBF9FDB39C}"/>
                  </a:ext>
                </a:extLst>
              </p:cNvPr>
              <p:cNvSpPr/>
              <p:nvPr/>
            </p:nvSpPr>
            <p:spPr>
              <a:xfrm>
                <a:off x="3807343" y="1571264"/>
                <a:ext cx="24869" cy="24570"/>
              </a:xfrm>
              <a:custGeom>
                <a:avLst/>
                <a:gdLst/>
                <a:ahLst/>
                <a:cxnLst/>
                <a:rect l="l" t="t" r="r" b="b"/>
                <a:pathLst>
                  <a:path w="1661" h="1641" extrusionOk="0">
                    <a:moveTo>
                      <a:pt x="526" y="0"/>
                    </a:moveTo>
                    <a:lnTo>
                      <a:pt x="0" y="526"/>
                    </a:lnTo>
                    <a:lnTo>
                      <a:pt x="1114" y="1640"/>
                    </a:lnTo>
                    <a:lnTo>
                      <a:pt x="1661" y="1115"/>
                    </a:lnTo>
                    <a:lnTo>
                      <a:pt x="526" y="0"/>
                    </a:lnTo>
                    <a:close/>
                  </a:path>
                </a:pathLst>
              </a:custGeom>
              <a:solidFill>
                <a:srgbClr val="88A1B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1" name="Google Shape;7838;p68">
                <a:extLst>
                  <a:ext uri="{FF2B5EF4-FFF2-40B4-BE49-F238E27FC236}">
                    <a16:creationId xmlns:a16="http://schemas.microsoft.com/office/drawing/2014/main" id="{A75E7C0C-00B7-449B-8FC8-87BE8F66A825}"/>
                  </a:ext>
                </a:extLst>
              </p:cNvPr>
              <p:cNvSpPr/>
              <p:nvPr/>
            </p:nvSpPr>
            <p:spPr>
              <a:xfrm>
                <a:off x="3811745" y="1533488"/>
                <a:ext cx="41249" cy="41564"/>
              </a:xfrm>
              <a:custGeom>
                <a:avLst/>
                <a:gdLst/>
                <a:ahLst/>
                <a:cxnLst/>
                <a:rect l="l" t="t" r="r" b="b"/>
                <a:pathLst>
                  <a:path w="2755" h="2776" extrusionOk="0">
                    <a:moveTo>
                      <a:pt x="526" y="0"/>
                    </a:moveTo>
                    <a:lnTo>
                      <a:pt x="0" y="526"/>
                    </a:lnTo>
                    <a:lnTo>
                      <a:pt x="2229" y="2776"/>
                    </a:lnTo>
                    <a:lnTo>
                      <a:pt x="2755" y="2229"/>
                    </a:lnTo>
                    <a:lnTo>
                      <a:pt x="526" y="0"/>
                    </a:lnTo>
                    <a:close/>
                  </a:path>
                </a:pathLst>
              </a:custGeom>
              <a:solidFill>
                <a:srgbClr val="88A1B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2" name="Google Shape;7839;p68">
                <a:extLst>
                  <a:ext uri="{FF2B5EF4-FFF2-40B4-BE49-F238E27FC236}">
                    <a16:creationId xmlns:a16="http://schemas.microsoft.com/office/drawing/2014/main" id="{F6424179-C46C-4799-A15B-74B59B080D5F}"/>
                  </a:ext>
                </a:extLst>
              </p:cNvPr>
              <p:cNvSpPr/>
              <p:nvPr/>
            </p:nvSpPr>
            <p:spPr>
              <a:xfrm>
                <a:off x="3597998" y="1780594"/>
                <a:ext cx="24570" cy="24570"/>
              </a:xfrm>
              <a:custGeom>
                <a:avLst/>
                <a:gdLst/>
                <a:ahLst/>
                <a:cxnLst/>
                <a:rect l="l" t="t" r="r" b="b"/>
                <a:pathLst>
                  <a:path w="1641" h="1641" extrusionOk="0">
                    <a:moveTo>
                      <a:pt x="526" y="1"/>
                    </a:moveTo>
                    <a:lnTo>
                      <a:pt x="1" y="526"/>
                    </a:lnTo>
                    <a:lnTo>
                      <a:pt x="1115" y="1640"/>
                    </a:lnTo>
                    <a:lnTo>
                      <a:pt x="1641" y="1115"/>
                    </a:lnTo>
                    <a:lnTo>
                      <a:pt x="526" y="1"/>
                    </a:lnTo>
                    <a:close/>
                  </a:path>
                </a:pathLst>
              </a:custGeom>
              <a:solidFill>
                <a:srgbClr val="88A1B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3" name="Google Shape;7840;p68">
                <a:extLst>
                  <a:ext uri="{FF2B5EF4-FFF2-40B4-BE49-F238E27FC236}">
                    <a16:creationId xmlns:a16="http://schemas.microsoft.com/office/drawing/2014/main" id="{ADA67211-35EA-47DA-90F2-5B53FA87CAF1}"/>
                  </a:ext>
                </a:extLst>
              </p:cNvPr>
              <p:cNvSpPr/>
              <p:nvPr/>
            </p:nvSpPr>
            <p:spPr>
              <a:xfrm>
                <a:off x="3623181" y="1625090"/>
                <a:ext cx="108940" cy="108925"/>
              </a:xfrm>
              <a:custGeom>
                <a:avLst/>
                <a:gdLst/>
                <a:ahLst/>
                <a:cxnLst/>
                <a:rect l="l" t="t" r="r" b="b"/>
                <a:pathLst>
                  <a:path w="7276" h="7275" extrusionOk="0">
                    <a:moveTo>
                      <a:pt x="3070" y="1"/>
                    </a:moveTo>
                    <a:lnTo>
                      <a:pt x="1" y="3049"/>
                    </a:lnTo>
                    <a:lnTo>
                      <a:pt x="4206" y="7275"/>
                    </a:lnTo>
                    <a:lnTo>
                      <a:pt x="7275" y="4205"/>
                    </a:lnTo>
                    <a:lnTo>
                      <a:pt x="3070" y="1"/>
                    </a:lnTo>
                    <a:close/>
                  </a:path>
                </a:pathLst>
              </a:custGeom>
              <a:solidFill>
                <a:srgbClr val="B2C2C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 name="Google Shape;7841;p68">
                <a:extLst>
                  <a:ext uri="{FF2B5EF4-FFF2-40B4-BE49-F238E27FC236}">
                    <a16:creationId xmlns:a16="http://schemas.microsoft.com/office/drawing/2014/main" id="{2052BC9A-BF9F-4C91-8715-B559C66DEF81}"/>
                  </a:ext>
                </a:extLst>
              </p:cNvPr>
              <p:cNvSpPr/>
              <p:nvPr/>
            </p:nvSpPr>
            <p:spPr>
              <a:xfrm>
                <a:off x="3517416" y="1493826"/>
                <a:ext cx="316698" cy="313225"/>
              </a:xfrm>
              <a:custGeom>
                <a:avLst/>
                <a:gdLst/>
                <a:ahLst/>
                <a:cxnLst/>
                <a:rect l="l" t="t" r="r" b="b"/>
                <a:pathLst>
                  <a:path w="21152" h="20920" extrusionOk="0">
                    <a:moveTo>
                      <a:pt x="2387" y="0"/>
                    </a:moveTo>
                    <a:cubicBezTo>
                      <a:pt x="1835" y="0"/>
                      <a:pt x="1283" y="211"/>
                      <a:pt x="863" y="631"/>
                    </a:cubicBezTo>
                    <a:cubicBezTo>
                      <a:pt x="1" y="1472"/>
                      <a:pt x="1" y="2839"/>
                      <a:pt x="863" y="3701"/>
                    </a:cubicBezTo>
                    <a:lnTo>
                      <a:pt x="18082" y="20920"/>
                    </a:lnTo>
                    <a:lnTo>
                      <a:pt x="21151" y="17871"/>
                    </a:lnTo>
                    <a:lnTo>
                      <a:pt x="3911" y="631"/>
                    </a:lnTo>
                    <a:cubicBezTo>
                      <a:pt x="3491" y="211"/>
                      <a:pt x="2939" y="0"/>
                      <a:pt x="2387" y="0"/>
                    </a:cubicBezTo>
                    <a:close/>
                  </a:path>
                </a:pathLst>
              </a:custGeom>
              <a:solidFill>
                <a:srgbClr val="6B839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5" name="Google Shape;7842;p68">
                <a:extLst>
                  <a:ext uri="{FF2B5EF4-FFF2-40B4-BE49-F238E27FC236}">
                    <a16:creationId xmlns:a16="http://schemas.microsoft.com/office/drawing/2014/main" id="{EF55AD48-AAF7-4487-A58D-33E10F3BCFAE}"/>
                  </a:ext>
                </a:extLst>
              </p:cNvPr>
              <p:cNvSpPr/>
              <p:nvPr/>
            </p:nvSpPr>
            <p:spPr>
              <a:xfrm>
                <a:off x="3788133" y="1761399"/>
                <a:ext cx="73230" cy="72287"/>
              </a:xfrm>
              <a:custGeom>
                <a:avLst/>
                <a:gdLst/>
                <a:ahLst/>
                <a:cxnLst/>
                <a:rect l="l" t="t" r="r" b="b"/>
                <a:pathLst>
                  <a:path w="4891" h="4828" extrusionOk="0">
                    <a:moveTo>
                      <a:pt x="3070" y="0"/>
                    </a:moveTo>
                    <a:lnTo>
                      <a:pt x="1" y="3049"/>
                    </a:lnTo>
                    <a:lnTo>
                      <a:pt x="4521" y="4815"/>
                    </a:lnTo>
                    <a:cubicBezTo>
                      <a:pt x="4546" y="4823"/>
                      <a:pt x="4572" y="4827"/>
                      <a:pt x="4597" y="4827"/>
                    </a:cubicBezTo>
                    <a:cubicBezTo>
                      <a:pt x="4756" y="4827"/>
                      <a:pt x="4891" y="4666"/>
                      <a:pt x="4836" y="4520"/>
                    </a:cubicBezTo>
                    <a:lnTo>
                      <a:pt x="3070" y="0"/>
                    </a:lnTo>
                    <a:close/>
                  </a:path>
                </a:pathLst>
              </a:custGeom>
              <a:solidFill>
                <a:srgbClr val="BECBD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6" name="Google Shape;7843;p68">
                <a:extLst>
                  <a:ext uri="{FF2B5EF4-FFF2-40B4-BE49-F238E27FC236}">
                    <a16:creationId xmlns:a16="http://schemas.microsoft.com/office/drawing/2014/main" id="{9E60AB6E-4922-4CF2-B0CD-6E840A2ED3A8}"/>
                  </a:ext>
                </a:extLst>
              </p:cNvPr>
              <p:cNvSpPr/>
              <p:nvPr/>
            </p:nvSpPr>
            <p:spPr>
              <a:xfrm>
                <a:off x="3822136" y="1761399"/>
                <a:ext cx="39198" cy="72407"/>
              </a:xfrm>
              <a:custGeom>
                <a:avLst/>
                <a:gdLst/>
                <a:ahLst/>
                <a:cxnLst/>
                <a:rect l="l" t="t" r="r" b="b"/>
                <a:pathLst>
                  <a:path w="2618" h="4836" extrusionOk="0">
                    <a:moveTo>
                      <a:pt x="799" y="0"/>
                    </a:moveTo>
                    <a:lnTo>
                      <a:pt x="0" y="778"/>
                    </a:lnTo>
                    <a:lnTo>
                      <a:pt x="1451" y="4499"/>
                    </a:lnTo>
                    <a:lnTo>
                      <a:pt x="2250" y="4815"/>
                    </a:lnTo>
                    <a:cubicBezTo>
                      <a:pt x="2282" y="4829"/>
                      <a:pt x="2313" y="4835"/>
                      <a:pt x="2344" y="4835"/>
                    </a:cubicBezTo>
                    <a:cubicBezTo>
                      <a:pt x="2495" y="4835"/>
                      <a:pt x="2618" y="4678"/>
                      <a:pt x="2565" y="4520"/>
                    </a:cubicBezTo>
                    <a:lnTo>
                      <a:pt x="799" y="0"/>
                    </a:lnTo>
                    <a:close/>
                  </a:path>
                </a:pathLst>
              </a:custGeom>
              <a:solidFill>
                <a:srgbClr val="9FB3C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7" name="Google Shape;7844;p68">
                <a:extLst>
                  <a:ext uri="{FF2B5EF4-FFF2-40B4-BE49-F238E27FC236}">
                    <a16:creationId xmlns:a16="http://schemas.microsoft.com/office/drawing/2014/main" id="{9380EF8D-B88C-49BB-A40A-15C0B04A2AE1}"/>
                  </a:ext>
                </a:extLst>
              </p:cNvPr>
              <p:cNvSpPr/>
              <p:nvPr/>
            </p:nvSpPr>
            <p:spPr>
              <a:xfrm>
                <a:off x="3541656" y="1493781"/>
                <a:ext cx="292458" cy="313270"/>
              </a:xfrm>
              <a:custGeom>
                <a:avLst/>
                <a:gdLst/>
                <a:ahLst/>
                <a:cxnLst/>
                <a:rect l="l" t="t" r="r" b="b"/>
                <a:pathLst>
                  <a:path w="19533" h="20923" extrusionOk="0">
                    <a:moveTo>
                      <a:pt x="789" y="0"/>
                    </a:moveTo>
                    <a:cubicBezTo>
                      <a:pt x="524" y="0"/>
                      <a:pt x="257" y="49"/>
                      <a:pt x="1" y="151"/>
                    </a:cubicBezTo>
                    <a:cubicBezTo>
                      <a:pt x="295" y="256"/>
                      <a:pt x="547" y="424"/>
                      <a:pt x="778" y="634"/>
                    </a:cubicBezTo>
                    <a:lnTo>
                      <a:pt x="15706" y="15561"/>
                    </a:lnTo>
                    <a:cubicBezTo>
                      <a:pt x="16967" y="16844"/>
                      <a:pt x="16967" y="18904"/>
                      <a:pt x="15706" y="20166"/>
                    </a:cubicBezTo>
                    <a:lnTo>
                      <a:pt x="16463" y="20923"/>
                    </a:lnTo>
                    <a:lnTo>
                      <a:pt x="19532" y="17874"/>
                    </a:lnTo>
                    <a:lnTo>
                      <a:pt x="2292" y="634"/>
                    </a:lnTo>
                    <a:cubicBezTo>
                      <a:pt x="1893" y="220"/>
                      <a:pt x="1348" y="0"/>
                      <a:pt x="789" y="0"/>
                    </a:cubicBezTo>
                    <a:close/>
                  </a:path>
                </a:pathLst>
              </a:custGeom>
              <a:solidFill>
                <a:srgbClr val="4E677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8" name="Google Shape;7845;p68">
                <a:extLst>
                  <a:ext uri="{FF2B5EF4-FFF2-40B4-BE49-F238E27FC236}">
                    <a16:creationId xmlns:a16="http://schemas.microsoft.com/office/drawing/2014/main" id="{11C085F3-029C-4305-8243-E0AB68B83CA3}"/>
                  </a:ext>
                </a:extLst>
              </p:cNvPr>
              <p:cNvSpPr/>
              <p:nvPr/>
            </p:nvSpPr>
            <p:spPr>
              <a:xfrm>
                <a:off x="3834728" y="1807979"/>
                <a:ext cx="26636" cy="25708"/>
              </a:xfrm>
              <a:custGeom>
                <a:avLst/>
                <a:gdLst/>
                <a:ahLst/>
                <a:cxnLst/>
                <a:rect l="l" t="t" r="r" b="b"/>
                <a:pathLst>
                  <a:path w="1779" h="1717" extrusionOk="0">
                    <a:moveTo>
                      <a:pt x="1157" y="1"/>
                    </a:moveTo>
                    <a:lnTo>
                      <a:pt x="0" y="1157"/>
                    </a:lnTo>
                    <a:lnTo>
                      <a:pt x="1409" y="1704"/>
                    </a:lnTo>
                    <a:cubicBezTo>
                      <a:pt x="1434" y="1712"/>
                      <a:pt x="1460" y="1716"/>
                      <a:pt x="1485" y="1716"/>
                    </a:cubicBezTo>
                    <a:cubicBezTo>
                      <a:pt x="1644" y="1716"/>
                      <a:pt x="1779" y="1555"/>
                      <a:pt x="1724" y="1409"/>
                    </a:cubicBezTo>
                    <a:lnTo>
                      <a:pt x="1157" y="1"/>
                    </a:lnTo>
                    <a:close/>
                  </a:path>
                </a:pathLst>
              </a:custGeom>
              <a:solidFill>
                <a:srgbClr val="29435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9" name="Google Shape;7846;p68">
                <a:extLst>
                  <a:ext uri="{FF2B5EF4-FFF2-40B4-BE49-F238E27FC236}">
                    <a16:creationId xmlns:a16="http://schemas.microsoft.com/office/drawing/2014/main" id="{57732370-041E-428E-BD4A-6AA5EAF87317}"/>
                  </a:ext>
                </a:extLst>
              </p:cNvPr>
              <p:cNvSpPr/>
              <p:nvPr/>
            </p:nvSpPr>
            <p:spPr>
              <a:xfrm>
                <a:off x="3552047" y="1524984"/>
                <a:ext cx="68320" cy="68334"/>
              </a:xfrm>
              <a:custGeom>
                <a:avLst/>
                <a:gdLst/>
                <a:ahLst/>
                <a:cxnLst/>
                <a:rect l="l" t="t" r="r" b="b"/>
                <a:pathLst>
                  <a:path w="4563" h="4564" extrusionOk="0">
                    <a:moveTo>
                      <a:pt x="3049" y="1"/>
                    </a:moveTo>
                    <a:lnTo>
                      <a:pt x="0" y="3070"/>
                    </a:lnTo>
                    <a:lnTo>
                      <a:pt x="1493" y="4563"/>
                    </a:lnTo>
                    <a:lnTo>
                      <a:pt x="4563" y="1494"/>
                    </a:lnTo>
                    <a:lnTo>
                      <a:pt x="3049" y="1"/>
                    </a:lnTo>
                    <a:close/>
                  </a:path>
                </a:pathLst>
              </a:custGeom>
              <a:solidFill>
                <a:srgbClr val="29435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0" name="Google Shape;7847;p68">
                <a:extLst>
                  <a:ext uri="{FF2B5EF4-FFF2-40B4-BE49-F238E27FC236}">
                    <a16:creationId xmlns:a16="http://schemas.microsoft.com/office/drawing/2014/main" id="{CFF4EC09-AA47-4BF9-B6DD-BAFD3D676D58}"/>
                  </a:ext>
                </a:extLst>
              </p:cNvPr>
              <p:cNvSpPr/>
              <p:nvPr/>
            </p:nvSpPr>
            <p:spPr>
              <a:xfrm>
                <a:off x="3593281" y="1566218"/>
                <a:ext cx="221623" cy="221952"/>
              </a:xfrm>
              <a:custGeom>
                <a:avLst/>
                <a:gdLst/>
                <a:ahLst/>
                <a:cxnLst/>
                <a:rect l="l" t="t" r="r" b="b"/>
                <a:pathLst>
                  <a:path w="14802" h="14824" extrusionOk="0">
                    <a:moveTo>
                      <a:pt x="526" y="1"/>
                    </a:moveTo>
                    <a:lnTo>
                      <a:pt x="1" y="548"/>
                    </a:lnTo>
                    <a:lnTo>
                      <a:pt x="14276" y="14823"/>
                    </a:lnTo>
                    <a:lnTo>
                      <a:pt x="14802" y="14298"/>
                    </a:lnTo>
                    <a:lnTo>
                      <a:pt x="526" y="1"/>
                    </a:lnTo>
                    <a:close/>
                  </a:path>
                </a:pathLst>
              </a:custGeom>
              <a:solidFill>
                <a:srgbClr val="BECBD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grpSp>
        <p:nvGrpSpPr>
          <p:cNvPr id="32" name="Google Shape;6077;p67">
            <a:extLst>
              <a:ext uri="{FF2B5EF4-FFF2-40B4-BE49-F238E27FC236}">
                <a16:creationId xmlns:a16="http://schemas.microsoft.com/office/drawing/2014/main" id="{7E9AEA36-D448-4F7F-BF42-74D8C366DEF5}"/>
              </a:ext>
            </a:extLst>
          </p:cNvPr>
          <p:cNvGrpSpPr/>
          <p:nvPr/>
        </p:nvGrpSpPr>
        <p:grpSpPr>
          <a:xfrm>
            <a:off x="10016308" y="2549266"/>
            <a:ext cx="537983" cy="537983"/>
            <a:chOff x="5873617" y="2309901"/>
            <a:chExt cx="345720" cy="345720"/>
          </a:xfrm>
        </p:grpSpPr>
        <p:sp>
          <p:nvSpPr>
            <p:cNvPr id="33" name="Google Shape;6078;p67">
              <a:extLst>
                <a:ext uri="{FF2B5EF4-FFF2-40B4-BE49-F238E27FC236}">
                  <a16:creationId xmlns:a16="http://schemas.microsoft.com/office/drawing/2014/main" id="{DFAE6B64-CBBA-482A-814D-A62C5DB3FD51}"/>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4" name="Google Shape;6079;p67">
              <a:extLst>
                <a:ext uri="{FF2B5EF4-FFF2-40B4-BE49-F238E27FC236}">
                  <a16:creationId xmlns:a16="http://schemas.microsoft.com/office/drawing/2014/main" id="{4A0C0596-40E9-4BC7-BBE5-38F138CD806B}"/>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5" name="Google Shape;6080;p67">
              <a:extLst>
                <a:ext uri="{FF2B5EF4-FFF2-40B4-BE49-F238E27FC236}">
                  <a16:creationId xmlns:a16="http://schemas.microsoft.com/office/drawing/2014/main" id="{E54246DA-CDA7-44D5-A9D8-BA91A2DD050A}"/>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6" name="Google Shape;6081;p67">
              <a:extLst>
                <a:ext uri="{FF2B5EF4-FFF2-40B4-BE49-F238E27FC236}">
                  <a16:creationId xmlns:a16="http://schemas.microsoft.com/office/drawing/2014/main" id="{B6094AA4-5509-4632-99C6-1CB0D9303EBB}"/>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7" name="Google Shape;6082;p67">
              <a:extLst>
                <a:ext uri="{FF2B5EF4-FFF2-40B4-BE49-F238E27FC236}">
                  <a16:creationId xmlns:a16="http://schemas.microsoft.com/office/drawing/2014/main" id="{65843CFF-3437-4FDF-81F5-9946F0196092}"/>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8" name="Google Shape;6083;p67">
              <a:extLst>
                <a:ext uri="{FF2B5EF4-FFF2-40B4-BE49-F238E27FC236}">
                  <a16:creationId xmlns:a16="http://schemas.microsoft.com/office/drawing/2014/main" id="{80FCCCDC-5147-4161-A906-6547943D4922}"/>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9" name="Google Shape;6084;p67">
              <a:extLst>
                <a:ext uri="{FF2B5EF4-FFF2-40B4-BE49-F238E27FC236}">
                  <a16:creationId xmlns:a16="http://schemas.microsoft.com/office/drawing/2014/main" id="{DB6B1A19-236B-46D1-8142-47C674B8A0E2}"/>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0" name="Google Shape;6085;p67">
              <a:extLst>
                <a:ext uri="{FF2B5EF4-FFF2-40B4-BE49-F238E27FC236}">
                  <a16:creationId xmlns:a16="http://schemas.microsoft.com/office/drawing/2014/main" id="{9ABED8E4-A18F-404E-89ED-8D8C991EDC9B}"/>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1" name="Google Shape;6086;p67">
              <a:extLst>
                <a:ext uri="{FF2B5EF4-FFF2-40B4-BE49-F238E27FC236}">
                  <a16:creationId xmlns:a16="http://schemas.microsoft.com/office/drawing/2014/main" id="{6A14F321-6F11-4037-BF60-7DA5A01567D9}"/>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2" name="Google Shape;6087;p67">
              <a:extLst>
                <a:ext uri="{FF2B5EF4-FFF2-40B4-BE49-F238E27FC236}">
                  <a16:creationId xmlns:a16="http://schemas.microsoft.com/office/drawing/2014/main" id="{F9A616D1-8BB0-45C6-99FA-E439A535E5B0}"/>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3" name="Google Shape;6088;p67">
              <a:extLst>
                <a:ext uri="{FF2B5EF4-FFF2-40B4-BE49-F238E27FC236}">
                  <a16:creationId xmlns:a16="http://schemas.microsoft.com/office/drawing/2014/main" id="{301623FF-FCC9-4113-9C87-BBAE1575FAF1}"/>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4" name="Google Shape;6089;p67">
              <a:extLst>
                <a:ext uri="{FF2B5EF4-FFF2-40B4-BE49-F238E27FC236}">
                  <a16:creationId xmlns:a16="http://schemas.microsoft.com/office/drawing/2014/main" id="{AD788C01-35EA-4508-B478-4E1BA4980E60}"/>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 name="Google Shape;6090;p67">
              <a:extLst>
                <a:ext uri="{FF2B5EF4-FFF2-40B4-BE49-F238E27FC236}">
                  <a16:creationId xmlns:a16="http://schemas.microsoft.com/office/drawing/2014/main" id="{AB67AA51-5433-48AC-A3BF-36687F3A76D1}"/>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6" name="Google Shape;6091;p67">
              <a:extLst>
                <a:ext uri="{FF2B5EF4-FFF2-40B4-BE49-F238E27FC236}">
                  <a16:creationId xmlns:a16="http://schemas.microsoft.com/office/drawing/2014/main" id="{F5B2CBAB-65A6-4126-9B01-0DEADA9E4EBE}"/>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7" name="Google Shape;6092;p67">
              <a:extLst>
                <a:ext uri="{FF2B5EF4-FFF2-40B4-BE49-F238E27FC236}">
                  <a16:creationId xmlns:a16="http://schemas.microsoft.com/office/drawing/2014/main" id="{E7F0B039-BB1E-49A2-922C-861C6DA56C82}"/>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8" name="Google Shape;6093;p67">
              <a:extLst>
                <a:ext uri="{FF2B5EF4-FFF2-40B4-BE49-F238E27FC236}">
                  <a16:creationId xmlns:a16="http://schemas.microsoft.com/office/drawing/2014/main" id="{CDA3C80F-B444-43A9-B650-76ACD3014E1A}"/>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9" name="Google Shape;6094;p67">
              <a:extLst>
                <a:ext uri="{FF2B5EF4-FFF2-40B4-BE49-F238E27FC236}">
                  <a16:creationId xmlns:a16="http://schemas.microsoft.com/office/drawing/2014/main" id="{D2BAADA8-E759-43CE-A3D8-71E03C626F29}"/>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50" name="Google Shape;6095;p67">
              <a:extLst>
                <a:ext uri="{FF2B5EF4-FFF2-40B4-BE49-F238E27FC236}">
                  <a16:creationId xmlns:a16="http://schemas.microsoft.com/office/drawing/2014/main" id="{5D4C3ECD-F635-4B6E-B294-CAFA9729E7F9}"/>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51" name="Google Shape;6096;p67">
              <a:extLst>
                <a:ext uri="{FF2B5EF4-FFF2-40B4-BE49-F238E27FC236}">
                  <a16:creationId xmlns:a16="http://schemas.microsoft.com/office/drawing/2014/main" id="{162ADBCE-35D3-432C-9701-198894247B0D}"/>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sp>
        <p:nvSpPr>
          <p:cNvPr id="2" name="Google Shape;7834;p68">
            <a:extLst>
              <a:ext uri="{FF2B5EF4-FFF2-40B4-BE49-F238E27FC236}">
                <a16:creationId xmlns:a16="http://schemas.microsoft.com/office/drawing/2014/main" id="{44B6C025-9524-481E-A95C-417D65EB0F3F}"/>
              </a:ext>
            </a:extLst>
          </p:cNvPr>
          <p:cNvSpPr/>
          <p:nvPr/>
        </p:nvSpPr>
        <p:spPr>
          <a:xfrm>
            <a:off x="11517972" y="1005031"/>
            <a:ext cx="32760" cy="33179"/>
          </a:xfrm>
          <a:custGeom>
            <a:avLst/>
            <a:gdLst/>
            <a:ahLst/>
            <a:cxnLst/>
            <a:rect l="l" t="t" r="r" b="b"/>
            <a:pathLst>
              <a:path w="1641" h="1662" extrusionOk="0">
                <a:moveTo>
                  <a:pt x="526" y="0"/>
                </a:moveTo>
                <a:lnTo>
                  <a:pt x="0" y="547"/>
                </a:lnTo>
                <a:lnTo>
                  <a:pt x="1115" y="1661"/>
                </a:lnTo>
                <a:lnTo>
                  <a:pt x="1640" y="1115"/>
                </a:lnTo>
                <a:lnTo>
                  <a:pt x="526" y="0"/>
                </a:lnTo>
                <a:close/>
              </a:path>
            </a:pathLst>
          </a:custGeom>
          <a:solidFill>
            <a:srgbClr val="88A1B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nvGrpSpPr>
          <p:cNvPr id="116" name="Google Shape;6464;p67">
            <a:extLst>
              <a:ext uri="{FF2B5EF4-FFF2-40B4-BE49-F238E27FC236}">
                <a16:creationId xmlns:a16="http://schemas.microsoft.com/office/drawing/2014/main" id="{F82524CE-DE53-4F93-BA63-9B85CA93A3E4}"/>
              </a:ext>
            </a:extLst>
          </p:cNvPr>
          <p:cNvGrpSpPr/>
          <p:nvPr/>
        </p:nvGrpSpPr>
        <p:grpSpPr>
          <a:xfrm>
            <a:off x="10044725" y="1732998"/>
            <a:ext cx="495955" cy="495955"/>
            <a:chOff x="4674908" y="3682271"/>
            <a:chExt cx="371966" cy="371966"/>
          </a:xfrm>
        </p:grpSpPr>
        <p:sp>
          <p:nvSpPr>
            <p:cNvPr id="117" name="Google Shape;6465;p67">
              <a:extLst>
                <a:ext uri="{FF2B5EF4-FFF2-40B4-BE49-F238E27FC236}">
                  <a16:creationId xmlns:a16="http://schemas.microsoft.com/office/drawing/2014/main" id="{34087C3E-68C6-433B-B259-7C62694549F1}"/>
                </a:ext>
              </a:extLst>
            </p:cNvPr>
            <p:cNvSpPr/>
            <p:nvPr/>
          </p:nvSpPr>
          <p:spPr>
            <a:xfrm>
              <a:off x="4674908" y="3682271"/>
              <a:ext cx="371966" cy="371966"/>
            </a:xfrm>
            <a:custGeom>
              <a:avLst/>
              <a:gdLst/>
              <a:ahLst/>
              <a:cxnLst/>
              <a:rect l="l" t="t" r="r" b="b"/>
              <a:pathLst>
                <a:path w="14158" h="14158" extrusionOk="0">
                  <a:moveTo>
                    <a:pt x="2394" y="1"/>
                  </a:moveTo>
                  <a:cubicBezTo>
                    <a:pt x="1069" y="1"/>
                    <a:pt x="1" y="1076"/>
                    <a:pt x="1" y="2401"/>
                  </a:cubicBezTo>
                  <a:lnTo>
                    <a:pt x="1" y="11765"/>
                  </a:lnTo>
                  <a:cubicBezTo>
                    <a:pt x="1" y="13083"/>
                    <a:pt x="1076" y="14158"/>
                    <a:pt x="2394" y="14158"/>
                  </a:cubicBezTo>
                  <a:lnTo>
                    <a:pt x="11757" y="14158"/>
                  </a:lnTo>
                  <a:cubicBezTo>
                    <a:pt x="13082" y="14158"/>
                    <a:pt x="14157" y="13083"/>
                    <a:pt x="14157" y="11758"/>
                  </a:cubicBezTo>
                  <a:lnTo>
                    <a:pt x="14157" y="2394"/>
                  </a:lnTo>
                  <a:cubicBezTo>
                    <a:pt x="14150" y="1076"/>
                    <a:pt x="13082" y="1"/>
                    <a:pt x="11757" y="1"/>
                  </a:cubicBezTo>
                  <a:close/>
                </a:path>
              </a:pathLst>
            </a:custGeom>
            <a:solidFill>
              <a:srgbClr val="445D7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8" name="Google Shape;6466;p67">
              <a:extLst>
                <a:ext uri="{FF2B5EF4-FFF2-40B4-BE49-F238E27FC236}">
                  <a16:creationId xmlns:a16="http://schemas.microsoft.com/office/drawing/2014/main" id="{2C82CCA1-55FF-470A-AABD-60CEBB3CA9B8}"/>
                </a:ext>
              </a:extLst>
            </p:cNvPr>
            <p:cNvSpPr/>
            <p:nvPr/>
          </p:nvSpPr>
          <p:spPr>
            <a:xfrm>
              <a:off x="4690934" y="3698140"/>
              <a:ext cx="339887" cy="340071"/>
            </a:xfrm>
            <a:custGeom>
              <a:avLst/>
              <a:gdLst/>
              <a:ahLst/>
              <a:cxnLst/>
              <a:rect l="l" t="t" r="r" b="b"/>
              <a:pathLst>
                <a:path w="12937" h="12944" extrusionOk="0">
                  <a:moveTo>
                    <a:pt x="1784" y="0"/>
                  </a:moveTo>
                  <a:cubicBezTo>
                    <a:pt x="799" y="0"/>
                    <a:pt x="1" y="805"/>
                    <a:pt x="1" y="1790"/>
                  </a:cubicBezTo>
                  <a:lnTo>
                    <a:pt x="1" y="11154"/>
                  </a:lnTo>
                  <a:cubicBezTo>
                    <a:pt x="1" y="12139"/>
                    <a:pt x="799" y="12943"/>
                    <a:pt x="1784" y="12943"/>
                  </a:cubicBezTo>
                  <a:lnTo>
                    <a:pt x="11147" y="12943"/>
                  </a:lnTo>
                  <a:cubicBezTo>
                    <a:pt x="12139" y="12943"/>
                    <a:pt x="12937" y="12146"/>
                    <a:pt x="12937" y="11154"/>
                  </a:cubicBezTo>
                  <a:lnTo>
                    <a:pt x="12937" y="1790"/>
                  </a:lnTo>
                  <a:cubicBezTo>
                    <a:pt x="12937" y="805"/>
                    <a:pt x="12139" y="0"/>
                    <a:pt x="11147" y="0"/>
                  </a:cubicBezTo>
                  <a:close/>
                </a:path>
              </a:pathLst>
            </a:custGeom>
            <a:solidFill>
              <a:srgbClr val="667E9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9" name="Google Shape;6467;p67">
              <a:extLst>
                <a:ext uri="{FF2B5EF4-FFF2-40B4-BE49-F238E27FC236}">
                  <a16:creationId xmlns:a16="http://schemas.microsoft.com/office/drawing/2014/main" id="{38BB5952-C49F-4B91-9109-B50F75CAF406}"/>
                </a:ext>
              </a:extLst>
            </p:cNvPr>
            <p:cNvSpPr/>
            <p:nvPr/>
          </p:nvSpPr>
          <p:spPr>
            <a:xfrm>
              <a:off x="4802829" y="3742409"/>
              <a:ext cx="103908" cy="89169"/>
            </a:xfrm>
            <a:custGeom>
              <a:avLst/>
              <a:gdLst/>
              <a:ahLst/>
              <a:cxnLst/>
              <a:rect l="l" t="t" r="r" b="b"/>
              <a:pathLst>
                <a:path w="3955" h="3394" extrusionOk="0">
                  <a:moveTo>
                    <a:pt x="2262" y="1"/>
                  </a:moveTo>
                  <a:cubicBezTo>
                    <a:pt x="757" y="1"/>
                    <a:pt x="1" y="1825"/>
                    <a:pt x="1069" y="2893"/>
                  </a:cubicBezTo>
                  <a:cubicBezTo>
                    <a:pt x="1414" y="3239"/>
                    <a:pt x="1838" y="3393"/>
                    <a:pt x="2254" y="3393"/>
                  </a:cubicBezTo>
                  <a:cubicBezTo>
                    <a:pt x="3122" y="3393"/>
                    <a:pt x="3954" y="2716"/>
                    <a:pt x="3954" y="1693"/>
                  </a:cubicBezTo>
                  <a:cubicBezTo>
                    <a:pt x="3954" y="764"/>
                    <a:pt x="3198" y="1"/>
                    <a:pt x="2262" y="1"/>
                  </a:cubicBezTo>
                  <a:close/>
                </a:path>
              </a:pathLst>
            </a:custGeom>
            <a:solidFill>
              <a:srgbClr val="A5B7C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0" name="Google Shape;6468;p67">
              <a:extLst>
                <a:ext uri="{FF2B5EF4-FFF2-40B4-BE49-F238E27FC236}">
                  <a16:creationId xmlns:a16="http://schemas.microsoft.com/office/drawing/2014/main" id="{8DAB7A20-7555-483A-9FB3-7A854AA093E9}"/>
                </a:ext>
              </a:extLst>
            </p:cNvPr>
            <p:cNvSpPr/>
            <p:nvPr/>
          </p:nvSpPr>
          <p:spPr>
            <a:xfrm>
              <a:off x="4789167" y="3855591"/>
              <a:ext cx="143448" cy="138509"/>
            </a:xfrm>
            <a:custGeom>
              <a:avLst/>
              <a:gdLst/>
              <a:ahLst/>
              <a:cxnLst/>
              <a:rect l="l" t="t" r="r" b="b"/>
              <a:pathLst>
                <a:path w="5460" h="5272" extrusionOk="0">
                  <a:moveTo>
                    <a:pt x="403" y="0"/>
                  </a:moveTo>
                  <a:cubicBezTo>
                    <a:pt x="181" y="0"/>
                    <a:pt x="1" y="181"/>
                    <a:pt x="1" y="403"/>
                  </a:cubicBezTo>
                  <a:lnTo>
                    <a:pt x="1" y="957"/>
                  </a:lnTo>
                  <a:cubicBezTo>
                    <a:pt x="1" y="1179"/>
                    <a:pt x="181" y="1360"/>
                    <a:pt x="403" y="1360"/>
                  </a:cubicBezTo>
                  <a:lnTo>
                    <a:pt x="764" y="1360"/>
                  </a:lnTo>
                  <a:cubicBezTo>
                    <a:pt x="986" y="1360"/>
                    <a:pt x="1166" y="1533"/>
                    <a:pt x="1166" y="1755"/>
                  </a:cubicBezTo>
                  <a:lnTo>
                    <a:pt x="1166" y="3517"/>
                  </a:lnTo>
                  <a:cubicBezTo>
                    <a:pt x="1166" y="3732"/>
                    <a:pt x="986" y="3912"/>
                    <a:pt x="764" y="3912"/>
                  </a:cubicBezTo>
                  <a:lnTo>
                    <a:pt x="514" y="3912"/>
                  </a:lnTo>
                  <a:cubicBezTo>
                    <a:pt x="292" y="3912"/>
                    <a:pt x="112" y="4093"/>
                    <a:pt x="112" y="4315"/>
                  </a:cubicBezTo>
                  <a:lnTo>
                    <a:pt x="112" y="4869"/>
                  </a:lnTo>
                  <a:cubicBezTo>
                    <a:pt x="112" y="5091"/>
                    <a:pt x="292" y="5272"/>
                    <a:pt x="514" y="5272"/>
                  </a:cubicBezTo>
                  <a:lnTo>
                    <a:pt x="5057" y="5272"/>
                  </a:lnTo>
                  <a:cubicBezTo>
                    <a:pt x="5279" y="5272"/>
                    <a:pt x="5459" y="5091"/>
                    <a:pt x="5459" y="4869"/>
                  </a:cubicBezTo>
                  <a:lnTo>
                    <a:pt x="5459" y="4321"/>
                  </a:lnTo>
                  <a:cubicBezTo>
                    <a:pt x="5459" y="4100"/>
                    <a:pt x="5279" y="3919"/>
                    <a:pt x="5057" y="3919"/>
                  </a:cubicBezTo>
                  <a:lnTo>
                    <a:pt x="4807" y="3919"/>
                  </a:lnTo>
                  <a:cubicBezTo>
                    <a:pt x="4585" y="3919"/>
                    <a:pt x="4405" y="3739"/>
                    <a:pt x="4405" y="3517"/>
                  </a:cubicBezTo>
                  <a:lnTo>
                    <a:pt x="4405" y="403"/>
                  </a:lnTo>
                  <a:cubicBezTo>
                    <a:pt x="4405" y="181"/>
                    <a:pt x="4225" y="0"/>
                    <a:pt x="4003" y="0"/>
                  </a:cubicBezTo>
                  <a:close/>
                </a:path>
              </a:pathLst>
            </a:custGeom>
            <a:solidFill>
              <a:srgbClr val="A5B7C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01" name="Text Placeholder 4">
            <a:extLst>
              <a:ext uri="{FF2B5EF4-FFF2-40B4-BE49-F238E27FC236}">
                <a16:creationId xmlns:a16="http://schemas.microsoft.com/office/drawing/2014/main" id="{053636B2-2590-1949-B511-EAFB1F300154}"/>
              </a:ext>
            </a:extLst>
          </p:cNvPr>
          <p:cNvSpPr txBox="1">
            <a:spLocks/>
          </p:cNvSpPr>
          <p:nvPr/>
        </p:nvSpPr>
        <p:spPr>
          <a:xfrm>
            <a:off x="10402459" y="2550127"/>
            <a:ext cx="1901776" cy="533281"/>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434343"/>
              </a:buClr>
              <a:buSzPts val="1200"/>
              <a:buFont typeface="Open Sans SemiBold"/>
              <a:buAutoNum type="arabicPeriod"/>
              <a:defRPr sz="1200" b="0" i="0" u="none" strike="noStrike" cap="none">
                <a:solidFill>
                  <a:schemeClr val="lt1"/>
                </a:solidFill>
                <a:latin typeface="Hind Vadodara"/>
                <a:ea typeface="Hind Vadodara"/>
                <a:cs typeface="Hind Vadodara"/>
                <a:sym typeface="Hind Vadodara"/>
              </a:defRPr>
            </a:lvl1pPr>
            <a:lvl2pPr marL="914400" marR="0" lvl="1" indent="-304800" algn="l" rtl="0">
              <a:lnSpc>
                <a:spcPct val="100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2pPr>
            <a:lvl3pPr marL="1371600" marR="0" lvl="2"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3pPr>
            <a:lvl4pPr marL="1828800" marR="0" lvl="3"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4pPr>
            <a:lvl5pPr marL="2286000" marR="0" lvl="4"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5pPr>
            <a:lvl6pPr marL="2743200" marR="0" lvl="5"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6pPr>
            <a:lvl7pPr marL="3200400" marR="0" lvl="6"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7pPr>
            <a:lvl8pPr marL="3657600" marR="0" lvl="7"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8pPr>
            <a:lvl9pPr marL="4114800" marR="0" lvl="8" indent="-317500" algn="l" rtl="0">
              <a:lnSpc>
                <a:spcPct val="100000"/>
              </a:lnSpc>
              <a:spcBef>
                <a:spcPts val="1600"/>
              </a:spcBef>
              <a:spcAft>
                <a:spcPts val="160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9pPr>
          </a:lstStyle>
          <a:p>
            <a:pPr marL="202565" indent="0" defTabSz="1219170">
              <a:buClr>
                <a:prstClr val="white"/>
              </a:buClr>
              <a:buNone/>
              <a:defRPr/>
            </a:pPr>
            <a:r>
              <a:rPr lang="en-US" sz="2100" kern="0" dirty="0">
                <a:solidFill>
                  <a:schemeClr val="bg1"/>
                </a:solidFill>
              </a:rPr>
              <a:t>90 minutes</a:t>
            </a:r>
            <a:endParaRPr lang="en-US" sz="2100" dirty="0">
              <a:solidFill>
                <a:schemeClr val="bg1"/>
              </a:solidFill>
            </a:endParaRPr>
          </a:p>
        </p:txBody>
      </p:sp>
      <p:sp>
        <p:nvSpPr>
          <p:cNvPr id="59" name="Text Placeholder 4">
            <a:extLst>
              <a:ext uri="{FF2B5EF4-FFF2-40B4-BE49-F238E27FC236}">
                <a16:creationId xmlns:a16="http://schemas.microsoft.com/office/drawing/2014/main" id="{D79B104D-90CE-B944-8C01-393413C16EB4}"/>
              </a:ext>
            </a:extLst>
          </p:cNvPr>
          <p:cNvSpPr txBox="1">
            <a:spLocks/>
          </p:cNvSpPr>
          <p:nvPr/>
        </p:nvSpPr>
        <p:spPr>
          <a:xfrm>
            <a:off x="10404597" y="1711818"/>
            <a:ext cx="1901776" cy="533281"/>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434343"/>
              </a:buClr>
              <a:buSzPts val="1200"/>
              <a:buFont typeface="Open Sans SemiBold"/>
              <a:buAutoNum type="arabicPeriod"/>
              <a:defRPr sz="1200" b="0" i="0" u="none" strike="noStrike" cap="none">
                <a:solidFill>
                  <a:schemeClr val="lt1"/>
                </a:solidFill>
                <a:latin typeface="Hind Vadodara"/>
                <a:ea typeface="Hind Vadodara"/>
                <a:cs typeface="Hind Vadodara"/>
                <a:sym typeface="Hind Vadodara"/>
              </a:defRPr>
            </a:lvl1pPr>
            <a:lvl2pPr marL="914400" marR="0" lvl="1" indent="-304800" algn="l" rtl="0">
              <a:lnSpc>
                <a:spcPct val="100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2pPr>
            <a:lvl3pPr marL="1371600" marR="0" lvl="2"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3pPr>
            <a:lvl4pPr marL="1828800" marR="0" lvl="3"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4pPr>
            <a:lvl5pPr marL="2286000" marR="0" lvl="4"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5pPr>
            <a:lvl6pPr marL="2743200" marR="0" lvl="5"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6pPr>
            <a:lvl7pPr marL="3200400" marR="0" lvl="6"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7pPr>
            <a:lvl8pPr marL="3657600" marR="0" lvl="7"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8pPr>
            <a:lvl9pPr marL="4114800" marR="0" lvl="8" indent="-317500" algn="l" rtl="0">
              <a:lnSpc>
                <a:spcPct val="100000"/>
              </a:lnSpc>
              <a:spcBef>
                <a:spcPts val="1600"/>
              </a:spcBef>
              <a:spcAft>
                <a:spcPts val="160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9pPr>
          </a:lstStyle>
          <a:p>
            <a:pPr marL="202565" indent="0" defTabSz="1219170">
              <a:buClr>
                <a:prstClr val="white"/>
              </a:buClr>
              <a:buNone/>
              <a:defRPr/>
            </a:pPr>
            <a:r>
              <a:rPr lang="en-US" sz="2100" kern="0" dirty="0">
                <a:solidFill>
                  <a:schemeClr val="bg1"/>
                </a:solidFill>
              </a:rPr>
              <a:t>Teams</a:t>
            </a:r>
          </a:p>
        </p:txBody>
      </p:sp>
      <p:sp>
        <p:nvSpPr>
          <p:cNvPr id="31" name="Rounded Rectangle 30">
            <a:extLst>
              <a:ext uri="{FF2B5EF4-FFF2-40B4-BE49-F238E27FC236}">
                <a16:creationId xmlns:a16="http://schemas.microsoft.com/office/drawing/2014/main" id="{05CA5610-BE12-EB49-AB18-18A45C5C2BF5}"/>
              </a:ext>
            </a:extLst>
          </p:cNvPr>
          <p:cNvSpPr/>
          <p:nvPr/>
        </p:nvSpPr>
        <p:spPr>
          <a:xfrm>
            <a:off x="10189601" y="3687284"/>
            <a:ext cx="1920607" cy="1997612"/>
          </a:xfrm>
          <a:prstGeom prst="roundRect">
            <a:avLst/>
          </a:prstGeom>
          <a:solidFill>
            <a:schemeClr val="accent2">
              <a:lumMod val="20000"/>
              <a:lumOff val="8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rgbClr val="222F28"/>
                </a:solidFill>
              </a:rPr>
              <a:t>Prepare to share 1 new action item or goal from your discussion.</a:t>
            </a:r>
          </a:p>
        </p:txBody>
      </p:sp>
    </p:spTree>
    <p:extLst>
      <p:ext uri="{BB962C8B-B14F-4D97-AF65-F5344CB8AC3E}">
        <p14:creationId xmlns:p14="http://schemas.microsoft.com/office/powerpoint/2010/main" val="281465502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id="{96CF4CDE-BCD6-8D4B-9AFC-DC0ABCE3A7B8}"/>
              </a:ext>
            </a:extLst>
          </p:cNvPr>
          <p:cNvGraphicFramePr/>
          <p:nvPr>
            <p:extLst>
              <p:ext uri="{D42A27DB-BD31-4B8C-83A1-F6EECF244321}">
                <p14:modId xmlns:p14="http://schemas.microsoft.com/office/powerpoint/2010/main" val="1925389204"/>
              </p:ext>
            </p:extLst>
          </p:nvPr>
        </p:nvGraphicFramePr>
        <p:xfrm>
          <a:off x="168931" y="878503"/>
          <a:ext cx="11064239" cy="57220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42557F1F-64C0-A04E-8212-D036DFCFC49B}"/>
              </a:ext>
            </a:extLst>
          </p:cNvPr>
          <p:cNvSpPr>
            <a:spLocks noGrp="1"/>
          </p:cNvSpPr>
          <p:nvPr>
            <p:ph type="title"/>
          </p:nvPr>
        </p:nvSpPr>
        <p:spPr>
          <a:xfrm>
            <a:off x="1407000" y="32903"/>
            <a:ext cx="9378000" cy="845600"/>
          </a:xfrm>
        </p:spPr>
        <p:txBody>
          <a:bodyPr/>
          <a:lstStyle/>
          <a:p>
            <a:r>
              <a:rPr lang="en-US"/>
              <a:t>Agenda &amp; Team Tasks</a:t>
            </a:r>
          </a:p>
        </p:txBody>
      </p:sp>
      <p:grpSp>
        <p:nvGrpSpPr>
          <p:cNvPr id="3" name="Google Shape;1742;p61">
            <a:extLst>
              <a:ext uri="{FF2B5EF4-FFF2-40B4-BE49-F238E27FC236}">
                <a16:creationId xmlns:a16="http://schemas.microsoft.com/office/drawing/2014/main" id="{F8B61593-716C-95FA-5E24-34C17599CCC2}"/>
              </a:ext>
            </a:extLst>
          </p:cNvPr>
          <p:cNvGrpSpPr/>
          <p:nvPr/>
        </p:nvGrpSpPr>
        <p:grpSpPr>
          <a:xfrm flipH="1">
            <a:off x="7271596" y="1276469"/>
            <a:ext cx="4202407" cy="2341303"/>
            <a:chOff x="4411970" y="1801825"/>
            <a:chExt cx="734586" cy="409262"/>
          </a:xfrm>
          <a:solidFill>
            <a:schemeClr val="accent4"/>
          </a:solidFill>
        </p:grpSpPr>
        <p:sp>
          <p:nvSpPr>
            <p:cNvPr id="4" name="Google Shape;1743;p61">
              <a:extLst>
                <a:ext uri="{FF2B5EF4-FFF2-40B4-BE49-F238E27FC236}">
                  <a16:creationId xmlns:a16="http://schemas.microsoft.com/office/drawing/2014/main" id="{0F395130-3B62-012B-1D35-403F2C7A9230}"/>
                </a:ext>
              </a:extLst>
            </p:cNvPr>
            <p:cNvSpPr/>
            <p:nvPr/>
          </p:nvSpPr>
          <p:spPr>
            <a:xfrm>
              <a:off x="4411970" y="1801825"/>
              <a:ext cx="734586" cy="409262"/>
            </a:xfrm>
            <a:custGeom>
              <a:avLst/>
              <a:gdLst/>
              <a:ahLst/>
              <a:cxnLst/>
              <a:rect l="l" t="t" r="r" b="b"/>
              <a:pathLst>
                <a:path w="16269" h="9064" extrusionOk="0">
                  <a:moveTo>
                    <a:pt x="428" y="0"/>
                  </a:moveTo>
                  <a:cubicBezTo>
                    <a:pt x="193" y="0"/>
                    <a:pt x="2" y="191"/>
                    <a:pt x="2" y="428"/>
                  </a:cubicBezTo>
                  <a:lnTo>
                    <a:pt x="2" y="6900"/>
                  </a:lnTo>
                  <a:cubicBezTo>
                    <a:pt x="1" y="7136"/>
                    <a:pt x="193" y="7328"/>
                    <a:pt x="428" y="7328"/>
                  </a:cubicBezTo>
                  <a:lnTo>
                    <a:pt x="12834" y="7328"/>
                  </a:lnTo>
                  <a:lnTo>
                    <a:pt x="13836" y="9064"/>
                  </a:lnTo>
                  <a:lnTo>
                    <a:pt x="14839" y="7328"/>
                  </a:lnTo>
                  <a:lnTo>
                    <a:pt x="15839" y="7328"/>
                  </a:lnTo>
                  <a:cubicBezTo>
                    <a:pt x="16076" y="7328"/>
                    <a:pt x="16269" y="7137"/>
                    <a:pt x="16269" y="6900"/>
                  </a:cubicBezTo>
                  <a:lnTo>
                    <a:pt x="16269" y="428"/>
                  </a:lnTo>
                  <a:cubicBezTo>
                    <a:pt x="16267" y="191"/>
                    <a:pt x="16076" y="0"/>
                    <a:pt x="15839" y="0"/>
                  </a:cubicBezTo>
                  <a:close/>
                </a:path>
              </a:pathLst>
            </a:custGeom>
            <a:solidFill>
              <a:srgbClr val="BFE7FF"/>
            </a:solidFill>
            <a:ln/>
          </p:spPr>
          <p:style>
            <a:lnRef idx="3">
              <a:schemeClr val="lt1"/>
            </a:lnRef>
            <a:fillRef idx="1">
              <a:schemeClr val="accent5"/>
            </a:fillRef>
            <a:effectRef idx="1">
              <a:schemeClr val="accent5"/>
            </a:effectRef>
            <a:fontRef idx="minor">
              <a:schemeClr val="lt1"/>
            </a:fontRef>
          </p:style>
          <p:txBody>
            <a:bodyPr spcFirstLastPara="1" wrap="square" lIns="121900" tIns="121900" rIns="121900" bIns="121900" anchor="ctr" anchorCtr="0">
              <a:noAutofit/>
            </a:bodyPr>
            <a:lstStyle/>
            <a:p>
              <a:endParaRPr sz="2400"/>
            </a:p>
          </p:txBody>
        </p:sp>
        <p:sp>
          <p:nvSpPr>
            <p:cNvPr id="5" name="Google Shape;1744;p61">
              <a:extLst>
                <a:ext uri="{FF2B5EF4-FFF2-40B4-BE49-F238E27FC236}">
                  <a16:creationId xmlns:a16="http://schemas.microsoft.com/office/drawing/2014/main" id="{C37C3226-E239-60EC-C5E9-559591B38A8A}"/>
                </a:ext>
              </a:extLst>
            </p:cNvPr>
            <p:cNvSpPr/>
            <p:nvPr/>
          </p:nvSpPr>
          <p:spPr>
            <a:xfrm>
              <a:off x="4411970" y="1801825"/>
              <a:ext cx="184087" cy="330923"/>
            </a:xfrm>
            <a:custGeom>
              <a:avLst/>
              <a:gdLst/>
              <a:ahLst/>
              <a:cxnLst/>
              <a:rect l="l" t="t" r="r" b="b"/>
              <a:pathLst>
                <a:path w="4077" h="7329" extrusionOk="0">
                  <a:moveTo>
                    <a:pt x="428" y="0"/>
                  </a:moveTo>
                  <a:cubicBezTo>
                    <a:pt x="193" y="0"/>
                    <a:pt x="2" y="191"/>
                    <a:pt x="2" y="428"/>
                  </a:cubicBezTo>
                  <a:lnTo>
                    <a:pt x="2" y="6900"/>
                  </a:lnTo>
                  <a:cubicBezTo>
                    <a:pt x="1" y="7136"/>
                    <a:pt x="193" y="7328"/>
                    <a:pt x="428" y="7328"/>
                  </a:cubicBezTo>
                  <a:lnTo>
                    <a:pt x="4076" y="7328"/>
                  </a:lnTo>
                  <a:lnTo>
                    <a:pt x="4076" y="0"/>
                  </a:lnTo>
                  <a:close/>
                </a:path>
              </a:pathLst>
            </a:custGeom>
            <a:solidFill>
              <a:schemeClr val="accent2"/>
            </a:solidFill>
            <a:ln/>
          </p:spPr>
          <p:style>
            <a:lnRef idx="3">
              <a:schemeClr val="lt1"/>
            </a:lnRef>
            <a:fillRef idx="1">
              <a:schemeClr val="accent5"/>
            </a:fillRef>
            <a:effectRef idx="1">
              <a:schemeClr val="accent5"/>
            </a:effectRef>
            <a:fontRef idx="minor">
              <a:schemeClr val="lt1"/>
            </a:fontRef>
          </p:style>
          <p:txBody>
            <a:bodyPr spcFirstLastPara="1" wrap="square" lIns="121900" tIns="121900" rIns="121900" bIns="121900" anchor="ctr" anchorCtr="0">
              <a:noAutofit/>
            </a:bodyPr>
            <a:lstStyle/>
            <a:p>
              <a:endParaRPr sz="2400"/>
            </a:p>
          </p:txBody>
        </p:sp>
      </p:grpSp>
      <p:sp>
        <p:nvSpPr>
          <p:cNvPr id="7" name="TextBox 6">
            <a:extLst>
              <a:ext uri="{FF2B5EF4-FFF2-40B4-BE49-F238E27FC236}">
                <a16:creationId xmlns:a16="http://schemas.microsoft.com/office/drawing/2014/main" id="{C929E7C3-86BE-8527-48D6-4B9E9FDEF2D8}"/>
              </a:ext>
            </a:extLst>
          </p:cNvPr>
          <p:cNvSpPr txBox="1"/>
          <p:nvPr/>
        </p:nvSpPr>
        <p:spPr>
          <a:xfrm>
            <a:off x="7470528" y="1576655"/>
            <a:ext cx="2775805" cy="1200329"/>
          </a:xfrm>
          <a:prstGeom prst="rect">
            <a:avLst/>
          </a:prstGeom>
          <a:noFill/>
        </p:spPr>
        <p:txBody>
          <a:bodyPr wrap="square" rtlCol="0" anchor="ctr">
            <a:spAutoFit/>
          </a:bodyPr>
          <a:lstStyle/>
          <a:p>
            <a:pPr algn="ctr"/>
            <a:r>
              <a:rPr lang="en-US" sz="2400" dirty="0">
                <a:solidFill>
                  <a:schemeClr val="accent6">
                    <a:lumMod val="50000"/>
                  </a:schemeClr>
                </a:solidFill>
                <a:latin typeface="Poppins Medium" panose="020B0604020202020204" charset="0"/>
                <a:cs typeface="Poppins Medium" panose="020B0604020202020204" charset="0"/>
              </a:rPr>
              <a:t>What questions do you have on today’s content?</a:t>
            </a:r>
          </a:p>
        </p:txBody>
      </p:sp>
      <p:grpSp>
        <p:nvGrpSpPr>
          <p:cNvPr id="8" name="Google Shape;1742;p61">
            <a:extLst>
              <a:ext uri="{FF2B5EF4-FFF2-40B4-BE49-F238E27FC236}">
                <a16:creationId xmlns:a16="http://schemas.microsoft.com/office/drawing/2014/main" id="{3280CB3E-7DEC-C47E-DF2B-BE9B0750D066}"/>
              </a:ext>
            </a:extLst>
          </p:cNvPr>
          <p:cNvGrpSpPr/>
          <p:nvPr/>
        </p:nvGrpSpPr>
        <p:grpSpPr>
          <a:xfrm flipH="1">
            <a:off x="7989593" y="3861267"/>
            <a:ext cx="4202407" cy="2341303"/>
            <a:chOff x="4411970" y="1801825"/>
            <a:chExt cx="734586" cy="409262"/>
          </a:xfrm>
          <a:solidFill>
            <a:schemeClr val="accent4"/>
          </a:solidFill>
        </p:grpSpPr>
        <p:sp>
          <p:nvSpPr>
            <p:cNvPr id="9" name="Google Shape;1743;p61">
              <a:extLst>
                <a:ext uri="{FF2B5EF4-FFF2-40B4-BE49-F238E27FC236}">
                  <a16:creationId xmlns:a16="http://schemas.microsoft.com/office/drawing/2014/main" id="{45A5AE0A-CF01-8410-A560-D41CE291117E}"/>
                </a:ext>
              </a:extLst>
            </p:cNvPr>
            <p:cNvSpPr/>
            <p:nvPr/>
          </p:nvSpPr>
          <p:spPr>
            <a:xfrm>
              <a:off x="4411970" y="1801825"/>
              <a:ext cx="734586" cy="409262"/>
            </a:xfrm>
            <a:custGeom>
              <a:avLst/>
              <a:gdLst/>
              <a:ahLst/>
              <a:cxnLst/>
              <a:rect l="l" t="t" r="r" b="b"/>
              <a:pathLst>
                <a:path w="16269" h="9064" extrusionOk="0">
                  <a:moveTo>
                    <a:pt x="428" y="0"/>
                  </a:moveTo>
                  <a:cubicBezTo>
                    <a:pt x="193" y="0"/>
                    <a:pt x="2" y="191"/>
                    <a:pt x="2" y="428"/>
                  </a:cubicBezTo>
                  <a:lnTo>
                    <a:pt x="2" y="6900"/>
                  </a:lnTo>
                  <a:cubicBezTo>
                    <a:pt x="1" y="7136"/>
                    <a:pt x="193" y="7328"/>
                    <a:pt x="428" y="7328"/>
                  </a:cubicBezTo>
                  <a:lnTo>
                    <a:pt x="12834" y="7328"/>
                  </a:lnTo>
                  <a:lnTo>
                    <a:pt x="13836" y="9064"/>
                  </a:lnTo>
                  <a:lnTo>
                    <a:pt x="14839" y="7328"/>
                  </a:lnTo>
                  <a:lnTo>
                    <a:pt x="15839" y="7328"/>
                  </a:lnTo>
                  <a:cubicBezTo>
                    <a:pt x="16076" y="7328"/>
                    <a:pt x="16269" y="7137"/>
                    <a:pt x="16269" y="6900"/>
                  </a:cubicBezTo>
                  <a:lnTo>
                    <a:pt x="16269" y="428"/>
                  </a:lnTo>
                  <a:cubicBezTo>
                    <a:pt x="16267" y="191"/>
                    <a:pt x="16076" y="0"/>
                    <a:pt x="15839" y="0"/>
                  </a:cubicBezTo>
                  <a:close/>
                </a:path>
              </a:pathLst>
            </a:custGeom>
            <a:solidFill>
              <a:schemeClr val="tx1">
                <a:lumMod val="10000"/>
                <a:lumOff val="90000"/>
              </a:schemeClr>
            </a:solidFill>
            <a:ln/>
          </p:spPr>
          <p:style>
            <a:lnRef idx="3">
              <a:schemeClr val="lt1"/>
            </a:lnRef>
            <a:fillRef idx="1">
              <a:schemeClr val="accent1"/>
            </a:fillRef>
            <a:effectRef idx="1">
              <a:schemeClr val="accent1"/>
            </a:effectRef>
            <a:fontRef idx="minor">
              <a:schemeClr val="lt1"/>
            </a:fontRef>
          </p:style>
          <p:txBody>
            <a:bodyPr spcFirstLastPara="1" wrap="square" lIns="121900" tIns="121900" rIns="121900" bIns="121900" anchor="ctr" anchorCtr="0">
              <a:noAutofit/>
            </a:bodyPr>
            <a:lstStyle/>
            <a:p>
              <a:endParaRPr sz="2400"/>
            </a:p>
          </p:txBody>
        </p:sp>
        <p:sp>
          <p:nvSpPr>
            <p:cNvPr id="10" name="Google Shape;1744;p61">
              <a:extLst>
                <a:ext uri="{FF2B5EF4-FFF2-40B4-BE49-F238E27FC236}">
                  <a16:creationId xmlns:a16="http://schemas.microsoft.com/office/drawing/2014/main" id="{9F08A8C8-AD2E-69AA-2372-1D2CABCD83C3}"/>
                </a:ext>
              </a:extLst>
            </p:cNvPr>
            <p:cNvSpPr/>
            <p:nvPr/>
          </p:nvSpPr>
          <p:spPr>
            <a:xfrm>
              <a:off x="4411970" y="1801825"/>
              <a:ext cx="184087" cy="330923"/>
            </a:xfrm>
            <a:custGeom>
              <a:avLst/>
              <a:gdLst/>
              <a:ahLst/>
              <a:cxnLst/>
              <a:rect l="l" t="t" r="r" b="b"/>
              <a:pathLst>
                <a:path w="4077" h="7329" extrusionOk="0">
                  <a:moveTo>
                    <a:pt x="428" y="0"/>
                  </a:moveTo>
                  <a:cubicBezTo>
                    <a:pt x="193" y="0"/>
                    <a:pt x="2" y="191"/>
                    <a:pt x="2" y="428"/>
                  </a:cubicBezTo>
                  <a:lnTo>
                    <a:pt x="2" y="6900"/>
                  </a:lnTo>
                  <a:cubicBezTo>
                    <a:pt x="1" y="7136"/>
                    <a:pt x="193" y="7328"/>
                    <a:pt x="428" y="7328"/>
                  </a:cubicBezTo>
                  <a:lnTo>
                    <a:pt x="4076" y="7328"/>
                  </a:lnTo>
                  <a:lnTo>
                    <a:pt x="4076" y="0"/>
                  </a:lnTo>
                  <a:close/>
                </a:path>
              </a:pathLst>
            </a:custGeom>
            <a:solidFill>
              <a:schemeClr val="accent6"/>
            </a:solidFill>
            <a:ln w="38100">
              <a:solidFill>
                <a:schemeClr val="bg1"/>
              </a:solidFill>
            </a:ln>
          </p:spPr>
          <p:style>
            <a:lnRef idx="2">
              <a:schemeClr val="accent1"/>
            </a:lnRef>
            <a:fillRef idx="1">
              <a:schemeClr val="lt1"/>
            </a:fillRef>
            <a:effectRef idx="0">
              <a:schemeClr val="accent1"/>
            </a:effectRef>
            <a:fontRef idx="minor">
              <a:schemeClr val="dk1"/>
            </a:fontRef>
          </p:style>
          <p:txBody>
            <a:bodyPr spcFirstLastPara="1" wrap="square" lIns="121900" tIns="121900" rIns="121900" bIns="121900" anchor="ctr" anchorCtr="0">
              <a:noAutofit/>
            </a:bodyPr>
            <a:lstStyle/>
            <a:p>
              <a:endParaRPr sz="2400"/>
            </a:p>
          </p:txBody>
        </p:sp>
      </p:grpSp>
      <p:sp>
        <p:nvSpPr>
          <p:cNvPr id="11" name="TextBox 10">
            <a:extLst>
              <a:ext uri="{FF2B5EF4-FFF2-40B4-BE49-F238E27FC236}">
                <a16:creationId xmlns:a16="http://schemas.microsoft.com/office/drawing/2014/main" id="{5F63CB0B-77F0-88A0-0015-6CE5A7AE004B}"/>
              </a:ext>
            </a:extLst>
          </p:cNvPr>
          <p:cNvSpPr txBox="1"/>
          <p:nvPr/>
        </p:nvSpPr>
        <p:spPr>
          <a:xfrm>
            <a:off x="8188521" y="4052885"/>
            <a:ext cx="2775805" cy="1569660"/>
          </a:xfrm>
          <a:prstGeom prst="rect">
            <a:avLst/>
          </a:prstGeom>
          <a:noFill/>
        </p:spPr>
        <p:txBody>
          <a:bodyPr wrap="square" rtlCol="0" anchor="ctr">
            <a:spAutoFit/>
          </a:bodyPr>
          <a:lstStyle/>
          <a:p>
            <a:pPr algn="ctr"/>
            <a:r>
              <a:rPr lang="en-US" sz="2400" dirty="0">
                <a:solidFill>
                  <a:schemeClr val="accent6">
                    <a:lumMod val="50000"/>
                  </a:schemeClr>
                </a:solidFill>
                <a:latin typeface="Poppins Medium" panose="020B0604020202020204" charset="0"/>
                <a:cs typeface="Poppins Medium" panose="020B0604020202020204" charset="0"/>
              </a:rPr>
              <a:t>What questions do you have on the follow-up tasks?</a:t>
            </a:r>
          </a:p>
        </p:txBody>
      </p:sp>
    </p:spTree>
    <p:extLst>
      <p:ext uri="{BB962C8B-B14F-4D97-AF65-F5344CB8AC3E}">
        <p14:creationId xmlns:p14="http://schemas.microsoft.com/office/powerpoint/2010/main" val="2092588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3"/>
                                        </p:tgtEl>
                                      </p:cBhvr>
                                    </p:animEffect>
                                    <p:set>
                                      <p:cBhvr>
                                        <p:cTn id="19" dur="1" fill="hold">
                                          <p:stCondLst>
                                            <p:cond delay="499"/>
                                          </p:stCondLst>
                                        </p:cTn>
                                        <p:tgtEl>
                                          <p:spTgt spid="3"/>
                                        </p:tgtEl>
                                        <p:attrNameLst>
                                          <p:attrName>style.visibility</p:attrName>
                                        </p:attrNameLst>
                                      </p:cBhvr>
                                      <p:to>
                                        <p:strVal val="hidden"/>
                                      </p:to>
                                    </p:set>
                                  </p:childTnLst>
                                </p:cTn>
                              </p:par>
                              <p:par>
                                <p:cTn id="20" presetID="10" presetClass="exit" presetSubtype="0" fill="hold" grpId="1" nodeType="withEffect">
                                  <p:stCondLst>
                                    <p:cond delay="0"/>
                                  </p:stCondLst>
                                  <p:childTnLst>
                                    <p:animEffect transition="out" filter="fade">
                                      <p:cBhvr>
                                        <p:cTn id="21" dur="500"/>
                                        <p:tgtEl>
                                          <p:spTgt spid="7"/>
                                        </p:tgtEl>
                                      </p:cBhvr>
                                    </p:animEffect>
                                    <p:set>
                                      <p:cBhvr>
                                        <p:cTn id="22" dur="1" fill="hold">
                                          <p:stCondLst>
                                            <p:cond delay="499"/>
                                          </p:stCondLst>
                                        </p:cTn>
                                        <p:tgtEl>
                                          <p:spTgt spid="7"/>
                                        </p:tgtEl>
                                        <p:attrNameLst>
                                          <p:attrName>style.visibility</p:attrName>
                                        </p:attrNameLst>
                                      </p:cBhvr>
                                      <p:to>
                                        <p:strVal val="hidden"/>
                                      </p:to>
                                    </p:set>
                                  </p:childTnLst>
                                </p:cTn>
                              </p:par>
                            </p:childTnLst>
                          </p:cTn>
                        </p:par>
                        <p:par>
                          <p:cTn id="23" fill="hold">
                            <p:stCondLst>
                              <p:cond delay="500"/>
                            </p:stCondLst>
                            <p:childTnLst>
                              <p:par>
                                <p:cTn id="24" presetID="42" presetClass="entr" presetSubtype="0" fill="hold" nodeType="after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anim calcmode="lin" valueType="num">
                                      <p:cBhvr>
                                        <p:cTn id="27" dur="1000" fill="hold"/>
                                        <p:tgtEl>
                                          <p:spTgt spid="8"/>
                                        </p:tgtEl>
                                        <p:attrNameLst>
                                          <p:attrName>ppt_x</p:attrName>
                                        </p:attrNameLst>
                                      </p:cBhvr>
                                      <p:tavLst>
                                        <p:tav tm="0">
                                          <p:val>
                                            <p:strVal val="#ppt_x"/>
                                          </p:val>
                                        </p:tav>
                                        <p:tav tm="100000">
                                          <p:val>
                                            <p:strVal val="#ppt_x"/>
                                          </p:val>
                                        </p:tav>
                                      </p:tavLst>
                                    </p:anim>
                                    <p:anim calcmode="lin" valueType="num">
                                      <p:cBhvr>
                                        <p:cTn id="28" dur="1000" fill="hold"/>
                                        <p:tgtEl>
                                          <p:spTgt spid="8"/>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1000"/>
                                        <p:tgtEl>
                                          <p:spTgt spid="11"/>
                                        </p:tgtEl>
                                      </p:cBhvr>
                                    </p:animEffect>
                                    <p:anim calcmode="lin" valueType="num">
                                      <p:cBhvr>
                                        <p:cTn id="32" dur="1000" fill="hold"/>
                                        <p:tgtEl>
                                          <p:spTgt spid="11"/>
                                        </p:tgtEl>
                                        <p:attrNameLst>
                                          <p:attrName>ppt_x</p:attrName>
                                        </p:attrNameLst>
                                      </p:cBhvr>
                                      <p:tavLst>
                                        <p:tav tm="0">
                                          <p:val>
                                            <p:strVal val="#ppt_x"/>
                                          </p:val>
                                        </p:tav>
                                        <p:tav tm="100000">
                                          <p:val>
                                            <p:strVal val="#ppt_x"/>
                                          </p:val>
                                        </p:tav>
                                      </p:tavLst>
                                    </p:anim>
                                    <p:anim calcmode="lin" valueType="num">
                                      <p:cBhvr>
                                        <p:cTn id="3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11"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1004"/>
        <p:cNvGrpSpPr/>
        <p:nvPr/>
      </p:nvGrpSpPr>
      <p:grpSpPr>
        <a:xfrm>
          <a:off x="0" y="0"/>
          <a:ext cx="0" cy="0"/>
          <a:chOff x="0" y="0"/>
          <a:chExt cx="0" cy="0"/>
        </a:xfrm>
      </p:grpSpPr>
      <p:sp>
        <p:nvSpPr>
          <p:cNvPr id="1012" name="Google Shape;1012;p54"/>
          <p:cNvSpPr txBox="1">
            <a:spLocks noGrp="1"/>
          </p:cNvSpPr>
          <p:nvPr>
            <p:ph type="title"/>
          </p:nvPr>
        </p:nvSpPr>
        <p:spPr>
          <a:xfrm>
            <a:off x="357718" y="292415"/>
            <a:ext cx="11378651" cy="845600"/>
          </a:xfrm>
          <a:prstGeom prst="rect">
            <a:avLst/>
          </a:prstGeom>
        </p:spPr>
        <p:txBody>
          <a:bodyPr spcFirstLastPara="1" wrap="square" lIns="121900" tIns="121900" rIns="121900" bIns="121900" anchor="t" anchorCtr="0">
            <a:noAutofit/>
          </a:bodyPr>
          <a:lstStyle/>
          <a:p>
            <a:r>
              <a:rPr lang="en" dirty="0"/>
              <a:t> HELPFUL READINGS &amp; RESOURCES</a:t>
            </a:r>
            <a:endParaRPr dirty="0"/>
          </a:p>
        </p:txBody>
      </p:sp>
      <p:cxnSp>
        <p:nvCxnSpPr>
          <p:cNvPr id="1014" name="Google Shape;1014;p54"/>
          <p:cNvCxnSpPr>
            <a:cxnSpLocks/>
          </p:cNvCxnSpPr>
          <p:nvPr/>
        </p:nvCxnSpPr>
        <p:spPr>
          <a:xfrm>
            <a:off x="4062848" y="6256792"/>
            <a:ext cx="3968393" cy="0"/>
          </a:xfrm>
          <a:prstGeom prst="straightConnector1">
            <a:avLst/>
          </a:prstGeom>
          <a:noFill/>
          <a:ln w="9525" cap="flat" cmpd="sng">
            <a:solidFill>
              <a:schemeClr val="lt1"/>
            </a:solidFill>
            <a:prstDash val="dot"/>
            <a:round/>
            <a:headEnd type="none" w="med" len="med"/>
            <a:tailEnd type="none" w="med" len="med"/>
          </a:ln>
        </p:spPr>
      </p:cxnSp>
      <p:sp>
        <p:nvSpPr>
          <p:cNvPr id="12" name="Google Shape;1013;p54">
            <a:extLst>
              <a:ext uri="{FF2B5EF4-FFF2-40B4-BE49-F238E27FC236}">
                <a16:creationId xmlns:a16="http://schemas.microsoft.com/office/drawing/2014/main" id="{1F80FC8A-824C-084C-83E0-413165DCA5D7}"/>
              </a:ext>
            </a:extLst>
          </p:cNvPr>
          <p:cNvSpPr txBox="1">
            <a:spLocks/>
          </p:cNvSpPr>
          <p:nvPr/>
        </p:nvSpPr>
        <p:spPr>
          <a:xfrm flipH="1">
            <a:off x="4875797" y="2171653"/>
            <a:ext cx="6310888" cy="4085139"/>
          </a:xfrm>
          <a:prstGeom prst="rect">
            <a:avLst/>
          </a:prstGeom>
          <a:noFill/>
          <a:ln>
            <a:noFill/>
          </a:ln>
        </p:spPr>
        <p:txBody>
          <a:bodyPr spcFirstLastPara="1" wrap="square" lIns="121900" tIns="121900" rIns="121900" bIns="121900" numCol="1"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1"/>
              </a:buClr>
              <a:buSzPts val="1200"/>
              <a:buFont typeface="Hind Vadodara"/>
              <a:buNone/>
              <a:defRPr sz="1400" b="0" i="0" u="none" strike="noStrike" cap="none">
                <a:solidFill>
                  <a:schemeClr val="lt1"/>
                </a:solidFill>
                <a:latin typeface="Hind Vadodara"/>
                <a:ea typeface="Hind Vadodara"/>
                <a:cs typeface="Hind Vadodara"/>
                <a:sym typeface="Hind Vadodara"/>
              </a:defRPr>
            </a:lvl1pPr>
            <a:lvl2pPr marL="914400" marR="0" lvl="1"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2pPr>
            <a:lvl3pPr marL="1371600" marR="0" lvl="2"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3pPr>
            <a:lvl4pPr marL="1828800" marR="0" lvl="3"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4pPr>
            <a:lvl5pPr marL="2286000" marR="0" lvl="4"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5pPr>
            <a:lvl6pPr marL="2743200" marR="0" lvl="5"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6pPr>
            <a:lvl7pPr marL="3200400" marR="0" lvl="6"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7pPr>
            <a:lvl8pPr marL="3657600" marR="0" lvl="7"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8pPr>
            <a:lvl9pPr marL="4114800" marR="0" lvl="8"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9pPr>
          </a:lstStyle>
          <a:p>
            <a:pPr marL="0" marR="0" lvl="0" indent="0" algn="l" defTabSz="1219140" rtl="0" eaLnBrk="1" fontAlgn="auto" latinLnBrk="0" hangingPunct="1">
              <a:lnSpc>
                <a:spcPct val="100000"/>
              </a:lnSpc>
              <a:spcBef>
                <a:spcPts val="0"/>
              </a:spcBef>
              <a:spcAft>
                <a:spcPts val="800"/>
              </a:spcAft>
              <a:buClr>
                <a:srgbClr val="FFFFFF"/>
              </a:buClr>
              <a:buSzPts val="1200"/>
              <a:buFont typeface="Hind Vadodara"/>
              <a:buNone/>
              <a:tabLst/>
              <a:defRPr/>
            </a:pPr>
            <a:r>
              <a:rPr kumimoji="0" lang="en-US" sz="2100" b="1" i="0" u="sng" strike="noStrike" kern="1200" cap="none" spc="0" normalizeH="0" baseline="0" noProof="0" dirty="0">
                <a:ln>
                  <a:noFill/>
                </a:ln>
                <a:solidFill>
                  <a:srgbClr val="FFFFFF"/>
                </a:solidFill>
                <a:effectLst/>
                <a:uLnTx/>
                <a:uFillTx/>
                <a:latin typeface="Hind Vadodara"/>
                <a:cs typeface="Hind Vadodara"/>
                <a:sym typeface="Hind Vadodara"/>
              </a:rPr>
              <a:t>RESOURCES:</a:t>
            </a:r>
            <a:endParaRPr kumimoji="0" lang="en-US" sz="2100" b="0" i="0" u="sng" strike="noStrike" kern="1200" cap="none" spc="0" normalizeH="0" baseline="0" noProof="0" dirty="0">
              <a:ln>
                <a:noFill/>
              </a:ln>
              <a:solidFill>
                <a:srgbClr val="FFFFFF"/>
              </a:solidFill>
              <a:effectLst/>
              <a:uLnTx/>
              <a:uFillTx/>
              <a:latin typeface="Hind Vadodara"/>
              <a:cs typeface="Hind Vadodara"/>
              <a:sym typeface="Hind Vadodara"/>
            </a:endParaRPr>
          </a:p>
          <a:p>
            <a:pPr marL="342900" marR="0" lvl="0" indent="-342900" algn="l" defTabSz="1219140" rtl="0" eaLnBrk="1" fontAlgn="auto" latinLnBrk="0" hangingPunct="1">
              <a:lnSpc>
                <a:spcPct val="100000"/>
              </a:lnSpc>
              <a:spcBef>
                <a:spcPts val="0"/>
              </a:spcBef>
              <a:spcAft>
                <a:spcPts val="600"/>
              </a:spcAft>
              <a:buClr>
                <a:srgbClr val="FFFFFF"/>
              </a:buClr>
              <a:buSzPts val="1200"/>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Hind Vadodara"/>
                <a:cs typeface="Hind Vadodara"/>
                <a:sym typeface="Hind Vadodara"/>
                <a:hlinkClick r:id="rId3"/>
              </a:rPr>
              <a:t>Action Plan with Goals</a:t>
            </a:r>
            <a:endParaRPr kumimoji="0" lang="en-US" sz="2000" b="0" i="0" u="none" strike="noStrike" kern="1200" cap="none" spc="0" normalizeH="0" baseline="0" noProof="0" dirty="0">
              <a:ln>
                <a:noFill/>
              </a:ln>
              <a:solidFill>
                <a:srgbClr val="FFFFFF"/>
              </a:solidFill>
              <a:effectLst/>
              <a:uLnTx/>
              <a:uFillTx/>
              <a:latin typeface="Hind Vadodara"/>
              <a:cs typeface="Hind Vadodara"/>
              <a:sym typeface="Hind Vadodara"/>
            </a:endParaRPr>
          </a:p>
          <a:p>
            <a:pPr marL="342900" marR="0" lvl="0" indent="-342900" algn="l" defTabSz="1219140" rtl="0" eaLnBrk="1" fontAlgn="auto" latinLnBrk="0" hangingPunct="1">
              <a:lnSpc>
                <a:spcPct val="100000"/>
              </a:lnSpc>
              <a:spcBef>
                <a:spcPts val="0"/>
              </a:spcBef>
              <a:spcAft>
                <a:spcPts val="600"/>
              </a:spcAft>
              <a:buClr>
                <a:srgbClr val="FFFFFF"/>
              </a:buClr>
              <a:buSzPts val="1200"/>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Hind Vadodara"/>
                <a:cs typeface="Hind Vadodara"/>
                <a:sym typeface="Hind Vadodara"/>
                <a:hlinkClick r:id="rId4"/>
              </a:rPr>
              <a:t>TFI Quick Check Tip Sheet</a:t>
            </a:r>
            <a:endParaRPr kumimoji="0" lang="en-US" sz="2000" b="0" i="0" u="none" strike="noStrike" kern="1200" cap="none" spc="0" normalizeH="0" baseline="0" noProof="0" dirty="0">
              <a:ln>
                <a:noFill/>
              </a:ln>
              <a:solidFill>
                <a:srgbClr val="FFFFFF"/>
              </a:solidFill>
              <a:effectLst/>
              <a:uLnTx/>
              <a:uFillTx/>
              <a:latin typeface="Hind Vadodara"/>
              <a:cs typeface="Hind Vadodara"/>
              <a:sym typeface="Hind Vadodara"/>
            </a:endParaRPr>
          </a:p>
          <a:p>
            <a:pPr marL="342900" marR="0" lvl="0" indent="-342900" algn="l" defTabSz="1219140" rtl="0" eaLnBrk="1" fontAlgn="auto" latinLnBrk="0" hangingPunct="1">
              <a:lnSpc>
                <a:spcPct val="100000"/>
              </a:lnSpc>
              <a:spcBef>
                <a:spcPts val="0"/>
              </a:spcBef>
              <a:spcAft>
                <a:spcPts val="600"/>
              </a:spcAft>
              <a:buClr>
                <a:srgbClr val="FFFFFF"/>
              </a:buClr>
              <a:buSzPts val="1200"/>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Hind Vadodara"/>
                <a:cs typeface="Hind Vadodara"/>
                <a:sym typeface="Hind Vadodara"/>
                <a:hlinkClick r:id="rId5"/>
              </a:rPr>
              <a:t>TFI Action Plan</a:t>
            </a:r>
            <a:endParaRPr kumimoji="0" lang="en-US" sz="2000" b="0" i="0" u="none" strike="noStrike" kern="1200" cap="none" spc="0" normalizeH="0" baseline="0" noProof="0" dirty="0">
              <a:ln>
                <a:noFill/>
              </a:ln>
              <a:solidFill>
                <a:srgbClr val="FFFFFF"/>
              </a:solidFill>
              <a:effectLst/>
              <a:uLnTx/>
              <a:uFillTx/>
              <a:latin typeface="Hind Vadodara"/>
              <a:cs typeface="Hind Vadodara"/>
              <a:sym typeface="Hind Vadodara"/>
            </a:endParaRPr>
          </a:p>
          <a:p>
            <a:pPr marL="342900" marR="0" lvl="0" indent="-342900" algn="l" defTabSz="1219140" rtl="0" eaLnBrk="1" fontAlgn="auto" latinLnBrk="0" hangingPunct="1">
              <a:lnSpc>
                <a:spcPct val="100000"/>
              </a:lnSpc>
              <a:spcBef>
                <a:spcPts val="0"/>
              </a:spcBef>
              <a:spcAft>
                <a:spcPts val="600"/>
              </a:spcAft>
              <a:buClr>
                <a:srgbClr val="FFFFFF"/>
              </a:buClr>
              <a:buSzPts val="1200"/>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Hind Vadodara"/>
                <a:cs typeface="Hind Vadodara"/>
                <a:sym typeface="Hind Vadodara"/>
                <a:hlinkClick r:id="rId6"/>
              </a:rPr>
              <a:t>Organizing Data Sources</a:t>
            </a:r>
            <a:endParaRPr kumimoji="0" lang="en-US" sz="2000" b="0" i="0" u="none" strike="noStrike" kern="1200" cap="none" spc="0" normalizeH="0" baseline="0" noProof="0" dirty="0">
              <a:ln>
                <a:noFill/>
              </a:ln>
              <a:solidFill>
                <a:srgbClr val="FFFFFF"/>
              </a:solidFill>
              <a:effectLst/>
              <a:uLnTx/>
              <a:uFillTx/>
              <a:latin typeface="Hind Vadodara"/>
              <a:cs typeface="Hind Vadodara"/>
              <a:sym typeface="Hind Vadodara"/>
            </a:endParaRPr>
          </a:p>
          <a:p>
            <a:pPr marL="342900" marR="0" lvl="0" indent="-342900" algn="l" defTabSz="1219140" rtl="0" eaLnBrk="1" fontAlgn="auto" latinLnBrk="0" hangingPunct="1">
              <a:lnSpc>
                <a:spcPct val="100000"/>
              </a:lnSpc>
              <a:spcBef>
                <a:spcPts val="0"/>
              </a:spcBef>
              <a:spcAft>
                <a:spcPts val="600"/>
              </a:spcAft>
              <a:buClr>
                <a:srgbClr val="FFFFFF"/>
              </a:buClr>
              <a:buSzPts val="1200"/>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Hind Vadodara"/>
                <a:cs typeface="Hind Vadodara"/>
                <a:sym typeface="Hind Vadodara"/>
                <a:hlinkClick r:id="rId7"/>
              </a:rPr>
              <a:t>Supporting and Responding to Educators’ Classroom Needs: Guide to Classroom Systems and Data</a:t>
            </a:r>
            <a:endParaRPr kumimoji="0" lang="en-US" sz="2000" b="0" i="0" u="none" strike="noStrike" kern="1200" cap="none" spc="0" normalizeH="0" baseline="0" noProof="0" dirty="0">
              <a:ln>
                <a:noFill/>
              </a:ln>
              <a:solidFill>
                <a:srgbClr val="FFFFFF"/>
              </a:solidFill>
              <a:effectLst/>
              <a:uLnTx/>
              <a:uFillTx/>
              <a:latin typeface="Hind Vadodara"/>
              <a:cs typeface="Hind Vadodara"/>
              <a:sym typeface="Hind Vadodara"/>
            </a:endParaRPr>
          </a:p>
          <a:p>
            <a:pPr marL="342900" marR="0" lvl="0" indent="-342900" algn="l" defTabSz="1219140" rtl="0" eaLnBrk="1" fontAlgn="auto" latinLnBrk="0" hangingPunct="1">
              <a:lnSpc>
                <a:spcPct val="100000"/>
              </a:lnSpc>
              <a:spcBef>
                <a:spcPts val="0"/>
              </a:spcBef>
              <a:spcAft>
                <a:spcPts val="600"/>
              </a:spcAft>
              <a:buClr>
                <a:srgbClr val="FFFFFF"/>
              </a:buClr>
              <a:buSzPts val="1200"/>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Hind Vadodara"/>
                <a:cs typeface="Hind Vadodara"/>
                <a:sym typeface="Hind Vadodara"/>
                <a:hlinkClick r:id="rId8"/>
              </a:rPr>
              <a:t>Annual Evaluation Template</a:t>
            </a:r>
            <a:endParaRPr kumimoji="0" lang="en-US" sz="2000" b="0" i="0" u="none" strike="noStrike" kern="1200" cap="none" spc="0" normalizeH="0" baseline="0" noProof="0" dirty="0">
              <a:ln>
                <a:noFill/>
              </a:ln>
              <a:solidFill>
                <a:srgbClr val="FFFFFF"/>
              </a:solidFill>
              <a:effectLst/>
              <a:uLnTx/>
              <a:uFillTx/>
              <a:latin typeface="Hind Vadodara"/>
              <a:cs typeface="Hind Vadodara"/>
              <a:sym typeface="Hind Vadodara"/>
            </a:endParaRPr>
          </a:p>
          <a:p>
            <a:pPr marL="342900" marR="0" lvl="0" indent="-342900" algn="l" defTabSz="1219140" rtl="0" eaLnBrk="1" fontAlgn="auto" latinLnBrk="0" hangingPunct="1">
              <a:lnSpc>
                <a:spcPct val="100000"/>
              </a:lnSpc>
              <a:spcBef>
                <a:spcPts val="0"/>
              </a:spcBef>
              <a:spcAft>
                <a:spcPts val="600"/>
              </a:spcAft>
              <a:buClr>
                <a:srgbClr val="FFFFFF"/>
              </a:buClr>
              <a:buSzPts val="1200"/>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Hind Vadodara"/>
                <a:cs typeface="Hind Vadodara"/>
                <a:sym typeface="Hind Vadodara"/>
                <a:hlinkClick r:id="rId9"/>
              </a:rPr>
              <a:t>Annual Evaluation Sample</a:t>
            </a:r>
            <a:endParaRPr kumimoji="0" lang="en-US" sz="2000" b="0" i="0" u="none" strike="noStrike" kern="1200" cap="none" spc="0" normalizeH="0" baseline="0" noProof="0" dirty="0">
              <a:ln>
                <a:noFill/>
              </a:ln>
              <a:solidFill>
                <a:srgbClr val="FFFFFF"/>
              </a:solidFill>
              <a:effectLst/>
              <a:uLnTx/>
              <a:uFillTx/>
              <a:latin typeface="Hind Vadodara"/>
              <a:cs typeface="Hind Vadodara"/>
              <a:sym typeface="Hind Vadodara"/>
            </a:endParaRPr>
          </a:p>
          <a:p>
            <a:pPr marL="342900" marR="0" lvl="0" indent="-342900" algn="l" defTabSz="1219140" rtl="0" eaLnBrk="1" fontAlgn="auto" latinLnBrk="0" hangingPunct="1">
              <a:lnSpc>
                <a:spcPct val="100000"/>
              </a:lnSpc>
              <a:spcBef>
                <a:spcPts val="0"/>
              </a:spcBef>
              <a:spcAft>
                <a:spcPts val="600"/>
              </a:spcAft>
              <a:buClr>
                <a:srgbClr val="FFFFFF"/>
              </a:buClr>
              <a:buSzPts val="1200"/>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Hind Vadodara"/>
                <a:cs typeface="Hind Vadodara"/>
                <a:sym typeface="Hind Vadodara"/>
                <a:hlinkClick r:id="rId10"/>
              </a:rPr>
              <a:t>Sample PBIS Handbooks</a:t>
            </a:r>
            <a:endParaRPr kumimoji="0" lang="en-US" sz="2000" b="0" i="0" u="none" strike="noStrike" kern="1200" cap="none" spc="0" normalizeH="0" baseline="0" noProof="0" dirty="0">
              <a:ln>
                <a:noFill/>
              </a:ln>
              <a:solidFill>
                <a:srgbClr val="FFFFFF"/>
              </a:solidFill>
              <a:effectLst/>
              <a:uLnTx/>
              <a:uFillTx/>
              <a:latin typeface="Hind Vadodara"/>
              <a:cs typeface="Hind Vadodara"/>
              <a:sym typeface="Hind Vadodara"/>
            </a:endParaRPr>
          </a:p>
          <a:p>
            <a:pPr marL="342900" marR="0" lvl="0" indent="-342900" algn="l" defTabSz="1219140" rtl="0" eaLnBrk="1" fontAlgn="auto" latinLnBrk="0" hangingPunct="1">
              <a:lnSpc>
                <a:spcPct val="100000"/>
              </a:lnSpc>
              <a:spcBef>
                <a:spcPts val="0"/>
              </a:spcBef>
              <a:spcAft>
                <a:spcPts val="600"/>
              </a:spcAft>
              <a:buClr>
                <a:srgbClr val="FFFFFF"/>
              </a:buClr>
              <a:buSzPts val="1200"/>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Hind Vadodara"/>
                <a:cs typeface="Hind Vadodara"/>
                <a:sym typeface="Hind Vadodara"/>
                <a:hlinkClick r:id="rId11"/>
              </a:rPr>
              <a:t>Sample Staff Slide Deck</a:t>
            </a:r>
            <a:endParaRPr kumimoji="0" lang="en-US" sz="2000" b="0" i="0" u="none" strike="noStrike" kern="1200" cap="none" spc="0" normalizeH="0" baseline="0" noProof="0" dirty="0">
              <a:ln>
                <a:noFill/>
              </a:ln>
              <a:solidFill>
                <a:srgbClr val="FFFFFF"/>
              </a:solidFill>
              <a:effectLst/>
              <a:uLnTx/>
              <a:uFillTx/>
              <a:latin typeface="Hind Vadodara"/>
              <a:cs typeface="Hind Vadodara"/>
              <a:sym typeface="Hind Vadodara"/>
            </a:endParaRPr>
          </a:p>
          <a:p>
            <a:pPr marL="342900" marR="0" lvl="0" indent="-342900" algn="l" defTabSz="1219140" rtl="0" eaLnBrk="1" fontAlgn="auto" latinLnBrk="0" hangingPunct="1">
              <a:lnSpc>
                <a:spcPct val="100000"/>
              </a:lnSpc>
              <a:spcBef>
                <a:spcPts val="0"/>
              </a:spcBef>
              <a:spcAft>
                <a:spcPts val="600"/>
              </a:spcAft>
              <a:buClr>
                <a:srgbClr val="FFFFFF"/>
              </a:buClr>
              <a:buSzPts val="1200"/>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Hind Vadodara"/>
                <a:cs typeface="Hind Vadodara"/>
                <a:sym typeface="Hind Vadodara"/>
                <a:hlinkClick r:id="rId12"/>
              </a:rPr>
              <a:t>Sample Student PBIS Slide Deck</a:t>
            </a:r>
            <a:endParaRPr kumimoji="0" lang="en-US" sz="2000" b="0" i="0" u="none" strike="noStrike" kern="1200" cap="none" spc="0" normalizeH="0" baseline="0" noProof="0" dirty="0">
              <a:ln>
                <a:noFill/>
              </a:ln>
              <a:solidFill>
                <a:srgbClr val="FFFFFF"/>
              </a:solidFill>
              <a:effectLst/>
              <a:uLnTx/>
              <a:uFillTx/>
              <a:latin typeface="Hind Vadodara"/>
              <a:cs typeface="Hind Vadodara"/>
              <a:sym typeface="Hind Vadodara"/>
            </a:endParaRPr>
          </a:p>
          <a:p>
            <a:pPr marL="342900" marR="0" lvl="0" indent="-342900" algn="l" defTabSz="1219140" rtl="0" eaLnBrk="1" fontAlgn="auto" latinLnBrk="0" hangingPunct="1">
              <a:lnSpc>
                <a:spcPct val="100000"/>
              </a:lnSpc>
              <a:spcBef>
                <a:spcPts val="0"/>
              </a:spcBef>
              <a:spcAft>
                <a:spcPts val="600"/>
              </a:spcAft>
              <a:buClr>
                <a:srgbClr val="FFFFFF"/>
              </a:buClr>
              <a:buSzPts val="1200"/>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Hind Vadodara"/>
                <a:cs typeface="Hind Vadodara"/>
                <a:sym typeface="Hind Vadodara"/>
                <a:hlinkClick r:id="rId13"/>
              </a:rPr>
              <a:t>Sample Website</a:t>
            </a:r>
            <a:endParaRPr kumimoji="0" lang="en-US" sz="2000" b="0" i="0" u="none" strike="noStrike" kern="1200" cap="none" spc="0" normalizeH="0" baseline="0" noProof="0" dirty="0">
              <a:ln>
                <a:noFill/>
              </a:ln>
              <a:solidFill>
                <a:srgbClr val="FFFFFF"/>
              </a:solidFill>
              <a:effectLst/>
              <a:uLnTx/>
              <a:uFillTx/>
              <a:latin typeface="Hind Vadodara"/>
              <a:cs typeface="Hind Vadodara"/>
              <a:sym typeface="Hind Vadodara"/>
            </a:endParaRPr>
          </a:p>
          <a:p>
            <a:pPr marL="342900" marR="0" lvl="0" indent="-342900" algn="l" defTabSz="1219140" rtl="0" eaLnBrk="1" fontAlgn="auto" latinLnBrk="0" hangingPunct="1">
              <a:lnSpc>
                <a:spcPct val="100000"/>
              </a:lnSpc>
              <a:spcBef>
                <a:spcPts val="0"/>
              </a:spcBef>
              <a:spcAft>
                <a:spcPts val="800"/>
              </a:spcAft>
              <a:buClr>
                <a:srgbClr val="FFFFFF"/>
              </a:buClr>
              <a:buSzPts val="1200"/>
              <a:buFont typeface="Arial"/>
              <a:buChar char="•"/>
              <a:tabLst/>
              <a:defRPr/>
            </a:pPr>
            <a:endParaRPr kumimoji="0" lang="en-US" sz="2000" b="0" i="0" u="none" strike="noStrike" kern="1200" cap="none" spc="0" normalizeH="0" baseline="0" noProof="0" dirty="0">
              <a:ln>
                <a:noFill/>
              </a:ln>
              <a:solidFill>
                <a:srgbClr val="FFFFFF"/>
              </a:solidFill>
              <a:effectLst/>
              <a:uLnTx/>
              <a:uFillTx/>
              <a:latin typeface="Hind Vadodara"/>
              <a:cs typeface="Hind Vadodara"/>
              <a:sym typeface="Hind Vadodara"/>
            </a:endParaRPr>
          </a:p>
          <a:p>
            <a:pPr marL="0" marR="0" lvl="0" indent="0" algn="l" defTabSz="1219140" rtl="0" eaLnBrk="1" fontAlgn="auto" latinLnBrk="0" hangingPunct="1">
              <a:lnSpc>
                <a:spcPct val="100000"/>
              </a:lnSpc>
              <a:spcBef>
                <a:spcPts val="0"/>
              </a:spcBef>
              <a:spcAft>
                <a:spcPts val="800"/>
              </a:spcAft>
              <a:buClr>
                <a:srgbClr val="FFFFFF"/>
              </a:buClr>
              <a:buSzPts val="1200"/>
              <a:buFont typeface="Hind Vadodara"/>
              <a:buNone/>
              <a:tabLst/>
              <a:defRPr/>
            </a:pPr>
            <a:endParaRPr kumimoji="0" lang="en-US" sz="2000" b="0" i="0" u="none" strike="noStrike" kern="1200" cap="none" spc="0" normalizeH="0" baseline="0" noProof="0" dirty="0">
              <a:ln>
                <a:noFill/>
              </a:ln>
              <a:solidFill>
                <a:srgbClr val="FFFFFF"/>
              </a:solidFill>
              <a:effectLst/>
              <a:uLnTx/>
              <a:uFillTx/>
              <a:latin typeface="Hind Vadodara"/>
              <a:cs typeface="Hind Vadodara"/>
              <a:sym typeface="Hind Vadodara"/>
            </a:endParaRPr>
          </a:p>
          <a:p>
            <a:pPr marL="139700" marR="0" lvl="0" indent="0" algn="l" defTabSz="1219140" rtl="0" eaLnBrk="1" fontAlgn="auto" latinLnBrk="0" hangingPunct="1">
              <a:lnSpc>
                <a:spcPct val="100000"/>
              </a:lnSpc>
              <a:spcBef>
                <a:spcPts val="0"/>
              </a:spcBef>
              <a:spcAft>
                <a:spcPts val="0"/>
              </a:spcAft>
              <a:buClr>
                <a:srgbClr val="FFFFFF"/>
              </a:buClr>
              <a:buSzPts val="1200"/>
              <a:buFont typeface="Hind Vadodara"/>
              <a:buNone/>
              <a:tabLst/>
              <a:defRPr/>
            </a:pPr>
            <a:endParaRPr kumimoji="0" lang="en-US" sz="1400" b="0" i="0" u="none" strike="noStrike" kern="1200" cap="none" spc="0" normalizeH="0" baseline="0" noProof="0" dirty="0">
              <a:ln>
                <a:noFill/>
              </a:ln>
              <a:solidFill>
                <a:srgbClr val="FFFFFF"/>
              </a:solidFill>
              <a:effectLst/>
              <a:uLnTx/>
              <a:uFillTx/>
              <a:latin typeface="Hind Vadodara"/>
              <a:cs typeface="Hind Vadodara"/>
              <a:sym typeface="Hind Vadodara"/>
            </a:endParaRPr>
          </a:p>
        </p:txBody>
      </p:sp>
      <p:grpSp>
        <p:nvGrpSpPr>
          <p:cNvPr id="21" name="Google Shape;1005;p54">
            <a:extLst>
              <a:ext uri="{FF2B5EF4-FFF2-40B4-BE49-F238E27FC236}">
                <a16:creationId xmlns:a16="http://schemas.microsoft.com/office/drawing/2014/main" id="{9E3B9A76-5B52-0E4A-B322-29D3648D9FEF}"/>
              </a:ext>
            </a:extLst>
          </p:cNvPr>
          <p:cNvGrpSpPr/>
          <p:nvPr/>
        </p:nvGrpSpPr>
        <p:grpSpPr>
          <a:xfrm>
            <a:off x="1139890" y="1803900"/>
            <a:ext cx="3128599" cy="3988372"/>
            <a:chOff x="3580725" y="2020075"/>
            <a:chExt cx="1344925" cy="1786275"/>
          </a:xfrm>
        </p:grpSpPr>
        <p:sp>
          <p:nvSpPr>
            <p:cNvPr id="22" name="Google Shape;1006;p54">
              <a:extLst>
                <a:ext uri="{FF2B5EF4-FFF2-40B4-BE49-F238E27FC236}">
                  <a16:creationId xmlns:a16="http://schemas.microsoft.com/office/drawing/2014/main" id="{71B709D9-82A6-2B4A-AB46-2205A27E2295}"/>
                </a:ext>
              </a:extLst>
            </p:cNvPr>
            <p:cNvSpPr/>
            <p:nvPr/>
          </p:nvSpPr>
          <p:spPr>
            <a:xfrm>
              <a:off x="3681925" y="2020075"/>
              <a:ext cx="1243725" cy="1786275"/>
            </a:xfrm>
            <a:custGeom>
              <a:avLst/>
              <a:gdLst/>
              <a:ahLst/>
              <a:cxnLst/>
              <a:rect l="l" t="t" r="r" b="b"/>
              <a:pathLst>
                <a:path w="49749" h="71451" extrusionOk="0">
                  <a:moveTo>
                    <a:pt x="1574" y="1"/>
                  </a:moveTo>
                  <a:cubicBezTo>
                    <a:pt x="706" y="1"/>
                    <a:pt x="1" y="706"/>
                    <a:pt x="1" y="1574"/>
                  </a:cubicBezTo>
                  <a:lnTo>
                    <a:pt x="1" y="69877"/>
                  </a:lnTo>
                  <a:cubicBezTo>
                    <a:pt x="1" y="70746"/>
                    <a:pt x="706" y="71451"/>
                    <a:pt x="1574" y="71451"/>
                  </a:cubicBezTo>
                  <a:lnTo>
                    <a:pt x="48175" y="71451"/>
                  </a:lnTo>
                  <a:cubicBezTo>
                    <a:pt x="49044" y="71451"/>
                    <a:pt x="49748" y="70746"/>
                    <a:pt x="49748" y="69877"/>
                  </a:cubicBezTo>
                  <a:lnTo>
                    <a:pt x="49748" y="1574"/>
                  </a:lnTo>
                  <a:cubicBezTo>
                    <a:pt x="49748" y="706"/>
                    <a:pt x="49044" y="1"/>
                    <a:pt x="48175" y="1"/>
                  </a:cubicBezTo>
                  <a:close/>
                </a:path>
              </a:pathLst>
            </a:custGeom>
            <a:gradFill>
              <a:gsLst>
                <a:gs pos="0">
                  <a:schemeClr val="accent2"/>
                </a:gs>
                <a:gs pos="100000">
                  <a:schemeClr val="accent1"/>
                </a:gs>
              </a:gsLst>
              <a:lin ang="10801400"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D0F41"/>
                </a:solidFill>
                <a:effectLst/>
                <a:uLnTx/>
                <a:uFillTx/>
                <a:latin typeface="Arial"/>
                <a:ea typeface="+mn-ea"/>
                <a:cs typeface="+mn-cs"/>
              </a:endParaRPr>
            </a:p>
          </p:txBody>
        </p:sp>
        <p:sp>
          <p:nvSpPr>
            <p:cNvPr id="23" name="Google Shape;1007;p54">
              <a:extLst>
                <a:ext uri="{FF2B5EF4-FFF2-40B4-BE49-F238E27FC236}">
                  <a16:creationId xmlns:a16="http://schemas.microsoft.com/office/drawing/2014/main" id="{AA87A6D8-49C3-A54C-9E71-F4B3A0FEB9B3}"/>
                </a:ext>
              </a:extLst>
            </p:cNvPr>
            <p:cNvSpPr/>
            <p:nvPr/>
          </p:nvSpPr>
          <p:spPr>
            <a:xfrm>
              <a:off x="3580725" y="2020075"/>
              <a:ext cx="1250250" cy="1786275"/>
            </a:xfrm>
            <a:custGeom>
              <a:avLst/>
              <a:gdLst/>
              <a:ahLst/>
              <a:cxnLst/>
              <a:rect l="l" t="t" r="r" b="b"/>
              <a:pathLst>
                <a:path w="50010" h="71451" extrusionOk="0">
                  <a:moveTo>
                    <a:pt x="2527" y="1"/>
                  </a:moveTo>
                  <a:cubicBezTo>
                    <a:pt x="1147" y="1"/>
                    <a:pt x="33" y="1109"/>
                    <a:pt x="0" y="2492"/>
                  </a:cubicBezTo>
                  <a:lnTo>
                    <a:pt x="0" y="68975"/>
                  </a:lnTo>
                  <a:cubicBezTo>
                    <a:pt x="33" y="70358"/>
                    <a:pt x="1147" y="71451"/>
                    <a:pt x="2526" y="71451"/>
                  </a:cubicBezTo>
                  <a:cubicBezTo>
                    <a:pt x="2537" y="71451"/>
                    <a:pt x="2547" y="71451"/>
                    <a:pt x="2557" y="71451"/>
                  </a:cubicBezTo>
                  <a:lnTo>
                    <a:pt x="50010" y="71451"/>
                  </a:lnTo>
                  <a:lnTo>
                    <a:pt x="50010" y="1"/>
                  </a:lnTo>
                  <a:lnTo>
                    <a:pt x="2557" y="1"/>
                  </a:lnTo>
                  <a:cubicBezTo>
                    <a:pt x="2547" y="1"/>
                    <a:pt x="2537" y="1"/>
                    <a:pt x="2527" y="1"/>
                  </a:cubicBezTo>
                  <a:close/>
                </a:path>
              </a:pathLst>
            </a:custGeom>
            <a:gradFill>
              <a:gsLst>
                <a:gs pos="0">
                  <a:schemeClr val="accent2"/>
                </a:gs>
                <a:gs pos="100000">
                  <a:schemeClr val="accent1"/>
                </a:gs>
              </a:gsLst>
              <a:lin ang="10801400"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D0F41"/>
                </a:solidFill>
                <a:effectLst/>
                <a:uLnTx/>
                <a:uFillTx/>
                <a:latin typeface="Arial"/>
                <a:ea typeface="+mn-ea"/>
                <a:cs typeface="+mn-cs"/>
              </a:endParaRPr>
            </a:p>
          </p:txBody>
        </p:sp>
        <p:sp>
          <p:nvSpPr>
            <p:cNvPr id="24" name="Google Shape;1008;p54">
              <a:extLst>
                <a:ext uri="{FF2B5EF4-FFF2-40B4-BE49-F238E27FC236}">
                  <a16:creationId xmlns:a16="http://schemas.microsoft.com/office/drawing/2014/main" id="{E0827C78-34E4-EF48-9AC0-B4FADF42AD67}"/>
                </a:ext>
              </a:extLst>
            </p:cNvPr>
            <p:cNvSpPr/>
            <p:nvPr/>
          </p:nvSpPr>
          <p:spPr>
            <a:xfrm>
              <a:off x="3680303" y="2113921"/>
              <a:ext cx="1140025" cy="1511564"/>
            </a:xfrm>
            <a:custGeom>
              <a:avLst/>
              <a:gdLst/>
              <a:ahLst/>
              <a:cxnLst/>
              <a:rect l="l" t="t" r="r" b="b"/>
              <a:pathLst>
                <a:path w="45601" h="60944" extrusionOk="0">
                  <a:moveTo>
                    <a:pt x="426" y="1"/>
                  </a:moveTo>
                  <a:cubicBezTo>
                    <a:pt x="197" y="1"/>
                    <a:pt x="0" y="181"/>
                    <a:pt x="0" y="427"/>
                  </a:cubicBezTo>
                  <a:lnTo>
                    <a:pt x="0" y="60534"/>
                  </a:lnTo>
                  <a:cubicBezTo>
                    <a:pt x="0" y="60763"/>
                    <a:pt x="197" y="60943"/>
                    <a:pt x="426" y="60943"/>
                  </a:cubicBezTo>
                  <a:lnTo>
                    <a:pt x="45191" y="60943"/>
                  </a:lnTo>
                  <a:cubicBezTo>
                    <a:pt x="45421" y="60943"/>
                    <a:pt x="45601" y="60763"/>
                    <a:pt x="45601" y="60534"/>
                  </a:cubicBezTo>
                  <a:lnTo>
                    <a:pt x="45601" y="427"/>
                  </a:lnTo>
                  <a:cubicBezTo>
                    <a:pt x="45601" y="181"/>
                    <a:pt x="45421" y="1"/>
                    <a:pt x="45191" y="1"/>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D0F41"/>
                </a:solidFill>
                <a:effectLst/>
                <a:uLnTx/>
                <a:uFillTx/>
                <a:latin typeface="Arial"/>
                <a:ea typeface="+mn-ea"/>
                <a:cs typeface="+mn-cs"/>
              </a:endParaRPr>
            </a:p>
          </p:txBody>
        </p:sp>
        <p:sp>
          <p:nvSpPr>
            <p:cNvPr id="25" name="Google Shape;1009;p54">
              <a:extLst>
                <a:ext uri="{FF2B5EF4-FFF2-40B4-BE49-F238E27FC236}">
                  <a16:creationId xmlns:a16="http://schemas.microsoft.com/office/drawing/2014/main" id="{1014025B-D1B7-FA4D-A0C8-D9253E148BC5}"/>
                </a:ext>
              </a:extLst>
            </p:cNvPr>
            <p:cNvSpPr/>
            <p:nvPr/>
          </p:nvSpPr>
          <p:spPr>
            <a:xfrm>
              <a:off x="4237099" y="2051650"/>
              <a:ext cx="28700" cy="24925"/>
            </a:xfrm>
            <a:custGeom>
              <a:avLst/>
              <a:gdLst/>
              <a:ahLst/>
              <a:cxnLst/>
              <a:rect l="l" t="t" r="r" b="b"/>
              <a:pathLst>
                <a:path w="1148" h="997" extrusionOk="0">
                  <a:moveTo>
                    <a:pt x="492" y="0"/>
                  </a:moveTo>
                  <a:cubicBezTo>
                    <a:pt x="214" y="0"/>
                    <a:pt x="0" y="230"/>
                    <a:pt x="0" y="508"/>
                  </a:cubicBezTo>
                  <a:cubicBezTo>
                    <a:pt x="0" y="798"/>
                    <a:pt x="243" y="996"/>
                    <a:pt x="496" y="996"/>
                  </a:cubicBezTo>
                  <a:cubicBezTo>
                    <a:pt x="615" y="996"/>
                    <a:pt x="737" y="952"/>
                    <a:pt x="836" y="852"/>
                  </a:cubicBezTo>
                  <a:cubicBezTo>
                    <a:pt x="1148" y="541"/>
                    <a:pt x="935" y="0"/>
                    <a:pt x="49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D0F41"/>
                </a:solidFill>
                <a:effectLst/>
                <a:uLnTx/>
                <a:uFillTx/>
                <a:latin typeface="Arial"/>
                <a:ea typeface="+mn-ea"/>
                <a:cs typeface="+mn-cs"/>
              </a:endParaRPr>
            </a:p>
          </p:txBody>
        </p:sp>
        <p:sp>
          <p:nvSpPr>
            <p:cNvPr id="26" name="Google Shape;1010;p54">
              <a:extLst>
                <a:ext uri="{FF2B5EF4-FFF2-40B4-BE49-F238E27FC236}">
                  <a16:creationId xmlns:a16="http://schemas.microsoft.com/office/drawing/2014/main" id="{37FC96D6-BC24-2947-AA35-0BFCE4EBCE89}"/>
                </a:ext>
              </a:extLst>
            </p:cNvPr>
            <p:cNvSpPr/>
            <p:nvPr/>
          </p:nvSpPr>
          <p:spPr>
            <a:xfrm>
              <a:off x="4179825" y="3667150"/>
              <a:ext cx="125000" cy="106825"/>
            </a:xfrm>
            <a:custGeom>
              <a:avLst/>
              <a:gdLst/>
              <a:ahLst/>
              <a:cxnLst/>
              <a:rect l="l" t="t" r="r" b="b"/>
              <a:pathLst>
                <a:path w="5000" h="4273" extrusionOk="0">
                  <a:moveTo>
                    <a:pt x="2869" y="355"/>
                  </a:moveTo>
                  <a:cubicBezTo>
                    <a:pt x="3836" y="355"/>
                    <a:pt x="4639" y="1158"/>
                    <a:pt x="4639" y="2142"/>
                  </a:cubicBezTo>
                  <a:cubicBezTo>
                    <a:pt x="4639" y="3206"/>
                    <a:pt x="3762" y="3917"/>
                    <a:pt x="2850" y="3917"/>
                  </a:cubicBezTo>
                  <a:cubicBezTo>
                    <a:pt x="2413" y="3917"/>
                    <a:pt x="1968" y="3754"/>
                    <a:pt x="1607" y="3387"/>
                  </a:cubicBezTo>
                  <a:cubicBezTo>
                    <a:pt x="492" y="2273"/>
                    <a:pt x="1279" y="355"/>
                    <a:pt x="2869" y="355"/>
                  </a:cubicBezTo>
                  <a:close/>
                  <a:moveTo>
                    <a:pt x="2849" y="1"/>
                  </a:moveTo>
                  <a:cubicBezTo>
                    <a:pt x="2320" y="1"/>
                    <a:pt x="1781" y="197"/>
                    <a:pt x="1344" y="634"/>
                  </a:cubicBezTo>
                  <a:cubicBezTo>
                    <a:pt x="0" y="1978"/>
                    <a:pt x="967" y="4273"/>
                    <a:pt x="2869" y="4273"/>
                  </a:cubicBezTo>
                  <a:cubicBezTo>
                    <a:pt x="4049" y="4273"/>
                    <a:pt x="5000" y="3306"/>
                    <a:pt x="5000" y="2142"/>
                  </a:cubicBezTo>
                  <a:cubicBezTo>
                    <a:pt x="5000" y="847"/>
                    <a:pt x="3946" y="1"/>
                    <a:pt x="28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D0F41"/>
                </a:solidFill>
                <a:effectLst/>
                <a:uLnTx/>
                <a:uFillTx/>
                <a:latin typeface="Arial"/>
                <a:ea typeface="+mn-ea"/>
                <a:cs typeface="+mn-cs"/>
              </a:endParaRPr>
            </a:p>
          </p:txBody>
        </p:sp>
      </p:grpSp>
      <p:pic>
        <p:nvPicPr>
          <p:cNvPr id="2" name="Picture 2" descr="Chart, table&#10;&#10;Description automatically generated">
            <a:extLst>
              <a:ext uri="{FF2B5EF4-FFF2-40B4-BE49-F238E27FC236}">
                <a16:creationId xmlns:a16="http://schemas.microsoft.com/office/drawing/2014/main" id="{580F0444-F581-0E4D-57CE-C4B2F0BFB214}"/>
              </a:ext>
            </a:extLst>
          </p:cNvPr>
          <p:cNvPicPr>
            <a:picLocks noChangeAspect="1"/>
          </p:cNvPicPr>
          <p:nvPr/>
        </p:nvPicPr>
        <p:blipFill>
          <a:blip r:embed="rId14"/>
          <a:stretch>
            <a:fillRect/>
          </a:stretch>
        </p:blipFill>
        <p:spPr>
          <a:xfrm>
            <a:off x="1361777" y="2094771"/>
            <a:ext cx="2634287" cy="3293668"/>
          </a:xfrm>
          <a:prstGeom prst="rect">
            <a:avLst/>
          </a:prstGeom>
        </p:spPr>
      </p:pic>
    </p:spTree>
    <p:extLst>
      <p:ext uri="{BB962C8B-B14F-4D97-AF65-F5344CB8AC3E}">
        <p14:creationId xmlns:p14="http://schemas.microsoft.com/office/powerpoint/2010/main" val="133183155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rgbClr val="04501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CE555D-6515-4DAD-8DFA-CB7DD812E72F}"/>
              </a:ext>
            </a:extLst>
          </p:cNvPr>
          <p:cNvSpPr>
            <a:spLocks noGrp="1"/>
          </p:cNvSpPr>
          <p:nvPr>
            <p:ph type="ctrTitle"/>
          </p:nvPr>
        </p:nvSpPr>
        <p:spPr>
          <a:xfrm>
            <a:off x="2555643" y="3429000"/>
            <a:ext cx="8751600" cy="1755600"/>
          </a:xfrm>
        </p:spPr>
        <p:txBody>
          <a:bodyPr/>
          <a:lstStyle/>
          <a:p>
            <a:r>
              <a:rPr lang="en-US" sz="1800" u="sng" dirty="0">
                <a:solidFill>
                  <a:schemeClr val="bg1"/>
                </a:solidFill>
                <a:effectLst/>
                <a:latin typeface="Arial" panose="020B0604020202020204" pitchFamily="34" charset="0"/>
                <a:ea typeface="Aptos" panose="020B0004020202020204" pitchFamily="34" charset="0"/>
                <a:cs typeface="Aptos" panose="020B0004020202020204" pitchFamily="34" charset="0"/>
                <a:hlinkClick r:id="rId3">
                  <a:extLst>
                    <a:ext uri="{A12FA001-AC4F-418D-AE19-62706E023703}">
                      <ahyp:hlinkClr xmlns:ahyp="http://schemas.microsoft.com/office/drawing/2018/hyperlinkcolor" val="tx"/>
                    </a:ext>
                  </a:extLst>
                </a:hlinkClick>
              </a:rPr>
              <a:t>https://go.edc.org/pbis-end-of-year-evaluation</a:t>
            </a:r>
            <a:br>
              <a:rPr lang="en-US" sz="2000" dirty="0"/>
            </a:br>
            <a:r>
              <a:rPr lang="en-US" sz="2000" dirty="0"/>
              <a:t> </a:t>
            </a:r>
            <a:br>
              <a:rPr lang="en-US" sz="5400" b="1" dirty="0">
                <a:latin typeface="Arial" panose="020B0604020202020204" pitchFamily="34" charset="0"/>
                <a:cs typeface="Arial" panose="020B0604020202020204" pitchFamily="34" charset="0"/>
              </a:rPr>
            </a:br>
            <a:r>
              <a:rPr lang="en-US" sz="5400" b="1" dirty="0">
                <a:latin typeface="Arial" panose="020B0604020202020204" pitchFamily="34" charset="0"/>
                <a:cs typeface="Arial" panose="020B0604020202020204" pitchFamily="34" charset="0"/>
              </a:rPr>
              <a:t>End of Year Evaluation</a:t>
            </a:r>
          </a:p>
        </p:txBody>
      </p:sp>
      <p:sp>
        <p:nvSpPr>
          <p:cNvPr id="3" name="Subtitle 2">
            <a:extLst>
              <a:ext uri="{FF2B5EF4-FFF2-40B4-BE49-F238E27FC236}">
                <a16:creationId xmlns:a16="http://schemas.microsoft.com/office/drawing/2014/main" id="{E3A5131E-A50F-4164-B3C6-00A473B776C8}"/>
              </a:ext>
            </a:extLst>
          </p:cNvPr>
          <p:cNvSpPr>
            <a:spLocks noGrp="1"/>
          </p:cNvSpPr>
          <p:nvPr>
            <p:ph type="subTitle" idx="1"/>
          </p:nvPr>
        </p:nvSpPr>
        <p:spPr>
          <a:xfrm>
            <a:off x="3606778" y="5081574"/>
            <a:ext cx="6649330" cy="1056800"/>
          </a:xfrm>
        </p:spPr>
        <p:txBody>
          <a:bodyPr anchor="ctr"/>
          <a:lstStyle/>
          <a:p>
            <a:pPr marL="0" indent="0"/>
            <a:r>
              <a:rPr lang="en-US">
                <a:latin typeface="Arial" panose="020B0604020202020204" pitchFamily="34" charset="0"/>
                <a:cs typeface="Arial" panose="020B0604020202020204" pitchFamily="34" charset="0"/>
              </a:rPr>
              <a:t>Please remember to complete the evaluation! </a:t>
            </a:r>
          </a:p>
          <a:p>
            <a:pPr marL="0" indent="0"/>
            <a:endParaRPr lang="en-US">
              <a:latin typeface="Arial" panose="020B0604020202020204" pitchFamily="34" charset="0"/>
              <a:cs typeface="Arial" panose="020B0604020202020204" pitchFamily="34" charset="0"/>
            </a:endParaRPr>
          </a:p>
          <a:p>
            <a:pPr marL="0" indent="0"/>
            <a:r>
              <a:rPr lang="en-US">
                <a:latin typeface="Arial" panose="020B0604020202020204" pitchFamily="34" charset="0"/>
                <a:cs typeface="Arial" panose="020B0604020202020204" pitchFamily="34" charset="0"/>
              </a:rPr>
              <a:t>Scan the QR code to access.</a:t>
            </a:r>
          </a:p>
        </p:txBody>
      </p:sp>
      <p:pic>
        <p:nvPicPr>
          <p:cNvPr id="5" name="Picture 4">
            <a:extLst>
              <a:ext uri="{FF2B5EF4-FFF2-40B4-BE49-F238E27FC236}">
                <a16:creationId xmlns:a16="http://schemas.microsoft.com/office/drawing/2014/main" id="{B17BEEBD-BBB2-D0AF-6597-D92295256BB6}"/>
              </a:ext>
            </a:extLst>
          </p:cNvPr>
          <p:cNvPicPr>
            <a:picLocks noChangeAspect="1"/>
          </p:cNvPicPr>
          <p:nvPr/>
        </p:nvPicPr>
        <p:blipFill>
          <a:blip r:embed="rId4"/>
          <a:stretch>
            <a:fillRect/>
          </a:stretch>
        </p:blipFill>
        <p:spPr>
          <a:xfrm>
            <a:off x="5179792" y="43527"/>
            <a:ext cx="3385474" cy="3385474"/>
          </a:xfrm>
          <a:prstGeom prst="rect">
            <a:avLst/>
          </a:prstGeom>
        </p:spPr>
      </p:pic>
    </p:spTree>
    <p:extLst>
      <p:ext uri="{BB962C8B-B14F-4D97-AF65-F5344CB8AC3E}">
        <p14:creationId xmlns:p14="http://schemas.microsoft.com/office/powerpoint/2010/main" val="2291440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479" name="Google Shape;479;p38"/>
          <p:cNvSpPr/>
          <p:nvPr/>
        </p:nvSpPr>
        <p:spPr>
          <a:xfrm>
            <a:off x="1394460" y="937260"/>
            <a:ext cx="6549390" cy="5749290"/>
          </a:xfrm>
          <a:prstGeom prst="donut">
            <a:avLst>
              <a:gd name="adj" fmla="val 4516"/>
            </a:avLst>
          </a:pr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0" name="Google Shape;480;p38"/>
          <p:cNvSpPr txBox="1">
            <a:spLocks noGrp="1"/>
          </p:cNvSpPr>
          <p:nvPr>
            <p:ph type="title"/>
          </p:nvPr>
        </p:nvSpPr>
        <p:spPr>
          <a:xfrm rot="21599706">
            <a:off x="1598971" y="2866062"/>
            <a:ext cx="6137824" cy="2154763"/>
          </a:xfrm>
          <a:prstGeom prst="rect">
            <a:avLst/>
          </a:prstGeom>
        </p:spPr>
        <p:txBody>
          <a:bodyPr spcFirstLastPara="1" wrap="square" lIns="121900" tIns="121900" rIns="121900" bIns="121900" anchor="ctr" anchorCtr="0">
            <a:noAutofit/>
          </a:bodyPr>
          <a:lstStyle/>
          <a:p>
            <a:r>
              <a:rPr lang="en-US" sz="4400" b="1" dirty="0"/>
              <a:t>DATA-BASED DECISION MAKING: ANALYSIS OF FIDELITY &amp; OUTCOME DATA</a:t>
            </a:r>
            <a:endParaRPr lang="en-US" sz="6000" dirty="0"/>
          </a:p>
        </p:txBody>
      </p:sp>
      <p:pic>
        <p:nvPicPr>
          <p:cNvPr id="6" name="Picture 5">
            <a:extLst>
              <a:ext uri="{FF2B5EF4-FFF2-40B4-BE49-F238E27FC236}">
                <a16:creationId xmlns:a16="http://schemas.microsoft.com/office/drawing/2014/main" id="{0769406C-0E34-4163-8B3C-9A7B3412C294}"/>
              </a:ext>
            </a:extLst>
          </p:cNvPr>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182381" y="6066333"/>
            <a:ext cx="2833687" cy="703251"/>
          </a:xfrm>
          <a:prstGeom prst="rect">
            <a:avLst/>
          </a:prstGeom>
        </p:spPr>
      </p:pic>
    </p:spTree>
    <p:extLst>
      <p:ext uri="{BB962C8B-B14F-4D97-AF65-F5344CB8AC3E}">
        <p14:creationId xmlns:p14="http://schemas.microsoft.com/office/powerpoint/2010/main" val="36555035"/>
      </p:ext>
    </p:extLst>
  </p:cSld>
  <p:clrMapOvr>
    <a:masterClrMapping/>
  </p:clrMapOvr>
</p:sld>
</file>

<file path=ppt/theme/theme1.xml><?xml version="1.0" encoding="utf-8"?>
<a:theme xmlns:a="http://schemas.openxmlformats.org/drawingml/2006/main" name="Ophthalmology Center by Slidesgo">
  <a:themeElements>
    <a:clrScheme name="Simple Light">
      <a:dk1>
        <a:srgbClr val="0D0F41"/>
      </a:dk1>
      <a:lt1>
        <a:srgbClr val="FFFFFF"/>
      </a:lt1>
      <a:dk2>
        <a:srgbClr val="545454"/>
      </a:dk2>
      <a:lt2>
        <a:srgbClr val="B8B8B8"/>
      </a:lt2>
      <a:accent1>
        <a:srgbClr val="00A791"/>
      </a:accent1>
      <a:accent2>
        <a:srgbClr val="00ACC2"/>
      </a:accent2>
      <a:accent3>
        <a:srgbClr val="160E44"/>
      </a:accent3>
      <a:accent4>
        <a:srgbClr val="00A791"/>
      </a:accent4>
      <a:accent5>
        <a:srgbClr val="00ACC2"/>
      </a:accent5>
      <a:accent6>
        <a:srgbClr val="292C73"/>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phthalmology Center by Slidesgo">
  <a:themeElements>
    <a:clrScheme name="Simple Light">
      <a:dk1>
        <a:srgbClr val="0D0F41"/>
      </a:dk1>
      <a:lt1>
        <a:srgbClr val="FFFFFF"/>
      </a:lt1>
      <a:dk2>
        <a:srgbClr val="545454"/>
      </a:dk2>
      <a:lt2>
        <a:srgbClr val="B8B8B8"/>
      </a:lt2>
      <a:accent1>
        <a:srgbClr val="00A791"/>
      </a:accent1>
      <a:accent2>
        <a:srgbClr val="00ACC2"/>
      </a:accent2>
      <a:accent3>
        <a:srgbClr val="160E44"/>
      </a:accent3>
      <a:accent4>
        <a:srgbClr val="00A791"/>
      </a:accent4>
      <a:accent5>
        <a:srgbClr val="00ACC2"/>
      </a:accent5>
      <a:accent6>
        <a:srgbClr val="292C73"/>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phthalmology Center by Slidesgo">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phthalmology Center by Slidesgo">
  <a:themeElements>
    <a:clrScheme name="Violet">
      <a:dk1>
        <a:sysClr val="windowText" lastClr="000000"/>
      </a:dk1>
      <a:lt1>
        <a:sysClr val="window" lastClr="FFFFFF"/>
      </a:lt1>
      <a:dk2>
        <a:srgbClr val="373545"/>
      </a:dk2>
      <a:lt2>
        <a:srgbClr val="DCD8DC"/>
      </a:lt2>
      <a:accent1>
        <a:srgbClr val="AD84C6"/>
      </a:accent1>
      <a:accent2>
        <a:srgbClr val="8784C7"/>
      </a:accent2>
      <a:accent3>
        <a:srgbClr val="5D739A"/>
      </a:accent3>
      <a:accent4>
        <a:srgbClr val="6997AF"/>
      </a:accent4>
      <a:accent5>
        <a:srgbClr val="84ACB6"/>
      </a:accent5>
      <a:accent6>
        <a:srgbClr val="6F8183"/>
      </a:accent6>
      <a:hlink>
        <a:srgbClr val="69A020"/>
      </a:hlink>
      <a:folHlink>
        <a:srgbClr val="8C8C8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7_Ophthalmology Center by Slidesgo">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Ophthalmology Center by Slidesgo">
  <a:themeElements>
    <a:clrScheme name="Simple Light">
      <a:dk1>
        <a:srgbClr val="0D0F41"/>
      </a:dk1>
      <a:lt1>
        <a:srgbClr val="FFFFFF"/>
      </a:lt1>
      <a:dk2>
        <a:srgbClr val="545454"/>
      </a:dk2>
      <a:lt2>
        <a:srgbClr val="B8B8B8"/>
      </a:lt2>
      <a:accent1>
        <a:srgbClr val="00A791"/>
      </a:accent1>
      <a:accent2>
        <a:srgbClr val="00ACC2"/>
      </a:accent2>
      <a:accent3>
        <a:srgbClr val="160E44"/>
      </a:accent3>
      <a:accent4>
        <a:srgbClr val="00A791"/>
      </a:accent4>
      <a:accent5>
        <a:srgbClr val="00ACC2"/>
      </a:accent5>
      <a:accent6>
        <a:srgbClr val="292C73"/>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5_Ophthalmology Center by Slidesgo">
  <a:themeElements>
    <a:clrScheme name="Simple Light">
      <a:dk1>
        <a:srgbClr val="0D0F41"/>
      </a:dk1>
      <a:lt1>
        <a:srgbClr val="FFFFFF"/>
      </a:lt1>
      <a:dk2>
        <a:srgbClr val="545454"/>
      </a:dk2>
      <a:lt2>
        <a:srgbClr val="B8B8B8"/>
      </a:lt2>
      <a:accent1>
        <a:srgbClr val="00A791"/>
      </a:accent1>
      <a:accent2>
        <a:srgbClr val="00ACC2"/>
      </a:accent2>
      <a:accent3>
        <a:srgbClr val="160E44"/>
      </a:accent3>
      <a:accent4>
        <a:srgbClr val="00A791"/>
      </a:accent4>
      <a:accent5>
        <a:srgbClr val="00ACC2"/>
      </a:accent5>
      <a:accent6>
        <a:srgbClr val="292C73"/>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IconOverlay xmlns="http://schemas.microsoft.com/sharepoint/v4"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100A378D024F5544BFCBBCF972FBD70E" ma:contentTypeVersion="7" ma:contentTypeDescription="Create a new document." ma:contentTypeScope="" ma:versionID="885040d69728397c3d5d52774614518a">
  <xsd:schema xmlns:xsd="http://www.w3.org/2001/XMLSchema" xmlns:xs="http://www.w3.org/2001/XMLSchema" xmlns:p="http://schemas.microsoft.com/office/2006/metadata/properties" xmlns:ns2="58515f2e-3801-43e5-bcd7-101839fff532" xmlns:ns3="http://schemas.microsoft.com/sharepoint/v4" targetNamespace="http://schemas.microsoft.com/office/2006/metadata/properties" ma:root="true" ma:fieldsID="6257d5cb0da9cfb74c1e1d1651d5b275" ns2:_="" ns3:_="">
    <xsd:import namespace="58515f2e-3801-43e5-bcd7-101839fff532"/>
    <xsd:import namespace="http://schemas.microsoft.com/sharepoint/v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IconOverlay"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8515f2e-3801-43e5-bcd7-101839fff53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3" nillable="true" ma:displayName="MediaServiceDateTaken" ma:hidden="true" ma:internalName="MediaServiceDateTaken"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12" nillable="true" ma:displayName="IconOverlay" ma:hidden="true" ma:internalName="IconOverlay">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C861444-A266-427A-AFD0-F45FC3C588BB}">
  <ds:schemaRefs>
    <ds:schemaRef ds:uri="http://schemas.microsoft.com/sharepoint/v3/contenttype/forms"/>
  </ds:schemaRefs>
</ds:datastoreItem>
</file>

<file path=customXml/itemProps2.xml><?xml version="1.0" encoding="utf-8"?>
<ds:datastoreItem xmlns:ds="http://schemas.openxmlformats.org/officeDocument/2006/customXml" ds:itemID="{5EDC70C5-F0C4-4115-8490-C8C8D8988E9B}">
  <ds:schemaRefs>
    <ds:schemaRef ds:uri="http://purl.org/dc/terms/"/>
    <ds:schemaRef ds:uri="http://schemas.microsoft.com/sharepoint/v4"/>
    <ds:schemaRef ds:uri="http://schemas.openxmlformats.org/package/2006/metadata/core-properties"/>
    <ds:schemaRef ds:uri="http://purl.org/dc/elements/1.1/"/>
    <ds:schemaRef ds:uri="http://schemas.microsoft.com/office/2006/documentManagement/types"/>
    <ds:schemaRef ds:uri="http://www.w3.org/XML/1998/namespace"/>
    <ds:schemaRef ds:uri="http://schemas.microsoft.com/office/infopath/2007/PartnerControls"/>
    <ds:schemaRef ds:uri="58515f2e-3801-43e5-bcd7-101839fff532"/>
    <ds:schemaRef ds:uri="http://schemas.microsoft.com/office/2006/metadata/properties"/>
    <ds:schemaRef ds:uri="http://purl.org/dc/dcmitype/"/>
  </ds:schemaRefs>
</ds:datastoreItem>
</file>

<file path=customXml/itemProps3.xml><?xml version="1.0" encoding="utf-8"?>
<ds:datastoreItem xmlns:ds="http://schemas.openxmlformats.org/officeDocument/2006/customXml" ds:itemID="{6ACFA34E-C049-4A2E-9AA0-FF6F916AA63B}">
  <ds:schemaRefs>
    <ds:schemaRef ds:uri="58515f2e-3801-43e5-bcd7-101839fff53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4"/>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6185</TotalTime>
  <Words>6788</Words>
  <Application>Microsoft Office PowerPoint</Application>
  <PresentationFormat>Widescreen</PresentationFormat>
  <Paragraphs>951</Paragraphs>
  <Slides>89</Slides>
  <Notes>81</Notes>
  <HiddenSlides>1</HiddenSlides>
  <MMClips>0</MMClips>
  <ScaleCrop>false</ScaleCrop>
  <HeadingPairs>
    <vt:vector size="6" baseType="variant">
      <vt:variant>
        <vt:lpstr>Fonts Used</vt:lpstr>
      </vt:variant>
      <vt:variant>
        <vt:i4>19</vt:i4>
      </vt:variant>
      <vt:variant>
        <vt:lpstr>Theme</vt:lpstr>
      </vt:variant>
      <vt:variant>
        <vt:i4>7</vt:i4>
      </vt:variant>
      <vt:variant>
        <vt:lpstr>Slide Titles</vt:lpstr>
      </vt:variant>
      <vt:variant>
        <vt:i4>89</vt:i4>
      </vt:variant>
    </vt:vector>
  </HeadingPairs>
  <TitlesOfParts>
    <vt:vector size="115" baseType="lpstr">
      <vt:lpstr>Arial</vt:lpstr>
      <vt:lpstr>Calibri</vt:lpstr>
      <vt:lpstr>Calibri Light</vt:lpstr>
      <vt:lpstr>Fira Sans Extra Condensed Medium</vt:lpstr>
      <vt:lpstr>Franklin Gothic Book</vt:lpstr>
      <vt:lpstr>Franklin Gothic Medium</vt:lpstr>
      <vt:lpstr>Hind Vadodara</vt:lpstr>
      <vt:lpstr>Montserrat SemiBold</vt:lpstr>
      <vt:lpstr>Nunito Light</vt:lpstr>
      <vt:lpstr>Open Sans</vt:lpstr>
      <vt:lpstr>Open Sans SemiBold</vt:lpstr>
      <vt:lpstr>Oriya Sangam MN</vt:lpstr>
      <vt:lpstr>Oswald</vt:lpstr>
      <vt:lpstr>Poppins</vt:lpstr>
      <vt:lpstr>Poppins Medium</vt:lpstr>
      <vt:lpstr>Poppins SemiBold</vt:lpstr>
      <vt:lpstr>Raleway Thin</vt:lpstr>
      <vt:lpstr>Roboto Condensed Light</vt:lpstr>
      <vt:lpstr>Wingdings</vt:lpstr>
      <vt:lpstr>Ophthalmology Center by Slidesgo</vt:lpstr>
      <vt:lpstr>1_Ophthalmology Center by Slidesgo</vt:lpstr>
      <vt:lpstr>2_Ophthalmology Center by Slidesgo</vt:lpstr>
      <vt:lpstr>4_Ophthalmology Center by Slidesgo</vt:lpstr>
      <vt:lpstr>7_Ophthalmology Center by Slidesgo</vt:lpstr>
      <vt:lpstr>3_Ophthalmology Center by Slidesgo</vt:lpstr>
      <vt:lpstr>5_Ophthalmology Center by Slidesgo</vt:lpstr>
      <vt:lpstr>PBIS School-Wide Team Training Year 2: May 2024</vt:lpstr>
      <vt:lpstr>ACTIVITY: ATTENDANCE</vt:lpstr>
      <vt:lpstr>EXPECTATIONS</vt:lpstr>
      <vt:lpstr>Agenda &amp; Team Tasks</vt:lpstr>
      <vt:lpstr> HELPFUL READINGS &amp; RESOURCES</vt:lpstr>
      <vt:lpstr>Yearly Product Review</vt:lpstr>
      <vt:lpstr>Years</vt:lpstr>
      <vt:lpstr>Glows and Grows:</vt:lpstr>
      <vt:lpstr>DATA-BASED DECISION MAKING: ANALYSIS OF FIDELITY &amp; OUTCOME DATA</vt:lpstr>
      <vt:lpstr>Data used in PBIS implementation </vt:lpstr>
      <vt:lpstr>TFI Quick Check Tip Sheet</vt:lpstr>
      <vt:lpstr>Use TFI data to guide your action planning!</vt:lpstr>
      <vt:lpstr>EXAMPLE</vt:lpstr>
      <vt:lpstr>Bridging fidelity data with other data sources.</vt:lpstr>
      <vt:lpstr>What Social Emotional Behavior (SEB) Data has your team collected this year?</vt:lpstr>
      <vt:lpstr>Why use data for decision-making? </vt:lpstr>
      <vt:lpstr>Once data routines are established…  </vt:lpstr>
      <vt:lpstr>PowerPoint Presentation</vt:lpstr>
      <vt:lpstr>EXAMPLE: Reviewing &amp; Analyzing School-wide Behavior Data to Develop, Inform, and Refine Tier 1</vt:lpstr>
      <vt:lpstr>NON-EXAMPLE: Reviewing &amp; Analyzing School-wide Behavior Data to Develop, Inform, and Refine Tier 1</vt:lpstr>
      <vt:lpstr>EXAMPLE: Reviewing &amp; Analyzing School-wide Behavior Data to Develop, Inform, and Refine Tier 1  </vt:lpstr>
      <vt:lpstr>DISCUSSION: Data Systems and outcomes</vt:lpstr>
      <vt:lpstr>ACTIVITY: Using School-wide Behavior Data for Decision-Making</vt:lpstr>
      <vt:lpstr>PowerPoint Presentation</vt:lpstr>
      <vt:lpstr>Supporting Staff and Embedded Professional Development</vt:lpstr>
      <vt:lpstr>What are SYSTEMS? systems are what we do to support the adults!</vt:lpstr>
      <vt:lpstr>Key Systems supporting Positive Classroom Supports</vt:lpstr>
      <vt:lpstr>Step 8: Develop Systems to Support Staff</vt:lpstr>
      <vt:lpstr>Continuum of Multi-tiered Professional Development Support</vt:lpstr>
      <vt:lpstr>STEPS TO SUPPORT EDUCATORS' IMPLEMENTATION</vt:lpstr>
      <vt:lpstr>Example System Feature table (2.2 Explicitly Teach)</vt:lpstr>
      <vt:lpstr>SELF-ASSESSMENT AND ACTION PLAN</vt:lpstr>
      <vt:lpstr>STEPS TO SUPPORT EDUCATORS' IMPLEMENTATION</vt:lpstr>
      <vt:lpstr>Embedded and Ongoing Professional Development</vt:lpstr>
      <vt:lpstr>CRITICAL TOPICS FOR STAFF PD</vt:lpstr>
      <vt:lpstr>ADDITIONAL STAFF PD CONSIDERATIONS</vt:lpstr>
      <vt:lpstr>Embedded and Ongoing Professional Development</vt:lpstr>
      <vt:lpstr>Embedded and Ongoing Professional Development </vt:lpstr>
      <vt:lpstr>Train and Hope Method</vt:lpstr>
      <vt:lpstr>Explicit Training Example</vt:lpstr>
      <vt:lpstr>Classroom System Support</vt:lpstr>
      <vt:lpstr>Classroom Matrix SAMPLE</vt:lpstr>
      <vt:lpstr>Provide Specific Feedback (&gt;5+ : 1- ratio)  </vt:lpstr>
      <vt:lpstr>PowerPoint Presentation</vt:lpstr>
      <vt:lpstr>Embedded and Ongoing Professional Development </vt:lpstr>
      <vt:lpstr>Coaching Support</vt:lpstr>
      <vt:lpstr>Additional Coaching/Prompting Examples</vt:lpstr>
      <vt:lpstr>Embedded and Ongoing Professional Development </vt:lpstr>
      <vt:lpstr>Performance Feedback Example</vt:lpstr>
      <vt:lpstr>Align PBIS Practices to Fidelity Monitoring  Procedures</vt:lpstr>
      <vt:lpstr>NEPBIS.org</vt:lpstr>
      <vt:lpstr>Embedded and Ongoing Professional Development </vt:lpstr>
      <vt:lpstr>Professional Development Planning</vt:lpstr>
      <vt:lpstr>Guidelines for Embedded and Ongoing Professional Development </vt:lpstr>
      <vt:lpstr>ACTIVITY: Developing a System of Embedded and Ongoing Professional Development</vt:lpstr>
      <vt:lpstr>PowerPoint Presentation</vt:lpstr>
      <vt:lpstr>Annual Evaluation Report</vt:lpstr>
      <vt:lpstr>PowerPoint Presentation</vt:lpstr>
      <vt:lpstr>PowerPoint Presentation</vt:lpstr>
      <vt:lpstr>PowerPoint Presentation</vt:lpstr>
      <vt:lpstr>PowerPoint Presentation</vt:lpstr>
      <vt:lpstr>PowerPoint Presentation</vt:lpstr>
      <vt:lpstr>DISCUSSION: Annual Evaluation Planning</vt:lpstr>
      <vt:lpstr>REVIEW &amp; REVISE: PBIS HANDBOOK AND TRAINING MATERIALS</vt:lpstr>
      <vt:lpstr>Coaches Year at a Glance</vt:lpstr>
      <vt:lpstr>Planning for Implementation Rollout  Next Year</vt:lpstr>
      <vt:lpstr>Planning for Next Fall…</vt:lpstr>
      <vt:lpstr>Leadership Team: Next Steps</vt:lpstr>
      <vt:lpstr>PBIS ROLLOUT CHECKLIST</vt:lpstr>
      <vt:lpstr>Presenting to Staff</vt:lpstr>
      <vt:lpstr>Ensure staff have access to what they need…</vt:lpstr>
      <vt:lpstr>PowerPoint Presentation</vt:lpstr>
      <vt:lpstr>Continuum of Multi-tiered Professional Development Support</vt:lpstr>
      <vt:lpstr>Guidelines for Embedded and Ongoing Professional Development </vt:lpstr>
      <vt:lpstr>PowerPoint Presentation</vt:lpstr>
      <vt:lpstr>Presenting to Students</vt:lpstr>
      <vt:lpstr>PowerPoint Presentation</vt:lpstr>
      <vt:lpstr>Create a PBIS Handbook</vt:lpstr>
      <vt:lpstr>PBIS Handbook &amp; Orientation Examples</vt:lpstr>
      <vt:lpstr>PowerPoint Presentation</vt:lpstr>
      <vt:lpstr>Supporting Families/ Community</vt:lpstr>
      <vt:lpstr>PowerPoint Presentation</vt:lpstr>
      <vt:lpstr>ACTIVITY: Revising PBIS Materials</vt:lpstr>
      <vt:lpstr>ACTIVITY: ROLLOUT PLAN</vt:lpstr>
      <vt:lpstr>PowerPoint Presentation</vt:lpstr>
      <vt:lpstr>TEAM TIME</vt:lpstr>
      <vt:lpstr>Agenda &amp; Team Tasks</vt:lpstr>
      <vt:lpstr> HELPFUL READINGS &amp; RESOURCES</vt:lpstr>
      <vt:lpstr>https://go.edc.org/pbis-end-of-year-evaluation   End of Year Evaluation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Year 2 of PBIS School-Wide Team Training</dc:title>
  <dc:creator>Meyer, Katherine</dc:creator>
  <cp:lastModifiedBy>Christine Downs</cp:lastModifiedBy>
  <cp:revision>281</cp:revision>
  <dcterms:created xsi:type="dcterms:W3CDTF">2020-08-03T16:37:41Z</dcterms:created>
  <dcterms:modified xsi:type="dcterms:W3CDTF">2024-05-07T20:31:32Z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0x010100100A378D024F5544BFCBBCF972FBD70E</vt:lpwstr>
  </property>
  <property fmtid="{D5CDD505-2E9C-101B-9397-08002B2CF9AE}" pid="3" name="MediaServiceImageTags">
    <vt:lpwstr/>
  </property>
</Properties>
</file>