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703" r:id="rId6"/>
    <p:sldMasterId id="2147483729" r:id="rId7"/>
    <p:sldMasterId id="2147483756" r:id="rId8"/>
    <p:sldMasterId id="2147483845" r:id="rId9"/>
    <p:sldMasterId id="2147483856" r:id="rId10"/>
    <p:sldMasterId id="2147483871" r:id="rId11"/>
    <p:sldMasterId id="2147483880" r:id="rId12"/>
  </p:sldMasterIdLst>
  <p:notesMasterIdLst>
    <p:notesMasterId r:id="rId37"/>
  </p:notesMasterIdLst>
  <p:sldIdLst>
    <p:sldId id="4570" r:id="rId13"/>
    <p:sldId id="3209" r:id="rId14"/>
    <p:sldId id="4912" r:id="rId15"/>
    <p:sldId id="258" r:id="rId16"/>
    <p:sldId id="3210" r:id="rId17"/>
    <p:sldId id="4096" r:id="rId18"/>
    <p:sldId id="4026" r:id="rId19"/>
    <p:sldId id="4852" r:id="rId20"/>
    <p:sldId id="3393" r:id="rId21"/>
    <p:sldId id="4032" r:id="rId22"/>
    <p:sldId id="4738" r:id="rId23"/>
    <p:sldId id="4877" r:id="rId24"/>
    <p:sldId id="4741" r:id="rId25"/>
    <p:sldId id="4908" r:id="rId26"/>
    <p:sldId id="4745" r:id="rId27"/>
    <p:sldId id="4906" r:id="rId28"/>
    <p:sldId id="4084" r:id="rId29"/>
    <p:sldId id="4743" r:id="rId30"/>
    <p:sldId id="4901" r:id="rId31"/>
    <p:sldId id="4899" r:id="rId32"/>
    <p:sldId id="4900" r:id="rId33"/>
    <p:sldId id="4909" r:id="rId34"/>
    <p:sldId id="4911" r:id="rId35"/>
    <p:sldId id="490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 (5 minutes)" id="{D4CE4683-096C-B14E-B28E-FC6D7AF69508}">
          <p14:sldIdLst>
            <p14:sldId id="4570"/>
            <p14:sldId id="3209"/>
            <p14:sldId id="4912"/>
            <p14:sldId id="258"/>
            <p14:sldId id="3210"/>
            <p14:sldId id="4096"/>
          </p14:sldIdLst>
        </p14:section>
        <p14:section name="Glows and Grows (15 minutes)" id="{E918D8D8-C51E-CF45-8A07-ABB390550EA3}">
          <p14:sldIdLst>
            <p14:sldId id="4026"/>
            <p14:sldId id="4852"/>
            <p14:sldId id="3393"/>
          </p14:sldIdLst>
        </p14:section>
        <p14:section name="Big Idea (20 mins)" id="{6CC5BA60-0145-45E1-97BC-34768D1184A5}">
          <p14:sldIdLst>
            <p14:sldId id="4032"/>
            <p14:sldId id="4738"/>
            <p14:sldId id="4877"/>
            <p14:sldId id="4741"/>
            <p14:sldId id="4908"/>
            <p14:sldId id="4745"/>
            <p14:sldId id="4906"/>
            <p14:sldId id="4084"/>
            <p14:sldId id="4743"/>
          </p14:sldIdLst>
        </p14:section>
        <p14:section name="Resources Spotlight: Disproprotionality 15 Minutes" id="{4FAC4393-89DA-9E43-AB5C-27C393F04C63}">
          <p14:sldIdLst>
            <p14:sldId id="4901"/>
            <p14:sldId id="4899"/>
            <p14:sldId id="4900"/>
          </p14:sldIdLst>
        </p14:section>
        <p14:section name="Wrapping Up (5 minutes)" id="{6F051F88-AA7C-3348-A7B8-892BA6C75A0D}">
          <p14:sldIdLst>
            <p14:sldId id="4909"/>
            <p14:sldId id="4911"/>
            <p14:sldId id="49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069E01-50B0-3D1F-34A6-207BE1BF741D}" name="Christine Downs" initials="CD" userId="S::cdowns@mayinstitute.org::e8ba56e2-84b9-4685-891c-6c388ea40c87" providerId="AD"/>
  <p188:author id="{39D63C05-2216-CDD4-1057-F04FF3D987E9}" name="Adam Feinberg" initials="AF" userId="fbfff037195b936e" providerId="Windows Live"/>
  <p188:author id="{E16D4F08-7DF0-D375-6C48-4C09655593C0}" name="Feinberg, Adam" initials="FA" userId="S::afeinberg@edc.org::5f5bdf48-d019-4be7-baf8-cfbf388184da" providerId="AD"/>
  <p188:author id="{CD20A333-A637-827F-BBF5-42780D723B6E}" name="Adam Feinberg" initials="AF" userId="c63daa15e251178a" providerId="Windows Live"/>
  <p188:author id="{0C324748-F4D2-01C8-8115-73D64B2BF121}" name="Christine Downs" initials="CD" userId="S::cdowns_mayinstitute.org#ext#@educationdevelopmentcenter.onmicrosoft.com::13a98df4-0bd3-43f7-9515-5c6eb150dd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nberg, Adam" initials="FA" lastIdx="12" clrIdx="0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2" name="Meyer, Katherine" initials="MK" lastIdx="9" clrIdx="1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  <p:cmAuthor id="3" name="Erik Maki" initials="EM" lastIdx="1" clrIdx="2">
    <p:extLst>
      <p:ext uri="{19B8F6BF-5375-455C-9EA6-DF929625EA0E}">
        <p15:presenceInfo xmlns:p15="http://schemas.microsoft.com/office/powerpoint/2012/main" userId="S::EMaki@mayinstitute.org::6c029fcd-6e9a-4e5c-820c-08bfa36125db" providerId="AD"/>
      </p:ext>
    </p:extLst>
  </p:cmAuthor>
  <p:cmAuthor id="4" name="Robbie, Karen" initials="RK" lastIdx="6" clrIdx="3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  <p:cmAuthor id="5" name="Christine Downs" initials="CD" lastIdx="2" clrIdx="4">
    <p:extLst>
      <p:ext uri="{19B8F6BF-5375-455C-9EA6-DF929625EA0E}">
        <p15:presenceInfo xmlns:p15="http://schemas.microsoft.com/office/powerpoint/2012/main" userId="S::cdowns@mayinstitute.org::e8ba56e2-84b9-4685-891c-6c388ea40c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AE18F"/>
    <a:srgbClr val="FC920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BF142-9821-45FB-BC8B-EABDA0B897F3}" v="9" dt="2025-03-25T17:45:51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026" autoAdjust="0"/>
  </p:normalViewPr>
  <p:slideViewPr>
    <p:cSldViewPr snapToGrid="0">
      <p:cViewPr varScale="1">
        <p:scale>
          <a:sx n="74" d="100"/>
          <a:sy n="74" d="100"/>
        </p:scale>
        <p:origin x="195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commentAuthors" Target="commentAuthors.xml"/><Relationship Id="rId20" Type="http://schemas.openxmlformats.org/officeDocument/2006/relationships/slide" Target="slides/slide8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Downs" userId="e8ba56e2-84b9-4685-891c-6c388ea40c87" providerId="ADAL" clId="{AF7BF142-9821-45FB-BC8B-EABDA0B897F3}"/>
    <pc:docChg chg="custSel addSld delSld modSld sldOrd modSection">
      <pc:chgData name="Christine Downs" userId="e8ba56e2-84b9-4685-891c-6c388ea40c87" providerId="ADAL" clId="{AF7BF142-9821-45FB-BC8B-EABDA0B897F3}" dt="2025-03-25T17:46:44.757" v="78" actId="1076"/>
      <pc:docMkLst>
        <pc:docMk/>
      </pc:docMkLst>
      <pc:sldChg chg="modSp mod">
        <pc:chgData name="Christine Downs" userId="e8ba56e2-84b9-4685-891c-6c388ea40c87" providerId="ADAL" clId="{AF7BF142-9821-45FB-BC8B-EABDA0B897F3}" dt="2025-03-24T18:52:12.420" v="19" actId="20577"/>
        <pc:sldMkLst>
          <pc:docMk/>
          <pc:sldMk cId="833005932" sldId="4570"/>
        </pc:sldMkLst>
        <pc:spChg chg="mod">
          <ac:chgData name="Christine Downs" userId="e8ba56e2-84b9-4685-891c-6c388ea40c87" providerId="ADAL" clId="{AF7BF142-9821-45FB-BC8B-EABDA0B897F3}" dt="2025-03-24T18:52:12.420" v="19" actId="20577"/>
          <ac:spMkLst>
            <pc:docMk/>
            <pc:sldMk cId="833005932" sldId="4570"/>
            <ac:spMk id="289" creationId="{00000000-0000-0000-0000-000000000000}"/>
          </ac:spMkLst>
        </pc:spChg>
      </pc:sldChg>
      <pc:sldChg chg="add del setBg">
        <pc:chgData name="Christine Downs" userId="e8ba56e2-84b9-4685-891c-6c388ea40c87" providerId="ADAL" clId="{AF7BF142-9821-45FB-BC8B-EABDA0B897F3}" dt="2025-03-25T17:39:14.247" v="27" actId="2696"/>
        <pc:sldMkLst>
          <pc:docMk/>
          <pc:sldMk cId="2288019561" sldId="4738"/>
        </pc:sldMkLst>
      </pc:sldChg>
      <pc:sldChg chg="ord">
        <pc:chgData name="Christine Downs" userId="e8ba56e2-84b9-4685-891c-6c388ea40c87" providerId="ADAL" clId="{AF7BF142-9821-45FB-BC8B-EABDA0B897F3}" dt="2025-03-25T17:39:42.044" v="29"/>
        <pc:sldMkLst>
          <pc:docMk/>
          <pc:sldMk cId="3401636515" sldId="4738"/>
        </pc:sldMkLst>
      </pc:sldChg>
      <pc:sldChg chg="modSp del mod modClrScheme chgLayout">
        <pc:chgData name="Christine Downs" userId="e8ba56e2-84b9-4685-891c-6c388ea40c87" providerId="ADAL" clId="{AF7BF142-9821-45FB-BC8B-EABDA0B897F3}" dt="2025-03-25T17:39:03.271" v="25" actId="2696"/>
        <pc:sldMkLst>
          <pc:docMk/>
          <pc:sldMk cId="3947456939" sldId="4738"/>
        </pc:sldMkLst>
        <pc:spChg chg="mod ord">
          <ac:chgData name="Christine Downs" userId="e8ba56e2-84b9-4685-891c-6c388ea40c87" providerId="ADAL" clId="{AF7BF142-9821-45FB-BC8B-EABDA0B897F3}" dt="2025-03-25T17:38:53.769" v="24" actId="700"/>
          <ac:spMkLst>
            <pc:docMk/>
            <pc:sldMk cId="3947456939" sldId="4738"/>
            <ac:spMk id="3" creationId="{AC2FEDB0-8E61-1520-686D-7EA22B84D091}"/>
          </ac:spMkLst>
        </pc:spChg>
      </pc:sldChg>
      <pc:sldChg chg="modSp mod ord">
        <pc:chgData name="Christine Downs" userId="e8ba56e2-84b9-4685-891c-6c388ea40c87" providerId="ADAL" clId="{AF7BF142-9821-45FB-BC8B-EABDA0B897F3}" dt="2025-03-25T17:45:06.044" v="41"/>
        <pc:sldMkLst>
          <pc:docMk/>
          <pc:sldMk cId="3750674158" sldId="4741"/>
        </pc:sldMkLst>
        <pc:spChg chg="mod">
          <ac:chgData name="Christine Downs" userId="e8ba56e2-84b9-4685-891c-6c388ea40c87" providerId="ADAL" clId="{AF7BF142-9821-45FB-BC8B-EABDA0B897F3}" dt="2025-03-25T17:39:56.998" v="30" actId="404"/>
          <ac:spMkLst>
            <pc:docMk/>
            <pc:sldMk cId="3750674158" sldId="4741"/>
            <ac:spMk id="3" creationId="{AC2FEDB0-8E61-1520-686D-7EA22B84D091}"/>
          </ac:spMkLst>
        </pc:spChg>
        <pc:graphicFrameChg chg="mod">
          <ac:chgData name="Christine Downs" userId="e8ba56e2-84b9-4685-891c-6c388ea40c87" providerId="ADAL" clId="{AF7BF142-9821-45FB-BC8B-EABDA0B897F3}" dt="2025-03-25T17:40:01.234" v="31" actId="1076"/>
          <ac:graphicFrameMkLst>
            <pc:docMk/>
            <pc:sldMk cId="3750674158" sldId="4741"/>
            <ac:graphicFrameMk id="12" creationId="{23DC79FC-41F6-004A-EF9C-EE027DD4E41A}"/>
          </ac:graphicFrameMkLst>
        </pc:graphicFrameChg>
      </pc:sldChg>
      <pc:sldChg chg="modNotesTx">
        <pc:chgData name="Christine Downs" userId="e8ba56e2-84b9-4685-891c-6c388ea40c87" providerId="ADAL" clId="{AF7BF142-9821-45FB-BC8B-EABDA0B897F3}" dt="2025-03-25T17:43:48.231" v="39" actId="113"/>
        <pc:sldMkLst>
          <pc:docMk/>
          <pc:sldMk cId="3323246157" sldId="4743"/>
        </pc:sldMkLst>
      </pc:sldChg>
      <pc:sldChg chg="del">
        <pc:chgData name="Christine Downs" userId="e8ba56e2-84b9-4685-891c-6c388ea40c87" providerId="ADAL" clId="{AF7BF142-9821-45FB-BC8B-EABDA0B897F3}" dt="2025-03-25T17:41:04.351" v="33" actId="47"/>
        <pc:sldMkLst>
          <pc:docMk/>
          <pc:sldMk cId="2478823079" sldId="4866"/>
        </pc:sldMkLst>
      </pc:sldChg>
      <pc:sldChg chg="del">
        <pc:chgData name="Christine Downs" userId="e8ba56e2-84b9-4685-891c-6c388ea40c87" providerId="ADAL" clId="{AF7BF142-9821-45FB-BC8B-EABDA0B897F3}" dt="2025-03-24T18:54:14.010" v="20" actId="47"/>
        <pc:sldMkLst>
          <pc:docMk/>
          <pc:sldMk cId="2096607711" sldId="4872"/>
        </pc:sldMkLst>
      </pc:sldChg>
      <pc:sldChg chg="addSp delSp modSp mod">
        <pc:chgData name="Christine Downs" userId="e8ba56e2-84b9-4685-891c-6c388ea40c87" providerId="ADAL" clId="{AF7BF142-9821-45FB-BC8B-EABDA0B897F3}" dt="2025-03-25T17:46:44.757" v="78" actId="1076"/>
        <pc:sldMkLst>
          <pc:docMk/>
          <pc:sldMk cId="188254217" sldId="4877"/>
        </pc:sldMkLst>
        <pc:spChg chg="mod">
          <ac:chgData name="Christine Downs" userId="e8ba56e2-84b9-4685-891c-6c388ea40c87" providerId="ADAL" clId="{AF7BF142-9821-45FB-BC8B-EABDA0B897F3}" dt="2025-03-25T17:46:10.953" v="65" actId="14100"/>
          <ac:spMkLst>
            <pc:docMk/>
            <pc:sldMk cId="188254217" sldId="4877"/>
            <ac:spMk id="3" creationId="{AC2FEDB0-8E61-1520-686D-7EA22B84D091}"/>
          </ac:spMkLst>
        </pc:spChg>
        <pc:spChg chg="add mod">
          <ac:chgData name="Christine Downs" userId="e8ba56e2-84b9-4685-891c-6c388ea40c87" providerId="ADAL" clId="{AF7BF142-9821-45FB-BC8B-EABDA0B897F3}" dt="2025-03-25T17:46:22.021" v="72" actId="1076"/>
          <ac:spMkLst>
            <pc:docMk/>
            <pc:sldMk cId="188254217" sldId="4877"/>
            <ac:spMk id="5" creationId="{AC2FEDB0-8E61-1520-686D-7EA22B84D091}"/>
          </ac:spMkLst>
        </pc:spChg>
        <pc:spChg chg="add mod">
          <ac:chgData name="Christine Downs" userId="e8ba56e2-84b9-4685-891c-6c388ea40c87" providerId="ADAL" clId="{AF7BF142-9821-45FB-BC8B-EABDA0B897F3}" dt="2025-03-25T17:46:44.757" v="78" actId="1076"/>
          <ac:spMkLst>
            <pc:docMk/>
            <pc:sldMk cId="188254217" sldId="4877"/>
            <ac:spMk id="8" creationId="{4705BE8C-4938-53A8-6A46-EA1AFF150172}"/>
          </ac:spMkLst>
        </pc:spChg>
        <pc:picChg chg="mod">
          <ac:chgData name="Christine Downs" userId="e8ba56e2-84b9-4685-891c-6c388ea40c87" providerId="ADAL" clId="{AF7BF142-9821-45FB-BC8B-EABDA0B897F3}" dt="2025-03-25T17:46:12.310" v="66" actId="1076"/>
          <ac:picMkLst>
            <pc:docMk/>
            <pc:sldMk cId="188254217" sldId="4877"/>
            <ac:picMk id="2" creationId="{31933299-D9CC-6DF9-A45F-7537125770C5}"/>
          </ac:picMkLst>
        </pc:picChg>
        <pc:picChg chg="del mod">
          <ac:chgData name="Christine Downs" userId="e8ba56e2-84b9-4685-891c-6c388ea40c87" providerId="ADAL" clId="{AF7BF142-9821-45FB-BC8B-EABDA0B897F3}" dt="2025-03-25T17:45:56.096" v="60" actId="478"/>
          <ac:picMkLst>
            <pc:docMk/>
            <pc:sldMk cId="188254217" sldId="4877"/>
            <ac:picMk id="4" creationId="{7FB22155-55EB-F11C-6288-322ABFBBCB6F}"/>
          </ac:picMkLst>
        </pc:picChg>
        <pc:picChg chg="add mod">
          <ac:chgData name="Christine Downs" userId="e8ba56e2-84b9-4685-891c-6c388ea40c87" providerId="ADAL" clId="{AF7BF142-9821-45FB-BC8B-EABDA0B897F3}" dt="2025-03-25T17:46:23.071" v="73" actId="1076"/>
          <ac:picMkLst>
            <pc:docMk/>
            <pc:sldMk cId="188254217" sldId="4877"/>
            <ac:picMk id="6" creationId="{D7E23496-28FC-6AFB-62CE-BC1AF7ECDE57}"/>
          </ac:picMkLst>
        </pc:picChg>
        <pc:picChg chg="add del mod">
          <ac:chgData name="Christine Downs" userId="e8ba56e2-84b9-4685-891c-6c388ea40c87" providerId="ADAL" clId="{AF7BF142-9821-45FB-BC8B-EABDA0B897F3}" dt="2025-03-25T17:45:51.226" v="59" actId="478"/>
          <ac:picMkLst>
            <pc:docMk/>
            <pc:sldMk cId="188254217" sldId="4877"/>
            <ac:picMk id="2052" creationId="{03D2854B-A353-8A2F-6998-5F3A7568C5E8}"/>
          </ac:picMkLst>
        </pc:picChg>
      </pc:sldChg>
      <pc:sldChg chg="add del setBg">
        <pc:chgData name="Christine Downs" userId="e8ba56e2-84b9-4685-891c-6c388ea40c87" providerId="ADAL" clId="{AF7BF142-9821-45FB-BC8B-EABDA0B897F3}" dt="2025-03-25T17:39:14.247" v="27" actId="2696"/>
        <pc:sldMkLst>
          <pc:docMk/>
          <pc:sldMk cId="1297141793" sldId="4877"/>
        </pc:sldMkLst>
      </pc:sldChg>
      <pc:sldChg chg="modSp del mod modClrScheme chgLayout">
        <pc:chgData name="Christine Downs" userId="e8ba56e2-84b9-4685-891c-6c388ea40c87" providerId="ADAL" clId="{AF7BF142-9821-45FB-BC8B-EABDA0B897F3}" dt="2025-03-25T17:39:03.271" v="25" actId="2696"/>
        <pc:sldMkLst>
          <pc:docMk/>
          <pc:sldMk cId="3234375133" sldId="4877"/>
        </pc:sldMkLst>
        <pc:spChg chg="mod ord">
          <ac:chgData name="Christine Downs" userId="e8ba56e2-84b9-4685-891c-6c388ea40c87" providerId="ADAL" clId="{AF7BF142-9821-45FB-BC8B-EABDA0B897F3}" dt="2025-03-25T17:38:41.734" v="23" actId="700"/>
          <ac:spMkLst>
            <pc:docMk/>
            <pc:sldMk cId="3234375133" sldId="4877"/>
            <ac:spMk id="3" creationId="{AC2FEDB0-8E61-1520-686D-7EA22B84D091}"/>
          </ac:spMkLst>
        </pc:spChg>
      </pc:sldChg>
      <pc:sldChg chg="modSp del mod modClrScheme chgLayout">
        <pc:chgData name="Christine Downs" userId="e8ba56e2-84b9-4685-891c-6c388ea40c87" providerId="ADAL" clId="{AF7BF142-9821-45FB-BC8B-EABDA0B897F3}" dt="2025-03-25T17:39:03.271" v="25" actId="2696"/>
        <pc:sldMkLst>
          <pc:docMk/>
          <pc:sldMk cId="341900529" sldId="4880"/>
        </pc:sldMkLst>
        <pc:spChg chg="mod ord">
          <ac:chgData name="Christine Downs" userId="e8ba56e2-84b9-4685-891c-6c388ea40c87" providerId="ADAL" clId="{AF7BF142-9821-45FB-BC8B-EABDA0B897F3}" dt="2025-03-25T17:38:41.734" v="23" actId="700"/>
          <ac:spMkLst>
            <pc:docMk/>
            <pc:sldMk cId="341900529" sldId="4880"/>
            <ac:spMk id="3" creationId="{AC2FEDB0-8E61-1520-686D-7EA22B84D091}"/>
          </ac:spMkLst>
        </pc:spChg>
      </pc:sldChg>
      <pc:sldChg chg="add del setBg">
        <pc:chgData name="Christine Downs" userId="e8ba56e2-84b9-4685-891c-6c388ea40c87" providerId="ADAL" clId="{AF7BF142-9821-45FB-BC8B-EABDA0B897F3}" dt="2025-03-25T17:39:14.247" v="27" actId="2696"/>
        <pc:sldMkLst>
          <pc:docMk/>
          <pc:sldMk cId="773758525" sldId="4880"/>
        </pc:sldMkLst>
      </pc:sldChg>
      <pc:sldChg chg="addSp delSp modSp del mod">
        <pc:chgData name="Christine Downs" userId="e8ba56e2-84b9-4685-891c-6c388ea40c87" providerId="ADAL" clId="{AF7BF142-9821-45FB-BC8B-EABDA0B897F3}" dt="2025-03-25T17:46:31.890" v="75" actId="47"/>
        <pc:sldMkLst>
          <pc:docMk/>
          <pc:sldMk cId="3279506041" sldId="4880"/>
        </pc:sldMkLst>
        <pc:spChg chg="del">
          <ac:chgData name="Christine Downs" userId="e8ba56e2-84b9-4685-891c-6c388ea40c87" providerId="ADAL" clId="{AF7BF142-9821-45FB-BC8B-EABDA0B897F3}" dt="2025-03-25T17:45:28.394" v="50" actId="21"/>
          <ac:spMkLst>
            <pc:docMk/>
            <pc:sldMk cId="3279506041" sldId="4880"/>
            <ac:spMk id="3" creationId="{AC2FEDB0-8E61-1520-686D-7EA22B84D091}"/>
          </ac:spMkLst>
        </pc:spChg>
        <pc:spChg chg="add mod">
          <ac:chgData name="Christine Downs" userId="e8ba56e2-84b9-4685-891c-6c388ea40c87" providerId="ADAL" clId="{AF7BF142-9821-45FB-BC8B-EABDA0B897F3}" dt="2025-03-25T17:45:28.394" v="50" actId="21"/>
          <ac:spMkLst>
            <pc:docMk/>
            <pc:sldMk cId="3279506041" sldId="4880"/>
            <ac:spMk id="5" creationId="{1600D87B-485C-2CC2-6F90-5A948B376111}"/>
          </ac:spMkLst>
        </pc:spChg>
        <pc:spChg chg="mod">
          <ac:chgData name="Christine Downs" userId="e8ba56e2-84b9-4685-891c-6c388ea40c87" providerId="ADAL" clId="{AF7BF142-9821-45FB-BC8B-EABDA0B897F3}" dt="2025-03-25T17:46:29.801" v="74" actId="21"/>
          <ac:spMkLst>
            <pc:docMk/>
            <pc:sldMk cId="3279506041" sldId="4880"/>
            <ac:spMk id="8" creationId="{3E6AAE80-78AF-3A60-FE3C-D74D39B3C345}"/>
          </ac:spMkLst>
        </pc:spChg>
        <pc:picChg chg="del">
          <ac:chgData name="Christine Downs" userId="e8ba56e2-84b9-4685-891c-6c388ea40c87" providerId="ADAL" clId="{AF7BF142-9821-45FB-BC8B-EABDA0B897F3}" dt="2025-03-25T17:45:44.848" v="57" actId="21"/>
          <ac:picMkLst>
            <pc:docMk/>
            <pc:sldMk cId="3279506041" sldId="4880"/>
            <ac:picMk id="2" creationId="{D7E23496-28FC-6AFB-62CE-BC1AF7ECDE57}"/>
          </ac:picMkLst>
        </pc:picChg>
        <pc:picChg chg="del">
          <ac:chgData name="Christine Downs" userId="e8ba56e2-84b9-4685-891c-6c388ea40c87" providerId="ADAL" clId="{AF7BF142-9821-45FB-BC8B-EABDA0B897F3}" dt="2025-03-25T17:45:44.848" v="57" actId="21"/>
          <ac:picMkLst>
            <pc:docMk/>
            <pc:sldMk cId="3279506041" sldId="4880"/>
            <ac:picMk id="2052" creationId="{03D2854B-A353-8A2F-6998-5F3A7568C5E8}"/>
          </ac:picMkLst>
        </pc:picChg>
      </pc:sldChg>
      <pc:sldChg chg="del">
        <pc:chgData name="Christine Downs" userId="e8ba56e2-84b9-4685-891c-6c388ea40c87" providerId="ADAL" clId="{AF7BF142-9821-45FB-BC8B-EABDA0B897F3}" dt="2025-03-25T17:37:33.740" v="21" actId="47"/>
        <pc:sldMkLst>
          <pc:docMk/>
          <pc:sldMk cId="3788956349" sldId="4887"/>
        </pc:sldMkLst>
      </pc:sldChg>
      <pc:sldChg chg="del">
        <pc:chgData name="Christine Downs" userId="e8ba56e2-84b9-4685-891c-6c388ea40c87" providerId="ADAL" clId="{AF7BF142-9821-45FB-BC8B-EABDA0B897F3}" dt="2025-03-25T17:37:34.698" v="22" actId="47"/>
        <pc:sldMkLst>
          <pc:docMk/>
          <pc:sldMk cId="2388810438" sldId="4888"/>
        </pc:sldMkLst>
      </pc:sldChg>
      <pc:sldChg chg="add">
        <pc:chgData name="Christine Downs" userId="e8ba56e2-84b9-4685-891c-6c388ea40c87" providerId="ADAL" clId="{AF7BF142-9821-45FB-BC8B-EABDA0B897F3}" dt="2025-03-25T17:40:53.905" v="32"/>
        <pc:sldMkLst>
          <pc:docMk/>
          <pc:sldMk cId="3915980572" sldId="4907"/>
        </pc:sldMkLst>
      </pc:sldChg>
      <pc:sldChg chg="modSp mod">
        <pc:chgData name="Christine Downs" userId="e8ba56e2-84b9-4685-891c-6c388ea40c87" providerId="ADAL" clId="{AF7BF142-9821-45FB-BC8B-EABDA0B897F3}" dt="2025-03-25T17:41:28.088" v="34" actId="12"/>
        <pc:sldMkLst>
          <pc:docMk/>
          <pc:sldMk cId="3185885172" sldId="4911"/>
        </pc:sldMkLst>
        <pc:spChg chg="mod">
          <ac:chgData name="Christine Downs" userId="e8ba56e2-84b9-4685-891c-6c388ea40c87" providerId="ADAL" clId="{AF7BF142-9821-45FB-BC8B-EABDA0B897F3}" dt="2025-03-25T17:41:28.088" v="34" actId="12"/>
          <ac:spMkLst>
            <pc:docMk/>
            <pc:sldMk cId="3185885172" sldId="4911"/>
            <ac:spMk id="12" creationId="{1F80FC8A-824C-084C-83E0-413165DCA5D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/>
            <a:t>unmute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2222AE15-9F24-E443-8164-A27C6D1BDB59}">
      <dgm:prSet/>
      <dgm:spPr/>
      <dgm:t>
        <a:bodyPr/>
        <a:lstStyle/>
        <a:p>
          <a:r>
            <a:rPr lang="en-US"/>
            <a:t>use the chat box</a:t>
          </a:r>
        </a:p>
      </dgm:t>
    </dgm:pt>
    <dgm:pt modelId="{8BBA8F93-D816-284E-9FEF-2D85B40CB46B}" type="parTrans" cxnId="{B58681FF-6057-C14B-871B-7C410A2FEF02}">
      <dgm:prSet/>
      <dgm:spPr/>
      <dgm:t>
        <a:bodyPr/>
        <a:lstStyle/>
        <a:p>
          <a:endParaRPr lang="en-US"/>
        </a:p>
      </dgm:t>
    </dgm:pt>
    <dgm:pt modelId="{9060FF86-F017-1747-872A-73B37DE96F7F}" type="sibTrans" cxnId="{B58681FF-6057-C14B-871B-7C410A2FEF02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358E2222-F57D-C14C-88A4-328B5778AB4A}" type="presOf" srcId="{2222AE15-9F24-E443-8164-A27C6D1BDB59}" destId="{F51D0157-A438-46CA-8EB0-F10C3EDBB633}" srcOrd="0" destOrd="8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B58681FF-6057-C14B-871B-7C410A2FEF02}" srcId="{DCC1A310-1C79-CA41-BC8F-F2F7F4B654F7}" destId="{2222AE15-9F24-E443-8164-A27C6D1BDB59}" srcOrd="1" destOrd="0" parTransId="{8BBA8F93-D816-284E-9FEF-2D85B40CB46B}" sibTransId="{9060FF86-F017-1747-872A-73B37DE96F7F}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dirty="0">
              <a:latin typeface="+mj-lt"/>
              <a:cs typeface="Hind Vadodara" panose="020B0604020202020204" charset="0"/>
            </a:rPr>
            <a:t> Glows &amp; Grows: </a:t>
          </a:r>
          <a:r>
            <a:rPr lang="en-US" sz="2000" b="0" dirty="0">
              <a:latin typeface="+mj-lt"/>
              <a:cs typeface="Arial" panose="020B0604020202020204" pitchFamily="34" charset="0"/>
            </a:rPr>
            <a:t>Data Based Decision Making</a:t>
          </a:r>
          <a:endParaRPr lang="en-US" sz="2000" b="0" i="0" dirty="0">
            <a:latin typeface="+mj-lt"/>
            <a:cs typeface="Hind Vadodara" panose="020B0604020202020204" charset="0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F8969D1F-C689-4B9B-9997-B3701F97745B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EEE15F74-EDF8-48FC-9F7F-B001C7815275}" type="parTrans" cxnId="{195DB694-8AD3-4E97-8720-57DFBE971228}">
      <dgm:prSet/>
      <dgm:spPr/>
      <dgm:t>
        <a:bodyPr/>
        <a:lstStyle/>
        <a:p>
          <a:endParaRPr lang="en-US"/>
        </a:p>
      </dgm:t>
    </dgm:pt>
    <dgm:pt modelId="{A1E6D4A7-DA89-4A8B-A2C1-619F1A15E6EA}" type="sibTrans" cxnId="{195DB694-8AD3-4E97-8720-57DFBE971228}">
      <dgm:prSet/>
      <dgm:spPr/>
      <dgm:t>
        <a:bodyPr/>
        <a:lstStyle/>
        <a:p>
          <a:endParaRPr lang="en-US"/>
        </a:p>
      </dgm:t>
    </dgm:pt>
    <dgm:pt modelId="{5E721C89-17CB-4A3F-BB47-390FF788E2EA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dirty="0">
              <a:latin typeface="+mj-lt"/>
              <a:cs typeface="Hind Vadodara" panose="020B0604020202020204" charset="0"/>
            </a:rPr>
            <a:t> Big Idea – School Family Partnerships – Part 2</a:t>
          </a:r>
        </a:p>
      </dgm:t>
    </dgm:pt>
    <dgm:pt modelId="{FE8E2B4A-7872-4832-9275-9B42CF8547EF}" type="parTrans" cxnId="{30CBC073-7779-4908-9D4D-47E8D64824C3}">
      <dgm:prSet/>
      <dgm:spPr/>
      <dgm:t>
        <a:bodyPr/>
        <a:lstStyle/>
        <a:p>
          <a:endParaRPr lang="en-US"/>
        </a:p>
      </dgm:t>
    </dgm:pt>
    <dgm:pt modelId="{FE25595F-3F88-450B-9156-22770E06EC52}" type="sibTrans" cxnId="{30CBC073-7779-4908-9D4D-47E8D64824C3}">
      <dgm:prSet/>
      <dgm:spPr/>
      <dgm:t>
        <a:bodyPr/>
        <a:lstStyle/>
        <a:p>
          <a:endParaRPr lang="en-US"/>
        </a:p>
      </dgm:t>
    </dgm:pt>
    <dgm:pt modelId="{14A27E17-55A9-4019-B371-51588A6A556A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Family Resources with team</a:t>
          </a:r>
        </a:p>
      </dgm:t>
    </dgm:pt>
    <dgm:pt modelId="{78A50C86-D28E-476F-B4EC-D67F42538735}" type="parTrans" cxnId="{232800F5-8813-4508-A910-1DF5B412E160}">
      <dgm:prSet/>
      <dgm:spPr/>
      <dgm:t>
        <a:bodyPr/>
        <a:lstStyle/>
        <a:p>
          <a:endParaRPr lang="en-US"/>
        </a:p>
      </dgm:t>
    </dgm:pt>
    <dgm:pt modelId="{C4F549E8-E5B2-454D-8509-41F649A9C293}" type="sibTrans" cxnId="{232800F5-8813-4508-A910-1DF5B412E160}">
      <dgm:prSet/>
      <dgm:spPr/>
      <dgm:t>
        <a:bodyPr/>
        <a:lstStyle/>
        <a:p>
          <a:endParaRPr lang="en-US"/>
        </a:p>
      </dgm:t>
    </dgm:pt>
    <dgm:pt modelId="{3386D519-7F97-46A8-817F-24F8701DF371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</dgm:t>
    </dgm:pt>
    <dgm:pt modelId="{0DBD0CA3-524D-4490-B3B9-6A12208975AF}" type="parTrans" cxnId="{843378E9-9241-4F68-BCD6-C0C9909C2006}">
      <dgm:prSet/>
      <dgm:spPr/>
      <dgm:t>
        <a:bodyPr/>
        <a:lstStyle/>
        <a:p>
          <a:endParaRPr lang="en-US"/>
        </a:p>
      </dgm:t>
    </dgm:pt>
    <dgm:pt modelId="{487A4CBE-069E-4106-9E62-C03E2CFCBC49}" type="sibTrans" cxnId="{843378E9-9241-4F68-BCD6-C0C9909C2006}">
      <dgm:prSet/>
      <dgm:spPr/>
      <dgm:t>
        <a:bodyPr/>
        <a:lstStyle/>
        <a:p>
          <a:endParaRPr lang="en-US"/>
        </a:p>
      </dgm:t>
    </dgm:pt>
    <dgm:pt modelId="{8C1B88A3-156D-4724-9BBF-5DF0230BCAA1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1800" b="0" i="1" dirty="0">
              <a:latin typeface="+mn-lt"/>
              <a:cs typeface="Hind Vadodara" panose="020B0604020202020204" charset="0"/>
            </a:rPr>
            <a:t> </a:t>
          </a:r>
          <a:r>
            <a:rPr lang="en-US" sz="1800" b="0" i="0" dirty="0">
              <a:latin typeface="+mn-lt"/>
              <a:cs typeface="Hind Vadodara" panose="020B0604020202020204" charset="0"/>
            </a:rPr>
            <a:t>Team and Staff Morale</a:t>
          </a:r>
          <a:endParaRPr lang="en-US" sz="2000" b="0" i="0" dirty="0">
            <a:latin typeface="+mj-lt"/>
            <a:cs typeface="Hind Vadodara" panose="020B0604020202020204" charset="0"/>
          </a:endParaRPr>
        </a:p>
      </dgm:t>
    </dgm:pt>
    <dgm:pt modelId="{4E9A0953-5B9F-4750-9864-81A49B7CEF32}" type="parTrans" cxnId="{BF461E96-D79A-4681-8212-035787539A7A}">
      <dgm:prSet/>
      <dgm:spPr/>
      <dgm:t>
        <a:bodyPr/>
        <a:lstStyle/>
        <a:p>
          <a:endParaRPr lang="en-US"/>
        </a:p>
      </dgm:t>
    </dgm:pt>
    <dgm:pt modelId="{531A1D0D-BFB4-4B4E-B4C0-34CAF2258ABE}" type="sibTrans" cxnId="{BF461E96-D79A-4681-8212-035787539A7A}">
      <dgm:prSet/>
      <dgm:spPr/>
      <dgm:t>
        <a:bodyPr/>
        <a:lstStyle/>
        <a:p>
          <a:endParaRPr lang="en-US"/>
        </a:p>
      </dgm:t>
    </dgm:pt>
    <dgm:pt modelId="{5EDC1DC5-08A6-4901-B918-38AF160D796C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 Consider some ways to improve Staff Morale</a:t>
          </a:r>
        </a:p>
      </dgm:t>
    </dgm:pt>
    <dgm:pt modelId="{1AABB309-A24C-423A-80D4-B2E153D99A5E}" type="parTrans" cxnId="{4E8533FD-9FE3-4A3D-A492-69F602956988}">
      <dgm:prSet/>
      <dgm:spPr/>
    </dgm:pt>
    <dgm:pt modelId="{4411D5A3-BDF5-4FBD-B08B-BBD7F0429FEE}" type="sibTrans" cxnId="{4E8533FD-9FE3-4A3D-A492-69F602956988}">
      <dgm:prSet/>
      <dgm:spPr/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 custScaleX="99778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5777910C-D614-490F-B817-C25C2733DB48}" type="presOf" srcId="{88926E0B-BFF6-E944-B1DF-44240C496CA1}" destId="{1B39FE62-9822-43D6-A8AA-85DD7F2BE897}" srcOrd="0" destOrd="0" presId="urn:microsoft.com/office/officeart/2005/8/layout/list1"/>
    <dgm:cxn modelId="{479FE912-130B-402F-9C4B-1F9B893F1B2E}" type="presOf" srcId="{5EDC1DC5-08A6-4901-B918-38AF160D796C}" destId="{183C8042-F222-4C5B-948A-CA63CABAB28E}" srcOrd="0" destOrd="3" presId="urn:microsoft.com/office/officeart/2005/8/layout/list1"/>
    <dgm:cxn modelId="{227F2C52-9BE0-480B-844E-DBFEAA02CE8E}" type="presOf" srcId="{88926E0B-BFF6-E944-B1DF-44240C496CA1}" destId="{3EE32B02-DB9E-4A32-B892-2B06787A9E31}" srcOrd="1" destOrd="0" presId="urn:microsoft.com/office/officeart/2005/8/layout/list1"/>
    <dgm:cxn modelId="{30CBC073-7779-4908-9D4D-47E8D64824C3}" srcId="{76937503-7550-41B3-8D88-C860E600B4A5}" destId="{5E721C89-17CB-4A3F-BB47-390FF788E2EA}" srcOrd="1" destOrd="0" parTransId="{FE8E2B4A-7872-4832-9275-9B42CF8547EF}" sibTransId="{FE25595F-3F88-450B-9156-22770E06EC52}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5324459-0F68-44CE-8BB6-07CC8C6E16EC}" type="presOf" srcId="{B233C6D1-31FC-9E44-988B-1DE61F134A43}" destId="{CDAAD9AB-76BA-4F20-9C80-4020D86AF54F}" srcOrd="0" destOrd="0" presId="urn:microsoft.com/office/officeart/2005/8/layout/list1"/>
    <dgm:cxn modelId="{D03CA479-8C75-4205-A1F5-60B27F7FD8B7}" type="presOf" srcId="{14A27E17-55A9-4019-B371-51588A6A556A}" destId="{183C8042-F222-4C5B-948A-CA63CABAB28E}" srcOrd="0" destOrd="1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195DB694-8AD3-4E97-8720-57DFBE971228}" srcId="{88926E0B-BFF6-E944-B1DF-44240C496CA1}" destId="{F8969D1F-C689-4B9B-9997-B3701F97745B}" srcOrd="0" destOrd="0" parTransId="{EEE15F74-EDF8-48FC-9F7F-B001C7815275}" sibTransId="{A1E6D4A7-DA89-4A8B-A2C1-619F1A15E6EA}"/>
    <dgm:cxn modelId="{BF461E96-D79A-4681-8212-035787539A7A}" srcId="{76937503-7550-41B3-8D88-C860E600B4A5}" destId="{8C1B88A3-156D-4724-9BBF-5DF0230BCAA1}" srcOrd="2" destOrd="0" parTransId="{4E9A0953-5B9F-4750-9864-81A49B7CEF32}" sibTransId="{531A1D0D-BFB4-4B4E-B4C0-34CAF2258ABE}"/>
    <dgm:cxn modelId="{A198979D-FBCB-4EAE-8A81-1CF3E2D15705}" type="presOf" srcId="{76937503-7550-41B3-8D88-C860E600B4A5}" destId="{3E253364-FB35-42F8-9CB7-634D0DF472D6}" srcOrd="0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6F0E4EBD-CF07-4F8C-915E-104609CB016F}" type="presOf" srcId="{F8969D1F-C689-4B9B-9997-B3701F97745B}" destId="{183C8042-F222-4C5B-948A-CA63CABAB28E}" srcOrd="0" destOrd="0" presId="urn:microsoft.com/office/officeart/2005/8/layout/list1"/>
    <dgm:cxn modelId="{0CC3A7BD-5278-40B9-90CA-0C34EBB06C0A}" type="presOf" srcId="{5E721C89-17CB-4A3F-BB47-390FF788E2EA}" destId="{CDAAD9AB-76BA-4F20-9C80-4020D86AF54F}" srcOrd="0" destOrd="1" presId="urn:microsoft.com/office/officeart/2005/8/layout/list1"/>
    <dgm:cxn modelId="{B6195FBF-1457-4303-898D-EBDEBBD71BF5}" type="presOf" srcId="{76937503-7550-41B3-8D88-C860E600B4A5}" destId="{24EE546A-203E-45A1-AB96-5A4CB77AC5EC}" srcOrd="1" destOrd="0" presId="urn:microsoft.com/office/officeart/2005/8/layout/list1"/>
    <dgm:cxn modelId="{1AB438C6-9514-4CC1-B5FA-127938E264FE}" type="presOf" srcId="{3386D519-7F97-46A8-817F-24F8701DF371}" destId="{183C8042-F222-4C5B-948A-CA63CABAB28E}" srcOrd="0" destOrd="2" presId="urn:microsoft.com/office/officeart/2005/8/layout/list1"/>
    <dgm:cxn modelId="{54519BD1-4555-49C7-9C47-FA77F7586F87}" type="presOf" srcId="{8C1B88A3-156D-4724-9BBF-5DF0230BCAA1}" destId="{CDAAD9AB-76BA-4F20-9C80-4020D86AF54F}" srcOrd="0" destOrd="2" presId="urn:microsoft.com/office/officeart/2005/8/layout/list1"/>
    <dgm:cxn modelId="{843378E9-9241-4F68-BCD6-C0C9909C2006}" srcId="{88926E0B-BFF6-E944-B1DF-44240C496CA1}" destId="{3386D519-7F97-46A8-817F-24F8701DF371}" srcOrd="2" destOrd="0" parTransId="{0DBD0CA3-524D-4490-B3B9-6A12208975AF}" sibTransId="{487A4CBE-069E-4106-9E62-C03E2CFCBC49}"/>
    <dgm:cxn modelId="{232800F5-8813-4508-A910-1DF5B412E160}" srcId="{88926E0B-BFF6-E944-B1DF-44240C496CA1}" destId="{14A27E17-55A9-4019-B371-51588A6A556A}" srcOrd="1" destOrd="0" parTransId="{78A50C86-D28E-476F-B4EC-D67F42538735}" sibTransId="{C4F549E8-E5B2-454D-8509-41F649A9C293}"/>
    <dgm:cxn modelId="{4E8533FD-9FE3-4A3D-A492-69F602956988}" srcId="{88926E0B-BFF6-E944-B1DF-44240C496CA1}" destId="{5EDC1DC5-08A6-4901-B918-38AF160D796C}" srcOrd="3" destOrd="0" parTransId="{1AABB309-A24C-423A-80D4-B2E153D99A5E}" sibTransId="{4411D5A3-BDF5-4FBD-B08B-BBD7F0429FEE}"/>
    <dgm:cxn modelId="{49990697-5013-4AA4-BF5B-6E7361262D7F}" type="presParOf" srcId="{107712AD-F0E7-8045-90F3-AA033147F7E7}" destId="{99F85151-3D39-4456-9783-D2B61E40612E}" srcOrd="0" destOrd="0" presId="urn:microsoft.com/office/officeart/2005/8/layout/list1"/>
    <dgm:cxn modelId="{FBA8C34B-5793-493D-8137-ECFA7D1E873D}" type="presParOf" srcId="{99F85151-3D39-4456-9783-D2B61E40612E}" destId="{3E253364-FB35-42F8-9CB7-634D0DF472D6}" srcOrd="0" destOrd="0" presId="urn:microsoft.com/office/officeart/2005/8/layout/list1"/>
    <dgm:cxn modelId="{D64B80CE-1CD0-4985-9276-2C0C5FDC91C9}" type="presParOf" srcId="{99F85151-3D39-4456-9783-D2B61E40612E}" destId="{24EE546A-203E-45A1-AB96-5A4CB77AC5EC}" srcOrd="1" destOrd="0" presId="urn:microsoft.com/office/officeart/2005/8/layout/list1"/>
    <dgm:cxn modelId="{969D7524-4404-44E0-80E8-3325DA9A686F}" type="presParOf" srcId="{107712AD-F0E7-8045-90F3-AA033147F7E7}" destId="{1DD4E0C0-9F60-4F65-BB07-79CA80226C0A}" srcOrd="1" destOrd="0" presId="urn:microsoft.com/office/officeart/2005/8/layout/list1"/>
    <dgm:cxn modelId="{C3949DC8-102C-4E3D-87F9-7EA80AAE5B38}" type="presParOf" srcId="{107712AD-F0E7-8045-90F3-AA033147F7E7}" destId="{CDAAD9AB-76BA-4F20-9C80-4020D86AF54F}" srcOrd="2" destOrd="0" presId="urn:microsoft.com/office/officeart/2005/8/layout/list1"/>
    <dgm:cxn modelId="{7C5B4B77-8260-4105-99A5-EFFA6CFD5FEA}" type="presParOf" srcId="{107712AD-F0E7-8045-90F3-AA033147F7E7}" destId="{5E61BAE6-473E-4263-8FBF-76A396FC3E1D}" srcOrd="3" destOrd="0" presId="urn:microsoft.com/office/officeart/2005/8/layout/list1"/>
    <dgm:cxn modelId="{EE8533AC-C052-4603-BF2E-5E5A163F82A5}" type="presParOf" srcId="{107712AD-F0E7-8045-90F3-AA033147F7E7}" destId="{EFD0C82B-9526-4A75-BFD7-201196E11AEE}" srcOrd="4" destOrd="0" presId="urn:microsoft.com/office/officeart/2005/8/layout/list1"/>
    <dgm:cxn modelId="{C0CD4436-8172-48B5-BA2E-EA1C7586E7EB}" type="presParOf" srcId="{EFD0C82B-9526-4A75-BFD7-201196E11AEE}" destId="{1B39FE62-9822-43D6-A8AA-85DD7F2BE897}" srcOrd="0" destOrd="0" presId="urn:microsoft.com/office/officeart/2005/8/layout/list1"/>
    <dgm:cxn modelId="{A49FB19D-60B8-4F75-A5A0-720F85AAB3C0}" type="presParOf" srcId="{EFD0C82B-9526-4A75-BFD7-201196E11AEE}" destId="{3EE32B02-DB9E-4A32-B892-2B06787A9E31}" srcOrd="1" destOrd="0" presId="urn:microsoft.com/office/officeart/2005/8/layout/list1"/>
    <dgm:cxn modelId="{B89023AB-1982-43DC-ABD4-151648633A63}" type="presParOf" srcId="{107712AD-F0E7-8045-90F3-AA033147F7E7}" destId="{52BC94D6-D06B-4B50-878A-29EB19C8CE02}" srcOrd="5" destOrd="0" presId="urn:microsoft.com/office/officeart/2005/8/layout/list1"/>
    <dgm:cxn modelId="{31CFC896-A519-4C95-BB09-192BB2EE8066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C1BD67-267D-7149-A6FD-41A48F3FA042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E3A59C-9947-2648-83ED-FD8F299EE75B}">
      <dgm:prSet phldrT="[Text]" custT="1"/>
      <dgm:spPr/>
      <dgm:t>
        <a:bodyPr/>
        <a:lstStyle/>
        <a:p>
          <a:r>
            <a:rPr lang="en-US" sz="32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Results in positive outcomes for children, families, and teachers</a:t>
          </a:r>
          <a:endParaRPr lang="en-US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9EE879-ED90-1743-8600-3E5DC5837E37}" type="parTrans" cxnId="{175FD20A-9D5B-F543-8A36-35B614B117F6}">
      <dgm:prSet/>
      <dgm:spPr/>
      <dgm:t>
        <a:bodyPr/>
        <a:lstStyle/>
        <a:p>
          <a:endParaRPr lang="en-US"/>
        </a:p>
      </dgm:t>
    </dgm:pt>
    <dgm:pt modelId="{07F576C4-90D3-CA42-A993-BE49890DBB9B}" type="sibTrans" cxnId="{175FD20A-9D5B-F543-8A36-35B614B117F6}">
      <dgm:prSet/>
      <dgm:spPr/>
      <dgm:t>
        <a:bodyPr/>
        <a:lstStyle/>
        <a:p>
          <a:endParaRPr lang="en-US"/>
        </a:p>
      </dgm:t>
    </dgm:pt>
    <dgm:pt modelId="{0A1B8E87-C9BF-A04D-A3EF-BAACA78A2E2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Family-School Partnerships work</a:t>
          </a:r>
        </a:p>
      </dgm:t>
    </dgm:pt>
    <dgm:pt modelId="{402A5E8B-E14B-D843-BC7D-64D2A51EE080}" type="parTrans" cxnId="{62B4F32F-91E6-4546-9CED-AF031D0BA93D}">
      <dgm:prSet/>
      <dgm:spPr/>
      <dgm:t>
        <a:bodyPr/>
        <a:lstStyle/>
        <a:p>
          <a:endParaRPr lang="en-US"/>
        </a:p>
      </dgm:t>
    </dgm:pt>
    <dgm:pt modelId="{3CC5024C-4C03-B44B-9E80-59513B5CF01D}" type="sibTrans" cxnId="{62B4F32F-91E6-4546-9CED-AF031D0BA93D}">
      <dgm:prSet/>
      <dgm:spPr/>
      <dgm:t>
        <a:bodyPr/>
        <a:lstStyle/>
        <a:p>
          <a:endParaRPr lang="en-US"/>
        </a:p>
      </dgm:t>
    </dgm:pt>
    <dgm:pt modelId="{F9CE019E-F885-481E-B81E-7B1C71650380}">
      <dgm:prSet phldrT="[Text]" custT="1"/>
      <dgm:spPr/>
      <dgm:t>
        <a:bodyPr/>
        <a:lstStyle/>
        <a:p>
          <a:r>
            <a:rPr lang="en-US" sz="32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Particularly beneficial for families that are culturally, linguistically, and racially diverse</a:t>
          </a:r>
          <a:endParaRPr lang="en-US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63BF42E-12B3-4B8E-B3F9-ECDC64248D91}" type="parTrans" cxnId="{C702122E-DC16-4C89-8927-9BC825C55A6E}">
      <dgm:prSet/>
      <dgm:spPr/>
      <dgm:t>
        <a:bodyPr/>
        <a:lstStyle/>
        <a:p>
          <a:endParaRPr lang="en-US"/>
        </a:p>
      </dgm:t>
    </dgm:pt>
    <dgm:pt modelId="{FB1CC57E-2514-4685-8E37-B19275BD4E11}" type="sibTrans" cxnId="{C702122E-DC16-4C89-8927-9BC825C55A6E}">
      <dgm:prSet/>
      <dgm:spPr/>
      <dgm:t>
        <a:bodyPr/>
        <a:lstStyle/>
        <a:p>
          <a:endParaRPr lang="en-US"/>
        </a:p>
      </dgm:t>
    </dgm:pt>
    <dgm:pt modelId="{B7D918D7-CA8C-1245-8A8E-BFB253873CD7}" type="pres">
      <dgm:prSet presAssocID="{BEC1BD67-267D-7149-A6FD-41A48F3FA042}" presName="Name0" presStyleCnt="0">
        <dgm:presLayoutVars>
          <dgm:chMax val="7"/>
          <dgm:chPref val="7"/>
          <dgm:dir/>
        </dgm:presLayoutVars>
      </dgm:prSet>
      <dgm:spPr/>
    </dgm:pt>
    <dgm:pt modelId="{94FAA00D-03D0-BF4E-B300-A932F7B90A2D}" type="pres">
      <dgm:prSet presAssocID="{BEC1BD67-267D-7149-A6FD-41A48F3FA042}" presName="Name1" presStyleCnt="0"/>
      <dgm:spPr/>
    </dgm:pt>
    <dgm:pt modelId="{867173C3-F7C0-E645-A012-94FB1EBB70AD}" type="pres">
      <dgm:prSet presAssocID="{BEC1BD67-267D-7149-A6FD-41A48F3FA042}" presName="cycle" presStyleCnt="0"/>
      <dgm:spPr/>
    </dgm:pt>
    <dgm:pt modelId="{228BBC03-54CD-2645-A81F-FBEF4260131C}" type="pres">
      <dgm:prSet presAssocID="{BEC1BD67-267D-7149-A6FD-41A48F3FA042}" presName="srcNode" presStyleLbl="node1" presStyleIdx="0" presStyleCnt="3"/>
      <dgm:spPr/>
    </dgm:pt>
    <dgm:pt modelId="{833B9B6E-2822-414E-BDFA-F8B22FD00CF4}" type="pres">
      <dgm:prSet presAssocID="{BEC1BD67-267D-7149-A6FD-41A48F3FA042}" presName="conn" presStyleLbl="parChTrans1D2" presStyleIdx="0" presStyleCnt="1"/>
      <dgm:spPr/>
    </dgm:pt>
    <dgm:pt modelId="{ED3D5554-46DD-8E40-A101-FC87C18D5518}" type="pres">
      <dgm:prSet presAssocID="{BEC1BD67-267D-7149-A6FD-41A48F3FA042}" presName="extraNode" presStyleLbl="node1" presStyleIdx="0" presStyleCnt="3"/>
      <dgm:spPr/>
    </dgm:pt>
    <dgm:pt modelId="{3A86EB06-286F-474D-82A9-C35E82036519}" type="pres">
      <dgm:prSet presAssocID="{BEC1BD67-267D-7149-A6FD-41A48F3FA042}" presName="dstNode" presStyleLbl="node1" presStyleIdx="0" presStyleCnt="3"/>
      <dgm:spPr/>
    </dgm:pt>
    <dgm:pt modelId="{C6894729-255A-594D-B187-0404005DEF2E}" type="pres">
      <dgm:prSet presAssocID="{1EE3A59C-9947-2648-83ED-FD8F299EE75B}" presName="text_1" presStyleLbl="node1" presStyleIdx="0" presStyleCnt="3" custScaleY="132620">
        <dgm:presLayoutVars>
          <dgm:bulletEnabled val="1"/>
        </dgm:presLayoutVars>
      </dgm:prSet>
      <dgm:spPr/>
    </dgm:pt>
    <dgm:pt modelId="{84696FFF-4326-B249-9285-6808262180CC}" type="pres">
      <dgm:prSet presAssocID="{1EE3A59C-9947-2648-83ED-FD8F299EE75B}" presName="accent_1" presStyleCnt="0"/>
      <dgm:spPr/>
    </dgm:pt>
    <dgm:pt modelId="{A2897599-91FA-E445-863A-B990A0B9CBD7}" type="pres">
      <dgm:prSet presAssocID="{1EE3A59C-9947-2648-83ED-FD8F299EE75B}" presName="accentRepeatNode" presStyleLbl="solidFgAcc1" presStyleIdx="0" presStyleCnt="3"/>
      <dgm:spPr/>
    </dgm:pt>
    <dgm:pt modelId="{FE9C25BA-EF85-4B3E-82D5-C43062FD153D}" type="pres">
      <dgm:prSet presAssocID="{F9CE019E-F885-481E-B81E-7B1C71650380}" presName="text_2" presStyleLbl="node1" presStyleIdx="1" presStyleCnt="3" custScaleY="144400">
        <dgm:presLayoutVars>
          <dgm:bulletEnabled val="1"/>
        </dgm:presLayoutVars>
      </dgm:prSet>
      <dgm:spPr/>
    </dgm:pt>
    <dgm:pt modelId="{7BBED26C-41A4-438A-B8BE-C52060EEC221}" type="pres">
      <dgm:prSet presAssocID="{F9CE019E-F885-481E-B81E-7B1C71650380}" presName="accent_2" presStyleCnt="0"/>
      <dgm:spPr/>
    </dgm:pt>
    <dgm:pt modelId="{E93FA1AF-9A84-4F53-8052-1D9D8B27860F}" type="pres">
      <dgm:prSet presAssocID="{F9CE019E-F885-481E-B81E-7B1C71650380}" presName="accentRepeatNode" presStyleLbl="solidFgAcc1" presStyleIdx="1" presStyleCnt="3"/>
      <dgm:spPr/>
    </dgm:pt>
    <dgm:pt modelId="{EC9AAA2E-F54D-4008-97F0-F83A13C4A81D}" type="pres">
      <dgm:prSet presAssocID="{0A1B8E87-C9BF-A04D-A3EF-BAACA78A2E22}" presName="text_3" presStyleLbl="node1" presStyleIdx="2" presStyleCnt="3" custScaleY="126136">
        <dgm:presLayoutVars>
          <dgm:bulletEnabled val="1"/>
        </dgm:presLayoutVars>
      </dgm:prSet>
      <dgm:spPr/>
    </dgm:pt>
    <dgm:pt modelId="{2A4619C1-37B5-4C82-A477-77E492900197}" type="pres">
      <dgm:prSet presAssocID="{0A1B8E87-C9BF-A04D-A3EF-BAACA78A2E22}" presName="accent_3" presStyleCnt="0"/>
      <dgm:spPr/>
    </dgm:pt>
    <dgm:pt modelId="{C95EA6BA-36F3-6940-ADE6-CF43F28ACD74}" type="pres">
      <dgm:prSet presAssocID="{0A1B8E87-C9BF-A04D-A3EF-BAACA78A2E22}" presName="accentRepeatNode" presStyleLbl="solidFgAcc1" presStyleIdx="2" presStyleCnt="3"/>
      <dgm:spPr/>
    </dgm:pt>
  </dgm:ptLst>
  <dgm:cxnLst>
    <dgm:cxn modelId="{175FD20A-9D5B-F543-8A36-35B614B117F6}" srcId="{BEC1BD67-267D-7149-A6FD-41A48F3FA042}" destId="{1EE3A59C-9947-2648-83ED-FD8F299EE75B}" srcOrd="0" destOrd="0" parTransId="{C39EE879-ED90-1743-8600-3E5DC5837E37}" sibTransId="{07F576C4-90D3-CA42-A993-BE49890DBB9B}"/>
    <dgm:cxn modelId="{CBDDD41C-3DDF-E041-B899-4AA20F2EE8C6}" type="presOf" srcId="{BEC1BD67-267D-7149-A6FD-41A48F3FA042}" destId="{B7D918D7-CA8C-1245-8A8E-BFB253873CD7}" srcOrd="0" destOrd="0" presId="urn:microsoft.com/office/officeart/2008/layout/VerticalCurvedList"/>
    <dgm:cxn modelId="{A4FED02B-B990-494C-9A83-198803E91319}" type="presOf" srcId="{0A1B8E87-C9BF-A04D-A3EF-BAACA78A2E22}" destId="{EC9AAA2E-F54D-4008-97F0-F83A13C4A81D}" srcOrd="0" destOrd="0" presId="urn:microsoft.com/office/officeart/2008/layout/VerticalCurvedList"/>
    <dgm:cxn modelId="{C702122E-DC16-4C89-8927-9BC825C55A6E}" srcId="{BEC1BD67-267D-7149-A6FD-41A48F3FA042}" destId="{F9CE019E-F885-481E-B81E-7B1C71650380}" srcOrd="1" destOrd="0" parTransId="{063BF42E-12B3-4B8E-B3F9-ECDC64248D91}" sibTransId="{FB1CC57E-2514-4685-8E37-B19275BD4E11}"/>
    <dgm:cxn modelId="{62B4F32F-91E6-4546-9CED-AF031D0BA93D}" srcId="{BEC1BD67-267D-7149-A6FD-41A48F3FA042}" destId="{0A1B8E87-C9BF-A04D-A3EF-BAACA78A2E22}" srcOrd="2" destOrd="0" parTransId="{402A5E8B-E14B-D843-BC7D-64D2A51EE080}" sibTransId="{3CC5024C-4C03-B44B-9E80-59513B5CF01D}"/>
    <dgm:cxn modelId="{37D3DB72-1DB2-3344-AEBD-2B6A2138E0AB}" type="presOf" srcId="{1EE3A59C-9947-2648-83ED-FD8F299EE75B}" destId="{C6894729-255A-594D-B187-0404005DEF2E}" srcOrd="0" destOrd="0" presId="urn:microsoft.com/office/officeart/2008/layout/VerticalCurvedList"/>
    <dgm:cxn modelId="{9698F496-FC1E-EE4A-A586-93FBBC5DB15A}" type="presOf" srcId="{07F576C4-90D3-CA42-A993-BE49890DBB9B}" destId="{833B9B6E-2822-414E-BDFA-F8B22FD00CF4}" srcOrd="0" destOrd="0" presId="urn:microsoft.com/office/officeart/2008/layout/VerticalCurvedList"/>
    <dgm:cxn modelId="{7ECAB0B9-47B2-43C1-A2D9-8080853B9D53}" type="presOf" srcId="{F9CE019E-F885-481E-B81E-7B1C71650380}" destId="{FE9C25BA-EF85-4B3E-82D5-C43062FD153D}" srcOrd="0" destOrd="0" presId="urn:microsoft.com/office/officeart/2008/layout/VerticalCurvedList"/>
    <dgm:cxn modelId="{0DF0247F-080C-4546-8FDB-24A6AB17B3E7}" type="presParOf" srcId="{B7D918D7-CA8C-1245-8A8E-BFB253873CD7}" destId="{94FAA00D-03D0-BF4E-B300-A932F7B90A2D}" srcOrd="0" destOrd="0" presId="urn:microsoft.com/office/officeart/2008/layout/VerticalCurvedList"/>
    <dgm:cxn modelId="{2BA6620F-B9E9-AE46-913E-CB46133A6672}" type="presParOf" srcId="{94FAA00D-03D0-BF4E-B300-A932F7B90A2D}" destId="{867173C3-F7C0-E645-A012-94FB1EBB70AD}" srcOrd="0" destOrd="0" presId="urn:microsoft.com/office/officeart/2008/layout/VerticalCurvedList"/>
    <dgm:cxn modelId="{BF3C2B3B-0F89-5648-A2EF-79A4B3D6789E}" type="presParOf" srcId="{867173C3-F7C0-E645-A012-94FB1EBB70AD}" destId="{228BBC03-54CD-2645-A81F-FBEF4260131C}" srcOrd="0" destOrd="0" presId="urn:microsoft.com/office/officeart/2008/layout/VerticalCurvedList"/>
    <dgm:cxn modelId="{71F2BFB0-9F75-9642-B36B-4436217B5CAB}" type="presParOf" srcId="{867173C3-F7C0-E645-A012-94FB1EBB70AD}" destId="{833B9B6E-2822-414E-BDFA-F8B22FD00CF4}" srcOrd="1" destOrd="0" presId="urn:microsoft.com/office/officeart/2008/layout/VerticalCurvedList"/>
    <dgm:cxn modelId="{D3392255-BB47-9B44-8BE6-8F4DEDF0F30D}" type="presParOf" srcId="{867173C3-F7C0-E645-A012-94FB1EBB70AD}" destId="{ED3D5554-46DD-8E40-A101-FC87C18D5518}" srcOrd="2" destOrd="0" presId="urn:microsoft.com/office/officeart/2008/layout/VerticalCurvedList"/>
    <dgm:cxn modelId="{7CB924F0-3427-1E41-940A-62BBD23348DB}" type="presParOf" srcId="{867173C3-F7C0-E645-A012-94FB1EBB70AD}" destId="{3A86EB06-286F-474D-82A9-C35E82036519}" srcOrd="3" destOrd="0" presId="urn:microsoft.com/office/officeart/2008/layout/VerticalCurvedList"/>
    <dgm:cxn modelId="{7834E4AB-1F2D-E24B-A35A-1A1EA6FD661C}" type="presParOf" srcId="{94FAA00D-03D0-BF4E-B300-A932F7B90A2D}" destId="{C6894729-255A-594D-B187-0404005DEF2E}" srcOrd="1" destOrd="0" presId="urn:microsoft.com/office/officeart/2008/layout/VerticalCurvedList"/>
    <dgm:cxn modelId="{EA17E2DA-6B79-674E-A687-BE4839F32686}" type="presParOf" srcId="{94FAA00D-03D0-BF4E-B300-A932F7B90A2D}" destId="{84696FFF-4326-B249-9285-6808262180CC}" srcOrd="2" destOrd="0" presId="urn:microsoft.com/office/officeart/2008/layout/VerticalCurvedList"/>
    <dgm:cxn modelId="{6B18AAEC-F5A5-B046-B472-10D065FC7797}" type="presParOf" srcId="{84696FFF-4326-B249-9285-6808262180CC}" destId="{A2897599-91FA-E445-863A-B990A0B9CBD7}" srcOrd="0" destOrd="0" presId="urn:microsoft.com/office/officeart/2008/layout/VerticalCurvedList"/>
    <dgm:cxn modelId="{6C0C3F46-DE7E-4CA4-99FE-94623AE99B27}" type="presParOf" srcId="{94FAA00D-03D0-BF4E-B300-A932F7B90A2D}" destId="{FE9C25BA-EF85-4B3E-82D5-C43062FD153D}" srcOrd="3" destOrd="0" presId="urn:microsoft.com/office/officeart/2008/layout/VerticalCurvedList"/>
    <dgm:cxn modelId="{7316204B-9708-497A-9EEA-2CD3AD251D3F}" type="presParOf" srcId="{94FAA00D-03D0-BF4E-B300-A932F7B90A2D}" destId="{7BBED26C-41A4-438A-B8BE-C52060EEC221}" srcOrd="4" destOrd="0" presId="urn:microsoft.com/office/officeart/2008/layout/VerticalCurvedList"/>
    <dgm:cxn modelId="{69C41348-06B6-442E-9D8C-85131D532B94}" type="presParOf" srcId="{7BBED26C-41A4-438A-B8BE-C52060EEC221}" destId="{E93FA1AF-9A84-4F53-8052-1D9D8B27860F}" srcOrd="0" destOrd="0" presId="urn:microsoft.com/office/officeart/2008/layout/VerticalCurvedList"/>
    <dgm:cxn modelId="{2E56F04D-D383-4837-8FE3-2CBEBB1D8D57}" type="presParOf" srcId="{94FAA00D-03D0-BF4E-B300-A932F7B90A2D}" destId="{EC9AAA2E-F54D-4008-97F0-F83A13C4A81D}" srcOrd="5" destOrd="0" presId="urn:microsoft.com/office/officeart/2008/layout/VerticalCurvedList"/>
    <dgm:cxn modelId="{E1BF1C0D-61AE-432C-8A7C-1834C6B77F51}" type="presParOf" srcId="{94FAA00D-03D0-BF4E-B300-A932F7B90A2D}" destId="{2A4619C1-37B5-4C82-A477-77E492900197}" srcOrd="6" destOrd="0" presId="urn:microsoft.com/office/officeart/2008/layout/VerticalCurvedList"/>
    <dgm:cxn modelId="{18396FBA-93DB-4D88-AEB1-0B747166CD84}" type="presParOf" srcId="{2A4619C1-37B5-4C82-A477-77E492900197}" destId="{C95EA6BA-36F3-6940-ADE6-CF43F28ACD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81B264-CC1F-4AEF-B01B-93DCF29639E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321C8-CE3B-4949-970C-77279DC5DEFC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Establish family representation on the Tier 1 team </a:t>
          </a:r>
          <a:endParaRPr lang="en-US" dirty="0"/>
        </a:p>
      </dgm:t>
    </dgm:pt>
    <dgm:pt modelId="{2BB2647A-4FBD-4864-8B81-0A5EA789C465}" type="parTrans" cxnId="{3875BA12-4B79-4299-9147-834024F7B08B}">
      <dgm:prSet/>
      <dgm:spPr/>
      <dgm:t>
        <a:bodyPr/>
        <a:lstStyle/>
        <a:p>
          <a:endParaRPr lang="en-US"/>
        </a:p>
      </dgm:t>
    </dgm:pt>
    <dgm:pt modelId="{65F7230F-1D4F-433B-B536-C4D77A724A7B}" type="sibTrans" cxnId="{3875BA12-4B79-4299-9147-834024F7B08B}">
      <dgm:prSet/>
      <dgm:spPr/>
      <dgm:t>
        <a:bodyPr/>
        <a:lstStyle/>
        <a:p>
          <a:endParaRPr lang="en-US"/>
        </a:p>
      </dgm:t>
    </dgm:pt>
    <dgm:pt modelId="{20F08145-FE1C-4912-80DE-724549A5FD54}">
      <dgm:prSet phldrT="[Text]"/>
      <dgm:spPr/>
      <dgm:t>
        <a:bodyPr/>
        <a:lstStyle/>
        <a:p>
          <a:pPr>
            <a:buClr>
              <a:srgbClr val="FFFFFF"/>
            </a:buClr>
            <a:buSzPct val="100000"/>
            <a:buFont typeface="Arial" panose="020B0604020202020204" pitchFamily="34" charset="0"/>
            <a:buChar char="•"/>
          </a:pP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Develop or review family-friendly PBIS materials</a:t>
          </a:r>
          <a:endParaRPr lang="en-US" dirty="0"/>
        </a:p>
      </dgm:t>
    </dgm:pt>
    <dgm:pt modelId="{B0640FDE-C370-4996-8AED-3DDBA5C391C7}" type="parTrans" cxnId="{C6C024C7-3F10-4248-B956-720AE540908D}">
      <dgm:prSet/>
      <dgm:spPr/>
      <dgm:t>
        <a:bodyPr/>
        <a:lstStyle/>
        <a:p>
          <a:endParaRPr lang="en-US"/>
        </a:p>
      </dgm:t>
    </dgm:pt>
    <dgm:pt modelId="{B043AC22-40CD-4C97-8922-970C0F306C52}" type="sibTrans" cxnId="{C6C024C7-3F10-4248-B956-720AE540908D}">
      <dgm:prSet/>
      <dgm:spPr/>
      <dgm:t>
        <a:bodyPr/>
        <a:lstStyle/>
        <a:p>
          <a:endParaRPr lang="en-US"/>
        </a:p>
      </dgm:t>
    </dgm:pt>
    <dgm:pt modelId="{D798B9F9-B446-4CBC-94DD-F0EA5737E6A4}">
      <dgm:prSet phldrT="[Text]"/>
      <dgm:spPr/>
      <dgm:t>
        <a:bodyPr/>
        <a:lstStyle/>
        <a:p>
          <a:pPr>
            <a:buClr>
              <a:srgbClr val="434343"/>
            </a:buClr>
            <a:buSzPts val="1200"/>
            <a:buFont typeface="Open Sans SemiBold"/>
            <a:buNone/>
          </a:pPr>
          <a:r>
            <a:rPr kumimoji="0" lang="en-US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Create a family advisory group that can advise or review products for the Tier 1 team</a:t>
          </a:r>
          <a:endParaRPr lang="en-US" dirty="0"/>
        </a:p>
      </dgm:t>
    </dgm:pt>
    <dgm:pt modelId="{9DD06724-A14B-4D9D-8D49-91FC8FFFAB61}" type="parTrans" cxnId="{2468AD03-E36C-4E7F-9C30-05FB1BF3FB74}">
      <dgm:prSet/>
      <dgm:spPr/>
      <dgm:t>
        <a:bodyPr/>
        <a:lstStyle/>
        <a:p>
          <a:endParaRPr lang="en-US"/>
        </a:p>
      </dgm:t>
    </dgm:pt>
    <dgm:pt modelId="{94153CDE-C048-4758-80CC-8244FDE190C6}" type="sibTrans" cxnId="{2468AD03-E36C-4E7F-9C30-05FB1BF3FB74}">
      <dgm:prSet/>
      <dgm:spPr/>
      <dgm:t>
        <a:bodyPr/>
        <a:lstStyle/>
        <a:p>
          <a:endParaRPr lang="en-US"/>
        </a:p>
      </dgm:t>
    </dgm:pt>
    <dgm:pt modelId="{F5F32661-1E3F-4591-9A25-173F025FE30B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Ex. Home Matrix activity or PBIS handout </a:t>
          </a:r>
          <a:endParaRPr lang="en-US"/>
        </a:p>
      </dgm:t>
    </dgm:pt>
    <dgm:pt modelId="{FCB193B2-3B83-481E-A6B9-62770CAE1D1B}" type="parTrans" cxnId="{B3F4A838-B184-4E32-B932-7ED7919D4EC9}">
      <dgm:prSet/>
      <dgm:spPr/>
      <dgm:t>
        <a:bodyPr/>
        <a:lstStyle/>
        <a:p>
          <a:endParaRPr lang="en-US"/>
        </a:p>
      </dgm:t>
    </dgm:pt>
    <dgm:pt modelId="{EECC51BB-9531-446C-9E2A-CF5568A894AB}" type="sibTrans" cxnId="{B3F4A838-B184-4E32-B932-7ED7919D4EC9}">
      <dgm:prSet/>
      <dgm:spPr/>
      <dgm:t>
        <a:bodyPr/>
        <a:lstStyle/>
        <a:p>
          <a:endParaRPr lang="en-US"/>
        </a:p>
      </dgm:t>
    </dgm:pt>
    <dgm:pt modelId="{3F65ECE3-802E-4C7C-9F79-BA1F47E829FB}">
      <dgm:prSet/>
      <dgm:spPr/>
      <dgm:t>
        <a:bodyPr/>
        <a:lstStyle/>
        <a:p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Establish systems to support multidirectional communication</a:t>
          </a:r>
          <a:endParaRPr kumimoji="0" lang="en-US" b="0" i="0" u="none" strike="noStrike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Hind Vadodara"/>
            <a:cs typeface="Hind Vadodara"/>
            <a:sym typeface="Hind Vadodara"/>
          </a:endParaRPr>
        </a:p>
      </dgm:t>
    </dgm:pt>
    <dgm:pt modelId="{64F48724-396D-4DEC-A18E-245823C17490}" type="parTrans" cxnId="{EA0EAB5F-F30F-4B77-A66F-9D437C3BACDA}">
      <dgm:prSet/>
      <dgm:spPr/>
      <dgm:t>
        <a:bodyPr/>
        <a:lstStyle/>
        <a:p>
          <a:endParaRPr lang="en-US"/>
        </a:p>
      </dgm:t>
    </dgm:pt>
    <dgm:pt modelId="{DD235CAA-DC37-457E-A3BB-848B4EA003C0}" type="sibTrans" cxnId="{EA0EAB5F-F30F-4B77-A66F-9D437C3BACDA}">
      <dgm:prSet/>
      <dgm:spPr/>
      <dgm:t>
        <a:bodyPr/>
        <a:lstStyle/>
        <a:p>
          <a:endParaRPr lang="en-US"/>
        </a:p>
      </dgm:t>
    </dgm:pt>
    <dgm:pt modelId="{30116ED6-2689-4357-A641-D556C8785637}" type="pres">
      <dgm:prSet presAssocID="{3681B264-CC1F-4AEF-B01B-93DCF29639E5}" presName="diagram" presStyleCnt="0">
        <dgm:presLayoutVars>
          <dgm:dir/>
          <dgm:resizeHandles val="exact"/>
        </dgm:presLayoutVars>
      </dgm:prSet>
      <dgm:spPr/>
    </dgm:pt>
    <dgm:pt modelId="{7D388362-ECCC-45AE-9D54-17F5BB6F69B8}" type="pres">
      <dgm:prSet presAssocID="{EF3321C8-CE3B-4949-970C-77279DC5DEFC}" presName="node" presStyleLbl="node1" presStyleIdx="0" presStyleCnt="4">
        <dgm:presLayoutVars>
          <dgm:bulletEnabled val="1"/>
        </dgm:presLayoutVars>
      </dgm:prSet>
      <dgm:spPr/>
    </dgm:pt>
    <dgm:pt modelId="{22CE1908-BBC4-4484-A8B2-E227B0C008CF}" type="pres">
      <dgm:prSet presAssocID="{65F7230F-1D4F-433B-B536-C4D77A724A7B}" presName="sibTrans" presStyleCnt="0"/>
      <dgm:spPr/>
    </dgm:pt>
    <dgm:pt modelId="{CFD9C801-7F0E-49D4-A42C-CE8719135CDE}" type="pres">
      <dgm:prSet presAssocID="{20F08145-FE1C-4912-80DE-724549A5FD54}" presName="node" presStyleLbl="node1" presStyleIdx="1" presStyleCnt="4">
        <dgm:presLayoutVars>
          <dgm:bulletEnabled val="1"/>
        </dgm:presLayoutVars>
      </dgm:prSet>
      <dgm:spPr/>
    </dgm:pt>
    <dgm:pt modelId="{0964B0C0-7F63-4DE3-BBAA-EA95CB9EC46D}" type="pres">
      <dgm:prSet presAssocID="{B043AC22-40CD-4C97-8922-970C0F306C52}" presName="sibTrans" presStyleCnt="0"/>
      <dgm:spPr/>
    </dgm:pt>
    <dgm:pt modelId="{59D608B2-AD75-4242-B3C4-4DD55460FE7C}" type="pres">
      <dgm:prSet presAssocID="{D798B9F9-B446-4CBC-94DD-F0EA5737E6A4}" presName="node" presStyleLbl="node1" presStyleIdx="2" presStyleCnt="4">
        <dgm:presLayoutVars>
          <dgm:bulletEnabled val="1"/>
        </dgm:presLayoutVars>
      </dgm:prSet>
      <dgm:spPr/>
    </dgm:pt>
    <dgm:pt modelId="{417621A7-E620-498A-9C1C-3D7332947E70}" type="pres">
      <dgm:prSet presAssocID="{94153CDE-C048-4758-80CC-8244FDE190C6}" presName="sibTrans" presStyleCnt="0"/>
      <dgm:spPr/>
    </dgm:pt>
    <dgm:pt modelId="{6995FC53-941C-43FF-9A73-80152B47A0A7}" type="pres">
      <dgm:prSet presAssocID="{3F65ECE3-802E-4C7C-9F79-BA1F47E829FB}" presName="node" presStyleLbl="node1" presStyleIdx="3" presStyleCnt="4">
        <dgm:presLayoutVars>
          <dgm:bulletEnabled val="1"/>
        </dgm:presLayoutVars>
      </dgm:prSet>
      <dgm:spPr/>
    </dgm:pt>
  </dgm:ptLst>
  <dgm:cxnLst>
    <dgm:cxn modelId="{2468AD03-E36C-4E7F-9C30-05FB1BF3FB74}" srcId="{3681B264-CC1F-4AEF-B01B-93DCF29639E5}" destId="{D798B9F9-B446-4CBC-94DD-F0EA5737E6A4}" srcOrd="2" destOrd="0" parTransId="{9DD06724-A14B-4D9D-8D49-91FC8FFFAB61}" sibTransId="{94153CDE-C048-4758-80CC-8244FDE190C6}"/>
    <dgm:cxn modelId="{3875BA12-4B79-4299-9147-834024F7B08B}" srcId="{3681B264-CC1F-4AEF-B01B-93DCF29639E5}" destId="{EF3321C8-CE3B-4949-970C-77279DC5DEFC}" srcOrd="0" destOrd="0" parTransId="{2BB2647A-4FBD-4864-8B81-0A5EA789C465}" sibTransId="{65F7230F-1D4F-433B-B536-C4D77A724A7B}"/>
    <dgm:cxn modelId="{B3F4A838-B184-4E32-B932-7ED7919D4EC9}" srcId="{20F08145-FE1C-4912-80DE-724549A5FD54}" destId="{F5F32661-1E3F-4591-9A25-173F025FE30B}" srcOrd="0" destOrd="0" parTransId="{FCB193B2-3B83-481E-A6B9-62770CAE1D1B}" sibTransId="{EECC51BB-9531-446C-9E2A-CF5568A894AB}"/>
    <dgm:cxn modelId="{EA0EAB5F-F30F-4B77-A66F-9D437C3BACDA}" srcId="{3681B264-CC1F-4AEF-B01B-93DCF29639E5}" destId="{3F65ECE3-802E-4C7C-9F79-BA1F47E829FB}" srcOrd="3" destOrd="0" parTransId="{64F48724-396D-4DEC-A18E-245823C17490}" sibTransId="{DD235CAA-DC37-457E-A3BB-848B4EA003C0}"/>
    <dgm:cxn modelId="{20042153-C5DF-4A1E-A484-4F4C7EE8F9E4}" type="presOf" srcId="{3681B264-CC1F-4AEF-B01B-93DCF29639E5}" destId="{30116ED6-2689-4357-A641-D556C8785637}" srcOrd="0" destOrd="0" presId="urn:microsoft.com/office/officeart/2005/8/layout/default"/>
    <dgm:cxn modelId="{5F6AEB9E-B8BF-43C6-84D1-ADED6638C0CA}" type="presOf" srcId="{20F08145-FE1C-4912-80DE-724549A5FD54}" destId="{CFD9C801-7F0E-49D4-A42C-CE8719135CDE}" srcOrd="0" destOrd="0" presId="urn:microsoft.com/office/officeart/2005/8/layout/default"/>
    <dgm:cxn modelId="{4112A4C4-306D-4D67-BA0E-27B1F9843695}" type="presOf" srcId="{D798B9F9-B446-4CBC-94DD-F0EA5737E6A4}" destId="{59D608B2-AD75-4242-B3C4-4DD55460FE7C}" srcOrd="0" destOrd="0" presId="urn:microsoft.com/office/officeart/2005/8/layout/default"/>
    <dgm:cxn modelId="{C6C024C7-3F10-4248-B956-720AE540908D}" srcId="{3681B264-CC1F-4AEF-B01B-93DCF29639E5}" destId="{20F08145-FE1C-4912-80DE-724549A5FD54}" srcOrd="1" destOrd="0" parTransId="{B0640FDE-C370-4996-8AED-3DDBA5C391C7}" sibTransId="{B043AC22-40CD-4C97-8922-970C0F306C52}"/>
    <dgm:cxn modelId="{2162F1CC-FB1B-4663-A51C-B784A4CF8ADA}" type="presOf" srcId="{F5F32661-1E3F-4591-9A25-173F025FE30B}" destId="{CFD9C801-7F0E-49D4-A42C-CE8719135CDE}" srcOrd="0" destOrd="1" presId="urn:microsoft.com/office/officeart/2005/8/layout/default"/>
    <dgm:cxn modelId="{54B584CE-315A-4ADC-BE5B-50E21C1D89FC}" type="presOf" srcId="{3F65ECE3-802E-4C7C-9F79-BA1F47E829FB}" destId="{6995FC53-941C-43FF-9A73-80152B47A0A7}" srcOrd="0" destOrd="0" presId="urn:microsoft.com/office/officeart/2005/8/layout/default"/>
    <dgm:cxn modelId="{D2846CF6-ECA2-4511-A49E-CF1FECB0E302}" type="presOf" srcId="{EF3321C8-CE3B-4949-970C-77279DC5DEFC}" destId="{7D388362-ECCC-45AE-9D54-17F5BB6F69B8}" srcOrd="0" destOrd="0" presId="urn:microsoft.com/office/officeart/2005/8/layout/default"/>
    <dgm:cxn modelId="{EB521D55-B88E-4A96-A933-C03DAE728431}" type="presParOf" srcId="{30116ED6-2689-4357-A641-D556C8785637}" destId="{7D388362-ECCC-45AE-9D54-17F5BB6F69B8}" srcOrd="0" destOrd="0" presId="urn:microsoft.com/office/officeart/2005/8/layout/default"/>
    <dgm:cxn modelId="{D0285EA8-48BF-492B-83A4-4F7CCF67DB47}" type="presParOf" srcId="{30116ED6-2689-4357-A641-D556C8785637}" destId="{22CE1908-BBC4-4484-A8B2-E227B0C008CF}" srcOrd="1" destOrd="0" presId="urn:microsoft.com/office/officeart/2005/8/layout/default"/>
    <dgm:cxn modelId="{C2BD99B4-BC68-4326-89CE-FEBD334AEE1C}" type="presParOf" srcId="{30116ED6-2689-4357-A641-D556C8785637}" destId="{CFD9C801-7F0E-49D4-A42C-CE8719135CDE}" srcOrd="2" destOrd="0" presId="urn:microsoft.com/office/officeart/2005/8/layout/default"/>
    <dgm:cxn modelId="{ED8A7775-DC98-4979-9FD5-FDAD9BC29975}" type="presParOf" srcId="{30116ED6-2689-4357-A641-D556C8785637}" destId="{0964B0C0-7F63-4DE3-BBAA-EA95CB9EC46D}" srcOrd="3" destOrd="0" presId="urn:microsoft.com/office/officeart/2005/8/layout/default"/>
    <dgm:cxn modelId="{E3665F01-EE08-4B36-A2BC-A2D56F29B0B9}" type="presParOf" srcId="{30116ED6-2689-4357-A641-D556C8785637}" destId="{59D608B2-AD75-4242-B3C4-4DD55460FE7C}" srcOrd="4" destOrd="0" presId="urn:microsoft.com/office/officeart/2005/8/layout/default"/>
    <dgm:cxn modelId="{BAF1BCEB-3AA1-4A8B-9B19-A0C4537C4F22}" type="presParOf" srcId="{30116ED6-2689-4357-A641-D556C8785637}" destId="{417621A7-E620-498A-9C1C-3D7332947E70}" srcOrd="5" destOrd="0" presId="urn:microsoft.com/office/officeart/2005/8/layout/default"/>
    <dgm:cxn modelId="{A43B6315-2D63-49C2-907E-8C0101EE6093}" type="presParOf" srcId="{30116ED6-2689-4357-A641-D556C8785637}" destId="{6995FC53-941C-43FF-9A73-80152B47A0A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dirty="0">
              <a:latin typeface="+mj-lt"/>
              <a:cs typeface="Hind Vadodara" panose="020B0604020202020204" charset="0"/>
            </a:rPr>
            <a:t> Glows &amp; Grows: </a:t>
          </a:r>
          <a:r>
            <a:rPr lang="en-US" sz="2000" b="0" dirty="0">
              <a:latin typeface="+mj-lt"/>
              <a:cs typeface="Arial" panose="020B0604020202020204" pitchFamily="34" charset="0"/>
            </a:rPr>
            <a:t>Data Based Decision Making</a:t>
          </a:r>
          <a:endParaRPr lang="en-US" sz="2000" b="0" i="0" dirty="0">
            <a:latin typeface="+mj-lt"/>
            <a:cs typeface="Hind Vadodara" panose="020B0604020202020204" charset="0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F8969D1F-C689-4B9B-9997-B3701F97745B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EEE15F74-EDF8-48FC-9F7F-B001C7815275}" type="parTrans" cxnId="{195DB694-8AD3-4E97-8720-57DFBE971228}">
      <dgm:prSet/>
      <dgm:spPr/>
      <dgm:t>
        <a:bodyPr/>
        <a:lstStyle/>
        <a:p>
          <a:endParaRPr lang="en-US"/>
        </a:p>
      </dgm:t>
    </dgm:pt>
    <dgm:pt modelId="{A1E6D4A7-DA89-4A8B-A2C1-619F1A15E6EA}" type="sibTrans" cxnId="{195DB694-8AD3-4E97-8720-57DFBE971228}">
      <dgm:prSet/>
      <dgm:spPr/>
      <dgm:t>
        <a:bodyPr/>
        <a:lstStyle/>
        <a:p>
          <a:endParaRPr lang="en-US"/>
        </a:p>
      </dgm:t>
    </dgm:pt>
    <dgm:pt modelId="{5E721C89-17CB-4A3F-BB47-390FF788E2EA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dirty="0">
              <a:latin typeface="+mj-lt"/>
              <a:cs typeface="Hind Vadodara" panose="020B0604020202020204" charset="0"/>
            </a:rPr>
            <a:t> Big Idea – School Family Partnerships – Part 2</a:t>
          </a:r>
        </a:p>
      </dgm:t>
    </dgm:pt>
    <dgm:pt modelId="{FE8E2B4A-7872-4832-9275-9B42CF8547EF}" type="parTrans" cxnId="{30CBC073-7779-4908-9D4D-47E8D64824C3}">
      <dgm:prSet/>
      <dgm:spPr/>
      <dgm:t>
        <a:bodyPr/>
        <a:lstStyle/>
        <a:p>
          <a:endParaRPr lang="en-US"/>
        </a:p>
      </dgm:t>
    </dgm:pt>
    <dgm:pt modelId="{FE25595F-3F88-450B-9156-22770E06EC52}" type="sibTrans" cxnId="{30CBC073-7779-4908-9D4D-47E8D64824C3}">
      <dgm:prSet/>
      <dgm:spPr/>
      <dgm:t>
        <a:bodyPr/>
        <a:lstStyle/>
        <a:p>
          <a:endParaRPr lang="en-US"/>
        </a:p>
      </dgm:t>
    </dgm:pt>
    <dgm:pt modelId="{14A27E17-55A9-4019-B371-51588A6A556A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Family Resources with team</a:t>
          </a:r>
        </a:p>
      </dgm:t>
    </dgm:pt>
    <dgm:pt modelId="{78A50C86-D28E-476F-B4EC-D67F42538735}" type="parTrans" cxnId="{232800F5-8813-4508-A910-1DF5B412E160}">
      <dgm:prSet/>
      <dgm:spPr/>
      <dgm:t>
        <a:bodyPr/>
        <a:lstStyle/>
        <a:p>
          <a:endParaRPr lang="en-US"/>
        </a:p>
      </dgm:t>
    </dgm:pt>
    <dgm:pt modelId="{C4F549E8-E5B2-454D-8509-41F649A9C293}" type="sibTrans" cxnId="{232800F5-8813-4508-A910-1DF5B412E160}">
      <dgm:prSet/>
      <dgm:spPr/>
      <dgm:t>
        <a:bodyPr/>
        <a:lstStyle/>
        <a:p>
          <a:endParaRPr lang="en-US"/>
        </a:p>
      </dgm:t>
    </dgm:pt>
    <dgm:pt modelId="{3386D519-7F97-46A8-817F-24F8701DF371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</dgm:t>
    </dgm:pt>
    <dgm:pt modelId="{0DBD0CA3-524D-4490-B3B9-6A12208975AF}" type="parTrans" cxnId="{843378E9-9241-4F68-BCD6-C0C9909C2006}">
      <dgm:prSet/>
      <dgm:spPr/>
      <dgm:t>
        <a:bodyPr/>
        <a:lstStyle/>
        <a:p>
          <a:endParaRPr lang="en-US"/>
        </a:p>
      </dgm:t>
    </dgm:pt>
    <dgm:pt modelId="{487A4CBE-069E-4106-9E62-C03E2CFCBC49}" type="sibTrans" cxnId="{843378E9-9241-4F68-BCD6-C0C9909C2006}">
      <dgm:prSet/>
      <dgm:spPr/>
      <dgm:t>
        <a:bodyPr/>
        <a:lstStyle/>
        <a:p>
          <a:endParaRPr lang="en-US"/>
        </a:p>
      </dgm:t>
    </dgm:pt>
    <dgm:pt modelId="{8C1B88A3-156D-4724-9BBF-5DF0230BCAA1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1800" b="0" i="1" dirty="0">
              <a:latin typeface="+mn-lt"/>
              <a:cs typeface="Hind Vadodara" panose="020B0604020202020204" charset="0"/>
            </a:rPr>
            <a:t> </a:t>
          </a:r>
          <a:r>
            <a:rPr lang="en-US" sz="1800" b="0" i="0" dirty="0">
              <a:latin typeface="+mn-lt"/>
              <a:cs typeface="Hind Vadodara" panose="020B0604020202020204" charset="0"/>
            </a:rPr>
            <a:t>Team and Staff Morale</a:t>
          </a:r>
          <a:endParaRPr lang="en-US" sz="2000" b="0" i="0" dirty="0">
            <a:latin typeface="+mj-lt"/>
            <a:cs typeface="Hind Vadodara" panose="020B0604020202020204" charset="0"/>
          </a:endParaRPr>
        </a:p>
      </dgm:t>
    </dgm:pt>
    <dgm:pt modelId="{4E9A0953-5B9F-4750-9864-81A49B7CEF32}" type="parTrans" cxnId="{BF461E96-D79A-4681-8212-035787539A7A}">
      <dgm:prSet/>
      <dgm:spPr/>
      <dgm:t>
        <a:bodyPr/>
        <a:lstStyle/>
        <a:p>
          <a:endParaRPr lang="en-US"/>
        </a:p>
      </dgm:t>
    </dgm:pt>
    <dgm:pt modelId="{531A1D0D-BFB4-4B4E-B4C0-34CAF2258ABE}" type="sibTrans" cxnId="{BF461E96-D79A-4681-8212-035787539A7A}">
      <dgm:prSet/>
      <dgm:spPr/>
      <dgm:t>
        <a:bodyPr/>
        <a:lstStyle/>
        <a:p>
          <a:endParaRPr lang="en-US"/>
        </a:p>
      </dgm:t>
    </dgm:pt>
    <dgm:pt modelId="{83E768ED-8A93-4927-A2E5-2EFF15ABCD84}">
      <dgm:prSet phldr="0"/>
      <dgm:spPr/>
      <dgm:t>
        <a:bodyPr/>
        <a:lstStyle/>
        <a:p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Consider some ways to improve Staff Morale</a:t>
          </a:r>
        </a:p>
      </dgm:t>
    </dgm:pt>
    <dgm:pt modelId="{3536D163-CB3E-4FBC-9879-ADEBCB1C750B}" type="parTrans" cxnId="{8491E9F8-974D-4C0B-A019-A4B6F89201E7}">
      <dgm:prSet/>
      <dgm:spPr/>
    </dgm:pt>
    <dgm:pt modelId="{7459747A-0F60-480F-B710-3076286688F5}" type="sibTrans" cxnId="{8491E9F8-974D-4C0B-A019-A4B6F89201E7}">
      <dgm:prSet/>
      <dgm:spPr/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 custScaleX="99778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5777910C-D614-490F-B817-C25C2733DB48}" type="presOf" srcId="{88926E0B-BFF6-E944-B1DF-44240C496CA1}" destId="{1B39FE62-9822-43D6-A8AA-85DD7F2BE897}" srcOrd="0" destOrd="0" presId="urn:microsoft.com/office/officeart/2005/8/layout/list1"/>
    <dgm:cxn modelId="{C361CA63-61CA-4EA4-9D7D-5A59F976444C}" type="presOf" srcId="{83E768ED-8A93-4927-A2E5-2EFF15ABCD84}" destId="{183C8042-F222-4C5B-948A-CA63CABAB28E}" srcOrd="0" destOrd="3" presId="urn:microsoft.com/office/officeart/2005/8/layout/list1"/>
    <dgm:cxn modelId="{227F2C52-9BE0-480B-844E-DBFEAA02CE8E}" type="presOf" srcId="{88926E0B-BFF6-E944-B1DF-44240C496CA1}" destId="{3EE32B02-DB9E-4A32-B892-2B06787A9E31}" srcOrd="1" destOrd="0" presId="urn:microsoft.com/office/officeart/2005/8/layout/list1"/>
    <dgm:cxn modelId="{30CBC073-7779-4908-9D4D-47E8D64824C3}" srcId="{76937503-7550-41B3-8D88-C860E600B4A5}" destId="{5E721C89-17CB-4A3F-BB47-390FF788E2EA}" srcOrd="1" destOrd="0" parTransId="{FE8E2B4A-7872-4832-9275-9B42CF8547EF}" sibTransId="{FE25595F-3F88-450B-9156-22770E06EC52}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5324459-0F68-44CE-8BB6-07CC8C6E16EC}" type="presOf" srcId="{B233C6D1-31FC-9E44-988B-1DE61F134A43}" destId="{CDAAD9AB-76BA-4F20-9C80-4020D86AF54F}" srcOrd="0" destOrd="0" presId="urn:microsoft.com/office/officeart/2005/8/layout/list1"/>
    <dgm:cxn modelId="{D03CA479-8C75-4205-A1F5-60B27F7FD8B7}" type="presOf" srcId="{14A27E17-55A9-4019-B371-51588A6A556A}" destId="{183C8042-F222-4C5B-948A-CA63CABAB28E}" srcOrd="0" destOrd="1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195DB694-8AD3-4E97-8720-57DFBE971228}" srcId="{88926E0B-BFF6-E944-B1DF-44240C496CA1}" destId="{F8969D1F-C689-4B9B-9997-B3701F97745B}" srcOrd="0" destOrd="0" parTransId="{EEE15F74-EDF8-48FC-9F7F-B001C7815275}" sibTransId="{A1E6D4A7-DA89-4A8B-A2C1-619F1A15E6EA}"/>
    <dgm:cxn modelId="{BF461E96-D79A-4681-8212-035787539A7A}" srcId="{76937503-7550-41B3-8D88-C860E600B4A5}" destId="{8C1B88A3-156D-4724-9BBF-5DF0230BCAA1}" srcOrd="2" destOrd="0" parTransId="{4E9A0953-5B9F-4750-9864-81A49B7CEF32}" sibTransId="{531A1D0D-BFB4-4B4E-B4C0-34CAF2258ABE}"/>
    <dgm:cxn modelId="{A198979D-FBCB-4EAE-8A81-1CF3E2D15705}" type="presOf" srcId="{76937503-7550-41B3-8D88-C860E600B4A5}" destId="{3E253364-FB35-42F8-9CB7-634D0DF472D6}" srcOrd="0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6F0E4EBD-CF07-4F8C-915E-104609CB016F}" type="presOf" srcId="{F8969D1F-C689-4B9B-9997-B3701F97745B}" destId="{183C8042-F222-4C5B-948A-CA63CABAB28E}" srcOrd="0" destOrd="0" presId="urn:microsoft.com/office/officeart/2005/8/layout/list1"/>
    <dgm:cxn modelId="{0CC3A7BD-5278-40B9-90CA-0C34EBB06C0A}" type="presOf" srcId="{5E721C89-17CB-4A3F-BB47-390FF788E2EA}" destId="{CDAAD9AB-76BA-4F20-9C80-4020D86AF54F}" srcOrd="0" destOrd="1" presId="urn:microsoft.com/office/officeart/2005/8/layout/list1"/>
    <dgm:cxn modelId="{B6195FBF-1457-4303-898D-EBDEBBD71BF5}" type="presOf" srcId="{76937503-7550-41B3-8D88-C860E600B4A5}" destId="{24EE546A-203E-45A1-AB96-5A4CB77AC5EC}" srcOrd="1" destOrd="0" presId="urn:microsoft.com/office/officeart/2005/8/layout/list1"/>
    <dgm:cxn modelId="{1AB438C6-9514-4CC1-B5FA-127938E264FE}" type="presOf" srcId="{3386D519-7F97-46A8-817F-24F8701DF371}" destId="{183C8042-F222-4C5B-948A-CA63CABAB28E}" srcOrd="0" destOrd="2" presId="urn:microsoft.com/office/officeart/2005/8/layout/list1"/>
    <dgm:cxn modelId="{54519BD1-4555-49C7-9C47-FA77F7586F87}" type="presOf" srcId="{8C1B88A3-156D-4724-9BBF-5DF0230BCAA1}" destId="{CDAAD9AB-76BA-4F20-9C80-4020D86AF54F}" srcOrd="0" destOrd="2" presId="urn:microsoft.com/office/officeart/2005/8/layout/list1"/>
    <dgm:cxn modelId="{843378E9-9241-4F68-BCD6-C0C9909C2006}" srcId="{88926E0B-BFF6-E944-B1DF-44240C496CA1}" destId="{3386D519-7F97-46A8-817F-24F8701DF371}" srcOrd="2" destOrd="0" parTransId="{0DBD0CA3-524D-4490-B3B9-6A12208975AF}" sibTransId="{487A4CBE-069E-4106-9E62-C03E2CFCBC49}"/>
    <dgm:cxn modelId="{232800F5-8813-4508-A910-1DF5B412E160}" srcId="{88926E0B-BFF6-E944-B1DF-44240C496CA1}" destId="{14A27E17-55A9-4019-B371-51588A6A556A}" srcOrd="1" destOrd="0" parTransId="{78A50C86-D28E-476F-B4EC-D67F42538735}" sibTransId="{C4F549E8-E5B2-454D-8509-41F649A9C293}"/>
    <dgm:cxn modelId="{8491E9F8-974D-4C0B-A019-A4B6F89201E7}" srcId="{88926E0B-BFF6-E944-B1DF-44240C496CA1}" destId="{83E768ED-8A93-4927-A2E5-2EFF15ABCD84}" srcOrd="3" destOrd="0" parTransId="{3536D163-CB3E-4FBC-9879-ADEBCB1C750B}" sibTransId="{7459747A-0F60-480F-B710-3076286688F5}"/>
    <dgm:cxn modelId="{49990697-5013-4AA4-BF5B-6E7361262D7F}" type="presParOf" srcId="{107712AD-F0E7-8045-90F3-AA033147F7E7}" destId="{99F85151-3D39-4456-9783-D2B61E40612E}" srcOrd="0" destOrd="0" presId="urn:microsoft.com/office/officeart/2005/8/layout/list1"/>
    <dgm:cxn modelId="{FBA8C34B-5793-493D-8137-ECFA7D1E873D}" type="presParOf" srcId="{99F85151-3D39-4456-9783-D2B61E40612E}" destId="{3E253364-FB35-42F8-9CB7-634D0DF472D6}" srcOrd="0" destOrd="0" presId="urn:microsoft.com/office/officeart/2005/8/layout/list1"/>
    <dgm:cxn modelId="{D64B80CE-1CD0-4985-9276-2C0C5FDC91C9}" type="presParOf" srcId="{99F85151-3D39-4456-9783-D2B61E40612E}" destId="{24EE546A-203E-45A1-AB96-5A4CB77AC5EC}" srcOrd="1" destOrd="0" presId="urn:microsoft.com/office/officeart/2005/8/layout/list1"/>
    <dgm:cxn modelId="{969D7524-4404-44E0-80E8-3325DA9A686F}" type="presParOf" srcId="{107712AD-F0E7-8045-90F3-AA033147F7E7}" destId="{1DD4E0C0-9F60-4F65-BB07-79CA80226C0A}" srcOrd="1" destOrd="0" presId="urn:microsoft.com/office/officeart/2005/8/layout/list1"/>
    <dgm:cxn modelId="{C3949DC8-102C-4E3D-87F9-7EA80AAE5B38}" type="presParOf" srcId="{107712AD-F0E7-8045-90F3-AA033147F7E7}" destId="{CDAAD9AB-76BA-4F20-9C80-4020D86AF54F}" srcOrd="2" destOrd="0" presId="urn:microsoft.com/office/officeart/2005/8/layout/list1"/>
    <dgm:cxn modelId="{7C5B4B77-8260-4105-99A5-EFFA6CFD5FEA}" type="presParOf" srcId="{107712AD-F0E7-8045-90F3-AA033147F7E7}" destId="{5E61BAE6-473E-4263-8FBF-76A396FC3E1D}" srcOrd="3" destOrd="0" presId="urn:microsoft.com/office/officeart/2005/8/layout/list1"/>
    <dgm:cxn modelId="{EE8533AC-C052-4603-BF2E-5E5A163F82A5}" type="presParOf" srcId="{107712AD-F0E7-8045-90F3-AA033147F7E7}" destId="{EFD0C82B-9526-4A75-BFD7-201196E11AEE}" srcOrd="4" destOrd="0" presId="urn:microsoft.com/office/officeart/2005/8/layout/list1"/>
    <dgm:cxn modelId="{C0CD4436-8172-48B5-BA2E-EA1C7586E7EB}" type="presParOf" srcId="{EFD0C82B-9526-4A75-BFD7-201196E11AEE}" destId="{1B39FE62-9822-43D6-A8AA-85DD7F2BE897}" srcOrd="0" destOrd="0" presId="urn:microsoft.com/office/officeart/2005/8/layout/list1"/>
    <dgm:cxn modelId="{A49FB19D-60B8-4F75-A5A0-720F85AAB3C0}" type="presParOf" srcId="{EFD0C82B-9526-4A75-BFD7-201196E11AEE}" destId="{3EE32B02-DB9E-4A32-B892-2B06787A9E31}" srcOrd="1" destOrd="0" presId="urn:microsoft.com/office/officeart/2005/8/layout/list1"/>
    <dgm:cxn modelId="{B89023AB-1982-43DC-ABD4-151648633A63}" type="presParOf" srcId="{107712AD-F0E7-8045-90F3-AA033147F7E7}" destId="{52BC94D6-D06B-4B50-878A-29EB19C8CE02}" srcOrd="5" destOrd="0" presId="urn:microsoft.com/office/officeart/2005/8/layout/list1"/>
    <dgm:cxn modelId="{31CFC896-A519-4C95-BB09-192BB2EE8066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unmute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chat box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517974"/>
          <a:ext cx="11543467" cy="1786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895" tIns="437388" rIns="897895" bIns="14224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kern="1200" dirty="0">
              <a:latin typeface="+mj-lt"/>
              <a:cs typeface="Hind Vadodara" panose="020B0604020202020204" charset="0"/>
            </a:rPr>
            <a:t> Glows &amp; Grows: </a:t>
          </a:r>
          <a:r>
            <a:rPr lang="en-US" sz="2000" b="0" kern="1200" dirty="0">
              <a:latin typeface="+mj-lt"/>
              <a:cs typeface="Arial" panose="020B0604020202020204" pitchFamily="34" charset="0"/>
            </a:rPr>
            <a:t>Data Based Decision Making</a:t>
          </a:r>
          <a:endParaRPr lang="en-US" sz="2000" b="0" i="0" kern="1200" dirty="0">
            <a:latin typeface="+mj-lt"/>
            <a:cs typeface="Hind Vadodara" panose="020B060402020202020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kern="1200" dirty="0">
              <a:latin typeface="+mj-lt"/>
              <a:cs typeface="Hind Vadodara" panose="020B0604020202020204" charset="0"/>
            </a:rPr>
            <a:t> Big Idea – School Family Partnerships – Part 2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1800" b="0" i="1" kern="1200" dirty="0">
              <a:latin typeface="+mn-lt"/>
              <a:cs typeface="Hind Vadodara" panose="020B0604020202020204" charset="0"/>
            </a:rPr>
            <a:t> </a:t>
          </a:r>
          <a:r>
            <a:rPr lang="en-US" sz="1800" b="0" i="0" kern="1200" dirty="0">
              <a:latin typeface="+mn-lt"/>
              <a:cs typeface="Hind Vadodara" panose="020B0604020202020204" charset="0"/>
            </a:rPr>
            <a:t>Team and Staff Morale</a:t>
          </a:r>
          <a:endParaRPr lang="en-US" sz="2000" b="0" i="0" kern="1200" dirty="0">
            <a:latin typeface="+mj-lt"/>
            <a:cs typeface="Hind Vadodara" panose="020B0604020202020204" charset="0"/>
          </a:endParaRPr>
        </a:p>
      </dsp:txBody>
      <dsp:txXfrm>
        <a:off x="87188" y="605162"/>
        <a:ext cx="11369091" cy="1611674"/>
      </dsp:txXfrm>
    </dsp:sp>
    <dsp:sp modelId="{24EE546A-203E-45A1-AB96-5A4CB77AC5EC}">
      <dsp:nvSpPr>
        <dsp:cNvPr id="0" name=""/>
        <dsp:cNvSpPr/>
      </dsp:nvSpPr>
      <dsp:spPr>
        <a:xfrm>
          <a:off x="578457" y="208014"/>
          <a:ext cx="8098405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100" tIns="0" rIns="30610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2100" b="0" i="0" u="none" strike="noStrike" kern="1200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sp:txBody>
      <dsp:txXfrm>
        <a:off x="608719" y="238276"/>
        <a:ext cx="8037881" cy="559396"/>
      </dsp:txXfrm>
    </dsp:sp>
    <dsp:sp modelId="{183C8042-F222-4C5B-948A-CA63CABAB28E}">
      <dsp:nvSpPr>
        <dsp:cNvPr id="0" name=""/>
        <dsp:cNvSpPr/>
      </dsp:nvSpPr>
      <dsp:spPr>
        <a:xfrm>
          <a:off x="0" y="2727384"/>
          <a:ext cx="11569151" cy="2513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895" tIns="437388" rIns="897895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Review Family Resources with team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 Consider some ways to improve Staff Morale</a:t>
          </a:r>
        </a:p>
      </dsp:txBody>
      <dsp:txXfrm>
        <a:off x="122709" y="2850093"/>
        <a:ext cx="11323733" cy="2268282"/>
      </dsp:txXfrm>
    </dsp:sp>
    <dsp:sp modelId="{3EE32B02-DB9E-4A32-B892-2B06787A9E31}">
      <dsp:nvSpPr>
        <dsp:cNvPr id="0" name=""/>
        <dsp:cNvSpPr/>
      </dsp:nvSpPr>
      <dsp:spPr>
        <a:xfrm>
          <a:off x="578457" y="2417424"/>
          <a:ext cx="8098405" cy="61992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6100" tIns="0" rIns="30610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Hind Vadodara"/>
              <a:cs typeface="Hind Vadodara"/>
            </a:rPr>
            <a:t>Coaches’</a:t>
          </a:r>
          <a:r>
            <a:rPr lang="en-US" sz="2100" kern="1200" dirty="0">
              <a:latin typeface="Hind Vadodara"/>
              <a:cs typeface="Hind Vadodara"/>
            </a:rPr>
            <a:t> T</a:t>
          </a:r>
          <a:r>
            <a:rPr lang="en-US" sz="2100" b="0" i="0" kern="1200" dirty="0">
              <a:latin typeface="Hind Vadodara"/>
              <a:cs typeface="Hind Vadodara"/>
            </a:rPr>
            <a:t>asks:</a:t>
          </a:r>
          <a:endParaRPr lang="en-US" sz="2100" kern="1200" dirty="0">
            <a:latin typeface="Hind Vadodara"/>
            <a:cs typeface="Hind Vadodara"/>
          </a:endParaRPr>
        </a:p>
      </dsp:txBody>
      <dsp:txXfrm>
        <a:off x="608719" y="2447686"/>
        <a:ext cx="8037881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B9B6E-2822-414E-BDFA-F8B22FD00CF4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94729-255A-594D-B187-0404005DEF2E}">
      <dsp:nvSpPr>
        <dsp:cNvPr id="0" name=""/>
        <dsp:cNvSpPr/>
      </dsp:nvSpPr>
      <dsp:spPr>
        <a:xfrm>
          <a:off x="628203" y="304959"/>
          <a:ext cx="8597200" cy="1200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Results in positive outcomes for children, families, and teachers</a:t>
          </a:r>
          <a:endParaRPr lang="en-US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28203" y="304959"/>
        <a:ext cx="8597200" cy="1200466"/>
      </dsp:txXfrm>
    </dsp:sp>
    <dsp:sp modelId="{A2897599-91FA-E445-863A-B990A0B9CBD7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25BA-EF85-4B3E-82D5-C43062FD153D}">
      <dsp:nvSpPr>
        <dsp:cNvPr id="0" name=""/>
        <dsp:cNvSpPr/>
      </dsp:nvSpPr>
      <dsp:spPr>
        <a:xfrm>
          <a:off x="957241" y="1609432"/>
          <a:ext cx="8268162" cy="1307098"/>
        </a:xfrm>
        <a:prstGeom prst="rect">
          <a:avLst/>
        </a:prstGeom>
        <a:solidFill>
          <a:schemeClr val="accent5">
            <a:hueOff val="1522731"/>
            <a:satOff val="-26280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Particularly beneficial for families that are culturally, linguistically, and racially diverse</a:t>
          </a:r>
          <a:endParaRPr lang="en-US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57241" y="1609432"/>
        <a:ext cx="8268162" cy="1307098"/>
      </dsp:txXfrm>
    </dsp:sp>
    <dsp:sp modelId="{E93FA1AF-9A84-4F53-8052-1D9D8B27860F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22731"/>
              <a:satOff val="-26280"/>
              <a:lumOff val="-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AAA2E-F54D-4008-97F0-F83A13C4A81D}">
      <dsp:nvSpPr>
        <dsp:cNvPr id="0" name=""/>
        <dsp:cNvSpPr/>
      </dsp:nvSpPr>
      <dsp:spPr>
        <a:xfrm>
          <a:off x="628203" y="3049883"/>
          <a:ext cx="8597200" cy="1141773"/>
        </a:xfrm>
        <a:prstGeom prst="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Family-School Partnerships work</a:t>
          </a:r>
        </a:p>
      </dsp:txBody>
      <dsp:txXfrm>
        <a:off x="628203" y="3049883"/>
        <a:ext cx="8597200" cy="1141773"/>
      </dsp:txXfrm>
    </dsp:sp>
    <dsp:sp modelId="{C95EA6BA-36F3-6940-ADE6-CF43F28ACD74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88362-ECCC-45AE-9D54-17F5BB6F69B8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Establish family representation on the Tier 1 team </a:t>
          </a:r>
          <a:endParaRPr lang="en-US" sz="2600" kern="1200" dirty="0"/>
        </a:p>
      </dsp:txBody>
      <dsp:txXfrm>
        <a:off x="992" y="194138"/>
        <a:ext cx="3869531" cy="2321718"/>
      </dsp:txXfrm>
    </dsp:sp>
    <dsp:sp modelId="{CFD9C801-7F0E-49D4-A42C-CE8719135CDE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Pct val="100000"/>
            <a:buFont typeface="Arial" panose="020B0604020202020204" pitchFamily="34" charset="0"/>
            <a:buNone/>
          </a:pPr>
          <a:r>
            <a: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Develop or review family-friendly PBIS materials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Ex. Home Matrix activity or PBIS handout </a:t>
          </a:r>
          <a:endParaRPr lang="en-US" sz="2000" kern="1200"/>
        </a:p>
      </dsp:txBody>
      <dsp:txXfrm>
        <a:off x="4257476" y="194138"/>
        <a:ext cx="3869531" cy="2321718"/>
      </dsp:txXfrm>
    </dsp:sp>
    <dsp:sp modelId="{59D608B2-AD75-4242-B3C4-4DD55460FE7C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434343"/>
            </a:buClr>
            <a:buSzPts val="1200"/>
            <a:buFont typeface="Open Sans SemiBold"/>
            <a:buNone/>
          </a:pPr>
          <a:r>
            <a: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Create a family advisory group that can advise or review products for the Tier 1 team</a:t>
          </a:r>
          <a:endParaRPr lang="en-US" sz="2600" kern="1200" dirty="0"/>
        </a:p>
      </dsp:txBody>
      <dsp:txXfrm>
        <a:off x="992" y="2902810"/>
        <a:ext cx="3869531" cy="2321718"/>
      </dsp:txXfrm>
    </dsp:sp>
    <dsp:sp modelId="{6995FC53-941C-43FF-9A73-80152B47A0A7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rPr>
            <a:t>Establish systems to support multidirectional communication</a:t>
          </a:r>
          <a:endParaRPr kumimoji="0" lang="en-US" sz="2600" b="0" i="0" u="none" strike="noStrike" kern="120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Hind Vadodara"/>
            <a:cs typeface="Hind Vadodara"/>
            <a:sym typeface="Hind Vadodara"/>
          </a:endParaRPr>
        </a:p>
      </dsp:txBody>
      <dsp:txXfrm>
        <a:off x="4257476" y="2902810"/>
        <a:ext cx="3869531" cy="2321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19524"/>
          <a:ext cx="9877026" cy="1786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273" tIns="437388" rIns="768273" bIns="14224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kern="1200" dirty="0">
              <a:latin typeface="+mj-lt"/>
              <a:cs typeface="Hind Vadodara" panose="020B0604020202020204" charset="0"/>
            </a:rPr>
            <a:t> Glows &amp; Grows: </a:t>
          </a:r>
          <a:r>
            <a:rPr lang="en-US" sz="2000" b="0" kern="1200" dirty="0">
              <a:latin typeface="+mj-lt"/>
              <a:cs typeface="Arial" panose="020B0604020202020204" pitchFamily="34" charset="0"/>
            </a:rPr>
            <a:t>Data Based Decision Making</a:t>
          </a:r>
          <a:endParaRPr lang="en-US" sz="2000" b="0" i="0" kern="1200" dirty="0">
            <a:latin typeface="+mj-lt"/>
            <a:cs typeface="Hind Vadodara" panose="020B060402020202020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b="0" i="0" kern="1200" dirty="0">
              <a:latin typeface="+mj-lt"/>
              <a:cs typeface="Hind Vadodara" panose="020B0604020202020204" charset="0"/>
            </a:rPr>
            <a:t> Big Idea – School Family Partnerships – Part 2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1800" b="0" i="1" kern="1200" dirty="0">
              <a:latin typeface="+mn-lt"/>
              <a:cs typeface="Hind Vadodara" panose="020B0604020202020204" charset="0"/>
            </a:rPr>
            <a:t> </a:t>
          </a:r>
          <a:r>
            <a:rPr lang="en-US" sz="1800" b="0" i="0" kern="1200" dirty="0">
              <a:latin typeface="+mn-lt"/>
              <a:cs typeface="Hind Vadodara" panose="020B0604020202020204" charset="0"/>
            </a:rPr>
            <a:t>Team and Staff Morale</a:t>
          </a:r>
          <a:endParaRPr lang="en-US" sz="2000" b="0" i="0" kern="1200" dirty="0">
            <a:latin typeface="+mj-lt"/>
            <a:cs typeface="Hind Vadodara" panose="020B0604020202020204" charset="0"/>
          </a:endParaRPr>
        </a:p>
      </dsp:txBody>
      <dsp:txXfrm>
        <a:off x="87188" y="406712"/>
        <a:ext cx="9702650" cy="1611674"/>
      </dsp:txXfrm>
    </dsp:sp>
    <dsp:sp modelId="{24EE546A-203E-45A1-AB96-5A4CB77AC5EC}">
      <dsp:nvSpPr>
        <dsp:cNvPr id="0" name=""/>
        <dsp:cNvSpPr/>
      </dsp:nvSpPr>
      <dsp:spPr>
        <a:xfrm>
          <a:off x="494950" y="9564"/>
          <a:ext cx="6929301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1911" tIns="0" rIns="26191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2100" b="0" i="0" u="none" strike="noStrike" kern="1200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sp:txBody>
      <dsp:txXfrm>
        <a:off x="525212" y="39826"/>
        <a:ext cx="6868777" cy="559396"/>
      </dsp:txXfrm>
    </dsp:sp>
    <dsp:sp modelId="{183C8042-F222-4C5B-948A-CA63CABAB28E}">
      <dsp:nvSpPr>
        <dsp:cNvPr id="0" name=""/>
        <dsp:cNvSpPr/>
      </dsp:nvSpPr>
      <dsp:spPr>
        <a:xfrm>
          <a:off x="0" y="2528934"/>
          <a:ext cx="9899002" cy="29105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273" tIns="437388" rIns="768273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Review Family Resources with team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>
              <a:solidFill>
                <a:schemeClr val="tx1"/>
              </a:solidFill>
              <a:latin typeface="Hind Vadodara"/>
              <a:cs typeface="Hind Vadodara"/>
            </a:rPr>
            <a:t>Consider some ways to improve Staff Morale</a:t>
          </a:r>
        </a:p>
      </dsp:txBody>
      <dsp:txXfrm>
        <a:off x="142084" y="2671018"/>
        <a:ext cx="9614834" cy="2626431"/>
      </dsp:txXfrm>
    </dsp:sp>
    <dsp:sp modelId="{3EE32B02-DB9E-4A32-B892-2B06787A9E31}">
      <dsp:nvSpPr>
        <dsp:cNvPr id="0" name=""/>
        <dsp:cNvSpPr/>
      </dsp:nvSpPr>
      <dsp:spPr>
        <a:xfrm>
          <a:off x="494950" y="2218974"/>
          <a:ext cx="6929301" cy="61992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1911" tIns="0" rIns="261911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latin typeface="Hind Vadodara"/>
              <a:cs typeface="Hind Vadodara"/>
            </a:rPr>
            <a:t>Coaches’</a:t>
          </a:r>
          <a:r>
            <a:rPr lang="en-US" sz="2100" kern="1200" dirty="0">
              <a:latin typeface="Hind Vadodara"/>
              <a:cs typeface="Hind Vadodara"/>
            </a:rPr>
            <a:t> T</a:t>
          </a:r>
          <a:r>
            <a:rPr lang="en-US" sz="2100" b="0" i="0" kern="1200" dirty="0">
              <a:latin typeface="Hind Vadodara"/>
              <a:cs typeface="Hind Vadodara"/>
            </a:rPr>
            <a:t>asks:</a:t>
          </a:r>
          <a:endParaRPr lang="en-US" sz="2100" kern="1200" dirty="0">
            <a:latin typeface="Hind Vadodara"/>
            <a:cs typeface="Hind Vadodara"/>
          </a:endParaRPr>
        </a:p>
      </dsp:txBody>
      <dsp:txXfrm>
        <a:off x="525212" y="2249236"/>
        <a:ext cx="6868777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enhancing-family-school-collaboration-diverse-families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dc.org/SEB-Academy-Event-Evaluatio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dc.org/SEB-Academy-Sign-I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conn.co1.qualtrics.com/jfe/form/SV_cGVCgkHJ7l6SApE&#160;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enhancing-family-school-collaboration-diverse-famili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340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9616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383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E5B1D-8B8A-8244-7495-67AC6FF1A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B7471-3945-1C56-ADB2-09598B070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CB083A-BFD3-8B85-C6E5-30A28495E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https://sebacademy.edc.org/11-easy-tips-really-engage-families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0115F-D39D-4586-FF8D-FEF285AD0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995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035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4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https://sebacademy.edc.org/pbis-feedback-input-survey-manual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50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they did not do the survey, they can review it now…or they can discuss one action item the identified to work 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https://sebacademy.edc.org/family-school-practices-survey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93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RESOURCE LINK: https://www.pbis.org/resource/teaching-social-emotional-competencies-within-a-pbis-framework</a:t>
            </a:r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57EC2-2925-1DA5-57D4-206FAAD34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1F2A4-569A-465C-0CFC-F194DF6DF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94638-9DE0-4E67-19C0-C04B7B4BE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https://www.pbisrewards.com/blog/5-ways-to-boost-staff-morale/</a:t>
            </a:r>
          </a:p>
          <a:p>
            <a:endParaRPr lang="en-US" dirty="0"/>
          </a:p>
          <a:p>
            <a:r>
              <a:rPr lang="en-US" dirty="0"/>
              <a:t>https://www.studiesweekly.com/boost-team-morale/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1E7BD-8E69-2BCD-F891-4BC595327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DE7AE-C240-DAB4-EFD8-6676CB4D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34112-DFFD-5F5C-10D4-46964BC90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C85EF-6C84-816C-1D22-9505F7163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https://www.pbisrewards.com/blog/5-ways-to-boost-staff-morale/</a:t>
            </a:r>
          </a:p>
          <a:p>
            <a:endParaRPr lang="en-US" sz="1600" dirty="0"/>
          </a:p>
          <a:p>
            <a:r>
              <a:rPr lang="en-US" sz="1600" dirty="0"/>
              <a:t>https://www.studiesweekly.com/boost-team-morale/</a:t>
            </a:r>
          </a:p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2ACA5-06F2-F6D3-924D-586CB54BA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015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6842D-B3C2-5700-CC68-C9360CEC5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4F595-BC0E-4822-7018-61FB65D6C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B3C99C-D86F-4FBC-471F-B172DB2E5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831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School Family Practices Survey - https://sebacademy.edc.org/family-school-practices-survey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11-easy-tips-really-engage-families - https://sebacademy.edc.org/11-easy-tips-really-engage-families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3"/>
              </a:rPr>
              <a:t>Enhancing Family-School Collaboration with Diverse Families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</a:rPr>
              <a:t> -</a:t>
            </a:r>
            <a:r>
              <a:rPr lang="en-US" dirty="0"/>
              <a:t>https://sebacademy.edc.org/enhancing-family-school-collaboration-diverse-families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Feedback &amp; Input Surveys (FIS) Manual - https://sebacademy.edc.org/pbis-feedback-input-survey-manual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i="0" dirty="0">
                <a:solidFill>
                  <a:srgbClr val="202020"/>
                </a:solidFill>
                <a:effectLst/>
                <a:latin typeface="var(--e-global-typography-primary-font-family)"/>
              </a:rPr>
              <a:t>5 Ways School Leaders Can Boost Team Morale </a:t>
            </a:r>
            <a:r>
              <a:rPr lang="en-US" dirty="0"/>
              <a:t>https://www.studiesweekly.com/boost-team-morale/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i="0" dirty="0">
                <a:solidFill>
                  <a:srgbClr val="262729"/>
                </a:solidFill>
                <a:effectLst/>
                <a:latin typeface="Roboto" panose="02000000000000000000" pitchFamily="2" charset="0"/>
              </a:rPr>
              <a:t>5 Ways to Boost Staff Morale </a:t>
            </a:r>
            <a:r>
              <a:rPr lang="en-US" b="0" i="0" dirty="0">
                <a:solidFill>
                  <a:srgbClr val="262729"/>
                </a:solidFill>
                <a:effectLst/>
                <a:latin typeface="Roboto" panose="02000000000000000000" pitchFamily="2" charset="0"/>
              </a:rPr>
              <a:t>https</a:t>
            </a:r>
            <a:r>
              <a:rPr lang="en-US" b="0" dirty="0"/>
              <a:t>://</a:t>
            </a:r>
            <a:r>
              <a:rPr lang="en-US" dirty="0"/>
              <a:t>www.pbisrewards.com/blog/5-ways-to-boost-staff-morale/</a:t>
            </a:r>
          </a:p>
        </p:txBody>
      </p:sp>
    </p:spTree>
    <p:extLst>
      <p:ext uri="{BB962C8B-B14F-4D97-AF65-F5344CB8AC3E}">
        <p14:creationId xmlns:p14="http://schemas.microsoft.com/office/powerpoint/2010/main" val="3354293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Evaluation Survey:  </a:t>
            </a:r>
            <a:r>
              <a:rPr lang="en-US" b="1" i="0" u="none" strike="noStrike" dirty="0">
                <a:effectLst/>
                <a:latin typeface="Open Sans" panose="020B0606030504020204" pitchFamily="34" charset="0"/>
                <a:hlinkClick r:id="rId3"/>
              </a:rPr>
              <a:t>https://go.edc.org/SEB-Academy-Event-Evaluation</a:t>
            </a:r>
            <a:r>
              <a:rPr lang="en-US" b="1" i="0" u="none" strike="noStrike" dirty="0">
                <a:effectLst/>
                <a:latin typeface="Open Sans" panose="020B0606030504020204" pitchFamily="34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/>
            <a:r>
              <a:rPr 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en-US" sz="1200" b="0" i="0" u="none" strike="noStrike" dirty="0">
                <a:effectLst/>
                <a:latin typeface="Open Sans" panose="020B0606030504020204" pitchFamily="34" charset="0"/>
                <a:hlinkClick r:id="rId3"/>
              </a:rPr>
              <a:t>https://go.edc.org/SEB-Academy-Sign-In</a:t>
            </a:r>
            <a:r>
              <a:rPr 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endParaRPr lang="en-US" sz="1000" b="0" dirty="0"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School Family Practices Survey - https://sebacademy.edc.org/family-school-practices-survey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11-easy-tips-really-engage-families - https://sebacademy.edc.org/11-easy-tips-really-engage-families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3"/>
              </a:rPr>
              <a:t>Enhancing Family-School Collaboration with Diverse Families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</a:rPr>
              <a:t> -</a:t>
            </a:r>
            <a:r>
              <a:rPr lang="en-US" dirty="0"/>
              <a:t>https://sebacademy.edc.org/enhancing-family-school-collaboration-diverse-families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Feedback &amp; Input Surveys (FIS) Manual - https://sebacademy.edc.org/pbis-feedback-input-survey-manual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i="0" dirty="0">
                <a:solidFill>
                  <a:srgbClr val="202020"/>
                </a:solidFill>
                <a:effectLst/>
                <a:latin typeface="var(--e-global-typography-primary-font-family)"/>
              </a:rPr>
              <a:t>5 Ways School Leaders Can Boost Team Morale </a:t>
            </a:r>
            <a:r>
              <a:rPr lang="en-US" dirty="0"/>
              <a:t>https://www.studiesweekly.com/boost-team-morale/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i="0" dirty="0">
                <a:solidFill>
                  <a:srgbClr val="262729"/>
                </a:solidFill>
                <a:effectLst/>
                <a:latin typeface="Roboto" panose="02000000000000000000" pitchFamily="2" charset="0"/>
              </a:rPr>
              <a:t>5 Ways to Boost Staff Morale </a:t>
            </a:r>
            <a:r>
              <a:rPr lang="en-US" b="0" i="0" dirty="0">
                <a:solidFill>
                  <a:srgbClr val="262729"/>
                </a:solidFill>
                <a:effectLst/>
                <a:latin typeface="Roboto" panose="02000000000000000000" pitchFamily="2" charset="0"/>
              </a:rPr>
              <a:t>https</a:t>
            </a:r>
            <a:r>
              <a:rPr lang="en-US" b="0" dirty="0"/>
              <a:t>://</a:t>
            </a:r>
            <a:r>
              <a:rPr lang="en-US" dirty="0"/>
              <a:t>www.pbisrewards.com/blog/5-ways-to-boost-staff-morale/</a:t>
            </a:r>
          </a:p>
        </p:txBody>
      </p:sp>
    </p:spTree>
    <p:extLst>
      <p:ext uri="{BB962C8B-B14F-4D97-AF65-F5344CB8AC3E}">
        <p14:creationId xmlns:p14="http://schemas.microsoft.com/office/powerpoint/2010/main" val="18268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12:30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DE677-0679-3897-C349-FC2F36C31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C93781-7B3E-335F-7BE6-F3FFE9029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444334-AC29-0D6A-8866-E2027F7B1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6C322-892B-762E-2342-38912BB48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1A42C-C6D2-B44B-A9F2-5BD3C88B34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98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31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817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5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7647"/>
                </a:srgbClr>
              </a:gs>
              <a:gs pos="100000">
                <a:srgbClr val="114CA0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5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05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05"/>
          <p:cNvSpPr txBox="1">
            <a:spLocks noGrp="1"/>
          </p:cNvSpPr>
          <p:nvPr>
            <p:ph type="title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44" name="Google Shape;144;p105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05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6" name="Google Shape;146;p105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05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8" name="Google Shape;148;p105"/>
          <p:cNvSpPr txBox="1">
            <a:spLocks noGrp="1"/>
          </p:cNvSpPr>
          <p:nvPr>
            <p:ph type="title" idx="7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49" name="Google Shape;149;p105"/>
          <p:cNvSpPr txBox="1">
            <a:spLocks noGrp="1"/>
          </p:cNvSpPr>
          <p:nvPr>
            <p:ph type="title" idx="8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50" name="Google Shape;150;p105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05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2" name="Google Shape;152;p105"/>
          <p:cNvSpPr txBox="1">
            <a:spLocks noGrp="1"/>
          </p:cNvSpPr>
          <p:nvPr>
            <p:ph type="title" idx="14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grpSp>
        <p:nvGrpSpPr>
          <p:cNvPr id="153" name="Google Shape;153;p105"/>
          <p:cNvGrpSpPr/>
          <p:nvPr/>
        </p:nvGrpSpPr>
        <p:grpSpPr>
          <a:xfrm>
            <a:off x="7137400" y="0"/>
            <a:ext cx="5876742" cy="6858107"/>
            <a:chOff x="5353050" y="0"/>
            <a:chExt cx="4407557" cy="5143580"/>
          </a:xfrm>
        </p:grpSpPr>
        <p:sp>
          <p:nvSpPr>
            <p:cNvPr id="154" name="Google Shape;154;p105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5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5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5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5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7647"/>
                  </a:srgbClr>
                </a:gs>
                <a:gs pos="100000">
                  <a:srgbClr val="114CA0">
                    <a:alpha val="2862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05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3046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25385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93874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49074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0814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915998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19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189024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7391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8928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223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726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232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59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0EE8-7DE5-934B-B0CC-78364372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63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894915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844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649954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3703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1940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9953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525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BE58-BCC3-5F98-DBA2-81CB069C5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B563B-C305-AC09-66D6-D68DC5213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F1C26-BDCF-8A88-7F17-22CE698F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9A5D6-BD79-1509-66FF-02824E5C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B6A5F-91F7-A8E1-178D-6686F7AC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343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DA01-143E-8229-BE1B-0D413FBC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F0214-486D-AAEC-DA87-C9E26CBE7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0D368-DC08-C9E2-61CA-8418C718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3D52C-87DA-0FB1-BC2B-6C1A581E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A00C-6AA7-E858-7361-56CEAA66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61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F9BD-FA84-BA9C-5800-3A93F9E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9B286-F926-18CE-02FB-FB0EF081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539C3-24F7-778F-5E85-02F2DF33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9AB0A-723E-55E0-6D5F-370BEC7E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7951E-782C-1ABD-0769-93EFA84C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11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C59E-D237-1F4B-5E7B-D2C8D9B1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873B-F773-E36E-6430-897E6472E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2264D-6EA4-9E52-62C5-37342E8D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22EBA-C464-CB72-CECB-2119AA2F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AE4E0-0E8D-3CED-9825-7E2D4FA8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A3958-A4A1-AC2B-C786-B352883F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345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7664-B4D0-D8A8-52DA-6B9745DD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E3D5E-66E3-228E-8846-9454F254B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90BEE-2888-4897-382E-719AC9B2A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AA3D7-AEBC-72CD-4484-1B0A7A2AA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3B52A-F707-A4F7-6F72-CA211690A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CB526-27F5-A623-8EE5-3FDCDF11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546F6-E5C2-15D4-C81A-3BE0CBD6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D814D-EBA5-4EF0-F641-E60F368C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79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A67C-ABB8-E27C-EB11-161EA630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F4B91-90BF-75A0-3921-EC4B3F9F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8E695-2695-CDF7-41FF-A1674738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6556F-BA9B-AF6E-32C2-DF56BE1D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06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7C6FF-B84A-EA9F-AE29-38E44748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8540F-59AA-761F-AE82-D06711D6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52FE4-C70E-2C44-88FB-0B342E25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064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11E0-C19A-7CA7-0552-7848DED8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B8084-EC41-10A7-B186-320691F0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44E3D-919C-76EE-A3EB-8230F5518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7D305-6F74-89A3-9AAF-EE67D239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6BB62-A045-D80C-D674-5C487EE7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765C-CE32-B978-4CDD-E65B3B70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58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F2CE-7239-9011-164A-6D15CBF9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94EA1-3230-3FDC-E3D9-D4EFFA14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B6FEF-BBB5-C781-3125-08F8DAE55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DF16B-6A1C-DFCA-0846-9DF2D2DC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7C1FC-74CA-A5A1-80B4-8464E64D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210E0-4596-931B-18AD-49239CE8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489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CC16-130D-C052-EE69-4FC9C153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37326-CD87-ECE4-8CC5-B641CCA67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5BFEE-7126-4DE5-8E9E-865D526E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21C35-9A21-B692-9C80-8FAEA48F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965CC-F911-7B3A-EB17-77C80B93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880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FADD45-5FCB-D136-861B-6B4A90B1A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15C02-0674-6539-3974-4F4482A29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3BC85-B2BD-93D9-AE77-D5426C02E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9F28D-568C-E982-F46E-DE10DFC9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6CF85-C0FF-04F3-8900-1E40948B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6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49116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2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ue 1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"/>
            <a:ext cx="9201150" cy="942974"/>
          </a:xfr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Sample Slide Title Goes Here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90000"/>
              <a:buFont typeface="Wingdings" charset="2"/>
              <a:buChar char="§"/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>
              <a:buClr>
                <a:schemeClr val="accent1"/>
              </a:buClr>
              <a:buSzPct val="90000"/>
              <a:buFont typeface="Times New Roman" panose="02020603050405020304" pitchFamily="18" charset="0"/>
              <a:buChar char="▲"/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7862-2EFC-124A-BEF0-AC9C533B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34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585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1130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7901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159721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7754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4292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21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05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4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807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05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0EE8-7DE5-934B-B0CC-78364372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5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3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1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3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1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3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3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5686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3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25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3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7647"/>
                </a:srgbClr>
              </a:gs>
              <a:gs pos="100000">
                <a:srgbClr val="114CA0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3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83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5686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83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83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3908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5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5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  <p:grpSp>
        <p:nvGrpSpPr>
          <p:cNvPr id="39" name="Google Shape;39;p85"/>
          <p:cNvGrpSpPr/>
          <p:nvPr/>
        </p:nvGrpSpPr>
        <p:grpSpPr>
          <a:xfrm>
            <a:off x="9" y="3779033"/>
            <a:ext cx="2766825" cy="3079022"/>
            <a:chOff x="6" y="2834274"/>
            <a:chExt cx="2075119" cy="2309266"/>
          </a:xfrm>
        </p:grpSpPr>
        <p:sp>
          <p:nvSpPr>
            <p:cNvPr id="40" name="Google Shape;40;p85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5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85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8299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52" name="Google Shape;52;p8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8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8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0870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8"/>
          <p:cNvGrpSpPr/>
          <p:nvPr/>
        </p:nvGrpSpPr>
        <p:grpSpPr>
          <a:xfrm rot="10800000">
            <a:off x="-1448046" y="-36983"/>
            <a:ext cx="4029682" cy="4702604"/>
            <a:chOff x="5353050" y="0"/>
            <a:chExt cx="4407557" cy="5143580"/>
          </a:xfrm>
        </p:grpSpPr>
        <p:sp>
          <p:nvSpPr>
            <p:cNvPr id="59" name="Google Shape;59;p8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7647"/>
                  </a:srgbClr>
                </a:gs>
                <a:gs pos="100000">
                  <a:srgbClr val="114CA0">
                    <a:alpha val="2862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88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88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6" name="Google Shape;66;p88"/>
          <p:cNvSpPr txBox="1">
            <a:spLocks noGrp="1"/>
          </p:cNvSpPr>
          <p:nvPr>
            <p:ph type="title" idx="2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grpSp>
        <p:nvGrpSpPr>
          <p:cNvPr id="67" name="Google Shape;67;p88"/>
          <p:cNvGrpSpPr/>
          <p:nvPr/>
        </p:nvGrpSpPr>
        <p:grpSpPr>
          <a:xfrm rot="10800000" flipH="1">
            <a:off x="2230012" y="-1214671"/>
            <a:ext cx="11525470" cy="8072677"/>
            <a:chOff x="5353050" y="0"/>
            <a:chExt cx="4407557" cy="5143580"/>
          </a:xfrm>
        </p:grpSpPr>
        <p:sp>
          <p:nvSpPr>
            <p:cNvPr id="68" name="Google Shape;68;p8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7647"/>
                  </a:srgbClr>
                </a:gs>
                <a:gs pos="100000">
                  <a:srgbClr val="114CA0">
                    <a:alpha val="2862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6733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  <p:grpSp>
        <p:nvGrpSpPr>
          <p:cNvPr id="75" name="Google Shape;75;p91"/>
          <p:cNvGrpSpPr/>
          <p:nvPr/>
        </p:nvGrpSpPr>
        <p:grpSpPr>
          <a:xfrm>
            <a:off x="10" y="3779034"/>
            <a:ext cx="2766825" cy="3079022"/>
            <a:chOff x="6" y="2834274"/>
            <a:chExt cx="2075119" cy="2309266"/>
          </a:xfrm>
        </p:grpSpPr>
        <p:sp>
          <p:nvSpPr>
            <p:cNvPr id="76" name="Google Shape;76;p9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9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9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80" name="Google Shape;80;p9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9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91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2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9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  <p:grpSp>
        <p:nvGrpSpPr>
          <p:cNvPr id="85" name="Google Shape;85;p92"/>
          <p:cNvGrpSpPr/>
          <p:nvPr/>
        </p:nvGrpSpPr>
        <p:grpSpPr>
          <a:xfrm>
            <a:off x="3" y="4738023"/>
            <a:ext cx="1904959" cy="2119906"/>
            <a:chOff x="6" y="2834274"/>
            <a:chExt cx="2075119" cy="2309266"/>
          </a:xfrm>
        </p:grpSpPr>
        <p:sp>
          <p:nvSpPr>
            <p:cNvPr id="86" name="Google Shape;86;p9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9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9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92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90" name="Google Shape;90;p9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1438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6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19" name="Google Shape;119;p96"/>
          <p:cNvGrpSpPr/>
          <p:nvPr/>
        </p:nvGrpSpPr>
        <p:grpSpPr>
          <a:xfrm rot="10800000">
            <a:off x="9425173" y="12"/>
            <a:ext cx="2766825" cy="3079022"/>
            <a:chOff x="6" y="2834274"/>
            <a:chExt cx="2075119" cy="2309266"/>
          </a:xfrm>
        </p:grpSpPr>
        <p:sp>
          <p:nvSpPr>
            <p:cNvPr id="120" name="Google Shape;120;p9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9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9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96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124" name="Google Shape;124;p9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9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9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13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230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1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9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129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9" r:id="rId2"/>
    <p:sldLayoutId id="2147483761" r:id="rId3"/>
    <p:sldLayoutId id="2147483762" r:id="rId4"/>
    <p:sldLayoutId id="2147483764" r:id="rId5"/>
    <p:sldLayoutId id="2147483765" r:id="rId6"/>
    <p:sldLayoutId id="2147483767" r:id="rId7"/>
    <p:sldLayoutId id="2147483769" r:id="rId8"/>
    <p:sldLayoutId id="2147483770" r:id="rId9"/>
    <p:sldLayoutId id="2147483771" r:id="rId10"/>
    <p:sldLayoutId id="2147483773" r:id="rId11"/>
    <p:sldLayoutId id="21474837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1" name="Google Shape;11;p8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2565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3894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516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7697E-8A3B-99CC-9E28-5ED6F4E1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DC0BE-9502-EF85-917C-3B7A89F6C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01E8E-2FF7-7ACB-2D14-D45EF7BF6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ECF4-2CF1-1344-B84D-E5482C6FB23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B981B-C285-12B6-D79A-FD2670858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2DA08-D266-110D-FB01-BEADE8457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7.xml"/><Relationship Id="rId1" Type="http://schemas.openxmlformats.org/officeDocument/2006/relationships/video" Target="https://www.youtube.com/embed/2Bh1Z4suwh0?feature=oembed" TargetMode="Externa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isrewards.com/blog/5-ways-to-boost-staff-morale/" TargetMode="External"/><Relationship Id="rId3" Type="http://schemas.openxmlformats.org/officeDocument/2006/relationships/hyperlink" Target="https://sebacademy.edc.org/family-school-practices-survey" TargetMode="External"/><Relationship Id="rId7" Type="http://schemas.openxmlformats.org/officeDocument/2006/relationships/hyperlink" Target="https://www.studiesweekly.com/boost-team-moral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6.xml"/><Relationship Id="rId6" Type="http://schemas.openxmlformats.org/officeDocument/2006/relationships/hyperlink" Target="https://sebacademy.edc.org/pbis-feedback-input-survey-manual" TargetMode="External"/><Relationship Id="rId5" Type="http://schemas.openxmlformats.org/officeDocument/2006/relationships/hyperlink" Target="https://sebacademy.edc.org/enhancing-family-school-collaboration-diverse-families" TargetMode="External"/><Relationship Id="rId4" Type="http://schemas.openxmlformats.org/officeDocument/2006/relationships/hyperlink" Target="https://sebacademy.edc.org/11-easy-tips-really-engage-families" TargetMode="External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isrewards.com/blog/5-ways-to-boost-staff-morale/" TargetMode="External"/><Relationship Id="rId3" Type="http://schemas.openxmlformats.org/officeDocument/2006/relationships/hyperlink" Target="https://sebacademy.edc.org/family-school-practices-survey" TargetMode="External"/><Relationship Id="rId7" Type="http://schemas.openxmlformats.org/officeDocument/2006/relationships/hyperlink" Target="https://www.studiesweekly.com/boost-team-moral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Relationship Id="rId6" Type="http://schemas.openxmlformats.org/officeDocument/2006/relationships/hyperlink" Target="https://sebacademy.edc.org/pbis-feedback-input-survey-manual" TargetMode="External"/><Relationship Id="rId5" Type="http://schemas.openxmlformats.org/officeDocument/2006/relationships/hyperlink" Target="https://sebacademy.edc.org/enhancing-family-school-collaboration-diverse-families" TargetMode="External"/><Relationship Id="rId4" Type="http://schemas.openxmlformats.org/officeDocument/2006/relationships/hyperlink" Target="https://sebacademy.edc.org/11-easy-tips-really-engage-families" TargetMode="Externa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5" y="1706992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Coaches’ Training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2:  April 2024</a:t>
            </a:r>
            <a:endParaRPr lang="en-US" sz="4267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356911" y="3281217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Michelle Pratt and Christine Downs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098D0-8430-833A-DFDD-0D7EDD488DEC}"/>
              </a:ext>
            </a:extLst>
          </p:cNvPr>
          <p:cNvSpPr txBox="1"/>
          <p:nvPr/>
        </p:nvSpPr>
        <p:spPr>
          <a:xfrm>
            <a:off x="4563823" y="4484730"/>
            <a:ext cx="4973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from content from the National Technical Assistance Center on Positive Behavioral Interventions and Supports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Department of Education, Office of Special Education Programs and Office of Elementary and 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Institute,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8330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590681" y="1487414"/>
            <a:ext cx="8623419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/>
                <a:cs typeface="Arial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/>
                <a:cs typeface="Arial"/>
              </a:rPr>
              <a:t>Continuing Topic: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/>
                <a:cs typeface="Arial"/>
              </a:rPr>
              <a:t>School-Family Partnerships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4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Family-School Partnerships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E5D3F91-B5BC-66FF-2D0B-889E9231E9F9}"/>
              </a:ext>
            </a:extLst>
          </p:cNvPr>
          <p:cNvGraphicFramePr>
            <a:graphicFrameLocks/>
          </p:cNvGraphicFramePr>
          <p:nvPr/>
        </p:nvGraphicFramePr>
        <p:xfrm>
          <a:off x="1129651" y="1570351"/>
          <a:ext cx="92878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163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46" y="197006"/>
            <a:ext cx="6746551" cy="845600"/>
          </a:xfrm>
        </p:spPr>
        <p:txBody>
          <a:bodyPr/>
          <a:lstStyle/>
          <a:p>
            <a:r>
              <a:rPr lang="en-US" sz="2800" dirty="0"/>
              <a:t>Include Families in Creating Products and in Acknowledgments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933299-D9CC-6DF9-A45F-753712577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79" y="1291047"/>
            <a:ext cx="3440739" cy="496164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 txBox="1">
            <a:spLocks/>
          </p:cNvSpPr>
          <p:nvPr/>
        </p:nvSpPr>
        <p:spPr>
          <a:xfrm>
            <a:off x="7354187" y="5407093"/>
            <a:ext cx="4241309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4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4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4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4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4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4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4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4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4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3200" kern="0" dirty="0"/>
              <a:t>Creating a space for ALL Families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23496-28FC-6AFB-62CE-BC1AF7ECD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187" y="325795"/>
            <a:ext cx="3809583" cy="4930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05BE8C-4938-53A8-6A46-EA1AFF150172}"/>
              </a:ext>
            </a:extLst>
          </p:cNvPr>
          <p:cNvSpPr txBox="1"/>
          <p:nvPr/>
        </p:nvSpPr>
        <p:spPr>
          <a:xfrm>
            <a:off x="4134118" y="2304021"/>
            <a:ext cx="30469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039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Think about the language of the materials you provide </a:t>
            </a: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 SemiBold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66039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Think about how you interact with families </a:t>
            </a:r>
          </a:p>
        </p:txBody>
      </p:sp>
    </p:spTree>
    <p:extLst>
      <p:ext uri="{BB962C8B-B14F-4D97-AF65-F5344CB8AC3E}">
        <p14:creationId xmlns:p14="http://schemas.microsoft.com/office/powerpoint/2010/main" val="18825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74" y="302363"/>
            <a:ext cx="11708851" cy="845600"/>
          </a:xfrm>
        </p:spPr>
        <p:txBody>
          <a:bodyPr/>
          <a:lstStyle/>
          <a:p>
            <a:r>
              <a:rPr lang="en-US" sz="3600" dirty="0"/>
              <a:t>How do we engage and partner with families?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3DC79FC-41F6-004A-EF9C-EE027DD4E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588844"/>
              </p:ext>
            </p:extLst>
          </p:nvPr>
        </p:nvGraphicFramePr>
        <p:xfrm>
          <a:off x="1669096" y="11479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067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0CF89-A608-9082-9531-8E6DE9850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10C6FE5C-F9EF-EA3B-96A4-3727B3CF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Easy Tips to Really Engage with Families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DC0B9-3BF2-3701-D6F1-73CD0A5D75A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64100" y="1824922"/>
            <a:ext cx="6870700" cy="3657600"/>
          </a:xfrm>
        </p:spPr>
        <p:txBody>
          <a:bodyPr/>
          <a:lstStyle/>
          <a:p>
            <a:pPr marL="596900" indent="-457200">
              <a:buFont typeface="+mj-lt"/>
              <a:buAutoNum type="arabicPeriod"/>
            </a:pPr>
            <a:r>
              <a:rPr lang="en-US" sz="2400" dirty="0"/>
              <a:t>Randomize into 4 breakout rooms: one for each Barrier.</a:t>
            </a:r>
          </a:p>
          <a:p>
            <a:pPr marL="596900" indent="-457200">
              <a:buFont typeface="+mj-lt"/>
              <a:buAutoNum type="arabicPeriod"/>
            </a:pPr>
            <a:endParaRPr lang="en-US" sz="2400" dirty="0"/>
          </a:p>
          <a:p>
            <a:pPr marL="596900" indent="-457200">
              <a:buFont typeface="+mj-lt"/>
              <a:buAutoNum type="arabicPeriod"/>
            </a:pPr>
            <a:r>
              <a:rPr lang="en-US" sz="2400" dirty="0"/>
              <a:t>Groups review their Barrier and discuss</a:t>
            </a:r>
          </a:p>
          <a:p>
            <a:pPr marL="596900" indent="-457200">
              <a:buFont typeface="+mj-lt"/>
              <a:buAutoNum type="arabicPeriod"/>
            </a:pPr>
            <a:endParaRPr lang="en-US" sz="2400" dirty="0"/>
          </a:p>
          <a:p>
            <a:pPr marL="596900" indent="-457200">
              <a:buFont typeface="+mj-lt"/>
              <a:buAutoNum type="arabicPeriod"/>
            </a:pPr>
            <a:r>
              <a:rPr lang="en-US" sz="2400" dirty="0"/>
              <a:t>Identify one or more strategies that could help with the Barrier you reviewed</a:t>
            </a:r>
          </a:p>
          <a:p>
            <a:pPr marL="596900" indent="-457200">
              <a:buFont typeface="+mj-lt"/>
              <a:buAutoNum type="arabicPeriod"/>
            </a:pPr>
            <a:endParaRPr lang="en-US" sz="2400" dirty="0"/>
          </a:p>
          <a:p>
            <a:pPr marL="596900" indent="-457200">
              <a:buFont typeface="+mj-lt"/>
              <a:buAutoNum type="arabicPeriod"/>
            </a:pPr>
            <a:r>
              <a:rPr lang="en-US" sz="2400" dirty="0"/>
              <a:t>Be prepared to share out with the group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75B7C-D664-18FF-57AB-56DFEC6CF8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3404" y="1970971"/>
            <a:ext cx="3234569" cy="3657312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2CBD5BD-BCCA-FD2F-27D3-65B0F9E5FF4D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8" name="Google Shape;6077;p67">
            <a:extLst>
              <a:ext uri="{FF2B5EF4-FFF2-40B4-BE49-F238E27FC236}">
                <a16:creationId xmlns:a16="http://schemas.microsoft.com/office/drawing/2014/main" id="{911CDBB4-8EF6-2EF5-0634-E12E28437C18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9" name="Google Shape;6078;p67">
              <a:extLst>
                <a:ext uri="{FF2B5EF4-FFF2-40B4-BE49-F238E27FC236}">
                  <a16:creationId xmlns:a16="http://schemas.microsoft.com/office/drawing/2014/main" id="{6E964B72-FDE6-0DAD-CD91-8E6818038E2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079;p67">
              <a:extLst>
                <a:ext uri="{FF2B5EF4-FFF2-40B4-BE49-F238E27FC236}">
                  <a16:creationId xmlns:a16="http://schemas.microsoft.com/office/drawing/2014/main" id="{A5B0BBA2-B9ED-BCFB-8F54-4118EBA08C09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080;p67">
              <a:extLst>
                <a:ext uri="{FF2B5EF4-FFF2-40B4-BE49-F238E27FC236}">
                  <a16:creationId xmlns:a16="http://schemas.microsoft.com/office/drawing/2014/main" id="{63176D4C-C835-132C-75CA-5BDDC0D61344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081;p67">
              <a:extLst>
                <a:ext uri="{FF2B5EF4-FFF2-40B4-BE49-F238E27FC236}">
                  <a16:creationId xmlns:a16="http://schemas.microsoft.com/office/drawing/2014/main" id="{8E78A783-1FB1-4D1A-F63D-9A629C999171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082;p67">
              <a:extLst>
                <a:ext uri="{FF2B5EF4-FFF2-40B4-BE49-F238E27FC236}">
                  <a16:creationId xmlns:a16="http://schemas.microsoft.com/office/drawing/2014/main" id="{969AC9AB-E510-44C8-B741-2CED0D4AD9B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083;p67">
              <a:extLst>
                <a:ext uri="{FF2B5EF4-FFF2-40B4-BE49-F238E27FC236}">
                  <a16:creationId xmlns:a16="http://schemas.microsoft.com/office/drawing/2014/main" id="{5092C71B-69FD-516F-9286-7575D808BB37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084;p67">
              <a:extLst>
                <a:ext uri="{FF2B5EF4-FFF2-40B4-BE49-F238E27FC236}">
                  <a16:creationId xmlns:a16="http://schemas.microsoft.com/office/drawing/2014/main" id="{2502B2E4-933D-4717-51C8-5CD587EA28B3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085;p67">
              <a:extLst>
                <a:ext uri="{FF2B5EF4-FFF2-40B4-BE49-F238E27FC236}">
                  <a16:creationId xmlns:a16="http://schemas.microsoft.com/office/drawing/2014/main" id="{EB62542A-CC0F-18CD-732D-B06B68704B78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086;p67">
              <a:extLst>
                <a:ext uri="{FF2B5EF4-FFF2-40B4-BE49-F238E27FC236}">
                  <a16:creationId xmlns:a16="http://schemas.microsoft.com/office/drawing/2014/main" id="{B2310E9A-EB5B-2719-05B5-E511DA2B7764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087;p67">
              <a:extLst>
                <a:ext uri="{FF2B5EF4-FFF2-40B4-BE49-F238E27FC236}">
                  <a16:creationId xmlns:a16="http://schemas.microsoft.com/office/drawing/2014/main" id="{7BB5C2FA-261A-9D79-4521-D1311B6B10D2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088;p67">
              <a:extLst>
                <a:ext uri="{FF2B5EF4-FFF2-40B4-BE49-F238E27FC236}">
                  <a16:creationId xmlns:a16="http://schemas.microsoft.com/office/drawing/2014/main" id="{93FAAA58-6795-5FA9-5E92-7C51DE365139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089;p67">
              <a:extLst>
                <a:ext uri="{FF2B5EF4-FFF2-40B4-BE49-F238E27FC236}">
                  <a16:creationId xmlns:a16="http://schemas.microsoft.com/office/drawing/2014/main" id="{786B2F38-9763-2330-B14E-951912FFB5DE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090;p67">
              <a:extLst>
                <a:ext uri="{FF2B5EF4-FFF2-40B4-BE49-F238E27FC236}">
                  <a16:creationId xmlns:a16="http://schemas.microsoft.com/office/drawing/2014/main" id="{7F452818-0D9E-2270-E1BE-9C116C087EC8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091;p67">
              <a:extLst>
                <a:ext uri="{FF2B5EF4-FFF2-40B4-BE49-F238E27FC236}">
                  <a16:creationId xmlns:a16="http://schemas.microsoft.com/office/drawing/2014/main" id="{0B786BD2-698B-417A-0CCD-8D70439D2C04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092;p67">
              <a:extLst>
                <a:ext uri="{FF2B5EF4-FFF2-40B4-BE49-F238E27FC236}">
                  <a16:creationId xmlns:a16="http://schemas.microsoft.com/office/drawing/2014/main" id="{10E58AB4-6D34-1583-03F4-9D983A234584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093;p67">
              <a:extLst>
                <a:ext uri="{FF2B5EF4-FFF2-40B4-BE49-F238E27FC236}">
                  <a16:creationId xmlns:a16="http://schemas.microsoft.com/office/drawing/2014/main" id="{AA151828-7ACB-4A6D-7A59-DAC15C54D030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094;p67">
              <a:extLst>
                <a:ext uri="{FF2B5EF4-FFF2-40B4-BE49-F238E27FC236}">
                  <a16:creationId xmlns:a16="http://schemas.microsoft.com/office/drawing/2014/main" id="{909D5F71-A383-1D4F-F83A-E76A3714118A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095;p67">
              <a:extLst>
                <a:ext uri="{FF2B5EF4-FFF2-40B4-BE49-F238E27FC236}">
                  <a16:creationId xmlns:a16="http://schemas.microsoft.com/office/drawing/2014/main" id="{B976942A-43A5-233C-BE13-5DCEC0443F9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096;p67">
              <a:extLst>
                <a:ext uri="{FF2B5EF4-FFF2-40B4-BE49-F238E27FC236}">
                  <a16:creationId xmlns:a16="http://schemas.microsoft.com/office/drawing/2014/main" id="{6AFAE7D1-E2EE-9567-C2E0-45B6BB40D72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" name="Google Shape;6464;p67">
            <a:extLst>
              <a:ext uri="{FF2B5EF4-FFF2-40B4-BE49-F238E27FC236}">
                <a16:creationId xmlns:a16="http://schemas.microsoft.com/office/drawing/2014/main" id="{72EC801B-018E-4CAA-5DB1-BB06D6313ED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30" name="Google Shape;6465;p67">
              <a:extLst>
                <a:ext uri="{FF2B5EF4-FFF2-40B4-BE49-F238E27FC236}">
                  <a16:creationId xmlns:a16="http://schemas.microsoft.com/office/drawing/2014/main" id="{280C3850-7A39-1345-9805-0502308909B9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466;p67">
              <a:extLst>
                <a:ext uri="{FF2B5EF4-FFF2-40B4-BE49-F238E27FC236}">
                  <a16:creationId xmlns:a16="http://schemas.microsoft.com/office/drawing/2014/main" id="{C6AB6807-67B9-1001-DD1F-2838F5FF5086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6467;p67">
              <a:extLst>
                <a:ext uri="{FF2B5EF4-FFF2-40B4-BE49-F238E27FC236}">
                  <a16:creationId xmlns:a16="http://schemas.microsoft.com/office/drawing/2014/main" id="{801DA290-13BD-4AB6-27F7-E0A3577D4ACE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6468;p67">
              <a:extLst>
                <a:ext uri="{FF2B5EF4-FFF2-40B4-BE49-F238E27FC236}">
                  <a16:creationId xmlns:a16="http://schemas.microsoft.com/office/drawing/2014/main" id="{2E114F26-B805-8A4E-EDB6-130B546D4250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0E3E368-713F-05D7-8B2B-853CACCAA069}"/>
              </a:ext>
            </a:extLst>
          </p:cNvPr>
          <p:cNvSpPr txBox="1">
            <a:spLocks/>
          </p:cNvSpPr>
          <p:nvPr/>
        </p:nvSpPr>
        <p:spPr>
          <a:xfrm>
            <a:off x="7269719" y="5870971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Breakout Groups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</p:spTree>
    <p:extLst>
      <p:ext uri="{BB962C8B-B14F-4D97-AF65-F5344CB8AC3E}">
        <p14:creationId xmlns:p14="http://schemas.microsoft.com/office/powerpoint/2010/main" val="83866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TFI – Items 1.11, 3.6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A95520-A53F-B79A-05B5-3F4C6846F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7587" y="1830937"/>
            <a:ext cx="4027713" cy="4559600"/>
          </a:xfrm>
        </p:spPr>
        <p:txBody>
          <a:bodyPr/>
          <a:lstStyle/>
          <a:p>
            <a:pPr marL="152400" indent="0">
              <a:buClr>
                <a:schemeClr val="bg1"/>
              </a:buClr>
              <a:buSzPct val="100000"/>
              <a:buNone/>
            </a:pPr>
            <a:r>
              <a:rPr lang="en-US" sz="2400" dirty="0"/>
              <a:t>Have your families received information and been given the opportunity to give feedback on:</a:t>
            </a:r>
          </a:p>
          <a:p>
            <a:pPr marL="952500" lvl="1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PBIS Matrix</a:t>
            </a:r>
          </a:p>
          <a:p>
            <a:pPr marL="952500" lvl="1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Acknowledgement System</a:t>
            </a:r>
          </a:p>
          <a:p>
            <a:pPr marL="952500" lvl="1" indent="-342900">
              <a:spcBef>
                <a:spcPts val="6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Discipline Documents</a:t>
            </a:r>
          </a:p>
          <a:p>
            <a:pPr marL="609600" lvl="1" indent="0">
              <a:spcBef>
                <a:spcPts val="600"/>
              </a:spcBef>
              <a:buClr>
                <a:schemeClr val="bg1"/>
              </a:buClr>
              <a:buSzPct val="10000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5639D-714C-00FE-BC98-DADA12B5A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5049"/>
            <a:ext cx="7712583" cy="32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8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2585-2407-4802-A48C-8517512A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Family Focus Groups</a:t>
            </a:r>
          </a:p>
        </p:txBody>
      </p:sp>
      <p:pic>
        <p:nvPicPr>
          <p:cNvPr id="3" name="Online Media 2" title="PBIS Forum 2019 Interview: Therese Sandomierski">
            <a:hlinkClick r:id="" action="ppaction://media"/>
            <a:extLst>
              <a:ext uri="{FF2B5EF4-FFF2-40B4-BE49-F238E27FC236}">
                <a16:creationId xmlns:a16="http://schemas.microsoft.com/office/drawing/2014/main" id="{A4E31649-0FD5-06B8-5802-C8FE039C4A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5743" y="1460500"/>
            <a:ext cx="9193212" cy="519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33F0-CFF7-66B7-04BA-468A666A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Input Surveys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277E8-C41D-4947-13B7-DA76884AD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801" y="1313062"/>
            <a:ext cx="6722953" cy="4681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CD981E-931A-8A69-EAB7-2289E824E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46" y="1313063"/>
            <a:ext cx="3603859" cy="46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43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52" y="213787"/>
            <a:ext cx="11673926" cy="845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ACTIVITY: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How would you like to partner with families?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6369" y="1482356"/>
            <a:ext cx="6017986" cy="50200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39700" indent="0">
              <a:spcAft>
                <a:spcPts val="600"/>
              </a:spcAft>
              <a:buSzPct val="75000"/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how you already are partnering with families or might do so in the future.</a:t>
            </a:r>
          </a:p>
          <a:p>
            <a:pPr marL="139700" indent="0">
              <a:spcAft>
                <a:spcPts val="600"/>
              </a:spcAft>
              <a:buSzPct val="75000"/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ideas to consider: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data 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 some of the PBIS tier 1 meetings 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groups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Surveys or voting 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communication 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 for Families 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media posts/blog posts/ newsletter </a:t>
            </a: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SzPct val="75000"/>
            </a:pPr>
            <a:endParaRPr lang="en-US" sz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11179834" y="3417895"/>
            <a:ext cx="816948" cy="845600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03EBBC-9D64-694C-903F-F3E16A30D23B}"/>
              </a:ext>
            </a:extLst>
          </p:cNvPr>
          <p:cNvSpPr txBox="1"/>
          <p:nvPr/>
        </p:nvSpPr>
        <p:spPr>
          <a:xfrm>
            <a:off x="10459092" y="5169269"/>
            <a:ext cx="1725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-Report out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3CED4F5-1946-7949-9975-9AC34CCD36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9592" y="6018734"/>
            <a:ext cx="798074" cy="76922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829A512-ACF3-30B6-A8E7-BB955688300D}"/>
              </a:ext>
            </a:extLst>
          </p:cNvPr>
          <p:cNvGrpSpPr/>
          <p:nvPr/>
        </p:nvGrpSpPr>
        <p:grpSpPr>
          <a:xfrm>
            <a:off x="6435769" y="1885780"/>
            <a:ext cx="4244195" cy="4481805"/>
            <a:chOff x="6246005" y="1542361"/>
            <a:chExt cx="5752024" cy="46080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DAEA38-E3B2-05CE-B82A-26105676E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2444" y="1542361"/>
              <a:ext cx="5716722" cy="14652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5CFD66-3EAE-7660-9B6F-F79FC3F78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6005" y="3007571"/>
              <a:ext cx="5752024" cy="3142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24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400301" y="2439914"/>
            <a:ext cx="9029700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>
                <a:latin typeface="Arial"/>
                <a:cs typeface="Arial"/>
              </a:rPr>
              <a:t>PBIS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/>
                <a:cs typeface="Arial"/>
              </a:rPr>
              <a:t>Resource Spotlight:</a:t>
            </a:r>
            <a:b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/>
              <a:t>Staff Morale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9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2" descr="Decorative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 descr="Self&#10; Self-monitor&#10;  Are you participating?&#10;  Engaged as a learner?&#10;  &#10; Stretch, break, stand as needed​&#10; &#10; If you have questions or comments:&#10;  unmute&#10;  use the chat box&#10;Others&#10; Mute when listening, unmute to talk​&#10; &#10; Work as a team:&#10;  Room for every voice&#10;  Reinforce participation&#10;Environment&#10; Have your computer charged and ready to go​&#10; &#10; Keep necessary materials at hand&#10;  action plan&#10;  relevant docs&#10;  water/snacks&#10;  &#10; Minimize distractions if possible​&#10;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682659"/>
              </p:ext>
            </p:extLst>
          </p:nvPr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 descr="magnifying glass&#10;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6626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E9C13-7A74-1528-1748-5F5F07499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07CF56A7-28D2-6B89-E369-4C33CE54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257294"/>
            <a:ext cx="11264351" cy="845600"/>
          </a:xfrm>
        </p:spPr>
        <p:txBody>
          <a:bodyPr/>
          <a:lstStyle/>
          <a:p>
            <a:r>
              <a:rPr lang="en-US" dirty="0"/>
              <a:t>Boosting Staff Morale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B330AE51-8EF5-BD79-48F8-44733D95E704}"/>
              </a:ext>
            </a:extLst>
          </p:cNvPr>
          <p:cNvSpPr/>
          <p:nvPr/>
        </p:nvSpPr>
        <p:spPr>
          <a:xfrm>
            <a:off x="8560348" y="1536700"/>
            <a:ext cx="3517351" cy="2754443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do you address Staff Morale at your school?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70643-AEDD-0AFD-057A-D04CE47E62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7304" y="1715830"/>
            <a:ext cx="3234569" cy="1694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A6D9AD-9188-F6D1-6E34-DECD0639D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59" y="4060841"/>
            <a:ext cx="5198751" cy="2539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B2F76E-1AB8-F72F-651F-6B9A87446770}"/>
              </a:ext>
            </a:extLst>
          </p:cNvPr>
          <p:cNvSpPr txBox="1"/>
          <p:nvPr/>
        </p:nvSpPr>
        <p:spPr>
          <a:xfrm>
            <a:off x="4485339" y="1536700"/>
            <a:ext cx="3920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Show Appreciation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Welcome Feedback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Value their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Promote Health and Wellness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Foster Staff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Create Staff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Play Virtual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497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C6EAD-E189-0D76-C597-5C76D4B1A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A4B8-20F4-9BE4-3591-A7F7442F2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725" y="1611592"/>
            <a:ext cx="7692279" cy="40170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t wo shared resources independently or with a co-coach</a:t>
            </a:r>
            <a:endParaRPr lang="en-US" dirty="0"/>
          </a:p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Consider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was your key takeaway from this resource?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might your team use this in the future?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Would this help with PBIS implementation and staff morale?</a:t>
            </a:r>
          </a:p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Be ready to provide a 1- minute share-out of your discussion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91715-19F2-A4E5-FC19-2066CB8F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83055CC5-20C4-F1EB-CAC2-8358721D628B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B665C06B-6099-DDBF-8FA2-5C6D9C7C4C5B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7F8A090-0C19-CA2F-09B6-D855990AB444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B127CE6B-6CE7-3680-67D5-EC6736E6E6AC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B241D25F-8521-4E36-1204-5575016CBA44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01413BC6-2DE4-567A-DD24-F1630B7F5339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C9FCC591-C046-EF68-8BC6-1AF73310D7E3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4D81F50D-A55C-F7E9-C5B8-1FF6C02856D1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74C9ADEE-0BF0-7E8A-D4D9-64F054B7E297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CD60AFC2-3148-CC4A-1E3B-A603DFD2BB95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B39C5FAF-E165-444F-582F-3E7515325FED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5E09C1AC-0F46-02A9-1CF9-2374B05E80A7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B61B52D7-5D8C-2ECC-DF18-F4F603E9A128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0212DFFA-C18D-39CF-14F9-D9E725B497F1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B84050FA-E0F6-2D4C-68D5-3E340F91E51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68F76F38-0464-50D6-2081-9E1F2126543C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CF16E0AF-A878-4418-F7CC-C36B14E5B7C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48CBB217-39D4-4151-1BD2-F02BB1526B05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C03E0B48-F391-AF6D-4886-9C2BFE346DF3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F912DB5A-7A6E-5293-3240-3F38DAA40090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423DCC94-225D-EB01-B7AE-64EBA30991F7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2460BA16-6D4F-62A7-8F36-C634A6C7F8AB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23C74413-DF16-157E-A966-DD8E8D25B7BA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13C6663B-0BD7-60A2-297E-C93D06FEE5FD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40876052-2F3B-516B-9E06-5D3B010A3AC9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B06A955D-4302-882F-EFE1-91E8C92CF2FB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C046E8F2-5CC3-5CBD-60C2-897F8FF725BC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C450F10-6437-AFEB-1A7B-F2BBE6FBB473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EFCB8047-E2AE-C99B-471F-FE03E1085F34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56C7D69D-FF76-9E49-22E7-648F81D9C5A2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AE3A5F0E-4E0A-044E-C9CE-5DA884B8C7C4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D542C54D-4AC3-7339-6A18-57556F9D2972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BA6ACD3A-F180-AC8A-74DE-19AD0114EE21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65852C0D-0E2F-D9FF-DA16-4D31C61B549A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62FE1445-1CB5-58B5-0AF5-ACB5B79CDE4E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A349AB06-8CF2-45D2-4E7F-24D1F7AE6FA0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19C39C81-6C52-0907-E4D8-463FBF6C569B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7C949A72-E797-5865-9B56-80E74565B8BC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1D6C165E-0F16-4ADE-994A-80F3F0B303F5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AC9B6CA7-E6BA-5979-572B-D19D9C9AF2D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1B3EBE9E-C7E2-70C4-12BE-F6C6523C422B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C7B4DA32-A034-5078-BFC4-6AAC5D20A75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6713019-23B9-7FBF-B442-2F96F846CB4A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B899B9DA-15BC-39AA-7C94-6494B2C4580F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C4BA9E73-E09A-E085-5953-7BEBEE13014B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DA3BB234-29E5-B8C6-F19A-553238F64D35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A562DA47-09DA-7797-7638-1EE32A8AD31B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25E80CD2-5E7B-3A97-11E9-06C564815090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4336D3AF-7ACF-05C3-BEE1-DD64D63176C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8035FE9F-666C-3B1B-74D8-1247EB8B2B5E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9E098393-F36E-29E4-EA62-334BC0163860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53D36FA-4371-6C6D-39A6-C4AA9B26302E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6BF416DC-21CC-2829-5047-F49A5F9C1740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F03C884-DE2D-FD97-30F3-8878FE274D04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A77A8E-9EDE-33E3-34A2-FE683B3C23D9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EF3857F9-5145-F0A8-2F16-47BC84A1C4C6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F1269291-E2B8-10DC-6412-2319DA049F9D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802F4DA0-FDF4-66E1-9BB4-CAB9E9A9136C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5F659F8F-FF9B-B2D6-D697-37CDC34FAFC4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72283A1B-0C0F-2D1D-FEC9-8BC24E243DB9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C5FEF88B-4AD9-BF59-659C-1D31CE69871D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5E1F7942-7DEA-D856-16AD-0EAF8BCAF0A1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8C4AF1F0-37FF-D876-5F2C-57F3849CCF96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0A36A0A3-4AB6-FBD6-86A3-94AE77EC7843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17AC01B9-A9DE-AE8D-A8A1-2EF7AD6AB95E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08581710-F813-8BA2-E4A8-1C7733A829A6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E4266556-ACA9-CDBF-1A60-B841D45556A1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43539C79-CA8A-1B22-64AF-519E718E649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5198D98E-23C7-B828-E023-4806AB61E8C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FADC2F81-FE6A-9CA1-D2D4-510C589F67E7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3699B726-D383-8BB5-BEB6-55562D041ED6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3C0CD689-5788-E4F9-9C13-0D2C68FB9B06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672F4DE2-9C09-CC64-0E22-4F0F8144CD6D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6306892E-DA04-1CB6-DFD3-8E4A64E8DE0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58C036AB-149E-560B-F8E0-5C0E6181CDE3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F4B133B0-0E21-58CD-2C3D-E8CA26C37F53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2CF0F314-A623-22A3-D48E-756ECE02661E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9FB7ABEB-B645-EACB-9AFF-4916CD2BF72D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F1369BF-02EA-5A2F-031A-A10DEEF8E241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60F8E20-8E2E-33C4-D6DA-2A6F0074F9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8A28EDC8-4CE4-7BB9-2F69-A0FE63583D83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14CBA2AF-F8E3-A033-BE43-F59105255B4D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Independent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E703B1FB-4D62-5684-B299-4236B2B49D8B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03EE64F-46F7-6BF9-FD8A-61AC247FE751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D28340D8-D415-2357-935F-530F8D245893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7DA9FAED-77CE-2952-0BAA-797CEAC2539A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B55687B9-E37D-DC39-8516-3654F704BCC6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6558A0C-2EA6-EE52-7D04-22F0439FC5CC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E90D05F6-24F5-5E15-F863-BFE00A822E29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AF4269B0-E400-5461-3721-9160452F9114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ECDD39D0-9C19-5157-B125-F23A96D786DF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E501AEA6-C71A-5ABA-99A4-DB86B21B7BDF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4039A4C8-3918-8EF6-826D-FC21B217BD1C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47780722-27EE-22F3-9920-C7789D18D4AB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80FDD202-B3BA-4816-F0A2-3CA4F2D301E3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C406336A-BF22-C458-69FC-AA8311A3E5E9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60991DE4-C1D4-E750-A1BE-71C7FFC46D88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7E9B2656-008A-11E8-2066-0A5E3AC3A574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B4E0B7D2-47F3-99EC-AC83-2BB4D9171B08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49D23173-695A-6003-5243-06202A995651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C341914C-6850-63FE-5DEC-7B0C0167B96C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43259849-EFA5-4D8B-8DCF-30E10126FB0D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2F440B58-533C-FC6D-7F66-1029DEAFCD8C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E556EF92-BC21-5DDE-998F-9D7D050748DB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63A58828-0B25-DAE3-7ECB-A8F2514357FB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3A065AE8-3485-6D0F-A265-48F48F5FB94C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671E7C54-ACD5-C9DF-4C45-9972E2AF129D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56D51EBF-263E-88DD-7E0C-284A441992CA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FFF3A23B-C752-2090-CE64-B2975928E836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AE735E8F-6E54-5DC3-2DF7-2A0DAF141972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CF9557F8-BA08-C848-0C9C-900FC792F202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178F5996-408C-4566-4F13-F33E92025621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226A243A-3733-F7BA-164E-00730980ABC2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109A1CC3-BF06-2411-7B23-F334E7E4ED3C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AC25B79B-75DA-938C-DDB3-53E08C685544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8484F28B-5722-DE51-22E3-E0B648E39313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AE31B2F4-E6DC-7B71-58A8-78584B7E548D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8A4223DF-C380-98FB-71A7-86DF3537D77C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5930FEC7-7439-606E-8810-56321B0AF580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1B4265E8-E73C-4A13-0010-42EC2569C115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56B57E36-DC68-0CEC-ECBB-80C0943D5F7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F1683C89-7F0E-5956-9C49-5C3483358440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00BA5E27-2FCC-978A-ECDE-E954C1F88690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7F3808A1-C971-4E8C-492F-5AAF7ED5CC38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F836D94D-CA28-CE77-4FE7-627DC72C546F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FD54E6B5-1E70-A317-1FD3-91B198AA7ED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0DC50DEF-7C4C-94C6-9567-9F9A5CB77A30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61BD10F8-8118-3ABD-99B1-EB059B5D66BB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BEDBE08D-8F80-1B02-9405-E70E2F16B7B4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C77A6D3A-5C2F-E17B-C726-E389FFEA1BD9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7F33748-9B22-3202-17B9-87129F991595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A492EE36-7F94-FAE6-F30F-AE00034637C9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FE58F002-04AC-8DA9-CCFE-94140DF62F81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26B6988A-D450-6B51-FAF9-9B00F5B81DA5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CA507E5D-7B77-B8A4-34F2-1F9EE401ACF4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610E2800-A4A9-B8C6-EE99-4B2071354082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E9917AC3-8FCC-D290-D697-4E7D7854DEED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CB1E6B3D-3D37-314C-C794-0ED4DE7C111F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5103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9BD27-92FC-B0A5-9624-1388C8FBF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 descr="Presentation Content &amp; Coaching tasks">
            <a:extLst>
              <a:ext uri="{FF2B5EF4-FFF2-40B4-BE49-F238E27FC236}">
                <a16:creationId xmlns:a16="http://schemas.microsoft.com/office/drawing/2014/main" id="{CF7332C4-1FBC-FEBE-4923-478360D08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002687"/>
              </p:ext>
            </p:extLst>
          </p:nvPr>
        </p:nvGraphicFramePr>
        <p:xfrm>
          <a:off x="342901" y="1408901"/>
          <a:ext cx="9899002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0A1F271-0AD0-72C1-FD2D-18D6AA38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&amp; Coaches' Tasks</a:t>
            </a:r>
          </a:p>
        </p:txBody>
      </p:sp>
      <p:grpSp>
        <p:nvGrpSpPr>
          <p:cNvPr id="3" name="Google Shape;1742;p61">
            <a:extLst>
              <a:ext uri="{FF2B5EF4-FFF2-40B4-BE49-F238E27FC236}">
                <a16:creationId xmlns:a16="http://schemas.microsoft.com/office/drawing/2014/main" id="{C9F366A6-90DF-5CB1-D2BD-F95E95D3CEFB}"/>
              </a:ext>
            </a:extLst>
          </p:cNvPr>
          <p:cNvGrpSpPr/>
          <p:nvPr/>
        </p:nvGrpSpPr>
        <p:grpSpPr>
          <a:xfrm flipH="1">
            <a:off x="7867649" y="1282024"/>
            <a:ext cx="3168204" cy="1876754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4" name="Google Shape;1743;p61">
              <a:extLst>
                <a:ext uri="{FF2B5EF4-FFF2-40B4-BE49-F238E27FC236}">
                  <a16:creationId xmlns:a16="http://schemas.microsoft.com/office/drawing/2014/main" id="{F02033EF-3672-01E8-8F97-9A5FADCA5679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1744;p61">
              <a:extLst>
                <a:ext uri="{FF2B5EF4-FFF2-40B4-BE49-F238E27FC236}">
                  <a16:creationId xmlns:a16="http://schemas.microsoft.com/office/drawing/2014/main" id="{DE0F8252-DA6E-21F9-A0B5-8748B3890CA0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C3919A2-9FBE-4B84-8610-3AA6B7779FAE}"/>
              </a:ext>
            </a:extLst>
          </p:cNvPr>
          <p:cNvSpPr txBox="1"/>
          <p:nvPr/>
        </p:nvSpPr>
        <p:spPr>
          <a:xfrm>
            <a:off x="8007593" y="1474290"/>
            <a:ext cx="209268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today’s content?</a:t>
            </a:r>
          </a:p>
        </p:txBody>
      </p:sp>
      <p:grpSp>
        <p:nvGrpSpPr>
          <p:cNvPr id="8" name="Google Shape;1742;p61">
            <a:extLst>
              <a:ext uri="{FF2B5EF4-FFF2-40B4-BE49-F238E27FC236}">
                <a16:creationId xmlns:a16="http://schemas.microsoft.com/office/drawing/2014/main" id="{EA3E4377-DE65-C7DF-CB95-3FD48D4018F6}"/>
              </a:ext>
            </a:extLst>
          </p:cNvPr>
          <p:cNvGrpSpPr/>
          <p:nvPr/>
        </p:nvGrpSpPr>
        <p:grpSpPr>
          <a:xfrm flipH="1">
            <a:off x="8585646" y="3866822"/>
            <a:ext cx="3168204" cy="1876754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9" name="Google Shape;1743;p61">
              <a:extLst>
                <a:ext uri="{FF2B5EF4-FFF2-40B4-BE49-F238E27FC236}">
                  <a16:creationId xmlns:a16="http://schemas.microsoft.com/office/drawing/2014/main" id="{AED15E8B-2371-8160-D960-EA004965314A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744;p61">
              <a:extLst>
                <a:ext uri="{FF2B5EF4-FFF2-40B4-BE49-F238E27FC236}">
                  <a16:creationId xmlns:a16="http://schemas.microsoft.com/office/drawing/2014/main" id="{3369E863-7115-C4CB-CF5B-F232AB9A880E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867045C-B955-7F14-168B-AC578799A59C}"/>
              </a:ext>
            </a:extLst>
          </p:cNvPr>
          <p:cNvSpPr txBox="1"/>
          <p:nvPr/>
        </p:nvSpPr>
        <p:spPr>
          <a:xfrm>
            <a:off x="8725586" y="4135185"/>
            <a:ext cx="209268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1915930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 HELPFUL RESOURCES</a:t>
            </a:r>
            <a:endParaRPr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053259" y="1661470"/>
            <a:ext cx="7608818" cy="40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Arial"/>
                <a:cs typeface="Hind Vadodara"/>
                <a:sym typeface="Hind Vadodara"/>
              </a:rPr>
              <a:t>RESOURCES: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3"/>
              </a:rPr>
              <a:t>The Family School Practices Survey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4"/>
              </a:rPr>
              <a:t>11 Easy Tips to Really Engage in Families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5"/>
              </a:rPr>
              <a:t>Enhancing Family-School Collaboration with Diverse Families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  <a:hlinkClick r:id="rId6"/>
              </a:rPr>
              <a:t>Feedback &amp; Input Surveys (FIS) Manual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7"/>
              </a:rPr>
              <a:t>5 Ways School Leaders Can Boost Team Morale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8"/>
              </a:rPr>
              <a:t>5 Ways to Boost Staff Morale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A03DAF-9606-6003-26B4-73B9F6A489F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19663" y="2246037"/>
            <a:ext cx="2526439" cy="286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885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25A53-0F0F-28BA-CD81-338D5D07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63218" y="666884"/>
            <a:ext cx="3131143" cy="31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February and June.  Attendance records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45F97-9239-2AD6-FCCC-DC24FD78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349" y="1445732"/>
            <a:ext cx="383471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E94FAB0F-B623-AB40-8872-3AC36BA2D2BC}"/>
              </a:ext>
            </a:extLst>
          </p:cNvPr>
          <p:cNvSpPr txBox="1"/>
          <p:nvPr/>
        </p:nvSpPr>
        <p:spPr>
          <a:xfrm>
            <a:off x="230221" y="269679"/>
            <a:ext cx="11731558" cy="6627885"/>
          </a:xfrm>
          <a:prstGeom prst="rect">
            <a:avLst/>
          </a:prstGeom>
          <a:noFill/>
          <a:ln w="139700" cmpd="tri">
            <a:solidFill>
              <a:schemeClr val="accent1">
                <a:lumMod val="75000"/>
                <a:alpha val="62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6B007C-F09C-E3A1-1473-DAB125F0F7AF}"/>
              </a:ext>
            </a:extLst>
          </p:cNvPr>
          <p:cNvSpPr/>
          <p:nvPr/>
        </p:nvSpPr>
        <p:spPr>
          <a:xfrm>
            <a:off x="5770320" y="2560820"/>
            <a:ext cx="6048562" cy="40888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id="{B05AED95-FDC2-F344-864E-5991374A71C8}"/>
              </a:ext>
            </a:extLst>
          </p:cNvPr>
          <p:cNvSpPr/>
          <p:nvPr/>
        </p:nvSpPr>
        <p:spPr>
          <a:xfrm>
            <a:off x="9542588" y="4929830"/>
            <a:ext cx="5907559" cy="4679253"/>
          </a:xfrm>
          <a:prstGeom prst="pie">
            <a:avLst>
              <a:gd name="adj1" fmla="val 10799999"/>
              <a:gd name="adj2" fmla="val 16203748"/>
            </a:avLst>
          </a:prstGeom>
          <a:solidFill>
            <a:schemeClr val="bg1"/>
          </a:solidFill>
          <a:ln w="228600" cmpd="tri">
            <a:solidFill>
              <a:schemeClr val="accent1">
                <a:lumMod val="7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7CE92B9-1A52-9742-B46B-46E3044A1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91" y="5546035"/>
            <a:ext cx="1281020" cy="13176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F19EE2-2EB2-63FC-3889-650ABB11D04E}"/>
              </a:ext>
            </a:extLst>
          </p:cNvPr>
          <p:cNvSpPr/>
          <p:nvPr/>
        </p:nvSpPr>
        <p:spPr>
          <a:xfrm>
            <a:off x="373117" y="329398"/>
            <a:ext cx="11445765" cy="2140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Mark your calendars now to join us at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14th Annual NEPBIS LEADERSHIP FORUM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May 15-16, 2025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Mystic, 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https://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nepbis.org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/forum/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E15D3-E4E9-3148-6215-09AB121F9E3D}"/>
              </a:ext>
            </a:extLst>
          </p:cNvPr>
          <p:cNvSpPr txBox="1"/>
          <p:nvPr/>
        </p:nvSpPr>
        <p:spPr>
          <a:xfrm>
            <a:off x="503489" y="2560820"/>
            <a:ext cx="4875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ANNOUNCING OUR KEYNOTE PRESENTERS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1B078F-1091-AF27-D8B3-44C699EC25FC}"/>
              </a:ext>
            </a:extLst>
          </p:cNvPr>
          <p:cNvSpPr txBox="1"/>
          <p:nvPr/>
        </p:nvSpPr>
        <p:spPr>
          <a:xfrm>
            <a:off x="455288" y="5843074"/>
            <a:ext cx="2221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Clynita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Grafenreed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Ph.D.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ECF21-69D9-0A31-651B-65440FFA9656}"/>
              </a:ext>
            </a:extLst>
          </p:cNvPr>
          <p:cNvSpPr txBox="1"/>
          <p:nvPr/>
        </p:nvSpPr>
        <p:spPr>
          <a:xfrm>
            <a:off x="6329119" y="2582597"/>
            <a:ext cx="5359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PRE-CONFERENCE WORKSHOPS on MAY 14th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0CCEB-CE7B-3F45-5EE0-D8FC027C8840}"/>
              </a:ext>
            </a:extLst>
          </p:cNvPr>
          <p:cNvSpPr txBox="1"/>
          <p:nvPr/>
        </p:nvSpPr>
        <p:spPr>
          <a:xfrm>
            <a:off x="3255424" y="5792449"/>
            <a:ext cx="2221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Kathleen Lynne Lane, Ph.D., BCBA-D, CF-L2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0E2CC8-E0C1-1569-8AC1-22FA521B6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8" y="3030476"/>
            <a:ext cx="2319131" cy="2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7A3992C-D5A4-B90D-A034-8152F85D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45" y="3042286"/>
            <a:ext cx="2291802" cy="27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01A8B1D-78E8-B21F-83FA-DFA1A1CC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46" y="3041525"/>
            <a:ext cx="1369324" cy="13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588F163-7DCA-80FB-52FE-D4C7137E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43" y="3042286"/>
            <a:ext cx="1369324" cy="13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6C402B-98A0-491C-FD79-E4B5EBAAF823}"/>
              </a:ext>
            </a:extLst>
          </p:cNvPr>
          <p:cNvSpPr txBox="1"/>
          <p:nvPr/>
        </p:nvSpPr>
        <p:spPr>
          <a:xfrm>
            <a:off x="5770320" y="4417896"/>
            <a:ext cx="241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Steve Goodman, Ph.D.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AB5F1B-C4E8-8406-9FA9-147D26475258}"/>
              </a:ext>
            </a:extLst>
          </p:cNvPr>
          <p:cNvSpPr txBox="1"/>
          <p:nvPr/>
        </p:nvSpPr>
        <p:spPr>
          <a:xfrm>
            <a:off x="9796071" y="4460703"/>
            <a:ext cx="22210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Cecelia Leong, M.P.P.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4139992B-7FEF-83EF-315C-91CDB179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11" y="4936388"/>
            <a:ext cx="1361912" cy="13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D16D16-3ED8-7479-A831-87A54DDB2C72}"/>
              </a:ext>
            </a:extLst>
          </p:cNvPr>
          <p:cNvSpPr txBox="1"/>
          <p:nvPr/>
        </p:nvSpPr>
        <p:spPr>
          <a:xfrm>
            <a:off x="5799007" y="6311076"/>
            <a:ext cx="2232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Sara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Estrapala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Ph.D.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523941-745B-0EE1-A0E2-E4A514F51015}"/>
              </a:ext>
            </a:extLst>
          </p:cNvPr>
          <p:cNvSpPr txBox="1"/>
          <p:nvPr/>
        </p:nvSpPr>
        <p:spPr>
          <a:xfrm>
            <a:off x="7466041" y="3132506"/>
            <a:ext cx="2732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Come learn about how to improve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attendance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through your PBIS framework!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5B23EF-2C4F-8B1C-89FE-315A93A42397}"/>
              </a:ext>
            </a:extLst>
          </p:cNvPr>
          <p:cNvSpPr txBox="1"/>
          <p:nvPr/>
        </p:nvSpPr>
        <p:spPr>
          <a:xfrm>
            <a:off x="7439223" y="5082409"/>
            <a:ext cx="2612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This workshop will focus 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student voice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as a critical component of PBIS implementation.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2D90AC-A783-F098-FA20-568908ED1E67}"/>
              </a:ext>
            </a:extLst>
          </p:cNvPr>
          <p:cNvCxnSpPr/>
          <p:nvPr/>
        </p:nvCxnSpPr>
        <p:spPr>
          <a:xfrm>
            <a:off x="5799007" y="4799257"/>
            <a:ext cx="6019875" cy="0"/>
          </a:xfrm>
          <a:prstGeom prst="line">
            <a:avLst/>
          </a:prstGeom>
          <a:ln w="22225"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2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 descr="Presentation Content &amp; Coaching tasks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960460"/>
              </p:ext>
            </p:extLst>
          </p:nvPr>
        </p:nvGraphicFramePr>
        <p:xfrm>
          <a:off x="342900" y="1408901"/>
          <a:ext cx="1156915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269129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 HELPFUL RESOURCES</a:t>
            </a:r>
            <a:endParaRPr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053259" y="1661470"/>
            <a:ext cx="7608818" cy="40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</a:rPr>
              <a:t>RESOURCES: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3"/>
              </a:rPr>
              <a:t>The Family School Practices Survey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SzPct val="100000"/>
              <a:defRPr/>
            </a:pPr>
            <a:r>
              <a:rPr lang="en-US" sz="2000" b="0" i="0" dirty="0">
                <a:solidFill>
                  <a:schemeClr val="bg1"/>
                </a:solidFill>
                <a:effectLst/>
                <a:latin typeface="+mn-lt"/>
                <a:hlinkClick r:id="rId4"/>
              </a:rPr>
              <a:t>11 Easy Tips to Really Engage in Families</a:t>
            </a:r>
            <a:endParaRPr lang="en-US" sz="2000" b="0" i="0" dirty="0">
              <a:solidFill>
                <a:schemeClr val="bg1"/>
              </a:solidFill>
              <a:effectLst/>
              <a:latin typeface="+mn-lt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SzPct val="100000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5"/>
              </a:rPr>
              <a:t>Enhancing Family-School Collaboration with Diverse Families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SzPct val="100000"/>
              <a:defRPr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Feedback &amp; Input Surveys (FIS) Manual</a:t>
            </a:r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SzPct val="100000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7"/>
              </a:rPr>
              <a:t>5 Ways School Leaders Can Boost Team Morale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SzPct val="100000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8"/>
              </a:rPr>
              <a:t>5 Ways to Boost Staff Morale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A03DAF-9606-6003-26B4-73B9F6A489F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19663" y="2246037"/>
            <a:ext cx="2526439" cy="286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21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938739" y="2572031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/>
              <a:t>Glows &amp; Grows:</a:t>
            </a:r>
            <a:br>
              <a:rPr lang="en" sz="4800" b="1" dirty="0"/>
            </a:br>
            <a:r>
              <a:rPr lang="en" sz="3000" b="1" dirty="0"/>
              <a:t>Data Based Decision Making</a:t>
            </a:r>
            <a:endParaRPr lang="en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798F2-E889-1208-6C43-31E64E5E8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44ED-AE8F-EEFC-0213-E1E9D4C6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48" y="283871"/>
            <a:ext cx="9378000" cy="845600"/>
          </a:xfrm>
        </p:spPr>
        <p:txBody>
          <a:bodyPr/>
          <a:lstStyle/>
          <a:p>
            <a:r>
              <a:rPr lang="en-US" dirty="0"/>
              <a:t>Present Results to staff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1F434-B9AE-1B42-7726-5A5A50A46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39" b="2582"/>
          <a:stretch/>
        </p:blipFill>
        <p:spPr>
          <a:xfrm>
            <a:off x="343299" y="2117295"/>
            <a:ext cx="4182241" cy="2099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471598-08CA-8552-9DBB-D4C5D2143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782" y="2712609"/>
            <a:ext cx="2251515" cy="114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EA12F4-2570-954A-A9B3-B1E56DAD7A6C}"/>
              </a:ext>
            </a:extLst>
          </p:cNvPr>
          <p:cNvSpPr txBox="1"/>
          <p:nvPr/>
        </p:nvSpPr>
        <p:spPr>
          <a:xfrm>
            <a:off x="857343" y="1157744"/>
            <a:ext cx="9141105" cy="830997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 than 30 ODRs (major or minor) (average 1 referral per day) from the playground for next 30 days</a:t>
            </a:r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3450B175-9B0D-7029-7908-C8599DD05805}"/>
              </a:ext>
            </a:extLst>
          </p:cNvPr>
          <p:cNvSpPr/>
          <p:nvPr/>
        </p:nvSpPr>
        <p:spPr>
          <a:xfrm>
            <a:off x="5023894" y="4869260"/>
            <a:ext cx="2375348" cy="1401787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 MET!!!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0787E7-F888-03E5-8499-0E94194737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31041" y="2072569"/>
            <a:ext cx="4340164" cy="2085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FE210B-44CB-BB4C-AEA8-948C3AAE3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514" y="4344968"/>
            <a:ext cx="4321111" cy="2362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B9F01E-3024-7703-8F6A-10E2B0EE9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093" y="4344966"/>
            <a:ext cx="4406529" cy="2362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8E5673-5339-2E28-C7C1-47FB13E693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8448" y="2712609"/>
            <a:ext cx="2025870" cy="114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11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313" y="1536700"/>
            <a:ext cx="7705092" cy="41434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is one piece of data you have used this year for decision making?</a:t>
            </a: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How well did the process go for your team?</a:t>
            </a: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Did you present to staff?</a:t>
            </a: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How did staff respond?</a:t>
            </a: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are your barriers to using data?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0" y="343098"/>
            <a:ext cx="10587607" cy="845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alibri Light"/>
              </a:rPr>
              <a:t>DISCUSSION: Data Based Decision Making</a:t>
            </a:r>
            <a:endParaRPr lang="en-US" sz="3600" dirty="0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77925" y="571961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00" kern="0" dirty="0"/>
              <a:t>5 minutes</a:t>
            </a:r>
          </a:p>
          <a:p>
            <a:pPr marL="20256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00" kern="0" dirty="0"/>
              <a:t>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Coach Chat</a:t>
            </a:r>
          </a:p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478185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378D024F5544BFCBBCF972FBD70E" ma:contentTypeVersion="7" ma:contentTypeDescription="Create a new document." ma:contentTypeScope="" ma:versionID="885040d69728397c3d5d52774614518a">
  <xsd:schema xmlns:xsd="http://www.w3.org/2001/XMLSchema" xmlns:xs="http://www.w3.org/2001/XMLSchema" xmlns:p="http://schemas.microsoft.com/office/2006/metadata/properties" xmlns:ns2="58515f2e-3801-43e5-bcd7-101839fff532" xmlns:ns3="http://schemas.microsoft.com/sharepoint/v4" targetNamespace="http://schemas.microsoft.com/office/2006/metadata/properties" ma:root="true" ma:fieldsID="6257d5cb0da9cfb74c1e1d1651d5b275" ns2:_="" ns3:_="">
    <xsd:import namespace="58515f2e-3801-43e5-bcd7-101839fff5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5f2e-3801-43e5-bcd7-101839fff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2520F956-0994-4B09-BBF1-E2EB9703DEDD}">
  <ds:schemaRefs>
    <ds:schemaRef ds:uri="58515f2e-3801-43e5-bcd7-101839fff5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1A1EAC-92A5-4DF3-B26F-FDC5D999A7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77243-7449-4828-B465-693D13CCB182}">
  <ds:schemaRefs>
    <ds:schemaRef ds:uri="bd4136c0-7c27-4378-bc59-5e31d22b10cd"/>
    <ds:schemaRef ds:uri="fa4c7253-cea3-4165-8b8a-8564768068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8284</TotalTime>
  <Words>1437</Words>
  <Application>Microsoft Office PowerPoint</Application>
  <PresentationFormat>Widescreen</PresentationFormat>
  <Paragraphs>222</Paragraphs>
  <Slides>24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55" baseType="lpstr">
      <vt:lpstr>Arial</vt:lpstr>
      <vt:lpstr>Arimo</vt:lpstr>
      <vt:lpstr>Calibri</vt:lpstr>
      <vt:lpstr>Calibri Light</vt:lpstr>
      <vt:lpstr>Cambria</vt:lpstr>
      <vt:lpstr>Courier New</vt:lpstr>
      <vt:lpstr>Fira Sans Extra Condensed Medium</vt:lpstr>
      <vt:lpstr>Hind Vadodara</vt:lpstr>
      <vt:lpstr>Montserrat SemiBold</vt:lpstr>
      <vt:lpstr>Nunito Light</vt:lpstr>
      <vt:lpstr>Open Sans</vt:lpstr>
      <vt:lpstr>Open Sans SemiBold</vt:lpstr>
      <vt:lpstr>Oswald</vt:lpstr>
      <vt:lpstr>Poppins</vt:lpstr>
      <vt:lpstr>Poppins Medium</vt:lpstr>
      <vt:lpstr>Poppins SemiBold</vt:lpstr>
      <vt:lpstr>Raleway Thin</vt:lpstr>
      <vt:lpstr>Roboto</vt:lpstr>
      <vt:lpstr>Roboto Condensed Light</vt:lpstr>
      <vt:lpstr>Times New Roman</vt:lpstr>
      <vt:lpstr>var(--e-global-typography-primary-font-family)</vt:lpstr>
      <vt:lpstr>Wingdings</vt:lpstr>
      <vt:lpstr>Ophthalmology Center by Slidesgo</vt:lpstr>
      <vt:lpstr>7_Ophthalmology Center by Slidesgo</vt:lpstr>
      <vt:lpstr>1_Ophthalmology Center by Slidesgo</vt:lpstr>
      <vt:lpstr>4_Ophthalmology Center by Slidesgo</vt:lpstr>
      <vt:lpstr>2_Ophthalmology Center by Slidesgo</vt:lpstr>
      <vt:lpstr>3_Ophthalmology Center by Slidesgo</vt:lpstr>
      <vt:lpstr>6_Ophthalmology Center by Slidesgo</vt:lpstr>
      <vt:lpstr>5_Ophthalmology Center by Slidesgo</vt:lpstr>
      <vt:lpstr>Office Theme</vt:lpstr>
      <vt:lpstr>PBIS Coaches’ Training Year 2:  April 2024</vt:lpstr>
      <vt:lpstr>EXPECTATIONS</vt:lpstr>
      <vt:lpstr>ACTIVITY: ATTENDANCE</vt:lpstr>
      <vt:lpstr>PowerPoint Presentation</vt:lpstr>
      <vt:lpstr>Agenda &amp; Coaches' Tasks</vt:lpstr>
      <vt:lpstr> HELPFUL RESOURCES</vt:lpstr>
      <vt:lpstr>Glows &amp; Grows: Data Based Decision Making</vt:lpstr>
      <vt:lpstr>Present Results to staff</vt:lpstr>
      <vt:lpstr>DISCUSSION: Data Based Decision Making</vt:lpstr>
      <vt:lpstr>PBIS Continuing Topic: School-Family Partnerships</vt:lpstr>
      <vt:lpstr>Why Family-School Partnerships </vt:lpstr>
      <vt:lpstr>Include Families in Creating Products and in Acknowledgments </vt:lpstr>
      <vt:lpstr>How do we engage and partner with families? </vt:lpstr>
      <vt:lpstr>11 Easy Tips to Really Engage with Families</vt:lpstr>
      <vt:lpstr>TFI – Items 1.11, 3.6</vt:lpstr>
      <vt:lpstr>Value of Family Focus Groups</vt:lpstr>
      <vt:lpstr>Family Input Surveys</vt:lpstr>
      <vt:lpstr>ACTIVITY:  How would you like to partner with families?</vt:lpstr>
      <vt:lpstr>PBIS Resource Spotlight: Staff Morale </vt:lpstr>
      <vt:lpstr>Boosting Staff Morale</vt:lpstr>
      <vt:lpstr>ACTIVITY: RESOURCE SPOTLIGHT</vt:lpstr>
      <vt:lpstr>Agenda &amp; Coaches' Tasks</vt:lpstr>
      <vt:lpstr> HELPFUL RESOURCES</vt:lpstr>
      <vt:lpstr>  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Robbie, Karen</dc:creator>
  <cp:lastModifiedBy>Christine Downs</cp:lastModifiedBy>
  <cp:revision>42</cp:revision>
  <dcterms:created xsi:type="dcterms:W3CDTF">2021-09-01T22:16:30Z</dcterms:created>
  <dcterms:modified xsi:type="dcterms:W3CDTF">2025-03-25T17:46:45Z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0x010100100A378D024F5544BFCBBCF972FBD70E</vt:lpwstr>
  </property>
</Properties>
</file>