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 id="2147483949" r:id="rId12"/>
  </p:sldMasterIdLst>
  <p:notesMasterIdLst>
    <p:notesMasterId r:id="rId96"/>
  </p:notesMasterIdLst>
  <p:sldIdLst>
    <p:sldId id="4590" r:id="rId13"/>
    <p:sldId id="4025" r:id="rId14"/>
    <p:sldId id="4056" r:id="rId15"/>
    <p:sldId id="3210" r:id="rId16"/>
    <p:sldId id="4862" r:id="rId17"/>
    <p:sldId id="4566" r:id="rId18"/>
    <p:sldId id="749" r:id="rId19"/>
    <p:sldId id="4366" r:id="rId20"/>
    <p:sldId id="4320" r:id="rId21"/>
    <p:sldId id="4571" r:id="rId22"/>
    <p:sldId id="3372" r:id="rId23"/>
    <p:sldId id="4327" r:id="rId24"/>
    <p:sldId id="4200" r:id="rId25"/>
    <p:sldId id="4146" r:id="rId26"/>
    <p:sldId id="3317" r:id="rId27"/>
    <p:sldId id="4568" r:id="rId28"/>
    <p:sldId id="4580" r:id="rId29"/>
    <p:sldId id="4550" r:id="rId30"/>
    <p:sldId id="259" r:id="rId31"/>
    <p:sldId id="4561" r:id="rId32"/>
    <p:sldId id="4150" r:id="rId33"/>
    <p:sldId id="3334" r:id="rId34"/>
    <p:sldId id="4207" r:id="rId35"/>
    <p:sldId id="643" r:id="rId36"/>
    <p:sldId id="3358" r:id="rId37"/>
    <p:sldId id="4572" r:id="rId38"/>
    <p:sldId id="4219" r:id="rId39"/>
    <p:sldId id="4211" r:id="rId40"/>
    <p:sldId id="326" r:id="rId41"/>
    <p:sldId id="4212" r:id="rId42"/>
    <p:sldId id="283" r:id="rId43"/>
    <p:sldId id="293" r:id="rId44"/>
    <p:sldId id="4575" r:id="rId45"/>
    <p:sldId id="295" r:id="rId46"/>
    <p:sldId id="339" r:id="rId47"/>
    <p:sldId id="4858" r:id="rId48"/>
    <p:sldId id="4579" r:id="rId49"/>
    <p:sldId id="4055" r:id="rId50"/>
    <p:sldId id="4409" r:id="rId51"/>
    <p:sldId id="4225" r:id="rId52"/>
    <p:sldId id="4226" r:id="rId53"/>
    <p:sldId id="4233" r:id="rId54"/>
    <p:sldId id="2131" r:id="rId55"/>
    <p:sldId id="4465" r:id="rId56"/>
    <p:sldId id="4085" r:id="rId57"/>
    <p:sldId id="4467" r:id="rId58"/>
    <p:sldId id="3190" r:id="rId59"/>
    <p:sldId id="3192" r:id="rId60"/>
    <p:sldId id="2179" r:id="rId61"/>
    <p:sldId id="4414" r:id="rId62"/>
    <p:sldId id="3401" r:id="rId63"/>
    <p:sldId id="4232" r:id="rId64"/>
    <p:sldId id="4223" r:id="rId65"/>
    <p:sldId id="4413" r:id="rId66"/>
    <p:sldId id="896" r:id="rId67"/>
    <p:sldId id="4577" r:id="rId68"/>
    <p:sldId id="775" r:id="rId69"/>
    <p:sldId id="4856" r:id="rId70"/>
    <p:sldId id="3389" r:id="rId71"/>
    <p:sldId id="4578" r:id="rId72"/>
    <p:sldId id="878" r:id="rId73"/>
    <p:sldId id="3325" r:id="rId74"/>
    <p:sldId id="4860" r:id="rId75"/>
    <p:sldId id="4861" r:id="rId76"/>
    <p:sldId id="4416" r:id="rId77"/>
    <p:sldId id="4541" r:id="rId78"/>
    <p:sldId id="4199" r:id="rId79"/>
    <p:sldId id="4185" r:id="rId80"/>
    <p:sldId id="4186" r:id="rId81"/>
    <p:sldId id="4570" r:id="rId82"/>
    <p:sldId id="4201" r:id="rId83"/>
    <p:sldId id="4179" r:id="rId84"/>
    <p:sldId id="4188" r:id="rId85"/>
    <p:sldId id="4863" r:id="rId86"/>
    <p:sldId id="4864" r:id="rId87"/>
    <p:sldId id="4205" r:id="rId88"/>
    <p:sldId id="4202" r:id="rId89"/>
    <p:sldId id="3300" r:id="rId90"/>
    <p:sldId id="4062" r:id="rId91"/>
    <p:sldId id="4492" r:id="rId92"/>
    <p:sldId id="4588" r:id="rId93"/>
    <p:sldId id="4859" r:id="rId94"/>
    <p:sldId id="4855"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10 minutes" id="{D4CE4683-096C-B14E-B28E-FC6D7AF69508}">
          <p14:sldIdLst>
            <p14:sldId id="4590"/>
            <p14:sldId id="4025"/>
            <p14:sldId id="4056"/>
            <p14:sldId id="3210"/>
            <p14:sldId id="4862"/>
          </p14:sldIdLst>
        </p14:section>
        <p14:section name="Review and Grows &amp; Glows - 30 minutes" id="{AFAB562E-0958-47A1-A72E-6346BB3F6AF4}">
          <p14:sldIdLst>
            <p14:sldId id="4566"/>
            <p14:sldId id="749"/>
            <p14:sldId id="4366"/>
            <p14:sldId id="4320"/>
            <p14:sldId id="4571"/>
            <p14:sldId id="3372"/>
            <p14:sldId id="4327"/>
            <p14:sldId id="4200"/>
            <p14:sldId id="4146"/>
            <p14:sldId id="3317"/>
            <p14:sldId id="4568"/>
            <p14:sldId id="4580"/>
          </p14:sldIdLst>
        </p14:section>
        <p14:section name="Sharing Activity (20 mins)" id="{0B3C2A0D-0103-4C26-A740-4751D458B133}">
          <p14:sldIdLst>
            <p14:sldId id="4550"/>
          </p14:sldIdLst>
        </p14:section>
        <p14:section name="Lesson Plans and Teaching Plans 45 mins" id="{02EA5ECA-5D38-41D8-A5E0-2DCAF28D363E}">
          <p14:sldIdLst>
            <p14:sldId id="259"/>
            <p14:sldId id="4561"/>
            <p14:sldId id="4150"/>
            <p14:sldId id="3334"/>
            <p14:sldId id="4207"/>
            <p14:sldId id="643"/>
            <p14:sldId id="3358"/>
            <p14:sldId id="4572"/>
            <p14:sldId id="4219"/>
            <p14:sldId id="4211"/>
            <p14:sldId id="326"/>
            <p14:sldId id="4212"/>
            <p14:sldId id="283"/>
            <p14:sldId id="293"/>
            <p14:sldId id="4575"/>
            <p14:sldId id="295"/>
            <p14:sldId id="339"/>
            <p14:sldId id="4858"/>
            <p14:sldId id="4579"/>
          </p14:sldIdLst>
        </p14:section>
        <p14:section name="Break - 15 minutes" id="{F6E11A9C-BB3D-4C57-96E9-38FEBE52EFB6}">
          <p14:sldIdLst>
            <p14:sldId id="4055"/>
          </p14:sldIdLst>
        </p14:section>
        <p14:section name="Acknowledgement System 90 Mins" id="{2FB91BE6-4EC7-402D-BB94-3F57E121E678}">
          <p14:sldIdLst>
            <p14:sldId id="4409"/>
            <p14:sldId id="4225"/>
            <p14:sldId id="4226"/>
            <p14:sldId id="4233"/>
            <p14:sldId id="2131"/>
            <p14:sldId id="4465"/>
            <p14:sldId id="4085"/>
            <p14:sldId id="4467"/>
            <p14:sldId id="3190"/>
            <p14:sldId id="3192"/>
            <p14:sldId id="2179"/>
            <p14:sldId id="4414"/>
            <p14:sldId id="3401"/>
            <p14:sldId id="4232"/>
            <p14:sldId id="4223"/>
            <p14:sldId id="4413"/>
            <p14:sldId id="896"/>
            <p14:sldId id="4577"/>
            <p14:sldId id="775"/>
            <p14:sldId id="4856"/>
            <p14:sldId id="3389"/>
            <p14:sldId id="4578"/>
            <p14:sldId id="878"/>
            <p14:sldId id="3325"/>
            <p14:sldId id="4860"/>
            <p14:sldId id="4861"/>
            <p14:sldId id="4416"/>
          </p14:sldIdLst>
        </p14:section>
        <p14:section name="LUNCH 60 Mins" id="{0271B17C-ECD5-4DC3-8624-A2A1E372B035}">
          <p14:sldIdLst>
            <p14:sldId id="4541"/>
          </p14:sldIdLst>
        </p14:section>
        <p14:section name="Team Time 90 minutes" id="{91CA7B01-997B-41F3-8B38-48D4565C6892}">
          <p14:sldIdLst>
            <p14:sldId id="4199"/>
            <p14:sldId id="4185"/>
            <p14:sldId id="4186"/>
            <p14:sldId id="4570"/>
            <p14:sldId id="4201"/>
            <p14:sldId id="4179"/>
            <p14:sldId id="4188"/>
            <p14:sldId id="4863"/>
            <p14:sldId id="4864"/>
            <p14:sldId id="4205"/>
            <p14:sldId id="4202"/>
            <p14:sldId id="3300"/>
            <p14:sldId id="4062"/>
          </p14:sldIdLst>
        </p14:section>
        <p14:section name="Preview &amp; Wrapping Up (10 mins)" id="{6F051F88-AA7C-3348-A7B8-892BA6C75A0D}">
          <p14:sldIdLst>
            <p14:sldId id="4492"/>
            <p14:sldId id="4588"/>
            <p14:sldId id="4859"/>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981DF-EFA9-49AA-B723-12D78966735F}" v="8" dt="2025-01-02T16:51:25.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20" autoAdjust="0"/>
  </p:normalViewPr>
  <p:slideViewPr>
    <p:cSldViewPr snapToGrid="0">
      <p:cViewPr varScale="1">
        <p:scale>
          <a:sx n="83" d="100"/>
          <a:sy n="83" d="100"/>
        </p:scale>
        <p:origin x="1674" y="84"/>
      </p:cViewPr>
      <p:guideLst/>
    </p:cSldViewPr>
  </p:slideViewPr>
  <p:notesTextViewPr>
    <p:cViewPr>
      <p:scale>
        <a:sx n="3" d="2"/>
        <a:sy n="3" d="2"/>
      </p:scale>
      <p:origin x="0" y="0"/>
    </p:cViewPr>
  </p:notesTextViewPr>
  <p:sorterViewPr>
    <p:cViewPr>
      <p:scale>
        <a:sx n="102" d="100"/>
        <a:sy n="102" d="100"/>
      </p:scale>
      <p:origin x="0" y="-85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commentAuthors" Target="commentAuthors.xml"/><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245981DF-EFA9-49AA-B723-12D78966735F}"/>
    <pc:docChg chg="undo custSel addSld delSld modSld sldOrd modSection">
      <pc:chgData name="Christine Downs" userId="e8ba56e2-84b9-4685-891c-6c388ea40c87" providerId="ADAL" clId="{245981DF-EFA9-49AA-B723-12D78966735F}" dt="2025-01-07T17:36:05.277" v="447" actId="404"/>
      <pc:docMkLst>
        <pc:docMk/>
      </pc:docMkLst>
      <pc:sldChg chg="mod modShow">
        <pc:chgData name="Christine Downs" userId="e8ba56e2-84b9-4685-891c-6c388ea40c87" providerId="ADAL" clId="{245981DF-EFA9-49AA-B723-12D78966735F}" dt="2025-01-02T16:37:01.535" v="272" actId="729"/>
        <pc:sldMkLst>
          <pc:docMk/>
          <pc:sldMk cId="3093313622" sldId="3325"/>
        </pc:sldMkLst>
      </pc:sldChg>
      <pc:sldChg chg="addSp delSp modSp mod delAnim modNotesTx">
        <pc:chgData name="Christine Downs" userId="e8ba56e2-84b9-4685-891c-6c388ea40c87" providerId="ADAL" clId="{245981DF-EFA9-49AA-B723-12D78966735F}" dt="2025-01-02T16:51:18.505" v="277" actId="313"/>
        <pc:sldMkLst>
          <pc:docMk/>
          <pc:sldMk cId="821900086" sldId="4056"/>
        </pc:sldMkLst>
        <pc:spChg chg="mod">
          <ac:chgData name="Christine Downs" userId="e8ba56e2-84b9-4685-891c-6c388ea40c87" providerId="ADAL" clId="{245981DF-EFA9-49AA-B723-12D78966735F}" dt="2025-01-02T16:51:18.505" v="277" actId="313"/>
          <ac:spMkLst>
            <pc:docMk/>
            <pc:sldMk cId="821900086" sldId="4056"/>
            <ac:spMk id="5" creationId="{3B5B2C9F-C2F8-40E8-8EF9-4DF407966056}"/>
          </ac:spMkLst>
        </pc:spChg>
        <pc:spChg chg="del">
          <ac:chgData name="Christine Downs" userId="e8ba56e2-84b9-4685-891c-6c388ea40c87" providerId="ADAL" clId="{245981DF-EFA9-49AA-B723-12D78966735F}" dt="2024-12-20T18:10:04.308" v="2" actId="478"/>
          <ac:spMkLst>
            <pc:docMk/>
            <pc:sldMk cId="821900086" sldId="4056"/>
            <ac:spMk id="58" creationId="{84EE2DD8-03A2-D641-A6A0-9F8B6689F1C7}"/>
          </ac:spMkLst>
        </pc:spChg>
        <pc:grpChg chg="del">
          <ac:chgData name="Christine Downs" userId="e8ba56e2-84b9-4685-891c-6c388ea40c87" providerId="ADAL" clId="{245981DF-EFA9-49AA-B723-12D78966735F}" dt="2024-12-20T18:11:27.466" v="15" actId="478"/>
          <ac:grpSpMkLst>
            <pc:docMk/>
            <pc:sldMk cId="821900086" sldId="4056"/>
            <ac:grpSpMk id="53" creationId="{B4AAFC87-4409-CD41-908B-0540148241AB}"/>
          </ac:grpSpMkLst>
        </pc:grpChg>
        <pc:picChg chg="del">
          <ac:chgData name="Christine Downs" userId="e8ba56e2-84b9-4685-891c-6c388ea40c87" providerId="ADAL" clId="{245981DF-EFA9-49AA-B723-12D78966735F}" dt="2024-12-20T18:10:06.472" v="3" actId="478"/>
          <ac:picMkLst>
            <pc:docMk/>
            <pc:sldMk cId="821900086" sldId="4056"/>
            <ac:picMk id="3" creationId="{2BA45F97-9239-2AD6-FCCC-DC24FD78D211}"/>
          </ac:picMkLst>
        </pc:picChg>
        <pc:picChg chg="add mod">
          <ac:chgData name="Christine Downs" userId="e8ba56e2-84b9-4685-891c-6c388ea40c87" providerId="ADAL" clId="{245981DF-EFA9-49AA-B723-12D78966735F}" dt="2024-12-20T18:11:24.402" v="14" actId="1076"/>
          <ac:picMkLst>
            <pc:docMk/>
            <pc:sldMk cId="821900086" sldId="4056"/>
            <ac:picMk id="31" creationId="{5828A55F-CA1D-4689-9A3D-F27BB5F48E12}"/>
          </ac:picMkLst>
        </pc:picChg>
      </pc:sldChg>
      <pc:sldChg chg="del">
        <pc:chgData name="Christine Downs" userId="e8ba56e2-84b9-4685-891c-6c388ea40c87" providerId="ADAL" clId="{245981DF-EFA9-49AA-B723-12D78966735F}" dt="2024-12-20T18:09:46.104" v="0" actId="47"/>
        <pc:sldMkLst>
          <pc:docMk/>
          <pc:sldMk cId="3788956349" sldId="4067"/>
        </pc:sldMkLst>
      </pc:sldChg>
      <pc:sldChg chg="ord">
        <pc:chgData name="Christine Downs" userId="e8ba56e2-84b9-4685-891c-6c388ea40c87" providerId="ADAL" clId="{245981DF-EFA9-49AA-B723-12D78966735F}" dt="2025-01-07T17:11:45.372" v="331"/>
        <pc:sldMkLst>
          <pc:docMk/>
          <pc:sldMk cId="1198949762" sldId="4179"/>
        </pc:sldMkLst>
      </pc:sldChg>
      <pc:sldChg chg="ord">
        <pc:chgData name="Christine Downs" userId="e8ba56e2-84b9-4685-891c-6c388ea40c87" providerId="ADAL" clId="{245981DF-EFA9-49AA-B723-12D78966735F}" dt="2025-01-07T17:11:27.043" v="329"/>
        <pc:sldMkLst>
          <pc:docMk/>
          <pc:sldMk cId="3563935277" sldId="4186"/>
        </pc:sldMkLst>
      </pc:sldChg>
      <pc:sldChg chg="ord">
        <pc:chgData name="Christine Downs" userId="e8ba56e2-84b9-4685-891c-6c388ea40c87" providerId="ADAL" clId="{245981DF-EFA9-49AA-B723-12D78966735F}" dt="2025-01-07T17:11:52.477" v="335"/>
        <pc:sldMkLst>
          <pc:docMk/>
          <pc:sldMk cId="726490056" sldId="4188"/>
        </pc:sldMkLst>
      </pc:sldChg>
      <pc:sldChg chg="modNotesTx">
        <pc:chgData name="Christine Downs" userId="e8ba56e2-84b9-4685-891c-6c388ea40c87" providerId="ADAL" clId="{245981DF-EFA9-49AA-B723-12D78966735F}" dt="2025-01-02T16:50:52.215" v="276" actId="20577"/>
        <pc:sldMkLst>
          <pc:docMk/>
          <pc:sldMk cId="2680785951" sldId="4205"/>
        </pc:sldMkLst>
      </pc:sldChg>
      <pc:sldChg chg="modSp mod">
        <pc:chgData name="Christine Downs" userId="e8ba56e2-84b9-4685-891c-6c388ea40c87" providerId="ADAL" clId="{245981DF-EFA9-49AA-B723-12D78966735F}" dt="2025-01-07T17:36:05.277" v="447" actId="404"/>
        <pc:sldMkLst>
          <pc:docMk/>
          <pc:sldMk cId="1759503076" sldId="4212"/>
        </pc:sldMkLst>
        <pc:spChg chg="mod">
          <ac:chgData name="Christine Downs" userId="e8ba56e2-84b9-4685-891c-6c388ea40c87" providerId="ADAL" clId="{245981DF-EFA9-49AA-B723-12D78966735F}" dt="2025-01-07T17:36:05.277" v="447" actId="404"/>
          <ac:spMkLst>
            <pc:docMk/>
            <pc:sldMk cId="1759503076" sldId="4212"/>
            <ac:spMk id="9" creationId="{575CAF03-242D-B24E-9172-BC73F13CA892}"/>
          </ac:spMkLst>
        </pc:spChg>
        <pc:picChg chg="mod">
          <ac:chgData name="Christine Downs" userId="e8ba56e2-84b9-4685-891c-6c388ea40c87" providerId="ADAL" clId="{245981DF-EFA9-49AA-B723-12D78966735F}" dt="2025-01-07T17:35:37.528" v="385" actId="1076"/>
          <ac:picMkLst>
            <pc:docMk/>
            <pc:sldMk cId="1759503076" sldId="4212"/>
            <ac:picMk id="4" creationId="{ACC390CF-1F0B-D04A-9F09-CA03ECAC1B51}"/>
          </ac:picMkLst>
        </pc:picChg>
      </pc:sldChg>
      <pc:sldChg chg="addSp delSp modSp mod modNotesTx">
        <pc:chgData name="Christine Downs" userId="e8ba56e2-84b9-4685-891c-6c388ea40c87" providerId="ADAL" clId="{245981DF-EFA9-49AA-B723-12D78966735F}" dt="2024-12-20T18:57:11.615" v="114" actId="1076"/>
        <pc:sldMkLst>
          <pc:docMk/>
          <pc:sldMk cId="464643755" sldId="4416"/>
        </pc:sldMkLst>
        <pc:spChg chg="mod">
          <ac:chgData name="Christine Downs" userId="e8ba56e2-84b9-4685-891c-6c388ea40c87" providerId="ADAL" clId="{245981DF-EFA9-49AA-B723-12D78966735F}" dt="2024-12-20T18:55:23.225" v="65" actId="1076"/>
          <ac:spMkLst>
            <pc:docMk/>
            <pc:sldMk cId="464643755" sldId="4416"/>
            <ac:spMk id="2" creationId="{7603EBBC-9D64-694C-903F-F3E16A30D23B}"/>
          </ac:spMkLst>
        </pc:spChg>
        <pc:spChg chg="mod">
          <ac:chgData name="Christine Downs" userId="e8ba56e2-84b9-4685-891c-6c388ea40c87" providerId="ADAL" clId="{245981DF-EFA9-49AA-B723-12D78966735F}" dt="2024-12-20T18:57:11.615" v="114" actId="1076"/>
          <ac:spMkLst>
            <pc:docMk/>
            <pc:sldMk cId="464643755" sldId="4416"/>
            <ac:spMk id="4" creationId="{213656BD-692E-4E1A-9B33-A8BFA25CA0EB}"/>
          </ac:spMkLst>
        </pc:spChg>
        <pc:spChg chg="mod">
          <ac:chgData name="Christine Downs" userId="e8ba56e2-84b9-4685-891c-6c388ea40c87" providerId="ADAL" clId="{245981DF-EFA9-49AA-B723-12D78966735F}" dt="2024-12-20T18:55:51.225" v="83" actId="6549"/>
          <ac:spMkLst>
            <pc:docMk/>
            <pc:sldMk cId="464643755" sldId="4416"/>
            <ac:spMk id="5" creationId="{3B5B2C9F-C2F8-40E8-8EF9-4DF407966056}"/>
          </ac:spMkLst>
        </pc:spChg>
        <pc:grpChg chg="mod">
          <ac:chgData name="Christine Downs" userId="e8ba56e2-84b9-4685-891c-6c388ea40c87" providerId="ADAL" clId="{245981DF-EFA9-49AA-B723-12D78966735F}" dt="2024-12-20T18:55:20.723" v="64" actId="1076"/>
          <ac:grpSpMkLst>
            <pc:docMk/>
            <pc:sldMk cId="464643755" sldId="4416"/>
            <ac:grpSpMk id="32" creationId="{7E9AEA36-D448-4F7F-BF42-74D8C366DEF5}"/>
          </ac:grpSpMkLst>
        </pc:grpChg>
        <pc:graphicFrameChg chg="del mod modGraphic">
          <ac:chgData name="Christine Downs" userId="e8ba56e2-84b9-4685-891c-6c388ea40c87" providerId="ADAL" clId="{245981DF-EFA9-49AA-B723-12D78966735F}" dt="2024-12-20T18:55:07.150" v="59" actId="21"/>
          <ac:graphicFrameMkLst>
            <pc:docMk/>
            <pc:sldMk cId="464643755" sldId="4416"/>
            <ac:graphicFrameMk id="6" creationId="{DAAA2C08-13BC-4D45-8952-C4AA26B195F7}"/>
          </ac:graphicFrameMkLst>
        </pc:graphicFrameChg>
        <pc:graphicFrameChg chg="add mod">
          <ac:chgData name="Christine Downs" userId="e8ba56e2-84b9-4685-891c-6c388ea40c87" providerId="ADAL" clId="{245981DF-EFA9-49AA-B723-12D78966735F}" dt="2024-12-20T18:56:08.357" v="86"/>
          <ac:graphicFrameMkLst>
            <pc:docMk/>
            <pc:sldMk cId="464643755" sldId="4416"/>
            <ac:graphicFrameMk id="7" creationId="{DAAA2C08-13BC-4D45-8952-C4AA26B195F7}"/>
          </ac:graphicFrameMkLst>
        </pc:graphicFrameChg>
        <pc:picChg chg="add mod">
          <ac:chgData name="Christine Downs" userId="e8ba56e2-84b9-4685-891c-6c388ea40c87" providerId="ADAL" clId="{245981DF-EFA9-49AA-B723-12D78966735F}" dt="2024-12-20T18:55:27.811" v="68" actId="1076"/>
          <ac:picMkLst>
            <pc:docMk/>
            <pc:sldMk cId="464643755" sldId="4416"/>
            <ac:picMk id="3" creationId="{579CF52A-1EFA-CE16-1105-08EDAA5BF2C4}"/>
          </ac:picMkLst>
        </pc:picChg>
      </pc:sldChg>
      <pc:sldChg chg="modSp mod ord">
        <pc:chgData name="Christine Downs" userId="e8ba56e2-84b9-4685-891c-6c388ea40c87" providerId="ADAL" clId="{245981DF-EFA9-49AA-B723-12D78966735F}" dt="2024-12-20T18:58:57.139" v="143" actId="14100"/>
        <pc:sldMkLst>
          <pc:docMk/>
          <pc:sldMk cId="1217677687" sldId="4550"/>
        </pc:sldMkLst>
        <pc:spChg chg="mod">
          <ac:chgData name="Christine Downs" userId="e8ba56e2-84b9-4685-891c-6c388ea40c87" providerId="ADAL" clId="{245981DF-EFA9-49AA-B723-12D78966735F}" dt="2024-12-20T18:58:57.139" v="143" actId="14100"/>
          <ac:spMkLst>
            <pc:docMk/>
            <pc:sldMk cId="1217677687" sldId="4550"/>
            <ac:spMk id="4" creationId="{213656BD-692E-4E1A-9B33-A8BFA25CA0EB}"/>
          </ac:spMkLst>
        </pc:spChg>
      </pc:sldChg>
      <pc:sldChg chg="ord">
        <pc:chgData name="Christine Downs" userId="e8ba56e2-84b9-4685-891c-6c388ea40c87" providerId="ADAL" clId="{245981DF-EFA9-49AA-B723-12D78966735F}" dt="2025-01-07T17:11:23.405" v="327"/>
        <pc:sldMkLst>
          <pc:docMk/>
          <pc:sldMk cId="1179512640" sldId="4570"/>
        </pc:sldMkLst>
      </pc:sldChg>
      <pc:sldChg chg="del">
        <pc:chgData name="Christine Downs" userId="e8ba56e2-84b9-4685-891c-6c388ea40c87" providerId="ADAL" clId="{245981DF-EFA9-49AA-B723-12D78966735F}" dt="2024-12-20T18:36:23.123" v="28" actId="47"/>
        <pc:sldMkLst>
          <pc:docMk/>
          <pc:sldMk cId="3913003037" sldId="4584"/>
        </pc:sldMkLst>
      </pc:sldChg>
      <pc:sldChg chg="del">
        <pc:chgData name="Christine Downs" userId="e8ba56e2-84b9-4685-891c-6c388ea40c87" providerId="ADAL" clId="{245981DF-EFA9-49AA-B723-12D78966735F}" dt="2024-12-20T18:36:23.123" v="28" actId="47"/>
        <pc:sldMkLst>
          <pc:docMk/>
          <pc:sldMk cId="1474518763" sldId="4585"/>
        </pc:sldMkLst>
      </pc:sldChg>
      <pc:sldChg chg="del">
        <pc:chgData name="Christine Downs" userId="e8ba56e2-84b9-4685-891c-6c388ea40c87" providerId="ADAL" clId="{245981DF-EFA9-49AA-B723-12D78966735F}" dt="2024-12-20T18:36:23.123" v="28" actId="47"/>
        <pc:sldMkLst>
          <pc:docMk/>
          <pc:sldMk cId="3937427063" sldId="4586"/>
        </pc:sldMkLst>
      </pc:sldChg>
      <pc:sldChg chg="del">
        <pc:chgData name="Christine Downs" userId="e8ba56e2-84b9-4685-891c-6c388ea40c87" providerId="ADAL" clId="{245981DF-EFA9-49AA-B723-12D78966735F}" dt="2025-01-02T16:51:37.613" v="278" actId="47"/>
        <pc:sldMkLst>
          <pc:docMk/>
          <pc:sldMk cId="1981434310" sldId="4587"/>
        </pc:sldMkLst>
      </pc:sldChg>
      <pc:sldChg chg="del">
        <pc:chgData name="Christine Downs" userId="e8ba56e2-84b9-4685-891c-6c388ea40c87" providerId="ADAL" clId="{245981DF-EFA9-49AA-B723-12D78966735F}" dt="2024-12-20T18:09:55.053" v="1" actId="47"/>
        <pc:sldMkLst>
          <pc:docMk/>
          <pc:sldMk cId="3587382345" sldId="4589"/>
        </pc:sldMkLst>
      </pc:sldChg>
      <pc:sldChg chg="modSp mod">
        <pc:chgData name="Christine Downs" userId="e8ba56e2-84b9-4685-891c-6c388ea40c87" providerId="ADAL" clId="{245981DF-EFA9-49AA-B723-12D78966735F}" dt="2024-12-20T18:36:53.332" v="29" actId="20577"/>
        <pc:sldMkLst>
          <pc:docMk/>
          <pc:sldMk cId="833005932" sldId="4590"/>
        </pc:sldMkLst>
        <pc:spChg chg="mod">
          <ac:chgData name="Christine Downs" userId="e8ba56e2-84b9-4685-891c-6c388ea40c87" providerId="ADAL" clId="{245981DF-EFA9-49AA-B723-12D78966735F}" dt="2024-12-20T18:36:53.332" v="29" actId="20577"/>
          <ac:spMkLst>
            <pc:docMk/>
            <pc:sldMk cId="833005932" sldId="4590"/>
            <ac:spMk id="289" creationId="{00000000-0000-0000-0000-000000000000}"/>
          </ac:spMkLst>
        </pc:spChg>
      </pc:sldChg>
      <pc:sldChg chg="modSp mod modNotesTx">
        <pc:chgData name="Christine Downs" userId="e8ba56e2-84b9-4685-891c-6c388ea40c87" providerId="ADAL" clId="{245981DF-EFA9-49AA-B723-12D78966735F}" dt="2025-01-02T16:53:27.268" v="286"/>
        <pc:sldMkLst>
          <pc:docMk/>
          <pc:sldMk cId="3301069572" sldId="4855"/>
        </pc:sldMkLst>
        <pc:picChg chg="mod">
          <ac:chgData name="Christine Downs" userId="e8ba56e2-84b9-4685-891c-6c388ea40c87" providerId="ADAL" clId="{245981DF-EFA9-49AA-B723-12D78966735F}" dt="2025-01-02T16:53:14.299" v="285" actId="14826"/>
          <ac:picMkLst>
            <pc:docMk/>
            <pc:sldMk cId="3301069572" sldId="4855"/>
            <ac:picMk id="5" creationId="{98A25A53-0F0F-28BA-CD81-338D5D07C679}"/>
          </ac:picMkLst>
        </pc:picChg>
      </pc:sldChg>
      <pc:sldChg chg="modSp mod">
        <pc:chgData name="Christine Downs" userId="e8ba56e2-84b9-4685-891c-6c388ea40c87" providerId="ADAL" clId="{245981DF-EFA9-49AA-B723-12D78966735F}" dt="2025-01-02T16:52:15.056" v="284" actId="404"/>
        <pc:sldMkLst>
          <pc:docMk/>
          <pc:sldMk cId="2793988720" sldId="4859"/>
        </pc:sldMkLst>
        <pc:spChg chg="mod">
          <ac:chgData name="Christine Downs" userId="e8ba56e2-84b9-4685-891c-6c388ea40c87" providerId="ADAL" clId="{245981DF-EFA9-49AA-B723-12D78966735F}" dt="2025-01-02T16:52:15.056" v="284" actId="404"/>
          <ac:spMkLst>
            <pc:docMk/>
            <pc:sldMk cId="2793988720" sldId="4859"/>
            <ac:spMk id="12" creationId="{1F80FC8A-824C-084C-83E0-413165DCA5D7}"/>
          </ac:spMkLst>
        </pc:spChg>
      </pc:sldChg>
      <pc:sldChg chg="addSp delSp modSp new mod modNotesTx">
        <pc:chgData name="Christine Downs" userId="e8ba56e2-84b9-4685-891c-6c388ea40c87" providerId="ADAL" clId="{245981DF-EFA9-49AA-B723-12D78966735F}" dt="2025-01-02T16:35:53.066" v="271" actId="1076"/>
        <pc:sldMkLst>
          <pc:docMk/>
          <pc:sldMk cId="3392491913" sldId="4861"/>
        </pc:sldMkLst>
        <pc:spChg chg="mod">
          <ac:chgData name="Christine Downs" userId="e8ba56e2-84b9-4685-891c-6c388ea40c87" providerId="ADAL" clId="{245981DF-EFA9-49AA-B723-12D78966735F}" dt="2025-01-02T16:35:50.389" v="270" actId="14100"/>
          <ac:spMkLst>
            <pc:docMk/>
            <pc:sldMk cId="3392491913" sldId="4861"/>
            <ac:spMk id="2" creationId="{B7C75DFC-3D8F-3834-6491-0B330AF7D93E}"/>
          </ac:spMkLst>
        </pc:spChg>
        <pc:spChg chg="mod">
          <ac:chgData name="Christine Downs" userId="e8ba56e2-84b9-4685-891c-6c388ea40c87" providerId="ADAL" clId="{245981DF-EFA9-49AA-B723-12D78966735F}" dt="2025-01-02T16:34:26.772" v="163" actId="20577"/>
          <ac:spMkLst>
            <pc:docMk/>
            <pc:sldMk cId="3392491913" sldId="4861"/>
            <ac:spMk id="3" creationId="{864BC338-3708-0508-BBDE-F13736FA1E00}"/>
          </ac:spMkLst>
        </pc:spChg>
        <pc:picChg chg="add mod">
          <ac:chgData name="Christine Downs" userId="e8ba56e2-84b9-4685-891c-6c388ea40c87" providerId="ADAL" clId="{245981DF-EFA9-49AA-B723-12D78966735F}" dt="2025-01-02T16:34:21.624" v="146" actId="1076"/>
          <ac:picMkLst>
            <pc:docMk/>
            <pc:sldMk cId="3392491913" sldId="4861"/>
            <ac:picMk id="5" creationId="{1538E58A-B762-87C8-9A20-9A937DD1A666}"/>
          </ac:picMkLst>
        </pc:picChg>
        <pc:picChg chg="add del">
          <ac:chgData name="Christine Downs" userId="e8ba56e2-84b9-4685-891c-6c388ea40c87" providerId="ADAL" clId="{245981DF-EFA9-49AA-B723-12D78966735F}" dt="2025-01-02T16:34:59.254" v="263" actId="22"/>
          <ac:picMkLst>
            <pc:docMk/>
            <pc:sldMk cId="3392491913" sldId="4861"/>
            <ac:picMk id="7" creationId="{A4472516-8423-E3CC-7189-7920784452D2}"/>
          </ac:picMkLst>
        </pc:picChg>
        <pc:picChg chg="add mod">
          <ac:chgData name="Christine Downs" userId="e8ba56e2-84b9-4685-891c-6c388ea40c87" providerId="ADAL" clId="{245981DF-EFA9-49AA-B723-12D78966735F}" dt="2025-01-02T16:35:53.066" v="271" actId="1076"/>
          <ac:picMkLst>
            <pc:docMk/>
            <pc:sldMk cId="3392491913" sldId="4861"/>
            <ac:picMk id="9" creationId="{8153B633-3B78-087D-53FC-2AE956529973}"/>
          </ac:picMkLst>
        </pc:picChg>
      </pc:sldChg>
      <pc:sldChg chg="modSp mod">
        <pc:chgData name="Christine Downs" userId="e8ba56e2-84b9-4685-891c-6c388ea40c87" providerId="ADAL" clId="{245981DF-EFA9-49AA-B723-12D78966735F}" dt="2025-01-02T16:51:53.606" v="281" actId="404"/>
        <pc:sldMkLst>
          <pc:docMk/>
          <pc:sldMk cId="2791884779" sldId="4862"/>
        </pc:sldMkLst>
        <pc:spChg chg="mod">
          <ac:chgData name="Christine Downs" userId="e8ba56e2-84b9-4685-891c-6c388ea40c87" providerId="ADAL" clId="{245981DF-EFA9-49AA-B723-12D78966735F}" dt="2025-01-02T16:51:53.606" v="281" actId="404"/>
          <ac:spMkLst>
            <pc:docMk/>
            <pc:sldMk cId="2791884779" sldId="4862"/>
            <ac:spMk id="12" creationId="{1F80FC8A-824C-084C-83E0-413165DCA5D7}"/>
          </ac:spMkLst>
        </pc:spChg>
      </pc:sldChg>
      <pc:sldChg chg="addSp modSp new mod">
        <pc:chgData name="Christine Downs" userId="e8ba56e2-84b9-4685-891c-6c388ea40c87" providerId="ADAL" clId="{245981DF-EFA9-49AA-B723-12D78966735F}" dt="2025-01-07T17:08:58" v="306" actId="14100"/>
        <pc:sldMkLst>
          <pc:docMk/>
          <pc:sldMk cId="739347260" sldId="4863"/>
        </pc:sldMkLst>
        <pc:spChg chg="mod">
          <ac:chgData name="Christine Downs" userId="e8ba56e2-84b9-4685-891c-6c388ea40c87" providerId="ADAL" clId="{245981DF-EFA9-49AA-B723-12D78966735F}" dt="2025-01-07T16:49:56.633" v="302" actId="20577"/>
          <ac:spMkLst>
            <pc:docMk/>
            <pc:sldMk cId="739347260" sldId="4863"/>
            <ac:spMk id="2" creationId="{D08DCEFA-6DA0-1C0A-9678-C73D49F1A887}"/>
          </ac:spMkLst>
        </pc:spChg>
        <pc:picChg chg="add mod">
          <ac:chgData name="Christine Downs" userId="e8ba56e2-84b9-4685-891c-6c388ea40c87" providerId="ADAL" clId="{245981DF-EFA9-49AA-B723-12D78966735F}" dt="2025-01-07T17:08:58" v="306" actId="14100"/>
          <ac:picMkLst>
            <pc:docMk/>
            <pc:sldMk cId="739347260" sldId="4863"/>
            <ac:picMk id="4" creationId="{4F9AF427-CDF8-E1F4-A9D4-9954FEC33409}"/>
          </ac:picMkLst>
        </pc:picChg>
      </pc:sldChg>
      <pc:sldChg chg="addSp modSp new mod">
        <pc:chgData name="Christine Downs" userId="e8ba56e2-84b9-4685-891c-6c388ea40c87" providerId="ADAL" clId="{245981DF-EFA9-49AA-B723-12D78966735F}" dt="2025-01-07T17:10:06.223" v="325" actId="20577"/>
        <pc:sldMkLst>
          <pc:docMk/>
          <pc:sldMk cId="1590014340" sldId="4864"/>
        </pc:sldMkLst>
        <pc:spChg chg="mod">
          <ac:chgData name="Christine Downs" userId="e8ba56e2-84b9-4685-891c-6c388ea40c87" providerId="ADAL" clId="{245981DF-EFA9-49AA-B723-12D78966735F}" dt="2025-01-07T17:10:06.223" v="325" actId="20577"/>
          <ac:spMkLst>
            <pc:docMk/>
            <pc:sldMk cId="1590014340" sldId="4864"/>
            <ac:spMk id="2" creationId="{66FA7CAF-82E4-101F-1888-9D4F9E8C8706}"/>
          </ac:spMkLst>
        </pc:spChg>
        <pc:picChg chg="add mod">
          <ac:chgData name="Christine Downs" userId="e8ba56e2-84b9-4685-891c-6c388ea40c87" providerId="ADAL" clId="{245981DF-EFA9-49AA-B723-12D78966735F}" dt="2025-01-07T17:09:32.533" v="310" actId="1076"/>
          <ac:picMkLst>
            <pc:docMk/>
            <pc:sldMk cId="1590014340" sldId="4864"/>
            <ac:picMk id="4" creationId="{FE02FC5C-D4A7-578B-86C7-AA2F4E91896D}"/>
          </ac:picMkLst>
        </pc:picChg>
        <pc:picChg chg="add mod">
          <ac:chgData name="Christine Downs" userId="e8ba56e2-84b9-4685-891c-6c388ea40c87" providerId="ADAL" clId="{245981DF-EFA9-49AA-B723-12D78966735F}" dt="2025-01-07T17:10:02.823" v="313" actId="1076"/>
          <ac:picMkLst>
            <pc:docMk/>
            <pc:sldMk cId="1590014340" sldId="4864"/>
            <ac:picMk id="6" creationId="{1AE5D436-DEC7-FDB4-F6FF-F3911E934945}"/>
          </ac:picMkLst>
        </pc:picChg>
      </pc:sldChg>
      <pc:sldMasterChg chg="delSldLayout">
        <pc:chgData name="Christine Downs" userId="e8ba56e2-84b9-4685-891c-6c388ea40c87" providerId="ADAL" clId="{245981DF-EFA9-49AA-B723-12D78966735F}" dt="2024-12-20T18:36:23.123" v="28" actId="47"/>
        <pc:sldMasterMkLst>
          <pc:docMk/>
          <pc:sldMasterMk cId="4234490398" sldId="2147483729"/>
        </pc:sldMasterMkLst>
        <pc:sldLayoutChg chg="del">
          <pc:chgData name="Christine Downs" userId="e8ba56e2-84b9-4685-891c-6c388ea40c87" providerId="ADAL" clId="{245981DF-EFA9-49AA-B723-12D78966735F}" dt="2024-12-20T18:36:23.123" v="28" actId="47"/>
          <pc:sldLayoutMkLst>
            <pc:docMk/>
            <pc:sldMasterMk cId="4234490398" sldId="2147483729"/>
            <pc:sldLayoutMk cId="2383086554" sldId="214748396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7D8A23-9511-41BE-B716-7FB6398A348B}" type="doc">
      <dgm:prSet loTypeId="urn:microsoft.com/office/officeart/2005/8/layout/cycle2" loCatId="cycle" qsTypeId="urn:microsoft.com/office/officeart/2005/8/quickstyle/simple2" qsCatId="simple" csTypeId="urn:microsoft.com/office/officeart/2005/8/colors/accent1_1" csCatId="accent1" phldr="1"/>
      <dgm:spPr/>
      <dgm:t>
        <a:bodyPr/>
        <a:lstStyle/>
        <a:p>
          <a:endParaRPr lang="en-US"/>
        </a:p>
      </dgm:t>
    </dgm:pt>
    <dgm:pt modelId="{9BEDB335-0C7E-446B-9CA8-A47DCC16D7F1}">
      <dgm:prSet phldrT="[Text]" custT="1"/>
      <dgm:spPr/>
      <dgm:t>
        <a:bodyPr/>
        <a:lstStyle/>
        <a:p>
          <a:r>
            <a:rPr lang="en-US" sz="3200" b="1">
              <a:latin typeface="Hind Vadodara" panose="020B0604020202020204" charset="0"/>
              <a:cs typeface="Hind Vadodara" panose="020B0604020202020204" charset="0"/>
            </a:rPr>
            <a:t>Define</a:t>
          </a:r>
        </a:p>
      </dgm:t>
    </dgm:pt>
    <dgm:pt modelId="{CBBCF72E-66CD-47FC-A2FA-148ECD45612F}" type="parTrans" cxnId="{BAED4468-A179-4C5F-92CA-E5D641D63E05}">
      <dgm:prSet/>
      <dgm:spPr/>
      <dgm:t>
        <a:bodyPr/>
        <a:lstStyle/>
        <a:p>
          <a:endParaRPr lang="en-US" sz="2400" b="1">
            <a:latin typeface="Hind Vadodara" panose="020B0604020202020204" charset="0"/>
            <a:cs typeface="Hind Vadodara" panose="020B0604020202020204" charset="0"/>
          </a:endParaRPr>
        </a:p>
      </dgm:t>
    </dgm:pt>
    <dgm:pt modelId="{0E31AB42-DC4D-466D-BADF-BED445A6F6C1}" type="sibTrans" cxnId="{BAED4468-A179-4C5F-92CA-E5D641D63E05}">
      <dgm:prSet custT="1"/>
      <dgm:spPr/>
      <dgm:t>
        <a:bodyPr/>
        <a:lstStyle/>
        <a:p>
          <a:pPr rtl="0"/>
          <a:endParaRPr lang="en-US" sz="2400" b="1">
            <a:latin typeface="Hind Vadodara" panose="020B0604020202020204" charset="0"/>
            <a:cs typeface="Hind Vadodara" panose="020B0604020202020204" charset="0"/>
          </a:endParaRPr>
        </a:p>
      </dgm:t>
    </dgm:pt>
    <dgm:pt modelId="{95CA2146-9E13-4983-B5E5-527ABED83C73}">
      <dgm:prSet phldrT="[Text]" custT="1"/>
      <dgm:spPr/>
      <dgm:t>
        <a:bodyPr/>
        <a:lstStyle/>
        <a:p>
          <a:r>
            <a:rPr lang="en-US" sz="3200" b="1">
              <a:latin typeface="Hind Vadodara" panose="020B0604020202020204" charset="0"/>
              <a:cs typeface="Hind Vadodara" panose="020B0604020202020204" charset="0"/>
            </a:rPr>
            <a:t>Teach</a:t>
          </a:r>
        </a:p>
      </dgm:t>
    </dgm:pt>
    <dgm:pt modelId="{1D009BB9-CF8B-48D4-A3C4-17F750EBD099}" type="parTrans" cxnId="{0FB771B9-46BF-4F01-BB0D-9C2292C53E30}">
      <dgm:prSet/>
      <dgm:spPr/>
      <dgm:t>
        <a:bodyPr/>
        <a:lstStyle/>
        <a:p>
          <a:endParaRPr lang="en-US" sz="2400" b="1">
            <a:latin typeface="Hind Vadodara" panose="020B0604020202020204" charset="0"/>
            <a:cs typeface="Hind Vadodara" panose="020B0604020202020204" charset="0"/>
          </a:endParaRPr>
        </a:p>
      </dgm:t>
    </dgm:pt>
    <dgm:pt modelId="{C63DE488-0AC8-4356-AE3B-403635143E64}" type="sibTrans" cxnId="{0FB771B9-46BF-4F01-BB0D-9C2292C53E30}">
      <dgm:prSet custT="1"/>
      <dgm:spPr/>
      <dgm:t>
        <a:bodyPr/>
        <a:lstStyle/>
        <a:p>
          <a:pPr rtl="0"/>
          <a:endParaRPr lang="en-US" sz="2400" b="1">
            <a:latin typeface="Hind Vadodara" panose="020B0604020202020204" charset="0"/>
            <a:cs typeface="Hind Vadodara" panose="020B0604020202020204" charset="0"/>
          </a:endParaRPr>
        </a:p>
      </dgm:t>
    </dgm:pt>
    <dgm:pt modelId="{A7F19FAA-D92A-48CC-949F-96E2259F7A2A}">
      <dgm:prSet phldrT="[Text]" custT="1"/>
      <dgm:spPr/>
      <dgm:t>
        <a:bodyPr/>
        <a:lstStyle/>
        <a:p>
          <a:r>
            <a:rPr lang="en-US" sz="3200" b="1">
              <a:latin typeface="Hind Vadodara" panose="020B0604020202020204" charset="0"/>
              <a:cs typeface="Hind Vadodara" panose="020B0604020202020204" charset="0"/>
            </a:rPr>
            <a:t>Prompt</a:t>
          </a:r>
        </a:p>
      </dgm:t>
    </dgm:pt>
    <dgm:pt modelId="{4D87280D-EB63-433D-81F8-F5BFA902DCDC}" type="parTrans" cxnId="{BA084427-05AF-4ED1-9726-B1C382B6C1D2}">
      <dgm:prSet/>
      <dgm:spPr/>
      <dgm:t>
        <a:bodyPr/>
        <a:lstStyle/>
        <a:p>
          <a:endParaRPr lang="en-US" sz="2400" b="1">
            <a:latin typeface="Hind Vadodara" panose="020B0604020202020204" charset="0"/>
            <a:cs typeface="Hind Vadodara" panose="020B0604020202020204" charset="0"/>
          </a:endParaRPr>
        </a:p>
      </dgm:t>
    </dgm:pt>
    <dgm:pt modelId="{02E14412-3FF1-4F1D-AD17-28BA46252E91}" type="sibTrans" cxnId="{BA084427-05AF-4ED1-9726-B1C382B6C1D2}">
      <dgm:prSet custT="1"/>
      <dgm:spPr/>
      <dgm:t>
        <a:bodyPr/>
        <a:lstStyle/>
        <a:p>
          <a:pPr rtl="0"/>
          <a:endParaRPr lang="en-US" sz="2400" b="1">
            <a:latin typeface="Hind Vadodara" panose="020B0604020202020204" charset="0"/>
            <a:cs typeface="Hind Vadodara" panose="020B0604020202020204" charset="0"/>
          </a:endParaRPr>
        </a:p>
      </dgm:t>
    </dgm:pt>
    <dgm:pt modelId="{E326B890-9B2C-4389-9C4D-A7DA481933FF}">
      <dgm:prSet phldrT="[Text]" custT="1"/>
      <dgm:spPr/>
      <dgm:t>
        <a:bodyPr/>
        <a:lstStyle/>
        <a:p>
          <a:r>
            <a:rPr lang="en-US" sz="3200" b="1">
              <a:latin typeface="Hind Vadodara" panose="020B0604020202020204" charset="0"/>
              <a:cs typeface="Hind Vadodara" panose="020B0604020202020204" charset="0"/>
            </a:rPr>
            <a:t>Monitor</a:t>
          </a:r>
        </a:p>
      </dgm:t>
    </dgm:pt>
    <dgm:pt modelId="{7137295D-EBD0-416F-A1D2-FDAAACB93457}" type="parTrans" cxnId="{5B4FB40D-22A3-4126-95DC-1998FF14A5A6}">
      <dgm:prSet/>
      <dgm:spPr/>
      <dgm:t>
        <a:bodyPr/>
        <a:lstStyle/>
        <a:p>
          <a:endParaRPr lang="en-US" sz="2400" b="1">
            <a:latin typeface="Hind Vadodara" panose="020B0604020202020204" charset="0"/>
            <a:cs typeface="Hind Vadodara" panose="020B0604020202020204" charset="0"/>
          </a:endParaRPr>
        </a:p>
      </dgm:t>
    </dgm:pt>
    <dgm:pt modelId="{DFB31459-10E2-47C3-8481-2D0F80240145}" type="sibTrans" cxnId="{5B4FB40D-22A3-4126-95DC-1998FF14A5A6}">
      <dgm:prSet custT="1"/>
      <dgm:spPr/>
      <dgm:t>
        <a:bodyPr/>
        <a:lstStyle/>
        <a:p>
          <a:pPr rtl="0"/>
          <a:endParaRPr lang="en-US" sz="2400" b="1">
            <a:latin typeface="Hind Vadodara" panose="020B0604020202020204" charset="0"/>
            <a:cs typeface="Hind Vadodara" panose="020B0604020202020204" charset="0"/>
          </a:endParaRPr>
        </a:p>
      </dgm:t>
    </dgm:pt>
    <dgm:pt modelId="{F4994BF6-ED80-4886-A657-0E1EDA961148}">
      <dgm:prSet phldrT="[Text]" custT="1"/>
      <dgm:spPr/>
      <dgm:t>
        <a:bodyPr/>
        <a:lstStyle/>
        <a:p>
          <a:r>
            <a:rPr lang="en-US" sz="3200" b="1">
              <a:latin typeface="Hind Vadodara" panose="020B0604020202020204" charset="0"/>
              <a:cs typeface="Hind Vadodara" panose="020B0604020202020204" charset="0"/>
            </a:rPr>
            <a:t>Evaluate</a:t>
          </a:r>
        </a:p>
      </dgm:t>
    </dgm:pt>
    <dgm:pt modelId="{C0BA8A35-15F6-40A8-9C6C-BFF2F64036B5}" type="parTrans" cxnId="{46F56A3B-C11A-4106-80CD-2DA73E404FF3}">
      <dgm:prSet/>
      <dgm:spPr/>
      <dgm:t>
        <a:bodyPr/>
        <a:lstStyle/>
        <a:p>
          <a:endParaRPr lang="en-US" sz="2400" b="1">
            <a:latin typeface="Hind Vadodara" panose="020B0604020202020204" charset="0"/>
            <a:cs typeface="Hind Vadodara" panose="020B0604020202020204" charset="0"/>
          </a:endParaRPr>
        </a:p>
      </dgm:t>
    </dgm:pt>
    <dgm:pt modelId="{321D2384-17AC-4001-B49F-F67BB04AB0FB}" type="sibTrans" cxnId="{46F56A3B-C11A-4106-80CD-2DA73E404FF3}">
      <dgm:prSet custT="1"/>
      <dgm:spPr/>
      <dgm:t>
        <a:bodyPr/>
        <a:lstStyle/>
        <a:p>
          <a:pPr rtl="0"/>
          <a:endParaRPr lang="en-US" sz="2400" b="1">
            <a:latin typeface="Hind Vadodara" panose="020B0604020202020204" charset="0"/>
            <a:cs typeface="Hind Vadodara" panose="020B0604020202020204" charset="0"/>
          </a:endParaRPr>
        </a:p>
      </dgm:t>
    </dgm:pt>
    <dgm:pt modelId="{88E161A4-0CD2-4EFF-8EA8-21B3FF05D86D}" type="pres">
      <dgm:prSet presAssocID="{5B7D8A23-9511-41BE-B716-7FB6398A348B}" presName="cycle" presStyleCnt="0">
        <dgm:presLayoutVars>
          <dgm:dir/>
          <dgm:resizeHandles val="exact"/>
        </dgm:presLayoutVars>
      </dgm:prSet>
      <dgm:spPr/>
    </dgm:pt>
    <dgm:pt modelId="{EFE3AA40-84BB-4795-A956-DDB101BF5CC1}" type="pres">
      <dgm:prSet presAssocID="{9BEDB335-0C7E-446B-9CA8-A47DCC16D7F1}" presName="node" presStyleLbl="node1" presStyleIdx="0" presStyleCnt="5" custScaleX="138854">
        <dgm:presLayoutVars>
          <dgm:bulletEnabled val="1"/>
        </dgm:presLayoutVars>
      </dgm:prSet>
      <dgm:spPr/>
    </dgm:pt>
    <dgm:pt modelId="{56881306-0821-4A12-898D-4D01816DE76A}" type="pres">
      <dgm:prSet presAssocID="{0E31AB42-DC4D-466D-BADF-BED445A6F6C1}" presName="sibTrans" presStyleLbl="sibTrans2D1" presStyleIdx="0" presStyleCnt="5"/>
      <dgm:spPr/>
    </dgm:pt>
    <dgm:pt modelId="{8CDD9465-222C-49D3-8BAF-C22DA4E5F3AD}" type="pres">
      <dgm:prSet presAssocID="{0E31AB42-DC4D-466D-BADF-BED445A6F6C1}" presName="connectorText" presStyleLbl="sibTrans2D1" presStyleIdx="0" presStyleCnt="5"/>
      <dgm:spPr/>
    </dgm:pt>
    <dgm:pt modelId="{98EB08AC-22EE-4654-ADDB-A0997F79C1EF}" type="pres">
      <dgm:prSet presAssocID="{95CA2146-9E13-4983-B5E5-527ABED83C73}" presName="node" presStyleLbl="node1" presStyleIdx="1" presStyleCnt="5" custScaleX="138854" custRadScaleRad="126543" custRadScaleInc="10964">
        <dgm:presLayoutVars>
          <dgm:bulletEnabled val="1"/>
        </dgm:presLayoutVars>
      </dgm:prSet>
      <dgm:spPr/>
    </dgm:pt>
    <dgm:pt modelId="{C643DE33-F4A7-40F9-90E2-A94B0707418B}" type="pres">
      <dgm:prSet presAssocID="{C63DE488-0AC8-4356-AE3B-403635143E64}" presName="sibTrans" presStyleLbl="sibTrans2D1" presStyleIdx="1" presStyleCnt="5"/>
      <dgm:spPr/>
    </dgm:pt>
    <dgm:pt modelId="{6CE50B3E-077F-4728-AFA3-A2DE29C1F0B8}" type="pres">
      <dgm:prSet presAssocID="{C63DE488-0AC8-4356-AE3B-403635143E64}" presName="connectorText" presStyleLbl="sibTrans2D1" presStyleIdx="1" presStyleCnt="5"/>
      <dgm:spPr/>
    </dgm:pt>
    <dgm:pt modelId="{EED18652-69C0-4D65-89C2-F152D1B61F92}" type="pres">
      <dgm:prSet presAssocID="{A7F19FAA-D92A-48CC-949F-96E2259F7A2A}" presName="node" presStyleLbl="node1" presStyleIdx="2" presStyleCnt="5" custScaleX="138854" custRadScaleRad="133694" custRadScaleInc="-39618">
        <dgm:presLayoutVars>
          <dgm:bulletEnabled val="1"/>
        </dgm:presLayoutVars>
      </dgm:prSet>
      <dgm:spPr/>
    </dgm:pt>
    <dgm:pt modelId="{45707772-FD7A-488E-84A1-CE0F87A3E037}" type="pres">
      <dgm:prSet presAssocID="{02E14412-3FF1-4F1D-AD17-28BA46252E91}" presName="sibTrans" presStyleLbl="sibTrans2D1" presStyleIdx="2" presStyleCnt="5"/>
      <dgm:spPr/>
    </dgm:pt>
    <dgm:pt modelId="{90B0B837-823D-45A0-8693-46AFA43FA636}" type="pres">
      <dgm:prSet presAssocID="{02E14412-3FF1-4F1D-AD17-28BA46252E91}" presName="connectorText" presStyleLbl="sibTrans2D1" presStyleIdx="2" presStyleCnt="5"/>
      <dgm:spPr/>
    </dgm:pt>
    <dgm:pt modelId="{C316E25F-A236-497A-9404-F6B570F14A76}" type="pres">
      <dgm:prSet presAssocID="{E326B890-9B2C-4389-9C4D-A7DA481933FF}" presName="node" presStyleLbl="node1" presStyleIdx="3" presStyleCnt="5" custScaleX="138854" custRadScaleRad="122762" custRadScaleInc="35343">
        <dgm:presLayoutVars>
          <dgm:bulletEnabled val="1"/>
        </dgm:presLayoutVars>
      </dgm:prSet>
      <dgm:spPr/>
    </dgm:pt>
    <dgm:pt modelId="{C6A98FFE-6C84-439C-A82F-2E3641F7E139}" type="pres">
      <dgm:prSet presAssocID="{DFB31459-10E2-47C3-8481-2D0F80240145}" presName="sibTrans" presStyleLbl="sibTrans2D1" presStyleIdx="3" presStyleCnt="5"/>
      <dgm:spPr/>
    </dgm:pt>
    <dgm:pt modelId="{AAF1579C-AFCD-49F8-B4AF-1B0010541EBF}" type="pres">
      <dgm:prSet presAssocID="{DFB31459-10E2-47C3-8481-2D0F80240145}" presName="connectorText" presStyleLbl="sibTrans2D1" presStyleIdx="3" presStyleCnt="5"/>
      <dgm:spPr/>
    </dgm:pt>
    <dgm:pt modelId="{E58902C2-6BF8-440F-8E06-087096B3E2B8}" type="pres">
      <dgm:prSet presAssocID="{F4994BF6-ED80-4886-A657-0E1EDA961148}" presName="node" presStyleLbl="node1" presStyleIdx="4" presStyleCnt="5" custScaleX="138854" custRadScaleRad="112459" custRadScaleInc="-5954">
        <dgm:presLayoutVars>
          <dgm:bulletEnabled val="1"/>
        </dgm:presLayoutVars>
      </dgm:prSet>
      <dgm:spPr/>
    </dgm:pt>
    <dgm:pt modelId="{FEEBF1C3-451B-4D2B-93CD-37B1BAF97B99}" type="pres">
      <dgm:prSet presAssocID="{321D2384-17AC-4001-B49F-F67BB04AB0FB}" presName="sibTrans" presStyleLbl="sibTrans2D1" presStyleIdx="4" presStyleCnt="5"/>
      <dgm:spPr/>
    </dgm:pt>
    <dgm:pt modelId="{34AB004E-F319-4863-B896-3C418726A53D}" type="pres">
      <dgm:prSet presAssocID="{321D2384-17AC-4001-B49F-F67BB04AB0FB}" presName="connectorText" presStyleLbl="sibTrans2D1" presStyleIdx="4" presStyleCnt="5"/>
      <dgm:spPr/>
    </dgm:pt>
  </dgm:ptLst>
  <dgm:cxnLst>
    <dgm:cxn modelId="{5B4FB40D-22A3-4126-95DC-1998FF14A5A6}" srcId="{5B7D8A23-9511-41BE-B716-7FB6398A348B}" destId="{E326B890-9B2C-4389-9C4D-A7DA481933FF}" srcOrd="3" destOrd="0" parTransId="{7137295D-EBD0-416F-A1D2-FDAAACB93457}" sibTransId="{DFB31459-10E2-47C3-8481-2D0F80240145}"/>
    <dgm:cxn modelId="{BA084427-05AF-4ED1-9726-B1C382B6C1D2}" srcId="{5B7D8A23-9511-41BE-B716-7FB6398A348B}" destId="{A7F19FAA-D92A-48CC-949F-96E2259F7A2A}" srcOrd="2" destOrd="0" parTransId="{4D87280D-EB63-433D-81F8-F5BFA902DCDC}" sibTransId="{02E14412-3FF1-4F1D-AD17-28BA46252E91}"/>
    <dgm:cxn modelId="{D3D48D29-5B96-4082-B4CC-F9B50BDE1B1D}" type="presOf" srcId="{C63DE488-0AC8-4356-AE3B-403635143E64}" destId="{6CE50B3E-077F-4728-AFA3-A2DE29C1F0B8}" srcOrd="1" destOrd="0" presId="urn:microsoft.com/office/officeart/2005/8/layout/cycle2"/>
    <dgm:cxn modelId="{04FA2B34-0280-4538-8CFF-EAEE6AFBA334}" type="presOf" srcId="{02E14412-3FF1-4F1D-AD17-28BA46252E91}" destId="{90B0B837-823D-45A0-8693-46AFA43FA636}" srcOrd="1" destOrd="0" presId="urn:microsoft.com/office/officeart/2005/8/layout/cycle2"/>
    <dgm:cxn modelId="{4C6A0A37-CA7F-47A3-BCF1-2C00C7FC6313}" type="presOf" srcId="{DFB31459-10E2-47C3-8481-2D0F80240145}" destId="{AAF1579C-AFCD-49F8-B4AF-1B0010541EBF}" srcOrd="1" destOrd="0" presId="urn:microsoft.com/office/officeart/2005/8/layout/cycle2"/>
    <dgm:cxn modelId="{46F56A3B-C11A-4106-80CD-2DA73E404FF3}" srcId="{5B7D8A23-9511-41BE-B716-7FB6398A348B}" destId="{F4994BF6-ED80-4886-A657-0E1EDA961148}" srcOrd="4" destOrd="0" parTransId="{C0BA8A35-15F6-40A8-9C6C-BFF2F64036B5}" sibTransId="{321D2384-17AC-4001-B49F-F67BB04AB0FB}"/>
    <dgm:cxn modelId="{41248560-9194-4E8C-ADC5-C01B5A0F207A}" type="presOf" srcId="{0E31AB42-DC4D-466D-BADF-BED445A6F6C1}" destId="{8CDD9465-222C-49D3-8BAF-C22DA4E5F3AD}" srcOrd="1" destOrd="0" presId="urn:microsoft.com/office/officeart/2005/8/layout/cycle2"/>
    <dgm:cxn modelId="{BAED4468-A179-4C5F-92CA-E5D641D63E05}" srcId="{5B7D8A23-9511-41BE-B716-7FB6398A348B}" destId="{9BEDB335-0C7E-446B-9CA8-A47DCC16D7F1}" srcOrd="0" destOrd="0" parTransId="{CBBCF72E-66CD-47FC-A2FA-148ECD45612F}" sibTransId="{0E31AB42-DC4D-466D-BADF-BED445A6F6C1}"/>
    <dgm:cxn modelId="{EC226F4A-7A00-4513-97B6-C96FD549CD38}" type="presOf" srcId="{02E14412-3FF1-4F1D-AD17-28BA46252E91}" destId="{45707772-FD7A-488E-84A1-CE0F87A3E037}" srcOrd="0" destOrd="0" presId="urn:microsoft.com/office/officeart/2005/8/layout/cycle2"/>
    <dgm:cxn modelId="{5F2F9F57-7943-4B30-8AC7-9EF5298D0095}" type="presOf" srcId="{DFB31459-10E2-47C3-8481-2D0F80240145}" destId="{C6A98FFE-6C84-439C-A82F-2E3641F7E139}" srcOrd="0" destOrd="0" presId="urn:microsoft.com/office/officeart/2005/8/layout/cycle2"/>
    <dgm:cxn modelId="{3D486280-26AD-40CD-8D82-80CDF7121025}" type="presOf" srcId="{C63DE488-0AC8-4356-AE3B-403635143E64}" destId="{C643DE33-F4A7-40F9-90E2-A94B0707418B}" srcOrd="0" destOrd="0" presId="urn:microsoft.com/office/officeart/2005/8/layout/cycle2"/>
    <dgm:cxn modelId="{2B30AE83-017C-4DE5-AF2A-0B34498926D3}" type="presOf" srcId="{5B7D8A23-9511-41BE-B716-7FB6398A348B}" destId="{88E161A4-0CD2-4EFF-8EA8-21B3FF05D86D}" srcOrd="0" destOrd="0" presId="urn:microsoft.com/office/officeart/2005/8/layout/cycle2"/>
    <dgm:cxn modelId="{E1D65A92-5460-41CE-A966-071BE0930743}" type="presOf" srcId="{321D2384-17AC-4001-B49F-F67BB04AB0FB}" destId="{34AB004E-F319-4863-B896-3C418726A53D}" srcOrd="1" destOrd="0" presId="urn:microsoft.com/office/officeart/2005/8/layout/cycle2"/>
    <dgm:cxn modelId="{FD0CE69F-4565-4EA2-8F1D-4EC153115004}" type="presOf" srcId="{321D2384-17AC-4001-B49F-F67BB04AB0FB}" destId="{FEEBF1C3-451B-4D2B-93CD-37B1BAF97B99}" srcOrd="0" destOrd="0" presId="urn:microsoft.com/office/officeart/2005/8/layout/cycle2"/>
    <dgm:cxn modelId="{5BC9A1A6-0689-493A-8324-1DC80327B603}" type="presOf" srcId="{95CA2146-9E13-4983-B5E5-527ABED83C73}" destId="{98EB08AC-22EE-4654-ADDB-A0997F79C1EF}" srcOrd="0" destOrd="0" presId="urn:microsoft.com/office/officeart/2005/8/layout/cycle2"/>
    <dgm:cxn modelId="{97FE9DB3-05F6-462C-ACD2-5E6392646244}" type="presOf" srcId="{F4994BF6-ED80-4886-A657-0E1EDA961148}" destId="{E58902C2-6BF8-440F-8E06-087096B3E2B8}" srcOrd="0" destOrd="0" presId="urn:microsoft.com/office/officeart/2005/8/layout/cycle2"/>
    <dgm:cxn modelId="{0FB771B9-46BF-4F01-BB0D-9C2292C53E30}" srcId="{5B7D8A23-9511-41BE-B716-7FB6398A348B}" destId="{95CA2146-9E13-4983-B5E5-527ABED83C73}" srcOrd="1" destOrd="0" parTransId="{1D009BB9-CF8B-48D4-A3C4-17F750EBD099}" sibTransId="{C63DE488-0AC8-4356-AE3B-403635143E64}"/>
    <dgm:cxn modelId="{E743CAC3-3870-493F-90B7-04C0A4A6B2B7}" type="presOf" srcId="{0E31AB42-DC4D-466D-BADF-BED445A6F6C1}" destId="{56881306-0821-4A12-898D-4D01816DE76A}" srcOrd="0" destOrd="0" presId="urn:microsoft.com/office/officeart/2005/8/layout/cycle2"/>
    <dgm:cxn modelId="{3A7711D6-61A6-4971-8CB2-30E1280E2877}" type="presOf" srcId="{9BEDB335-0C7E-446B-9CA8-A47DCC16D7F1}" destId="{EFE3AA40-84BB-4795-A956-DDB101BF5CC1}" srcOrd="0" destOrd="0" presId="urn:microsoft.com/office/officeart/2005/8/layout/cycle2"/>
    <dgm:cxn modelId="{737DF3E9-1CBF-4CEB-9E6D-9BEF617AEFAB}" type="presOf" srcId="{E326B890-9B2C-4389-9C4D-A7DA481933FF}" destId="{C316E25F-A236-497A-9404-F6B570F14A76}" srcOrd="0" destOrd="0" presId="urn:microsoft.com/office/officeart/2005/8/layout/cycle2"/>
    <dgm:cxn modelId="{D0DEE7F4-3E11-461D-824E-1D7A0B37FD74}" type="presOf" srcId="{A7F19FAA-D92A-48CC-949F-96E2259F7A2A}" destId="{EED18652-69C0-4D65-89C2-F152D1B61F92}" srcOrd="0" destOrd="0" presId="urn:microsoft.com/office/officeart/2005/8/layout/cycle2"/>
    <dgm:cxn modelId="{575B80E6-EA82-4FEE-A5AB-88C85F140463}" type="presParOf" srcId="{88E161A4-0CD2-4EFF-8EA8-21B3FF05D86D}" destId="{EFE3AA40-84BB-4795-A956-DDB101BF5CC1}" srcOrd="0" destOrd="0" presId="urn:microsoft.com/office/officeart/2005/8/layout/cycle2"/>
    <dgm:cxn modelId="{725D50A7-0495-4197-B724-8A7CBFF62C04}" type="presParOf" srcId="{88E161A4-0CD2-4EFF-8EA8-21B3FF05D86D}" destId="{56881306-0821-4A12-898D-4D01816DE76A}" srcOrd="1" destOrd="0" presId="urn:microsoft.com/office/officeart/2005/8/layout/cycle2"/>
    <dgm:cxn modelId="{2937B7B9-DEB7-462F-9C5B-D6CFA02E6A80}" type="presParOf" srcId="{56881306-0821-4A12-898D-4D01816DE76A}" destId="{8CDD9465-222C-49D3-8BAF-C22DA4E5F3AD}" srcOrd="0" destOrd="0" presId="urn:microsoft.com/office/officeart/2005/8/layout/cycle2"/>
    <dgm:cxn modelId="{3C9C4AE2-107A-46AD-94E9-479E09256DC9}" type="presParOf" srcId="{88E161A4-0CD2-4EFF-8EA8-21B3FF05D86D}" destId="{98EB08AC-22EE-4654-ADDB-A0997F79C1EF}" srcOrd="2" destOrd="0" presId="urn:microsoft.com/office/officeart/2005/8/layout/cycle2"/>
    <dgm:cxn modelId="{CD59E8AB-25A3-491D-AE66-9437FACDFD54}" type="presParOf" srcId="{88E161A4-0CD2-4EFF-8EA8-21B3FF05D86D}" destId="{C643DE33-F4A7-40F9-90E2-A94B0707418B}" srcOrd="3" destOrd="0" presId="urn:microsoft.com/office/officeart/2005/8/layout/cycle2"/>
    <dgm:cxn modelId="{57EFCABC-AEF8-4B12-9BE2-59C69B147821}" type="presParOf" srcId="{C643DE33-F4A7-40F9-90E2-A94B0707418B}" destId="{6CE50B3E-077F-4728-AFA3-A2DE29C1F0B8}" srcOrd="0" destOrd="0" presId="urn:microsoft.com/office/officeart/2005/8/layout/cycle2"/>
    <dgm:cxn modelId="{9B156F35-D76D-4095-831D-334DA4AFECFD}" type="presParOf" srcId="{88E161A4-0CD2-4EFF-8EA8-21B3FF05D86D}" destId="{EED18652-69C0-4D65-89C2-F152D1B61F92}" srcOrd="4" destOrd="0" presId="urn:microsoft.com/office/officeart/2005/8/layout/cycle2"/>
    <dgm:cxn modelId="{572175E2-9A5B-4697-A607-74D6BED244F5}" type="presParOf" srcId="{88E161A4-0CD2-4EFF-8EA8-21B3FF05D86D}" destId="{45707772-FD7A-488E-84A1-CE0F87A3E037}" srcOrd="5" destOrd="0" presId="urn:microsoft.com/office/officeart/2005/8/layout/cycle2"/>
    <dgm:cxn modelId="{E5D64ABB-F021-4F6B-9CC4-AA8DDD5AFF9E}" type="presParOf" srcId="{45707772-FD7A-488E-84A1-CE0F87A3E037}" destId="{90B0B837-823D-45A0-8693-46AFA43FA636}" srcOrd="0" destOrd="0" presId="urn:microsoft.com/office/officeart/2005/8/layout/cycle2"/>
    <dgm:cxn modelId="{1096F688-BAD0-440C-902C-45FD1C970726}" type="presParOf" srcId="{88E161A4-0CD2-4EFF-8EA8-21B3FF05D86D}" destId="{C316E25F-A236-497A-9404-F6B570F14A76}" srcOrd="6" destOrd="0" presId="urn:microsoft.com/office/officeart/2005/8/layout/cycle2"/>
    <dgm:cxn modelId="{373AFD2E-0210-4935-984F-CF877E9882EF}" type="presParOf" srcId="{88E161A4-0CD2-4EFF-8EA8-21B3FF05D86D}" destId="{C6A98FFE-6C84-439C-A82F-2E3641F7E139}" srcOrd="7" destOrd="0" presId="urn:microsoft.com/office/officeart/2005/8/layout/cycle2"/>
    <dgm:cxn modelId="{D4640E97-6113-49D6-91E1-403E7545EAEF}" type="presParOf" srcId="{C6A98FFE-6C84-439C-A82F-2E3641F7E139}" destId="{AAF1579C-AFCD-49F8-B4AF-1B0010541EBF}" srcOrd="0" destOrd="0" presId="urn:microsoft.com/office/officeart/2005/8/layout/cycle2"/>
    <dgm:cxn modelId="{F7C68F5D-580C-4F63-BA91-56477D8F8FC0}" type="presParOf" srcId="{88E161A4-0CD2-4EFF-8EA8-21B3FF05D86D}" destId="{E58902C2-6BF8-440F-8E06-087096B3E2B8}" srcOrd="8" destOrd="0" presId="urn:microsoft.com/office/officeart/2005/8/layout/cycle2"/>
    <dgm:cxn modelId="{EAD2ED42-65BF-46A1-BCF1-38BD399E7B22}" type="presParOf" srcId="{88E161A4-0CD2-4EFF-8EA8-21B3FF05D86D}" destId="{FEEBF1C3-451B-4D2B-93CD-37B1BAF97B99}" srcOrd="9" destOrd="0" presId="urn:microsoft.com/office/officeart/2005/8/layout/cycle2"/>
    <dgm:cxn modelId="{E6B8C82C-C904-47F9-9CA2-9F9770161FFE}" type="presParOf" srcId="{FEEBF1C3-451B-4D2B-93CD-37B1BAF97B99}" destId="{34AB004E-F319-4863-B896-3C418726A53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8FC170-7680-4035-8D5D-4DB8490D006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0289B26-D929-48DC-A027-10DF4354A1BA}">
      <dgm:prSet phldrT="[Text]"/>
      <dgm:spPr/>
      <dgm:t>
        <a:bodyPr/>
        <a:lstStyle/>
        <a:p>
          <a:r>
            <a:rPr lang="en-US" dirty="0"/>
            <a:t>Behavior</a:t>
          </a:r>
        </a:p>
      </dgm:t>
    </dgm:pt>
    <dgm:pt modelId="{995BD81F-F4A9-42EA-B281-A4A6BC50607D}" type="parTrans" cxnId="{4C29DC93-B0AF-4343-AAEA-FA28222E30CD}">
      <dgm:prSet/>
      <dgm:spPr/>
      <dgm:t>
        <a:bodyPr/>
        <a:lstStyle/>
        <a:p>
          <a:endParaRPr lang="en-US"/>
        </a:p>
      </dgm:t>
    </dgm:pt>
    <dgm:pt modelId="{600C73A8-F7C4-4821-8674-F4171009AEF7}" type="sibTrans" cxnId="{4C29DC93-B0AF-4343-AAEA-FA28222E30CD}">
      <dgm:prSet/>
      <dgm:spPr/>
      <dgm:t>
        <a:bodyPr/>
        <a:lstStyle/>
        <a:p>
          <a:endParaRPr lang="en-US"/>
        </a:p>
      </dgm:t>
    </dgm:pt>
    <dgm:pt modelId="{367C4C9E-379E-4965-B7D3-80B2A3BAAD68}">
      <dgm:prSet phldrT="[Text]"/>
      <dgm:spPr/>
      <dgm:t>
        <a:bodyPr/>
        <a:lstStyle/>
        <a:p>
          <a:r>
            <a:rPr lang="en-US" dirty="0"/>
            <a:t>Obtain/Get </a:t>
          </a:r>
          <a:br>
            <a:rPr lang="en-US" dirty="0"/>
          </a:br>
          <a:r>
            <a:rPr lang="en-US" dirty="0"/>
            <a:t>Something</a:t>
          </a:r>
        </a:p>
      </dgm:t>
    </dgm:pt>
    <dgm:pt modelId="{9972F6FB-0760-44E8-94F5-49E297D850F7}" type="parTrans" cxnId="{DE615D1D-F247-4922-A77E-A933455B866A}">
      <dgm:prSet/>
      <dgm:spPr/>
      <dgm:t>
        <a:bodyPr/>
        <a:lstStyle/>
        <a:p>
          <a:endParaRPr lang="en-US"/>
        </a:p>
      </dgm:t>
    </dgm:pt>
    <dgm:pt modelId="{9B7A1463-AD5F-471A-B1BA-F985B24C8C20}" type="sibTrans" cxnId="{DE615D1D-F247-4922-A77E-A933455B866A}">
      <dgm:prSet/>
      <dgm:spPr/>
      <dgm:t>
        <a:bodyPr/>
        <a:lstStyle/>
        <a:p>
          <a:endParaRPr lang="en-US"/>
        </a:p>
      </dgm:t>
    </dgm:pt>
    <dgm:pt modelId="{9416C921-C956-4EDE-A375-8B7094BDCB95}">
      <dgm:prSet phldrT="[Text]"/>
      <dgm:spPr/>
      <dgm:t>
        <a:bodyPr/>
        <a:lstStyle/>
        <a:p>
          <a:r>
            <a:rPr lang="en-US" dirty="0"/>
            <a:t>Escape/Avoid </a:t>
          </a:r>
          <a:br>
            <a:rPr lang="en-US" dirty="0"/>
          </a:br>
          <a:r>
            <a:rPr lang="en-US" dirty="0"/>
            <a:t>Something</a:t>
          </a:r>
        </a:p>
      </dgm:t>
    </dgm:pt>
    <dgm:pt modelId="{1098FC9C-270B-4FF9-8D4D-4ABAFD972A52}" type="parTrans" cxnId="{5FDDACA2-305E-46C8-A1E8-85877A3BF255}">
      <dgm:prSet/>
      <dgm:spPr/>
      <dgm:t>
        <a:bodyPr/>
        <a:lstStyle/>
        <a:p>
          <a:endParaRPr lang="en-US"/>
        </a:p>
      </dgm:t>
    </dgm:pt>
    <dgm:pt modelId="{1B3DD09B-9AA2-4045-88DD-01D68580D092}" type="sibTrans" cxnId="{5FDDACA2-305E-46C8-A1E8-85877A3BF255}">
      <dgm:prSet/>
      <dgm:spPr/>
      <dgm:t>
        <a:bodyPr/>
        <a:lstStyle/>
        <a:p>
          <a:endParaRPr lang="en-US"/>
        </a:p>
      </dgm:t>
    </dgm:pt>
    <dgm:pt modelId="{1CB390C0-4EB6-4859-B391-915BB3CE96B6}" type="pres">
      <dgm:prSet presAssocID="{008FC170-7680-4035-8D5D-4DB8490D0061}" presName="hierChild1" presStyleCnt="0">
        <dgm:presLayoutVars>
          <dgm:orgChart val="1"/>
          <dgm:chPref val="1"/>
          <dgm:dir/>
          <dgm:animOne val="branch"/>
          <dgm:animLvl val="lvl"/>
          <dgm:resizeHandles/>
        </dgm:presLayoutVars>
      </dgm:prSet>
      <dgm:spPr/>
    </dgm:pt>
    <dgm:pt modelId="{4E35B62E-91C5-4B13-86F4-5B4FA233EE80}" type="pres">
      <dgm:prSet presAssocID="{70289B26-D929-48DC-A027-10DF4354A1BA}" presName="hierRoot1" presStyleCnt="0">
        <dgm:presLayoutVars>
          <dgm:hierBranch val="init"/>
        </dgm:presLayoutVars>
      </dgm:prSet>
      <dgm:spPr/>
    </dgm:pt>
    <dgm:pt modelId="{2969DC49-412A-4ADF-88B0-242B09EA07DA}" type="pres">
      <dgm:prSet presAssocID="{70289B26-D929-48DC-A027-10DF4354A1BA}" presName="rootComposite1" presStyleCnt="0"/>
      <dgm:spPr/>
    </dgm:pt>
    <dgm:pt modelId="{CC9382CF-40B1-4DBB-8F0B-DD81FC8845B2}" type="pres">
      <dgm:prSet presAssocID="{70289B26-D929-48DC-A027-10DF4354A1BA}" presName="rootText1" presStyleLbl="node0" presStyleIdx="0" presStyleCnt="1">
        <dgm:presLayoutVars>
          <dgm:chPref val="3"/>
        </dgm:presLayoutVars>
      </dgm:prSet>
      <dgm:spPr/>
    </dgm:pt>
    <dgm:pt modelId="{E40F7330-34C7-4187-A16A-0ECB55AF37D2}" type="pres">
      <dgm:prSet presAssocID="{70289B26-D929-48DC-A027-10DF4354A1BA}" presName="rootConnector1" presStyleLbl="node1" presStyleIdx="0" presStyleCnt="0"/>
      <dgm:spPr/>
    </dgm:pt>
    <dgm:pt modelId="{F0E4BD6B-04A0-4697-9830-D4547FECD48E}" type="pres">
      <dgm:prSet presAssocID="{70289B26-D929-48DC-A027-10DF4354A1BA}" presName="hierChild2" presStyleCnt="0"/>
      <dgm:spPr/>
    </dgm:pt>
    <dgm:pt modelId="{186DBBE9-2C5F-443E-A853-E93BBDE078F9}" type="pres">
      <dgm:prSet presAssocID="{9972F6FB-0760-44E8-94F5-49E297D850F7}" presName="Name37" presStyleLbl="parChTrans1D2" presStyleIdx="0" presStyleCnt="2"/>
      <dgm:spPr/>
    </dgm:pt>
    <dgm:pt modelId="{E9AC797F-0EBC-4A37-B342-7845D69B5631}" type="pres">
      <dgm:prSet presAssocID="{367C4C9E-379E-4965-B7D3-80B2A3BAAD68}" presName="hierRoot2" presStyleCnt="0">
        <dgm:presLayoutVars>
          <dgm:hierBranch val="init"/>
        </dgm:presLayoutVars>
      </dgm:prSet>
      <dgm:spPr/>
    </dgm:pt>
    <dgm:pt modelId="{C211AD2C-9C9C-40F7-8632-7A768DC36492}" type="pres">
      <dgm:prSet presAssocID="{367C4C9E-379E-4965-B7D3-80B2A3BAAD68}" presName="rootComposite" presStyleCnt="0"/>
      <dgm:spPr/>
    </dgm:pt>
    <dgm:pt modelId="{BA361E7B-50E4-4102-9DE8-0394077A1E52}" type="pres">
      <dgm:prSet presAssocID="{367C4C9E-379E-4965-B7D3-80B2A3BAAD68}" presName="rootText" presStyleLbl="node2" presStyleIdx="0" presStyleCnt="2">
        <dgm:presLayoutVars>
          <dgm:chPref val="3"/>
        </dgm:presLayoutVars>
      </dgm:prSet>
      <dgm:spPr/>
    </dgm:pt>
    <dgm:pt modelId="{133B08F3-BF95-4BE4-84AB-85309BE2E0B4}" type="pres">
      <dgm:prSet presAssocID="{367C4C9E-379E-4965-B7D3-80B2A3BAAD68}" presName="rootConnector" presStyleLbl="node2" presStyleIdx="0" presStyleCnt="2"/>
      <dgm:spPr/>
    </dgm:pt>
    <dgm:pt modelId="{D54B4146-08D1-4F76-8BF8-160D9159EA4A}" type="pres">
      <dgm:prSet presAssocID="{367C4C9E-379E-4965-B7D3-80B2A3BAAD68}" presName="hierChild4" presStyleCnt="0"/>
      <dgm:spPr/>
    </dgm:pt>
    <dgm:pt modelId="{10F6C7BE-1ED1-4131-BBF9-5A4DE314386B}" type="pres">
      <dgm:prSet presAssocID="{367C4C9E-379E-4965-B7D3-80B2A3BAAD68}" presName="hierChild5" presStyleCnt="0"/>
      <dgm:spPr/>
    </dgm:pt>
    <dgm:pt modelId="{31EB0D37-4100-47A8-B3A3-40D9D7553268}" type="pres">
      <dgm:prSet presAssocID="{1098FC9C-270B-4FF9-8D4D-4ABAFD972A52}" presName="Name37" presStyleLbl="parChTrans1D2" presStyleIdx="1" presStyleCnt="2"/>
      <dgm:spPr/>
    </dgm:pt>
    <dgm:pt modelId="{D1034680-13B8-4D05-B112-089D7C616156}" type="pres">
      <dgm:prSet presAssocID="{9416C921-C956-4EDE-A375-8B7094BDCB95}" presName="hierRoot2" presStyleCnt="0">
        <dgm:presLayoutVars>
          <dgm:hierBranch val="init"/>
        </dgm:presLayoutVars>
      </dgm:prSet>
      <dgm:spPr/>
    </dgm:pt>
    <dgm:pt modelId="{A54AACEA-6373-4B7D-B0C9-281D9B07AB9D}" type="pres">
      <dgm:prSet presAssocID="{9416C921-C956-4EDE-A375-8B7094BDCB95}" presName="rootComposite" presStyleCnt="0"/>
      <dgm:spPr/>
    </dgm:pt>
    <dgm:pt modelId="{9851551A-3E8F-4162-BF4D-39ADD8AA47FE}" type="pres">
      <dgm:prSet presAssocID="{9416C921-C956-4EDE-A375-8B7094BDCB95}" presName="rootText" presStyleLbl="node2" presStyleIdx="1" presStyleCnt="2">
        <dgm:presLayoutVars>
          <dgm:chPref val="3"/>
        </dgm:presLayoutVars>
      </dgm:prSet>
      <dgm:spPr/>
    </dgm:pt>
    <dgm:pt modelId="{734CA553-5904-43C2-B979-D7FE3F88C637}" type="pres">
      <dgm:prSet presAssocID="{9416C921-C956-4EDE-A375-8B7094BDCB95}" presName="rootConnector" presStyleLbl="node2" presStyleIdx="1" presStyleCnt="2"/>
      <dgm:spPr/>
    </dgm:pt>
    <dgm:pt modelId="{31081355-66DE-4830-95B1-613449214C9A}" type="pres">
      <dgm:prSet presAssocID="{9416C921-C956-4EDE-A375-8B7094BDCB95}" presName="hierChild4" presStyleCnt="0"/>
      <dgm:spPr/>
    </dgm:pt>
    <dgm:pt modelId="{D84FAE8C-24D4-498C-849D-9E26523871DE}" type="pres">
      <dgm:prSet presAssocID="{9416C921-C956-4EDE-A375-8B7094BDCB95}" presName="hierChild5" presStyleCnt="0"/>
      <dgm:spPr/>
    </dgm:pt>
    <dgm:pt modelId="{DE67CE7B-F12F-43C4-8048-8B35C8BD597F}" type="pres">
      <dgm:prSet presAssocID="{70289B26-D929-48DC-A027-10DF4354A1BA}" presName="hierChild3" presStyleCnt="0"/>
      <dgm:spPr/>
    </dgm:pt>
  </dgm:ptLst>
  <dgm:cxnLst>
    <dgm:cxn modelId="{AC104A04-3B86-4614-B4E8-89B04149289F}" type="presOf" srcId="{70289B26-D929-48DC-A027-10DF4354A1BA}" destId="{E40F7330-34C7-4187-A16A-0ECB55AF37D2}" srcOrd="1" destOrd="0" presId="urn:microsoft.com/office/officeart/2005/8/layout/orgChart1"/>
    <dgm:cxn modelId="{DE615D1D-F247-4922-A77E-A933455B866A}" srcId="{70289B26-D929-48DC-A027-10DF4354A1BA}" destId="{367C4C9E-379E-4965-B7D3-80B2A3BAAD68}" srcOrd="0" destOrd="0" parTransId="{9972F6FB-0760-44E8-94F5-49E297D850F7}" sibTransId="{9B7A1463-AD5F-471A-B1BA-F985B24C8C20}"/>
    <dgm:cxn modelId="{5D89531D-94E6-43D9-B478-1325A6578776}" type="presOf" srcId="{9416C921-C956-4EDE-A375-8B7094BDCB95}" destId="{9851551A-3E8F-4162-BF4D-39ADD8AA47FE}" srcOrd="0" destOrd="0" presId="urn:microsoft.com/office/officeart/2005/8/layout/orgChart1"/>
    <dgm:cxn modelId="{8727202C-0DDB-4BE1-84DF-4E7AA80095EE}" type="presOf" srcId="{367C4C9E-379E-4965-B7D3-80B2A3BAAD68}" destId="{BA361E7B-50E4-4102-9DE8-0394077A1E52}" srcOrd="0" destOrd="0" presId="urn:microsoft.com/office/officeart/2005/8/layout/orgChart1"/>
    <dgm:cxn modelId="{F29CD45F-F067-4A8A-A6A7-7529278FE42B}" type="presOf" srcId="{9972F6FB-0760-44E8-94F5-49E297D850F7}" destId="{186DBBE9-2C5F-443E-A853-E93BBDE078F9}" srcOrd="0" destOrd="0" presId="urn:microsoft.com/office/officeart/2005/8/layout/orgChart1"/>
    <dgm:cxn modelId="{7D50677A-0083-4E03-B149-18841D4BDEF3}" type="presOf" srcId="{9416C921-C956-4EDE-A375-8B7094BDCB95}" destId="{734CA553-5904-43C2-B979-D7FE3F88C637}" srcOrd="1" destOrd="0" presId="urn:microsoft.com/office/officeart/2005/8/layout/orgChart1"/>
    <dgm:cxn modelId="{DAE9D87C-27F2-4F31-A591-30C8C91C24B8}" type="presOf" srcId="{008FC170-7680-4035-8D5D-4DB8490D0061}" destId="{1CB390C0-4EB6-4859-B391-915BB3CE96B6}" srcOrd="0" destOrd="0" presId="urn:microsoft.com/office/officeart/2005/8/layout/orgChart1"/>
    <dgm:cxn modelId="{4C29DC93-B0AF-4343-AAEA-FA28222E30CD}" srcId="{008FC170-7680-4035-8D5D-4DB8490D0061}" destId="{70289B26-D929-48DC-A027-10DF4354A1BA}" srcOrd="0" destOrd="0" parTransId="{995BD81F-F4A9-42EA-B281-A4A6BC50607D}" sibTransId="{600C73A8-F7C4-4821-8674-F4171009AEF7}"/>
    <dgm:cxn modelId="{5FDDACA2-305E-46C8-A1E8-85877A3BF255}" srcId="{70289B26-D929-48DC-A027-10DF4354A1BA}" destId="{9416C921-C956-4EDE-A375-8B7094BDCB95}" srcOrd="1" destOrd="0" parTransId="{1098FC9C-270B-4FF9-8D4D-4ABAFD972A52}" sibTransId="{1B3DD09B-9AA2-4045-88DD-01D68580D092}"/>
    <dgm:cxn modelId="{17A36BB2-9E7E-41E3-9F59-380D79AA0C88}" type="presOf" srcId="{1098FC9C-270B-4FF9-8D4D-4ABAFD972A52}" destId="{31EB0D37-4100-47A8-B3A3-40D9D7553268}" srcOrd="0" destOrd="0" presId="urn:microsoft.com/office/officeart/2005/8/layout/orgChart1"/>
    <dgm:cxn modelId="{A34EDBD2-00C9-4215-8A8F-EA092464176D}" type="presOf" srcId="{367C4C9E-379E-4965-B7D3-80B2A3BAAD68}" destId="{133B08F3-BF95-4BE4-84AB-85309BE2E0B4}" srcOrd="1" destOrd="0" presId="urn:microsoft.com/office/officeart/2005/8/layout/orgChart1"/>
    <dgm:cxn modelId="{405AE2D3-72C8-4F28-834A-1CD0DDDD3133}" type="presOf" srcId="{70289B26-D929-48DC-A027-10DF4354A1BA}" destId="{CC9382CF-40B1-4DBB-8F0B-DD81FC8845B2}" srcOrd="0" destOrd="0" presId="urn:microsoft.com/office/officeart/2005/8/layout/orgChart1"/>
    <dgm:cxn modelId="{B1C95895-788D-4550-81BA-8249E4E65664}" type="presParOf" srcId="{1CB390C0-4EB6-4859-B391-915BB3CE96B6}" destId="{4E35B62E-91C5-4B13-86F4-5B4FA233EE80}" srcOrd="0" destOrd="0" presId="urn:microsoft.com/office/officeart/2005/8/layout/orgChart1"/>
    <dgm:cxn modelId="{34CB8044-9855-4586-94C3-E0773F661C2B}" type="presParOf" srcId="{4E35B62E-91C5-4B13-86F4-5B4FA233EE80}" destId="{2969DC49-412A-4ADF-88B0-242B09EA07DA}" srcOrd="0" destOrd="0" presId="urn:microsoft.com/office/officeart/2005/8/layout/orgChart1"/>
    <dgm:cxn modelId="{84396493-FA24-4352-8FDD-F353A5E38F78}" type="presParOf" srcId="{2969DC49-412A-4ADF-88B0-242B09EA07DA}" destId="{CC9382CF-40B1-4DBB-8F0B-DD81FC8845B2}" srcOrd="0" destOrd="0" presId="urn:microsoft.com/office/officeart/2005/8/layout/orgChart1"/>
    <dgm:cxn modelId="{2E67A4B4-3AB7-4B76-B9AC-B9363D9805DC}" type="presParOf" srcId="{2969DC49-412A-4ADF-88B0-242B09EA07DA}" destId="{E40F7330-34C7-4187-A16A-0ECB55AF37D2}" srcOrd="1" destOrd="0" presId="urn:microsoft.com/office/officeart/2005/8/layout/orgChart1"/>
    <dgm:cxn modelId="{29A98A64-BE35-4969-949F-A4C3BAEE5662}" type="presParOf" srcId="{4E35B62E-91C5-4B13-86F4-5B4FA233EE80}" destId="{F0E4BD6B-04A0-4697-9830-D4547FECD48E}" srcOrd="1" destOrd="0" presId="urn:microsoft.com/office/officeart/2005/8/layout/orgChart1"/>
    <dgm:cxn modelId="{14AA74BA-BAB9-4DED-ADE2-24E04F4F3034}" type="presParOf" srcId="{F0E4BD6B-04A0-4697-9830-D4547FECD48E}" destId="{186DBBE9-2C5F-443E-A853-E93BBDE078F9}" srcOrd="0" destOrd="0" presId="urn:microsoft.com/office/officeart/2005/8/layout/orgChart1"/>
    <dgm:cxn modelId="{3128C818-71E8-4865-9D3D-F52ED7178844}" type="presParOf" srcId="{F0E4BD6B-04A0-4697-9830-D4547FECD48E}" destId="{E9AC797F-0EBC-4A37-B342-7845D69B5631}" srcOrd="1" destOrd="0" presId="urn:microsoft.com/office/officeart/2005/8/layout/orgChart1"/>
    <dgm:cxn modelId="{1F1B4EAB-02BD-44D3-8C1B-DCDC46FC6879}" type="presParOf" srcId="{E9AC797F-0EBC-4A37-B342-7845D69B5631}" destId="{C211AD2C-9C9C-40F7-8632-7A768DC36492}" srcOrd="0" destOrd="0" presId="urn:microsoft.com/office/officeart/2005/8/layout/orgChart1"/>
    <dgm:cxn modelId="{5AFDCA99-03E8-413F-AB69-5C4C40A673C2}" type="presParOf" srcId="{C211AD2C-9C9C-40F7-8632-7A768DC36492}" destId="{BA361E7B-50E4-4102-9DE8-0394077A1E52}" srcOrd="0" destOrd="0" presId="urn:microsoft.com/office/officeart/2005/8/layout/orgChart1"/>
    <dgm:cxn modelId="{8EE41E4E-9613-4823-8A95-667F109FC004}" type="presParOf" srcId="{C211AD2C-9C9C-40F7-8632-7A768DC36492}" destId="{133B08F3-BF95-4BE4-84AB-85309BE2E0B4}" srcOrd="1" destOrd="0" presId="urn:microsoft.com/office/officeart/2005/8/layout/orgChart1"/>
    <dgm:cxn modelId="{25A11BFF-018B-49B6-9713-ACA0BEC6EA28}" type="presParOf" srcId="{E9AC797F-0EBC-4A37-B342-7845D69B5631}" destId="{D54B4146-08D1-4F76-8BF8-160D9159EA4A}" srcOrd="1" destOrd="0" presId="urn:microsoft.com/office/officeart/2005/8/layout/orgChart1"/>
    <dgm:cxn modelId="{F1D16258-9B69-4D43-A536-2DA158F7460D}" type="presParOf" srcId="{E9AC797F-0EBC-4A37-B342-7845D69B5631}" destId="{10F6C7BE-1ED1-4131-BBF9-5A4DE314386B}" srcOrd="2" destOrd="0" presId="urn:microsoft.com/office/officeart/2005/8/layout/orgChart1"/>
    <dgm:cxn modelId="{1BF5EFA7-8659-4831-99F8-813D8FCBC8FB}" type="presParOf" srcId="{F0E4BD6B-04A0-4697-9830-D4547FECD48E}" destId="{31EB0D37-4100-47A8-B3A3-40D9D7553268}" srcOrd="2" destOrd="0" presId="urn:microsoft.com/office/officeart/2005/8/layout/orgChart1"/>
    <dgm:cxn modelId="{FC98DC3F-F184-4B77-8BDB-F58082A06E9D}" type="presParOf" srcId="{F0E4BD6B-04A0-4697-9830-D4547FECD48E}" destId="{D1034680-13B8-4D05-B112-089D7C616156}" srcOrd="3" destOrd="0" presId="urn:microsoft.com/office/officeart/2005/8/layout/orgChart1"/>
    <dgm:cxn modelId="{A24789B6-F718-48FB-8F1E-36026D562984}" type="presParOf" srcId="{D1034680-13B8-4D05-B112-089D7C616156}" destId="{A54AACEA-6373-4B7D-B0C9-281D9B07AB9D}" srcOrd="0" destOrd="0" presId="urn:microsoft.com/office/officeart/2005/8/layout/orgChart1"/>
    <dgm:cxn modelId="{21CFA22D-B504-44D3-BF6D-EB7B7155AD23}" type="presParOf" srcId="{A54AACEA-6373-4B7D-B0C9-281D9B07AB9D}" destId="{9851551A-3E8F-4162-BF4D-39ADD8AA47FE}" srcOrd="0" destOrd="0" presId="urn:microsoft.com/office/officeart/2005/8/layout/orgChart1"/>
    <dgm:cxn modelId="{74F31ACC-720D-48B3-AD48-B4E236B2B8C4}" type="presParOf" srcId="{A54AACEA-6373-4B7D-B0C9-281D9B07AB9D}" destId="{734CA553-5904-43C2-B979-D7FE3F88C637}" srcOrd="1" destOrd="0" presId="urn:microsoft.com/office/officeart/2005/8/layout/orgChart1"/>
    <dgm:cxn modelId="{91C6E20E-9B1B-4EA1-833C-6AD36A74B45F}" type="presParOf" srcId="{D1034680-13B8-4D05-B112-089D7C616156}" destId="{31081355-66DE-4830-95B1-613449214C9A}" srcOrd="1" destOrd="0" presId="urn:microsoft.com/office/officeart/2005/8/layout/orgChart1"/>
    <dgm:cxn modelId="{3AE5044E-A6FB-4FAC-BE22-91916BD86DDB}" type="presParOf" srcId="{D1034680-13B8-4D05-B112-089D7C616156}" destId="{D84FAE8C-24D4-498C-849D-9E26523871DE}" srcOrd="2" destOrd="0" presId="urn:microsoft.com/office/officeart/2005/8/layout/orgChart1"/>
    <dgm:cxn modelId="{77709575-322B-47F8-B34B-9F2AC696F075}" type="presParOf" srcId="{4E35B62E-91C5-4B13-86F4-5B4FA233EE80}" destId="{DE67CE7B-F12F-43C4-8048-8B35C8BD597F}"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custT="1">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sz="3600"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000" b="1" dirty="0"/>
            <a:t>Provided daily</a:t>
          </a:r>
        </a:p>
        <a:p>
          <a:r>
            <a:rPr lang="en-US" sz="20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pPr algn="ctr">
            <a:buNone/>
          </a:pPr>
          <a:endParaRPr lang="en-US" sz="1800" dirty="0"/>
        </a:p>
        <a:p>
          <a:pPr algn="l">
            <a:buFont typeface="Arial" panose="020B0604020202020204" pitchFamily="34" charset="0"/>
            <a:buChar char="•"/>
          </a:pPr>
          <a:r>
            <a:rPr lang="en-US" sz="1800" dirty="0"/>
            <a:t>Specific Praise</a:t>
          </a:r>
        </a:p>
        <a:p>
          <a:pPr algn="l">
            <a:buFont typeface="Arial" panose="020B0604020202020204" pitchFamily="34" charset="0"/>
            <a:buChar char="•"/>
          </a:pPr>
          <a:r>
            <a:rPr lang="en-US" sz="1800" dirty="0"/>
            <a:t>Tickets/Notes</a:t>
          </a:r>
        </a:p>
        <a:p>
          <a:pPr algn="l">
            <a:buFont typeface="Arial" panose="020B0604020202020204" pitchFamily="34" charset="0"/>
            <a:buChar char="•"/>
          </a:pPr>
          <a:r>
            <a:rPr lang="en-US" sz="1800" dirty="0"/>
            <a:t>Coupons to school store</a:t>
          </a:r>
        </a:p>
        <a:p>
          <a:pPr algn="l">
            <a:buFont typeface="Arial" panose="020B0604020202020204" pitchFamily="34" charset="0"/>
            <a:buChar char="•"/>
          </a:pPr>
          <a:r>
            <a:rPr lang="en-US" sz="1800" dirty="0"/>
            <a:t>Announcements</a:t>
          </a:r>
        </a:p>
        <a:p>
          <a:pPr algn="l">
            <a:buFont typeface="Arial" panose="020B0604020202020204" pitchFamily="34" charset="0"/>
            <a:buChar char="•"/>
          </a:pPr>
          <a:r>
            <a:rPr lang="en-US" sz="1800" dirty="0"/>
            <a:t>Post cards sent home</a:t>
          </a:r>
        </a:p>
        <a:p>
          <a:pPr algn="ctr">
            <a:buNone/>
          </a:pPr>
          <a:endParaRPr lang="en-US" sz="18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3600" dirty="0"/>
            <a:t>Intermittent</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0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pPr algn="l"/>
          <a:r>
            <a:rPr lang="en-US" sz="1600" dirty="0"/>
            <a:t>Student of the Month</a:t>
          </a:r>
        </a:p>
        <a:p>
          <a:pPr algn="l"/>
          <a:r>
            <a:rPr lang="en-US" sz="1600" dirty="0"/>
            <a:t>Classroom celebration</a:t>
          </a:r>
        </a:p>
        <a:p>
          <a:pPr algn="l"/>
          <a:r>
            <a:rPr lang="en-US" sz="1600" dirty="0"/>
            <a:t>Recognition at school assembly/on cctv/website</a:t>
          </a:r>
        </a:p>
        <a:p>
          <a:pPr algn="l"/>
          <a:r>
            <a:rPr lang="en-US" sz="1600" dirty="0"/>
            <a:t>Random drawing of tickets</a:t>
          </a:r>
        </a:p>
        <a:p>
          <a:pPr algn="l"/>
          <a:r>
            <a:rPr lang="en-US" sz="1600" dirty="0"/>
            <a:t>Prize/activity for students with no referrals for quarter</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custT="1">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sz="3600"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000" b="1" dirty="0"/>
            <a:t>Few times per year</a:t>
          </a:r>
        </a:p>
        <a:p>
          <a:r>
            <a:rPr lang="en-US" sz="20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pPr algn="l"/>
          <a:r>
            <a:rPr lang="en-US" sz="1800" dirty="0"/>
            <a:t>Whole school celebration </a:t>
          </a:r>
        </a:p>
        <a:p>
          <a:pPr algn="l"/>
          <a:r>
            <a:rPr lang="en-US" sz="1800" dirty="0"/>
            <a:t>Honors banquet</a:t>
          </a:r>
        </a:p>
        <a:p>
          <a:pPr algn="l"/>
          <a:r>
            <a:rPr lang="en-US" sz="18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custLinFactNeighborX="312"/>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custScaleY="56553">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custScaleY="156375">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custScaleX="109295" custLinFactY="-16246" custLinFactNeighborX="391" custLinFactNeighborY="-100000">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custScaleX="110857" custScaleY="393414">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custLinFactNeighborX="39" custLinFactNeighborY="-6579"/>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dirty="0"/>
            <a:t>Schoolwide Acknowledgement System</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a draft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 </a:t>
          </a:r>
          <a:r>
            <a:rPr lang="en-US" sz="2800" b="0" dirty="0"/>
            <a:t>share ideas about what is and is not reinforcing to them</a:t>
          </a:r>
          <a:r>
            <a:rPr lang="en-US" sz="2800" b="1" dirty="0"/>
            <a:t> </a:t>
          </a:r>
          <a:endParaRPr lang="en-US" sz="2800" dirty="0"/>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955" custLinFactNeighborY="1549"/>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15665" custScaleY="123887">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F9771877-1708-4DAD-9078-3BEEC004F788}"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44E141F-FB33-4461-9818-A27717F7C59A}">
      <dgm:prSet/>
      <dgm:spPr/>
      <dgm:t>
        <a:bodyPr/>
        <a:lstStyle/>
        <a:p>
          <a:r>
            <a:rPr lang="en-US" b="0" i="0" dirty="0"/>
            <a:t>Are acknowledgement systems clear to everyone?</a:t>
          </a:r>
          <a:endParaRPr lang="en-US" dirty="0"/>
        </a:p>
      </dgm:t>
    </dgm:pt>
    <dgm:pt modelId="{A5490CE1-863B-464B-AFEE-8DD51C3A0F86}" type="parTrans" cxnId="{E3ECBBE8-BA5E-400D-A794-BD4662629222}">
      <dgm:prSet/>
      <dgm:spPr/>
      <dgm:t>
        <a:bodyPr/>
        <a:lstStyle/>
        <a:p>
          <a:endParaRPr lang="en-US"/>
        </a:p>
      </dgm:t>
    </dgm:pt>
    <dgm:pt modelId="{9681811B-862D-41FB-B015-C0CBD9A11FF3}" type="sibTrans" cxnId="{E3ECBBE8-BA5E-400D-A794-BD4662629222}">
      <dgm:prSet/>
      <dgm:spPr/>
      <dgm:t>
        <a:bodyPr/>
        <a:lstStyle/>
        <a:p>
          <a:endParaRPr lang="en-US"/>
        </a:p>
      </dgm:t>
    </dgm:pt>
    <dgm:pt modelId="{DA2101C6-A9AB-4B81-BF32-5A0A2656D60D}">
      <dgm:prSet/>
      <dgm:spPr/>
      <dgm:t>
        <a:bodyPr/>
        <a:lstStyle/>
        <a:p>
          <a:r>
            <a:rPr lang="en-US" b="0" i="0" dirty="0"/>
            <a:t>Do tickets need to be in multiple languages?</a:t>
          </a:r>
          <a:endParaRPr lang="en-US" dirty="0"/>
        </a:p>
      </dgm:t>
    </dgm:pt>
    <dgm:pt modelId="{92A8AE47-3357-4E86-8E4C-350B83840FD4}" type="parTrans" cxnId="{0DE8C459-9B38-42CB-B17A-5CCF9EB2C2D0}">
      <dgm:prSet/>
      <dgm:spPr/>
      <dgm:t>
        <a:bodyPr/>
        <a:lstStyle/>
        <a:p>
          <a:endParaRPr lang="en-US"/>
        </a:p>
      </dgm:t>
    </dgm:pt>
    <dgm:pt modelId="{9A131237-6713-4B78-B004-1C5DECB82D9E}" type="sibTrans" cxnId="{0DE8C459-9B38-42CB-B17A-5CCF9EB2C2D0}">
      <dgm:prSet/>
      <dgm:spPr/>
      <dgm:t>
        <a:bodyPr/>
        <a:lstStyle/>
        <a:p>
          <a:endParaRPr lang="en-US"/>
        </a:p>
      </dgm:t>
    </dgm:pt>
    <dgm:pt modelId="{BC1C6455-E947-43FA-AD8E-611099954B41}">
      <dgm:prSet/>
      <dgm:spPr/>
      <dgm:t>
        <a:bodyPr/>
        <a:lstStyle/>
        <a:p>
          <a:r>
            <a:rPr lang="en-US" b="0" i="0" dirty="0"/>
            <a:t>Do you need visuals on tickets for language learners or nonreaders?</a:t>
          </a:r>
          <a:endParaRPr lang="en-US" dirty="0"/>
        </a:p>
      </dgm:t>
    </dgm:pt>
    <dgm:pt modelId="{016FD136-C152-4649-BAC3-6E43A7C42034}" type="parTrans" cxnId="{D1D08305-E746-4698-95E5-C8210B4E0376}">
      <dgm:prSet/>
      <dgm:spPr/>
      <dgm:t>
        <a:bodyPr/>
        <a:lstStyle/>
        <a:p>
          <a:endParaRPr lang="en-US"/>
        </a:p>
      </dgm:t>
    </dgm:pt>
    <dgm:pt modelId="{13EE5123-8CDB-469E-B756-D4C45529B660}" type="sibTrans" cxnId="{D1D08305-E746-4698-95E5-C8210B4E0376}">
      <dgm:prSet/>
      <dgm:spPr/>
      <dgm:t>
        <a:bodyPr/>
        <a:lstStyle/>
        <a:p>
          <a:endParaRPr lang="en-US"/>
        </a:p>
      </dgm:t>
    </dgm:pt>
    <dgm:pt modelId="{B47A6486-BE52-42FF-B9D0-BF94EFAFC9AF}">
      <dgm:prSet/>
      <dgm:spPr/>
      <dgm:t>
        <a:bodyPr/>
        <a:lstStyle/>
        <a:p>
          <a:r>
            <a:rPr lang="en-US" b="0" i="0" dirty="0"/>
            <a:t>Will you send home PBIS/Acknowledgment info in multiple languages?</a:t>
          </a:r>
          <a:endParaRPr lang="en-US" dirty="0"/>
        </a:p>
      </dgm:t>
    </dgm:pt>
    <dgm:pt modelId="{09D3F2B3-5838-4DAD-B1FD-28FD7376B005}" type="parTrans" cxnId="{D279FE0F-1B67-4EDC-A0DD-71C66187F856}">
      <dgm:prSet/>
      <dgm:spPr/>
      <dgm:t>
        <a:bodyPr/>
        <a:lstStyle/>
        <a:p>
          <a:endParaRPr lang="en-US"/>
        </a:p>
      </dgm:t>
    </dgm:pt>
    <dgm:pt modelId="{31D641FE-B729-43A8-898E-B7C965B597B3}" type="sibTrans" cxnId="{D279FE0F-1B67-4EDC-A0DD-71C66187F856}">
      <dgm:prSet/>
      <dgm:spPr/>
      <dgm:t>
        <a:bodyPr/>
        <a:lstStyle/>
        <a:p>
          <a:endParaRPr lang="en-US"/>
        </a:p>
      </dgm:t>
    </dgm:pt>
    <dgm:pt modelId="{C65F799F-0BAE-4C07-8C91-DD9AC8AF6238}">
      <dgm:prSet/>
      <dgm:spPr/>
      <dgm:t>
        <a:bodyPr/>
        <a:lstStyle/>
        <a:p>
          <a:r>
            <a:rPr lang="en-US" dirty="0"/>
            <a:t>Are acknowledgements culturally appropriate for your school community?</a:t>
          </a:r>
        </a:p>
      </dgm:t>
    </dgm:pt>
    <dgm:pt modelId="{F49DC6BE-15C0-4940-950A-24D0B9026A70}" type="parTrans" cxnId="{15DCDD2F-047B-45BB-9E6E-147BCC78A375}">
      <dgm:prSet/>
      <dgm:spPr/>
      <dgm:t>
        <a:bodyPr/>
        <a:lstStyle/>
        <a:p>
          <a:endParaRPr lang="en-US"/>
        </a:p>
      </dgm:t>
    </dgm:pt>
    <dgm:pt modelId="{C5EAFB2F-FF05-4C92-9C27-28FEF9B3FCEF}" type="sibTrans" cxnId="{15DCDD2F-047B-45BB-9E6E-147BCC78A375}">
      <dgm:prSet/>
      <dgm:spPr/>
      <dgm:t>
        <a:bodyPr/>
        <a:lstStyle/>
        <a:p>
          <a:endParaRPr lang="en-US"/>
        </a:p>
      </dgm:t>
    </dgm:pt>
    <dgm:pt modelId="{644A320D-BC39-412D-A5EC-115620F02F80}">
      <dgm:prSet/>
      <dgm:spPr/>
      <dgm:t>
        <a:bodyPr/>
        <a:lstStyle/>
        <a:p>
          <a:r>
            <a:rPr lang="en-US" dirty="0"/>
            <a:t>Does your acknowledgement schedule work for all students (immediate vs. delayed)</a:t>
          </a:r>
        </a:p>
      </dgm:t>
    </dgm:pt>
    <dgm:pt modelId="{B0EF40D5-E591-469C-A73A-C2EA3DE8344B}" type="parTrans" cxnId="{2145C24E-9806-4EFA-9DAE-CF3FECA6453C}">
      <dgm:prSet/>
      <dgm:spPr/>
      <dgm:t>
        <a:bodyPr/>
        <a:lstStyle/>
        <a:p>
          <a:endParaRPr lang="en-US"/>
        </a:p>
      </dgm:t>
    </dgm:pt>
    <dgm:pt modelId="{8D0A9E60-47B9-400F-9CDD-8AE5861A81E5}" type="sibTrans" cxnId="{2145C24E-9806-4EFA-9DAE-CF3FECA6453C}">
      <dgm:prSet/>
      <dgm:spPr/>
      <dgm:t>
        <a:bodyPr/>
        <a:lstStyle/>
        <a:p>
          <a:endParaRPr lang="en-US"/>
        </a:p>
      </dgm:t>
    </dgm:pt>
    <dgm:pt modelId="{7E924245-097F-4F2E-B03C-4284E575081C}" type="pres">
      <dgm:prSet presAssocID="{F9771877-1708-4DAD-9078-3BEEC004F788}" presName="linear" presStyleCnt="0">
        <dgm:presLayoutVars>
          <dgm:animLvl val="lvl"/>
          <dgm:resizeHandles val="exact"/>
        </dgm:presLayoutVars>
      </dgm:prSet>
      <dgm:spPr/>
    </dgm:pt>
    <dgm:pt modelId="{BDDC98BD-DC18-4953-AAD5-4BD79AF22A08}" type="pres">
      <dgm:prSet presAssocID="{E44E141F-FB33-4461-9818-A27717F7C59A}" presName="parentText" presStyleLbl="node1" presStyleIdx="0" presStyleCnt="6">
        <dgm:presLayoutVars>
          <dgm:chMax val="0"/>
          <dgm:bulletEnabled val="1"/>
        </dgm:presLayoutVars>
      </dgm:prSet>
      <dgm:spPr/>
    </dgm:pt>
    <dgm:pt modelId="{6B479EBD-E36F-4D72-AC20-397F74953313}" type="pres">
      <dgm:prSet presAssocID="{9681811B-862D-41FB-B015-C0CBD9A11FF3}" presName="spacer" presStyleCnt="0"/>
      <dgm:spPr/>
    </dgm:pt>
    <dgm:pt modelId="{44FEE790-6E9F-4E89-AF38-E2A839FD969C}" type="pres">
      <dgm:prSet presAssocID="{C65F799F-0BAE-4C07-8C91-DD9AC8AF6238}" presName="parentText" presStyleLbl="node1" presStyleIdx="1" presStyleCnt="6">
        <dgm:presLayoutVars>
          <dgm:chMax val="0"/>
          <dgm:bulletEnabled val="1"/>
        </dgm:presLayoutVars>
      </dgm:prSet>
      <dgm:spPr/>
    </dgm:pt>
    <dgm:pt modelId="{4E02CCF2-CCE5-46D6-83B9-7D545C52775D}" type="pres">
      <dgm:prSet presAssocID="{C5EAFB2F-FF05-4C92-9C27-28FEF9B3FCEF}" presName="spacer" presStyleCnt="0"/>
      <dgm:spPr/>
    </dgm:pt>
    <dgm:pt modelId="{F02A140A-F75C-435B-97BD-3344621E89B3}" type="pres">
      <dgm:prSet presAssocID="{DA2101C6-A9AB-4B81-BF32-5A0A2656D60D}" presName="parentText" presStyleLbl="node1" presStyleIdx="2" presStyleCnt="6">
        <dgm:presLayoutVars>
          <dgm:chMax val="0"/>
          <dgm:bulletEnabled val="1"/>
        </dgm:presLayoutVars>
      </dgm:prSet>
      <dgm:spPr/>
    </dgm:pt>
    <dgm:pt modelId="{337C8039-EE31-4F45-BC55-55D0419F54AB}" type="pres">
      <dgm:prSet presAssocID="{9A131237-6713-4B78-B004-1C5DECB82D9E}" presName="spacer" presStyleCnt="0"/>
      <dgm:spPr/>
    </dgm:pt>
    <dgm:pt modelId="{FA37DD01-D77C-420E-A8A5-B8517255047E}" type="pres">
      <dgm:prSet presAssocID="{BC1C6455-E947-43FA-AD8E-611099954B41}" presName="parentText" presStyleLbl="node1" presStyleIdx="3" presStyleCnt="6">
        <dgm:presLayoutVars>
          <dgm:chMax val="0"/>
          <dgm:bulletEnabled val="1"/>
        </dgm:presLayoutVars>
      </dgm:prSet>
      <dgm:spPr/>
    </dgm:pt>
    <dgm:pt modelId="{7DE988D4-FF95-40E9-9A82-6A740658F44E}" type="pres">
      <dgm:prSet presAssocID="{13EE5123-8CDB-469E-B756-D4C45529B660}" presName="spacer" presStyleCnt="0"/>
      <dgm:spPr/>
    </dgm:pt>
    <dgm:pt modelId="{D4BC5B98-CC21-43ED-AB0A-978D2A6536A2}" type="pres">
      <dgm:prSet presAssocID="{644A320D-BC39-412D-A5EC-115620F02F80}" presName="parentText" presStyleLbl="node1" presStyleIdx="4" presStyleCnt="6">
        <dgm:presLayoutVars>
          <dgm:chMax val="0"/>
          <dgm:bulletEnabled val="1"/>
        </dgm:presLayoutVars>
      </dgm:prSet>
      <dgm:spPr/>
    </dgm:pt>
    <dgm:pt modelId="{8B7ECAFD-E92D-4737-A0CB-53E18B8FA4BE}" type="pres">
      <dgm:prSet presAssocID="{8D0A9E60-47B9-400F-9CDD-8AE5861A81E5}" presName="spacer" presStyleCnt="0"/>
      <dgm:spPr/>
    </dgm:pt>
    <dgm:pt modelId="{390533EF-E683-48ED-9D1E-1D8BCDC01FCA}" type="pres">
      <dgm:prSet presAssocID="{B47A6486-BE52-42FF-B9D0-BF94EFAFC9AF}" presName="parentText" presStyleLbl="node1" presStyleIdx="5" presStyleCnt="6">
        <dgm:presLayoutVars>
          <dgm:chMax val="0"/>
          <dgm:bulletEnabled val="1"/>
        </dgm:presLayoutVars>
      </dgm:prSet>
      <dgm:spPr/>
    </dgm:pt>
  </dgm:ptLst>
  <dgm:cxnLst>
    <dgm:cxn modelId="{D1D08305-E746-4698-95E5-C8210B4E0376}" srcId="{F9771877-1708-4DAD-9078-3BEEC004F788}" destId="{BC1C6455-E947-43FA-AD8E-611099954B41}" srcOrd="3" destOrd="0" parTransId="{016FD136-C152-4649-BAC3-6E43A7C42034}" sibTransId="{13EE5123-8CDB-469E-B756-D4C45529B660}"/>
    <dgm:cxn modelId="{E8B51A09-80D6-41C8-BA95-90F3F07B2CB8}" type="presOf" srcId="{E44E141F-FB33-4461-9818-A27717F7C59A}" destId="{BDDC98BD-DC18-4953-AAD5-4BD79AF22A08}" srcOrd="0" destOrd="0" presId="urn:microsoft.com/office/officeart/2005/8/layout/vList2"/>
    <dgm:cxn modelId="{D279FE0F-1B67-4EDC-A0DD-71C66187F856}" srcId="{F9771877-1708-4DAD-9078-3BEEC004F788}" destId="{B47A6486-BE52-42FF-B9D0-BF94EFAFC9AF}" srcOrd="5" destOrd="0" parTransId="{09D3F2B3-5838-4DAD-B1FD-28FD7376B005}" sibTransId="{31D641FE-B729-43A8-898E-B7C965B597B3}"/>
    <dgm:cxn modelId="{A0F6941B-0E7A-41A5-927C-5FBBCA1AD3BC}" type="presOf" srcId="{F9771877-1708-4DAD-9078-3BEEC004F788}" destId="{7E924245-097F-4F2E-B03C-4284E575081C}" srcOrd="0" destOrd="0" presId="urn:microsoft.com/office/officeart/2005/8/layout/vList2"/>
    <dgm:cxn modelId="{15E5911E-103C-42B2-978B-90C355426F0D}" type="presOf" srcId="{DA2101C6-A9AB-4B81-BF32-5A0A2656D60D}" destId="{F02A140A-F75C-435B-97BD-3344621E89B3}" srcOrd="0" destOrd="0" presId="urn:microsoft.com/office/officeart/2005/8/layout/vList2"/>
    <dgm:cxn modelId="{15DCDD2F-047B-45BB-9E6E-147BCC78A375}" srcId="{F9771877-1708-4DAD-9078-3BEEC004F788}" destId="{C65F799F-0BAE-4C07-8C91-DD9AC8AF6238}" srcOrd="1" destOrd="0" parTransId="{F49DC6BE-15C0-4940-950A-24D0B9026A70}" sibTransId="{C5EAFB2F-FF05-4C92-9C27-28FEF9B3FCEF}"/>
    <dgm:cxn modelId="{2145C24E-9806-4EFA-9DAE-CF3FECA6453C}" srcId="{F9771877-1708-4DAD-9078-3BEEC004F788}" destId="{644A320D-BC39-412D-A5EC-115620F02F80}" srcOrd="4" destOrd="0" parTransId="{B0EF40D5-E591-469C-A73A-C2EA3DE8344B}" sibTransId="{8D0A9E60-47B9-400F-9CDD-8AE5861A81E5}"/>
    <dgm:cxn modelId="{0DE8C459-9B38-42CB-B17A-5CCF9EB2C2D0}" srcId="{F9771877-1708-4DAD-9078-3BEEC004F788}" destId="{DA2101C6-A9AB-4B81-BF32-5A0A2656D60D}" srcOrd="2" destOrd="0" parTransId="{92A8AE47-3357-4E86-8E4C-350B83840FD4}" sibTransId="{9A131237-6713-4B78-B004-1C5DECB82D9E}"/>
    <dgm:cxn modelId="{334741BB-C986-4C4B-8ADE-7EE4D23813DA}" type="presOf" srcId="{C65F799F-0BAE-4C07-8C91-DD9AC8AF6238}" destId="{44FEE790-6E9F-4E89-AF38-E2A839FD969C}" srcOrd="0" destOrd="0" presId="urn:microsoft.com/office/officeart/2005/8/layout/vList2"/>
    <dgm:cxn modelId="{DFF438D7-5F28-4992-AE4B-E60AFB929902}" type="presOf" srcId="{644A320D-BC39-412D-A5EC-115620F02F80}" destId="{D4BC5B98-CC21-43ED-AB0A-978D2A6536A2}" srcOrd="0" destOrd="0" presId="urn:microsoft.com/office/officeart/2005/8/layout/vList2"/>
    <dgm:cxn modelId="{9AB411D8-55E3-4F2B-967B-81D660A706E9}" type="presOf" srcId="{B47A6486-BE52-42FF-B9D0-BF94EFAFC9AF}" destId="{390533EF-E683-48ED-9D1E-1D8BCDC01FCA}" srcOrd="0" destOrd="0" presId="urn:microsoft.com/office/officeart/2005/8/layout/vList2"/>
    <dgm:cxn modelId="{7244FFE1-1FB7-4630-8228-3E110A28AEFA}" type="presOf" srcId="{BC1C6455-E947-43FA-AD8E-611099954B41}" destId="{FA37DD01-D77C-420E-A8A5-B8517255047E}" srcOrd="0" destOrd="0" presId="urn:microsoft.com/office/officeart/2005/8/layout/vList2"/>
    <dgm:cxn modelId="{E3ECBBE8-BA5E-400D-A794-BD4662629222}" srcId="{F9771877-1708-4DAD-9078-3BEEC004F788}" destId="{E44E141F-FB33-4461-9818-A27717F7C59A}" srcOrd="0" destOrd="0" parTransId="{A5490CE1-863B-464B-AFEE-8DD51C3A0F86}" sibTransId="{9681811B-862D-41FB-B015-C0CBD9A11FF3}"/>
    <dgm:cxn modelId="{3585A497-0C86-4101-8788-DE34D999A31F}" type="presParOf" srcId="{7E924245-097F-4F2E-B03C-4284E575081C}" destId="{BDDC98BD-DC18-4953-AAD5-4BD79AF22A08}" srcOrd="0" destOrd="0" presId="urn:microsoft.com/office/officeart/2005/8/layout/vList2"/>
    <dgm:cxn modelId="{7AB2D5A2-BCFA-4F93-A9C4-B9DA1018F33C}" type="presParOf" srcId="{7E924245-097F-4F2E-B03C-4284E575081C}" destId="{6B479EBD-E36F-4D72-AC20-397F74953313}" srcOrd="1" destOrd="0" presId="urn:microsoft.com/office/officeart/2005/8/layout/vList2"/>
    <dgm:cxn modelId="{8D8926E7-A893-4C0C-943B-7ED8229F5818}" type="presParOf" srcId="{7E924245-097F-4F2E-B03C-4284E575081C}" destId="{44FEE790-6E9F-4E89-AF38-E2A839FD969C}" srcOrd="2" destOrd="0" presId="urn:microsoft.com/office/officeart/2005/8/layout/vList2"/>
    <dgm:cxn modelId="{8AAFE8C3-8312-4E81-B298-54016110B9AF}" type="presParOf" srcId="{7E924245-097F-4F2E-B03C-4284E575081C}" destId="{4E02CCF2-CCE5-46D6-83B9-7D545C52775D}" srcOrd="3" destOrd="0" presId="urn:microsoft.com/office/officeart/2005/8/layout/vList2"/>
    <dgm:cxn modelId="{C942ACB8-751B-4714-B6B2-8A732257CEB7}" type="presParOf" srcId="{7E924245-097F-4F2E-B03C-4284E575081C}" destId="{F02A140A-F75C-435B-97BD-3344621E89B3}" srcOrd="4" destOrd="0" presId="urn:microsoft.com/office/officeart/2005/8/layout/vList2"/>
    <dgm:cxn modelId="{38B59A96-D891-445E-A313-A91AA7A9B1CD}" type="presParOf" srcId="{7E924245-097F-4F2E-B03C-4284E575081C}" destId="{337C8039-EE31-4F45-BC55-55D0419F54AB}" srcOrd="5" destOrd="0" presId="urn:microsoft.com/office/officeart/2005/8/layout/vList2"/>
    <dgm:cxn modelId="{7D8A770F-F74E-459B-B422-4940EB45CFE2}" type="presParOf" srcId="{7E924245-097F-4F2E-B03C-4284E575081C}" destId="{FA37DD01-D77C-420E-A8A5-B8517255047E}" srcOrd="6" destOrd="0" presId="urn:microsoft.com/office/officeart/2005/8/layout/vList2"/>
    <dgm:cxn modelId="{68BEFA40-C585-44FB-9C1A-2A26082033C3}" type="presParOf" srcId="{7E924245-097F-4F2E-B03C-4284E575081C}" destId="{7DE988D4-FF95-40E9-9A82-6A740658F44E}" srcOrd="7" destOrd="0" presId="urn:microsoft.com/office/officeart/2005/8/layout/vList2"/>
    <dgm:cxn modelId="{06C2D2FF-2D24-48EC-A968-090531240AD3}" type="presParOf" srcId="{7E924245-097F-4F2E-B03C-4284E575081C}" destId="{D4BC5B98-CC21-43ED-AB0A-978D2A6536A2}" srcOrd="8" destOrd="0" presId="urn:microsoft.com/office/officeart/2005/8/layout/vList2"/>
    <dgm:cxn modelId="{1C0F706E-EAE5-4DFC-A600-D4DE6BF3A345}" type="presParOf" srcId="{7E924245-097F-4F2E-B03C-4284E575081C}" destId="{8B7ECAFD-E92D-4737-A0CB-53E18B8FA4BE}" srcOrd="9" destOrd="0" presId="urn:microsoft.com/office/officeart/2005/8/layout/vList2"/>
    <dgm:cxn modelId="{BD4F2EFA-604A-40FC-AD12-57504FC6185A}" type="presParOf" srcId="{7E924245-097F-4F2E-B03C-4284E575081C}" destId="{390533EF-E683-48ED-9D1E-1D8BCDC01FC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Acknowledgement Activity</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custT="1"/>
      <dgm:spPr/>
      <dgm:t>
        <a:bodyPr/>
        <a:lstStyle/>
        <a:p>
          <a:pPr rtl="0"/>
          <a:r>
            <a:rPr lang="en-US" sz="2300" b="0" i="0" dirty="0">
              <a:solidFill>
                <a:schemeClr val="tx1"/>
              </a:solidFill>
              <a:latin typeface="Arial" panose="020B0604020202020204" pitchFamily="34" charset="0"/>
              <a:cs typeface="Arial" panose="020B0604020202020204" pitchFamily="34" charset="0"/>
            </a:rPr>
            <a:t>PBIS Review: Teaming, Purpose Statement, Matrix</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BF62C73-A15A-4970-BEBF-5E3633C7645C}">
      <dgm:prSet phldr="0"/>
      <dgm:spPr/>
      <dgm:t>
        <a:bodyPr/>
        <a:lstStyle/>
        <a:p>
          <a:pPr rtl="0"/>
          <a:r>
            <a:rPr lang="en-US" sz="2300" b="0" i="0" dirty="0">
              <a:solidFill>
                <a:schemeClr val="tx1"/>
              </a:solidFill>
              <a:latin typeface="Arial" panose="020B0604020202020204" pitchFamily="34" charset="0"/>
              <a:cs typeface="Arial" panose="020B0604020202020204" pitchFamily="34" charset="0"/>
            </a:rPr>
            <a:t>Acknowledgement System</a:t>
          </a:r>
        </a:p>
      </dgm:t>
    </dgm:pt>
    <dgm:pt modelId="{9F7D083C-3346-4257-AFD5-2DE05414C2A8}" type="parTrans" cxnId="{42C27037-A5B3-4299-AC0A-69DB2924DE71}">
      <dgm:prSet/>
      <dgm:spPr/>
      <dgm:t>
        <a:bodyPr/>
        <a:lstStyle/>
        <a:p>
          <a:endParaRPr lang="en-US"/>
        </a:p>
      </dgm:t>
    </dgm:pt>
    <dgm:pt modelId="{99F1090C-E61B-4502-B6DE-037B5C63CA7B}" type="sibTrans" cxnId="{42C27037-A5B3-4299-AC0A-69DB2924DE71}">
      <dgm:prSet/>
      <dgm:spPr/>
      <dgm:t>
        <a:bodyPr/>
        <a:lstStyle/>
        <a:p>
          <a:endParaRPr lang="en-US"/>
        </a:p>
      </dgm:t>
    </dgm:pt>
    <dgm:pt modelId="{101DD446-1EE3-4077-AC5B-85F6870E6F57}">
      <dgm:prSet phldr="0"/>
      <dgm:spPr/>
      <dgm:t>
        <a:bodyPr/>
        <a:lstStyle/>
        <a:p>
          <a:pPr rtl="0"/>
          <a:r>
            <a:rPr lang="en-US" sz="2300" b="0" i="0" dirty="0">
              <a:solidFill>
                <a:schemeClr val="tx1"/>
              </a:solidFill>
              <a:latin typeface="Arial" panose="020B0604020202020204" pitchFamily="34" charset="0"/>
              <a:cs typeface="Arial" panose="020B0604020202020204" pitchFamily="34" charset="0"/>
            </a:rPr>
            <a:t>TFI – Complete as a Team</a:t>
          </a:r>
        </a:p>
      </dgm:t>
    </dgm:pt>
    <dgm:pt modelId="{504B7C47-681E-40DA-BFED-601F8BA6683B}" type="parTrans" cxnId="{79728B26-481A-40B7-B2D5-E774701A0C7B}">
      <dgm:prSet/>
      <dgm:spPr/>
      <dgm:t>
        <a:bodyPr/>
        <a:lstStyle/>
        <a:p>
          <a:endParaRPr lang="en-US"/>
        </a:p>
      </dgm:t>
    </dgm:pt>
    <dgm:pt modelId="{69DBA878-39B2-4B59-9E73-8DBD58DBF35D}" type="sibTrans" cxnId="{79728B26-481A-40B7-B2D5-E774701A0C7B}">
      <dgm:prSet/>
      <dgm:spPr/>
      <dgm:t>
        <a:bodyPr/>
        <a:lstStyle/>
        <a:p>
          <a:endParaRPr lang="en-US"/>
        </a:p>
      </dgm:t>
    </dgm:pt>
    <dgm:pt modelId="{35F49E04-ED1A-4C4C-A16B-B4E21BBECD79}">
      <dgm:prSet phldr="0"/>
      <dgm:spPr/>
      <dgm:t>
        <a:bodyPr/>
        <a:lstStyle/>
        <a:p>
          <a:pPr rtl="0"/>
          <a:r>
            <a:rPr lang="en-US" sz="2300" b="0" i="0" dirty="0">
              <a:solidFill>
                <a:schemeClr val="tx1"/>
              </a:solidFill>
              <a:latin typeface="Arial" panose="020B0604020202020204" pitchFamily="34" charset="0"/>
              <a:cs typeface="Arial" panose="020B0604020202020204" pitchFamily="34" charset="0"/>
            </a:rPr>
            <a:t>Team Time</a:t>
          </a:r>
        </a:p>
      </dgm:t>
    </dgm:pt>
    <dgm:pt modelId="{16E14872-24E3-4DDD-9E0D-7674F9B32E48}" type="parTrans" cxnId="{781CB93F-4C16-4A22-BBBB-3510A5ACD246}">
      <dgm:prSet/>
      <dgm:spPr/>
      <dgm:t>
        <a:bodyPr/>
        <a:lstStyle/>
        <a:p>
          <a:endParaRPr lang="en-US"/>
        </a:p>
      </dgm:t>
    </dgm:pt>
    <dgm:pt modelId="{02148F67-8692-4D5B-AB77-70F4A502790C}" type="sibTrans" cxnId="{781CB93F-4C16-4A22-BBBB-3510A5ACD246}">
      <dgm:prSet/>
      <dgm:spPr/>
      <dgm:t>
        <a:bodyPr/>
        <a:lstStyle/>
        <a:p>
          <a:endParaRPr lang="en-US"/>
        </a:p>
      </dgm:t>
    </dgm:pt>
    <dgm:pt modelId="{0B0F0B90-3FC1-463A-BC45-CD04926F8043}">
      <dgm:prSet phldr="0" custT="1"/>
      <dgm:spPr/>
      <dgm:t>
        <a:bodyPr/>
        <a:lstStyle/>
        <a:p>
          <a:pPr rtl="0"/>
          <a:r>
            <a:rPr lang="en-US" sz="2300" b="0" i="0" dirty="0">
              <a:solidFill>
                <a:schemeClr val="tx1"/>
              </a:solidFill>
              <a:latin typeface="Arial" panose="020B0604020202020204" pitchFamily="34" charset="0"/>
              <a:cs typeface="Arial" panose="020B0604020202020204" pitchFamily="34" charset="0"/>
            </a:rPr>
            <a:t>Teaching Expectations – </a:t>
          </a:r>
          <a:r>
            <a:rPr lang="en-US" sz="1800" b="0" i="0" dirty="0">
              <a:solidFill>
                <a:schemeClr val="tx1"/>
              </a:solidFill>
              <a:latin typeface="Arial" panose="020B0604020202020204" pitchFamily="34" charset="0"/>
              <a:cs typeface="Arial" panose="020B0604020202020204" pitchFamily="34" charset="0"/>
            </a:rPr>
            <a:t>Lesson Plans &amp; Teaching Plans</a:t>
          </a:r>
          <a:endParaRPr lang="en-US" sz="2300" b="0" i="0" dirty="0">
            <a:solidFill>
              <a:schemeClr val="tx1"/>
            </a:solidFill>
            <a:latin typeface="Arial" panose="020B0604020202020204" pitchFamily="34" charset="0"/>
            <a:cs typeface="Arial" panose="020B0604020202020204" pitchFamily="34" charset="0"/>
          </a:endParaRPr>
        </a:p>
      </dgm:t>
    </dgm:pt>
    <dgm:pt modelId="{F4662D8D-B947-4A36-A432-D284F065705B}" type="parTrans" cxnId="{CC389618-96E5-4EA6-B1F5-52093487C5E9}">
      <dgm:prSet/>
      <dgm:spPr/>
      <dgm:t>
        <a:bodyPr/>
        <a:lstStyle/>
        <a:p>
          <a:endParaRPr lang="en-US"/>
        </a:p>
      </dgm:t>
    </dgm:pt>
    <dgm:pt modelId="{10661846-C13F-45B5-A40D-3686B11959DA}" type="sibTrans" cxnId="{CC389618-96E5-4EA6-B1F5-52093487C5E9}">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CC389618-96E5-4EA6-B1F5-52093487C5E9}" srcId="{76937503-7550-41B3-8D88-C860E600B4A5}" destId="{0B0F0B90-3FC1-463A-BC45-CD04926F8043}" srcOrd="1" destOrd="0" parTransId="{F4662D8D-B947-4A36-A432-D284F065705B}" sibTransId="{10661846-C13F-45B5-A40D-3686B11959DA}"/>
    <dgm:cxn modelId="{24D36423-CC12-4DF2-86B9-84F4F7216B13}" type="presOf" srcId="{35F49E04-ED1A-4C4C-A16B-B4E21BBECD79}" destId="{CDAAD9AB-76BA-4F20-9C80-4020D86AF54F}" srcOrd="0" destOrd="4" presId="urn:microsoft.com/office/officeart/2005/8/layout/list1"/>
    <dgm:cxn modelId="{79728B26-481A-40B7-B2D5-E774701A0C7B}" srcId="{76937503-7550-41B3-8D88-C860E600B4A5}" destId="{101DD446-1EE3-4077-AC5B-85F6870E6F57}" srcOrd="3" destOrd="0" parTransId="{504B7C47-681E-40DA-BFED-601F8BA6683B}" sibTransId="{69DBA878-39B2-4B59-9E73-8DBD58DBF35D}"/>
    <dgm:cxn modelId="{42C27037-A5B3-4299-AC0A-69DB2924DE71}" srcId="{76937503-7550-41B3-8D88-C860E600B4A5}" destId="{0BF62C73-A15A-4970-BEBF-5E3633C7645C}" srcOrd="2" destOrd="0" parTransId="{9F7D083C-3346-4257-AFD5-2DE05414C2A8}" sibTransId="{99F1090C-E61B-4502-B6DE-037B5C63CA7B}"/>
    <dgm:cxn modelId="{781CB93F-4C16-4A22-BBBB-3510A5ACD246}" srcId="{76937503-7550-41B3-8D88-C860E600B4A5}" destId="{35F49E04-ED1A-4C4C-A16B-B4E21BBECD79}" srcOrd="4" destOrd="0" parTransId="{16E14872-24E3-4DDD-9E0D-7674F9B32E48}" sibTransId="{02148F67-8692-4D5B-AB77-70F4A502790C}"/>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98677B5A-5009-4010-8167-EA8A56C0D7B5}" type="presOf" srcId="{0B0F0B90-3FC1-463A-BC45-CD04926F8043}" destId="{CDAAD9AB-76BA-4F20-9C80-4020D86AF54F}" srcOrd="0" destOrd="1" presId="urn:microsoft.com/office/officeart/2005/8/layout/list1"/>
    <dgm:cxn modelId="{4D60557B-3576-4D21-BA59-E88B69DAAEA3}" type="presOf" srcId="{0BF62C73-A15A-4970-BEBF-5E3633C7645C}" destId="{CDAAD9AB-76BA-4F20-9C80-4020D86AF54F}" srcOrd="0" destOrd="2"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6E119895-4738-43E5-B257-2690E2F5C768}" type="presOf" srcId="{101DD446-1EE3-4077-AC5B-85F6870E6F57}" destId="{CDAAD9AB-76BA-4F20-9C80-4020D86AF54F}" srcOrd="0" destOrd="3" presId="urn:microsoft.com/office/officeart/2005/8/layout/list1"/>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Acknowledgement Activity</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sz="2300" b="0" i="0" dirty="0">
              <a:solidFill>
                <a:schemeClr val="tx1"/>
              </a:solidFill>
              <a:latin typeface="Arial" panose="020B0604020202020204" pitchFamily="34" charset="0"/>
              <a:cs typeface="Arial" panose="020B0604020202020204" pitchFamily="34" charset="0"/>
            </a:rPr>
            <a:t>PBIS Review: Teaming, Purpose Statement, Matrix</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7081452A-7479-4F60-BC76-272D8F5FC58F}">
      <dgm:prSet/>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 &amp; Teaching Plans</a:t>
          </a:r>
        </a:p>
      </dgm:t>
    </dgm:pt>
    <dgm:pt modelId="{E6F7B722-0322-4D63-990A-5502C50D8908}" type="parTrans" cxnId="{61007AA6-350D-4C40-AB48-9B2B4B4B16BF}">
      <dgm:prSet/>
      <dgm:spPr/>
      <dgm:t>
        <a:bodyPr/>
        <a:lstStyle/>
        <a:p>
          <a:endParaRPr lang="en-US"/>
        </a:p>
      </dgm:t>
    </dgm:pt>
    <dgm:pt modelId="{3E643DCD-081E-47E5-AA38-48616E957C0A}" type="sibTrans" cxnId="{61007AA6-350D-4C40-AB48-9B2B4B4B16BF}">
      <dgm:prSet/>
      <dgm:spPr/>
      <dgm:t>
        <a:bodyPr/>
        <a:lstStyle/>
        <a:p>
          <a:endParaRPr lang="en-US"/>
        </a:p>
      </dgm:t>
    </dgm:pt>
    <dgm:pt modelId="{6B8AB9E6-0153-48E3-92EA-86F66D175303}">
      <dgm:prSet/>
      <dgm:spPr/>
      <dgm:t>
        <a:bodyPr/>
        <a:lstStyle/>
        <a:p>
          <a:pPr rtl="0"/>
          <a:r>
            <a:rPr lang="en-US" b="0" i="0" dirty="0">
              <a:solidFill>
                <a:schemeClr val="tx1"/>
              </a:solidFill>
              <a:latin typeface="Arial" panose="020B0604020202020204" pitchFamily="34" charset="0"/>
              <a:cs typeface="Arial" panose="020B0604020202020204" pitchFamily="34" charset="0"/>
            </a:rPr>
            <a:t>Acknowledgement System</a:t>
          </a:r>
        </a:p>
      </dgm:t>
    </dgm:pt>
    <dgm:pt modelId="{D0E1D1E8-8DB5-44A3-A85A-FBA025D18B53}" type="parTrans" cxnId="{D8E04531-0CF5-4E26-BC23-A96001AAA389}">
      <dgm:prSet/>
      <dgm:spPr/>
      <dgm:t>
        <a:bodyPr/>
        <a:lstStyle/>
        <a:p>
          <a:endParaRPr lang="en-US"/>
        </a:p>
      </dgm:t>
    </dgm:pt>
    <dgm:pt modelId="{0FCFB23D-2691-4066-B24E-699994B47BAA}" type="sibTrans" cxnId="{D8E04531-0CF5-4E26-BC23-A96001AAA389}">
      <dgm:prSet/>
      <dgm:spPr/>
      <dgm:t>
        <a:bodyPr/>
        <a:lstStyle/>
        <a:p>
          <a:endParaRPr lang="en-US"/>
        </a:p>
      </dgm:t>
    </dgm:pt>
    <dgm:pt modelId="{D949640C-C88C-400F-84AC-B83CBBCB2A66}">
      <dgm:prSet/>
      <dgm:spPr/>
      <dgm:t>
        <a:bodyPr/>
        <a:lstStyle/>
        <a:p>
          <a:pPr rtl="0"/>
          <a:r>
            <a:rPr lang="en-US" b="0" i="0" dirty="0">
              <a:solidFill>
                <a:schemeClr val="tx1"/>
              </a:solidFill>
              <a:latin typeface="Arial" panose="020B0604020202020204" pitchFamily="34" charset="0"/>
              <a:cs typeface="Arial" panose="020B0604020202020204" pitchFamily="34" charset="0"/>
            </a:rPr>
            <a:t>TFI – Complete as a Team</a:t>
          </a:r>
        </a:p>
      </dgm:t>
    </dgm:pt>
    <dgm:pt modelId="{BD17D9AE-DBEA-4B17-B4E4-CFD8D9CF0578}" type="parTrans" cxnId="{09A399B7-25C1-4A58-83F7-CEAE28D2EEA1}">
      <dgm:prSet/>
      <dgm:spPr/>
      <dgm:t>
        <a:bodyPr/>
        <a:lstStyle/>
        <a:p>
          <a:endParaRPr lang="en-US"/>
        </a:p>
      </dgm:t>
    </dgm:pt>
    <dgm:pt modelId="{1CBEEB95-671F-4CE9-AECB-F0AB8BA567CE}" type="sibTrans" cxnId="{09A399B7-25C1-4A58-83F7-CEAE28D2EEA1}">
      <dgm:prSet/>
      <dgm:spPr/>
      <dgm:t>
        <a:bodyPr/>
        <a:lstStyle/>
        <a:p>
          <a:endParaRPr lang="en-US"/>
        </a:p>
      </dgm:t>
    </dgm:pt>
    <dgm:pt modelId="{B48EBE56-7CCF-4E2C-8244-ED09178F0EF2}">
      <dgm:prSet/>
      <dgm:spPr/>
      <dgm:t>
        <a:bodyPr/>
        <a:lstStyle/>
        <a:p>
          <a:pPr rtl="0"/>
          <a:r>
            <a:rPr lang="en-US" b="0" i="0" dirty="0">
              <a:solidFill>
                <a:schemeClr val="tx1"/>
              </a:solidFill>
              <a:latin typeface="Arial" panose="020B0604020202020204" pitchFamily="34" charset="0"/>
              <a:cs typeface="Arial" panose="020B0604020202020204" pitchFamily="34" charset="0"/>
            </a:rPr>
            <a:t>Team Time</a:t>
          </a:r>
        </a:p>
      </dgm:t>
    </dgm:pt>
    <dgm:pt modelId="{E91ED702-169D-4647-B83F-BF0DD100A92F}" type="parTrans" cxnId="{6D7E0140-D527-48E1-A128-BE969A2A60B8}">
      <dgm:prSet/>
      <dgm:spPr/>
      <dgm:t>
        <a:bodyPr/>
        <a:lstStyle/>
        <a:p>
          <a:endParaRPr lang="en-US"/>
        </a:p>
      </dgm:t>
    </dgm:pt>
    <dgm:pt modelId="{D03CC17D-4B53-4676-9C74-9566AB13DEE4}" type="sibTrans" cxnId="{6D7E0140-D527-48E1-A128-BE969A2A60B8}">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LinFactNeighborX="-329" custLinFactNeighborY="22093">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D8E04531-0CF5-4E26-BC23-A96001AAA389}" srcId="{76937503-7550-41B3-8D88-C860E600B4A5}" destId="{6B8AB9E6-0153-48E3-92EA-86F66D175303}" srcOrd="2" destOrd="0" parTransId="{D0E1D1E8-8DB5-44A3-A85A-FBA025D18B53}" sibTransId="{0FCFB23D-2691-4066-B24E-699994B47BAA}"/>
    <dgm:cxn modelId="{6D7E0140-D527-48E1-A128-BE969A2A60B8}" srcId="{76937503-7550-41B3-8D88-C860E600B4A5}" destId="{B48EBE56-7CCF-4E2C-8244-ED09178F0EF2}" srcOrd="4" destOrd="0" parTransId="{E91ED702-169D-4647-B83F-BF0DD100A92F}" sibTransId="{D03CC17D-4B53-4676-9C74-9566AB13DEE4}"/>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46D65A79-F8FF-4C5C-A024-D986BEA96304}" type="presOf" srcId="{6B8AB9E6-0153-48E3-92EA-86F66D175303}" destId="{CDAAD9AB-76BA-4F20-9C80-4020D86AF54F}" srcOrd="0" destOrd="2" presId="urn:microsoft.com/office/officeart/2005/8/layout/list1"/>
    <dgm:cxn modelId="{39364B7A-A8E9-416C-859B-8CDA4A800EEC}" type="presOf" srcId="{B48EBE56-7CCF-4E2C-8244-ED09178F0EF2}" destId="{CDAAD9AB-76BA-4F20-9C80-4020D86AF54F}" srcOrd="0" destOrd="4"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425E1793-91A9-4A3C-BD0B-897206764E34}" type="presOf" srcId="{D949640C-C88C-400F-84AC-B83CBBCB2A66}" destId="{CDAAD9AB-76BA-4F20-9C80-4020D86AF54F}" srcOrd="0" destOrd="3" presId="urn:microsoft.com/office/officeart/2005/8/layout/list1"/>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61007AA6-350D-4C40-AB48-9B2B4B4B16BF}" srcId="{76937503-7550-41B3-8D88-C860E600B4A5}" destId="{7081452A-7479-4F60-BC76-272D8F5FC58F}" srcOrd="1" destOrd="0" parTransId="{E6F7B722-0322-4D63-990A-5502C50D8908}" sibTransId="{3E643DCD-081E-47E5-AA38-48616E957C0A}"/>
    <dgm:cxn modelId="{CF70A1AD-5B90-CC41-AC82-8AF355283DE9}" srcId="{139B28B7-98AE-2442-8242-E675E9F54483}" destId="{88926E0B-BFF6-E944-B1DF-44240C496CA1}" srcOrd="1" destOrd="0" parTransId="{53B66600-AFAC-9844-8FF3-FF95E01497A1}" sibTransId="{FAC168E4-A658-DD48-B776-1AB6580C5053}"/>
    <dgm:cxn modelId="{510C65B3-1E01-4527-A845-FD9B89A56A5A}" type="presOf" srcId="{7081452A-7479-4F60-BC76-272D8F5FC58F}" destId="{CDAAD9AB-76BA-4F20-9C80-4020D86AF54F}" srcOrd="0" destOrd="1" presId="urn:microsoft.com/office/officeart/2005/8/layout/list1"/>
    <dgm:cxn modelId="{09A399B7-25C1-4A58-83F7-CEAE28D2EEA1}" srcId="{76937503-7550-41B3-8D88-C860E600B4A5}" destId="{D949640C-C88C-400F-84AC-B83CBBCB2A66}" srcOrd="3" destOrd="0" parTransId="{BD17D9AE-DBEA-4B17-B4E4-CFD8D9CF0578}" sibTransId="{1CBEEB95-671F-4CE9-AECB-F0AB8BA567CE}"/>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dgm:t>
        <a:bodyPr/>
        <a:lstStyle/>
        <a:p>
          <a:pPr marL="508000" indent="0" rtl="0"/>
          <a:r>
            <a:rPr lang="en-US" sz="2000" b="1"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gm:t>
    </dgm:pt>
    <dgm:pt modelId="{1CA89C03-5677-7842-8830-A82423C381FC}" type="parTrans" cxnId="{6DB2BA3C-2C9B-5145-AC3B-2EEADF31B9F2}">
      <dgm:prSet/>
      <dgm:spPr/>
      <dgm:t>
        <a:bodyPr/>
        <a:lstStyle/>
        <a:p>
          <a:endParaRPr lang="en-US" sz="1800"/>
        </a:p>
      </dgm:t>
    </dgm:pt>
    <dgm:pt modelId="{E998D0CA-C388-414D-9A67-25D33B230E0D}" type="sibTrans" cxnId="{6DB2BA3C-2C9B-5145-AC3B-2EEADF31B9F2}">
      <dgm:prSet custT="1"/>
      <dgm:spPr>
        <a:solidFill>
          <a:schemeClr val="accent4">
            <a:lumMod val="75000"/>
            <a:alpha val="90000"/>
          </a:schemeClr>
        </a:solidFill>
      </dgm:spPr>
      <dgm:t>
        <a:bodyPr/>
        <a:lstStyle/>
        <a:p>
          <a:endParaRPr lang="en-US" sz="1800"/>
        </a:p>
      </dgm:t>
    </dgm:pt>
    <dgm:pt modelId="{78F85ED2-E14A-4C48-92B2-CFE7CDFEBFCE}">
      <dgm:prSet custT="1"/>
      <dgm:spPr/>
      <dgm:t>
        <a:bodyPr/>
        <a:lstStyle/>
        <a:p>
          <a:pPr marL="406400" indent="0" rtl="0"/>
          <a:r>
            <a:rPr lang="en-US" sz="2000" b="1" baseline="0" dirty="0">
              <a:solidFill>
                <a:schemeClr val="tx1">
                  <a:lumMod val="90000"/>
                  <a:lumOff val="10000"/>
                </a:schemeClr>
              </a:solidFill>
            </a:rPr>
            <a:t>Continuum </a:t>
          </a:r>
          <a:r>
            <a:rPr lang="en-US" sz="2000" baseline="0" dirty="0">
              <a:solidFill>
                <a:schemeClr val="tx1">
                  <a:lumMod val="90000"/>
                  <a:lumOff val="10000"/>
                </a:schemeClr>
              </a:solidFill>
            </a:rPr>
            <a:t>of evidence-based interventions to achieve</a:t>
          </a:r>
        </a:p>
      </dgm:t>
    </dgm:pt>
    <dgm:pt modelId="{F5CB6A21-BB71-E241-9F66-0312B3B9B7A1}" type="parTrans" cxnId="{6075CDF8-A0C8-844D-8F84-5D66CE4AE9FA}">
      <dgm:prSet/>
      <dgm:spPr/>
      <dgm:t>
        <a:bodyPr/>
        <a:lstStyle/>
        <a:p>
          <a:endParaRPr lang="en-US" sz="1800"/>
        </a:p>
      </dgm:t>
    </dgm:pt>
    <dgm:pt modelId="{169BC7AE-D5BB-E742-B337-7EC07A4D5A0E}" type="sibTrans" cxnId="{6075CDF8-A0C8-844D-8F84-5D66CE4AE9FA}">
      <dgm:prSet custT="1"/>
      <dgm:spPr>
        <a:solidFill>
          <a:schemeClr val="accent1">
            <a:lumMod val="75000"/>
            <a:alpha val="90000"/>
          </a:schemeClr>
        </a:solidFill>
      </dgm:spPr>
      <dgm:t>
        <a:bodyPr/>
        <a:lstStyle/>
        <a:p>
          <a:endParaRPr lang="en-US" sz="1800"/>
        </a:p>
      </dgm:t>
    </dgm:pt>
    <dgm:pt modelId="{39D0B363-6CB1-CE47-B782-0872C0463688}">
      <dgm:prSet custT="1"/>
      <dgm:spPr/>
      <dgm:t>
        <a:bodyPr/>
        <a:lstStyle/>
        <a:p>
          <a:pPr marL="338138" indent="0" rtl="0"/>
          <a:r>
            <a:rPr lang="en-US" sz="2000" baseline="0">
              <a:solidFill>
                <a:schemeClr val="tx1">
                  <a:lumMod val="90000"/>
                  <a:lumOff val="10000"/>
                </a:schemeClr>
              </a:solidFill>
            </a:rPr>
            <a:t>Academically &amp; behaviorally important </a:t>
          </a:r>
          <a:r>
            <a:rPr lang="en-US" sz="2000" b="1" baseline="0">
              <a:solidFill>
                <a:schemeClr val="tx1">
                  <a:lumMod val="90000"/>
                  <a:lumOff val="10000"/>
                </a:schemeClr>
              </a:solidFill>
            </a:rPr>
            <a:t>outcomes </a:t>
          </a:r>
          <a:r>
            <a:rPr lang="en-US" sz="2000" baseline="0">
              <a:solidFill>
                <a:schemeClr val="tx1">
                  <a:lumMod val="90000"/>
                  <a:lumOff val="10000"/>
                </a:schemeClr>
              </a:solidFill>
            </a:rPr>
            <a:t>for</a:t>
          </a:r>
        </a:p>
      </dgm:t>
    </dgm:pt>
    <dgm:pt modelId="{3BF99AF3-24DA-3E49-8C14-9408486349DB}" type="parTrans" cxnId="{B8434F71-7234-714E-8799-2C6254A918A0}">
      <dgm:prSet/>
      <dgm:spPr/>
      <dgm:t>
        <a:bodyPr/>
        <a:lstStyle/>
        <a:p>
          <a:endParaRPr lang="en-US" sz="1800"/>
        </a:p>
      </dgm:t>
    </dgm:pt>
    <dgm:pt modelId="{71F1854A-2450-EF4B-AB0E-33BDD6E1D786}" type="sibTrans" cxnId="{B8434F71-7234-714E-8799-2C6254A918A0}">
      <dgm:prSet custT="1"/>
      <dgm:spPr>
        <a:solidFill>
          <a:schemeClr val="accent1">
            <a:lumMod val="75000"/>
            <a:alpha val="90000"/>
          </a:schemeClr>
        </a:solidFill>
      </dgm:spPr>
      <dgm:t>
        <a:bodyPr/>
        <a:lstStyle/>
        <a:p>
          <a:endParaRPr lang="en-US" sz="1800"/>
        </a:p>
      </dgm:t>
    </dgm:pt>
    <dgm:pt modelId="{EF0AF6B8-21D2-824D-9DAF-5489B0C173AB}">
      <dgm:prSet custT="1"/>
      <dgm:spPr/>
      <dgm:t>
        <a:bodyPr/>
        <a:lstStyle/>
        <a:p>
          <a:pPr marL="406400" indent="0" rtl="0"/>
          <a:r>
            <a:rPr lang="en-US" sz="2000" b="1" baseline="0" dirty="0">
              <a:solidFill>
                <a:schemeClr val="tx1">
                  <a:lumMod val="90000"/>
                  <a:lumOff val="10000"/>
                </a:schemeClr>
              </a:solidFill>
            </a:rPr>
            <a:t>All </a:t>
          </a:r>
          <a:r>
            <a:rPr lang="en-US" sz="2000" baseline="0" dirty="0">
              <a:solidFill>
                <a:schemeClr val="tx1">
                  <a:lumMod val="90000"/>
                  <a:lumOff val="10000"/>
                </a:schemeClr>
              </a:solidFill>
            </a:rPr>
            <a:t>students</a:t>
          </a:r>
        </a:p>
      </dgm:t>
    </dgm:pt>
    <dgm:pt modelId="{31F7851A-BC4C-AD45-AAA4-C5CC0CABFCFF}" type="parTrans" cxnId="{0036622D-B00E-F84E-A2C0-DFEB4A4AAEEC}">
      <dgm:prSet/>
      <dgm:spPr/>
      <dgm:t>
        <a:bodyPr/>
        <a:lstStyle/>
        <a:p>
          <a:endParaRPr lang="en-US" sz="1800"/>
        </a:p>
      </dgm:t>
    </dgm:pt>
    <dgm:pt modelId="{245885FC-90C8-0341-9B91-80BAB211CB85}" type="sibTrans" cxnId="{0036622D-B00E-F84E-A2C0-DFEB4A4AAEEC}">
      <dgm:prSet/>
      <dgm:spPr/>
      <dgm:t>
        <a:bodyPr/>
        <a:lstStyle/>
        <a:p>
          <a:endParaRPr lang="en-US" sz="18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876" custLinFactNeighborY="-1893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1339" custLinFactNeighborY="2273">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08074" custScaleY="88959" custLinFactNeighborX="-635" custLinFactNeighborY="5521">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6E52F921-3CFC-884E-AB7C-39769EF25086}" type="presOf" srcId="{EF0AF6B8-21D2-824D-9DAF-5489B0C173AB}" destId="{B6563712-0049-F640-9BE3-E7D7073F0DEF}"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AFBEE833-B672-7148-8340-96DB0A5AA778}"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3B024A5B-C336-8A46-97E6-B22BC711CEBC}" type="presOf" srcId="{30F5E4EA-5E7E-3143-9878-C68788F323A6}" destId="{28CC8DE4-5D04-A340-9CCE-D5EF8C4D2DA1}" srcOrd="0" destOrd="0" presId="urn:microsoft.com/office/officeart/2005/8/layout/vProcess5"/>
    <dgm:cxn modelId="{E30DA449-8379-254B-9AD2-E603EAE37056}" type="presOf" srcId="{39D0B363-6CB1-CE47-B782-0872C0463688}" destId="{74ED606C-C0C8-A947-9EBE-15E51DC1E588}" srcOrd="0" destOrd="0" presId="urn:microsoft.com/office/officeart/2005/8/layout/vProcess5"/>
    <dgm:cxn modelId="{B44A964B-9EC1-0849-9557-E80B1AA12AAF}" type="presOf" srcId="{EF0AF6B8-21D2-824D-9DAF-5489B0C173AB}" destId="{6838141B-D5DF-EB4E-BDB6-E51F6F4EE5C6}" srcOrd="1" destOrd="0" presId="urn:microsoft.com/office/officeart/2005/8/layout/vProcess5"/>
    <dgm:cxn modelId="{4463CB4D-35BD-3F42-85AC-B5876024EF87}"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0FDAF79-EE5F-8944-B67E-87939D7C3F5C}" type="presOf" srcId="{71F1854A-2450-EF4B-AB0E-33BDD6E1D786}" destId="{F5B1A8A2-6EE7-194C-A2B2-8955DFBB9D99}" srcOrd="0" destOrd="0" presId="urn:microsoft.com/office/officeart/2005/8/layout/vProcess5"/>
    <dgm:cxn modelId="{FFA40981-A301-4643-9707-13AC3362269A}" type="presOf" srcId="{169BC7AE-D5BB-E742-B337-7EC07A4D5A0E}" destId="{9F938532-7CB5-2743-95AD-42F853C4B5CC}" srcOrd="0" destOrd="0" presId="urn:microsoft.com/office/officeart/2005/8/layout/vProcess5"/>
    <dgm:cxn modelId="{FDA4A49E-C737-F24F-9553-2562ADC28EFE}" type="presOf" srcId="{39D0B363-6CB1-CE47-B782-0872C0463688}" destId="{80D9BAC8-8EFF-7042-92A6-BCBDE24A957F}" srcOrd="1" destOrd="0" presId="urn:microsoft.com/office/officeart/2005/8/layout/vProcess5"/>
    <dgm:cxn modelId="{583C19A1-AD17-3B4F-ADD7-26E283154F54}" type="presOf" srcId="{30F5E4EA-5E7E-3143-9878-C68788F323A6}" destId="{9BDAE3BF-FF11-2B4F-B7AC-1E5DC727F461}" srcOrd="1" destOrd="0" presId="urn:microsoft.com/office/officeart/2005/8/layout/vProcess5"/>
    <dgm:cxn modelId="{9A80A0C8-AE84-0447-B33E-1F3684F0612F}" type="presOf" srcId="{78F85ED2-E14A-4C48-92B2-CFE7CDFEBFCE}" destId="{90A59713-8AF5-C840-8C8A-44016956EDAE}" srcOrd="1" destOrd="0" presId="urn:microsoft.com/office/officeart/2005/8/layout/vProcess5"/>
    <dgm:cxn modelId="{62ECF5F2-F71C-464A-90C9-BF85DD8D72E1}" type="presOf" srcId="{70F62600-A339-9346-A108-28A8E406F98D}" destId="{03558A22-192F-684E-9342-2D37646D81E2}"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41EEE4D6-2FC8-1A4C-8569-FD1858BF0C24}" type="presParOf" srcId="{03558A22-192F-684E-9342-2D37646D81E2}" destId="{0A700FB4-0B24-B840-B903-7B04F92D974B}" srcOrd="0" destOrd="0" presId="urn:microsoft.com/office/officeart/2005/8/layout/vProcess5"/>
    <dgm:cxn modelId="{7DC64D8B-DCED-484B-A434-E4729B7C6D36}" type="presParOf" srcId="{03558A22-192F-684E-9342-2D37646D81E2}" destId="{28CC8DE4-5D04-A340-9CCE-D5EF8C4D2DA1}" srcOrd="1" destOrd="0" presId="urn:microsoft.com/office/officeart/2005/8/layout/vProcess5"/>
    <dgm:cxn modelId="{4D05F921-3233-B947-86A8-6E91970062E2}" type="presParOf" srcId="{03558A22-192F-684E-9342-2D37646D81E2}" destId="{8886F3EF-E445-5C47-9381-9D335534965F}" srcOrd="2" destOrd="0" presId="urn:microsoft.com/office/officeart/2005/8/layout/vProcess5"/>
    <dgm:cxn modelId="{6744FA8B-48CF-714F-A002-D55B76B0E641}" type="presParOf" srcId="{03558A22-192F-684E-9342-2D37646D81E2}" destId="{74ED606C-C0C8-A947-9EBE-15E51DC1E588}" srcOrd="3" destOrd="0" presId="urn:microsoft.com/office/officeart/2005/8/layout/vProcess5"/>
    <dgm:cxn modelId="{C9C6CDE3-3B83-4C49-AC38-3713128F32C8}" type="presParOf" srcId="{03558A22-192F-684E-9342-2D37646D81E2}" destId="{B6563712-0049-F640-9BE3-E7D7073F0DEF}" srcOrd="4" destOrd="0" presId="urn:microsoft.com/office/officeart/2005/8/layout/vProcess5"/>
    <dgm:cxn modelId="{08B94F1A-CA6B-124D-8197-8DC70E83DDBA}" type="presParOf" srcId="{03558A22-192F-684E-9342-2D37646D81E2}" destId="{B67506BE-73E4-734E-8D51-BD77E39EEEEA}" srcOrd="5" destOrd="0" presId="urn:microsoft.com/office/officeart/2005/8/layout/vProcess5"/>
    <dgm:cxn modelId="{D9FEC1C1-0C54-FF4E-AD1D-06EF2B7B41DE}" type="presParOf" srcId="{03558A22-192F-684E-9342-2D37646D81E2}" destId="{9F938532-7CB5-2743-95AD-42F853C4B5CC}" srcOrd="6" destOrd="0" presId="urn:microsoft.com/office/officeart/2005/8/layout/vProcess5"/>
    <dgm:cxn modelId="{C423D695-1D3F-4D43-878D-664FDFFF0289}" type="presParOf" srcId="{03558A22-192F-684E-9342-2D37646D81E2}" destId="{F5B1A8A2-6EE7-194C-A2B2-8955DFBB9D99}" srcOrd="7" destOrd="0" presId="urn:microsoft.com/office/officeart/2005/8/layout/vProcess5"/>
    <dgm:cxn modelId="{E946690F-418C-0C4B-A959-C3E9ECA322F0}" type="presParOf" srcId="{03558A22-192F-684E-9342-2D37646D81E2}" destId="{9BDAE3BF-FF11-2B4F-B7AC-1E5DC727F461}" srcOrd="8" destOrd="0" presId="urn:microsoft.com/office/officeart/2005/8/layout/vProcess5"/>
    <dgm:cxn modelId="{59A556D8-AC1A-1A4C-9E29-E8F6C9EBD572}" type="presParOf" srcId="{03558A22-192F-684E-9342-2D37646D81E2}" destId="{90A59713-8AF5-C840-8C8A-44016956EDAE}" srcOrd="9" destOrd="0" presId="urn:microsoft.com/office/officeart/2005/8/layout/vProcess5"/>
    <dgm:cxn modelId="{3E429AB7-FDA8-8C46-B88B-49C138692C5E}" type="presParOf" srcId="{03558A22-192F-684E-9342-2D37646D81E2}" destId="{80D9BAC8-8EFF-7042-92A6-BCBDE24A957F}" srcOrd="10" destOrd="0" presId="urn:microsoft.com/office/officeart/2005/8/layout/vProcess5"/>
    <dgm:cxn modelId="{3C34C439-8D9C-6C41-AE0A-63C9B4DC228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Lst>
  <dgm:cxnLst>
    <dgm:cxn modelId="{6408DE24-B14D-4D0C-AE9C-EC91B33C03E6}" type="presOf" srcId="{99696BB9-944D-427D-909C-E38BC490423B}" destId="{7F4E77B5-7786-4118-B7D6-0D4B7BA24A29}"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1800" b="1" dirty="0">
              <a:latin typeface="Calibri"/>
              <a:cs typeface="Calibri"/>
            </a:rPr>
            <a:t>Supports Relevance &amp; Equity</a:t>
          </a:r>
          <a:endParaRPr lang="en-US" sz="18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1800" b="1" dirty="0">
              <a:latin typeface="Calibri"/>
              <a:cs typeface="Calibri"/>
            </a:rPr>
            <a:t>Improves student outcomes</a:t>
          </a: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1600" b="1" dirty="0">
              <a:latin typeface="Calibri"/>
              <a:cs typeface="Calibri"/>
            </a:rPr>
            <a:t>Promotes Engagement</a:t>
          </a: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custScaleX="105568"/>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5">
            <a:lumMod val="20000"/>
            <a:lumOff val="80000"/>
          </a:schemeClr>
        </a:solidFill>
        <a:ln w="38100" cmpd="sng">
          <a:solidFill>
            <a:schemeClr val="bg1"/>
          </a:solidFill>
        </a:ln>
      </dgm:spPr>
      <dgm:t>
        <a:bodyPr/>
        <a:lstStyle/>
        <a:p>
          <a:r>
            <a:rPr lang="en-US" sz="1600" b="1">
              <a:solidFill>
                <a:schemeClr val="accent6">
                  <a:lumMod val="50000"/>
                </a:schemeClr>
              </a:solidFill>
              <a:latin typeface="+mn-lt"/>
            </a:rPr>
            <a:t>Define</a:t>
          </a:r>
        </a:p>
      </dgm:t>
    </dgm:pt>
    <dgm:pt modelId="{B594852D-1BD0-264B-A3C8-A203A63C6E41}" type="parTrans" cxnId="{26AC7920-62B3-0B40-B725-66222A224B24}">
      <dgm:prSet/>
      <dgm:spPr/>
      <dgm:t>
        <a:bodyPr/>
        <a:lstStyle/>
        <a:p>
          <a:endParaRPr lang="en-US" sz="1200" b="1"/>
        </a:p>
      </dgm:t>
    </dgm:pt>
    <dgm:pt modelId="{8CAF0C80-1805-E745-BB42-1823122BE073}" type="sibTrans" cxnId="{26AC7920-62B3-0B40-B725-66222A224B24}">
      <dgm:prSet custT="1"/>
      <dgm:spPr>
        <a:solidFill>
          <a:schemeClr val="accent5">
            <a:lumMod val="75000"/>
          </a:schemeClr>
        </a:solidFill>
        <a:ln>
          <a:noFill/>
        </a:ln>
      </dgm:spPr>
      <dgm:t>
        <a:bodyPr/>
        <a:lstStyle/>
        <a:p>
          <a:pPr rtl="0"/>
          <a:endParaRPr lang="en-US" sz="1200" b="1">
            <a:latin typeface="+mn-lt"/>
          </a:endParaRPr>
        </a:p>
      </dgm:t>
    </dgm:pt>
    <dgm:pt modelId="{005FBD42-56C4-5D48-9C2A-F77CC46FC1D9}">
      <dgm:prSet phldrT="[Text]" custT="1"/>
      <dgm:spPr>
        <a:solidFill>
          <a:schemeClr val="bg1"/>
        </a:solidFill>
        <a:ln w="38100" cmpd="sng">
          <a:solidFill>
            <a:schemeClr val="accent2"/>
          </a:solidFill>
        </a:ln>
      </dgm:spPr>
      <dgm:t>
        <a:bodyPr/>
        <a:lstStyle/>
        <a:p>
          <a:r>
            <a:rPr lang="en-US" sz="1600" b="1">
              <a:solidFill>
                <a:schemeClr val="accent3"/>
              </a:solidFill>
              <a:latin typeface="+mn-lt"/>
            </a:rPr>
            <a:t>Teach</a:t>
          </a:r>
        </a:p>
      </dgm:t>
    </dgm:pt>
    <dgm:pt modelId="{60938429-D3B9-2041-910A-93AF0D162506}" type="parTrans" cxnId="{ECD2D7BD-3461-0B40-BA58-142F6B046E3B}">
      <dgm:prSet/>
      <dgm:spPr/>
      <dgm:t>
        <a:bodyPr/>
        <a:lstStyle/>
        <a:p>
          <a:endParaRPr lang="en-US" sz="1200" b="1"/>
        </a:p>
      </dgm:t>
    </dgm:pt>
    <dgm:pt modelId="{59CF6471-3DB6-3646-9934-E45E85E76492}" type="sibTrans" cxnId="{ECD2D7BD-3461-0B40-BA58-142F6B046E3B}">
      <dgm:prSet custT="1"/>
      <dgm:spPr>
        <a:solidFill>
          <a:schemeClr val="accent5">
            <a:lumMod val="75000"/>
          </a:schemeClr>
        </a:solidFill>
        <a:ln>
          <a:noFill/>
        </a:ln>
      </dgm:spPr>
      <dgm:t>
        <a:bodyPr/>
        <a:lstStyle/>
        <a:p>
          <a:pPr rtl="0"/>
          <a:endParaRPr lang="en-US" sz="1200" b="1">
            <a:latin typeface="+mn-lt"/>
          </a:endParaRPr>
        </a:p>
      </dgm:t>
    </dgm:pt>
    <dgm:pt modelId="{9BECFCF7-B0AF-624C-AD55-2F220A1C2E6F}">
      <dgm:prSet phldrT="[Text]" custT="1"/>
      <dgm:spPr>
        <a:solidFill>
          <a:schemeClr val="bg1"/>
        </a:solidFill>
        <a:ln w="38100" cmpd="sng">
          <a:solidFill>
            <a:schemeClr val="accent2"/>
          </a:solidFill>
        </a:ln>
      </dgm:spPr>
      <dgm:t>
        <a:bodyPr/>
        <a:lstStyle/>
        <a:p>
          <a:r>
            <a:rPr lang="en-US" sz="1600" b="1">
              <a:solidFill>
                <a:schemeClr val="accent3"/>
              </a:solidFill>
              <a:latin typeface="+mn-lt"/>
            </a:rPr>
            <a:t>Prompt</a:t>
          </a:r>
        </a:p>
      </dgm:t>
    </dgm:pt>
    <dgm:pt modelId="{A273BF1E-EFE8-EB45-BFB3-83AF3FA0E108}" type="parTrans" cxnId="{EE3AF701-625F-8845-BA6B-4E3C20EC0210}">
      <dgm:prSet/>
      <dgm:spPr/>
      <dgm:t>
        <a:bodyPr/>
        <a:lstStyle/>
        <a:p>
          <a:endParaRPr lang="en-US" sz="1200" b="1"/>
        </a:p>
      </dgm:t>
    </dgm:pt>
    <dgm:pt modelId="{8EE59149-ADE7-6A4E-937E-8C3739A22D03}" type="sibTrans" cxnId="{EE3AF701-625F-8845-BA6B-4E3C20EC0210}">
      <dgm:prSet custT="1"/>
      <dgm:spPr>
        <a:solidFill>
          <a:schemeClr val="accent5">
            <a:lumMod val="75000"/>
          </a:schemeClr>
        </a:solidFill>
        <a:ln>
          <a:noFill/>
        </a:ln>
      </dgm:spPr>
      <dgm:t>
        <a:bodyPr/>
        <a:lstStyle/>
        <a:p>
          <a:pPr rtl="0"/>
          <a:endParaRPr lang="en-US" sz="1200" b="1">
            <a:latin typeface="+mn-lt"/>
          </a:endParaRPr>
        </a:p>
      </dgm:t>
    </dgm:pt>
    <dgm:pt modelId="{02655792-0024-2D4D-8DB6-10345FCB08FE}">
      <dgm:prSet phldrT="[Text]" custT="1"/>
      <dgm:spPr>
        <a:solidFill>
          <a:schemeClr val="bg1"/>
        </a:solidFill>
        <a:ln w="38100" cmpd="sng">
          <a:solidFill>
            <a:schemeClr val="accent2"/>
          </a:solidFill>
        </a:ln>
      </dgm:spPr>
      <dgm:t>
        <a:bodyPr/>
        <a:lstStyle/>
        <a:p>
          <a:r>
            <a:rPr lang="en-US" sz="1600" b="1">
              <a:solidFill>
                <a:schemeClr val="accent3"/>
              </a:solidFill>
              <a:latin typeface="+mn-lt"/>
            </a:rPr>
            <a:t>Monitor</a:t>
          </a:r>
        </a:p>
      </dgm:t>
    </dgm:pt>
    <dgm:pt modelId="{E23A8E98-1C44-E44E-AEC7-746238A17F3B}" type="parTrans" cxnId="{36A5AF73-D390-9D4F-B25F-FD58677A3A40}">
      <dgm:prSet/>
      <dgm:spPr/>
      <dgm:t>
        <a:bodyPr/>
        <a:lstStyle/>
        <a:p>
          <a:endParaRPr lang="en-US" sz="1200" b="1"/>
        </a:p>
      </dgm:t>
    </dgm:pt>
    <dgm:pt modelId="{E4966791-D171-AA47-9665-093C0FEE5FB8}" type="sibTrans" cxnId="{36A5AF73-D390-9D4F-B25F-FD58677A3A40}">
      <dgm:prSet custT="1"/>
      <dgm:spPr>
        <a:solidFill>
          <a:schemeClr val="accent5">
            <a:lumMod val="75000"/>
          </a:schemeClr>
        </a:solidFill>
        <a:ln>
          <a:noFill/>
        </a:ln>
      </dgm:spPr>
      <dgm:t>
        <a:bodyPr/>
        <a:lstStyle/>
        <a:p>
          <a:pPr rtl="0"/>
          <a:endParaRPr lang="en-US" sz="1200" b="1">
            <a:latin typeface="+mn-lt"/>
          </a:endParaRPr>
        </a:p>
      </dgm:t>
    </dgm:pt>
    <dgm:pt modelId="{DFDF3E90-2D1F-C34A-87A4-D06D7D2CEDCF}">
      <dgm:prSet phldrT="[Text]" custT="1"/>
      <dgm:spPr>
        <a:solidFill>
          <a:schemeClr val="bg1"/>
        </a:solidFill>
        <a:ln w="38100" cmpd="sng">
          <a:solidFill>
            <a:schemeClr val="accent2"/>
          </a:solidFill>
        </a:ln>
      </dgm:spPr>
      <dgm:t>
        <a:bodyPr/>
        <a:lstStyle/>
        <a:p>
          <a:r>
            <a:rPr lang="en-US" sz="1400" b="1">
              <a:solidFill>
                <a:schemeClr val="accent3"/>
              </a:solidFill>
              <a:latin typeface="+mn-lt"/>
            </a:rPr>
            <a:t>Evaluate</a:t>
          </a:r>
        </a:p>
      </dgm:t>
    </dgm:pt>
    <dgm:pt modelId="{D6C7DEA4-9117-2043-BA96-91953B15A66E}" type="parTrans" cxnId="{F489DBC6-62AB-C64F-B63F-E48FA59D7F1D}">
      <dgm:prSet/>
      <dgm:spPr/>
      <dgm:t>
        <a:bodyPr/>
        <a:lstStyle/>
        <a:p>
          <a:endParaRPr lang="en-US" sz="1200" b="1"/>
        </a:p>
      </dgm:t>
    </dgm:pt>
    <dgm:pt modelId="{2B682932-7FB3-574E-BB1C-DF0D42B208F8}" type="sibTrans" cxnId="{F489DBC6-62AB-C64F-B63F-E48FA59D7F1D}">
      <dgm:prSet custT="1"/>
      <dgm:spPr>
        <a:solidFill>
          <a:schemeClr val="accent5">
            <a:lumMod val="75000"/>
          </a:schemeClr>
        </a:solidFill>
        <a:ln>
          <a:noFill/>
        </a:ln>
      </dgm:spPr>
      <dgm:t>
        <a:bodyPr/>
        <a:lstStyle/>
        <a:p>
          <a:pPr rtl="0"/>
          <a:endParaRPr lang="en-US" sz="1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chemeClr val="accent2">
            <a:lumMod val="20000"/>
            <a:lumOff val="80000"/>
          </a:schemeClr>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771877-1708-4DAD-9078-3BEEC004F788}"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44E141F-FB33-4461-9818-A27717F7C59A}">
      <dgm:prSet/>
      <dgm:spPr/>
      <dgm:t>
        <a:bodyPr/>
        <a:lstStyle/>
        <a:p>
          <a:r>
            <a:rPr lang="en-US" b="0" i="0" dirty="0"/>
            <a:t>Are expectations clear to everyone?</a:t>
          </a:r>
          <a:endParaRPr lang="en-US" dirty="0"/>
        </a:p>
      </dgm:t>
    </dgm:pt>
    <dgm:pt modelId="{A5490CE1-863B-464B-AFEE-8DD51C3A0F86}" type="parTrans" cxnId="{E3ECBBE8-BA5E-400D-A794-BD4662629222}">
      <dgm:prSet/>
      <dgm:spPr/>
      <dgm:t>
        <a:bodyPr/>
        <a:lstStyle/>
        <a:p>
          <a:endParaRPr lang="en-US"/>
        </a:p>
      </dgm:t>
    </dgm:pt>
    <dgm:pt modelId="{9681811B-862D-41FB-B015-C0CBD9A11FF3}" type="sibTrans" cxnId="{E3ECBBE8-BA5E-400D-A794-BD4662629222}">
      <dgm:prSet/>
      <dgm:spPr/>
      <dgm:t>
        <a:bodyPr/>
        <a:lstStyle/>
        <a:p>
          <a:endParaRPr lang="en-US"/>
        </a:p>
      </dgm:t>
    </dgm:pt>
    <dgm:pt modelId="{DA2101C6-A9AB-4B81-BF32-5A0A2656D60D}">
      <dgm:prSet/>
      <dgm:spPr/>
      <dgm:t>
        <a:bodyPr/>
        <a:lstStyle/>
        <a:p>
          <a:r>
            <a:rPr lang="en-US" b="0" i="0"/>
            <a:t>Do you need to have signage in multiple languages</a:t>
          </a:r>
          <a:endParaRPr lang="en-US"/>
        </a:p>
      </dgm:t>
    </dgm:pt>
    <dgm:pt modelId="{92A8AE47-3357-4E86-8E4C-350B83840FD4}" type="parTrans" cxnId="{0DE8C459-9B38-42CB-B17A-5CCF9EB2C2D0}">
      <dgm:prSet/>
      <dgm:spPr/>
      <dgm:t>
        <a:bodyPr/>
        <a:lstStyle/>
        <a:p>
          <a:endParaRPr lang="en-US"/>
        </a:p>
      </dgm:t>
    </dgm:pt>
    <dgm:pt modelId="{9A131237-6713-4B78-B004-1C5DECB82D9E}" type="sibTrans" cxnId="{0DE8C459-9B38-42CB-B17A-5CCF9EB2C2D0}">
      <dgm:prSet/>
      <dgm:spPr/>
      <dgm:t>
        <a:bodyPr/>
        <a:lstStyle/>
        <a:p>
          <a:endParaRPr lang="en-US"/>
        </a:p>
      </dgm:t>
    </dgm:pt>
    <dgm:pt modelId="{BC1C6455-E947-43FA-AD8E-611099954B41}">
      <dgm:prSet/>
      <dgm:spPr/>
      <dgm:t>
        <a:bodyPr/>
        <a:lstStyle/>
        <a:p>
          <a:r>
            <a:rPr lang="en-US" b="0" i="0"/>
            <a:t>Do you need visuals on signs for language learners or nonreaders?</a:t>
          </a:r>
          <a:endParaRPr lang="en-US"/>
        </a:p>
      </dgm:t>
    </dgm:pt>
    <dgm:pt modelId="{016FD136-C152-4649-BAC3-6E43A7C42034}" type="parTrans" cxnId="{D1D08305-E746-4698-95E5-C8210B4E0376}">
      <dgm:prSet/>
      <dgm:spPr/>
      <dgm:t>
        <a:bodyPr/>
        <a:lstStyle/>
        <a:p>
          <a:endParaRPr lang="en-US"/>
        </a:p>
      </dgm:t>
    </dgm:pt>
    <dgm:pt modelId="{13EE5123-8CDB-469E-B756-D4C45529B660}" type="sibTrans" cxnId="{D1D08305-E746-4698-95E5-C8210B4E0376}">
      <dgm:prSet/>
      <dgm:spPr/>
      <dgm:t>
        <a:bodyPr/>
        <a:lstStyle/>
        <a:p>
          <a:endParaRPr lang="en-US"/>
        </a:p>
      </dgm:t>
    </dgm:pt>
    <dgm:pt modelId="{B47A6486-BE52-42FF-B9D0-BF94EFAFC9AF}">
      <dgm:prSet/>
      <dgm:spPr/>
      <dgm:t>
        <a:bodyPr/>
        <a:lstStyle/>
        <a:p>
          <a:r>
            <a:rPr lang="en-US" b="0" i="0" dirty="0"/>
            <a:t>How will you teach lessons to various grades and languages?</a:t>
          </a:r>
          <a:endParaRPr lang="en-US" dirty="0"/>
        </a:p>
      </dgm:t>
    </dgm:pt>
    <dgm:pt modelId="{09D3F2B3-5838-4DAD-B1FD-28FD7376B005}" type="parTrans" cxnId="{D279FE0F-1B67-4EDC-A0DD-71C66187F856}">
      <dgm:prSet/>
      <dgm:spPr/>
      <dgm:t>
        <a:bodyPr/>
        <a:lstStyle/>
        <a:p>
          <a:endParaRPr lang="en-US"/>
        </a:p>
      </dgm:t>
    </dgm:pt>
    <dgm:pt modelId="{31D641FE-B729-43A8-898E-B7C965B597B3}" type="sibTrans" cxnId="{D279FE0F-1B67-4EDC-A0DD-71C66187F856}">
      <dgm:prSet/>
      <dgm:spPr/>
      <dgm:t>
        <a:bodyPr/>
        <a:lstStyle/>
        <a:p>
          <a:endParaRPr lang="en-US"/>
        </a:p>
      </dgm:t>
    </dgm:pt>
    <dgm:pt modelId="{DFEC55CE-B796-4412-BEA3-2DA0ED2B4168}">
      <dgm:prSet/>
      <dgm:spPr/>
      <dgm:t>
        <a:bodyPr/>
        <a:lstStyle/>
        <a:p>
          <a:r>
            <a:rPr lang="en-US" b="0" i="0" dirty="0"/>
            <a:t>How will you check for understanding from all students?</a:t>
          </a:r>
          <a:endParaRPr lang="en-US" dirty="0"/>
        </a:p>
      </dgm:t>
    </dgm:pt>
    <dgm:pt modelId="{DB5666E5-7942-4FDC-B47E-B1FD5769D385}" type="parTrans" cxnId="{463D1944-EFC0-4096-AF81-371C6D5D5305}">
      <dgm:prSet/>
      <dgm:spPr/>
      <dgm:t>
        <a:bodyPr/>
        <a:lstStyle/>
        <a:p>
          <a:endParaRPr lang="en-US"/>
        </a:p>
      </dgm:t>
    </dgm:pt>
    <dgm:pt modelId="{078F4CB8-4330-4831-BC5A-53E472CD7B6D}" type="sibTrans" cxnId="{463D1944-EFC0-4096-AF81-371C6D5D5305}">
      <dgm:prSet/>
      <dgm:spPr/>
      <dgm:t>
        <a:bodyPr/>
        <a:lstStyle/>
        <a:p>
          <a:endParaRPr lang="en-US"/>
        </a:p>
      </dgm:t>
    </dgm:pt>
    <dgm:pt modelId="{08D15ED4-EF36-4EB8-B10D-588510A8CFAB}">
      <dgm:prSet/>
      <dgm:spPr/>
      <dgm:t>
        <a:bodyPr/>
        <a:lstStyle/>
        <a:p>
          <a:r>
            <a:rPr lang="en-US" dirty="0"/>
            <a:t>Did you get input from Staff, Students, and Families</a:t>
          </a:r>
        </a:p>
      </dgm:t>
    </dgm:pt>
    <dgm:pt modelId="{300FB743-3739-4743-8BB3-D0E30A6C0FED}" type="parTrans" cxnId="{3987F9AB-A4F8-432F-9A4C-6B7BC30C0538}">
      <dgm:prSet/>
      <dgm:spPr/>
      <dgm:t>
        <a:bodyPr/>
        <a:lstStyle/>
        <a:p>
          <a:endParaRPr lang="en-US"/>
        </a:p>
      </dgm:t>
    </dgm:pt>
    <dgm:pt modelId="{B089A891-A49D-4CEA-86ED-453B18127C25}" type="sibTrans" cxnId="{3987F9AB-A4F8-432F-9A4C-6B7BC30C0538}">
      <dgm:prSet/>
      <dgm:spPr/>
      <dgm:t>
        <a:bodyPr/>
        <a:lstStyle/>
        <a:p>
          <a:endParaRPr lang="en-US"/>
        </a:p>
      </dgm:t>
    </dgm:pt>
    <dgm:pt modelId="{F1C417DA-4E05-459F-A458-3E7097BBF86A}">
      <dgm:prSet/>
      <dgm:spPr/>
      <dgm:t>
        <a:bodyPr/>
        <a:lstStyle/>
        <a:p>
          <a:r>
            <a:rPr lang="en-US" dirty="0"/>
            <a:t>Did you include your sub-separate classrooms?</a:t>
          </a:r>
        </a:p>
      </dgm:t>
    </dgm:pt>
    <dgm:pt modelId="{297CEF9C-49E5-4002-9116-46AE200A25A0}" type="parTrans" cxnId="{E985317F-0183-4D75-B28E-0D07A06E2431}">
      <dgm:prSet/>
      <dgm:spPr/>
      <dgm:t>
        <a:bodyPr/>
        <a:lstStyle/>
        <a:p>
          <a:endParaRPr lang="en-US"/>
        </a:p>
      </dgm:t>
    </dgm:pt>
    <dgm:pt modelId="{10326763-908B-4214-ACBA-3830043E2C40}" type="sibTrans" cxnId="{E985317F-0183-4D75-B28E-0D07A06E2431}">
      <dgm:prSet/>
      <dgm:spPr/>
      <dgm:t>
        <a:bodyPr/>
        <a:lstStyle/>
        <a:p>
          <a:endParaRPr lang="en-US"/>
        </a:p>
      </dgm:t>
    </dgm:pt>
    <dgm:pt modelId="{7E924245-097F-4F2E-B03C-4284E575081C}" type="pres">
      <dgm:prSet presAssocID="{F9771877-1708-4DAD-9078-3BEEC004F788}" presName="linear" presStyleCnt="0">
        <dgm:presLayoutVars>
          <dgm:animLvl val="lvl"/>
          <dgm:resizeHandles val="exact"/>
        </dgm:presLayoutVars>
      </dgm:prSet>
      <dgm:spPr/>
    </dgm:pt>
    <dgm:pt modelId="{BDDC98BD-DC18-4953-AAD5-4BD79AF22A08}" type="pres">
      <dgm:prSet presAssocID="{E44E141F-FB33-4461-9818-A27717F7C59A}" presName="parentText" presStyleLbl="node1" presStyleIdx="0" presStyleCnt="7">
        <dgm:presLayoutVars>
          <dgm:chMax val="0"/>
          <dgm:bulletEnabled val="1"/>
        </dgm:presLayoutVars>
      </dgm:prSet>
      <dgm:spPr/>
    </dgm:pt>
    <dgm:pt modelId="{6B479EBD-E36F-4D72-AC20-397F74953313}" type="pres">
      <dgm:prSet presAssocID="{9681811B-862D-41FB-B015-C0CBD9A11FF3}" presName="spacer" presStyleCnt="0"/>
      <dgm:spPr/>
    </dgm:pt>
    <dgm:pt modelId="{F02A140A-F75C-435B-97BD-3344621E89B3}" type="pres">
      <dgm:prSet presAssocID="{DA2101C6-A9AB-4B81-BF32-5A0A2656D60D}" presName="parentText" presStyleLbl="node1" presStyleIdx="1" presStyleCnt="7">
        <dgm:presLayoutVars>
          <dgm:chMax val="0"/>
          <dgm:bulletEnabled val="1"/>
        </dgm:presLayoutVars>
      </dgm:prSet>
      <dgm:spPr/>
    </dgm:pt>
    <dgm:pt modelId="{337C8039-EE31-4F45-BC55-55D0419F54AB}" type="pres">
      <dgm:prSet presAssocID="{9A131237-6713-4B78-B004-1C5DECB82D9E}" presName="spacer" presStyleCnt="0"/>
      <dgm:spPr/>
    </dgm:pt>
    <dgm:pt modelId="{FA37DD01-D77C-420E-A8A5-B8517255047E}" type="pres">
      <dgm:prSet presAssocID="{BC1C6455-E947-43FA-AD8E-611099954B41}" presName="parentText" presStyleLbl="node1" presStyleIdx="2" presStyleCnt="7">
        <dgm:presLayoutVars>
          <dgm:chMax val="0"/>
          <dgm:bulletEnabled val="1"/>
        </dgm:presLayoutVars>
      </dgm:prSet>
      <dgm:spPr/>
    </dgm:pt>
    <dgm:pt modelId="{7DE988D4-FF95-40E9-9A82-6A740658F44E}" type="pres">
      <dgm:prSet presAssocID="{13EE5123-8CDB-469E-B756-D4C45529B660}" presName="spacer" presStyleCnt="0"/>
      <dgm:spPr/>
    </dgm:pt>
    <dgm:pt modelId="{390533EF-E683-48ED-9D1E-1D8BCDC01FCA}" type="pres">
      <dgm:prSet presAssocID="{B47A6486-BE52-42FF-B9D0-BF94EFAFC9AF}" presName="parentText" presStyleLbl="node1" presStyleIdx="3" presStyleCnt="7">
        <dgm:presLayoutVars>
          <dgm:chMax val="0"/>
          <dgm:bulletEnabled val="1"/>
        </dgm:presLayoutVars>
      </dgm:prSet>
      <dgm:spPr/>
    </dgm:pt>
    <dgm:pt modelId="{C6203147-90DD-4547-9825-3EFB0D58A758}" type="pres">
      <dgm:prSet presAssocID="{31D641FE-B729-43A8-898E-B7C965B597B3}" presName="spacer" presStyleCnt="0"/>
      <dgm:spPr/>
    </dgm:pt>
    <dgm:pt modelId="{EEDCA0AD-B4C6-48D5-93DA-0EB75F000E9D}" type="pres">
      <dgm:prSet presAssocID="{F1C417DA-4E05-459F-A458-3E7097BBF86A}" presName="parentText" presStyleLbl="node1" presStyleIdx="4" presStyleCnt="7">
        <dgm:presLayoutVars>
          <dgm:chMax val="0"/>
          <dgm:bulletEnabled val="1"/>
        </dgm:presLayoutVars>
      </dgm:prSet>
      <dgm:spPr/>
    </dgm:pt>
    <dgm:pt modelId="{513100AE-B531-4DAC-89D7-299962D9B708}" type="pres">
      <dgm:prSet presAssocID="{10326763-908B-4214-ACBA-3830043E2C40}" presName="spacer" presStyleCnt="0"/>
      <dgm:spPr/>
    </dgm:pt>
    <dgm:pt modelId="{CDF638F5-85E5-45DA-8088-382CB0440D3A}" type="pres">
      <dgm:prSet presAssocID="{DFEC55CE-B796-4412-BEA3-2DA0ED2B4168}" presName="parentText" presStyleLbl="node1" presStyleIdx="5" presStyleCnt="7">
        <dgm:presLayoutVars>
          <dgm:chMax val="0"/>
          <dgm:bulletEnabled val="1"/>
        </dgm:presLayoutVars>
      </dgm:prSet>
      <dgm:spPr/>
    </dgm:pt>
    <dgm:pt modelId="{4DCFCB71-FFBB-49C7-BE00-6DE64DCF4B2A}" type="pres">
      <dgm:prSet presAssocID="{078F4CB8-4330-4831-BC5A-53E472CD7B6D}" presName="spacer" presStyleCnt="0"/>
      <dgm:spPr/>
    </dgm:pt>
    <dgm:pt modelId="{FE616D1C-BF98-4FF1-A0CB-C23E7DD10D6C}" type="pres">
      <dgm:prSet presAssocID="{08D15ED4-EF36-4EB8-B10D-588510A8CFAB}" presName="parentText" presStyleLbl="node1" presStyleIdx="6" presStyleCnt="7">
        <dgm:presLayoutVars>
          <dgm:chMax val="0"/>
          <dgm:bulletEnabled val="1"/>
        </dgm:presLayoutVars>
      </dgm:prSet>
      <dgm:spPr/>
    </dgm:pt>
  </dgm:ptLst>
  <dgm:cxnLst>
    <dgm:cxn modelId="{D1D08305-E746-4698-95E5-C8210B4E0376}" srcId="{F9771877-1708-4DAD-9078-3BEEC004F788}" destId="{BC1C6455-E947-43FA-AD8E-611099954B41}" srcOrd="2" destOrd="0" parTransId="{016FD136-C152-4649-BAC3-6E43A7C42034}" sibTransId="{13EE5123-8CDB-469E-B756-D4C45529B660}"/>
    <dgm:cxn modelId="{E8B51A09-80D6-41C8-BA95-90F3F07B2CB8}" type="presOf" srcId="{E44E141F-FB33-4461-9818-A27717F7C59A}" destId="{BDDC98BD-DC18-4953-AAD5-4BD79AF22A08}" srcOrd="0" destOrd="0" presId="urn:microsoft.com/office/officeart/2005/8/layout/vList2"/>
    <dgm:cxn modelId="{D279FE0F-1B67-4EDC-A0DD-71C66187F856}" srcId="{F9771877-1708-4DAD-9078-3BEEC004F788}" destId="{B47A6486-BE52-42FF-B9D0-BF94EFAFC9AF}" srcOrd="3" destOrd="0" parTransId="{09D3F2B3-5838-4DAD-B1FD-28FD7376B005}" sibTransId="{31D641FE-B729-43A8-898E-B7C965B597B3}"/>
    <dgm:cxn modelId="{A0F6941B-0E7A-41A5-927C-5FBBCA1AD3BC}" type="presOf" srcId="{F9771877-1708-4DAD-9078-3BEEC004F788}" destId="{7E924245-097F-4F2E-B03C-4284E575081C}" srcOrd="0" destOrd="0" presId="urn:microsoft.com/office/officeart/2005/8/layout/vList2"/>
    <dgm:cxn modelId="{15E5911E-103C-42B2-978B-90C355426F0D}" type="presOf" srcId="{DA2101C6-A9AB-4B81-BF32-5A0A2656D60D}" destId="{F02A140A-F75C-435B-97BD-3344621E89B3}" srcOrd="0" destOrd="0" presId="urn:microsoft.com/office/officeart/2005/8/layout/vList2"/>
    <dgm:cxn modelId="{A23E7860-6257-411E-89F9-3CD7DE022AD5}" type="presOf" srcId="{08D15ED4-EF36-4EB8-B10D-588510A8CFAB}" destId="{FE616D1C-BF98-4FF1-A0CB-C23E7DD10D6C}" srcOrd="0" destOrd="0" presId="urn:microsoft.com/office/officeart/2005/8/layout/vList2"/>
    <dgm:cxn modelId="{463D1944-EFC0-4096-AF81-371C6D5D5305}" srcId="{F9771877-1708-4DAD-9078-3BEEC004F788}" destId="{DFEC55CE-B796-4412-BEA3-2DA0ED2B4168}" srcOrd="5" destOrd="0" parTransId="{DB5666E5-7942-4FDC-B47E-B1FD5769D385}" sibTransId="{078F4CB8-4330-4831-BC5A-53E472CD7B6D}"/>
    <dgm:cxn modelId="{FCA36469-4C26-481B-862F-B51E8E45375F}" type="presOf" srcId="{F1C417DA-4E05-459F-A458-3E7097BBF86A}" destId="{EEDCA0AD-B4C6-48D5-93DA-0EB75F000E9D}" srcOrd="0" destOrd="0" presId="urn:microsoft.com/office/officeart/2005/8/layout/vList2"/>
    <dgm:cxn modelId="{0DE8C459-9B38-42CB-B17A-5CCF9EB2C2D0}" srcId="{F9771877-1708-4DAD-9078-3BEEC004F788}" destId="{DA2101C6-A9AB-4B81-BF32-5A0A2656D60D}" srcOrd="1" destOrd="0" parTransId="{92A8AE47-3357-4E86-8E4C-350B83840FD4}" sibTransId="{9A131237-6713-4B78-B004-1C5DECB82D9E}"/>
    <dgm:cxn modelId="{E985317F-0183-4D75-B28E-0D07A06E2431}" srcId="{F9771877-1708-4DAD-9078-3BEEC004F788}" destId="{F1C417DA-4E05-459F-A458-3E7097BBF86A}" srcOrd="4" destOrd="0" parTransId="{297CEF9C-49E5-4002-9116-46AE200A25A0}" sibTransId="{10326763-908B-4214-ACBA-3830043E2C40}"/>
    <dgm:cxn modelId="{F732518F-A3D2-4B7C-8CE7-31895C981BA5}" type="presOf" srcId="{DFEC55CE-B796-4412-BEA3-2DA0ED2B4168}" destId="{CDF638F5-85E5-45DA-8088-382CB0440D3A}" srcOrd="0" destOrd="0" presId="urn:microsoft.com/office/officeart/2005/8/layout/vList2"/>
    <dgm:cxn modelId="{3987F9AB-A4F8-432F-9A4C-6B7BC30C0538}" srcId="{F9771877-1708-4DAD-9078-3BEEC004F788}" destId="{08D15ED4-EF36-4EB8-B10D-588510A8CFAB}" srcOrd="6" destOrd="0" parTransId="{300FB743-3739-4743-8BB3-D0E30A6C0FED}" sibTransId="{B089A891-A49D-4CEA-86ED-453B18127C25}"/>
    <dgm:cxn modelId="{9AB411D8-55E3-4F2B-967B-81D660A706E9}" type="presOf" srcId="{B47A6486-BE52-42FF-B9D0-BF94EFAFC9AF}" destId="{390533EF-E683-48ED-9D1E-1D8BCDC01FCA}" srcOrd="0" destOrd="0" presId="urn:microsoft.com/office/officeart/2005/8/layout/vList2"/>
    <dgm:cxn modelId="{7244FFE1-1FB7-4630-8228-3E110A28AEFA}" type="presOf" srcId="{BC1C6455-E947-43FA-AD8E-611099954B41}" destId="{FA37DD01-D77C-420E-A8A5-B8517255047E}" srcOrd="0" destOrd="0" presId="urn:microsoft.com/office/officeart/2005/8/layout/vList2"/>
    <dgm:cxn modelId="{E3ECBBE8-BA5E-400D-A794-BD4662629222}" srcId="{F9771877-1708-4DAD-9078-3BEEC004F788}" destId="{E44E141F-FB33-4461-9818-A27717F7C59A}" srcOrd="0" destOrd="0" parTransId="{A5490CE1-863B-464B-AFEE-8DD51C3A0F86}" sibTransId="{9681811B-862D-41FB-B015-C0CBD9A11FF3}"/>
    <dgm:cxn modelId="{3585A497-0C86-4101-8788-DE34D999A31F}" type="presParOf" srcId="{7E924245-097F-4F2E-B03C-4284E575081C}" destId="{BDDC98BD-DC18-4953-AAD5-4BD79AF22A08}" srcOrd="0" destOrd="0" presId="urn:microsoft.com/office/officeart/2005/8/layout/vList2"/>
    <dgm:cxn modelId="{7AB2D5A2-BCFA-4F93-A9C4-B9DA1018F33C}" type="presParOf" srcId="{7E924245-097F-4F2E-B03C-4284E575081C}" destId="{6B479EBD-E36F-4D72-AC20-397F74953313}" srcOrd="1" destOrd="0" presId="urn:microsoft.com/office/officeart/2005/8/layout/vList2"/>
    <dgm:cxn modelId="{C942ACB8-751B-4714-B6B2-8A732257CEB7}" type="presParOf" srcId="{7E924245-097F-4F2E-B03C-4284E575081C}" destId="{F02A140A-F75C-435B-97BD-3344621E89B3}" srcOrd="2" destOrd="0" presId="urn:microsoft.com/office/officeart/2005/8/layout/vList2"/>
    <dgm:cxn modelId="{38B59A96-D891-445E-A313-A91AA7A9B1CD}" type="presParOf" srcId="{7E924245-097F-4F2E-B03C-4284E575081C}" destId="{337C8039-EE31-4F45-BC55-55D0419F54AB}" srcOrd="3" destOrd="0" presId="urn:microsoft.com/office/officeart/2005/8/layout/vList2"/>
    <dgm:cxn modelId="{7D8A770F-F74E-459B-B422-4940EB45CFE2}" type="presParOf" srcId="{7E924245-097F-4F2E-B03C-4284E575081C}" destId="{FA37DD01-D77C-420E-A8A5-B8517255047E}" srcOrd="4" destOrd="0" presId="urn:microsoft.com/office/officeart/2005/8/layout/vList2"/>
    <dgm:cxn modelId="{68BEFA40-C585-44FB-9C1A-2A26082033C3}" type="presParOf" srcId="{7E924245-097F-4F2E-B03C-4284E575081C}" destId="{7DE988D4-FF95-40E9-9A82-6A740658F44E}" srcOrd="5" destOrd="0" presId="urn:microsoft.com/office/officeart/2005/8/layout/vList2"/>
    <dgm:cxn modelId="{BD4F2EFA-604A-40FC-AD12-57504FC6185A}" type="presParOf" srcId="{7E924245-097F-4F2E-B03C-4284E575081C}" destId="{390533EF-E683-48ED-9D1E-1D8BCDC01FCA}" srcOrd="6" destOrd="0" presId="urn:microsoft.com/office/officeart/2005/8/layout/vList2"/>
    <dgm:cxn modelId="{F0F27A13-175B-4085-BC83-CE82B06A1816}" type="presParOf" srcId="{7E924245-097F-4F2E-B03C-4284E575081C}" destId="{C6203147-90DD-4547-9825-3EFB0D58A758}" srcOrd="7" destOrd="0" presId="urn:microsoft.com/office/officeart/2005/8/layout/vList2"/>
    <dgm:cxn modelId="{7E330A76-9C91-4F26-8AA8-1E7DD907C1CC}" type="presParOf" srcId="{7E924245-097F-4F2E-B03C-4284E575081C}" destId="{EEDCA0AD-B4C6-48D5-93DA-0EB75F000E9D}" srcOrd="8" destOrd="0" presId="urn:microsoft.com/office/officeart/2005/8/layout/vList2"/>
    <dgm:cxn modelId="{BADD2D10-5282-4BC6-BAC0-776ACA02C6E9}" type="presParOf" srcId="{7E924245-097F-4F2E-B03C-4284E575081C}" destId="{513100AE-B531-4DAC-89D7-299962D9B708}" srcOrd="9" destOrd="0" presId="urn:microsoft.com/office/officeart/2005/8/layout/vList2"/>
    <dgm:cxn modelId="{8930C622-662F-4253-A7AD-AA1613731D9A}" type="presParOf" srcId="{7E924245-097F-4F2E-B03C-4284E575081C}" destId="{CDF638F5-85E5-45DA-8088-382CB0440D3A}" srcOrd="10" destOrd="0" presId="urn:microsoft.com/office/officeart/2005/8/layout/vList2"/>
    <dgm:cxn modelId="{91F0B908-658C-431D-B830-483DDD4FC3DC}" type="presParOf" srcId="{7E924245-097F-4F2E-B03C-4284E575081C}" destId="{4DCFCB71-FFBB-49C7-BE00-6DE64DCF4B2A}" srcOrd="11" destOrd="0" presId="urn:microsoft.com/office/officeart/2005/8/layout/vList2"/>
    <dgm:cxn modelId="{6A161AE3-CC86-42D6-BAC8-F380B852F972}" type="presParOf" srcId="{7E924245-097F-4F2E-B03C-4284E575081C}" destId="{FE616D1C-BF98-4FF1-A0CB-C23E7DD10D6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3AA40-84BB-4795-A956-DDB101BF5CC1}">
      <dsp:nvSpPr>
        <dsp:cNvPr id="0" name=""/>
        <dsp:cNvSpPr/>
      </dsp:nvSpPr>
      <dsp:spPr>
        <a:xfrm>
          <a:off x="3968137" y="1903"/>
          <a:ext cx="2469216" cy="177828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ind Vadodara" panose="020B0604020202020204" charset="0"/>
              <a:cs typeface="Hind Vadodara" panose="020B0604020202020204" charset="0"/>
            </a:rPr>
            <a:t>Define</a:t>
          </a:r>
        </a:p>
      </dsp:txBody>
      <dsp:txXfrm>
        <a:off x="4329745" y="262326"/>
        <a:ext cx="1746000" cy="1257436"/>
      </dsp:txXfrm>
    </dsp:sp>
    <dsp:sp modelId="{56881306-0821-4A12-898D-4D01816DE76A}">
      <dsp:nvSpPr>
        <dsp:cNvPr id="0" name=""/>
        <dsp:cNvSpPr/>
      </dsp:nvSpPr>
      <dsp:spPr>
        <a:xfrm rot="1766203">
          <a:off x="6327676" y="1371271"/>
          <a:ext cx="515655" cy="60017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b="1" kern="1200">
            <a:latin typeface="Hind Vadodara" panose="020B0604020202020204" charset="0"/>
            <a:cs typeface="Hind Vadodara" panose="020B0604020202020204" charset="0"/>
          </a:endParaRPr>
        </a:p>
      </dsp:txBody>
      <dsp:txXfrm>
        <a:off x="6337662" y="1453291"/>
        <a:ext cx="360959" cy="360102"/>
      </dsp:txXfrm>
    </dsp:sp>
    <dsp:sp modelId="{98EB08AC-22EE-4654-ADDB-A0997F79C1EF}">
      <dsp:nvSpPr>
        <dsp:cNvPr id="0" name=""/>
        <dsp:cNvSpPr/>
      </dsp:nvSpPr>
      <dsp:spPr>
        <a:xfrm>
          <a:off x="6759074" y="1576871"/>
          <a:ext cx="2469216" cy="177828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ind Vadodara" panose="020B0604020202020204" charset="0"/>
              <a:cs typeface="Hind Vadodara" panose="020B0604020202020204" charset="0"/>
            </a:rPr>
            <a:t>Teach</a:t>
          </a:r>
        </a:p>
      </dsp:txBody>
      <dsp:txXfrm>
        <a:off x="7120682" y="1837294"/>
        <a:ext cx="1746000" cy="1257436"/>
      </dsp:txXfrm>
    </dsp:sp>
    <dsp:sp modelId="{C643DE33-F4A7-40F9-90E2-A94B0707418B}">
      <dsp:nvSpPr>
        <dsp:cNvPr id="0" name=""/>
        <dsp:cNvSpPr/>
      </dsp:nvSpPr>
      <dsp:spPr>
        <a:xfrm rot="6007450">
          <a:off x="7560080" y="3424215"/>
          <a:ext cx="417838" cy="60017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b="1" kern="1200">
            <a:latin typeface="Hind Vadodara" panose="020B0604020202020204" charset="0"/>
            <a:cs typeface="Hind Vadodara" panose="020B0604020202020204" charset="0"/>
          </a:endParaRPr>
        </a:p>
      </dsp:txBody>
      <dsp:txXfrm rot="10800000">
        <a:off x="7633773" y="3482549"/>
        <a:ext cx="292487" cy="360102"/>
      </dsp:txXfrm>
    </dsp:sp>
    <dsp:sp modelId="{EED18652-69C0-4D65-89C2-F152D1B61F92}">
      <dsp:nvSpPr>
        <dsp:cNvPr id="0" name=""/>
        <dsp:cNvSpPr/>
      </dsp:nvSpPr>
      <dsp:spPr>
        <a:xfrm>
          <a:off x="6305551" y="4116729"/>
          <a:ext cx="2469216" cy="177828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ind Vadodara" panose="020B0604020202020204" charset="0"/>
              <a:cs typeface="Hind Vadodara" panose="020B0604020202020204" charset="0"/>
            </a:rPr>
            <a:t>Prompt</a:t>
          </a:r>
        </a:p>
      </dsp:txBody>
      <dsp:txXfrm>
        <a:off x="6667159" y="4377152"/>
        <a:ext cx="1746000" cy="1257436"/>
      </dsp:txXfrm>
    </dsp:sp>
    <dsp:sp modelId="{45707772-FD7A-488E-84A1-CE0F87A3E037}">
      <dsp:nvSpPr>
        <dsp:cNvPr id="0" name=""/>
        <dsp:cNvSpPr/>
      </dsp:nvSpPr>
      <dsp:spPr>
        <a:xfrm rot="10800001">
          <a:off x="4831209" y="4705784"/>
          <a:ext cx="1041868" cy="60017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b="1" kern="1200">
            <a:latin typeface="Hind Vadodara" panose="020B0604020202020204" charset="0"/>
            <a:cs typeface="Hind Vadodara" panose="020B0604020202020204" charset="0"/>
          </a:endParaRPr>
        </a:p>
      </dsp:txBody>
      <dsp:txXfrm rot="10800000">
        <a:off x="5011260" y="4825818"/>
        <a:ext cx="861817" cy="360102"/>
      </dsp:txXfrm>
    </dsp:sp>
    <dsp:sp modelId="{C316E25F-A236-497A-9404-F6B570F14A76}">
      <dsp:nvSpPr>
        <dsp:cNvPr id="0" name=""/>
        <dsp:cNvSpPr/>
      </dsp:nvSpPr>
      <dsp:spPr>
        <a:xfrm>
          <a:off x="1870546" y="4116727"/>
          <a:ext cx="2469216" cy="177828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ind Vadodara" panose="020B0604020202020204" charset="0"/>
              <a:cs typeface="Hind Vadodara" panose="020B0604020202020204" charset="0"/>
            </a:rPr>
            <a:t>Monitor</a:t>
          </a:r>
        </a:p>
      </dsp:txBody>
      <dsp:txXfrm>
        <a:off x="2232154" y="4377150"/>
        <a:ext cx="1746000" cy="1257436"/>
      </dsp:txXfrm>
    </dsp:sp>
    <dsp:sp modelId="{C6A98FFE-6C84-439C-A82F-2E3641F7E139}">
      <dsp:nvSpPr>
        <dsp:cNvPr id="0" name=""/>
        <dsp:cNvSpPr/>
      </dsp:nvSpPr>
      <dsp:spPr>
        <a:xfrm rot="15713371">
          <a:off x="2719483" y="3447417"/>
          <a:ext cx="412688" cy="60017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b="1" kern="1200">
            <a:latin typeface="Hind Vadodara" panose="020B0604020202020204" charset="0"/>
            <a:cs typeface="Hind Vadodara" panose="020B0604020202020204" charset="0"/>
          </a:endParaRPr>
        </a:p>
      </dsp:txBody>
      <dsp:txXfrm rot="10800000">
        <a:off x="2790119" y="3628735"/>
        <a:ext cx="288882" cy="360102"/>
      </dsp:txXfrm>
    </dsp:sp>
    <dsp:sp modelId="{E58902C2-6BF8-440F-8E06-087096B3E2B8}">
      <dsp:nvSpPr>
        <dsp:cNvPr id="0" name=""/>
        <dsp:cNvSpPr/>
      </dsp:nvSpPr>
      <dsp:spPr>
        <a:xfrm>
          <a:off x="1508596" y="1576868"/>
          <a:ext cx="2469216" cy="177828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Hind Vadodara" panose="020B0604020202020204" charset="0"/>
              <a:cs typeface="Hind Vadodara" panose="020B0604020202020204" charset="0"/>
            </a:rPr>
            <a:t>Evaluate</a:t>
          </a:r>
        </a:p>
      </dsp:txBody>
      <dsp:txXfrm>
        <a:off x="1870204" y="1837291"/>
        <a:ext cx="1746000" cy="1257436"/>
      </dsp:txXfrm>
    </dsp:sp>
    <dsp:sp modelId="{FEEBF1C3-451B-4D2B-93CD-37B1BAF97B99}">
      <dsp:nvSpPr>
        <dsp:cNvPr id="0" name=""/>
        <dsp:cNvSpPr/>
      </dsp:nvSpPr>
      <dsp:spPr>
        <a:xfrm rot="19641994">
          <a:off x="3770466" y="1384341"/>
          <a:ext cx="386588" cy="60017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endParaRPr lang="en-US" sz="2400" b="1" kern="1200">
            <a:latin typeface="Hind Vadodara" panose="020B0604020202020204" charset="0"/>
            <a:cs typeface="Hind Vadodara" panose="020B0604020202020204" charset="0"/>
          </a:endParaRPr>
        </a:p>
      </dsp:txBody>
      <dsp:txXfrm>
        <a:off x="3779620" y="1535646"/>
        <a:ext cx="270612" cy="3601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0D37-4100-47A8-B3A3-40D9D7553268}">
      <dsp:nvSpPr>
        <dsp:cNvPr id="0" name=""/>
        <dsp:cNvSpPr/>
      </dsp:nvSpPr>
      <dsp:spPr>
        <a:xfrm>
          <a:off x="2816750" y="2152498"/>
          <a:ext cx="1541458" cy="535051"/>
        </a:xfrm>
        <a:custGeom>
          <a:avLst/>
          <a:gdLst/>
          <a:ahLst/>
          <a:cxnLst/>
          <a:rect l="0" t="0" r="0" b="0"/>
          <a:pathLst>
            <a:path>
              <a:moveTo>
                <a:pt x="0" y="0"/>
              </a:moveTo>
              <a:lnTo>
                <a:pt x="0" y="267525"/>
              </a:lnTo>
              <a:lnTo>
                <a:pt x="1541458" y="267525"/>
              </a:lnTo>
              <a:lnTo>
                <a:pt x="1541458" y="5350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6DBBE9-2C5F-443E-A853-E93BBDE078F9}">
      <dsp:nvSpPr>
        <dsp:cNvPr id="0" name=""/>
        <dsp:cNvSpPr/>
      </dsp:nvSpPr>
      <dsp:spPr>
        <a:xfrm>
          <a:off x="1275291" y="2152498"/>
          <a:ext cx="1541458" cy="535051"/>
        </a:xfrm>
        <a:custGeom>
          <a:avLst/>
          <a:gdLst/>
          <a:ahLst/>
          <a:cxnLst/>
          <a:rect l="0" t="0" r="0" b="0"/>
          <a:pathLst>
            <a:path>
              <a:moveTo>
                <a:pt x="1541458" y="0"/>
              </a:moveTo>
              <a:lnTo>
                <a:pt x="1541458" y="267525"/>
              </a:lnTo>
              <a:lnTo>
                <a:pt x="0" y="267525"/>
              </a:lnTo>
              <a:lnTo>
                <a:pt x="0" y="5350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382CF-40B1-4DBB-8F0B-DD81FC8845B2}">
      <dsp:nvSpPr>
        <dsp:cNvPr id="0" name=""/>
        <dsp:cNvSpPr/>
      </dsp:nvSpPr>
      <dsp:spPr>
        <a:xfrm>
          <a:off x="1542817" y="878565"/>
          <a:ext cx="2547865" cy="12739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Behavior</a:t>
          </a:r>
        </a:p>
      </dsp:txBody>
      <dsp:txXfrm>
        <a:off x="1542817" y="878565"/>
        <a:ext cx="2547865" cy="1273932"/>
      </dsp:txXfrm>
    </dsp:sp>
    <dsp:sp modelId="{BA361E7B-50E4-4102-9DE8-0394077A1E52}">
      <dsp:nvSpPr>
        <dsp:cNvPr id="0" name=""/>
        <dsp:cNvSpPr/>
      </dsp:nvSpPr>
      <dsp:spPr>
        <a:xfrm>
          <a:off x="1358" y="2687550"/>
          <a:ext cx="2547865" cy="12739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Obtain/Get </a:t>
          </a:r>
          <a:br>
            <a:rPr lang="en-US" sz="3200" kern="1200" dirty="0"/>
          </a:br>
          <a:r>
            <a:rPr lang="en-US" sz="3200" kern="1200" dirty="0"/>
            <a:t>Something</a:t>
          </a:r>
        </a:p>
      </dsp:txBody>
      <dsp:txXfrm>
        <a:off x="1358" y="2687550"/>
        <a:ext cx="2547865" cy="1273932"/>
      </dsp:txXfrm>
    </dsp:sp>
    <dsp:sp modelId="{9851551A-3E8F-4162-BF4D-39ADD8AA47FE}">
      <dsp:nvSpPr>
        <dsp:cNvPr id="0" name=""/>
        <dsp:cNvSpPr/>
      </dsp:nvSpPr>
      <dsp:spPr>
        <a:xfrm>
          <a:off x="3084275" y="2687550"/>
          <a:ext cx="2547865" cy="12739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Escape/Avoid </a:t>
          </a:r>
          <a:br>
            <a:rPr lang="en-US" sz="3200" kern="1200" dirty="0"/>
          </a:br>
          <a:r>
            <a:rPr lang="en-US" sz="3200" kern="1200" dirty="0"/>
            <a:t>Something</a:t>
          </a:r>
        </a:p>
      </dsp:txBody>
      <dsp:txXfrm>
        <a:off x="3084275" y="2687550"/>
        <a:ext cx="2547865" cy="12739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1525" y="0"/>
          <a:ext cx="3288591" cy="4195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High Frequency</a:t>
          </a:r>
        </a:p>
      </dsp:txBody>
      <dsp:txXfrm>
        <a:off x="11525" y="0"/>
        <a:ext cx="3288591" cy="1258629"/>
      </dsp:txXfrm>
    </dsp:sp>
    <dsp:sp modelId="{999C9CC9-D2E5-EE4E-8ED1-19B669D80042}">
      <dsp:nvSpPr>
        <dsp:cNvPr id="0" name=""/>
        <dsp:cNvSpPr/>
      </dsp:nvSpPr>
      <dsp:spPr>
        <a:xfrm>
          <a:off x="330124" y="1258652"/>
          <a:ext cx="2630873" cy="675472"/>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Provided daily</a:t>
          </a:r>
        </a:p>
        <a:p>
          <a:pPr marL="0" lvl="0" indent="0" algn="ctr" defTabSz="889000">
            <a:lnSpc>
              <a:spcPct val="90000"/>
            </a:lnSpc>
            <a:spcBef>
              <a:spcPct val="0"/>
            </a:spcBef>
            <a:spcAft>
              <a:spcPct val="35000"/>
            </a:spcAft>
            <a:buNone/>
          </a:pPr>
          <a:r>
            <a:rPr lang="en-US" sz="2000" b="1" kern="1200" dirty="0"/>
            <a:t>Predictable</a:t>
          </a:r>
        </a:p>
      </dsp:txBody>
      <dsp:txXfrm>
        <a:off x="349908" y="1278436"/>
        <a:ext cx="2591305" cy="635904"/>
      </dsp:txXfrm>
    </dsp:sp>
    <dsp:sp modelId="{1355D433-88A2-9B4A-B409-F098304C93A3}">
      <dsp:nvSpPr>
        <dsp:cNvPr id="0" name=""/>
        <dsp:cNvSpPr/>
      </dsp:nvSpPr>
      <dsp:spPr>
        <a:xfrm>
          <a:off x="330124" y="2117880"/>
          <a:ext cx="2630873" cy="1867753"/>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Font typeface="Arial" panose="020B0604020202020204" pitchFamily="34" charset="0"/>
            <a:buNone/>
          </a:pPr>
          <a:r>
            <a:rPr lang="en-US" sz="1800" kern="1200" dirty="0"/>
            <a:t>Specific Praise</a:t>
          </a:r>
        </a:p>
        <a:p>
          <a:pPr marL="0" lvl="0" indent="0" algn="l" defTabSz="800100">
            <a:lnSpc>
              <a:spcPct val="90000"/>
            </a:lnSpc>
            <a:spcBef>
              <a:spcPct val="0"/>
            </a:spcBef>
            <a:spcAft>
              <a:spcPct val="35000"/>
            </a:spcAft>
            <a:buFont typeface="Arial" panose="020B0604020202020204" pitchFamily="34" charset="0"/>
            <a:buNone/>
          </a:pPr>
          <a:r>
            <a:rPr lang="en-US" sz="1800" kern="1200" dirty="0"/>
            <a:t>Tickets/Notes</a:t>
          </a:r>
        </a:p>
        <a:p>
          <a:pPr marL="0" lvl="0" indent="0" algn="l" defTabSz="800100">
            <a:lnSpc>
              <a:spcPct val="90000"/>
            </a:lnSpc>
            <a:spcBef>
              <a:spcPct val="0"/>
            </a:spcBef>
            <a:spcAft>
              <a:spcPct val="35000"/>
            </a:spcAft>
            <a:buFont typeface="Arial" panose="020B0604020202020204" pitchFamily="34" charset="0"/>
            <a:buNone/>
          </a:pPr>
          <a:r>
            <a:rPr lang="en-US" sz="1800" kern="1200" dirty="0"/>
            <a:t>Coupons to school store</a:t>
          </a:r>
        </a:p>
        <a:p>
          <a:pPr marL="0" lvl="0" indent="0" algn="l" defTabSz="800100">
            <a:lnSpc>
              <a:spcPct val="90000"/>
            </a:lnSpc>
            <a:spcBef>
              <a:spcPct val="0"/>
            </a:spcBef>
            <a:spcAft>
              <a:spcPct val="35000"/>
            </a:spcAft>
            <a:buFont typeface="Arial" panose="020B0604020202020204" pitchFamily="34" charset="0"/>
            <a:buNone/>
          </a:pPr>
          <a:r>
            <a:rPr lang="en-US" sz="1800" kern="1200" dirty="0"/>
            <a:t>Announcements</a:t>
          </a:r>
        </a:p>
        <a:p>
          <a:pPr marL="0" lvl="0" indent="0" algn="l" defTabSz="800100">
            <a:lnSpc>
              <a:spcPct val="90000"/>
            </a:lnSpc>
            <a:spcBef>
              <a:spcPct val="0"/>
            </a:spcBef>
            <a:spcAft>
              <a:spcPct val="35000"/>
            </a:spcAft>
            <a:buFont typeface="Arial" panose="020B0604020202020204" pitchFamily="34" charset="0"/>
            <a:buNone/>
          </a:pPr>
          <a:r>
            <a:rPr lang="en-US" sz="1800" kern="1200" dirty="0"/>
            <a:t>Post cards sent home</a:t>
          </a:r>
        </a:p>
        <a:p>
          <a:pPr marL="0" lvl="0" indent="0" algn="ctr" defTabSz="800100">
            <a:lnSpc>
              <a:spcPct val="90000"/>
            </a:lnSpc>
            <a:spcBef>
              <a:spcPct val="0"/>
            </a:spcBef>
            <a:spcAft>
              <a:spcPct val="35000"/>
            </a:spcAft>
            <a:buNone/>
          </a:pPr>
          <a:endParaRPr lang="en-US" sz="1800" kern="1200" dirty="0"/>
        </a:p>
      </dsp:txBody>
      <dsp:txXfrm>
        <a:off x="384829" y="2172585"/>
        <a:ext cx="2521463" cy="1758343"/>
      </dsp:txXfrm>
    </dsp:sp>
    <dsp:sp modelId="{694ED2D9-1B6D-8A43-AE64-02F3E1EC69A3}">
      <dsp:nvSpPr>
        <dsp:cNvPr id="0" name=""/>
        <dsp:cNvSpPr/>
      </dsp:nvSpPr>
      <dsp:spPr>
        <a:xfrm>
          <a:off x="3536501" y="0"/>
          <a:ext cx="3288591" cy="4195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Intermittent</a:t>
          </a:r>
        </a:p>
      </dsp:txBody>
      <dsp:txXfrm>
        <a:off x="3536501" y="0"/>
        <a:ext cx="3288591" cy="1258629"/>
      </dsp:txXfrm>
    </dsp:sp>
    <dsp:sp modelId="{FF7C3897-896E-C847-9804-564D1785DB00}">
      <dsp:nvSpPr>
        <dsp:cNvPr id="0" name=""/>
        <dsp:cNvSpPr/>
      </dsp:nvSpPr>
      <dsp:spPr>
        <a:xfrm>
          <a:off x="3753377" y="1089161"/>
          <a:ext cx="2875413" cy="535951"/>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Provided weekly, quarterly, monthly</a:t>
          </a:r>
        </a:p>
      </dsp:txBody>
      <dsp:txXfrm>
        <a:off x="3769074" y="1104858"/>
        <a:ext cx="2844019" cy="504557"/>
      </dsp:txXfrm>
    </dsp:sp>
    <dsp:sp modelId="{FE673A16-95B4-D244-B1CD-88A71B04B053}">
      <dsp:nvSpPr>
        <dsp:cNvPr id="0" name=""/>
        <dsp:cNvSpPr/>
      </dsp:nvSpPr>
      <dsp:spPr>
        <a:xfrm>
          <a:off x="3722543" y="1877091"/>
          <a:ext cx="2916507" cy="2108509"/>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l" defTabSz="711200">
            <a:lnSpc>
              <a:spcPct val="90000"/>
            </a:lnSpc>
            <a:spcBef>
              <a:spcPct val="0"/>
            </a:spcBef>
            <a:spcAft>
              <a:spcPct val="35000"/>
            </a:spcAft>
            <a:buNone/>
          </a:pPr>
          <a:r>
            <a:rPr lang="en-US" sz="1600" kern="1200" dirty="0"/>
            <a:t>Student of the Month</a:t>
          </a:r>
        </a:p>
        <a:p>
          <a:pPr marL="0" lvl="0" indent="0" algn="l" defTabSz="711200">
            <a:lnSpc>
              <a:spcPct val="90000"/>
            </a:lnSpc>
            <a:spcBef>
              <a:spcPct val="0"/>
            </a:spcBef>
            <a:spcAft>
              <a:spcPct val="35000"/>
            </a:spcAft>
            <a:buNone/>
          </a:pPr>
          <a:r>
            <a:rPr lang="en-US" sz="1600" kern="1200" dirty="0"/>
            <a:t>Classroom celebration</a:t>
          </a:r>
        </a:p>
        <a:p>
          <a:pPr marL="0" lvl="0" indent="0" algn="l" defTabSz="711200">
            <a:lnSpc>
              <a:spcPct val="90000"/>
            </a:lnSpc>
            <a:spcBef>
              <a:spcPct val="0"/>
            </a:spcBef>
            <a:spcAft>
              <a:spcPct val="35000"/>
            </a:spcAft>
            <a:buNone/>
          </a:pPr>
          <a:r>
            <a:rPr lang="en-US" sz="1600" kern="1200" dirty="0"/>
            <a:t>Recognition at school assembly/on cctv/website</a:t>
          </a:r>
        </a:p>
        <a:p>
          <a:pPr marL="0" lvl="0" indent="0" algn="l" defTabSz="711200">
            <a:lnSpc>
              <a:spcPct val="90000"/>
            </a:lnSpc>
            <a:spcBef>
              <a:spcPct val="0"/>
            </a:spcBef>
            <a:spcAft>
              <a:spcPct val="35000"/>
            </a:spcAft>
            <a:buNone/>
          </a:pPr>
          <a:r>
            <a:rPr lang="en-US" sz="1600" kern="1200" dirty="0"/>
            <a:t>Random drawing of tickets</a:t>
          </a:r>
        </a:p>
        <a:p>
          <a:pPr marL="0" lvl="0" indent="0" algn="l" defTabSz="711200">
            <a:lnSpc>
              <a:spcPct val="90000"/>
            </a:lnSpc>
            <a:spcBef>
              <a:spcPct val="0"/>
            </a:spcBef>
            <a:spcAft>
              <a:spcPct val="35000"/>
            </a:spcAft>
            <a:buNone/>
          </a:pPr>
          <a:r>
            <a:rPr lang="en-US" sz="1600" kern="1200" dirty="0"/>
            <a:t>Prize/activity for students with no referrals for quarter</a:t>
          </a:r>
        </a:p>
      </dsp:txBody>
      <dsp:txXfrm>
        <a:off x="3784299" y="1938847"/>
        <a:ext cx="2792995" cy="1984997"/>
      </dsp:txXfrm>
    </dsp:sp>
    <dsp:sp modelId="{0779B35A-D4EE-4F41-8BD5-FFCF61DD9C9C}">
      <dsp:nvSpPr>
        <dsp:cNvPr id="0" name=""/>
        <dsp:cNvSpPr/>
      </dsp:nvSpPr>
      <dsp:spPr>
        <a:xfrm>
          <a:off x="7073002" y="0"/>
          <a:ext cx="3288591" cy="4195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Long Term</a:t>
          </a:r>
        </a:p>
      </dsp:txBody>
      <dsp:txXfrm>
        <a:off x="7073002" y="0"/>
        <a:ext cx="3288591" cy="1258629"/>
      </dsp:txXfrm>
    </dsp:sp>
    <dsp:sp modelId="{C28E12A4-A1CA-FF4E-9994-58D59F15B809}">
      <dsp:nvSpPr>
        <dsp:cNvPr id="0" name=""/>
        <dsp:cNvSpPr/>
      </dsp:nvSpPr>
      <dsp:spPr>
        <a:xfrm>
          <a:off x="7400596" y="1259858"/>
          <a:ext cx="2630873" cy="1264979"/>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Few times per year</a:t>
          </a:r>
        </a:p>
        <a:p>
          <a:pPr marL="0" lvl="0" indent="0" algn="ctr" defTabSz="889000">
            <a:lnSpc>
              <a:spcPct val="90000"/>
            </a:lnSpc>
            <a:spcBef>
              <a:spcPct val="0"/>
            </a:spcBef>
            <a:spcAft>
              <a:spcPct val="35000"/>
            </a:spcAft>
            <a:buNone/>
          </a:pPr>
          <a:r>
            <a:rPr lang="en-US" sz="2000" b="1" kern="1200" dirty="0"/>
            <a:t>Involves groups of students</a:t>
          </a:r>
        </a:p>
      </dsp:txBody>
      <dsp:txXfrm>
        <a:off x="7437646" y="1296908"/>
        <a:ext cx="2556773" cy="1190879"/>
      </dsp:txXfrm>
    </dsp:sp>
    <dsp:sp modelId="{17F7BE42-C590-534E-95D0-25E3D8886311}">
      <dsp:nvSpPr>
        <dsp:cNvPr id="0" name=""/>
        <dsp:cNvSpPr/>
      </dsp:nvSpPr>
      <dsp:spPr>
        <a:xfrm>
          <a:off x="7400596" y="2719449"/>
          <a:ext cx="2630873" cy="1264979"/>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Whole school celebration </a:t>
          </a:r>
        </a:p>
        <a:p>
          <a:pPr marL="0" lvl="0" indent="0" algn="l" defTabSz="800100">
            <a:lnSpc>
              <a:spcPct val="90000"/>
            </a:lnSpc>
            <a:spcBef>
              <a:spcPct val="0"/>
            </a:spcBef>
            <a:spcAft>
              <a:spcPct val="35000"/>
            </a:spcAft>
            <a:buNone/>
          </a:pPr>
          <a:r>
            <a:rPr lang="en-US" sz="1800" kern="1200" dirty="0"/>
            <a:t>Honors banquet</a:t>
          </a:r>
        </a:p>
        <a:p>
          <a:pPr marL="0" lvl="0" indent="0" algn="l" defTabSz="800100">
            <a:lnSpc>
              <a:spcPct val="90000"/>
            </a:lnSpc>
            <a:spcBef>
              <a:spcPct val="0"/>
            </a:spcBef>
            <a:spcAft>
              <a:spcPct val="35000"/>
            </a:spcAft>
            <a:buNone/>
          </a:pPr>
          <a:r>
            <a:rPr lang="en-US" sz="1800" kern="1200" dirty="0"/>
            <a:t>Freshmen class picnic</a:t>
          </a:r>
        </a:p>
      </dsp:txBody>
      <dsp:txXfrm>
        <a:off x="7437646" y="2756499"/>
        <a:ext cx="2556773" cy="11908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366364" y="-136636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a draft at a team training</a:t>
          </a:r>
        </a:p>
      </dsp:txBody>
      <dsp:txXfrm rot="5400000">
        <a:off x="0" y="0"/>
        <a:ext cx="4770948" cy="1528664"/>
      </dsp:txXfrm>
    </dsp:sp>
    <dsp:sp modelId="{2F75CCEA-D5E0-A64C-8302-235CF730EDBC}">
      <dsp:nvSpPr>
        <dsp:cNvPr id="0" name=""/>
        <dsp:cNvSpPr/>
      </dsp:nvSpPr>
      <dsp:spPr>
        <a:xfrm>
          <a:off x="4725385" y="31572"/>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 and provide input</a:t>
          </a:r>
        </a:p>
      </dsp:txBody>
      <dsp:txXfrm>
        <a:off x="4725385" y="31572"/>
        <a:ext cx="4770948" cy="1528664"/>
      </dsp:txXfrm>
    </dsp:sp>
    <dsp:sp modelId="{CFFEDB06-E3D2-EE4E-9CCD-016F53165A9E}">
      <dsp:nvSpPr>
        <dsp:cNvPr id="0" name=""/>
        <dsp:cNvSpPr/>
      </dsp:nvSpPr>
      <dsp:spPr>
        <a:xfrm rot="10800000">
          <a:off x="0" y="2038219"/>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 </a:t>
          </a:r>
          <a:r>
            <a:rPr lang="en-US" sz="2800" b="0" kern="1200" dirty="0"/>
            <a:t>share ideas about what is and is not reinforcing to them</a:t>
          </a:r>
          <a:r>
            <a:rPr lang="en-US" sz="2800" b="1" kern="1200" dirty="0"/>
            <a:t> </a:t>
          </a:r>
          <a:endParaRPr lang="en-US" sz="2800" kern="1200" dirty="0"/>
        </a:p>
      </dsp:txBody>
      <dsp:txXfrm rot="10800000">
        <a:off x="0" y="2547773"/>
        <a:ext cx="4770948" cy="1528664"/>
      </dsp:txXfrm>
    </dsp:sp>
    <dsp:sp modelId="{84900377-9554-824B-B979-0EF478590B98}">
      <dsp:nvSpPr>
        <dsp:cNvPr id="0" name=""/>
        <dsp:cNvSpPr/>
      </dsp:nvSpPr>
      <dsp:spPr>
        <a:xfrm rot="5400000">
          <a:off x="6137313" y="67185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2547773"/>
        <a:ext cx="4770948" cy="1528664"/>
      </dsp:txXfrm>
    </dsp:sp>
    <dsp:sp modelId="{6189F9AD-7E9B-7447-BAE1-C518950B7B8F}">
      <dsp:nvSpPr>
        <dsp:cNvPr id="0" name=""/>
        <dsp:cNvSpPr/>
      </dsp:nvSpPr>
      <dsp:spPr>
        <a:xfrm>
          <a:off x="3115453" y="1406946"/>
          <a:ext cx="3310990" cy="1262544"/>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Schoolwide Acknowledgement System</a:t>
          </a:r>
        </a:p>
      </dsp:txBody>
      <dsp:txXfrm>
        <a:off x="3177085" y="1468578"/>
        <a:ext cx="3187726" cy="11392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C98BD-DC18-4953-AAD5-4BD79AF22A08}">
      <dsp:nvSpPr>
        <dsp:cNvPr id="0" name=""/>
        <dsp:cNvSpPr/>
      </dsp:nvSpPr>
      <dsp:spPr>
        <a:xfrm>
          <a:off x="0" y="57978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Are acknowledgement systems clear to everyone?</a:t>
          </a:r>
          <a:endParaRPr lang="en-US" sz="2100" kern="1200" dirty="0"/>
        </a:p>
      </dsp:txBody>
      <dsp:txXfrm>
        <a:off x="23988" y="603777"/>
        <a:ext cx="10209060" cy="443423"/>
      </dsp:txXfrm>
    </dsp:sp>
    <dsp:sp modelId="{44FEE790-6E9F-4E89-AF38-E2A839FD969C}">
      <dsp:nvSpPr>
        <dsp:cNvPr id="0" name=""/>
        <dsp:cNvSpPr/>
      </dsp:nvSpPr>
      <dsp:spPr>
        <a:xfrm>
          <a:off x="0" y="113166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Are acknowledgements culturally appropriate for your school community?</a:t>
          </a:r>
        </a:p>
      </dsp:txBody>
      <dsp:txXfrm>
        <a:off x="23988" y="1155657"/>
        <a:ext cx="10209060" cy="443423"/>
      </dsp:txXfrm>
    </dsp:sp>
    <dsp:sp modelId="{F02A140A-F75C-435B-97BD-3344621E89B3}">
      <dsp:nvSpPr>
        <dsp:cNvPr id="0" name=""/>
        <dsp:cNvSpPr/>
      </dsp:nvSpPr>
      <dsp:spPr>
        <a:xfrm>
          <a:off x="0" y="168354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Do tickets need to be in multiple languages?</a:t>
          </a:r>
          <a:endParaRPr lang="en-US" sz="2100" kern="1200" dirty="0"/>
        </a:p>
      </dsp:txBody>
      <dsp:txXfrm>
        <a:off x="23988" y="1707537"/>
        <a:ext cx="10209060" cy="443423"/>
      </dsp:txXfrm>
    </dsp:sp>
    <dsp:sp modelId="{FA37DD01-D77C-420E-A8A5-B8517255047E}">
      <dsp:nvSpPr>
        <dsp:cNvPr id="0" name=""/>
        <dsp:cNvSpPr/>
      </dsp:nvSpPr>
      <dsp:spPr>
        <a:xfrm>
          <a:off x="0" y="223542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Do you need visuals on tickets for language learners or nonreaders?</a:t>
          </a:r>
          <a:endParaRPr lang="en-US" sz="2100" kern="1200" dirty="0"/>
        </a:p>
      </dsp:txBody>
      <dsp:txXfrm>
        <a:off x="23988" y="2259417"/>
        <a:ext cx="10209060" cy="443423"/>
      </dsp:txXfrm>
    </dsp:sp>
    <dsp:sp modelId="{D4BC5B98-CC21-43ED-AB0A-978D2A6536A2}">
      <dsp:nvSpPr>
        <dsp:cNvPr id="0" name=""/>
        <dsp:cNvSpPr/>
      </dsp:nvSpPr>
      <dsp:spPr>
        <a:xfrm>
          <a:off x="0" y="278730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Does your acknowledgement schedule work for all students (immediate vs. delayed)</a:t>
          </a:r>
        </a:p>
      </dsp:txBody>
      <dsp:txXfrm>
        <a:off x="23988" y="2811297"/>
        <a:ext cx="10209060" cy="443423"/>
      </dsp:txXfrm>
    </dsp:sp>
    <dsp:sp modelId="{390533EF-E683-48ED-9D1E-1D8BCDC01FCA}">
      <dsp:nvSpPr>
        <dsp:cNvPr id="0" name=""/>
        <dsp:cNvSpPr/>
      </dsp:nvSpPr>
      <dsp:spPr>
        <a:xfrm>
          <a:off x="0" y="3339189"/>
          <a:ext cx="10257036" cy="491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Will you send home PBIS/Acknowledgment info in multiple languages?</a:t>
          </a:r>
          <a:endParaRPr lang="en-US" sz="2100" kern="1200" dirty="0"/>
        </a:p>
      </dsp:txBody>
      <dsp:txXfrm>
        <a:off x="23988" y="3363177"/>
        <a:ext cx="10209060" cy="4434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96149"/>
          <a:ext cx="8585471" cy="28224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666496" rIns="666328"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Review: Teaming, Purpose Statement, Matrix</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Teaching Expectations – </a:t>
          </a:r>
          <a:r>
            <a:rPr lang="en-US" sz="1800" b="0" i="0" kern="1200" dirty="0">
              <a:solidFill>
                <a:schemeClr val="tx1"/>
              </a:solidFill>
              <a:latin typeface="Arial" panose="020B0604020202020204" pitchFamily="34" charset="0"/>
              <a:cs typeface="Arial" panose="020B0604020202020204" pitchFamily="34" charset="0"/>
            </a:rPr>
            <a:t>Lesson Plans &amp; Teaching Plans</a:t>
          </a:r>
          <a:endParaRPr lang="en-US" sz="2300" b="0" i="0" kern="1200" dirty="0">
            <a:solidFill>
              <a:schemeClr val="tx1"/>
            </a:solidFill>
            <a:latin typeface="Arial" panose="020B0604020202020204" pitchFamily="34" charset="0"/>
            <a:cs typeface="Arial" panose="020B0604020202020204" pitchFamily="34" charset="0"/>
          </a:endParaRP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Acknowledgement System</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TFI – Complete as a Team</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Team Time</a:t>
          </a:r>
        </a:p>
      </dsp:txBody>
      <dsp:txXfrm>
        <a:off x="137778" y="633927"/>
        <a:ext cx="8309915" cy="2546844"/>
      </dsp:txXfrm>
    </dsp:sp>
    <dsp:sp modelId="{24EE546A-203E-45A1-AB96-5A4CB77AC5EC}">
      <dsp:nvSpPr>
        <dsp:cNvPr id="0" name=""/>
        <dsp:cNvSpPr/>
      </dsp:nvSpPr>
      <dsp:spPr>
        <a:xfrm>
          <a:off x="429273" y="23829"/>
          <a:ext cx="6009829" cy="94464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475387" y="69943"/>
        <a:ext cx="5917601" cy="852412"/>
      </dsp:txXfrm>
    </dsp:sp>
    <dsp:sp modelId="{183C8042-F222-4C5B-948A-CA63CABAB28E}">
      <dsp:nvSpPr>
        <dsp:cNvPr id="0" name=""/>
        <dsp:cNvSpPr/>
      </dsp:nvSpPr>
      <dsp:spPr>
        <a:xfrm>
          <a:off x="0" y="3963669"/>
          <a:ext cx="8585471" cy="14616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666496" rIns="666328" bIns="227584" numCol="1" spcCol="1270" anchor="t" anchorCtr="0">
          <a:noAutofit/>
        </a:bodyPr>
        <a:lstStyle/>
        <a:p>
          <a:pPr marL="285750" lvl="1" indent="-285750" algn="l" defTabSz="1422400" rtl="0">
            <a:lnSpc>
              <a:spcPct val="90000"/>
            </a:lnSpc>
            <a:spcBef>
              <a:spcPct val="0"/>
            </a:spcBef>
            <a:spcAft>
              <a:spcPct val="15000"/>
            </a:spcAft>
            <a:buChar char="•"/>
          </a:pPr>
          <a:r>
            <a:rPr lang="en-US" sz="3200" b="0" i="0" kern="1200" dirty="0">
              <a:solidFill>
                <a:schemeClr val="tx1"/>
              </a:solidFill>
              <a:latin typeface="Arial" panose="020B0604020202020204" pitchFamily="34" charset="0"/>
              <a:cs typeface="Arial" panose="020B0604020202020204" pitchFamily="34" charset="0"/>
            </a:rPr>
            <a:t>Submit Acknowledgement Activity</a:t>
          </a:r>
        </a:p>
      </dsp:txBody>
      <dsp:txXfrm>
        <a:off x="71349" y="4035018"/>
        <a:ext cx="8442773" cy="1318902"/>
      </dsp:txXfrm>
    </dsp:sp>
    <dsp:sp modelId="{3EE32B02-DB9E-4A32-B892-2B06787A9E31}">
      <dsp:nvSpPr>
        <dsp:cNvPr id="0" name=""/>
        <dsp:cNvSpPr/>
      </dsp:nvSpPr>
      <dsp:spPr>
        <a:xfrm>
          <a:off x="429273" y="3491349"/>
          <a:ext cx="6009829" cy="9446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475387" y="3537463"/>
        <a:ext cx="5917601" cy="85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501562"/>
          <a:ext cx="9378000" cy="32287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520700" rIns="727837"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PBIS Review: Teaming, Purpose Statement, Matrix</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Teaching Expectations – Lesson Plans &amp; Teaching Plans</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Acknowledgement System</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TFI – Complete as a Team</a:t>
          </a:r>
        </a:p>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Team Time</a:t>
          </a:r>
        </a:p>
      </dsp:txBody>
      <dsp:txXfrm>
        <a:off x="157615" y="659177"/>
        <a:ext cx="9062770" cy="2913520"/>
      </dsp:txXfrm>
    </dsp:sp>
    <dsp:sp modelId="{24EE546A-203E-45A1-AB96-5A4CB77AC5EC}">
      <dsp:nvSpPr>
        <dsp:cNvPr id="0" name=""/>
        <dsp:cNvSpPr/>
      </dsp:nvSpPr>
      <dsp:spPr>
        <a:xfrm>
          <a:off x="468900" y="102736"/>
          <a:ext cx="6564600" cy="73800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504926" y="138762"/>
        <a:ext cx="6492548" cy="665948"/>
      </dsp:txXfrm>
    </dsp:sp>
    <dsp:sp modelId="{183C8042-F222-4C5B-948A-CA63CABAB28E}">
      <dsp:nvSpPr>
        <dsp:cNvPr id="0" name=""/>
        <dsp:cNvSpPr/>
      </dsp:nvSpPr>
      <dsp:spPr>
        <a:xfrm>
          <a:off x="0" y="4204487"/>
          <a:ext cx="9378000" cy="1141875"/>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520700" rIns="727837" bIns="177800" numCol="1" spcCol="1270" anchor="t" anchorCtr="0">
          <a:noAutofit/>
        </a:bodyPr>
        <a:lstStyle/>
        <a:p>
          <a:pPr marL="228600" lvl="1" indent="-228600" algn="l" defTabSz="1111250" rtl="0">
            <a:lnSpc>
              <a:spcPct val="90000"/>
            </a:lnSpc>
            <a:spcBef>
              <a:spcPct val="0"/>
            </a:spcBef>
            <a:spcAft>
              <a:spcPct val="15000"/>
            </a:spcAft>
            <a:buChar char="•"/>
          </a:pPr>
          <a:r>
            <a:rPr lang="en-US" sz="2500" b="0" i="0" kern="1200" dirty="0">
              <a:solidFill>
                <a:schemeClr val="tx1"/>
              </a:solidFill>
              <a:latin typeface="Arial" panose="020B0604020202020204" pitchFamily="34" charset="0"/>
              <a:cs typeface="Arial" panose="020B0604020202020204" pitchFamily="34" charset="0"/>
            </a:rPr>
            <a:t>Submit Acknowledgement Activity</a:t>
          </a:r>
        </a:p>
      </dsp:txBody>
      <dsp:txXfrm>
        <a:off x="55742" y="4260229"/>
        <a:ext cx="9266516" cy="1030391"/>
      </dsp:txXfrm>
    </dsp:sp>
    <dsp:sp modelId="{3EE32B02-DB9E-4A32-B892-2B06787A9E31}">
      <dsp:nvSpPr>
        <dsp:cNvPr id="0" name=""/>
        <dsp:cNvSpPr/>
      </dsp:nvSpPr>
      <dsp:spPr>
        <a:xfrm>
          <a:off x="468900" y="3835487"/>
          <a:ext cx="6564600" cy="7380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504926" y="3871513"/>
        <a:ext cx="6492548"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447434" y="0"/>
          <a:ext cx="7315850"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08000" lvl="0" indent="0" algn="l" defTabSz="889000" rtl="0">
            <a:lnSpc>
              <a:spcPct val="90000"/>
            </a:lnSpc>
            <a:spcBef>
              <a:spcPct val="0"/>
            </a:spcBef>
            <a:spcAft>
              <a:spcPct val="35000"/>
            </a:spcAft>
            <a:buNone/>
          </a:pPr>
          <a:r>
            <a:rPr lang="en-US" sz="2000" b="1" kern="1200"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kern="12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sp:txBody>
      <dsp:txXfrm>
        <a:off x="-418590" y="28844"/>
        <a:ext cx="5933851" cy="927103"/>
      </dsp:txXfrm>
    </dsp:sp>
    <dsp:sp modelId="{8886F3EF-E445-5C47-9381-9D335534965F}">
      <dsp:nvSpPr>
        <dsp:cNvPr id="0" name=""/>
        <dsp:cNvSpPr/>
      </dsp:nvSpPr>
      <dsp:spPr>
        <a:xfrm>
          <a:off x="229909" y="1186228"/>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Continuum </a:t>
          </a:r>
          <a:r>
            <a:rPr lang="en-US" sz="2000" kern="1200" baseline="0" dirty="0">
              <a:solidFill>
                <a:schemeClr val="tx1">
                  <a:lumMod val="90000"/>
                  <a:lumOff val="10000"/>
                </a:schemeClr>
              </a:solidFill>
            </a:rPr>
            <a:t>of evidence-based interventions to achieve</a:t>
          </a:r>
        </a:p>
      </dsp:txBody>
      <dsp:txXfrm>
        <a:off x="258753" y="1215072"/>
        <a:ext cx="5454483" cy="927103"/>
      </dsp:txXfrm>
    </dsp:sp>
    <dsp:sp modelId="{74ED606C-C0C8-A947-9EBE-15E51DC1E588}">
      <dsp:nvSpPr>
        <dsp:cNvPr id="0" name=""/>
        <dsp:cNvSpPr/>
      </dsp:nvSpPr>
      <dsp:spPr>
        <a:xfrm>
          <a:off x="806349" y="2327689"/>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338138" lvl="0" indent="0" algn="l" defTabSz="889000" rtl="0">
            <a:lnSpc>
              <a:spcPct val="90000"/>
            </a:lnSpc>
            <a:spcBef>
              <a:spcPct val="0"/>
            </a:spcBef>
            <a:spcAft>
              <a:spcPct val="35000"/>
            </a:spcAft>
            <a:buNone/>
          </a:pPr>
          <a:r>
            <a:rPr lang="en-US" sz="2000" kern="1200" baseline="0">
              <a:solidFill>
                <a:schemeClr val="tx1">
                  <a:lumMod val="90000"/>
                  <a:lumOff val="10000"/>
                </a:schemeClr>
              </a:solidFill>
            </a:rPr>
            <a:t>Academically &amp; behaviorally important </a:t>
          </a:r>
          <a:r>
            <a:rPr lang="en-US" sz="2000" b="1" kern="1200" baseline="0">
              <a:solidFill>
                <a:schemeClr val="tx1">
                  <a:lumMod val="90000"/>
                  <a:lumOff val="10000"/>
                </a:schemeClr>
              </a:solidFill>
            </a:rPr>
            <a:t>outcomes </a:t>
          </a:r>
          <a:r>
            <a:rPr lang="en-US" sz="2000" kern="1200" baseline="0">
              <a:solidFill>
                <a:schemeClr val="tx1">
                  <a:lumMod val="90000"/>
                  <a:lumOff val="10000"/>
                </a:schemeClr>
              </a:solidFill>
            </a:rPr>
            <a:t>for</a:t>
          </a:r>
        </a:p>
      </dsp:txBody>
      <dsp:txXfrm>
        <a:off x="835193" y="2356533"/>
        <a:ext cx="5462992" cy="927103"/>
      </dsp:txXfrm>
    </dsp:sp>
    <dsp:sp modelId="{B6563712-0049-F640-9BE3-E7D7073F0DEF}">
      <dsp:nvSpPr>
        <dsp:cNvPr id="0" name=""/>
        <dsp:cNvSpPr/>
      </dsp:nvSpPr>
      <dsp:spPr>
        <a:xfrm>
          <a:off x="1426764" y="3600264"/>
          <a:ext cx="6496846" cy="8760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All </a:t>
          </a:r>
          <a:r>
            <a:rPr lang="en-US" sz="2000" kern="1200" baseline="0" dirty="0">
              <a:solidFill>
                <a:schemeClr val="tx1">
                  <a:lumMod val="90000"/>
                  <a:lumOff val="10000"/>
                </a:schemeClr>
              </a:solidFill>
            </a:rPr>
            <a:t>students</a:t>
          </a:r>
        </a:p>
      </dsp:txBody>
      <dsp:txXfrm>
        <a:off x="1452423" y="3625923"/>
        <a:ext cx="5209620" cy="824742"/>
      </dsp:txXfrm>
    </dsp:sp>
    <dsp:sp modelId="{B67506BE-73E4-734E-8D51-BD77E39EEEEA}">
      <dsp:nvSpPr>
        <dsp:cNvPr id="0" name=""/>
        <dsp:cNvSpPr/>
      </dsp:nvSpPr>
      <dsp:spPr>
        <a:xfrm>
          <a:off x="5576116" y="754260"/>
          <a:ext cx="640114" cy="640114"/>
        </a:xfrm>
        <a:prstGeom prst="downArrow">
          <a:avLst>
            <a:gd name="adj1" fmla="val 55000"/>
            <a:gd name="adj2" fmla="val 45000"/>
          </a:avLst>
        </a:prstGeom>
        <a:solidFill>
          <a:schemeClr val="accent4">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20142" y="754260"/>
        <a:ext cx="352062" cy="481686"/>
      </dsp:txXfrm>
    </dsp:sp>
    <dsp:sp modelId="{9F938532-7CB5-2743-95AD-42F853C4B5CC}">
      <dsp:nvSpPr>
        <dsp:cNvPr id="0" name=""/>
        <dsp:cNvSpPr/>
      </dsp:nvSpPr>
      <dsp:spPr>
        <a:xfrm>
          <a:off x="6079577" y="1918105"/>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23603" y="1918105"/>
        <a:ext cx="352062" cy="481686"/>
      </dsp:txXfrm>
    </dsp:sp>
    <dsp:sp modelId="{F5B1A8A2-6EE7-194C-A2B2-8955DFBB9D99}">
      <dsp:nvSpPr>
        <dsp:cNvPr id="0" name=""/>
        <dsp:cNvSpPr/>
      </dsp:nvSpPr>
      <dsp:spPr>
        <a:xfrm>
          <a:off x="6575525" y="3081949"/>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719551" y="3081949"/>
        <a:ext cx="352062" cy="481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096666" y="230731"/>
          <a:ext cx="2981765" cy="2981765"/>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a:cs typeface="Calibri"/>
            </a:rPr>
            <a:t>Supports Relevance &amp; Equity</a:t>
          </a:r>
          <a:endParaRPr lang="en-US" sz="1800" b="1" i="0" u="none" strike="noStrike" kern="1200" cap="none" baseline="0" noProof="0" dirty="0">
            <a:latin typeface="Calibri"/>
            <a:cs typeface="Calibri"/>
          </a:endParaRPr>
        </a:p>
      </dsp:txBody>
      <dsp:txXfrm>
        <a:off x="2668127" y="862582"/>
        <a:ext cx="1064916" cy="887430"/>
      </dsp:txXfrm>
    </dsp:sp>
    <dsp:sp modelId="{83EE98CB-0FCA-6144-8D84-0A230E14931E}">
      <dsp:nvSpPr>
        <dsp:cNvPr id="0" name=""/>
        <dsp:cNvSpPr/>
      </dsp:nvSpPr>
      <dsp:spPr>
        <a:xfrm>
          <a:off x="1035255" y="337223"/>
          <a:ext cx="2981765" cy="2981765"/>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a:cs typeface="Calibri"/>
            </a:rPr>
            <a:t>Improves student outcomes</a:t>
          </a:r>
        </a:p>
      </dsp:txBody>
      <dsp:txXfrm>
        <a:off x="1745200" y="2271821"/>
        <a:ext cx="1597374" cy="780938"/>
      </dsp:txXfrm>
    </dsp:sp>
    <dsp:sp modelId="{A7E48921-F0E5-B841-A32C-334EABE5D0C8}">
      <dsp:nvSpPr>
        <dsp:cNvPr id="0" name=""/>
        <dsp:cNvSpPr/>
      </dsp:nvSpPr>
      <dsp:spPr>
        <a:xfrm>
          <a:off x="890833" y="230731"/>
          <a:ext cx="3147790" cy="2981765"/>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a:cs typeface="Calibri"/>
            </a:rPr>
            <a:t>Promotes Engagement</a:t>
          </a:r>
        </a:p>
      </dsp:txBody>
      <dsp:txXfrm>
        <a:off x="1255452" y="862582"/>
        <a:ext cx="1124210" cy="887430"/>
      </dsp:txXfrm>
    </dsp:sp>
    <dsp:sp modelId="{BBF6786D-87A4-6A4D-B7F7-E22DCAB44993}">
      <dsp:nvSpPr>
        <dsp:cNvPr id="0" name=""/>
        <dsp:cNvSpPr/>
      </dsp:nvSpPr>
      <dsp:spPr>
        <a:xfrm>
          <a:off x="912326" y="46146"/>
          <a:ext cx="3350936" cy="3350936"/>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850670" y="152449"/>
          <a:ext cx="3350936" cy="3350936"/>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787956" y="46146"/>
          <a:ext cx="3350936" cy="3350936"/>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174052" y="230"/>
          <a:ext cx="1239730" cy="975512"/>
        </a:xfrm>
        <a:prstGeom prst="ellipse">
          <a:avLst/>
        </a:prstGeom>
        <a:solidFill>
          <a:schemeClr val="accent5">
            <a:lumMod val="20000"/>
            <a:lumOff val="80000"/>
          </a:schemeClr>
        </a:solidFill>
        <a:ln w="38100" cmpd="sng">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6">
                  <a:lumMod val="50000"/>
                </a:schemeClr>
              </a:solidFill>
              <a:latin typeface="+mn-lt"/>
            </a:rPr>
            <a:t>Define</a:t>
          </a:r>
        </a:p>
      </dsp:txBody>
      <dsp:txXfrm>
        <a:off x="2355606" y="143090"/>
        <a:ext cx="876622" cy="689792"/>
      </dsp:txXfrm>
    </dsp:sp>
    <dsp:sp modelId="{83C8FD20-C609-6048-A5A8-D76C9249260D}">
      <dsp:nvSpPr>
        <dsp:cNvPr id="0" name=""/>
        <dsp:cNvSpPr/>
      </dsp:nvSpPr>
      <dsp:spPr>
        <a:xfrm rot="1933320">
          <a:off x="3346174" y="750125"/>
          <a:ext cx="249687" cy="329235"/>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b="1" kern="1200">
            <a:latin typeface="+mn-lt"/>
          </a:endParaRPr>
        </a:p>
      </dsp:txBody>
      <dsp:txXfrm>
        <a:off x="3351942" y="796002"/>
        <a:ext cx="174781" cy="197541"/>
      </dsp:txXfrm>
    </dsp:sp>
    <dsp:sp modelId="{60F62DDA-327D-D142-B616-70ED788A17E2}">
      <dsp:nvSpPr>
        <dsp:cNvPr id="0" name=""/>
        <dsp:cNvSpPr/>
      </dsp:nvSpPr>
      <dsp:spPr>
        <a:xfrm>
          <a:off x="3540209" y="861278"/>
          <a:ext cx="1239730" cy="975512"/>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3"/>
              </a:solidFill>
              <a:latin typeface="+mn-lt"/>
            </a:rPr>
            <a:t>Teach</a:t>
          </a:r>
        </a:p>
      </dsp:txBody>
      <dsp:txXfrm>
        <a:off x="3721763" y="1004138"/>
        <a:ext cx="876622" cy="689792"/>
      </dsp:txXfrm>
    </dsp:sp>
    <dsp:sp modelId="{018EE35C-5CD7-0D44-A9C5-1499B1A5DB7B}">
      <dsp:nvSpPr>
        <dsp:cNvPr id="0" name=""/>
        <dsp:cNvSpPr/>
      </dsp:nvSpPr>
      <dsp:spPr>
        <a:xfrm rot="6479980">
          <a:off x="3784402" y="1927582"/>
          <a:ext cx="249184" cy="329235"/>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b="1" kern="1200">
            <a:latin typeface="+mn-lt"/>
          </a:endParaRPr>
        </a:p>
      </dsp:txBody>
      <dsp:txXfrm rot="10800000">
        <a:off x="3833330" y="1957881"/>
        <a:ext cx="174429" cy="197541"/>
      </dsp:txXfrm>
    </dsp:sp>
    <dsp:sp modelId="{C9F4245C-5335-1E45-A165-3C7D03B0E3A1}">
      <dsp:nvSpPr>
        <dsp:cNvPr id="0" name=""/>
        <dsp:cNvSpPr/>
      </dsp:nvSpPr>
      <dsp:spPr>
        <a:xfrm>
          <a:off x="3087844" y="2253540"/>
          <a:ext cx="1239730" cy="975512"/>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3"/>
              </a:solidFill>
              <a:latin typeface="+mn-lt"/>
            </a:rPr>
            <a:t>Prompt</a:t>
          </a:r>
        </a:p>
      </dsp:txBody>
      <dsp:txXfrm>
        <a:off x="3269398" y="2396400"/>
        <a:ext cx="876622" cy="689792"/>
      </dsp:txXfrm>
    </dsp:sp>
    <dsp:sp modelId="{C50C08BA-8CB4-4446-8A3F-228C46E38D00}">
      <dsp:nvSpPr>
        <dsp:cNvPr id="0" name=""/>
        <dsp:cNvSpPr/>
      </dsp:nvSpPr>
      <dsp:spPr>
        <a:xfrm rot="10800001">
          <a:off x="2718231" y="2576679"/>
          <a:ext cx="261193" cy="329235"/>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b="1" kern="1200">
            <a:latin typeface="+mn-lt"/>
          </a:endParaRPr>
        </a:p>
      </dsp:txBody>
      <dsp:txXfrm rot="10800000">
        <a:off x="2796589" y="2642526"/>
        <a:ext cx="182835" cy="197541"/>
      </dsp:txXfrm>
    </dsp:sp>
    <dsp:sp modelId="{0BFE5E2A-3870-3448-AF57-D6C82A555587}">
      <dsp:nvSpPr>
        <dsp:cNvPr id="0" name=""/>
        <dsp:cNvSpPr/>
      </dsp:nvSpPr>
      <dsp:spPr>
        <a:xfrm>
          <a:off x="1355296" y="2253540"/>
          <a:ext cx="1239730" cy="975512"/>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3"/>
              </a:solidFill>
              <a:latin typeface="+mn-lt"/>
            </a:rPr>
            <a:t>Monitor</a:t>
          </a:r>
        </a:p>
      </dsp:txBody>
      <dsp:txXfrm>
        <a:off x="1536850" y="2396400"/>
        <a:ext cx="876622" cy="689792"/>
      </dsp:txXfrm>
    </dsp:sp>
    <dsp:sp modelId="{E61C2143-43FC-DD40-8139-7F7FEF2DA174}">
      <dsp:nvSpPr>
        <dsp:cNvPr id="0" name=""/>
        <dsp:cNvSpPr/>
      </dsp:nvSpPr>
      <dsp:spPr>
        <a:xfrm rot="15120000">
          <a:off x="1626563" y="1887257"/>
          <a:ext cx="249182" cy="329235"/>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b="1" kern="1200">
            <a:latin typeface="+mn-lt"/>
          </a:endParaRPr>
        </a:p>
      </dsp:txBody>
      <dsp:txXfrm rot="10800000">
        <a:off x="1675491" y="1988652"/>
        <a:ext cx="174427" cy="197541"/>
      </dsp:txXfrm>
    </dsp:sp>
    <dsp:sp modelId="{7C3F7977-3137-6644-A70C-D66A8B47591F}">
      <dsp:nvSpPr>
        <dsp:cNvPr id="0" name=""/>
        <dsp:cNvSpPr/>
      </dsp:nvSpPr>
      <dsp:spPr>
        <a:xfrm>
          <a:off x="902924" y="861283"/>
          <a:ext cx="1239730" cy="975512"/>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accent3"/>
              </a:solidFill>
              <a:latin typeface="+mn-lt"/>
            </a:rPr>
            <a:t>Evaluate</a:t>
          </a:r>
        </a:p>
      </dsp:txBody>
      <dsp:txXfrm>
        <a:off x="1084478" y="1004143"/>
        <a:ext cx="876622" cy="689792"/>
      </dsp:txXfrm>
    </dsp:sp>
    <dsp:sp modelId="{9C46DF65-2703-E047-83EA-5810BE3C0120}">
      <dsp:nvSpPr>
        <dsp:cNvPr id="0" name=""/>
        <dsp:cNvSpPr/>
      </dsp:nvSpPr>
      <dsp:spPr>
        <a:xfrm rot="19553194">
          <a:off x="2047247" y="757265"/>
          <a:ext cx="212264" cy="329235"/>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0">
            <a:lnSpc>
              <a:spcPct val="90000"/>
            </a:lnSpc>
            <a:spcBef>
              <a:spcPct val="0"/>
            </a:spcBef>
            <a:spcAft>
              <a:spcPct val="35000"/>
            </a:spcAft>
            <a:buNone/>
          </a:pPr>
          <a:endParaRPr lang="en-US" sz="1200" b="1" kern="1200">
            <a:latin typeface="+mn-lt"/>
          </a:endParaRPr>
        </a:p>
      </dsp:txBody>
      <dsp:txXfrm>
        <a:off x="2052726" y="840969"/>
        <a:ext cx="148585" cy="1975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chemeClr val="accent2">
            <a:lumMod val="20000"/>
            <a:lumOff val="80000"/>
          </a:schemeClr>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C98BD-DC18-4953-AAD5-4BD79AF22A08}">
      <dsp:nvSpPr>
        <dsp:cNvPr id="0" name=""/>
        <dsp:cNvSpPr/>
      </dsp:nvSpPr>
      <dsp:spPr>
        <a:xfrm>
          <a:off x="0" y="3222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Are expectations clear to everyone?</a:t>
          </a:r>
          <a:endParaRPr lang="en-US" sz="2400" kern="1200" dirty="0"/>
        </a:p>
      </dsp:txBody>
      <dsp:txXfrm>
        <a:off x="27415" y="59644"/>
        <a:ext cx="9602877" cy="506769"/>
      </dsp:txXfrm>
    </dsp:sp>
    <dsp:sp modelId="{F02A140A-F75C-435B-97BD-3344621E89B3}">
      <dsp:nvSpPr>
        <dsp:cNvPr id="0" name=""/>
        <dsp:cNvSpPr/>
      </dsp:nvSpPr>
      <dsp:spPr>
        <a:xfrm>
          <a:off x="0" y="66294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Do you need to have signage in multiple languages</a:t>
          </a:r>
          <a:endParaRPr lang="en-US" sz="2400" kern="1200"/>
        </a:p>
      </dsp:txBody>
      <dsp:txXfrm>
        <a:off x="27415" y="690364"/>
        <a:ext cx="9602877" cy="506769"/>
      </dsp:txXfrm>
    </dsp:sp>
    <dsp:sp modelId="{FA37DD01-D77C-420E-A8A5-B8517255047E}">
      <dsp:nvSpPr>
        <dsp:cNvPr id="0" name=""/>
        <dsp:cNvSpPr/>
      </dsp:nvSpPr>
      <dsp:spPr>
        <a:xfrm>
          <a:off x="0" y="129366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Do you need visuals on signs for language learners or nonreaders?</a:t>
          </a:r>
          <a:endParaRPr lang="en-US" sz="2400" kern="1200"/>
        </a:p>
      </dsp:txBody>
      <dsp:txXfrm>
        <a:off x="27415" y="1321084"/>
        <a:ext cx="9602877" cy="506769"/>
      </dsp:txXfrm>
    </dsp:sp>
    <dsp:sp modelId="{390533EF-E683-48ED-9D1E-1D8BCDC01FCA}">
      <dsp:nvSpPr>
        <dsp:cNvPr id="0" name=""/>
        <dsp:cNvSpPr/>
      </dsp:nvSpPr>
      <dsp:spPr>
        <a:xfrm>
          <a:off x="0" y="192438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How will you teach lessons to various grades and languages?</a:t>
          </a:r>
          <a:endParaRPr lang="en-US" sz="2400" kern="1200" dirty="0"/>
        </a:p>
      </dsp:txBody>
      <dsp:txXfrm>
        <a:off x="27415" y="1951804"/>
        <a:ext cx="9602877" cy="506769"/>
      </dsp:txXfrm>
    </dsp:sp>
    <dsp:sp modelId="{EEDCA0AD-B4C6-48D5-93DA-0EB75F000E9D}">
      <dsp:nvSpPr>
        <dsp:cNvPr id="0" name=""/>
        <dsp:cNvSpPr/>
      </dsp:nvSpPr>
      <dsp:spPr>
        <a:xfrm>
          <a:off x="0" y="255510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Did you include your sub-separate classrooms?</a:t>
          </a:r>
        </a:p>
      </dsp:txBody>
      <dsp:txXfrm>
        <a:off x="27415" y="2582524"/>
        <a:ext cx="9602877" cy="506769"/>
      </dsp:txXfrm>
    </dsp:sp>
    <dsp:sp modelId="{CDF638F5-85E5-45DA-8088-382CB0440D3A}">
      <dsp:nvSpPr>
        <dsp:cNvPr id="0" name=""/>
        <dsp:cNvSpPr/>
      </dsp:nvSpPr>
      <dsp:spPr>
        <a:xfrm>
          <a:off x="0" y="318582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How will you check for understanding from all students?</a:t>
          </a:r>
          <a:endParaRPr lang="en-US" sz="2400" kern="1200" dirty="0"/>
        </a:p>
      </dsp:txBody>
      <dsp:txXfrm>
        <a:off x="27415" y="3213244"/>
        <a:ext cx="9602877" cy="506769"/>
      </dsp:txXfrm>
    </dsp:sp>
    <dsp:sp modelId="{FE616D1C-BF98-4FF1-A0CB-C23E7DD10D6C}">
      <dsp:nvSpPr>
        <dsp:cNvPr id="0" name=""/>
        <dsp:cNvSpPr/>
      </dsp:nvSpPr>
      <dsp:spPr>
        <a:xfrm>
          <a:off x="0" y="3816549"/>
          <a:ext cx="9657707"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Did you get input from Staff, Students, and Families</a:t>
          </a:r>
        </a:p>
      </dsp:txBody>
      <dsp:txXfrm>
        <a:off x="27415" y="3843964"/>
        <a:ext cx="9602877"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o.edc.org/SEB-Academy-Sign-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njpbs.org/Intervention_Resources/documents/MasterListPopularStudentIncentives.docx"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tfi-tier-1-quick-check-tip-sheet-scoring" TargetMode="External"/><Relationship Id="rId3" Type="http://schemas.openxmlformats.org/officeDocument/2006/relationships/hyperlink" Target="https://sebacademy.edc.org/behavioral-lesson-plan-activity" TargetMode="External"/><Relationship Id="rId7" Type="http://schemas.openxmlformats.org/officeDocument/2006/relationships/hyperlink" Target="https://sebacademy.edc.org/northeast-pbis-exemplar-resourc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ebacademy.edc.org/acknowledgement-system-activity" TargetMode="External"/><Relationship Id="rId5" Type="http://schemas.openxmlformats.org/officeDocument/2006/relationships/hyperlink" Target="https://sebacademy.edc.org/list-of-pbis-resources?keyword=Acknowledgement&amp;pbis_resource_type=113&amp;pbis_resource_topic=All&amp;sort_by=field_date_value&amp;sort_order=DESC" TargetMode="External"/><Relationship Id="rId10" Type="http://schemas.openxmlformats.org/officeDocument/2006/relationships/hyperlink" Target="https://sebacademy.edc.org/beginning-address-equity-tier-1-systems" TargetMode="Externa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 Id="rId9" Type="http://schemas.openxmlformats.org/officeDocument/2006/relationships/hyperlink" Target="https://sebacademy.edc.org/5-ways-reward-students-right-way"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ebacademy.edc.org/acknowledgement-system-activit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sebacademy.edc.org/tfi-tier-1-quick-check-tip-sheet-scorin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sebacademy.edc.org/tfi-tier-1-quick-check-tip-sheet-scoring" TargetMode="External"/><Relationship Id="rId3" Type="http://schemas.openxmlformats.org/officeDocument/2006/relationships/hyperlink" Target="https://sebacademy.edc.org/behavioral-lesson-plan-activity" TargetMode="External"/><Relationship Id="rId7" Type="http://schemas.openxmlformats.org/officeDocument/2006/relationships/hyperlink" Target="https://sebacademy.edc.org/northeast-pbis-exemplar-resources" TargetMode="External"/><Relationship Id="rId2" Type="http://schemas.openxmlformats.org/officeDocument/2006/relationships/slide" Target="../slides/slide82.xml"/><Relationship Id="rId1" Type="http://schemas.openxmlformats.org/officeDocument/2006/relationships/notesMaster" Target="../notesMasters/notesMaster1.xml"/><Relationship Id="rId6" Type="http://schemas.openxmlformats.org/officeDocument/2006/relationships/hyperlink" Target="https://sebacademy.edc.org/acknowledgement-system-activity" TargetMode="External"/><Relationship Id="rId5" Type="http://schemas.openxmlformats.org/officeDocument/2006/relationships/hyperlink" Target="https://sebacademy.edc.org/list-of-pbis-resources?keyword=Acknowledgement&amp;pbis_resource_type=113&amp;pbis_resource_topic=All&amp;sort_by=field_date_value&amp;sort_order=DESC" TargetMode="External"/><Relationship Id="rId10" Type="http://schemas.openxmlformats.org/officeDocument/2006/relationships/hyperlink" Target="https://sebacademy.edc.org/beginning-address-equity-tier-1-systems" TargetMode="Externa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 Id="rId9" Type="http://schemas.openxmlformats.org/officeDocument/2006/relationships/hyperlink" Target="https://sebacademy.edc.org/5-ways-reward-students-right-way"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687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15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70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047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9700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solidFill>
                  <a:schemeClr val="bg1"/>
                </a:solidFill>
              </a:rPr>
              <a:t>This can be done before lunch, after lunch or after the TFI.  Depending on where you feel you have the most time. </a:t>
            </a:r>
          </a:p>
        </p:txBody>
      </p:sp>
    </p:spTree>
    <p:extLst>
      <p:ext uri="{BB962C8B-B14F-4D97-AF65-F5344CB8AC3E}">
        <p14:creationId xmlns:p14="http://schemas.microsoft.com/office/powerpoint/2010/main" val="350214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to TRAINER Workbook)...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TRAINER NOTES- for this section- Create tension for teams without shutting them down- goal is that they walk away understanding they need to prioritize time and resources to get this done</a:t>
            </a:r>
          </a:p>
        </p:txBody>
      </p:sp>
    </p:spTree>
    <p:extLst>
      <p:ext uri="{BB962C8B-B14F-4D97-AF65-F5344CB8AC3E}">
        <p14:creationId xmlns:p14="http://schemas.microsoft.com/office/powerpoint/2010/main" val="413409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differentiation if schools already have everything complete.  Do emphasize that they work on staff and student input first…but cover this if they have completed everything included goals, statement of purpose, team structures, Core Values &amp; matrix.  (Does anything need improving?  Are there areas on the matrix the need to be added? Auditorium, Locker Room, Office, etc.)</a:t>
            </a:r>
          </a:p>
        </p:txBody>
      </p:sp>
      <p:sp>
        <p:nvSpPr>
          <p:cNvPr id="4" name="Slide Number Placeholder 3"/>
          <p:cNvSpPr>
            <a:spLocks noGrp="1"/>
          </p:cNvSpPr>
          <p:nvPr>
            <p:ph type="sldNum" sz="quarter" idx="5"/>
          </p:nvPr>
        </p:nvSpPr>
        <p:spPr/>
        <p:txBody>
          <a:bodyPr/>
          <a:lstStyle/>
          <a:p>
            <a:fld id="{D9E9A522-274E-844E-8AB9-DE74A71CC10D}" type="slidenum">
              <a:rPr lang="en-US" smtClean="0"/>
              <a:t>20</a:t>
            </a:fld>
            <a:endParaRPr lang="en-US"/>
          </a:p>
        </p:txBody>
      </p:sp>
    </p:spTree>
    <p:extLst>
      <p:ext uri="{BB962C8B-B14F-4D97-AF65-F5344CB8AC3E}">
        <p14:creationId xmlns:p14="http://schemas.microsoft.com/office/powerpoint/2010/main" val="69191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69530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67800C4-011D-6040-BDD6-375B1D8D8DD4}" type="slidenum">
              <a:rPr kumimoji="0" lang="en-US" sz="1400" b="0" i="0" u="none" strike="noStrike" kern="0" cap="none" spc="0" normalizeH="0" baseline="0" noProof="0">
                <a:ln>
                  <a:noFill/>
                </a:ln>
                <a:solidFill>
                  <a:srgbClr val="000000"/>
                </a:solidFill>
                <a:effectLst/>
                <a:uLnTx/>
                <a:uFillTx/>
                <a:latin typeface="Times New Roman" pitchFamily="-1" charset="0"/>
                <a:ea typeface="Arial" pitchFamily="-1" charset="0"/>
                <a:cs typeface="Arial" pitchFamily="-1"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Times New Roman" pitchFamily="-1" charset="0"/>
              <a:ea typeface="Arial" pitchFamily="-1" charset="0"/>
              <a:cs typeface="Arial" pitchFamily="-1" charset="0"/>
              <a:sym typeface="Arial"/>
            </a:endParaRPr>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345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87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627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24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823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1EEEA27-2270-84B4-A102-BDEE1987EFF5}"/>
              </a:ext>
            </a:extLst>
          </p:cNvPr>
          <p:cNvSpPr>
            <a:spLocks noGrp="1" noRot="1" noChangeAspect="1" noChangeArrowheads="1" noTextEdit="1"/>
          </p:cNvSpPr>
          <p:nvPr>
            <p:ph type="sldImg"/>
          </p:nvPr>
        </p:nvSpPr>
        <p:spPr/>
      </p:sp>
      <p:sp>
        <p:nvSpPr>
          <p:cNvPr id="41987" name="Rectangle 3">
            <a:extLst>
              <a:ext uri="{FF2B5EF4-FFF2-40B4-BE49-F238E27FC236}">
                <a16:creationId xmlns:a16="http://schemas.microsoft.com/office/drawing/2014/main" id="{2BBF0918-74B9-5F52-5876-8D0B85C50667}"/>
              </a:ext>
            </a:extLst>
          </p:cNvPr>
          <p:cNvSpPr>
            <a:spLocks noGrp="1" noChangeArrowheads="1"/>
          </p:cNvSpPr>
          <p:nvPr>
            <p:ph type="body" idx="1"/>
          </p:nvPr>
        </p:nvSpPr>
        <p:spPr/>
        <p:txBody>
          <a:bodyPr/>
          <a:lstStyle/>
          <a:p>
            <a:pPr>
              <a:defRPr/>
            </a:pPr>
            <a:r>
              <a:rPr lang="en-US" altLang="en-US" dirty="0"/>
              <a:t>Over the years, teachers have made taken their </a:t>
            </a:r>
            <a:r>
              <a:rPr lang="en-US" altLang="en-US" dirty="0" err="1"/>
              <a:t>bellopoly</a:t>
            </a:r>
            <a:r>
              <a:rPr lang="en-US" altLang="en-US" dirty="0"/>
              <a:t> lessons to the next level.  Here are 2 examples of how teachers got creative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1088772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8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100" b="0" i="0" u="none" strike="noStrike" dirty="0">
                <a:effectLst/>
                <a:latin typeface="Open Sans" panose="020B0606030504020204" pitchFamily="34" charset="0"/>
                <a:hlinkClick r:id="rId3"/>
              </a:rPr>
              <a:t>https://go.edc.org/SEB-Academy-Sign-In</a:t>
            </a:r>
            <a:r>
              <a:rPr lang="en-US" sz="1100" b="0" i="0" dirty="0">
                <a:solidFill>
                  <a:srgbClr val="212529"/>
                </a:solidFill>
                <a:effectLst/>
                <a:highlight>
                  <a:srgbClr val="FFFFFF"/>
                </a:highlight>
                <a:latin typeface="Open Sans" panose="020B0606030504020204" pitchFamily="34" charset="0"/>
              </a:rPr>
              <a:t> </a:t>
            </a:r>
            <a:endParaRPr lang="en-US" b="0"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39</a:t>
            </a:fld>
            <a:endParaRPr lang="en-US"/>
          </a:p>
        </p:txBody>
      </p:sp>
    </p:spTree>
    <p:extLst>
      <p:ext uri="{BB962C8B-B14F-4D97-AF65-F5344CB8AC3E}">
        <p14:creationId xmlns:p14="http://schemas.microsoft.com/office/powerpoint/2010/main" val="2765089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0B6D77-3AE2-A849-9508-127AA66024A5}"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endParaRPr lang="en-US">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37992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41</a:t>
            </a:fld>
            <a:endParaRPr lang="en-US"/>
          </a:p>
        </p:txBody>
      </p:sp>
    </p:spTree>
    <p:extLst>
      <p:ext uri="{BB962C8B-B14F-4D97-AF65-F5344CB8AC3E}">
        <p14:creationId xmlns:p14="http://schemas.microsoft.com/office/powerpoint/2010/main" val="108608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52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 that NR is not reinforcement for negative behavior. </a:t>
            </a:r>
          </a:p>
        </p:txBody>
      </p:sp>
      <p:sp>
        <p:nvSpPr>
          <p:cNvPr id="4" name="Slide Number Placeholder 3"/>
          <p:cNvSpPr>
            <a:spLocks noGrp="1"/>
          </p:cNvSpPr>
          <p:nvPr>
            <p:ph type="sldNum" sz="quarter" idx="5"/>
          </p:nvPr>
        </p:nvSpPr>
        <p:spPr/>
        <p:txBody>
          <a:bodyPr/>
          <a:lstStyle/>
          <a:p>
            <a:fld id="{D9E9A522-274E-844E-8AB9-DE74A71CC10D}" type="slidenum">
              <a:rPr lang="en-US" smtClean="0"/>
              <a:t>43</a:t>
            </a:fld>
            <a:endParaRPr lang="en-US"/>
          </a:p>
        </p:txBody>
      </p:sp>
    </p:spTree>
    <p:extLst>
      <p:ext uri="{BB962C8B-B14F-4D97-AF65-F5344CB8AC3E}">
        <p14:creationId xmlns:p14="http://schemas.microsoft.com/office/powerpoint/2010/main" val="2966001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70DB1-D182-B942-B0E6-506EFAEBBAE1}" type="slidenum">
              <a:rPr lang="en-US" smtClean="0"/>
              <a:t>45</a:t>
            </a:fld>
            <a:endParaRPr lang="en-US"/>
          </a:p>
        </p:txBody>
      </p:sp>
    </p:spTree>
    <p:extLst>
      <p:ext uri="{BB962C8B-B14F-4D97-AF65-F5344CB8AC3E}">
        <p14:creationId xmlns:p14="http://schemas.microsoft.com/office/powerpoint/2010/main" val="1517267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3393"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4 to 1.   The BOQ recommends at least 5:1.</a:t>
            </a:r>
          </a:p>
          <a:p>
            <a:pPr eaLnBrk="1" hangingPunct="1"/>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rgbClr val="000099"/>
                </a:solidFill>
                <a:latin typeface="Arial" pitchFamily="34" charset="0"/>
              </a:defRPr>
            </a:lvl1pPr>
            <a:lvl2pPr marL="743616" indent="-286005" eaLnBrk="0" hangingPunct="0">
              <a:defRPr sz="4000">
                <a:solidFill>
                  <a:srgbClr val="000099"/>
                </a:solidFill>
                <a:latin typeface="Arial" pitchFamily="34" charset="0"/>
              </a:defRPr>
            </a:lvl2pPr>
            <a:lvl3pPr marL="1144026" indent="-228806" eaLnBrk="0" hangingPunct="0">
              <a:defRPr sz="4000">
                <a:solidFill>
                  <a:srgbClr val="000099"/>
                </a:solidFill>
                <a:latin typeface="Arial" pitchFamily="34" charset="0"/>
              </a:defRPr>
            </a:lvl3pPr>
            <a:lvl4pPr marL="1601636" indent="-228806" eaLnBrk="0" hangingPunct="0">
              <a:defRPr sz="4000">
                <a:solidFill>
                  <a:srgbClr val="000099"/>
                </a:solidFill>
                <a:latin typeface="Arial" pitchFamily="34" charset="0"/>
              </a:defRPr>
            </a:lvl4pPr>
            <a:lvl5pPr marL="2059248" indent="-228806" eaLnBrk="0" hangingPunct="0">
              <a:defRPr sz="4000">
                <a:solidFill>
                  <a:srgbClr val="000099"/>
                </a:solidFill>
                <a:latin typeface="Arial" pitchFamily="34" charset="0"/>
              </a:defRPr>
            </a:lvl5pPr>
            <a:lvl6pPr marL="2516858" indent="-228806" algn="ctr" eaLnBrk="0" fontAlgn="base" hangingPunct="0">
              <a:spcBef>
                <a:spcPct val="50000"/>
              </a:spcBef>
              <a:spcAft>
                <a:spcPct val="0"/>
              </a:spcAft>
              <a:defRPr sz="4000">
                <a:solidFill>
                  <a:srgbClr val="000099"/>
                </a:solidFill>
                <a:latin typeface="Arial" pitchFamily="34" charset="0"/>
              </a:defRPr>
            </a:lvl6pPr>
            <a:lvl7pPr marL="2974469" indent="-228806" algn="ctr" eaLnBrk="0" fontAlgn="base" hangingPunct="0">
              <a:spcBef>
                <a:spcPct val="50000"/>
              </a:spcBef>
              <a:spcAft>
                <a:spcPct val="0"/>
              </a:spcAft>
              <a:defRPr sz="4000">
                <a:solidFill>
                  <a:srgbClr val="000099"/>
                </a:solidFill>
                <a:latin typeface="Arial" pitchFamily="34" charset="0"/>
              </a:defRPr>
            </a:lvl7pPr>
            <a:lvl8pPr marL="3432079" indent="-228806" algn="ctr" eaLnBrk="0" fontAlgn="base" hangingPunct="0">
              <a:spcBef>
                <a:spcPct val="50000"/>
              </a:spcBef>
              <a:spcAft>
                <a:spcPct val="0"/>
              </a:spcAft>
              <a:defRPr sz="4000">
                <a:solidFill>
                  <a:srgbClr val="000099"/>
                </a:solidFill>
                <a:latin typeface="Arial" pitchFamily="34" charset="0"/>
              </a:defRPr>
            </a:lvl8pPr>
            <a:lvl9pPr marL="3889691" indent="-228806" algn="ctr" eaLnBrk="0" fontAlgn="base" hangingPunct="0">
              <a:spcBef>
                <a:spcPct val="50000"/>
              </a:spcBef>
              <a:spcAft>
                <a:spcPct val="0"/>
              </a:spcAft>
              <a:defRPr sz="4000">
                <a:solidFill>
                  <a:srgbClr val="000099"/>
                </a:solidFill>
                <a:latin typeface="Arial" pitchFamily="34" charset="0"/>
              </a:defRPr>
            </a:lvl9pPr>
          </a:lstStyle>
          <a:p>
            <a:pPr eaLnBrk="1" hangingPunct="1"/>
            <a:fld id="{9CA720A5-D8C1-4B19-8348-E784E0079873}" type="slidenum">
              <a:rPr lang="en-US" sz="1200">
                <a:solidFill>
                  <a:schemeClr val="tx1"/>
                </a:solidFill>
              </a:rPr>
              <a:pPr eaLnBrk="1" hangingPunct="1"/>
              <a:t>47</a:t>
            </a:fld>
            <a:endParaRPr lang="en-US" sz="1200">
              <a:solidFill>
                <a:schemeClr val="tx1"/>
              </a:solidFill>
            </a:endParaRPr>
          </a:p>
        </p:txBody>
      </p:sp>
      <p:sp>
        <p:nvSpPr>
          <p:cNvPr id="2" name="Date Placeholder 1">
            <a:extLst>
              <a:ext uri="{FF2B5EF4-FFF2-40B4-BE49-F238E27FC236}">
                <a16:creationId xmlns:a16="http://schemas.microsoft.com/office/drawing/2014/main" id="{C8915A95-8623-48FC-AC21-198608F367BE}"/>
              </a:ext>
            </a:extLst>
          </p:cNvPr>
          <p:cNvSpPr>
            <a:spLocks noGrp="1"/>
          </p:cNvSpPr>
          <p:nvPr>
            <p:ph type="dt" idx="1"/>
          </p:nvPr>
        </p:nvSpPr>
        <p:spPr/>
        <p:txBody>
          <a:bodyPr/>
          <a:lstStyle/>
          <a:p>
            <a:r>
              <a:rPr lang="en-US"/>
              <a:t>8/22/2019</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random share out of possible answers from teams.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3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a:defRPr/>
            </a:pPr>
            <a:endParaRPr lang="en-US" sz="1600" dirty="0"/>
          </a:p>
        </p:txBody>
      </p:sp>
      <p:sp>
        <p:nvSpPr>
          <p:cNvPr id="4" name="Slide Number Placeholder 3"/>
          <p:cNvSpPr>
            <a:spLocks noGrp="1"/>
          </p:cNvSpPr>
          <p:nvPr>
            <p:ph type="sldNum" sz="quarter" idx="5"/>
          </p:nvPr>
        </p:nvSpPr>
        <p:spPr/>
        <p:txBody>
          <a:bodyPr/>
          <a:lstStyle/>
          <a:p>
            <a:fld id="{642C9308-CF24-F044-9EA2-DA2C236CB241}" type="slidenum">
              <a:rPr lang="en-US" smtClean="0"/>
              <a:t>51</a:t>
            </a:fld>
            <a:endParaRPr lang="en-US"/>
          </a:p>
        </p:txBody>
      </p:sp>
    </p:spTree>
    <p:extLst>
      <p:ext uri="{BB962C8B-B14F-4D97-AF65-F5344CB8AC3E}">
        <p14:creationId xmlns:p14="http://schemas.microsoft.com/office/powerpoint/2010/main" val="138136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89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Examples of Popular Student Incentives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5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variety post cards, dojo, verbal, Tickets. (school store – hard to manage, costly </a:t>
            </a:r>
            <a:r>
              <a:rPr lang="en-US" dirty="0" err="1"/>
              <a:t>etc</a:t>
            </a:r>
            <a:r>
              <a:rPr lang="en-US" dirty="0"/>
              <a:t>… if use be sure it has a LOT of free items…</a:t>
            </a:r>
            <a:r>
              <a:rPr lang="en-US" dirty="0" err="1"/>
              <a:t>ie</a:t>
            </a:r>
            <a:r>
              <a:rPr lang="en-US" dirty="0"/>
              <a:t>. Cut to front of lunch line)</a:t>
            </a:r>
          </a:p>
        </p:txBody>
      </p:sp>
      <p:sp>
        <p:nvSpPr>
          <p:cNvPr id="4" name="Slide Number Placeholder 3"/>
          <p:cNvSpPr>
            <a:spLocks noGrp="1"/>
          </p:cNvSpPr>
          <p:nvPr>
            <p:ph type="sldNum" sz="quarter" idx="5"/>
          </p:nvPr>
        </p:nvSpPr>
        <p:spPr/>
        <p:txBody>
          <a:bodyPr/>
          <a:lstStyle/>
          <a:p>
            <a:fld id="{642C9308-CF24-F044-9EA2-DA2C236CB241}" type="slidenum">
              <a:rPr lang="en-US" smtClean="0"/>
              <a:t>54</a:t>
            </a:fld>
            <a:endParaRPr lang="en-US"/>
          </a:p>
        </p:txBody>
      </p:sp>
    </p:spTree>
    <p:extLst>
      <p:ext uri="{BB962C8B-B14F-4D97-AF65-F5344CB8AC3E}">
        <p14:creationId xmlns:p14="http://schemas.microsoft.com/office/powerpoint/2010/main" val="621154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55</a:t>
            </a:fld>
            <a:endParaRPr lang="en-US"/>
          </a:p>
        </p:txBody>
      </p:sp>
    </p:spTree>
    <p:extLst>
      <p:ext uri="{BB962C8B-B14F-4D97-AF65-F5344CB8AC3E}">
        <p14:creationId xmlns:p14="http://schemas.microsoft.com/office/powerpoint/2010/main" val="245763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Acknowledgement Matrix – Sample   https://sebacademy.edc.org/adult-acknowledgement-matrix-sample</a:t>
            </a:r>
          </a:p>
          <a:p>
            <a:endParaRPr lang="en-US" dirty="0"/>
          </a:p>
          <a:p>
            <a:r>
              <a:rPr lang="en-US" dirty="0"/>
              <a:t>Acknowledgements for STAFF - https://sebacademy.edc.org/acknowledgements-staff-laura-riffel</a:t>
            </a:r>
          </a:p>
        </p:txBody>
      </p:sp>
      <p:sp>
        <p:nvSpPr>
          <p:cNvPr id="4" name="Slide Number Placeholder 3"/>
          <p:cNvSpPr>
            <a:spLocks noGrp="1"/>
          </p:cNvSpPr>
          <p:nvPr>
            <p:ph type="sldNum" sz="quarter" idx="5"/>
          </p:nvPr>
        </p:nvSpPr>
        <p:spPr/>
        <p:txBody>
          <a:bodyPr/>
          <a:lstStyle/>
          <a:p>
            <a:fld id="{642C9308-CF24-F044-9EA2-DA2C236CB241}" type="slidenum">
              <a:rPr lang="en-US" smtClean="0"/>
              <a:t>56</a:t>
            </a:fld>
            <a:endParaRPr lang="en-US"/>
          </a:p>
        </p:txBody>
      </p:sp>
    </p:spTree>
    <p:extLst>
      <p:ext uri="{BB962C8B-B14F-4D97-AF65-F5344CB8AC3E}">
        <p14:creationId xmlns:p14="http://schemas.microsoft.com/office/powerpoint/2010/main" val="2915925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https://sebacademy.edc.org/acknowledgement-reinforcement-idea-book-laura-riffel</a:t>
            </a:r>
          </a:p>
        </p:txBody>
      </p:sp>
      <p:sp>
        <p:nvSpPr>
          <p:cNvPr id="4" name="Slide Number Placeholder 3"/>
          <p:cNvSpPr>
            <a:spLocks noGrp="1"/>
          </p:cNvSpPr>
          <p:nvPr>
            <p:ph type="sldNum" sz="quarter" idx="5"/>
          </p:nvPr>
        </p:nvSpPr>
        <p:spPr/>
        <p:txBody>
          <a:bodyPr/>
          <a:lstStyle/>
          <a:p>
            <a:fld id="{7A5239FB-7A1F-164F-9479-C3A68D9D7546}" type="slidenum">
              <a:rPr lang="en-US" smtClean="0"/>
              <a:t>57</a:t>
            </a:fld>
            <a:endParaRPr lang="en-US"/>
          </a:p>
        </p:txBody>
      </p:sp>
    </p:spTree>
    <p:extLst>
      <p:ext uri="{BB962C8B-B14F-4D97-AF65-F5344CB8AC3E}">
        <p14:creationId xmlns:p14="http://schemas.microsoft.com/office/powerpoint/2010/main" val="276399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60</a:t>
            </a:fld>
            <a:endParaRPr lang="en-US"/>
          </a:p>
        </p:txBody>
      </p:sp>
    </p:spTree>
    <p:extLst>
      <p:ext uri="{BB962C8B-B14F-4D97-AF65-F5344CB8AC3E}">
        <p14:creationId xmlns:p14="http://schemas.microsoft.com/office/powerpoint/2010/main" val="3251450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61</a:t>
            </a:fld>
            <a:endParaRPr lang="en-US"/>
          </a:p>
        </p:txBody>
      </p:sp>
    </p:spTree>
    <p:extLst>
      <p:ext uri="{BB962C8B-B14F-4D97-AF65-F5344CB8AC3E}">
        <p14:creationId xmlns:p14="http://schemas.microsoft.com/office/powerpoint/2010/main" val="3443465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https://nepbis.org/tier-1-school-wide/pbis-exemplar-resource-repository/</a:t>
            </a:r>
          </a:p>
          <a:p>
            <a:pPr marL="0" lvl="0" indent="0" algn="l" rtl="0">
              <a:spcBef>
                <a:spcPts val="0"/>
              </a:spcBef>
              <a:spcAft>
                <a:spcPts val="0"/>
              </a:spcAft>
              <a:buNone/>
            </a:pPr>
            <a:endParaRPr lang="en-US" dirty="0"/>
          </a:p>
          <a:p>
            <a:endParaRPr lang="en-US" sz="1200" dirty="0">
              <a:solidFill>
                <a:srgbClr val="333300"/>
              </a:solidFill>
              <a:latin typeface="Arial" pitchFamily="-83" charset="0"/>
              <a:ea typeface="ＭＳ Ｐゴシック" pitchFamily="-108" charset="-128"/>
              <a:cs typeface="Arial"/>
            </a:endParaRPr>
          </a:p>
          <a:p>
            <a:r>
              <a:rPr lang="en-US" sz="1200" dirty="0">
                <a:solidFill>
                  <a:srgbClr val="333300"/>
                </a:solidFill>
                <a:latin typeface="Arial"/>
                <a:ea typeface="ＭＳ Ｐゴシック"/>
                <a:cs typeface="Arial"/>
              </a:rPr>
              <a:t>Trainer Note: Here include/show links to sample </a:t>
            </a:r>
            <a:r>
              <a:rPr lang="en-US" sz="1200" dirty="0" err="1">
                <a:solidFill>
                  <a:srgbClr val="333300"/>
                </a:solidFill>
                <a:latin typeface="Arial"/>
                <a:ea typeface="ＭＳ Ｐゴシック"/>
                <a:cs typeface="Arial"/>
              </a:rPr>
              <a:t>matricies</a:t>
            </a:r>
            <a:r>
              <a:rPr lang="en-US" sz="1200" dirty="0">
                <a:solidFill>
                  <a:srgbClr val="333300"/>
                </a:solidFill>
                <a:latin typeface="Arial"/>
                <a:ea typeface="ＭＳ Ｐゴシック"/>
                <a:cs typeface="Arial"/>
              </a:rPr>
              <a:t> in EDC website and NEPBIS Exemplar site</a:t>
            </a: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and </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Acknowledgement Samples</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 https://sebacademy.edc.org/resources (Use Keyword Lesson Plan or Acknowledgement)</a:t>
            </a:r>
            <a:endParaRPr lang="en-US" sz="1200" dirty="0">
              <a:solidFill>
                <a:schemeClr val="bg1"/>
              </a:solidFill>
              <a:latin typeface="Hind Vadodara" panose="02000000000000000000" pitchFamily="2" charset="0"/>
              <a:cs typeface="Hind Vadodara" panose="02000000000000000000" pitchFamily="2" charset="0"/>
              <a:hlinkClick r:id="rId6"/>
            </a:endParaRPr>
          </a:p>
          <a:p>
            <a:pPr marL="0" indent="0" defTabSz="1219140">
              <a:spcAft>
                <a:spcPts val="800"/>
              </a:spcAft>
              <a:buClr>
                <a:srgbClr val="FFFFFF"/>
              </a:buClr>
              <a:buFont typeface="Arial" panose="020B0604020202020204" pitchFamily="34" charset="0"/>
              <a:buNone/>
              <a:defRPr/>
            </a:pPr>
            <a:r>
              <a:rPr lang="en-US" sz="1200" dirty="0">
                <a:solidFill>
                  <a:srgbClr val="FFFFFF"/>
                </a:solidFill>
                <a:latin typeface="Hind Vadodara" panose="02000000000000000000" pitchFamily="2" charset="0"/>
                <a:cs typeface="Hind Vadodara" panose="02000000000000000000" pitchFamily="2" charset="0"/>
                <a:hlinkClick r:id="rId6"/>
              </a:rPr>
              <a:t>Acknowledgement Activity and Template</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a:t>
            </a:r>
            <a:r>
              <a:rPr lang="en-US" sz="1200" dirty="0">
                <a:solidFill>
                  <a:schemeClr val="bg1"/>
                </a:solidFill>
                <a:latin typeface="Hind Vadodara" panose="02000000000000000000" pitchFamily="2" charset="0"/>
                <a:cs typeface="Hind Vadodara" panose="02000000000000000000" pitchFamily="2" charset="0"/>
              </a:rPr>
              <a:t>- https://sebacademy.edc.org/acknowledgement-system-activity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7"/>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sz="1200" dirty="0">
                <a:solidFill>
                  <a:srgbClr val="FFFFFF"/>
                </a:solidFill>
                <a:latin typeface="Hind Vadodara" panose="02000000000000000000" pitchFamily="2" charset="0"/>
                <a:cs typeface="Hind Vadodara" panose="02000000000000000000" pitchFamily="2" charset="0"/>
                <a:hlinkClick r:id="rId8"/>
              </a:rPr>
              <a:t>TFI Quick Check Scoring Sheet</a:t>
            </a:r>
            <a:r>
              <a:rPr lang="en-US" sz="1200" dirty="0">
                <a:solidFill>
                  <a:srgbClr val="FFFFFF"/>
                </a:solidFill>
                <a:latin typeface="Hind Vadodara" panose="02000000000000000000" pitchFamily="2" charset="0"/>
                <a:cs typeface="Hind Vadodara" panose="02000000000000000000" pitchFamily="2" charset="0"/>
              </a:rPr>
              <a:t> </a:t>
            </a:r>
            <a:r>
              <a:rPr lang="en-US" sz="1200" dirty="0">
                <a:solidFill>
                  <a:schemeClr val="bg1"/>
                </a:solidFill>
                <a:latin typeface="Hind Vadodara" panose="02000000000000000000" pitchFamily="2" charset="0"/>
                <a:cs typeface="Hind Vadodara" panose="02000000000000000000" pitchFamily="2" charset="0"/>
              </a:rPr>
              <a:t>- https://sebacademy.edc.org/tfi-tier-1-quick-check-tip-sheet-scoring</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lang="en-US" sz="1200" dirty="0">
              <a:solidFill>
                <a:schemeClr val="bg1"/>
              </a:solidFill>
              <a:latin typeface="Hind Vadodara" panose="02000000000000000000" pitchFamily="2" charset="0"/>
              <a:cs typeface="Hind Vadodara" panose="02000000000000000000" pitchFamily="2" charset="0"/>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5 Ways to Reward Students the Right Way</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-https://sebacademy.edc.org/5-ways-reward-students-right-way</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3 Ways to Ensure School is a Place Everyone Wants to Be - https://sebacademy.edc.org/3-ways-ensure-school-place-everyone-wants-be</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Beginning to Address Equity in Tier 1 Systems</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https://sebacademy.edc.org/beginning-address-equity-tier-1-systems</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lang="en-US" sz="1200" dirty="0">
              <a:solidFill>
                <a:schemeClr val="bg1"/>
              </a:solidFill>
              <a:latin typeface="Hind Vadodara" panose="02000000000000000000" pitchFamily="2" charset="0"/>
              <a:cs typeface="Hind Vadodara" panose="02000000000000000000" pitchFamily="2" charset="0"/>
            </a:endParaRPr>
          </a:p>
        </p:txBody>
      </p:sp>
    </p:spTree>
    <p:extLst>
      <p:ext uri="{BB962C8B-B14F-4D97-AF65-F5344CB8AC3E}">
        <p14:creationId xmlns:p14="http://schemas.microsoft.com/office/powerpoint/2010/main" val="149824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https://sebacademy.edc.org/5-ways-reward-students-right-way</a:t>
            </a:r>
          </a:p>
        </p:txBody>
      </p:sp>
      <p:sp>
        <p:nvSpPr>
          <p:cNvPr id="4" name="Slide Number Placeholder 3"/>
          <p:cNvSpPr>
            <a:spLocks noGrp="1"/>
          </p:cNvSpPr>
          <p:nvPr>
            <p:ph type="sldNum" sz="quarter" idx="5"/>
          </p:nvPr>
        </p:nvSpPr>
        <p:spPr/>
        <p:txBody>
          <a:bodyPr/>
          <a:lstStyle/>
          <a:p>
            <a:fld id="{D9E9A522-274E-844E-8AB9-DE74A71CC10D}" type="slidenum">
              <a:rPr lang="en-US" smtClean="0"/>
              <a:t>64</a:t>
            </a:fld>
            <a:endParaRPr lang="en-US"/>
          </a:p>
        </p:txBody>
      </p:sp>
    </p:spTree>
    <p:extLst>
      <p:ext uri="{BB962C8B-B14F-4D97-AF65-F5344CB8AC3E}">
        <p14:creationId xmlns:p14="http://schemas.microsoft.com/office/powerpoint/2010/main" val="1316989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sz="1200" dirty="0">
                <a:solidFill>
                  <a:srgbClr val="FFFFFF"/>
                </a:solidFill>
                <a:latin typeface="Hind Vadodara" panose="02000000000000000000" pitchFamily="2" charset="0"/>
                <a:cs typeface="Hind Vadodara" panose="02000000000000000000" pitchFamily="2" charset="0"/>
                <a:hlinkClick r:id="rId3"/>
              </a:rPr>
              <a:t>Acknowledgement Activity and Template</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a:t>
            </a:r>
            <a:r>
              <a:rPr lang="en-US" sz="1200" dirty="0">
                <a:solidFill>
                  <a:schemeClr val="bg1"/>
                </a:solidFill>
                <a:latin typeface="Hind Vadodara" panose="02000000000000000000" pitchFamily="2" charset="0"/>
                <a:cs typeface="Hind Vadodara" panose="02000000000000000000" pitchFamily="2" charset="0"/>
              </a:rPr>
              <a:t>- https://sebacademy.edc.org/acknowledgement-system-activity</a:t>
            </a:r>
          </a:p>
          <a:p>
            <a:r>
              <a:rPr lang="en-US" dirty="0"/>
              <a:t>Acknowledgement Article https://sebacademy.edc.org/5-ways-reward-students-right-way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1648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fld id="{D9E9A522-274E-844E-8AB9-DE74A71CC10D}" type="slidenum">
              <a:rPr lang="en-US" smtClean="0"/>
              <a:t>66</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2095812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TFI: https://</a:t>
            </a:r>
            <a:r>
              <a:rPr lang="en-US" err="1"/>
              <a:t>www.pbisapps.org</a:t>
            </a:r>
            <a:r>
              <a:rPr lang="en-US"/>
              <a:t>/resource/</a:t>
            </a:r>
            <a:r>
              <a:rPr lang="en-US" err="1"/>
              <a:t>tfi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TFI: https://</a:t>
            </a:r>
            <a:r>
              <a:rPr lang="en-US" err="1"/>
              <a:t>www.pbisapps.org</a:t>
            </a:r>
            <a:r>
              <a:rPr lang="en-US"/>
              <a:t>/resource/</a:t>
            </a:r>
            <a:r>
              <a:rPr lang="en-US" err="1"/>
              <a:t>tfi</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4058680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dirty="0">
                <a:cs typeface="Calibri"/>
              </a:rPr>
              <a:t>Link to document: </a:t>
            </a:r>
            <a:r>
              <a:rPr lang="en-US" sz="1200" dirty="0">
                <a:solidFill>
                  <a:srgbClr val="FFFFFF"/>
                </a:solidFill>
                <a:latin typeface="Hind Vadodara" panose="02000000000000000000" pitchFamily="2" charset="0"/>
                <a:cs typeface="Hind Vadodara" panose="02000000000000000000" pitchFamily="2" charset="0"/>
              </a:rPr>
              <a:t>https://sebacademy.edc.org/tfi-tier-1-quick-check-tip-sheet-scoring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91089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 NOTE: Because this is a baseline self-assessment, we will not be asking teams to conduct a walkthrough. In future years, a walkthrough may be included.</a:t>
            </a:r>
          </a:p>
          <a:p>
            <a:endParaRPr lang="en-US"/>
          </a:p>
          <a:p>
            <a:r>
              <a:rPr lang="en-US"/>
              <a:t>TFI: www. </a:t>
            </a:r>
            <a:r>
              <a:rPr lang="en-US" err="1"/>
              <a:t>pbisapps.org</a:t>
            </a:r>
            <a:endParaRPr lang="en-US"/>
          </a:p>
        </p:txBody>
      </p:sp>
    </p:spTree>
    <p:extLst>
      <p:ext uri="{BB962C8B-B14F-4D97-AF65-F5344CB8AC3E}">
        <p14:creationId xmlns:p14="http://schemas.microsoft.com/office/powerpoint/2010/main" val="980938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9323843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100" b="0" i="0" u="none" strike="noStrike" cap="none" dirty="0">
                <a:solidFill>
                  <a:srgbClr val="000000"/>
                </a:solidFill>
                <a:effectLst/>
                <a:latin typeface="Arial"/>
                <a:ea typeface="Arial"/>
                <a:cs typeface="Arial"/>
                <a:sym typeface="Arial"/>
              </a:rPr>
              <a:t>Quick review of PBIS main Core Components – We will dig deeper into the overview in October at the team training</a:t>
            </a:r>
          </a:p>
        </p:txBody>
      </p:sp>
      <p:sp>
        <p:nvSpPr>
          <p:cNvPr id="4" name="Slide Number Placeholder 3"/>
          <p:cNvSpPr>
            <a:spLocks noGrp="1"/>
          </p:cNvSpPr>
          <p:nvPr>
            <p:ph type="sldNum" sz="quarter" idx="5"/>
          </p:nvPr>
        </p:nvSpPr>
        <p:spPr/>
        <p:txBody>
          <a:bodyPr/>
          <a:lstStyle/>
          <a:p>
            <a:fld id="{76321DDE-337A-114E-9B85-84034E4DCF30}" type="slidenum">
              <a:rPr lang="en-US" smtClean="0"/>
              <a:t>7</a:t>
            </a:fld>
            <a:endParaRPr lang="en-US"/>
          </a:p>
        </p:txBody>
      </p:sp>
    </p:spTree>
    <p:extLst>
      <p:ext uri="{BB962C8B-B14F-4D97-AF65-F5344CB8AC3E}">
        <p14:creationId xmlns:p14="http://schemas.microsoft.com/office/powerpoint/2010/main" val="1926746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 </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p:txBody>
      </p:sp>
    </p:spTree>
    <p:extLst>
      <p:ext uri="{BB962C8B-B14F-4D97-AF65-F5344CB8AC3E}">
        <p14:creationId xmlns:p14="http://schemas.microsoft.com/office/powerpoint/2010/main" val="3416465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3"/>
              </a:rPr>
              <a:t>Lesson Plan Activity and Template </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https://sebacademy.edc.org/behavioral-lesson-plan-activity</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Lesson Plan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https://sebacademy.edc.org/list-of-pbis-resources?keyword=Lesson+Plan+Sample&amp;pbis_resource_type=All&amp;pbis_resource_topic=All&amp;sort_by=field_date_value&amp;sort_order=DESC</a:t>
            </a:r>
          </a:p>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448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1082213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and </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Acknowledgement Samples</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 https://sebacademy.edc.org/resources (Use Keyword Lesson Plan or Acknowledgement)</a:t>
            </a:r>
            <a:endParaRPr lang="en-US" sz="1200" dirty="0">
              <a:solidFill>
                <a:schemeClr val="bg1"/>
              </a:solidFill>
              <a:latin typeface="Hind Vadodara" panose="02000000000000000000" pitchFamily="2" charset="0"/>
              <a:cs typeface="Hind Vadodara" panose="02000000000000000000" pitchFamily="2" charset="0"/>
              <a:hlinkClick r:id="rId6"/>
            </a:endParaRPr>
          </a:p>
          <a:p>
            <a:pPr marL="0" indent="0" defTabSz="1219140">
              <a:spcAft>
                <a:spcPts val="800"/>
              </a:spcAft>
              <a:buClr>
                <a:srgbClr val="FFFFFF"/>
              </a:buClr>
              <a:buFont typeface="Arial" panose="020B0604020202020204" pitchFamily="34" charset="0"/>
              <a:buNone/>
              <a:defRPr/>
            </a:pPr>
            <a:r>
              <a:rPr lang="en-US" sz="1200" dirty="0">
                <a:solidFill>
                  <a:srgbClr val="FFFFFF"/>
                </a:solidFill>
                <a:latin typeface="Hind Vadodara" panose="02000000000000000000" pitchFamily="2" charset="0"/>
                <a:cs typeface="Hind Vadodara" panose="02000000000000000000" pitchFamily="2" charset="0"/>
                <a:hlinkClick r:id="rId6"/>
              </a:rPr>
              <a:t>Acknowledgement Activity and Template</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a:t>
            </a:r>
            <a:r>
              <a:rPr lang="en-US" sz="1200" dirty="0">
                <a:solidFill>
                  <a:schemeClr val="bg1"/>
                </a:solidFill>
                <a:latin typeface="Hind Vadodara" panose="02000000000000000000" pitchFamily="2" charset="0"/>
                <a:cs typeface="Hind Vadodara" panose="02000000000000000000" pitchFamily="2" charset="0"/>
              </a:rPr>
              <a:t>- https://sebacademy.edc.org/acknowledgement-system-activity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7"/>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sz="1200" dirty="0">
                <a:solidFill>
                  <a:srgbClr val="FFFFFF"/>
                </a:solidFill>
                <a:latin typeface="Hind Vadodara" panose="02000000000000000000" pitchFamily="2" charset="0"/>
                <a:cs typeface="Hind Vadodara" panose="02000000000000000000" pitchFamily="2" charset="0"/>
                <a:hlinkClick r:id="rId8"/>
              </a:rPr>
              <a:t>TFI Quick Check Scoring Sheet</a:t>
            </a:r>
            <a:r>
              <a:rPr lang="en-US" sz="1200" dirty="0">
                <a:solidFill>
                  <a:srgbClr val="FFFFFF"/>
                </a:solidFill>
                <a:latin typeface="Hind Vadodara" panose="02000000000000000000" pitchFamily="2" charset="0"/>
                <a:cs typeface="Hind Vadodara" panose="02000000000000000000" pitchFamily="2" charset="0"/>
              </a:rPr>
              <a:t> </a:t>
            </a:r>
            <a:r>
              <a:rPr lang="en-US" sz="1200" dirty="0">
                <a:solidFill>
                  <a:schemeClr val="bg1"/>
                </a:solidFill>
                <a:latin typeface="Hind Vadodara" panose="02000000000000000000" pitchFamily="2" charset="0"/>
                <a:cs typeface="Hind Vadodara" panose="02000000000000000000" pitchFamily="2" charset="0"/>
              </a:rPr>
              <a:t>- https://sebacademy.edc.org/tfi-tier-1-quick-check-tip-sheet-scoring</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lang="en-US" sz="1200" dirty="0">
              <a:solidFill>
                <a:schemeClr val="bg1"/>
              </a:solidFill>
              <a:latin typeface="Hind Vadodara" panose="02000000000000000000" pitchFamily="2" charset="0"/>
              <a:cs typeface="Hind Vadodara" panose="02000000000000000000" pitchFamily="2" charset="0"/>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5 Ways to Reward Students the Right Way</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-https://sebacademy.edc.org/5-ways-reward-students-right-way</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3 Ways to Ensure School is a Place Everyone Wants to Be - https://sebacademy.edc.org/3-ways-ensure-school-place-everyone-wants-be</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Beginning to Address Equity in Tier 1 Systems</a:t>
            </a:r>
            <a:r>
              <a:rPr kumimoji="0" lang="en-US" sz="12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https://sebacademy.edc.org/beginning-address-equity-tier-1-systems</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lang="en-US" sz="1200" dirty="0">
              <a:solidFill>
                <a:schemeClr val="bg1"/>
              </a:solidFill>
              <a:latin typeface="Hind Vadodara" panose="02000000000000000000" pitchFamily="2" charset="0"/>
              <a:cs typeface="Hind Vadodara" panose="02000000000000000000" pitchFamily="2" charset="0"/>
            </a:endParaRPr>
          </a:p>
        </p:txBody>
      </p:sp>
    </p:spTree>
    <p:extLst>
      <p:ext uri="{BB962C8B-B14F-4D97-AF65-F5344CB8AC3E}">
        <p14:creationId xmlns:p14="http://schemas.microsoft.com/office/powerpoint/2010/main" val="954679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n-lt"/>
                <a:ea typeface="Calibri" panose="020F0502020204030204" pitchFamily="34" charset="0"/>
              </a:rPr>
              <a:t>Evaluation Surveyhttps://docs.google.com/forms/d/e/1FAIpQLSdz32jKVAGdKiP3VzhqzA91uJEu8DkBOeJZo9-FDfnKBx_vDQ/viewform </a:t>
            </a:r>
            <a:endParaRPr lang="en-US" sz="1200" b="1">
              <a:latin typeface="+mn-lt"/>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62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7316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468142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6657556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53876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694671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0925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3415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518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95628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71232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88950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0247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1534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09972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67292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839495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59539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02761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1826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9723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00009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133570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74393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0459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42373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99310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7275698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861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B808F-BC99-BC4B-BF7A-D5A6E105C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33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4001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8224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54604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7887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910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524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70933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85CE-0ED7-41DB-B379-EDF00AF7E2D3}"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F16BF-1E43-4534-8A3C-CFEBCC6B967F}" type="slidenum">
              <a:rPr lang="en-US" smtClean="0"/>
              <a:t>‹#›</a:t>
            </a:fld>
            <a:endParaRPr lang="en-US"/>
          </a:p>
        </p:txBody>
      </p:sp>
    </p:spTree>
    <p:extLst>
      <p:ext uri="{BB962C8B-B14F-4D97-AF65-F5344CB8AC3E}">
        <p14:creationId xmlns:p14="http://schemas.microsoft.com/office/powerpoint/2010/main" val="369148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4.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theme" Target="../theme/theme5.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6.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theme" Target="../theme/theme7.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theme" Target="../theme/theme8.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8" r:id="rId7"/>
    <p:sldLayoutId id="2147483769" r:id="rId8"/>
    <p:sldLayoutId id="2147483773" r:id="rId9"/>
    <p:sldLayoutId id="2147483824" r:id="rId10"/>
    <p:sldLayoutId id="2147483938" r:id="rId11"/>
    <p:sldLayoutId id="21474839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1" r:id="rId3"/>
    <p:sldLayoutId id="2147483782" r:id="rId4"/>
    <p:sldLayoutId id="2147483783" r:id="rId5"/>
    <p:sldLayoutId id="2147483784" r:id="rId6"/>
    <p:sldLayoutId id="2147483785" r:id="rId7"/>
    <p:sldLayoutId id="2147483786" r:id="rId8"/>
    <p:sldLayoutId id="2147483787" r:id="rId9"/>
    <p:sldLayoutId id="2147483793" r:id="rId10"/>
    <p:sldLayoutId id="2147483795" r:id="rId11"/>
    <p:sldLayoutId id="2147483889" r:id="rId12"/>
    <p:sldLayoutId id="2147483942" r:id="rId13"/>
    <p:sldLayoutId id="2147483944" r:id="rId14"/>
    <p:sldLayoutId id="2147483945" r:id="rId15"/>
    <p:sldLayoutId id="2147483946" r:id="rId16"/>
    <p:sldLayoutId id="2147483947" r:id="rId17"/>
    <p:sldLayoutId id="214748394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5" r:id="rId7"/>
    <p:sldLayoutId id="2147483836" r:id="rId8"/>
    <p:sldLayoutId id="2147483838" r:id="rId9"/>
    <p:sldLayoutId id="2147483839" r:id="rId10"/>
    <p:sldLayoutId id="2147483840" r:id="rId11"/>
    <p:sldLayoutId id="2147483841" r:id="rId12"/>
    <p:sldLayoutId id="2147483842" r:id="rId13"/>
    <p:sldLayoutId id="2147483843" r:id="rId14"/>
    <p:sldLayoutId id="2147483845" r:id="rId15"/>
    <p:sldLayoutId id="2147483846" r:id="rId16"/>
    <p:sldLayoutId id="2147483847" r:id="rId17"/>
    <p:sldLayoutId id="2147483848" r:id="rId18"/>
    <p:sldLayoutId id="2147483850" r:id="rId19"/>
    <p:sldLayoutId id="2147483852" r:id="rId20"/>
    <p:sldLayoutId id="2147483855" r:id="rId21"/>
    <p:sldLayoutId id="214748393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4018104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0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diagramLayout" Target="../diagrams/layout7.xml"/><Relationship Id="rId12"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diagramData" Target="../diagrams/data7.xml"/><Relationship Id="rId11" Type="http://schemas.openxmlformats.org/officeDocument/2006/relationships/image" Target="../media/image21.jpeg"/><Relationship Id="rId5" Type="http://schemas.openxmlformats.org/officeDocument/2006/relationships/image" Target="../media/image20.jpeg"/><Relationship Id="rId10" Type="http://schemas.microsoft.com/office/2007/relationships/diagramDrawing" Target="../diagrams/drawing7.xml"/><Relationship Id="rId4" Type="http://schemas.openxmlformats.org/officeDocument/2006/relationships/image" Target="../media/image19.jpeg"/><Relationship Id="rId9" Type="http://schemas.openxmlformats.org/officeDocument/2006/relationships/diagramColors" Target="../diagrams/colors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0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https://www.youtube.com/embed/Ddk0B_-LirY?start=130&amp;feature=oembed" TargetMode="External"/><Relationship Id="rId1" Type="http://schemas.openxmlformats.org/officeDocument/2006/relationships/video" Target="https://www.youtube.com/embed/12jfEG1hHsA?start=124&amp;feature=oembed" TargetMode="Externa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http://coge.marbleheadschools.org/Site%20Images/coffin%20gerry%20fish%20logo.jpg" TargetMode="External"/><Relationship Id="rId2" Type="http://schemas.openxmlformats.org/officeDocument/2006/relationships/image" Target="../media/image40.jpeg"/><Relationship Id="rId1" Type="http://schemas.openxmlformats.org/officeDocument/2006/relationships/slideLayout" Target="../slideLayouts/slideLayout15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55.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160.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3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diagramLayout" Target="../diagrams/layout9.xml"/><Relationship Id="rId7" Type="http://schemas.openxmlformats.org/officeDocument/2006/relationships/image" Target="../media/image52.png"/><Relationship Id="rId2" Type="http://schemas.openxmlformats.org/officeDocument/2006/relationships/diagramData" Target="../diagrams/data9.xml"/><Relationship Id="rId1" Type="http://schemas.openxmlformats.org/officeDocument/2006/relationships/slideLayout" Target="../slideLayouts/slideLayout7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31.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89.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19" Type="http://schemas.openxmlformats.org/officeDocument/2006/relationships/image" Target="../media/image73.pn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10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79.png"/><Relationship Id="rId7" Type="http://schemas.openxmlformats.org/officeDocument/2006/relationships/diagramData" Target="../diagrams/data11.xml"/><Relationship Id="rId2" Type="http://schemas.openxmlformats.org/officeDocument/2006/relationships/notesSlide" Target="../notesSlides/notesSlide35.xml"/><Relationship Id="rId1" Type="http://schemas.openxmlformats.org/officeDocument/2006/relationships/slideLayout" Target="../slideLayouts/slideLayout99.xml"/><Relationship Id="rId6" Type="http://schemas.openxmlformats.org/officeDocument/2006/relationships/image" Target="../media/image82.png"/><Relationship Id="rId11" Type="http://schemas.microsoft.com/office/2007/relationships/diagramDrawing" Target="../diagrams/drawing11.xml"/><Relationship Id="rId5" Type="http://schemas.openxmlformats.org/officeDocument/2006/relationships/image" Target="../media/image81.png"/><Relationship Id="rId10" Type="http://schemas.openxmlformats.org/officeDocument/2006/relationships/diagramColors" Target="../diagrams/colors11.xml"/><Relationship Id="rId4" Type="http://schemas.openxmlformats.org/officeDocument/2006/relationships/image" Target="../media/image80.png"/><Relationship Id="rId9"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5-ways-reward-students-right-way" TargetMode="External"/><Relationship Id="rId3" Type="http://schemas.openxmlformats.org/officeDocument/2006/relationships/hyperlink" Target="https://sebacademy.edc.org/behavioral-lesson-plan-activity" TargetMode="External"/><Relationship Id="rId7" Type="http://schemas.openxmlformats.org/officeDocument/2006/relationships/hyperlink" Target="https://sebacademy.edc.org/tfi-tier-1-quick-check-tip-sheet-scoring" TargetMode="Externa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hyperlink" Target="https://sebacademy.edc.org/northeast-pbis-exemplar-resources" TargetMode="External"/><Relationship Id="rId11" Type="http://schemas.openxmlformats.org/officeDocument/2006/relationships/image" Target="../media/image11.png"/><Relationship Id="rId5" Type="http://schemas.openxmlformats.org/officeDocument/2006/relationships/hyperlink" Target="https://sebacademy.edc.org/resources" TargetMode="External"/><Relationship Id="rId10" Type="http://schemas.openxmlformats.org/officeDocument/2006/relationships/hyperlink" Target="https://sebacademy.edc.org/beginning-address-equity-tier-1-systems" TargetMode="External"/><Relationship Id="rId4" Type="http://schemas.openxmlformats.org/officeDocument/2006/relationships/hyperlink" Target="https://sebacademy.edc.org/acknowledgement-system-activity" TargetMode="External"/><Relationship Id="rId9" Type="http://schemas.openxmlformats.org/officeDocument/2006/relationships/hyperlink" Target="https://sebacademy.edc.org/3-ways-ensure-school-place-everyone-wants-b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8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8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8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43.xml"/><Relationship Id="rId1" Type="http://schemas.openxmlformats.org/officeDocument/2006/relationships/slideLayout" Target="../slideLayouts/slideLayout101.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tiff"/></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8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113.jpeg"/><Relationship Id="rId3" Type="http://schemas.openxmlformats.org/officeDocument/2006/relationships/video" Target="https://www.youtube.com/embed/0dcQuyK5Pqg?start=1&amp;feature=oembed" TargetMode="External"/><Relationship Id="rId7" Type="http://schemas.openxmlformats.org/officeDocument/2006/relationships/image" Target="../media/image110.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46.xml"/><Relationship Id="rId11" Type="http://schemas.openxmlformats.org/officeDocument/2006/relationships/image" Target="../media/image112.jpeg"/><Relationship Id="rId5" Type="http://schemas.openxmlformats.org/officeDocument/2006/relationships/slideLayout" Target="../slideLayouts/slideLayout105.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111.jpeg"/><Relationship Id="rId14" Type="http://schemas.openxmlformats.org/officeDocument/2006/relationships/hyperlink" Target="https://youtu.be/Owj81Q-dBOw"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8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hyperlink" Target="https://nepbis.org/tier-1-school-wide/pbis-exemplar-resource-repository/" TargetMode="External"/><Relationship Id="rId2" Type="http://schemas.openxmlformats.org/officeDocument/2006/relationships/notesSlide" Target="../notesSlides/notesSlide49.xml"/><Relationship Id="rId1" Type="http://schemas.openxmlformats.org/officeDocument/2006/relationships/slideLayout" Target="../slideLayouts/slideLayout89.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diagramLayout" Target="../diagrams/layout14.xml"/><Relationship Id="rId7" Type="http://schemas.openxmlformats.org/officeDocument/2006/relationships/image" Target="../media/image52.png"/><Relationship Id="rId2" Type="http://schemas.openxmlformats.org/officeDocument/2006/relationships/diagramData" Target="../diagrams/data14.xml"/><Relationship Id="rId1" Type="http://schemas.openxmlformats.org/officeDocument/2006/relationships/slideLayout" Target="../slideLayouts/slideLayout9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hyperlink" Target="https://sebacademy.edc.org/5-ways-reward-students-right-way" TargetMode="External"/><Relationship Id="rId2" Type="http://schemas.openxmlformats.org/officeDocument/2006/relationships/notesSlide" Target="../notesSlides/notesSlide50.xml"/><Relationship Id="rId1" Type="http://schemas.openxmlformats.org/officeDocument/2006/relationships/slideLayout" Target="../slideLayouts/slideLayout91.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hyperlink" Target="https://sebacademy.edc.org/5-ways-reward-students-right-way" TargetMode="External"/><Relationship Id="rId2" Type="http://schemas.openxmlformats.org/officeDocument/2006/relationships/notesSlide" Target="../notesSlides/notesSlide51.xml"/><Relationship Id="rId1" Type="http://schemas.openxmlformats.org/officeDocument/2006/relationships/slideLayout" Target="../slideLayouts/slideLayout128.xml"/><Relationship Id="rId5" Type="http://schemas.openxmlformats.org/officeDocument/2006/relationships/image" Target="../media/image117.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89.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94.xml"/></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89.xml"/><Relationship Id="rId5" Type="http://schemas.openxmlformats.org/officeDocument/2006/relationships/image" Target="../media/image126.png"/><Relationship Id="rId4" Type="http://schemas.openxmlformats.org/officeDocument/2006/relationships/hyperlink" Target="http://www.pbisapps.or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89.xml"/><Relationship Id="rId5" Type="http://schemas.openxmlformats.org/officeDocument/2006/relationships/image" Target="../media/image129.png"/><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9.xml"/><Relationship Id="rId1" Type="http://schemas.openxmlformats.org/officeDocument/2006/relationships/slideLayout" Target="../slideLayouts/slideLayout98.xml"/><Relationship Id="rId5" Type="http://schemas.openxmlformats.org/officeDocument/2006/relationships/image" Target="../media/image132.png"/><Relationship Id="rId4" Type="http://schemas.openxmlformats.org/officeDocument/2006/relationships/image" Target="../media/image131.png"/></Relationships>
</file>

<file path=ppt/slides/_rels/slide7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5.xml"/><Relationship Id="rId1" Type="http://schemas.openxmlformats.org/officeDocument/2006/relationships/slideLayout" Target="../slideLayouts/slideLayout7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2.xml.rels><?xml version="1.0" encoding="UTF-8" standalone="yes"?>
<Relationships xmlns="http://schemas.openxmlformats.org/package/2006/relationships"><Relationship Id="rId8" Type="http://schemas.openxmlformats.org/officeDocument/2006/relationships/hyperlink" Target="https://sebacademy.edc.org/5-ways-reward-students-right-way" TargetMode="External"/><Relationship Id="rId3" Type="http://schemas.openxmlformats.org/officeDocument/2006/relationships/hyperlink" Target="https://sebacademy.edc.org/behavioral-lesson-plan-activity" TargetMode="External"/><Relationship Id="rId7" Type="http://schemas.openxmlformats.org/officeDocument/2006/relationships/hyperlink" Target="https://sebacademy.edc.org/tfi-tier-1-quick-check-tip-sheet-scoring" TargetMode="External"/><Relationship Id="rId2" Type="http://schemas.openxmlformats.org/officeDocument/2006/relationships/notesSlide" Target="../notesSlides/notesSlide66.xml"/><Relationship Id="rId1" Type="http://schemas.openxmlformats.org/officeDocument/2006/relationships/slideLayout" Target="../slideLayouts/slideLayout80.xml"/><Relationship Id="rId6" Type="http://schemas.openxmlformats.org/officeDocument/2006/relationships/hyperlink" Target="https://sebacademy.edc.org/northeast-pbis-exemplar-resources" TargetMode="External"/><Relationship Id="rId11" Type="http://schemas.openxmlformats.org/officeDocument/2006/relationships/image" Target="../media/image11.png"/><Relationship Id="rId5" Type="http://schemas.openxmlformats.org/officeDocument/2006/relationships/hyperlink" Target="https://sebacademy.edc.org/resources" TargetMode="External"/><Relationship Id="rId10" Type="http://schemas.openxmlformats.org/officeDocument/2006/relationships/hyperlink" Target="https://sebacademy.edc.org/beginning-address-equity-tier-1-systems" TargetMode="External"/><Relationship Id="rId4" Type="http://schemas.openxmlformats.org/officeDocument/2006/relationships/hyperlink" Target="https://sebacademy.edc.org/acknowledgement-system-activity" TargetMode="External"/><Relationship Id="rId9" Type="http://schemas.openxmlformats.org/officeDocument/2006/relationships/hyperlink" Target="https://sebacademy.edc.org/3-ways-ensure-school-place-everyone-wants-b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January 2025</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TRAINERS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data-based procedures for monitoring</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94550" y="101564"/>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PBIS</a:t>
            </a:r>
          </a:p>
        </p:txBody>
      </p:sp>
      <p:sp>
        <p:nvSpPr>
          <p:cNvPr id="3" name="Rectangle 2">
            <a:extLst>
              <a:ext uri="{FF2B5EF4-FFF2-40B4-BE49-F238E27FC236}">
                <a16:creationId xmlns:a16="http://schemas.microsoft.com/office/drawing/2014/main" id="{52587770-C2A7-1B34-F2EB-9B0F0B769A81}"/>
              </a:ext>
            </a:extLst>
          </p:cNvPr>
          <p:cNvSpPr/>
          <p:nvPr/>
        </p:nvSpPr>
        <p:spPr>
          <a:xfrm flipV="1">
            <a:off x="194550" y="713264"/>
            <a:ext cx="5670331" cy="337288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572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extLst>
              <p:ext uri="{D42A27DB-BD31-4B8C-83A1-F6EECF244321}">
                <p14:modId xmlns:p14="http://schemas.microsoft.com/office/powerpoint/2010/main" val="2038577266"/>
              </p:ext>
            </p:extLst>
          </p:nvPr>
        </p:nvGraphicFramePr>
        <p:xfrm>
          <a:off x="3702124" y="3308279"/>
          <a:ext cx="4969265" cy="3549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564" y="1586561"/>
            <a:ext cx="4712753" cy="2649741"/>
          </a:xfrm>
          <a:prstGeom prst="rect">
            <a:avLst/>
          </a:prstGeom>
        </p:spPr>
      </p:pic>
      <p:pic>
        <p:nvPicPr>
          <p:cNvPr id="2" name="Picture 1">
            <a:extLst>
              <a:ext uri="{FF2B5EF4-FFF2-40B4-BE49-F238E27FC236}">
                <a16:creationId xmlns:a16="http://schemas.microsoft.com/office/drawing/2014/main" id="{C525BCEA-B0B0-1D38-763B-857E6353CF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58367" y="1537468"/>
            <a:ext cx="4430731" cy="274792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27" name="Google Shape;819;p48">
            <a:extLst>
              <a:ext uri="{FF2B5EF4-FFF2-40B4-BE49-F238E27FC236}">
                <a16:creationId xmlns:a16="http://schemas.microsoft.com/office/drawing/2014/main" id="{206484C3-0E7A-4D4C-86E9-42414C3630F0}"/>
              </a:ext>
            </a:extLst>
          </p:cNvPr>
          <p:cNvSpPr txBox="1">
            <a:spLocks/>
          </p:cNvSpPr>
          <p:nvPr/>
        </p:nvSpPr>
        <p:spPr>
          <a:xfrm>
            <a:off x="457950" y="322255"/>
            <a:ext cx="9378000" cy="84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600" b="1" i="0" u="none" strike="noStrike" cap="none">
                <a:solidFill>
                  <a:schemeClr val="accent1">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6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Poppins SemiBold"/>
              </a:rPr>
              <a:t>ACTION PLANNING</a:t>
            </a:r>
          </a:p>
        </p:txBody>
      </p:sp>
      <p:sp>
        <p:nvSpPr>
          <p:cNvPr id="28" name="Google Shape;827;p48">
            <a:extLst>
              <a:ext uri="{FF2B5EF4-FFF2-40B4-BE49-F238E27FC236}">
                <a16:creationId xmlns:a16="http://schemas.microsoft.com/office/drawing/2014/main" id="{AD5B5578-4975-0F4F-AE57-623C1E049201}"/>
              </a:ext>
            </a:extLst>
          </p:cNvPr>
          <p:cNvSpPr txBox="1">
            <a:spLocks/>
          </p:cNvSpPr>
          <p:nvPr/>
        </p:nvSpPr>
        <p:spPr>
          <a:xfrm>
            <a:off x="-211575" y="3850097"/>
            <a:ext cx="2840038" cy="39088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2133"/>
              </a:spcAft>
              <a:buClr>
                <a:srgbClr val="000000"/>
              </a:buClr>
              <a:buSzTx/>
              <a:buFont typeface="Arial"/>
              <a:buNone/>
              <a:tabLst/>
              <a:defRPr/>
            </a:pPr>
            <a:r>
              <a:rPr kumimoji="0" lang="en-US" sz="20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Who is responsible…</a:t>
            </a:r>
          </a:p>
        </p:txBody>
      </p:sp>
      <p:sp>
        <p:nvSpPr>
          <p:cNvPr id="30" name="Google Shape;829;p48">
            <a:extLst>
              <a:ext uri="{FF2B5EF4-FFF2-40B4-BE49-F238E27FC236}">
                <a16:creationId xmlns:a16="http://schemas.microsoft.com/office/drawing/2014/main" id="{8C2D8BE9-8BBE-EA4A-A67A-AE4A799DE97D}"/>
              </a:ext>
            </a:extLst>
          </p:cNvPr>
          <p:cNvSpPr txBox="1">
            <a:spLocks/>
          </p:cNvSpPr>
          <p:nvPr/>
        </p:nvSpPr>
        <p:spPr>
          <a:xfrm>
            <a:off x="2019160" y="3904791"/>
            <a:ext cx="2597204" cy="163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2133"/>
              </a:spcAft>
              <a:buClr>
                <a:srgbClr val="000000"/>
              </a:buClr>
              <a:buSzTx/>
              <a:buFont typeface="Arial"/>
              <a:buNone/>
              <a:tabLst/>
              <a:defRPr/>
            </a:pPr>
            <a:r>
              <a:rPr kumimoji="0" lang="en-US" sz="20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…for doing what…</a:t>
            </a:r>
          </a:p>
        </p:txBody>
      </p:sp>
      <p:sp>
        <p:nvSpPr>
          <p:cNvPr id="32" name="Google Shape;831;p48">
            <a:extLst>
              <a:ext uri="{FF2B5EF4-FFF2-40B4-BE49-F238E27FC236}">
                <a16:creationId xmlns:a16="http://schemas.microsoft.com/office/drawing/2014/main" id="{45BFC136-26C8-924C-960E-3C7F7BB1837C}"/>
              </a:ext>
            </a:extLst>
          </p:cNvPr>
          <p:cNvSpPr txBox="1">
            <a:spLocks/>
          </p:cNvSpPr>
          <p:nvPr/>
        </p:nvSpPr>
        <p:spPr>
          <a:xfrm>
            <a:off x="4348161" y="3854787"/>
            <a:ext cx="1922626" cy="3908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2133"/>
              </a:spcAft>
              <a:buClr>
                <a:srgbClr val="000000"/>
              </a:buClr>
              <a:buSzTx/>
              <a:buFont typeface="Arial"/>
              <a:buNone/>
              <a:tabLst/>
              <a:defRPr/>
            </a:pPr>
            <a:r>
              <a:rPr kumimoji="0" lang="en-US" sz="20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…by when?</a:t>
            </a:r>
          </a:p>
        </p:txBody>
      </p:sp>
      <p:pic>
        <p:nvPicPr>
          <p:cNvPr id="6" name="Picture 5">
            <a:extLst>
              <a:ext uri="{FF2B5EF4-FFF2-40B4-BE49-F238E27FC236}">
                <a16:creationId xmlns:a16="http://schemas.microsoft.com/office/drawing/2014/main" id="{55982547-D408-72D5-034B-2AB8D322F01F}"/>
              </a:ext>
            </a:extLst>
          </p:cNvPr>
          <p:cNvPicPr>
            <a:picLocks noChangeAspect="1"/>
          </p:cNvPicPr>
          <p:nvPr/>
        </p:nvPicPr>
        <p:blipFill>
          <a:blip r:embed="rId3"/>
          <a:stretch>
            <a:fillRect/>
          </a:stretch>
        </p:blipFill>
        <p:spPr>
          <a:xfrm>
            <a:off x="6407221" y="904125"/>
            <a:ext cx="5396159" cy="4957798"/>
          </a:xfrm>
          <a:prstGeom prst="rect">
            <a:avLst/>
          </a:prstGeom>
        </p:spPr>
      </p:pic>
      <p:grpSp>
        <p:nvGrpSpPr>
          <p:cNvPr id="18" name="Group 17">
            <a:extLst>
              <a:ext uri="{FF2B5EF4-FFF2-40B4-BE49-F238E27FC236}">
                <a16:creationId xmlns:a16="http://schemas.microsoft.com/office/drawing/2014/main" id="{9EE5F904-8CEB-FF4B-7D65-327FFBA309C4}"/>
              </a:ext>
            </a:extLst>
          </p:cNvPr>
          <p:cNvGrpSpPr/>
          <p:nvPr/>
        </p:nvGrpSpPr>
        <p:grpSpPr>
          <a:xfrm>
            <a:off x="579696" y="2220921"/>
            <a:ext cx="5704197" cy="1943277"/>
            <a:chOff x="2900378" y="3554970"/>
            <a:chExt cx="5704197" cy="1943277"/>
          </a:xfrm>
        </p:grpSpPr>
        <p:sp>
          <p:nvSpPr>
            <p:cNvPr id="26" name="Google Shape;820;p48">
              <a:extLst>
                <a:ext uri="{FF2B5EF4-FFF2-40B4-BE49-F238E27FC236}">
                  <a16:creationId xmlns:a16="http://schemas.microsoft.com/office/drawing/2014/main" id="{F9E4A4A8-CEE6-A245-B63F-204F539FD74B}"/>
                </a:ext>
              </a:extLst>
            </p:cNvPr>
            <p:cNvSpPr/>
            <p:nvPr/>
          </p:nvSpPr>
          <p:spPr>
            <a:xfrm>
              <a:off x="4514010" y="3554970"/>
              <a:ext cx="2543249" cy="562711"/>
            </a:xfrm>
            <a:prstGeom prst="round2DiagRect">
              <a:avLst>
                <a:gd name="adj1" fmla="val 50000"/>
                <a:gd name="adj2" fmla="val 0"/>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828;p48">
              <a:extLst>
                <a:ext uri="{FF2B5EF4-FFF2-40B4-BE49-F238E27FC236}">
                  <a16:creationId xmlns:a16="http://schemas.microsoft.com/office/drawing/2014/main" id="{B7CD40B6-0FDC-614B-A1D1-B345FC625612}"/>
                </a:ext>
              </a:extLst>
            </p:cNvPr>
            <p:cNvSpPr txBox="1">
              <a:spLocks/>
            </p:cNvSpPr>
            <p:nvPr/>
          </p:nvSpPr>
          <p:spPr>
            <a:xfrm>
              <a:off x="3125410" y="5249408"/>
              <a:ext cx="1085440" cy="2487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Poppins Medium"/>
                  <a:cs typeface="Calibri" panose="020F0502020204030204" pitchFamily="34" charset="0"/>
                  <a:sym typeface="Poppins Medium"/>
                </a:rPr>
                <a:t>Who</a:t>
              </a:r>
            </a:p>
          </p:txBody>
        </p:sp>
        <p:sp>
          <p:nvSpPr>
            <p:cNvPr id="31" name="Google Shape;830;p48">
              <a:extLst>
                <a:ext uri="{FF2B5EF4-FFF2-40B4-BE49-F238E27FC236}">
                  <a16:creationId xmlns:a16="http://schemas.microsoft.com/office/drawing/2014/main" id="{A8899804-D9E3-D54F-BDC9-79FC2DA4EDA8}"/>
                </a:ext>
              </a:extLst>
            </p:cNvPr>
            <p:cNvSpPr txBox="1">
              <a:spLocks/>
            </p:cNvSpPr>
            <p:nvPr/>
          </p:nvSpPr>
          <p:spPr>
            <a:xfrm>
              <a:off x="4978347" y="5249518"/>
              <a:ext cx="1394952" cy="2487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Poppins Medium"/>
                  <a:cs typeface="Calibri" panose="020F0502020204030204" pitchFamily="34" charset="0"/>
                  <a:sym typeface="Poppins Medium"/>
                </a:rPr>
                <a:t>What</a:t>
              </a:r>
            </a:p>
          </p:txBody>
        </p:sp>
        <p:sp>
          <p:nvSpPr>
            <p:cNvPr id="33" name="Google Shape;832;p48">
              <a:extLst>
                <a:ext uri="{FF2B5EF4-FFF2-40B4-BE49-F238E27FC236}">
                  <a16:creationId xmlns:a16="http://schemas.microsoft.com/office/drawing/2014/main" id="{87628F0E-C7EB-FC48-A0CD-66C145004F4B}"/>
                </a:ext>
              </a:extLst>
            </p:cNvPr>
            <p:cNvSpPr txBox="1">
              <a:spLocks/>
            </p:cNvSpPr>
            <p:nvPr/>
          </p:nvSpPr>
          <p:spPr>
            <a:xfrm>
              <a:off x="7376802" y="5238048"/>
              <a:ext cx="1085440" cy="2487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Calibri" panose="020F0502020204030204" pitchFamily="34" charset="0"/>
                  <a:ea typeface="Poppins Medium"/>
                  <a:cs typeface="Calibri" panose="020F0502020204030204" pitchFamily="34" charset="0"/>
                  <a:sym typeface="Poppins Medium"/>
                </a:rPr>
                <a:t>When</a:t>
              </a:r>
            </a:p>
          </p:txBody>
        </p:sp>
        <p:sp>
          <p:nvSpPr>
            <p:cNvPr id="34" name="Google Shape;833;p48">
              <a:extLst>
                <a:ext uri="{FF2B5EF4-FFF2-40B4-BE49-F238E27FC236}">
                  <a16:creationId xmlns:a16="http://schemas.microsoft.com/office/drawing/2014/main" id="{77AB91B3-687E-7D41-B378-1DAC890B0123}"/>
                </a:ext>
              </a:extLst>
            </p:cNvPr>
            <p:cNvSpPr txBox="1">
              <a:spLocks/>
            </p:cNvSpPr>
            <p:nvPr/>
          </p:nvSpPr>
          <p:spPr>
            <a:xfrm>
              <a:off x="4507010" y="3570397"/>
              <a:ext cx="2542724" cy="30842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80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Specifies three features:</a:t>
              </a:r>
            </a:p>
          </p:txBody>
        </p:sp>
        <p:sp>
          <p:nvSpPr>
            <p:cNvPr id="35" name="Google Shape;834;p48">
              <a:extLst>
                <a:ext uri="{FF2B5EF4-FFF2-40B4-BE49-F238E27FC236}">
                  <a16:creationId xmlns:a16="http://schemas.microsoft.com/office/drawing/2014/main" id="{B86B6A46-B034-C843-965C-F1C620E6A558}"/>
                </a:ext>
              </a:extLst>
            </p:cNvPr>
            <p:cNvSpPr txBox="1">
              <a:spLocks/>
            </p:cNvSpPr>
            <p:nvPr/>
          </p:nvSpPr>
          <p:spPr>
            <a:xfrm>
              <a:off x="4762312" y="3704125"/>
              <a:ext cx="2021498" cy="22551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Poppins Medium"/>
                  <a:cs typeface="Calibri" panose="020F0502020204030204" pitchFamily="34" charset="0"/>
                  <a:sym typeface="Poppins Medium"/>
                </a:rPr>
                <a:t>Action Plan</a:t>
              </a:r>
            </a:p>
          </p:txBody>
        </p:sp>
        <p:sp>
          <p:nvSpPr>
            <p:cNvPr id="37" name="Google Shape;821;p48">
              <a:extLst>
                <a:ext uri="{FF2B5EF4-FFF2-40B4-BE49-F238E27FC236}">
                  <a16:creationId xmlns:a16="http://schemas.microsoft.com/office/drawing/2014/main" id="{858F680C-DCED-5C4E-B8A5-578E2996DF61}"/>
                </a:ext>
              </a:extLst>
            </p:cNvPr>
            <p:cNvSpPr/>
            <p:nvPr/>
          </p:nvSpPr>
          <p:spPr>
            <a:xfrm>
              <a:off x="3470346" y="4917626"/>
              <a:ext cx="464268" cy="249183"/>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1</a:t>
              </a:r>
              <a:endParaRPr kumimoji="0"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822;p48">
              <a:extLst>
                <a:ext uri="{FF2B5EF4-FFF2-40B4-BE49-F238E27FC236}">
                  <a16:creationId xmlns:a16="http://schemas.microsoft.com/office/drawing/2014/main" id="{95B7164C-BAD2-AB4C-BEF2-97F963E66028}"/>
                </a:ext>
              </a:extLst>
            </p:cNvPr>
            <p:cNvSpPr/>
            <p:nvPr/>
          </p:nvSpPr>
          <p:spPr>
            <a:xfrm>
              <a:off x="5462800" y="4926177"/>
              <a:ext cx="464268" cy="249183"/>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2</a:t>
              </a:r>
              <a:endParaRPr kumimoji="0"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823;p48">
              <a:extLst>
                <a:ext uri="{FF2B5EF4-FFF2-40B4-BE49-F238E27FC236}">
                  <a16:creationId xmlns:a16="http://schemas.microsoft.com/office/drawing/2014/main" id="{FA041E1A-3BD1-4246-9571-1421C85CB091}"/>
                </a:ext>
              </a:extLst>
            </p:cNvPr>
            <p:cNvSpPr/>
            <p:nvPr/>
          </p:nvSpPr>
          <p:spPr>
            <a:xfrm>
              <a:off x="7687388" y="4917626"/>
              <a:ext cx="464268" cy="249183"/>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3</a:t>
              </a:r>
              <a:endParaRPr kumimoji="0" sz="12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endParaRPr>
            </a:p>
          </p:txBody>
        </p:sp>
        <p:cxnSp>
          <p:nvCxnSpPr>
            <p:cNvPr id="42" name="Google Shape;826;p48">
              <a:extLst>
                <a:ext uri="{FF2B5EF4-FFF2-40B4-BE49-F238E27FC236}">
                  <a16:creationId xmlns:a16="http://schemas.microsoft.com/office/drawing/2014/main" id="{7E01EB49-A5F1-0749-911B-285E4172BFF8}"/>
                </a:ext>
              </a:extLst>
            </p:cNvPr>
            <p:cNvCxnSpPr>
              <a:cxnSpLocks/>
              <a:endCxn id="38" idx="0"/>
            </p:cNvCxnSpPr>
            <p:nvPr/>
          </p:nvCxnSpPr>
          <p:spPr>
            <a:xfrm flipH="1">
              <a:off x="5694934" y="4210841"/>
              <a:ext cx="6515" cy="715336"/>
            </a:xfrm>
            <a:prstGeom prst="straightConnector1">
              <a:avLst/>
            </a:prstGeom>
            <a:noFill/>
            <a:ln w="22225" cap="flat" cmpd="sng">
              <a:solidFill>
                <a:schemeClr val="bg1"/>
              </a:solidFill>
              <a:prstDash val="solid"/>
              <a:round/>
              <a:headEnd type="none" w="med" len="med"/>
              <a:tailEnd type="none" w="med" len="med"/>
            </a:ln>
          </p:spPr>
        </p:cxnSp>
        <p:sp>
          <p:nvSpPr>
            <p:cNvPr id="43" name="Google Shape;656;p43">
              <a:extLst>
                <a:ext uri="{FF2B5EF4-FFF2-40B4-BE49-F238E27FC236}">
                  <a16:creationId xmlns:a16="http://schemas.microsoft.com/office/drawing/2014/main" id="{8F8B682F-F9A6-954A-9297-714841C471EF}"/>
                </a:ext>
              </a:extLst>
            </p:cNvPr>
            <p:cNvSpPr/>
            <p:nvPr/>
          </p:nvSpPr>
          <p:spPr>
            <a:xfrm>
              <a:off x="2900378" y="3704991"/>
              <a:ext cx="1535505" cy="888446"/>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71;p43">
              <a:extLst>
                <a:ext uri="{FF2B5EF4-FFF2-40B4-BE49-F238E27FC236}">
                  <a16:creationId xmlns:a16="http://schemas.microsoft.com/office/drawing/2014/main" id="{9C4912FB-48EF-014C-B016-D487CA36A6E9}"/>
                </a:ext>
              </a:extLst>
            </p:cNvPr>
            <p:cNvSpPr txBox="1">
              <a:spLocks/>
            </p:cNvSpPr>
            <p:nvPr/>
          </p:nvSpPr>
          <p:spPr>
            <a:xfrm>
              <a:off x="2978505" y="3854050"/>
              <a:ext cx="1606596" cy="57023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Poppins Medium"/>
                  <a:cs typeface="Calibri" panose="020F0502020204030204" pitchFamily="34" charset="0"/>
                  <a:sym typeface="Poppins Medium"/>
                </a:rPr>
                <a:t>Foundation for all you do as a team</a:t>
              </a:r>
            </a:p>
          </p:txBody>
        </p:sp>
        <p:sp>
          <p:nvSpPr>
            <p:cNvPr id="45" name="Google Shape;656;p43">
              <a:extLst>
                <a:ext uri="{FF2B5EF4-FFF2-40B4-BE49-F238E27FC236}">
                  <a16:creationId xmlns:a16="http://schemas.microsoft.com/office/drawing/2014/main" id="{AE22ABB1-403C-AB43-BC28-A607AE81FE67}"/>
                </a:ext>
              </a:extLst>
            </p:cNvPr>
            <p:cNvSpPr/>
            <p:nvPr/>
          </p:nvSpPr>
          <p:spPr>
            <a:xfrm>
              <a:off x="7234470" y="3593308"/>
              <a:ext cx="1370105" cy="845600"/>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A791"/>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71;p43">
              <a:extLst>
                <a:ext uri="{FF2B5EF4-FFF2-40B4-BE49-F238E27FC236}">
                  <a16:creationId xmlns:a16="http://schemas.microsoft.com/office/drawing/2014/main" id="{3594A729-7C12-444B-9035-92BFBD2DF559}"/>
                </a:ext>
              </a:extLst>
            </p:cNvPr>
            <p:cNvSpPr txBox="1">
              <a:spLocks/>
            </p:cNvSpPr>
            <p:nvPr/>
          </p:nvSpPr>
          <p:spPr>
            <a:xfrm>
              <a:off x="7234470" y="3867171"/>
              <a:ext cx="1370105" cy="34367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Poppins Medium"/>
                  <a:cs typeface="Calibri" panose="020F0502020204030204" pitchFamily="34" charset="0"/>
                  <a:sym typeface="Poppins Medium"/>
                </a:rPr>
                <a:t>Vital for achieving goals</a:t>
              </a:r>
            </a:p>
          </p:txBody>
        </p:sp>
        <p:cxnSp>
          <p:nvCxnSpPr>
            <p:cNvPr id="10" name="Straight Connector 9">
              <a:extLst>
                <a:ext uri="{FF2B5EF4-FFF2-40B4-BE49-F238E27FC236}">
                  <a16:creationId xmlns:a16="http://schemas.microsoft.com/office/drawing/2014/main" id="{4E55DD36-331C-948E-E615-6E7985A80F03}"/>
                </a:ext>
              </a:extLst>
            </p:cNvPr>
            <p:cNvCxnSpPr>
              <a:cxnSpLocks/>
            </p:cNvCxnSpPr>
            <p:nvPr/>
          </p:nvCxnSpPr>
          <p:spPr>
            <a:xfrm>
              <a:off x="3702480" y="4710223"/>
              <a:ext cx="421704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oogle Shape;826;p48">
              <a:extLst>
                <a:ext uri="{FF2B5EF4-FFF2-40B4-BE49-F238E27FC236}">
                  <a16:creationId xmlns:a16="http://schemas.microsoft.com/office/drawing/2014/main" id="{D3442DC4-DAF7-7A4A-2E28-819D30B16E8C}"/>
                </a:ext>
              </a:extLst>
            </p:cNvPr>
            <p:cNvCxnSpPr>
              <a:cxnSpLocks/>
              <a:endCxn id="37" idx="0"/>
            </p:cNvCxnSpPr>
            <p:nvPr/>
          </p:nvCxnSpPr>
          <p:spPr>
            <a:xfrm>
              <a:off x="3697789" y="4717100"/>
              <a:ext cx="4691" cy="200526"/>
            </a:xfrm>
            <a:prstGeom prst="straightConnector1">
              <a:avLst/>
            </a:prstGeom>
            <a:noFill/>
            <a:ln w="22225" cap="flat" cmpd="sng">
              <a:solidFill>
                <a:schemeClr val="bg1"/>
              </a:solidFill>
              <a:prstDash val="solid"/>
              <a:round/>
              <a:headEnd type="none" w="med" len="med"/>
              <a:tailEnd type="none" w="med" len="med"/>
            </a:ln>
          </p:spPr>
        </p:cxnSp>
        <p:cxnSp>
          <p:nvCxnSpPr>
            <p:cNvPr id="12" name="Google Shape;826;p48">
              <a:extLst>
                <a:ext uri="{FF2B5EF4-FFF2-40B4-BE49-F238E27FC236}">
                  <a16:creationId xmlns:a16="http://schemas.microsoft.com/office/drawing/2014/main" id="{B52673A9-3700-B495-4248-5A913CA95451}"/>
                </a:ext>
              </a:extLst>
            </p:cNvPr>
            <p:cNvCxnSpPr>
              <a:cxnSpLocks/>
            </p:cNvCxnSpPr>
            <p:nvPr/>
          </p:nvCxnSpPr>
          <p:spPr>
            <a:xfrm>
              <a:off x="7919522" y="4710223"/>
              <a:ext cx="0" cy="215954"/>
            </a:xfrm>
            <a:prstGeom prst="straightConnector1">
              <a:avLst/>
            </a:prstGeom>
            <a:noFill/>
            <a:ln w="22225" cap="flat" cmpd="sng">
              <a:solidFill>
                <a:schemeClr val="bg1"/>
              </a:solidFill>
              <a:prstDash val="solid"/>
              <a:round/>
              <a:headEnd type="none" w="med" len="med"/>
              <a:tailEnd type="none" w="med" len="med"/>
            </a:ln>
          </p:spPr>
        </p:cxnSp>
      </p:grpSp>
    </p:spTree>
    <p:extLst>
      <p:ext uri="{BB962C8B-B14F-4D97-AF65-F5344CB8AC3E}">
        <p14:creationId xmlns:p14="http://schemas.microsoft.com/office/powerpoint/2010/main" val="2396617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a:extLst>
              <a:ext uri="{FF2B5EF4-FFF2-40B4-BE49-F238E27FC236}">
                <a16:creationId xmlns:a16="http://schemas.microsoft.com/office/drawing/2014/main" id="{69DF2471-B333-F84A-AA81-320B25FABF83}"/>
              </a:ext>
            </a:extLst>
          </p:cNvPr>
          <p:cNvSpPr/>
          <p:nvPr/>
        </p:nvSpPr>
        <p:spPr>
          <a:xfrm>
            <a:off x="629017" y="1686223"/>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58404" y="4830003"/>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527707" y="1455195"/>
            <a:ext cx="5226627" cy="5174205"/>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1200"/>
              </a:spcAft>
              <a:buClr>
                <a:srgbClr val="00A791"/>
              </a:buClr>
              <a:buSzPct val="75000"/>
              <a:buNone/>
              <a:tabLst/>
              <a:defRPr/>
            </a:pPr>
            <a:r>
              <a:rPr lang="en-US" b="1" dirty="0">
                <a:solidFill>
                  <a:schemeClr val="tx1"/>
                </a:solidFill>
              </a:rPr>
              <a:t>Purpose statement identifies WHY you are implementing PBIS at your school </a:t>
            </a:r>
            <a:endPar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endParaRP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Positively stated</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2 to 3 sentences in length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Supportive of academic achievement and social-emotional-behavioral (SEB) health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Comprehensive in scope (relevant to all students, staff &amp; settings)</a:t>
            </a:r>
          </a:p>
        </p:txBody>
      </p:sp>
      <p:sp>
        <p:nvSpPr>
          <p:cNvPr id="2" name="Rectangle: Rounded Corners 122" descr="Badge">
            <a:extLst>
              <a:ext uri="{FF2B5EF4-FFF2-40B4-BE49-F238E27FC236}">
                <a16:creationId xmlns:a16="http://schemas.microsoft.com/office/drawing/2014/main" id="{7A93159B-69E3-E100-4634-6AAA3F98271E}"/>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2</a:t>
            </a:r>
          </a:p>
        </p:txBody>
      </p:sp>
      <p:sp>
        <p:nvSpPr>
          <p:cNvPr id="4" name="Freeform: Shape 123">
            <a:extLst>
              <a:ext uri="{FF2B5EF4-FFF2-40B4-BE49-F238E27FC236}">
                <a16:creationId xmlns:a16="http://schemas.microsoft.com/office/drawing/2014/main" id="{D34522FE-1B86-9E61-8383-F1655BA5D2F4}"/>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Tree>
    <p:extLst>
      <p:ext uri="{BB962C8B-B14F-4D97-AF65-F5344CB8AC3E}">
        <p14:creationId xmlns:p14="http://schemas.microsoft.com/office/powerpoint/2010/main" val="15185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699079" y="241456"/>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0547" y="5070780"/>
            <a:ext cx="1501265" cy="1787220"/>
          </a:xfrm>
          <a:prstGeom prst="rect">
            <a:avLst/>
          </a:prstGeom>
          <a:ln w="28575">
            <a:solidFill>
              <a:schemeClr val="tx1"/>
            </a:solidFill>
          </a:ln>
        </p:spPr>
      </p:pic>
      <p:pic>
        <p:nvPicPr>
          <p:cNvPr id="11" name="Picture 10" descr="A picture containing text&#10;&#10;Description automatically generated">
            <a:extLst>
              <a:ext uri="{FF2B5EF4-FFF2-40B4-BE49-F238E27FC236}">
                <a16:creationId xmlns:a16="http://schemas.microsoft.com/office/drawing/2014/main" id="{1FACEE57-563D-41FD-4105-C3B27ED32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097" y="1705178"/>
            <a:ext cx="2814213" cy="4536184"/>
          </a:xfrm>
          <a:prstGeom prst="rect">
            <a:avLst/>
          </a:prstGeom>
        </p:spPr>
      </p:pic>
      <p:pic>
        <p:nvPicPr>
          <p:cNvPr id="13" name="Picture 12" descr="A picture containing text, container, can&#10;&#10;Description automatically generated">
            <a:extLst>
              <a:ext uri="{FF2B5EF4-FFF2-40B4-BE49-F238E27FC236}">
                <a16:creationId xmlns:a16="http://schemas.microsoft.com/office/drawing/2014/main" id="{952CFEDA-FD27-C52E-2BDD-7693BDF0CB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0512" y="1496037"/>
            <a:ext cx="2271975" cy="1932963"/>
          </a:xfrm>
          <a:prstGeom prst="rect">
            <a:avLst/>
          </a:prstGeom>
        </p:spPr>
      </p:pic>
      <p:graphicFrame>
        <p:nvGraphicFramePr>
          <p:cNvPr id="8" name="Diagram 7">
            <a:extLst>
              <a:ext uri="{FF2B5EF4-FFF2-40B4-BE49-F238E27FC236}">
                <a16:creationId xmlns:a16="http://schemas.microsoft.com/office/drawing/2014/main" id="{D78F0F7B-04F6-C5DB-0995-C3E53134E35B}"/>
              </a:ext>
            </a:extLst>
          </p:cNvPr>
          <p:cNvGraphicFramePr/>
          <p:nvPr>
            <p:extLst>
              <p:ext uri="{D42A27DB-BD31-4B8C-83A1-F6EECF244321}">
                <p14:modId xmlns:p14="http://schemas.microsoft.com/office/powerpoint/2010/main" val="729936212"/>
              </p:ext>
            </p:extLst>
          </p:nvPr>
        </p:nvGraphicFramePr>
        <p:xfrm>
          <a:off x="6698751" y="1370048"/>
          <a:ext cx="5414228" cy="3229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8" descr="Schoolwide rules posted in English and Spanish">
            <a:extLst>
              <a:ext uri="{FF2B5EF4-FFF2-40B4-BE49-F238E27FC236}">
                <a16:creationId xmlns:a16="http://schemas.microsoft.com/office/drawing/2014/main" id="{47E4D70B-A7E4-40F4-AF4B-A55A01199B9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463019" y="4829324"/>
            <a:ext cx="2481495" cy="1787220"/>
          </a:xfrm>
          <a:prstGeom prst="rect">
            <a:avLst/>
          </a:prstGeom>
          <a:noFill/>
          <a:ln w="190500">
            <a:solidFill>
              <a:schemeClr val="lt1">
                <a:hueOff val="0"/>
                <a:satOff val="0"/>
                <a:lumOff val="0"/>
              </a:schemeClr>
            </a:solidFill>
            <a:miter lim="800000"/>
            <a:headEnd/>
            <a:tailEnd/>
          </a:ln>
        </p:spPr>
      </p:pic>
      <p:pic>
        <p:nvPicPr>
          <p:cNvPr id="10" name="Picture 3">
            <a:extLst>
              <a:ext uri="{FF2B5EF4-FFF2-40B4-BE49-F238E27FC236}">
                <a16:creationId xmlns:a16="http://schemas.microsoft.com/office/drawing/2014/main" id="{50B33E81-2CB8-E09E-FE34-79C554F58F8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65999" y="3651027"/>
            <a:ext cx="3325911" cy="293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text, furniture, mat&#10;&#10;Description automatically generated">
            <a:extLst>
              <a:ext uri="{FF2B5EF4-FFF2-40B4-BE49-F238E27FC236}">
                <a16:creationId xmlns:a16="http://schemas.microsoft.com/office/drawing/2014/main" id="{F9830DFF-5BF7-C452-567A-A187249C5CE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94723" y="1394511"/>
            <a:ext cx="1670718" cy="939779"/>
          </a:xfrm>
          <a:prstGeom prst="rect">
            <a:avLst/>
          </a:prstGeom>
        </p:spPr>
      </p:pic>
    </p:spTree>
    <p:extLst>
      <p:ext uri="{BB962C8B-B14F-4D97-AF65-F5344CB8AC3E}">
        <p14:creationId xmlns:p14="http://schemas.microsoft.com/office/powerpoint/2010/main" val="256950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2705596" y="279030"/>
            <a:ext cx="7105874" cy="634200"/>
          </a:xfrm>
        </p:spPr>
        <p:txBody>
          <a:bodyPr/>
          <a:lstStyle/>
          <a:p>
            <a:r>
              <a:rPr lang="en-US" sz="4400" dirty="0"/>
              <a:t>Behavioral Expectations</a:t>
            </a:r>
          </a:p>
        </p:txBody>
      </p:sp>
      <p:pic>
        <p:nvPicPr>
          <p:cNvPr id="10" name="Picture 11">
            <a:extLst>
              <a:ext uri="{FF2B5EF4-FFF2-40B4-BE49-F238E27FC236}">
                <a16:creationId xmlns:a16="http://schemas.microsoft.com/office/drawing/2014/main" id="{822A073E-10AF-394D-8645-184D81E59C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431" y="1565142"/>
            <a:ext cx="6086309" cy="4097665"/>
          </a:xfrm>
          <a:prstGeom prst="rect">
            <a:avLst/>
          </a:prstGeom>
          <a:ln>
            <a:solidFill>
              <a:schemeClr val="accent5"/>
            </a:solidFill>
          </a:ln>
        </p:spPr>
      </p:pic>
      <p:grpSp>
        <p:nvGrpSpPr>
          <p:cNvPr id="6" name="Group 5">
            <a:extLst>
              <a:ext uri="{FF2B5EF4-FFF2-40B4-BE49-F238E27FC236}">
                <a16:creationId xmlns:a16="http://schemas.microsoft.com/office/drawing/2014/main" id="{A66B756C-7D88-AE47-BDF2-12A8CEA31075}"/>
              </a:ext>
            </a:extLst>
          </p:cNvPr>
          <p:cNvGrpSpPr/>
          <p:nvPr/>
        </p:nvGrpSpPr>
        <p:grpSpPr>
          <a:xfrm>
            <a:off x="490890" y="34408"/>
            <a:ext cx="1903381" cy="1286112"/>
            <a:chOff x="3670483" y="0"/>
            <a:chExt cx="2096597" cy="1649759"/>
          </a:xfrm>
          <a:solidFill>
            <a:schemeClr val="accent5">
              <a:lumMod val="20000"/>
              <a:lumOff val="80000"/>
            </a:schemeClr>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a:ln>
                    <a:noFill/>
                  </a:ln>
                  <a:solidFill>
                    <a:srgbClr val="160E44"/>
                  </a:solidFill>
                  <a:effectLst/>
                  <a:uLnTx/>
                  <a:uFillTx/>
                  <a:latin typeface="Arial"/>
                  <a:ea typeface="+mn-ea"/>
                  <a:cs typeface="+mn-cs"/>
                </a:rPr>
                <a:t>Define</a:t>
              </a:r>
            </a:p>
          </p:txBody>
        </p:sp>
      </p:grpSp>
      <p:pic>
        <p:nvPicPr>
          <p:cNvPr id="2" name="Picture 1">
            <a:extLst>
              <a:ext uri="{FF2B5EF4-FFF2-40B4-BE49-F238E27FC236}">
                <a16:creationId xmlns:a16="http://schemas.microsoft.com/office/drawing/2014/main" id="{9DFAF058-574A-BDDC-CB58-492BA717C7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7893" y="1565142"/>
            <a:ext cx="5523145" cy="4098524"/>
          </a:xfrm>
          <a:prstGeom prst="rect">
            <a:avLst/>
          </a:prstGeom>
        </p:spPr>
      </p:pic>
    </p:spTree>
    <p:extLst>
      <p:ext uri="{BB962C8B-B14F-4D97-AF65-F5344CB8AC3E}">
        <p14:creationId xmlns:p14="http://schemas.microsoft.com/office/powerpoint/2010/main" val="9057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E1A860-8B1B-4DE1-8D2D-68F08A0D41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254" y="1282973"/>
            <a:ext cx="2134047" cy="3581217"/>
          </a:xfrm>
          <a:prstGeom prst="rect">
            <a:avLst/>
          </a:prstGeom>
        </p:spPr>
      </p:pic>
      <p:pic>
        <p:nvPicPr>
          <p:cNvPr id="3" name="Picture 2">
            <a:extLst>
              <a:ext uri="{FF2B5EF4-FFF2-40B4-BE49-F238E27FC236}">
                <a16:creationId xmlns:a16="http://schemas.microsoft.com/office/drawing/2014/main" id="{1C701E66-5BA7-4CD0-BC8A-34A29A19D1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1295" y="2512976"/>
            <a:ext cx="2813451" cy="4220177"/>
          </a:xfrm>
          <a:prstGeom prst="rect">
            <a:avLst/>
          </a:prstGeom>
        </p:spPr>
      </p:pic>
      <p:pic>
        <p:nvPicPr>
          <p:cNvPr id="4" name="Picture 3">
            <a:extLst>
              <a:ext uri="{FF2B5EF4-FFF2-40B4-BE49-F238E27FC236}">
                <a16:creationId xmlns:a16="http://schemas.microsoft.com/office/drawing/2014/main" id="{A91C8B5D-D6AA-4648-B34C-923692723B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5974" y="2881104"/>
            <a:ext cx="3701487" cy="3976896"/>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2577B640-F1EF-3C72-7D4A-158EB87A5D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5287513" y="981785"/>
            <a:ext cx="4542280" cy="3062383"/>
          </a:xfrm>
          <a:prstGeom prst="rect">
            <a:avLst/>
          </a:prstGeom>
        </p:spPr>
      </p:pic>
      <p:sp>
        <p:nvSpPr>
          <p:cNvPr id="11" name="Title 10">
            <a:extLst>
              <a:ext uri="{FF2B5EF4-FFF2-40B4-BE49-F238E27FC236}">
                <a16:creationId xmlns:a16="http://schemas.microsoft.com/office/drawing/2014/main" id="{BA567DA3-8546-F4CB-9D38-7B23C0CC0EBD}"/>
              </a:ext>
            </a:extLst>
          </p:cNvPr>
          <p:cNvSpPr>
            <a:spLocks noGrp="1"/>
          </p:cNvSpPr>
          <p:nvPr>
            <p:ph type="title"/>
          </p:nvPr>
        </p:nvSpPr>
        <p:spPr>
          <a:xfrm>
            <a:off x="352962" y="317517"/>
            <a:ext cx="9378000" cy="845600"/>
          </a:xfrm>
        </p:spPr>
        <p:txBody>
          <a:bodyPr/>
          <a:lstStyle/>
          <a:p>
            <a:r>
              <a:rPr lang="en-US" dirty="0"/>
              <a:t>Remember Signage</a:t>
            </a:r>
          </a:p>
        </p:txBody>
      </p:sp>
    </p:spTree>
    <p:extLst>
      <p:ext uri="{BB962C8B-B14F-4D97-AF65-F5344CB8AC3E}">
        <p14:creationId xmlns:p14="http://schemas.microsoft.com/office/powerpoint/2010/main" val="216036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640549" y="1891185"/>
            <a:ext cx="7199527" cy="3213388"/>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3255" indent="-457200">
              <a:spcBef>
                <a:spcPts val="600"/>
              </a:spcBef>
              <a:spcAft>
                <a:spcPts val="600"/>
              </a:spcAft>
              <a:buSzPct val="100000"/>
              <a:buFont typeface="Arial" panose="020B0604020202020204" pitchFamily="34" charset="0"/>
              <a:buChar char="•"/>
            </a:pPr>
            <a:r>
              <a:rPr lang="en-US" sz="2800" dirty="0">
                <a:solidFill>
                  <a:srgbClr val="222F28"/>
                </a:solidFill>
              </a:rPr>
              <a:t>How far have you gotten with the first 3 steps?  </a:t>
            </a:r>
          </a:p>
          <a:p>
            <a:pPr marL="643255" indent="-457200">
              <a:spcBef>
                <a:spcPts val="600"/>
              </a:spcBef>
              <a:spcAft>
                <a:spcPts val="600"/>
              </a:spcAft>
              <a:buSzPct val="100000"/>
              <a:buFont typeface="Arial" panose="020B0604020202020204" pitchFamily="34" charset="0"/>
              <a:buChar char="•"/>
            </a:pPr>
            <a:r>
              <a:rPr lang="en-US" sz="2800" dirty="0">
                <a:solidFill>
                  <a:srgbClr val="222F28"/>
                </a:solidFill>
              </a:rPr>
              <a:t>Have you asked staff, students and families for feedback?</a:t>
            </a:r>
          </a:p>
          <a:p>
            <a:pPr marL="643255" indent="-457200">
              <a:spcBef>
                <a:spcPts val="600"/>
              </a:spcBef>
              <a:spcAft>
                <a:spcPts val="600"/>
              </a:spcAft>
              <a:buSzPct val="100000"/>
              <a:buFont typeface="Arial" panose="020B0604020202020204" pitchFamily="34" charset="0"/>
              <a:buChar char="•"/>
            </a:pPr>
            <a:r>
              <a:rPr lang="en-US" sz="2800" dirty="0">
                <a:solidFill>
                  <a:srgbClr val="222F28"/>
                </a:solidFill>
              </a:rPr>
              <a:t>What do you still need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dirty="0">
                <a:solidFill>
                  <a:srgbClr val="222F28"/>
                </a:solidFill>
                <a:cs typeface="Calibri Light"/>
              </a:rPr>
              <a:t>Grows and Glows</a:t>
            </a:r>
            <a:endParaRPr lang="en-US" sz="3733" dirty="0">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7878593" y="2875845"/>
            <a:ext cx="1828665" cy="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3 minutes</a:t>
            </a:r>
          </a:p>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lang="en-US" sz="2100" kern="0" dirty="0">
                <a:solidFill>
                  <a:prstClr val="white"/>
                </a:solidFill>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688411" y="6165488"/>
            <a:ext cx="2628025" cy="4248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B76FEDCE-7479-C958-731C-C0132EDC1BB0}"/>
              </a:ext>
            </a:extLst>
          </p:cNvPr>
          <p:cNvSpPr txBox="1">
            <a:spLocks/>
          </p:cNvSpPr>
          <p:nvPr/>
        </p:nvSpPr>
        <p:spPr>
          <a:xfrm>
            <a:off x="7698509" y="5629683"/>
            <a:ext cx="2628025" cy="4248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prstClr val="white"/>
                </a:solidFill>
              </a:rPr>
              <a:t>Teams</a:t>
            </a:r>
            <a:endPar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1179474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37605" y="1362180"/>
            <a:ext cx="8969299" cy="4487902"/>
          </a:xfrm>
          <a:solidFill>
            <a:schemeClr val="bg2">
              <a:lumMod val="20000"/>
              <a:lumOff val="80000"/>
            </a:schemeClr>
          </a:solidFill>
          <a:ln>
            <a:solidFill>
              <a:schemeClr val="tx2">
                <a:lumMod val="10000"/>
              </a:schemeClr>
            </a:solidFill>
          </a:ln>
        </p:spPr>
        <p:txBody>
          <a:bodyPr numCol="2"/>
          <a:lstStyle/>
          <a:p>
            <a:pPr marL="202565" indent="0">
              <a:lnSpc>
                <a:spcPct val="90000"/>
              </a:lnSpc>
              <a:buClr>
                <a:schemeClr val="bg1"/>
              </a:buClr>
              <a:buNone/>
            </a:pPr>
            <a:endParaRPr lang="en-US" sz="2200" dirty="0">
              <a:solidFill>
                <a:schemeClr val="tx1"/>
              </a:solidFill>
              <a:latin typeface="Calibri"/>
              <a:ea typeface="ＭＳ Ｐゴシック"/>
              <a:cs typeface="Calibri"/>
            </a:endParaRPr>
          </a:p>
          <a:p>
            <a:pPr marL="202565" indent="0">
              <a:lnSpc>
                <a:spcPct val="90000"/>
              </a:lnSpc>
              <a:buClr>
                <a:schemeClr val="bg1"/>
              </a:buClr>
              <a:buNone/>
            </a:pPr>
            <a:r>
              <a:rPr lang="en-US" sz="2200" dirty="0">
                <a:solidFill>
                  <a:schemeClr val="tx1"/>
                </a:solidFill>
                <a:latin typeface="Calibri"/>
                <a:ea typeface="ＭＳ Ｐゴシック"/>
                <a:cs typeface="Calibri"/>
              </a:rPr>
              <a:t>1. Randomize participants into 4 or 5 groups.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2. In each group take turns sharing . one PBIS feature your team has developed. (4 or 5 mins) Share the process your team had for creating that feature, gathering feedback, and finalizing that features.  </a:t>
            </a:r>
            <a:r>
              <a:rPr lang="en-US" sz="1800" i="1" dirty="0">
                <a:solidFill>
                  <a:schemeClr val="tx1"/>
                </a:solidFill>
                <a:latin typeface="Calibri"/>
                <a:ea typeface="ＭＳ Ｐゴシック"/>
                <a:cs typeface="Calibri"/>
              </a:rPr>
              <a:t>i.e. expectations, teaching matrix, lesson plans, a hope/goal identified, consistent team schedule &amp; protocols, representative team including family and students, staff presentation</a:t>
            </a:r>
            <a:endParaRPr lang="en-US" sz="2200" dirty="0">
              <a:solidFill>
                <a:schemeClr val="tx1"/>
              </a:solidFill>
              <a:latin typeface="Calibri"/>
              <a:ea typeface="ＭＳ Ｐゴシック"/>
              <a:cs typeface="Calibri"/>
            </a:endParaRP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3. Ask questions and take good notes.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4. Bring new examples back to your team for action planning!</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8993555" cy="845600"/>
          </a:xfrm>
          <a:solidFill>
            <a:schemeClr val="accent3">
              <a:lumMod val="20000"/>
              <a:lumOff val="80000"/>
            </a:schemeClr>
          </a:solidFill>
          <a:ln>
            <a:solidFill>
              <a:schemeClr val="tx2">
                <a:lumMod val="10000"/>
              </a:schemeClr>
            </a:solidFill>
          </a:ln>
        </p:spPr>
        <p:txBody>
          <a:bodyPr/>
          <a:lstStyle/>
          <a:p>
            <a:r>
              <a:rPr lang="en-US" sz="3600" dirty="0">
                <a:solidFill>
                  <a:srgbClr val="1B190F"/>
                </a:solidFill>
              </a:rPr>
              <a:t>ACTIVITY: Sharing Grows and Glows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692844" y="499666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473996" y="2388860"/>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057487" y="553464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schemeClr val="bg1"/>
                </a:solidFill>
                <a:effectLst/>
                <a:uLnTx/>
                <a:uFillTx/>
                <a:latin typeface="Hind Vadodara"/>
                <a:cs typeface="Hind Vadodara"/>
                <a:sym typeface="Hind Vadodara"/>
              </a:rPr>
              <a:t>20 minutes</a:t>
            </a:r>
          </a:p>
        </p:txBody>
      </p:sp>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9614327" y="1663329"/>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srgbClr val="434343"/>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Randomized Small Groups</a:t>
            </a:r>
            <a:endParaRPr kumimoji="0" lang="en-US" sz="1200" b="0" i="0" u="none" strike="noStrike" kern="1200" cap="none" spc="0" normalizeH="0" baseline="0" noProof="0">
              <a:ln>
                <a:noFill/>
              </a:ln>
              <a:solidFill>
                <a:prstClr val="white"/>
              </a:solidFill>
              <a:effectLst/>
              <a:uLnTx/>
              <a:uFillTx/>
              <a:latin typeface="Hind Vadodara"/>
              <a:cs typeface="Hind Vadodara"/>
              <a:sym typeface="Hind Vadodara"/>
            </a:endParaRPr>
          </a:p>
        </p:txBody>
      </p:sp>
      <p:pic>
        <p:nvPicPr>
          <p:cNvPr id="52" name="Picture 51">
            <a:extLst>
              <a:ext uri="{FF2B5EF4-FFF2-40B4-BE49-F238E27FC236}">
                <a16:creationId xmlns:a16="http://schemas.microsoft.com/office/drawing/2014/main" id="{7848A6E7-0775-196B-39D2-762FFC265662}"/>
              </a:ext>
            </a:extLst>
          </p:cNvPr>
          <p:cNvPicPr>
            <a:picLocks noChangeAspect="1"/>
          </p:cNvPicPr>
          <p:nvPr/>
        </p:nvPicPr>
        <p:blipFill>
          <a:blip r:embed="rId3"/>
          <a:stretch>
            <a:fillRect/>
          </a:stretch>
        </p:blipFill>
        <p:spPr>
          <a:xfrm>
            <a:off x="5502349" y="3624255"/>
            <a:ext cx="4773687" cy="2397377"/>
          </a:xfrm>
          <a:prstGeom prst="rect">
            <a:avLst/>
          </a:prstGeom>
        </p:spPr>
      </p:pic>
    </p:spTree>
    <p:extLst>
      <p:ext uri="{BB962C8B-B14F-4D97-AF65-F5344CB8AC3E}">
        <p14:creationId xmlns:p14="http://schemas.microsoft.com/office/powerpoint/2010/main" val="12176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xEl>
                                              <p:pRg st="0" end="0"/>
                                            </p:txEl>
                                          </p:spTgt>
                                        </p:tgtEl>
                                        <p:attrNameLst>
                                          <p:attrName>style.visibility</p:attrName>
                                        </p:attrNameLst>
                                      </p:cBhvr>
                                      <p:to>
                                        <p:strVal val="visible"/>
                                      </p:to>
                                    </p:set>
                                    <p:animEffect transition="in" filter="wipe(left)">
                                      <p:cBhvr>
                                        <p:cTn id="10"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1064331"/>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1064330"/>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data-based procedures for monitoring</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94550" y="101564"/>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mn-ea"/>
                <a:cs typeface="Poppins Medium" panose="020B0604020202020204" charset="0"/>
                <a:sym typeface="Arial"/>
              </a:rPr>
              <a:t>PBIS</a:t>
            </a:r>
          </a:p>
        </p:txBody>
      </p:sp>
      <p:sp>
        <p:nvSpPr>
          <p:cNvPr id="2" name="Rectangle 1">
            <a:extLst>
              <a:ext uri="{FF2B5EF4-FFF2-40B4-BE49-F238E27FC236}">
                <a16:creationId xmlns:a16="http://schemas.microsoft.com/office/drawing/2014/main" id="{C1775FB6-2397-B62C-923E-C2BCDC8DC8EA}"/>
              </a:ext>
            </a:extLst>
          </p:cNvPr>
          <p:cNvSpPr/>
          <p:nvPr/>
        </p:nvSpPr>
        <p:spPr>
          <a:xfrm>
            <a:off x="74428" y="4421835"/>
            <a:ext cx="5897239" cy="116938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5DE6D2E2-AB28-4360-F3E7-5DB07FB13A15}"/>
              </a:ext>
            </a:extLst>
          </p:cNvPr>
          <p:cNvSpPr/>
          <p:nvPr/>
        </p:nvSpPr>
        <p:spPr>
          <a:xfrm>
            <a:off x="5971381" y="1002878"/>
            <a:ext cx="6026069" cy="112478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26988B12-9797-18E5-F108-6F8632F86E58}"/>
              </a:ext>
            </a:extLst>
          </p:cNvPr>
          <p:cNvSpPr/>
          <p:nvPr/>
        </p:nvSpPr>
        <p:spPr>
          <a:xfrm>
            <a:off x="5971381" y="4421834"/>
            <a:ext cx="6026069" cy="118954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6707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D4DD-C052-AFEB-ECC5-B32D16F52794}"/>
              </a:ext>
            </a:extLst>
          </p:cNvPr>
          <p:cNvSpPr>
            <a:spLocks noGrp="1"/>
          </p:cNvSpPr>
          <p:nvPr>
            <p:ph type="ctrTitle"/>
          </p:nvPr>
        </p:nvSpPr>
        <p:spPr>
          <a:xfrm>
            <a:off x="2489824" y="2324520"/>
            <a:ext cx="8751600" cy="1755600"/>
          </a:xfrm>
        </p:spPr>
        <p:txBody>
          <a:bodyPr/>
          <a:lstStyle/>
          <a:p>
            <a:r>
              <a:rPr lang="en-US" sz="6000" dirty="0"/>
              <a:t>Teaching Expectations</a:t>
            </a:r>
            <a:br>
              <a:rPr lang="en-US" sz="6600" dirty="0"/>
            </a:br>
            <a:endParaRPr lang="en-US" sz="6600" dirty="0"/>
          </a:p>
        </p:txBody>
      </p:sp>
    </p:spTree>
    <p:extLst>
      <p:ext uri="{BB962C8B-B14F-4D97-AF65-F5344CB8AC3E}">
        <p14:creationId xmlns:p14="http://schemas.microsoft.com/office/powerpoint/2010/main" val="189218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492078" y="318005"/>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aphicFrame>
        <p:nvGraphicFramePr>
          <p:cNvPr id="9" name="Diagram 8">
            <a:extLst>
              <a:ext uri="{FF2B5EF4-FFF2-40B4-BE49-F238E27FC236}">
                <a16:creationId xmlns:a16="http://schemas.microsoft.com/office/drawing/2014/main" id="{8970C876-00E9-5947-9A4D-BB673ABC870D}"/>
              </a:ext>
            </a:extLst>
          </p:cNvPr>
          <p:cNvGraphicFramePr/>
          <p:nvPr>
            <p:extLst>
              <p:ext uri="{D42A27DB-BD31-4B8C-83A1-F6EECF244321}">
                <p14:modId xmlns:p14="http://schemas.microsoft.com/office/powerpoint/2010/main" val="1487449724"/>
              </p:ext>
            </p:extLst>
          </p:nvPr>
        </p:nvGraphicFramePr>
        <p:xfrm>
          <a:off x="-881018" y="1706505"/>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a:extLst>
              <a:ext uri="{FF2B5EF4-FFF2-40B4-BE49-F238E27FC236}">
                <a16:creationId xmlns:a16="http://schemas.microsoft.com/office/drawing/2014/main" id="{D17906E1-26B7-7785-02BD-D8969205A513}"/>
              </a:ext>
            </a:extLst>
          </p:cNvPr>
          <p:cNvPicPr>
            <a:picLocks noChangeAspect="1"/>
          </p:cNvPicPr>
          <p:nvPr/>
        </p:nvPicPr>
        <p:blipFill>
          <a:blip r:embed="rId8"/>
          <a:srcRect/>
          <a:stretch>
            <a:fillRect/>
          </a:stretch>
        </p:blipFill>
        <p:spPr bwMode="auto">
          <a:xfrm>
            <a:off x="5845301" y="1507963"/>
            <a:ext cx="4523044" cy="5350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id="{EC3E18A1-A1F9-7FCD-7F1B-F99444636B24}"/>
              </a:ext>
            </a:extLst>
          </p:cNvPr>
          <p:cNvSpPr/>
          <p:nvPr/>
        </p:nvSpPr>
        <p:spPr>
          <a:xfrm>
            <a:off x="10477703" y="6188543"/>
            <a:ext cx="1714297" cy="6001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defTabSz="1219170">
              <a:buClr>
                <a:srgbClr val="000000"/>
              </a:buClr>
              <a:defRPr/>
            </a:pPr>
            <a:r>
              <a:rPr lang="en-US" sz="1100" kern="0" dirty="0">
                <a:solidFill>
                  <a:srgbClr val="FFFFFF"/>
                </a:solidFill>
                <a:latin typeface="Hind Vadodara" panose="020B0604020202020204" charset="0"/>
                <a:cs typeface="Hind Vadodara" panose="020B0604020202020204" charset="0"/>
                <a:sym typeface="Arial"/>
              </a:rPr>
              <a:t>Simonsen, Myers, Everett, </a:t>
            </a:r>
            <a:r>
              <a:rPr lang="en-US" sz="1100" kern="0" dirty="0" err="1">
                <a:solidFill>
                  <a:srgbClr val="FFFFFF"/>
                </a:solidFill>
                <a:latin typeface="Hind Vadodara" panose="020B0604020202020204" charset="0"/>
                <a:cs typeface="Hind Vadodara" panose="020B0604020202020204" charset="0"/>
                <a:sym typeface="Arial"/>
              </a:rPr>
              <a:t>Sugai</a:t>
            </a:r>
            <a:r>
              <a:rPr lang="en-US" sz="1100" kern="0" dirty="0">
                <a:solidFill>
                  <a:srgbClr val="FFFFFF"/>
                </a:solidFill>
                <a:latin typeface="Hind Vadodara" panose="020B0604020202020204" charset="0"/>
                <a:cs typeface="Hind Vadodara" panose="020B0604020202020204" charset="0"/>
                <a:sym typeface="Arial"/>
              </a:rPr>
              <a:t>, Spencer, &amp; </a:t>
            </a:r>
            <a:r>
              <a:rPr lang="en-US" sz="1100" kern="0" dirty="0" err="1">
                <a:solidFill>
                  <a:srgbClr val="FFFFFF"/>
                </a:solidFill>
                <a:latin typeface="Hind Vadodara" panose="020B0604020202020204" charset="0"/>
                <a:cs typeface="Hind Vadodara" panose="020B0604020202020204" charset="0"/>
                <a:sym typeface="Arial"/>
              </a:rPr>
              <a:t>LaBreck</a:t>
            </a:r>
            <a:r>
              <a:rPr lang="en-US" sz="1100" kern="0" dirty="0">
                <a:solidFill>
                  <a:srgbClr val="FFFFFF"/>
                </a:solidFill>
                <a:latin typeface="Hind Vadodara" panose="020B0604020202020204" charset="0"/>
                <a:cs typeface="Hind Vadodara" panose="020B0604020202020204" charset="0"/>
                <a:sym typeface="Arial"/>
              </a:rPr>
              <a:t> (2012)</a:t>
            </a:r>
          </a:p>
        </p:txBody>
      </p:sp>
      <p:sp>
        <p:nvSpPr>
          <p:cNvPr id="11" name="Title 1">
            <a:extLst>
              <a:ext uri="{FF2B5EF4-FFF2-40B4-BE49-F238E27FC236}">
                <a16:creationId xmlns:a16="http://schemas.microsoft.com/office/drawing/2014/main" id="{A7BE30E4-632D-F91C-2D34-5C0E9EB78FE0}"/>
              </a:ext>
            </a:extLst>
          </p:cNvPr>
          <p:cNvSpPr>
            <a:spLocks noGrp="1"/>
          </p:cNvSpPr>
          <p:nvPr>
            <p:ph type="title"/>
          </p:nvPr>
        </p:nvSpPr>
        <p:spPr>
          <a:xfrm>
            <a:off x="10368345" y="1906078"/>
            <a:ext cx="1593283" cy="660431"/>
          </a:xfrm>
        </p:spPr>
        <p:txBody>
          <a:bodyPr/>
          <a:lstStyle/>
          <a:p>
            <a:r>
              <a:rPr lang="en-US" sz="2800" dirty="0"/>
              <a:t>SOCIAL </a:t>
            </a:r>
            <a:br>
              <a:rPr lang="en-US" sz="2800" dirty="0"/>
            </a:br>
            <a:r>
              <a:rPr lang="en-US" sz="2800" dirty="0"/>
              <a:t>SKILL </a:t>
            </a:r>
            <a:br>
              <a:rPr lang="en-US" sz="2800" dirty="0"/>
            </a:br>
            <a:r>
              <a:rPr lang="en-US" sz="2800" dirty="0"/>
              <a:t>LESSON </a:t>
            </a:r>
            <a:br>
              <a:rPr lang="en-US" sz="2800" dirty="0"/>
            </a:br>
            <a:r>
              <a:rPr lang="en-US" sz="2800" dirty="0"/>
              <a:t>PLAN</a:t>
            </a:r>
          </a:p>
        </p:txBody>
      </p:sp>
    </p:spTree>
    <p:extLst>
      <p:ext uri="{BB962C8B-B14F-4D97-AF65-F5344CB8AC3E}">
        <p14:creationId xmlns:p14="http://schemas.microsoft.com/office/powerpoint/2010/main" val="103739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798022" y="317870"/>
          <a:ext cx="10850880" cy="6222262"/>
        </p:xfrm>
        <a:graphic>
          <a:graphicData uri="http://schemas.openxmlformats.org/drawingml/2006/table">
            <a:tbl>
              <a:tblPr>
                <a:tableStyleId>{BC89EF96-8CEA-46FF-86C4-4CE0E7609802}</a:tableStyleId>
              </a:tblPr>
              <a:tblGrid>
                <a:gridCol w="421179">
                  <a:extLst>
                    <a:ext uri="{9D8B030D-6E8A-4147-A177-3AD203B41FA5}">
                      <a16:colId xmlns:a16="http://schemas.microsoft.com/office/drawing/2014/main" val="20000"/>
                    </a:ext>
                  </a:extLst>
                </a:gridCol>
                <a:gridCol w="1407621">
                  <a:extLst>
                    <a:ext uri="{9D8B030D-6E8A-4147-A177-3AD203B41FA5}">
                      <a16:colId xmlns:a16="http://schemas.microsoft.com/office/drawing/2014/main" val="20001"/>
                    </a:ext>
                  </a:extLst>
                </a:gridCol>
                <a:gridCol w="1982415">
                  <a:extLst>
                    <a:ext uri="{9D8B030D-6E8A-4147-A177-3AD203B41FA5}">
                      <a16:colId xmlns:a16="http://schemas.microsoft.com/office/drawing/2014/main" val="20002"/>
                    </a:ext>
                  </a:extLst>
                </a:gridCol>
                <a:gridCol w="1117321">
                  <a:extLst>
                    <a:ext uri="{9D8B030D-6E8A-4147-A177-3AD203B41FA5}">
                      <a16:colId xmlns:a16="http://schemas.microsoft.com/office/drawing/2014/main" val="20003"/>
                    </a:ext>
                  </a:extLst>
                </a:gridCol>
                <a:gridCol w="1318051">
                  <a:extLst>
                    <a:ext uri="{9D8B030D-6E8A-4147-A177-3AD203B41FA5}">
                      <a16:colId xmlns:a16="http://schemas.microsoft.com/office/drawing/2014/main" val="20004"/>
                    </a:ext>
                  </a:extLst>
                </a:gridCol>
                <a:gridCol w="1108440">
                  <a:extLst>
                    <a:ext uri="{9D8B030D-6E8A-4147-A177-3AD203B41FA5}">
                      <a16:colId xmlns:a16="http://schemas.microsoft.com/office/drawing/2014/main" val="20005"/>
                    </a:ext>
                  </a:extLst>
                </a:gridCol>
                <a:gridCol w="1046271">
                  <a:extLst>
                    <a:ext uri="{9D8B030D-6E8A-4147-A177-3AD203B41FA5}">
                      <a16:colId xmlns:a16="http://schemas.microsoft.com/office/drawing/2014/main" val="20006"/>
                    </a:ext>
                  </a:extLst>
                </a:gridCol>
                <a:gridCol w="1223903">
                  <a:extLst>
                    <a:ext uri="{9D8B030D-6E8A-4147-A177-3AD203B41FA5}">
                      <a16:colId xmlns:a16="http://schemas.microsoft.com/office/drawing/2014/main" val="20007"/>
                    </a:ext>
                  </a:extLst>
                </a:gridCol>
                <a:gridCol w="1225679">
                  <a:extLst>
                    <a:ext uri="{9D8B030D-6E8A-4147-A177-3AD203B41FA5}">
                      <a16:colId xmlns:a16="http://schemas.microsoft.com/office/drawing/2014/main" val="20008"/>
                    </a:ext>
                  </a:extLst>
                </a:gridCol>
              </a:tblGrid>
              <a:tr h="65804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300" b="0" u="none" strike="noStrike" cap="none" normalizeH="0" baseline="0" dirty="0">
                          <a:ln>
                            <a:noFill/>
                          </a:ln>
                          <a:solidFill>
                            <a:schemeClr val="bg1"/>
                          </a:solidFill>
                          <a:effectLst/>
                          <a:latin typeface="Hind Vadodara" panose="020B0604020202020204" charset="0"/>
                          <a:cs typeface="Hind Vadodara" panose="020B0604020202020204" charset="0"/>
                        </a:rPr>
                        <a:t>Teaching Matrix</a:t>
                      </a:r>
                      <a:endParaRPr kumimoji="0" lang="en-US" sz="2300" b="0" i="0" u="none" strike="noStrike" cap="none" normalizeH="0" baseline="0" dirty="0">
                        <a:ln>
                          <a:noFill/>
                        </a:ln>
                        <a:solidFill>
                          <a:schemeClr val="bg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u="none" strike="noStrike" cap="none" normalizeH="0" baseline="0" dirty="0">
                          <a:ln>
                            <a:noFill/>
                          </a:ln>
                          <a:solidFill>
                            <a:schemeClr val="bg1"/>
                          </a:solidFill>
                          <a:effectLst/>
                          <a:latin typeface="Hind Vadodara" panose="020B0604020202020204" charset="0"/>
                          <a:cs typeface="Hind Vadodara" panose="020B0604020202020204" charset="0"/>
                        </a:rPr>
                        <a:t>Settings</a:t>
                      </a:r>
                      <a:endParaRPr kumimoji="0" lang="en-US" sz="19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9" marB="45719" anchor="ctr" horzOverflow="overflow">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54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All Settings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Hallways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Playgrounds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Cafeteria</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Library/</a:t>
                      </a:r>
                      <a:endParaRPr kumimoji="0" lang="en-US" sz="1200" b="0" u="none" strike="noStrike" cap="none" normalizeH="0" baseline="0" dirty="0">
                        <a:ln>
                          <a:noFill/>
                        </a:ln>
                        <a:solidFill>
                          <a:schemeClr val="tx1"/>
                        </a:solidFill>
                        <a:effectLst/>
                        <a:latin typeface="Hind Vadodara" panose="020B0604020202020204" charset="0"/>
                        <a:cs typeface="Hind Vadodara" panose="020B060402020202020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Computer Lab</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Assembly</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Bus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extLst>
                  <a:ext uri="{0D108BD9-81ED-4DB2-BD59-A6C34878D82A}">
                    <a16:rowId xmlns:a16="http://schemas.microsoft.com/office/drawing/2014/main" val="10001"/>
                  </a:ext>
                </a:extLst>
              </a:tr>
              <a:tr h="157998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u="none" strike="noStrike" cap="none" normalizeH="0" baseline="0" dirty="0">
                          <a:ln>
                            <a:noFill/>
                          </a:ln>
                          <a:solidFill>
                            <a:schemeClr val="bg1"/>
                          </a:solidFill>
                          <a:effectLst/>
                          <a:latin typeface="Hind Vadodara" panose="020B0604020202020204" charset="0"/>
                          <a:cs typeface="Hind Vadodara" panose="020B0604020202020204" charset="0"/>
                        </a:rPr>
                        <a:t>Expectations</a:t>
                      </a:r>
                      <a:endParaRPr kumimoji="0" lang="en-US" sz="1900" b="0" i="0" u="none" strike="noStrike" cap="none" normalizeH="0" baseline="0" dirty="0">
                        <a:ln>
                          <a:noFill/>
                        </a:ln>
                        <a:solidFill>
                          <a:schemeClr val="bg1"/>
                        </a:solidFill>
                        <a:effectLst/>
                        <a:latin typeface="Hind Vadodara" panose="020B0604020202020204" charset="0"/>
                        <a:ea typeface="Arial" pitchFamily="-1" charset="0"/>
                        <a:cs typeface="Hind Vadodara" panose="020B0604020202020204" charset="0"/>
                      </a:endParaRPr>
                    </a:p>
                  </a:txBody>
                  <a:tcPr marT="45719" marB="45719" vert="vert270" anchor="ctr" horzOverflow="overflow">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Respect Ourselves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Be on task.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Give your best effort.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Be prepared.</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Walk.</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Have a plan.</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Eat all your food.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Select healthy foods.</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Study, read, compute.</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Sit in one spot.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Watch for your stop.</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2"/>
                  </a:ext>
                </a:extLst>
              </a:tr>
              <a:tr h="15817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Respect Others</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Be kind.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Hands/feet to self.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Help/share with others.</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Use normal voice volume.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Walk to right.</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Play safe.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Share equipment.</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Practice good table manners</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Whisper.</a:t>
                      </a:r>
                      <a:endParaRPr kumimoji="0" lang="en-US" sz="1900" b="0" u="none" strike="noStrike" cap="none" normalizeH="0" baseline="0" dirty="0">
                        <a:ln>
                          <a:noFill/>
                        </a:ln>
                        <a:solidFill>
                          <a:schemeClr val="tx1"/>
                        </a:solidFill>
                        <a:effectLst/>
                        <a:latin typeface="Hind Vadodara" panose="020B0604020202020204" charset="0"/>
                        <a:cs typeface="Hind Vadodara" panose="020B060402020202020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Return books.</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Listen/watch.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appropriate applause.</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Use a quiet voice.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Stay in your seat.</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3"/>
                  </a:ext>
                </a:extLst>
              </a:tr>
              <a:tr h="157998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Respect Property</a:t>
                      </a:r>
                      <a:endParaRPr kumimoji="0" lang="en-US" sz="20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Recycle.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Clean up after self.</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Pick up litter.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Maintain physical space.</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Use equipment properly.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Put litter in garbage can.</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Replace trays &amp; utensils.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Clean up eating area.</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Push in chairs.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a:ln>
                            <a:noFill/>
                          </a:ln>
                          <a:solidFill>
                            <a:schemeClr val="tx1"/>
                          </a:solidFill>
                          <a:effectLst/>
                          <a:latin typeface="Hind Vadodara" panose="020B0604020202020204" charset="0"/>
                          <a:cs typeface="Hind Vadodara" panose="020B0604020202020204" charset="0"/>
                        </a:rPr>
                        <a:t>Treat books carefully.</a:t>
                      </a:r>
                      <a:endParaRPr kumimoji="0" lang="en-US" sz="2400" b="0" i="0" u="none" strike="noStrike" cap="none" normalizeH="0" baseline="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Pick up.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Treat chairs appropriately.</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Wipe your feet.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a:ln>
                            <a:noFill/>
                          </a:ln>
                          <a:solidFill>
                            <a:schemeClr val="tx1"/>
                          </a:solidFill>
                          <a:effectLst/>
                          <a:latin typeface="Hind Vadodara" panose="020B0604020202020204" charset="0"/>
                          <a:cs typeface="Hind Vadodara" panose="020B0604020202020204" charset="0"/>
                        </a:rPr>
                        <a:t>Sit appropriately.</a:t>
                      </a:r>
                      <a:endParaRPr kumimoji="0" lang="en-US" sz="2400" b="0" i="0" u="none" strike="noStrike" cap="none" normalizeH="0" baseline="0" dirty="0">
                        <a:ln>
                          <a:noFill/>
                        </a:ln>
                        <a:solidFill>
                          <a:schemeClr val="tx1"/>
                        </a:solidFill>
                        <a:effectLst/>
                        <a:latin typeface="Hind Vadodara" panose="020B0604020202020204" charset="0"/>
                        <a:ea typeface="Arial" pitchFamily="-1" charset="0"/>
                        <a:cs typeface="Hind Vadodara" panose="020B0604020202020204" charset="0"/>
                      </a:endParaRPr>
                    </a:p>
                  </a:txBody>
                  <a:tcPr marT="45719" marB="45719"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92213" name="Rectangle 59"/>
          <p:cNvSpPr>
            <a:spLocks noChangeArrowheads="1"/>
          </p:cNvSpPr>
          <p:nvPr/>
        </p:nvSpPr>
        <p:spPr bwMode="auto">
          <a:xfrm>
            <a:off x="1735139" y="8121566"/>
            <a:ext cx="184456" cy="492297"/>
          </a:xfrm>
          <a:prstGeom prst="rect">
            <a:avLst/>
          </a:prstGeom>
          <a:noFill/>
          <a:ln w="9525">
            <a:noFill/>
            <a:miter lim="800000"/>
            <a:headEnd/>
            <a:tailEnd/>
          </a:ln>
        </p:spPr>
        <p:txBody>
          <a:bodyPr wrap="none" lIns="91304" tIns="45648" rIns="91304" bIns="45648" anchor="ctr">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br>
              <a:rPr kumimoji="0" lang="en-US" sz="1200" b="0" i="0" u="none" strike="noStrike" kern="0" cap="none" spc="0" normalizeH="0" baseline="0" noProof="0">
                <a:ln>
                  <a:noFill/>
                </a:ln>
                <a:solidFill>
                  <a:srgbClr val="000000"/>
                </a:solidFill>
                <a:effectLst/>
                <a:uLnTx/>
                <a:uFillTx/>
                <a:latin typeface="Arial"/>
                <a:ea typeface="Times New Roman" pitchFamily="-1" charset="0"/>
                <a:cs typeface="Times New Roman" pitchFamily="-1" charset="0"/>
                <a:sym typeface="Arial"/>
              </a:rPr>
            </a:br>
            <a:endParaRPr kumimoji="0" lang="en-US" sz="1400" b="0" i="0" u="none" strike="noStrike" kern="0" cap="none" spc="0" normalizeH="0" baseline="0" noProof="0">
              <a:ln>
                <a:noFill/>
              </a:ln>
              <a:solidFill>
                <a:srgbClr val="000000"/>
              </a:solidFill>
              <a:effectLst/>
              <a:uLnTx/>
              <a:uFillTx/>
              <a:latin typeface="Arial"/>
              <a:ea typeface="Times New Roman" pitchFamily="-1" charset="0"/>
              <a:cs typeface="Times New Roman" pitchFamily="-1" charset="0"/>
              <a:sym typeface="Arial"/>
            </a:endParaRPr>
          </a:p>
        </p:txBody>
      </p:sp>
      <p:sp>
        <p:nvSpPr>
          <p:cNvPr id="5" name="Left Arrow 4"/>
          <p:cNvSpPr>
            <a:spLocks noChangeArrowheads="1"/>
          </p:cNvSpPr>
          <p:nvPr/>
        </p:nvSpPr>
        <p:spPr bwMode="auto">
          <a:xfrm rot="-1679496">
            <a:off x="887349" y="1203372"/>
            <a:ext cx="4267200" cy="1981200"/>
          </a:xfrm>
          <a:prstGeom prst="leftArrow">
            <a:avLst>
              <a:gd name="adj1" fmla="val 50000"/>
              <a:gd name="adj2" fmla="val 49997"/>
            </a:avLst>
          </a:prstGeom>
          <a:ln>
            <a:headEnd/>
            <a:tailEnd/>
          </a:ln>
        </p:spPr>
        <p:style>
          <a:lnRef idx="3">
            <a:schemeClr val="lt1"/>
          </a:lnRef>
          <a:fillRef idx="1">
            <a:schemeClr val="dk1"/>
          </a:fillRef>
          <a:effectRef idx="1">
            <a:schemeClr val="dk1"/>
          </a:effectRef>
          <a:fontRef idx="minor">
            <a:schemeClr val="lt1"/>
          </a:fontRef>
        </p:style>
        <p:txBody>
          <a:bodyPr lIns="91304" tIns="45648" rIns="91304" bIns="45648" anchor="ctr">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FFFF"/>
                </a:solidFill>
                <a:effectLst/>
                <a:uLnTx/>
                <a:uFillTx/>
                <a:latin typeface="Poppins" panose="020B0604020202020204" charset="0"/>
                <a:ea typeface="+mn-ea"/>
                <a:cs typeface="Poppins" panose="020B0604020202020204" charset="0"/>
                <a:sym typeface="Arial"/>
              </a:rPr>
              <a:t>1.  SOCIAL SKILL</a:t>
            </a:r>
          </a:p>
        </p:txBody>
      </p:sp>
      <p:sp>
        <p:nvSpPr>
          <p:cNvPr id="6" name="Left Arrow 5"/>
          <p:cNvSpPr>
            <a:spLocks noChangeArrowheads="1"/>
          </p:cNvSpPr>
          <p:nvPr/>
        </p:nvSpPr>
        <p:spPr bwMode="auto">
          <a:xfrm rot="921348">
            <a:off x="7672223" y="439448"/>
            <a:ext cx="4267200" cy="1981200"/>
          </a:xfrm>
          <a:prstGeom prst="leftArrow">
            <a:avLst>
              <a:gd name="adj1" fmla="val 50000"/>
              <a:gd name="adj2" fmla="val 49997"/>
            </a:avLst>
          </a:prstGeom>
          <a:ln>
            <a:headEnd/>
            <a:tailEnd/>
          </a:ln>
        </p:spPr>
        <p:style>
          <a:lnRef idx="3">
            <a:schemeClr val="lt1"/>
          </a:lnRef>
          <a:fillRef idx="1">
            <a:schemeClr val="dk1"/>
          </a:fillRef>
          <a:effectRef idx="1">
            <a:schemeClr val="dk1"/>
          </a:effectRef>
          <a:fontRef idx="minor">
            <a:schemeClr val="lt1"/>
          </a:fontRef>
        </p:style>
        <p:txBody>
          <a:bodyPr lIns="91304" tIns="45648" rIns="91304" bIns="45648" anchor="ctr">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FFFF"/>
                </a:solidFill>
                <a:effectLst/>
                <a:uLnTx/>
                <a:uFillTx/>
                <a:latin typeface="Poppins" panose="020B0604020202020204" charset="0"/>
                <a:ea typeface="+mn-ea"/>
                <a:cs typeface="Poppins" panose="020B0604020202020204" charset="0"/>
                <a:sym typeface="Arial"/>
              </a:rPr>
              <a:t>2.  NATURAL CONTEXT</a:t>
            </a:r>
          </a:p>
        </p:txBody>
      </p:sp>
      <p:sp>
        <p:nvSpPr>
          <p:cNvPr id="8" name="Right Arrow 7"/>
          <p:cNvSpPr>
            <a:spLocks noChangeArrowheads="1"/>
          </p:cNvSpPr>
          <p:nvPr/>
        </p:nvSpPr>
        <p:spPr bwMode="auto">
          <a:xfrm rot="-1449623">
            <a:off x="3364632" y="4168279"/>
            <a:ext cx="3886200" cy="1981200"/>
          </a:xfrm>
          <a:prstGeom prst="rightArrow">
            <a:avLst>
              <a:gd name="adj1" fmla="val 50000"/>
              <a:gd name="adj2" fmla="val 50001"/>
            </a:avLst>
          </a:prstGeom>
          <a:ln>
            <a:headEnd/>
            <a:tailEnd/>
          </a:ln>
        </p:spPr>
        <p:style>
          <a:lnRef idx="3">
            <a:schemeClr val="lt1"/>
          </a:lnRef>
          <a:fillRef idx="1">
            <a:schemeClr val="dk1"/>
          </a:fillRef>
          <a:effectRef idx="1">
            <a:schemeClr val="dk1"/>
          </a:effectRef>
          <a:fontRef idx="minor">
            <a:schemeClr val="lt1"/>
          </a:fontRef>
        </p:style>
        <p:txBody>
          <a:bodyPr lIns="91304" tIns="45648" rIns="91304" bIns="45648">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FFFF"/>
                </a:solidFill>
                <a:effectLst/>
                <a:uLnTx/>
                <a:uFillTx/>
                <a:latin typeface="Poppins" panose="020B0604020202020204" charset="0"/>
                <a:ea typeface="+mn-ea"/>
                <a:cs typeface="Poppins" panose="020B0604020202020204" charset="0"/>
                <a:sym typeface="Arial"/>
              </a:rPr>
              <a:t>3.  BEHAVIOR EXAMPLES</a:t>
            </a:r>
          </a:p>
        </p:txBody>
      </p:sp>
    </p:spTree>
    <p:extLst>
      <p:ext uri="{BB962C8B-B14F-4D97-AF65-F5344CB8AC3E}">
        <p14:creationId xmlns:p14="http://schemas.microsoft.com/office/powerpoint/2010/main" val="3971551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3DC49E-2617-A393-4A93-DCB1E4F90BB8}"/>
              </a:ext>
            </a:extLst>
          </p:cNvPr>
          <p:cNvSpPr>
            <a:spLocks noGrp="1"/>
          </p:cNvSpPr>
          <p:nvPr>
            <p:ph type="title"/>
          </p:nvPr>
        </p:nvSpPr>
        <p:spPr>
          <a:xfrm>
            <a:off x="229719" y="327716"/>
            <a:ext cx="11502640" cy="845600"/>
          </a:xfrm>
        </p:spPr>
        <p:txBody>
          <a:bodyPr/>
          <a:lstStyle/>
          <a:p>
            <a:r>
              <a:rPr lang="en-US" dirty="0"/>
              <a:t>Creating Lesson Plans</a:t>
            </a:r>
          </a:p>
        </p:txBody>
      </p:sp>
      <p:pic>
        <p:nvPicPr>
          <p:cNvPr id="9" name="Picture 8">
            <a:extLst>
              <a:ext uri="{FF2B5EF4-FFF2-40B4-BE49-F238E27FC236}">
                <a16:creationId xmlns:a16="http://schemas.microsoft.com/office/drawing/2014/main" id="{96A4C677-90CC-2FC7-74D4-396950E2D2B8}"/>
              </a:ext>
            </a:extLst>
          </p:cNvPr>
          <p:cNvPicPr>
            <a:picLocks noChangeAspect="1"/>
          </p:cNvPicPr>
          <p:nvPr/>
        </p:nvPicPr>
        <p:blipFill>
          <a:blip r:embed="rId3"/>
          <a:stretch>
            <a:fillRect/>
          </a:stretch>
        </p:blipFill>
        <p:spPr>
          <a:xfrm>
            <a:off x="990926" y="1173316"/>
            <a:ext cx="4249280" cy="5541744"/>
          </a:xfrm>
          <a:prstGeom prst="rect">
            <a:avLst/>
          </a:prstGeom>
        </p:spPr>
      </p:pic>
      <p:pic>
        <p:nvPicPr>
          <p:cNvPr id="6" name="Picture 5">
            <a:extLst>
              <a:ext uri="{FF2B5EF4-FFF2-40B4-BE49-F238E27FC236}">
                <a16:creationId xmlns:a16="http://schemas.microsoft.com/office/drawing/2014/main" id="{705A3F89-0486-4EE1-AF87-8E2908F7E23A}"/>
              </a:ext>
            </a:extLst>
          </p:cNvPr>
          <p:cNvPicPr>
            <a:picLocks noChangeAspect="1"/>
          </p:cNvPicPr>
          <p:nvPr/>
        </p:nvPicPr>
        <p:blipFill>
          <a:blip r:embed="rId4"/>
          <a:stretch>
            <a:fillRect/>
          </a:stretch>
        </p:blipFill>
        <p:spPr>
          <a:xfrm>
            <a:off x="5723063" y="1084607"/>
            <a:ext cx="6009296" cy="5445677"/>
          </a:xfrm>
          <a:prstGeom prst="rect">
            <a:avLst/>
          </a:prstGeom>
        </p:spPr>
      </p:pic>
    </p:spTree>
    <p:extLst>
      <p:ext uri="{BB962C8B-B14F-4D97-AF65-F5344CB8AC3E}">
        <p14:creationId xmlns:p14="http://schemas.microsoft.com/office/powerpoint/2010/main" val="1717449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39C0EC-97E0-7CB7-A2A0-59E7B1C98D73}"/>
              </a:ext>
            </a:extLst>
          </p:cNvPr>
          <p:cNvSpPr>
            <a:spLocks noGrp="1"/>
          </p:cNvSpPr>
          <p:nvPr>
            <p:ph type="title"/>
          </p:nvPr>
        </p:nvSpPr>
        <p:spPr>
          <a:xfrm>
            <a:off x="813349" y="467463"/>
            <a:ext cx="10939622" cy="845600"/>
          </a:xfrm>
        </p:spPr>
        <p:txBody>
          <a:bodyPr/>
          <a:lstStyle/>
          <a:p>
            <a:r>
              <a:rPr lang="en-US" sz="4000" dirty="0"/>
              <a:t>Expectations &amp; behavioral skills are taught in context</a:t>
            </a:r>
            <a:br>
              <a:rPr lang="en-US" sz="4000" dirty="0"/>
            </a:br>
            <a:endParaRPr lang="en-US" dirty="0"/>
          </a:p>
        </p:txBody>
      </p:sp>
      <p:sp>
        <p:nvSpPr>
          <p:cNvPr id="3" name="Rectangle 2">
            <a:extLst>
              <a:ext uri="{FF2B5EF4-FFF2-40B4-BE49-F238E27FC236}">
                <a16:creationId xmlns:a16="http://schemas.microsoft.com/office/drawing/2014/main" id="{C5BC1A3D-4283-2D80-4D98-391E259A0093}"/>
              </a:ext>
            </a:extLst>
          </p:cNvPr>
          <p:cNvSpPr/>
          <p:nvPr/>
        </p:nvSpPr>
        <p:spPr>
          <a:xfrm>
            <a:off x="7868093" y="2257319"/>
            <a:ext cx="3884878" cy="3335403"/>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1BCEB921-0467-D517-5199-B72BA000E474}"/>
              </a:ext>
            </a:extLst>
          </p:cNvPr>
          <p:cNvSpPr/>
          <p:nvPr/>
        </p:nvSpPr>
        <p:spPr>
          <a:xfrm>
            <a:off x="4250801" y="2257319"/>
            <a:ext cx="3356688" cy="3335403"/>
          </a:xfrm>
          <a:prstGeom prst="rect">
            <a:avLst/>
          </a:prstGeom>
          <a:blipFill rotWithShape="1">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9DB8B987-5362-DC08-DF42-B3661803C5A7}"/>
              </a:ext>
            </a:extLst>
          </p:cNvPr>
          <p:cNvSpPr/>
          <p:nvPr/>
        </p:nvSpPr>
        <p:spPr>
          <a:xfrm>
            <a:off x="364601" y="2257320"/>
            <a:ext cx="3625596" cy="3335402"/>
          </a:xfrm>
          <a:prstGeom prst="rect">
            <a:avLst/>
          </a:prstGeom>
          <a:blipFill rotWithShape="1">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8350267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718A-A20B-4FB8-BDC5-DA5E52575BA9}"/>
              </a:ext>
            </a:extLst>
          </p:cNvPr>
          <p:cNvSpPr>
            <a:spLocks noGrp="1"/>
          </p:cNvSpPr>
          <p:nvPr>
            <p:ph type="title"/>
          </p:nvPr>
        </p:nvSpPr>
        <p:spPr>
          <a:xfrm>
            <a:off x="1919653" y="4756639"/>
            <a:ext cx="8354891" cy="930447"/>
          </a:xfrm>
        </p:spPr>
        <p:txBody>
          <a:bodyPr spcFirstLastPara="1" vert="horz" wrap="square" lIns="91440" tIns="45720" rIns="91440" bIns="45720" rtlCol="0" anchor="b" anchorCtr="0">
            <a:normAutofit/>
          </a:bodyPr>
          <a:lstStyle/>
          <a:p>
            <a:pPr algn="ctr"/>
            <a:r>
              <a:rPr lang="en-US" sz="4700">
                <a:solidFill>
                  <a:srgbClr val="FFFFFF"/>
                </a:solidFill>
              </a:rPr>
              <a:t>Example Teaching Videos</a:t>
            </a:r>
          </a:p>
        </p:txBody>
      </p:sp>
      <p:pic>
        <p:nvPicPr>
          <p:cNvPr id="8" name="Online Media 7" title="PBIS Playground Expectations">
            <a:hlinkClick r:id="" action="ppaction://media"/>
            <a:extLst>
              <a:ext uri="{FF2B5EF4-FFF2-40B4-BE49-F238E27FC236}">
                <a16:creationId xmlns:a16="http://schemas.microsoft.com/office/drawing/2014/main" id="{82AD1603-45F8-4C84-B9E7-D2EBD34262D4}"/>
              </a:ext>
            </a:extLst>
          </p:cNvPr>
          <p:cNvPicPr>
            <a:picLocks noRot="1" noChangeAspect="1"/>
          </p:cNvPicPr>
          <p:nvPr>
            <a:videoFile r:link="rId1"/>
          </p:nvPr>
        </p:nvPicPr>
        <p:blipFill>
          <a:blip r:embed="rId4"/>
          <a:stretch>
            <a:fillRect/>
          </a:stretch>
        </p:blipFill>
        <p:spPr>
          <a:xfrm>
            <a:off x="543213" y="772073"/>
            <a:ext cx="5312756" cy="3984566"/>
          </a:xfrm>
          <a:prstGeom prst="rect">
            <a:avLst/>
          </a:prstGeom>
        </p:spPr>
      </p:pic>
      <p:pic>
        <p:nvPicPr>
          <p:cNvPr id="4" name="Online Media 3" title="Franklin Middle School PBIS">
            <a:hlinkClick r:id="" action="ppaction://media"/>
            <a:extLst>
              <a:ext uri="{FF2B5EF4-FFF2-40B4-BE49-F238E27FC236}">
                <a16:creationId xmlns:a16="http://schemas.microsoft.com/office/drawing/2014/main" id="{012938A2-493E-436B-ADE1-D8A8EA6678EC}"/>
              </a:ext>
            </a:extLst>
          </p:cNvPr>
          <p:cNvPicPr>
            <a:picLocks noRot="1" noChangeAspect="1"/>
          </p:cNvPicPr>
          <p:nvPr>
            <a:videoFile r:link="rId2"/>
          </p:nvPr>
        </p:nvPicPr>
        <p:blipFill>
          <a:blip r:embed="rId5"/>
          <a:stretch>
            <a:fillRect/>
          </a:stretch>
        </p:blipFill>
        <p:spPr>
          <a:xfrm>
            <a:off x="6336032" y="1155693"/>
            <a:ext cx="5541422" cy="3117049"/>
          </a:xfrm>
          <a:prstGeom prst="rect">
            <a:avLst/>
          </a:prstGeom>
        </p:spPr>
      </p:pic>
    </p:spTree>
    <p:extLst>
      <p:ext uri="{BB962C8B-B14F-4D97-AF65-F5344CB8AC3E}">
        <p14:creationId xmlns:p14="http://schemas.microsoft.com/office/powerpoint/2010/main" val="6464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647070" y="898497"/>
            <a:ext cx="10897858" cy="5959503"/>
          </a:xfrm>
        </p:spPr>
        <p:style>
          <a:lnRef idx="2">
            <a:schemeClr val="accent3"/>
          </a:lnRef>
          <a:fillRef idx="1">
            <a:schemeClr val="lt1"/>
          </a:fillRef>
          <a:effectRef idx="0">
            <a:schemeClr val="accent3"/>
          </a:effectRef>
          <a:fontRef idx="minor">
            <a:schemeClr val="dk1"/>
          </a:fontRef>
        </p:style>
        <p:txBody>
          <a:bodyPr numCol="2"/>
          <a:lstStyle/>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Include main school settings/contexts</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Consider lessons that already exist</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Specify 2-3 observable, positive examples for each expectation within each setting and 2-3 non-examples of behaviors for each setting </a:t>
            </a:r>
          </a:p>
          <a:p>
            <a:pPr marL="48260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Schedule for introducing teaching plan to staff &amp; getting feedback on lessons</a:t>
            </a:r>
          </a:p>
          <a:p>
            <a:pPr marL="48260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Schedule for obtaining feedback from students, families, &amp; community members</a:t>
            </a:r>
          </a:p>
          <a:p>
            <a:pPr marL="482600" indent="-342900">
              <a:spcBef>
                <a:spcPts val="600"/>
              </a:spcBef>
              <a:spcAft>
                <a:spcPts val="600"/>
              </a:spcAft>
              <a:buClrTx/>
              <a:buSzPct val="100000"/>
              <a:buFont typeface="Arial" panose="020B0604020202020204" pitchFamily="34" charset="0"/>
              <a:buChar char="•"/>
            </a:pPr>
            <a:endParaRPr lang="en-US" sz="2400" dirty="0">
              <a:solidFill>
                <a:schemeClr val="tx1"/>
              </a:solidFill>
              <a:latin typeface="Hind Vadodara" panose="020B0604020202020204" charset="0"/>
              <a:cs typeface="Hind Vadodara" panose="020B0604020202020204" charset="0"/>
            </a:endParaRPr>
          </a:p>
          <a:p>
            <a:pPr marL="48260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Teach directly &amp; provide opportunities for students to practice</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ea typeface="ＭＳ Ｐゴシック" pitchFamily="-108" charset="-128"/>
                <a:cs typeface="Hind Vadodara" panose="020B0604020202020204" charset="0"/>
              </a:rPr>
              <a:t>Actively involve students in lesson (game, role-play, etc.) to check for their understanding</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Provide prompts, precorrections, &amp; feedback in natural context</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Schedule initial instruction in natural context/setting</a:t>
            </a:r>
          </a:p>
          <a:p>
            <a:pPr marL="482600" lvl="0" indent="-342900">
              <a:spcBef>
                <a:spcPts val="600"/>
              </a:spcBef>
              <a:spcAft>
                <a:spcPts val="600"/>
              </a:spcAft>
              <a:buClrTx/>
              <a:buSzPct val="100000"/>
              <a:buFont typeface="Arial" panose="020B0604020202020204" pitchFamily="34" charset="0"/>
              <a:buChar char="•"/>
            </a:pPr>
            <a:r>
              <a:rPr lang="en-US" sz="2400" dirty="0">
                <a:solidFill>
                  <a:schemeClr val="tx1"/>
                </a:solidFill>
                <a:latin typeface="Hind Vadodara" panose="020B0604020202020204" charset="0"/>
                <a:cs typeface="Hind Vadodara" panose="020B0604020202020204" charset="0"/>
              </a:rPr>
              <a:t>Schedule for regular review, practice, &amp; follow-up</a:t>
            </a:r>
            <a:endParaRPr lang="en-US" sz="2000" dirty="0">
              <a:solidFill>
                <a:schemeClr val="tx1"/>
              </a:solidFill>
            </a:endParaRPr>
          </a:p>
          <a:p>
            <a:pPr eaLnBrk="1" hangingPunct="1">
              <a:buClr>
                <a:schemeClr val="accent6">
                  <a:lumMod val="50000"/>
                </a:schemeClr>
              </a:buClr>
              <a:buFont typeface="Wingdings" charset="2"/>
              <a:buChar char="q"/>
            </a:pPr>
            <a:endParaRPr lang="en-US" sz="2400" dirty="0">
              <a:solidFill>
                <a:srgbClr val="002060"/>
              </a:solidFill>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a:xfrm>
            <a:off x="81005" y="191752"/>
            <a:ext cx="12029989" cy="845600"/>
          </a:xfrm>
        </p:spPr>
        <p:txBody>
          <a:bodyPr/>
          <a:lstStyle/>
          <a:p>
            <a:r>
              <a:rPr lang="en-US" dirty="0"/>
              <a:t>GUIDELINES FOR TEACHING EXPECTATIONS</a:t>
            </a:r>
          </a:p>
        </p:txBody>
      </p:sp>
    </p:spTree>
    <p:extLst>
      <p:ext uri="{BB962C8B-B14F-4D97-AF65-F5344CB8AC3E}">
        <p14:creationId xmlns:p14="http://schemas.microsoft.com/office/powerpoint/2010/main" val="2674875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942980" y="1827317"/>
            <a:ext cx="6522058" cy="2722911"/>
          </a:xfrm>
        </p:spPr>
        <p:txBody>
          <a:bodyPr/>
          <a:lstStyle/>
          <a:p>
            <a:pPr algn="ctr"/>
            <a:r>
              <a:rPr lang="en-US" sz="5400" b="1" dirty="0">
                <a:latin typeface="Arial" panose="020B0604020202020204" pitchFamily="34" charset="0"/>
                <a:cs typeface="Arial" panose="020B0604020202020204" pitchFamily="34" charset="0"/>
              </a:rPr>
              <a:t>Creating a Schoolwide Teaching Plan</a:t>
            </a:r>
          </a:p>
        </p:txBody>
      </p:sp>
    </p:spTree>
    <p:extLst>
      <p:ext uri="{BB962C8B-B14F-4D97-AF65-F5344CB8AC3E}">
        <p14:creationId xmlns:p14="http://schemas.microsoft.com/office/powerpoint/2010/main" val="1632801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45C30-4FEF-1240-822E-E065C5C02C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442" y="1264090"/>
            <a:ext cx="5416558" cy="5302042"/>
          </a:xfrm>
          <a:prstGeom prst="ellipse">
            <a:avLst/>
          </a:prstGeom>
        </p:spPr>
      </p:pic>
      <p:sp>
        <p:nvSpPr>
          <p:cNvPr id="11" name="TextBox 10">
            <a:extLst>
              <a:ext uri="{FF2B5EF4-FFF2-40B4-BE49-F238E27FC236}">
                <a16:creationId xmlns:a16="http://schemas.microsoft.com/office/drawing/2014/main" id="{C991E770-C94B-CE41-BFFC-F6936F2E5A50}"/>
              </a:ext>
            </a:extLst>
          </p:cNvPr>
          <p:cNvSpPr txBox="1"/>
          <p:nvPr/>
        </p:nvSpPr>
        <p:spPr>
          <a:xfrm>
            <a:off x="0" y="278936"/>
            <a:ext cx="12970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Provide SYSTEMS to support staff to teach the lessons</a:t>
            </a:r>
          </a:p>
        </p:txBody>
      </p:sp>
      <p:sp>
        <p:nvSpPr>
          <p:cNvPr id="2" name="Oval 1">
            <a:extLst>
              <a:ext uri="{FF2B5EF4-FFF2-40B4-BE49-F238E27FC236}">
                <a16:creationId xmlns:a16="http://schemas.microsoft.com/office/drawing/2014/main" id="{C931CA90-A8B3-8D4C-BB99-B349D493E849}"/>
              </a:ext>
            </a:extLst>
          </p:cNvPr>
          <p:cNvSpPr/>
          <p:nvPr/>
        </p:nvSpPr>
        <p:spPr>
          <a:xfrm>
            <a:off x="2065866" y="1439332"/>
            <a:ext cx="2735787" cy="2667231"/>
          </a:xfrm>
          <a:prstGeom prst="ellipse">
            <a:avLst/>
          </a:prstGeom>
          <a:noFill/>
          <a:ln w="190500">
            <a:gradFill flip="none" rotWithShape="1">
              <a:gsLst>
                <a:gs pos="42000">
                  <a:srgbClr val="9DE9DF"/>
                </a:gs>
                <a:gs pos="14000">
                  <a:schemeClr val="accent1">
                    <a:lumMod val="20000"/>
                    <a:lumOff val="80000"/>
                  </a:schemeClr>
                </a:gs>
                <a:gs pos="67500">
                  <a:srgbClr val="80D3C8"/>
                </a:gs>
                <a:gs pos="100000">
                  <a:schemeClr val="accent1">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55736447-DA76-4C46-BC7D-86303FC511B9}"/>
              </a:ext>
            </a:extLst>
          </p:cNvPr>
          <p:cNvSpPr txBox="1"/>
          <p:nvPr/>
        </p:nvSpPr>
        <p:spPr>
          <a:xfrm>
            <a:off x="6727330" y="1264090"/>
            <a:ext cx="5227604" cy="58785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Be sure lesson plans are readily available </a:t>
            </a:r>
          </a:p>
          <a:p>
            <a:pPr marL="342900" indent="-342900">
              <a:spcAft>
                <a:spcPts val="1200"/>
              </a:spcAft>
              <a:buFont typeface="Arial" panose="020B0604020202020204" pitchFamily="34" charset="0"/>
              <a:buChar char="•"/>
              <a:defRPr/>
            </a:pPr>
            <a:r>
              <a:rPr lang="en-US" sz="2400" dirty="0">
                <a:solidFill>
                  <a:srgbClr val="FFFFFF"/>
                </a:solidFill>
              </a:rPr>
              <a:t>Plan whole school SW expectations teaching events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Develop a calendar of expected teaching windows (e.g. All staff are expected to reteach SW expectations on the day after holiday break, during the month of November, reteach hallway behavior)</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Send weekly/monthly email prompts to staff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ight Arrow 9">
            <a:extLst>
              <a:ext uri="{FF2B5EF4-FFF2-40B4-BE49-F238E27FC236}">
                <a16:creationId xmlns:a16="http://schemas.microsoft.com/office/drawing/2014/main" id="{6E29C307-E3D5-234D-9985-6A9E250B6BE2}"/>
              </a:ext>
            </a:extLst>
          </p:cNvPr>
          <p:cNvSpPr/>
          <p:nvPr/>
        </p:nvSpPr>
        <p:spPr>
          <a:xfrm>
            <a:off x="4813563" y="2217428"/>
            <a:ext cx="1788757" cy="50413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33826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coge.marbleheadschools.org/Site%20Images/coffin%20gerry%20fish%20logo.jpg">
            <a:extLst>
              <a:ext uri="{FF2B5EF4-FFF2-40B4-BE49-F238E27FC236}">
                <a16:creationId xmlns:a16="http://schemas.microsoft.com/office/drawing/2014/main" id="{4495549A-B80D-D4C5-331C-E8D081E66ABB}"/>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2374741" y="45908"/>
            <a:ext cx="24193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50F0C053-2EA6-D41A-8E18-C0A874238B63}"/>
              </a:ext>
            </a:extLst>
          </p:cNvPr>
          <p:cNvSpPr>
            <a:spLocks noChangeArrowheads="1"/>
          </p:cNvSpPr>
          <p:nvPr/>
        </p:nvSpPr>
        <p:spPr bwMode="auto">
          <a:xfrm>
            <a:off x="-101775" y="451531"/>
            <a:ext cx="2469972" cy="923330"/>
          </a:xfrm>
          <a:prstGeom prst="rect">
            <a:avLst/>
          </a:prstGeom>
          <a:noFill/>
          <a:ln>
            <a:noFill/>
          </a:ln>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Calibri" panose="020F0502020204030204"/>
                <a:ea typeface="+mn-ea"/>
                <a:cs typeface="+mn-cs"/>
              </a:rPr>
              <a:t>   PASSPORT</a:t>
            </a:r>
            <a:endParaRPr kumimoji="0" lang="en-US" sz="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92" name="Rectangle 6">
            <a:extLst>
              <a:ext uri="{FF2B5EF4-FFF2-40B4-BE49-F238E27FC236}">
                <a16:creationId xmlns:a16="http://schemas.microsoft.com/office/drawing/2014/main" id="{CD32B5D1-15D1-7989-BA45-742153A18F75}"/>
              </a:ext>
            </a:extLst>
          </p:cNvPr>
          <p:cNvSpPr>
            <a:spLocks noChangeArrowheads="1"/>
          </p:cNvSpPr>
          <p:nvPr/>
        </p:nvSpPr>
        <p:spPr bwMode="auto">
          <a:xfrm>
            <a:off x="4559328" y="-101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cs typeface="+mn-cs"/>
            </a:endParaRPr>
          </a:p>
        </p:txBody>
      </p:sp>
      <p:sp>
        <p:nvSpPr>
          <p:cNvPr id="12293" name="Rectangle 8">
            <a:extLst>
              <a:ext uri="{FF2B5EF4-FFF2-40B4-BE49-F238E27FC236}">
                <a16:creationId xmlns:a16="http://schemas.microsoft.com/office/drawing/2014/main" id="{C30804BF-E0A6-085B-60DC-302A143288D4}"/>
              </a:ext>
            </a:extLst>
          </p:cNvPr>
          <p:cNvSpPr>
            <a:spLocks noChangeArrowheads="1"/>
          </p:cNvSpPr>
          <p:nvPr/>
        </p:nvSpPr>
        <p:spPr bwMode="auto">
          <a:xfrm>
            <a:off x="0" y="5764573"/>
            <a:ext cx="38074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Name: _________________________</a:t>
            </a:r>
            <a:endParaRPr kumimoji="0" lang="en-US" altLang="en-US" sz="800" b="0" i="0" u="none" strike="noStrike" kern="1200" cap="none" spc="0" normalizeH="0" baseline="0" noProof="0" dirty="0">
              <a:ln>
                <a:noFill/>
              </a:ln>
              <a:solidFill>
                <a:srgbClr val="FFFFFF"/>
              </a:solidFill>
              <a:effectLst/>
              <a:uLnTx/>
              <a:uFillTx/>
              <a:latin typeface="Comic Sans MS" panose="030F0702030302020204" pitchFamily="66" charset="0"/>
              <a:ea typeface="MS PGothic"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Grade: _________________________</a:t>
            </a:r>
            <a:endParaRPr kumimoji="0" lang="en-US" altLang="en-US" sz="800" b="0" i="0" u="none" strike="noStrike" kern="1200" cap="none" spc="0" normalizeH="0" baseline="0" noProof="0" dirty="0">
              <a:ln>
                <a:noFill/>
              </a:ln>
              <a:solidFill>
                <a:srgbClr val="FFFFFF"/>
              </a:solidFill>
              <a:effectLst/>
              <a:uLnTx/>
              <a:uFillTx/>
              <a:latin typeface="Comic Sans MS" panose="030F0702030302020204" pitchFamily="66" charset="0"/>
              <a:ea typeface="MS PGothic"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Teacher: ________________________</a:t>
            </a:r>
            <a:endParaRPr kumimoji="0" lang="en-US" altLang="en-US" sz="800" b="0" i="0" u="none" strike="noStrike" kern="1200" cap="none" spc="0" normalizeH="0" baseline="0" noProof="0" dirty="0">
              <a:ln>
                <a:noFill/>
              </a:ln>
              <a:solidFill>
                <a:srgbClr val="FFFFFF"/>
              </a:solidFill>
              <a:effectLst/>
              <a:uLnTx/>
              <a:uFillTx/>
              <a:latin typeface="Comic Sans MS" panose="030F0702030302020204" pitchFamily="66" charset="0"/>
              <a:ea typeface="MS PGothic" panose="020B0600070205080204" pitchFamily="34"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Date: ___________________________</a:t>
            </a:r>
            <a:endParaRPr kumimoji="0" lang="en-US" altLang="en-US" sz="1800" b="0" i="0" u="none" strike="noStrike" kern="1200" cap="none" spc="0" normalizeH="0" baseline="0" noProof="0" dirty="0">
              <a:ln>
                <a:noFill/>
              </a:ln>
              <a:solidFill>
                <a:srgbClr val="FFFFFF"/>
              </a:solidFill>
              <a:effectLst/>
              <a:uLnTx/>
              <a:uFillTx/>
              <a:latin typeface="Comic Sans MS" panose="030F0702030302020204" pitchFamily="66" charset="0"/>
              <a:ea typeface="MS PGothic" panose="020B0600070205080204" pitchFamily="34" charset="-128"/>
              <a:cs typeface="Arial" panose="020B0604020202020204" pitchFamily="34" charset="0"/>
            </a:endParaRPr>
          </a:p>
        </p:txBody>
      </p:sp>
      <p:graphicFrame>
        <p:nvGraphicFramePr>
          <p:cNvPr id="7" name="Table 6">
            <a:extLst>
              <a:ext uri="{FF2B5EF4-FFF2-40B4-BE49-F238E27FC236}">
                <a16:creationId xmlns:a16="http://schemas.microsoft.com/office/drawing/2014/main" id="{7424E879-6A98-D515-BEE2-6569EB18FC64}"/>
              </a:ext>
            </a:extLst>
          </p:cNvPr>
          <p:cNvGraphicFramePr>
            <a:graphicFrameLocks noGrp="1"/>
          </p:cNvGraphicFramePr>
          <p:nvPr/>
        </p:nvGraphicFramePr>
        <p:xfrm>
          <a:off x="434239" y="1682227"/>
          <a:ext cx="4010026" cy="4160520"/>
        </p:xfrm>
        <a:graphic>
          <a:graphicData uri="http://schemas.openxmlformats.org/drawingml/2006/table">
            <a:tbl>
              <a:tblPr firstRow="1" firstCol="1" lastRow="1" lastCol="1" bandRow="1" bandCol="1">
                <a:tableStyleId>{5C22544A-7EE6-4342-B048-85BDC9FD1C3A}</a:tableStyleId>
              </a:tblPr>
              <a:tblGrid>
                <a:gridCol w="899886">
                  <a:extLst>
                    <a:ext uri="{9D8B030D-6E8A-4147-A177-3AD203B41FA5}">
                      <a16:colId xmlns:a16="http://schemas.microsoft.com/office/drawing/2014/main" val="20000"/>
                    </a:ext>
                  </a:extLst>
                </a:gridCol>
                <a:gridCol w="943428">
                  <a:extLst>
                    <a:ext uri="{9D8B030D-6E8A-4147-A177-3AD203B41FA5}">
                      <a16:colId xmlns:a16="http://schemas.microsoft.com/office/drawing/2014/main" val="20001"/>
                    </a:ext>
                  </a:extLst>
                </a:gridCol>
                <a:gridCol w="1074057">
                  <a:extLst>
                    <a:ext uri="{9D8B030D-6E8A-4147-A177-3AD203B41FA5}">
                      <a16:colId xmlns:a16="http://schemas.microsoft.com/office/drawing/2014/main" val="20002"/>
                    </a:ext>
                  </a:extLst>
                </a:gridCol>
                <a:gridCol w="1092655">
                  <a:extLst>
                    <a:ext uri="{9D8B030D-6E8A-4147-A177-3AD203B41FA5}">
                      <a16:colId xmlns:a16="http://schemas.microsoft.com/office/drawing/2014/main" val="20003"/>
                    </a:ext>
                  </a:extLst>
                </a:gridCol>
              </a:tblGrid>
              <a:tr h="1881457">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Walkers/</a:t>
                      </a:r>
                      <a:endParaRPr lang="en-US" sz="1200" dirty="0">
                        <a:solidFill>
                          <a:schemeClr val="tx1"/>
                        </a:solidFill>
                        <a:effectLst/>
                      </a:endParaRPr>
                    </a:p>
                    <a:p>
                      <a:pPr marL="0" marR="0" algn="ctr">
                        <a:spcBef>
                          <a:spcPts val="0"/>
                        </a:spcBef>
                        <a:spcAft>
                          <a:spcPts val="0"/>
                        </a:spcAft>
                      </a:pPr>
                      <a:r>
                        <a:rPr lang="en-US" sz="1300" dirty="0">
                          <a:solidFill>
                            <a:schemeClr val="tx1"/>
                          </a:solidFill>
                          <a:effectLst/>
                        </a:rPr>
                        <a:t>Cars</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Arrival/</a:t>
                      </a:r>
                      <a:endParaRPr lang="en-US" sz="1200" dirty="0">
                        <a:solidFill>
                          <a:schemeClr val="tx1"/>
                        </a:solidFill>
                        <a:effectLst/>
                      </a:endParaRPr>
                    </a:p>
                    <a:p>
                      <a:pPr marL="0" marR="0" algn="ctr">
                        <a:spcBef>
                          <a:spcPts val="0"/>
                        </a:spcBef>
                        <a:spcAft>
                          <a:spcPts val="0"/>
                        </a:spcAft>
                      </a:pPr>
                      <a:r>
                        <a:rPr lang="en-US" sz="1300" dirty="0">
                          <a:solidFill>
                            <a:schemeClr val="tx1"/>
                          </a:solidFill>
                          <a:effectLst/>
                        </a:rPr>
                        <a:t>Dismissal</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Lunch</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Assemblies</a:t>
                      </a:r>
                      <a:endParaRPr lang="en-US" sz="1200" dirty="0">
                        <a:solidFill>
                          <a:schemeClr val="tx1"/>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002221">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Recess</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Stairways&amp;</a:t>
                      </a:r>
                      <a:endParaRPr lang="en-US" sz="1200" dirty="0">
                        <a:solidFill>
                          <a:schemeClr val="tx1"/>
                        </a:solidFill>
                        <a:effectLst/>
                      </a:endParaRPr>
                    </a:p>
                    <a:p>
                      <a:pPr marL="0" marR="0" algn="ctr">
                        <a:spcBef>
                          <a:spcPts val="0"/>
                        </a:spcBef>
                        <a:spcAft>
                          <a:spcPts val="0"/>
                        </a:spcAft>
                      </a:pPr>
                      <a:r>
                        <a:rPr lang="en-US" sz="1300" dirty="0">
                          <a:solidFill>
                            <a:schemeClr val="tx1"/>
                          </a:solidFill>
                          <a:effectLst/>
                        </a:rPr>
                        <a:t>Hallways</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Bathrooms</a:t>
                      </a:r>
                      <a:endParaRPr lang="en-US" sz="1200" dirty="0">
                        <a:solidFill>
                          <a:schemeClr val="tx1"/>
                        </a:solidFill>
                        <a:effectLst/>
                        <a:latin typeface="Times New Roman"/>
                        <a:ea typeface="Times New Roman"/>
                      </a:endParaRPr>
                    </a:p>
                  </a:txBody>
                  <a:tcPr marL="68580" marR="68580" marT="0" marB="0"/>
                </a:tc>
                <a:tc>
                  <a:txBody>
                    <a:bodyPr/>
                    <a:lstStyle/>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effectLst/>
                        </a:rPr>
                        <a:t> </a:t>
                      </a:r>
                      <a:endParaRPr lang="en-US" sz="1200" dirty="0">
                        <a:effectLst/>
                      </a:endParaRPr>
                    </a:p>
                    <a:p>
                      <a:pPr marL="0" marR="0" algn="ctr">
                        <a:spcBef>
                          <a:spcPts val="0"/>
                        </a:spcBef>
                        <a:spcAft>
                          <a:spcPts val="0"/>
                        </a:spcAft>
                      </a:pPr>
                      <a:r>
                        <a:rPr lang="en-US" sz="1300" dirty="0">
                          <a:solidFill>
                            <a:schemeClr val="tx1"/>
                          </a:solidFill>
                          <a:effectLst/>
                        </a:rPr>
                        <a:t>Field Trips</a:t>
                      </a:r>
                      <a:endParaRPr lang="en-US" sz="1200" dirty="0">
                        <a:solidFill>
                          <a:schemeClr val="tx1"/>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2312" name="Rectangle 1">
            <a:extLst>
              <a:ext uri="{FF2B5EF4-FFF2-40B4-BE49-F238E27FC236}">
                <a16:creationId xmlns:a16="http://schemas.microsoft.com/office/drawing/2014/main" id="{6BF7E234-C2C1-5B43-6D71-E659550FBDB2}"/>
              </a:ext>
            </a:extLst>
          </p:cNvPr>
          <p:cNvSpPr>
            <a:spLocks noChangeArrowheads="1"/>
          </p:cNvSpPr>
          <p:nvPr/>
        </p:nvSpPr>
        <p:spPr bwMode="auto">
          <a:xfrm>
            <a:off x="292130" y="7938"/>
            <a:ext cx="5206628" cy="6850062"/>
          </a:xfrm>
          <a:prstGeom prst="rect">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6251E1A0-29A7-F018-D168-6CCD944BEE75}"/>
              </a:ext>
            </a:extLst>
          </p:cNvPr>
          <p:cNvSpPr txBox="1"/>
          <p:nvPr/>
        </p:nvSpPr>
        <p:spPr>
          <a:xfrm>
            <a:off x="4444265" y="2611606"/>
            <a:ext cx="117805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Be sure to have your passport stamped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before leaving each location.</a:t>
            </a:r>
          </a:p>
        </p:txBody>
      </p:sp>
      <p:pic>
        <p:nvPicPr>
          <p:cNvPr id="6" name="Picture 2">
            <a:extLst>
              <a:ext uri="{FF2B5EF4-FFF2-40B4-BE49-F238E27FC236}">
                <a16:creationId xmlns:a16="http://schemas.microsoft.com/office/drawing/2014/main" id="{40828454-B9FC-BE40-7722-88EBED71E14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3313" y="45908"/>
            <a:ext cx="5257800" cy="327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943DEFF6-09C1-5F5B-1061-1AC030C4C7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3313" y="3368129"/>
            <a:ext cx="5378450"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00"/>
                                        <p:tgtEl>
                                          <p:spTgt spid="6"/>
                                        </p:tgtEl>
                                      </p:cBhvr>
                                    </p:animEffect>
                                  </p:childTnLst>
                                </p:cTn>
                              </p:par>
                            </p:childTnLst>
                          </p:cTn>
                        </p:par>
                        <p:par>
                          <p:cTn id="8" fill="hold">
                            <p:stCondLst>
                              <p:cond delay="9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9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February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1" name="Google Shape;168;g2d50f45a48e_0_27">
            <a:extLst>
              <a:ext uri="{FF2B5EF4-FFF2-40B4-BE49-F238E27FC236}">
                <a16:creationId xmlns:a16="http://schemas.microsoft.com/office/drawing/2014/main" id="{5828A55F-CA1D-4689-9A3D-F27BB5F48E12}"/>
              </a:ext>
            </a:extLst>
          </p:cNvPr>
          <p:cNvPicPr preferRelativeResize="0"/>
          <p:nvPr/>
        </p:nvPicPr>
        <p:blipFill>
          <a:blip r:embed="rId3">
            <a:alphaModFix/>
          </a:blip>
          <a:stretch>
            <a:fillRect/>
          </a:stretch>
        </p:blipFill>
        <p:spPr>
          <a:xfrm>
            <a:off x="813349" y="1639187"/>
            <a:ext cx="3524891" cy="3579625"/>
          </a:xfrm>
          <a:prstGeom prst="rect">
            <a:avLst/>
          </a:prstGeom>
          <a:noFill/>
          <a:ln>
            <a:noFill/>
          </a:ln>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390CF-1F0B-D04A-9F09-CA03ECAC1B51}"/>
              </a:ext>
            </a:extLst>
          </p:cNvPr>
          <p:cNvPicPr>
            <a:picLocks noChangeAspect="1"/>
          </p:cNvPicPr>
          <p:nvPr/>
        </p:nvPicPr>
        <p:blipFill>
          <a:blip r:embed="rId3"/>
          <a:stretch>
            <a:fillRect/>
          </a:stretch>
        </p:blipFill>
        <p:spPr>
          <a:xfrm>
            <a:off x="5910230" y="155446"/>
            <a:ext cx="5632058" cy="6547108"/>
          </a:xfrm>
          <a:prstGeom prst="rect">
            <a:avLst/>
          </a:prstGeom>
        </p:spPr>
      </p:pic>
      <p:sp>
        <p:nvSpPr>
          <p:cNvPr id="9" name="TextBox 8">
            <a:extLst>
              <a:ext uri="{FF2B5EF4-FFF2-40B4-BE49-F238E27FC236}">
                <a16:creationId xmlns:a16="http://schemas.microsoft.com/office/drawing/2014/main" id="{575CAF03-242D-B24E-9172-BC73F13CA892}"/>
              </a:ext>
            </a:extLst>
          </p:cNvPr>
          <p:cNvSpPr txBox="1"/>
          <p:nvPr/>
        </p:nvSpPr>
        <p:spPr>
          <a:xfrm>
            <a:off x="173319" y="45622"/>
            <a:ext cx="5303055" cy="3908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rgbClr val="FFFFFF"/>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FFFFFF"/>
                </a:solidFill>
                <a:latin typeface="Arial"/>
              </a:rPr>
              <a:t>Scheduling for </a:t>
            </a:r>
            <a:br>
              <a:rPr lang="en-US" sz="2800" dirty="0">
                <a:solidFill>
                  <a:srgbClr val="FFFFFF"/>
                </a:solidFill>
                <a:latin typeface="Arial"/>
              </a:rPr>
            </a:br>
            <a:r>
              <a:rPr lang="en-US" sz="2800" dirty="0">
                <a:solidFill>
                  <a:srgbClr val="FFFFFF"/>
                </a:solidFill>
                <a:latin typeface="Arial"/>
              </a:rPr>
              <a:t>PBIS Teaching Stations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FFFFFF"/>
                </a:solidFill>
                <a:latin typeface="Arial"/>
              </a:rPr>
              <a:t>Remember to leave time </a:t>
            </a:r>
            <a:br>
              <a:rPr lang="en-US" sz="2800" dirty="0">
                <a:solidFill>
                  <a:srgbClr val="FFFFFF"/>
                </a:solidFill>
                <a:latin typeface="Arial"/>
              </a:rPr>
            </a:br>
            <a:r>
              <a:rPr lang="en-US" sz="2800" dirty="0">
                <a:solidFill>
                  <a:srgbClr val="FFFFFF"/>
                </a:solidFill>
                <a:latin typeface="Arial"/>
              </a:rPr>
              <a:t>for rotating to the next station</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595030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AE02B3B-D0E0-C4AE-9D2B-ED7255E952D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10077" y="2737021"/>
            <a:ext cx="4587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a:extLst>
              <a:ext uri="{FF2B5EF4-FFF2-40B4-BE49-F238E27FC236}">
                <a16:creationId xmlns:a16="http://schemas.microsoft.com/office/drawing/2014/main" id="{4C29419F-1AFD-A859-18DC-8F557076281C}"/>
              </a:ext>
            </a:extLst>
          </p:cNvPr>
          <p:cNvSpPr/>
          <p:nvPr/>
        </p:nvSpPr>
        <p:spPr>
          <a:xfrm>
            <a:off x="7692965" y="1703602"/>
            <a:ext cx="2606675" cy="1012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My name is ____,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 order pizza for lunch. Thank you!</a:t>
            </a:r>
          </a:p>
        </p:txBody>
      </p:sp>
      <p:pic>
        <p:nvPicPr>
          <p:cNvPr id="47109" name="Picture 6" descr="IMG_3271">
            <a:extLst>
              <a:ext uri="{FF2B5EF4-FFF2-40B4-BE49-F238E27FC236}">
                <a16:creationId xmlns:a16="http://schemas.microsoft.com/office/drawing/2014/main" id="{CFDA25BF-82A7-45D5-A32F-E0419293C1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2104" y="15240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E189CC1-A60E-1AED-81D5-C9A53B6A1359}"/>
              </a:ext>
            </a:extLst>
          </p:cNvPr>
          <p:cNvSpPr>
            <a:spLocks noGrp="1"/>
          </p:cNvSpPr>
          <p:nvPr>
            <p:ph type="title"/>
          </p:nvPr>
        </p:nvSpPr>
        <p:spPr>
          <a:xfrm>
            <a:off x="1172578" y="543663"/>
            <a:ext cx="9378000" cy="845600"/>
          </a:xfrm>
        </p:spPr>
        <p:txBody>
          <a:bodyPr/>
          <a:lstStyle/>
          <a:p>
            <a:r>
              <a:rPr lang="en-US" dirty="0"/>
              <a:t>Engagement and Practice</a:t>
            </a:r>
          </a:p>
        </p:txBody>
      </p:sp>
      <p:sp>
        <p:nvSpPr>
          <p:cNvPr id="3" name="TextBox 2">
            <a:extLst>
              <a:ext uri="{FF2B5EF4-FFF2-40B4-BE49-F238E27FC236}">
                <a16:creationId xmlns:a16="http://schemas.microsoft.com/office/drawing/2014/main" id="{35731954-8940-6146-6B23-C023EF347996}"/>
              </a:ext>
            </a:extLst>
          </p:cNvPr>
          <p:cNvSpPr txBox="1"/>
          <p:nvPr/>
        </p:nvSpPr>
        <p:spPr>
          <a:xfrm>
            <a:off x="173319" y="45622"/>
            <a:ext cx="26725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EXAMPLES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1972">
            <a:extLst>
              <a:ext uri="{FF2B5EF4-FFF2-40B4-BE49-F238E27FC236}">
                <a16:creationId xmlns:a16="http://schemas.microsoft.com/office/drawing/2014/main" id="{EACD6111-AD10-42CA-C94E-6620070A7C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065" y="874507"/>
            <a:ext cx="4265141" cy="56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a:extLst>
              <a:ext uri="{FF2B5EF4-FFF2-40B4-BE49-F238E27FC236}">
                <a16:creationId xmlns:a16="http://schemas.microsoft.com/office/drawing/2014/main" id="{634E4235-5A25-67E2-5111-F0609A393D7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0117" y="9493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D04E21-D3DA-48FD-D585-642DD2781A74}"/>
              </a:ext>
            </a:extLst>
          </p:cNvPr>
          <p:cNvSpPr>
            <a:spLocks noGrp="1"/>
          </p:cNvSpPr>
          <p:nvPr>
            <p:ph type="title"/>
          </p:nvPr>
        </p:nvSpPr>
        <p:spPr>
          <a:xfrm>
            <a:off x="3556842" y="45622"/>
            <a:ext cx="9378000" cy="845600"/>
          </a:xfrm>
        </p:spPr>
        <p:txBody>
          <a:bodyPr/>
          <a:lstStyle/>
          <a:p>
            <a:r>
              <a:rPr lang="en-US" dirty="0"/>
              <a:t>New Areas…New expectations</a:t>
            </a:r>
          </a:p>
        </p:txBody>
      </p:sp>
      <p:sp>
        <p:nvSpPr>
          <p:cNvPr id="4" name="TextBox 3">
            <a:extLst>
              <a:ext uri="{FF2B5EF4-FFF2-40B4-BE49-F238E27FC236}">
                <a16:creationId xmlns:a16="http://schemas.microsoft.com/office/drawing/2014/main" id="{3401E07C-ED4D-8C2E-AA58-E5086E83932E}"/>
              </a:ext>
            </a:extLst>
          </p:cNvPr>
          <p:cNvSpPr txBox="1"/>
          <p:nvPr/>
        </p:nvSpPr>
        <p:spPr>
          <a:xfrm>
            <a:off x="9452919" y="1997839"/>
            <a:ext cx="2739081"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Science Fair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Field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Winter Musical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Fine Arts Night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Field Trips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3rd Grade Moving On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Whole School Celebrations</a:t>
            </a:r>
          </a:p>
        </p:txBody>
      </p:sp>
      <p:sp>
        <p:nvSpPr>
          <p:cNvPr id="3" name="TextBox 2">
            <a:extLst>
              <a:ext uri="{FF2B5EF4-FFF2-40B4-BE49-F238E27FC236}">
                <a16:creationId xmlns:a16="http://schemas.microsoft.com/office/drawing/2014/main" id="{3B1611E1-B37D-D824-83AC-43A32017B1DA}"/>
              </a:ext>
            </a:extLst>
          </p:cNvPr>
          <p:cNvSpPr txBox="1"/>
          <p:nvPr/>
        </p:nvSpPr>
        <p:spPr>
          <a:xfrm>
            <a:off x="173319" y="45622"/>
            <a:ext cx="26725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EXAMPLES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9ED0B1-C55F-8CBA-4F74-4D65EABDBDE7}"/>
              </a:ext>
            </a:extLst>
          </p:cNvPr>
          <p:cNvSpPr>
            <a:spLocks noGrp="1"/>
          </p:cNvSpPr>
          <p:nvPr>
            <p:ph type="body" idx="1"/>
          </p:nvPr>
        </p:nvSpPr>
        <p:spPr>
          <a:xfrm>
            <a:off x="1052623" y="1068514"/>
            <a:ext cx="7676707" cy="4681869"/>
          </a:xfrm>
        </p:spPr>
        <p:txBody>
          <a:bodyPr/>
          <a:lstStyle/>
          <a:p>
            <a:pPr>
              <a:spcBef>
                <a:spcPts val="600"/>
              </a:spcBef>
            </a:pPr>
            <a:r>
              <a:rPr lang="en-US" dirty="0"/>
              <a:t>Re-teaching or “booster” sessions should be scheduled at different times of the year</a:t>
            </a:r>
          </a:p>
          <a:p>
            <a:pPr lvl="1">
              <a:spcBef>
                <a:spcPts val="600"/>
              </a:spcBef>
            </a:pPr>
            <a:r>
              <a:rPr lang="en-US" sz="2000" dirty="0"/>
              <a:t>After vacations</a:t>
            </a:r>
          </a:p>
          <a:p>
            <a:pPr lvl="1">
              <a:spcBef>
                <a:spcPts val="600"/>
              </a:spcBef>
            </a:pPr>
            <a:r>
              <a:rPr lang="en-US" sz="2000" dirty="0"/>
              <a:t>When negative behaviors begin to resurface</a:t>
            </a:r>
          </a:p>
          <a:p>
            <a:pPr lvl="1">
              <a:spcBef>
                <a:spcPts val="600"/>
              </a:spcBef>
            </a:pPr>
            <a:r>
              <a:rPr lang="en-US" sz="2000" dirty="0"/>
              <a:t>When data shows one group/location/time </a:t>
            </a:r>
            <a:r>
              <a:rPr lang="en-US" sz="2000" dirty="0" err="1"/>
              <a:t>etc</a:t>
            </a:r>
            <a:r>
              <a:rPr lang="en-US" sz="2000" dirty="0"/>
              <a:t>… need more practice</a:t>
            </a:r>
            <a:br>
              <a:rPr lang="en-US" sz="2000" dirty="0"/>
            </a:br>
            <a:endParaRPr lang="en-US" sz="2000" dirty="0"/>
          </a:p>
          <a:p>
            <a:r>
              <a:rPr lang="en-US" dirty="0"/>
              <a:t>Create games, events, activities to keep lessons fun and relevant.  Can be teacher led, grade level, or whole school</a:t>
            </a:r>
          </a:p>
          <a:p>
            <a:pPr lvl="1">
              <a:spcBef>
                <a:spcPts val="600"/>
              </a:spcBef>
            </a:pPr>
            <a:r>
              <a:rPr lang="en-US" sz="2000" dirty="0"/>
              <a:t>Jeopardy</a:t>
            </a:r>
          </a:p>
          <a:p>
            <a:pPr lvl="1">
              <a:spcBef>
                <a:spcPts val="600"/>
              </a:spcBef>
            </a:pPr>
            <a:r>
              <a:rPr lang="en-US" sz="2000" dirty="0"/>
              <a:t>Word search</a:t>
            </a:r>
          </a:p>
          <a:p>
            <a:pPr lvl="1">
              <a:spcBef>
                <a:spcPts val="600"/>
              </a:spcBef>
            </a:pPr>
            <a:r>
              <a:rPr lang="en-US" sz="2000" dirty="0"/>
              <a:t>Create videos, songs, pledges</a:t>
            </a:r>
          </a:p>
          <a:p>
            <a:pPr lvl="1">
              <a:spcBef>
                <a:spcPts val="600"/>
              </a:spcBef>
            </a:pPr>
            <a:r>
              <a:rPr lang="en-US" sz="2000" dirty="0"/>
              <a:t> Minute to win it </a:t>
            </a:r>
          </a:p>
        </p:txBody>
      </p:sp>
      <p:sp>
        <p:nvSpPr>
          <p:cNvPr id="3" name="Title 2">
            <a:extLst>
              <a:ext uri="{FF2B5EF4-FFF2-40B4-BE49-F238E27FC236}">
                <a16:creationId xmlns:a16="http://schemas.microsoft.com/office/drawing/2014/main" id="{56A55FE0-28CE-BCAE-D7D1-491685744F13}"/>
              </a:ext>
            </a:extLst>
          </p:cNvPr>
          <p:cNvSpPr>
            <a:spLocks noGrp="1"/>
          </p:cNvSpPr>
          <p:nvPr>
            <p:ph type="title"/>
          </p:nvPr>
        </p:nvSpPr>
        <p:spPr>
          <a:xfrm>
            <a:off x="1052623" y="222914"/>
            <a:ext cx="10732702" cy="845600"/>
          </a:xfrm>
        </p:spPr>
        <p:txBody>
          <a:bodyPr/>
          <a:lstStyle/>
          <a:p>
            <a:r>
              <a:rPr lang="en-US" dirty="0"/>
              <a:t>Reteaching Throughout the Year</a:t>
            </a:r>
          </a:p>
        </p:txBody>
      </p:sp>
      <p:pic>
        <p:nvPicPr>
          <p:cNvPr id="5" name="Picture 3">
            <a:extLst>
              <a:ext uri="{FF2B5EF4-FFF2-40B4-BE49-F238E27FC236}">
                <a16:creationId xmlns:a16="http://schemas.microsoft.com/office/drawing/2014/main" id="{60B82D54-D016-039A-5F02-B052C6685A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8720" y="1068514"/>
            <a:ext cx="2674088" cy="215678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pbis alex.JPG">
            <a:extLst>
              <a:ext uri="{FF2B5EF4-FFF2-40B4-BE49-F238E27FC236}">
                <a16:creationId xmlns:a16="http://schemas.microsoft.com/office/drawing/2014/main" id="{BC7363B7-B5D5-8B38-BDD9-C15C3E41603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42280" y="3839044"/>
            <a:ext cx="1806968" cy="2707068"/>
          </a:xfrm>
          <a:prstGeom prst="rect">
            <a:avLst/>
          </a:prstGeom>
          <a:noFill/>
          <a:ln w="57150">
            <a:solidFill>
              <a:schemeClr val="bg1"/>
            </a:solidFill>
            <a:miter lim="800000"/>
            <a:headEnd/>
            <a:tailEnd/>
          </a:ln>
        </p:spPr>
      </p:pic>
    </p:spTree>
    <p:extLst>
      <p:ext uri="{BB962C8B-B14F-4D97-AF65-F5344CB8AC3E}">
        <p14:creationId xmlns:p14="http://schemas.microsoft.com/office/powerpoint/2010/main" val="42470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07C9808-A18B-4F42-CCC0-A57BD1E1F3BC}"/>
              </a:ext>
            </a:extLst>
          </p:cNvPr>
          <p:cNvSpPr>
            <a:spLocks noGrp="1" noChangeArrowheads="1"/>
          </p:cNvSpPr>
          <p:nvPr>
            <p:ph type="title"/>
          </p:nvPr>
        </p:nvSpPr>
        <p:spPr>
          <a:xfrm>
            <a:off x="354063" y="785159"/>
            <a:ext cx="9312451" cy="763600"/>
          </a:xfrm>
        </p:spPr>
        <p:txBody>
          <a:bodyPr/>
          <a:lstStyle/>
          <a:p>
            <a:pPr eaLnBrk="1" hangingPunct="1"/>
            <a:r>
              <a:rPr lang="en-US" altLang="en-US" b="1" dirty="0"/>
              <a:t>Review during the year – Jeopardy / Games</a:t>
            </a:r>
          </a:p>
        </p:txBody>
      </p:sp>
      <p:pic>
        <p:nvPicPr>
          <p:cNvPr id="52227" name="Content Placeholder 3">
            <a:extLst>
              <a:ext uri="{FF2B5EF4-FFF2-40B4-BE49-F238E27FC236}">
                <a16:creationId xmlns:a16="http://schemas.microsoft.com/office/drawing/2014/main" id="{90E36FCA-1925-E8B2-AE47-AD90F3BCF1C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a:xfrm>
            <a:off x="173319" y="1676029"/>
            <a:ext cx="6677957" cy="4344006"/>
          </a:xfrm>
        </p:spPr>
      </p:pic>
      <p:sp>
        <p:nvSpPr>
          <p:cNvPr id="2" name="TextBox 1">
            <a:extLst>
              <a:ext uri="{FF2B5EF4-FFF2-40B4-BE49-F238E27FC236}">
                <a16:creationId xmlns:a16="http://schemas.microsoft.com/office/drawing/2014/main" id="{5F1E9CE5-3A02-C409-3497-96D79E661B46}"/>
              </a:ext>
            </a:extLst>
          </p:cNvPr>
          <p:cNvSpPr txBox="1"/>
          <p:nvPr/>
        </p:nvSpPr>
        <p:spPr>
          <a:xfrm>
            <a:off x="173319" y="45622"/>
            <a:ext cx="26725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EXAMPLES</a:t>
            </a:r>
          </a:p>
        </p:txBody>
      </p:sp>
      <p:pic>
        <p:nvPicPr>
          <p:cNvPr id="6" name="Picture 4" descr="pbis1.JPG">
            <a:extLst>
              <a:ext uri="{FF2B5EF4-FFF2-40B4-BE49-F238E27FC236}">
                <a16:creationId xmlns:a16="http://schemas.microsoft.com/office/drawing/2014/main" id="{BFA5E21A-9C55-D13A-5A5D-A955387914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79994" y="2431274"/>
            <a:ext cx="4738687" cy="2833515"/>
          </a:xfrm>
          <a:prstGeom prst="rect">
            <a:avLst/>
          </a:prstGeom>
          <a:noFill/>
          <a:ln w="57150">
            <a:solidFill>
              <a:schemeClr val="bg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69D79BBA-3D32-EA3E-4A31-1F0AAA3EF202}"/>
              </a:ext>
            </a:extLst>
          </p:cNvPr>
          <p:cNvSpPr>
            <a:spLocks noGrp="1" noChangeArrowheads="1"/>
          </p:cNvSpPr>
          <p:nvPr>
            <p:ph idx="4294967295"/>
          </p:nvPr>
        </p:nvSpPr>
        <p:spPr>
          <a:xfrm>
            <a:off x="427764" y="1575957"/>
            <a:ext cx="10968038" cy="1579720"/>
          </a:xfrm>
        </p:spPr>
        <p:txBody>
          <a:bodyPr rtlCol="0">
            <a:normAutofit/>
          </a:bodyPr>
          <a:lstStyle/>
          <a:p>
            <a:pPr eaLnBrk="1" fontAlgn="auto" hangingPunct="1">
              <a:lnSpc>
                <a:spcPct val="80000"/>
              </a:lnSpc>
              <a:spcAft>
                <a:spcPts val="0"/>
              </a:spcAft>
              <a:buNone/>
              <a:defRPr/>
            </a:pPr>
            <a:r>
              <a:rPr lang="en-US" sz="2600" dirty="0"/>
              <a:t>Students need a “refresher” of expected behaviors in high traffic areas of our school. We will dedicate a week in January to </a:t>
            </a:r>
            <a:r>
              <a:rPr lang="en-US" sz="2600" b="1" dirty="0"/>
              <a:t>“Passport Renewal Week.” </a:t>
            </a:r>
            <a:r>
              <a:rPr lang="en-US" sz="2600" dirty="0"/>
              <a:t>Each day of the week is dedicated to a different area of the school. These behaviors were taught by classroom teachers!</a:t>
            </a:r>
          </a:p>
          <a:p>
            <a:pPr eaLnBrk="1" fontAlgn="auto" hangingPunct="1">
              <a:lnSpc>
                <a:spcPct val="80000"/>
              </a:lnSpc>
              <a:spcAft>
                <a:spcPts val="0"/>
              </a:spcAft>
              <a:buNone/>
              <a:defRPr/>
            </a:pPr>
            <a:endParaRPr lang="en-US" sz="2600" dirty="0"/>
          </a:p>
          <a:p>
            <a:pPr eaLnBrk="1" fontAlgn="auto" hangingPunct="1">
              <a:lnSpc>
                <a:spcPct val="80000"/>
              </a:lnSpc>
              <a:spcAft>
                <a:spcPts val="0"/>
              </a:spcAft>
              <a:defRPr/>
            </a:pPr>
            <a:endParaRPr lang="en-US" sz="1600" dirty="0">
              <a:solidFill>
                <a:srgbClr val="333399"/>
              </a:solidFill>
            </a:endParaRPr>
          </a:p>
        </p:txBody>
      </p:sp>
      <p:sp>
        <p:nvSpPr>
          <p:cNvPr id="74759" name="WordArt 7">
            <a:extLst>
              <a:ext uri="{FF2B5EF4-FFF2-40B4-BE49-F238E27FC236}">
                <a16:creationId xmlns:a16="http://schemas.microsoft.com/office/drawing/2014/main" id="{312B6E46-ECFA-D3D7-0A2C-3887F743EF6F}"/>
              </a:ext>
            </a:extLst>
          </p:cNvPr>
          <p:cNvSpPr>
            <a:spLocks noChangeArrowheads="1" noChangeShapeType="1" noTextEdit="1"/>
          </p:cNvSpPr>
          <p:nvPr/>
        </p:nvSpPr>
        <p:spPr bwMode="auto">
          <a:xfrm>
            <a:off x="3377473" y="246887"/>
            <a:ext cx="8229600" cy="1143000"/>
          </a:xfrm>
          <a:prstGeom prst="rect">
            <a:avLst/>
          </a:prstGeom>
          <a:solidFill>
            <a:schemeClr val="bg1"/>
          </a:solidFill>
          <a:ln w="9525" cmpd="sng">
            <a:noFill/>
            <a:prstDash val="solid"/>
          </a:ln>
          <a:effectLst/>
          <a:scene3d>
            <a:camera prst="orthographicFront"/>
            <a:lightRig rig="balanced" dir="t"/>
          </a:scene3d>
          <a:sp3d prstMaterial="plastic"/>
        </p:spPr>
        <p:txBody>
          <a:bodyPr wrap="none" fromWordArt="1" anchor="ctr">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8415" cmpd="sng">
                  <a:solidFill>
                    <a:srgbClr val="FFFFFF"/>
                  </a:solidFill>
                  <a:prstDash val="solid"/>
                </a:ln>
                <a:solidFill>
                  <a:prstClr val="black"/>
                </a:solidFill>
                <a:effectLst>
                  <a:outerShdw blurRad="60007" dist="310007" dir="7680000" sy="30000" kx="1300200" algn="ctr" rotWithShape="0">
                    <a:prstClr val="black">
                      <a:alpha val="32000"/>
                    </a:prstClr>
                  </a:outerShdw>
                </a:effectLst>
                <a:uLnTx/>
                <a:uFillTx/>
                <a:latin typeface="Arial Black"/>
                <a:ea typeface="+mn-ea"/>
                <a:cs typeface="+mn-cs"/>
              </a:rPr>
              <a:t>Passport "Renewal" Week</a:t>
            </a:r>
          </a:p>
        </p:txBody>
      </p:sp>
      <p:sp>
        <p:nvSpPr>
          <p:cNvPr id="2" name="TextBox 1">
            <a:extLst>
              <a:ext uri="{FF2B5EF4-FFF2-40B4-BE49-F238E27FC236}">
                <a16:creationId xmlns:a16="http://schemas.microsoft.com/office/drawing/2014/main" id="{DE53AB30-322B-2E54-25CA-425915E38787}"/>
              </a:ext>
            </a:extLst>
          </p:cNvPr>
          <p:cNvSpPr txBox="1"/>
          <p:nvPr/>
        </p:nvSpPr>
        <p:spPr>
          <a:xfrm>
            <a:off x="173319" y="45622"/>
            <a:ext cx="26725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EXAMPLES</a:t>
            </a:r>
          </a:p>
        </p:txBody>
      </p:sp>
      <p:sp>
        <p:nvSpPr>
          <p:cNvPr id="4" name="TextBox 3">
            <a:extLst>
              <a:ext uri="{FF2B5EF4-FFF2-40B4-BE49-F238E27FC236}">
                <a16:creationId xmlns:a16="http://schemas.microsoft.com/office/drawing/2014/main" id="{D5D4ED56-6813-BA8F-E190-C7CDA45528BA}"/>
              </a:ext>
            </a:extLst>
          </p:cNvPr>
          <p:cNvSpPr txBox="1"/>
          <p:nvPr/>
        </p:nvSpPr>
        <p:spPr>
          <a:xfrm>
            <a:off x="6096000" y="3169433"/>
            <a:ext cx="5876261" cy="3502497"/>
          </a:xfrm>
          <a:prstGeom prst="rect">
            <a:avLst/>
          </a:prstGeom>
          <a:solidFill>
            <a:schemeClr val="bg1"/>
          </a:solidFill>
        </p:spPr>
        <p:txBody>
          <a:bodyPr wrap="square">
            <a:spAutoFit/>
          </a:bodyPr>
          <a:lstStyle/>
          <a:p>
            <a:pPr eaLnBrk="1" fontAlgn="auto" hangingPunct="1">
              <a:lnSpc>
                <a:spcPct val="80000"/>
              </a:lnSpc>
              <a:spcAft>
                <a:spcPts val="0"/>
              </a:spcAft>
              <a:defRPr/>
            </a:pPr>
            <a:r>
              <a:rPr lang="en-US" sz="1800" b="1" u="sng" dirty="0"/>
              <a:t>Teacher Instructions:</a:t>
            </a:r>
          </a:p>
          <a:p>
            <a:pPr eaLnBrk="1" fontAlgn="auto" hangingPunct="1">
              <a:lnSpc>
                <a:spcPct val="80000"/>
              </a:lnSpc>
              <a:spcAft>
                <a:spcPts val="0"/>
              </a:spcAft>
              <a:defRPr/>
            </a:pPr>
            <a:endParaRPr lang="en-US" sz="1800" dirty="0"/>
          </a:p>
          <a:p>
            <a:pPr marL="342900" indent="-342900" eaLnBrk="1" fontAlgn="auto" hangingPunct="1">
              <a:lnSpc>
                <a:spcPct val="80000"/>
              </a:lnSpc>
              <a:spcBef>
                <a:spcPts val="600"/>
              </a:spcBef>
              <a:spcAft>
                <a:spcPts val="0"/>
              </a:spcAft>
              <a:buFont typeface="+mj-lt"/>
              <a:buAutoNum type="arabicPeriod"/>
              <a:defRPr/>
            </a:pPr>
            <a:r>
              <a:rPr lang="en-US" sz="1800" dirty="0"/>
              <a:t>Please spend 10-15 minutes on the assigned day to review the “lesson” of the day.  </a:t>
            </a:r>
          </a:p>
          <a:p>
            <a:pPr marL="342900" indent="-342900" eaLnBrk="1" fontAlgn="auto" hangingPunct="1">
              <a:lnSpc>
                <a:spcPct val="80000"/>
              </a:lnSpc>
              <a:spcBef>
                <a:spcPts val="600"/>
              </a:spcBef>
              <a:spcAft>
                <a:spcPts val="0"/>
              </a:spcAft>
              <a:buFont typeface="+mj-lt"/>
              <a:buAutoNum type="arabicPeriod"/>
              <a:defRPr/>
            </a:pPr>
            <a:r>
              <a:rPr lang="en-US" sz="1800" dirty="0"/>
              <a:t>Please travel with your students to the designated areas and re-teach the expectations for those areas and have the students practice the expected behaviors.  </a:t>
            </a:r>
          </a:p>
          <a:p>
            <a:pPr marL="342900" indent="-342900" eaLnBrk="1" fontAlgn="auto" hangingPunct="1">
              <a:lnSpc>
                <a:spcPct val="80000"/>
              </a:lnSpc>
              <a:spcBef>
                <a:spcPts val="600"/>
              </a:spcBef>
              <a:spcAft>
                <a:spcPts val="0"/>
              </a:spcAft>
              <a:buFont typeface="+mj-lt"/>
              <a:buAutoNum type="arabicPeriod"/>
              <a:defRPr/>
            </a:pPr>
            <a:r>
              <a:rPr lang="en-US" sz="1800" b="1" i="1" dirty="0"/>
              <a:t>Please refer to the PBIS posters in those areas as a way to remind and reinforce the expected behaviors.</a:t>
            </a:r>
          </a:p>
          <a:p>
            <a:pPr marL="342900" indent="-342900" eaLnBrk="1" fontAlgn="auto" hangingPunct="1">
              <a:lnSpc>
                <a:spcPct val="80000"/>
              </a:lnSpc>
              <a:spcBef>
                <a:spcPts val="600"/>
              </a:spcBef>
              <a:spcAft>
                <a:spcPts val="0"/>
              </a:spcAft>
              <a:buFont typeface="+mj-lt"/>
              <a:buAutoNum type="arabicPeriod"/>
              <a:defRPr/>
            </a:pPr>
            <a:r>
              <a:rPr lang="en-US" dirty="0"/>
              <a:t>Send email to the PBIS team to when you have completed all areas of teaching, or if you require assistance. </a:t>
            </a:r>
            <a:endParaRPr lang="en-US" sz="1800" dirty="0"/>
          </a:p>
        </p:txBody>
      </p:sp>
      <p:sp>
        <p:nvSpPr>
          <p:cNvPr id="6" name="TextBox 5">
            <a:extLst>
              <a:ext uri="{FF2B5EF4-FFF2-40B4-BE49-F238E27FC236}">
                <a16:creationId xmlns:a16="http://schemas.microsoft.com/office/drawing/2014/main" id="{0E4318E2-CC26-1BD6-6E1F-E8B1E0C51EA2}"/>
              </a:ext>
            </a:extLst>
          </p:cNvPr>
          <p:cNvSpPr txBox="1"/>
          <p:nvPr/>
        </p:nvSpPr>
        <p:spPr>
          <a:xfrm>
            <a:off x="427764" y="3713889"/>
            <a:ext cx="5473306" cy="2092881"/>
          </a:xfrm>
          <a:prstGeom prst="rect">
            <a:avLst/>
          </a:prstGeom>
          <a:solidFill>
            <a:schemeClr val="accent5">
              <a:lumMod val="20000"/>
              <a:lumOff val="80000"/>
            </a:schemeClr>
          </a:solidFill>
        </p:spPr>
        <p:txBody>
          <a:bodyPr wrap="square">
            <a:spAutoFit/>
          </a:bodyPr>
          <a:lstStyle/>
          <a:p>
            <a:pPr marL="285750" indent="-285750" eaLnBrk="1" fontAlgn="auto" hangingPunct="1">
              <a:spcBef>
                <a:spcPts val="600"/>
              </a:spcBef>
              <a:spcAft>
                <a:spcPts val="600"/>
              </a:spcAft>
              <a:buFont typeface="Arial" panose="020B0604020202020204" pitchFamily="34" charset="0"/>
              <a:buChar char="•"/>
              <a:defRPr/>
            </a:pPr>
            <a:r>
              <a:rPr lang="en-US" sz="1800" b="1" dirty="0"/>
              <a:t>Monday</a:t>
            </a:r>
            <a:r>
              <a:rPr lang="en-US" sz="1800" dirty="0"/>
              <a:t> – Arrival/Dismissal &amp; Walkers/Cars</a:t>
            </a:r>
          </a:p>
          <a:p>
            <a:pPr marL="285750" indent="-285750" eaLnBrk="1" fontAlgn="auto" hangingPunct="1">
              <a:spcBef>
                <a:spcPts val="600"/>
              </a:spcBef>
              <a:spcAft>
                <a:spcPts val="600"/>
              </a:spcAft>
              <a:buFont typeface="Arial" panose="020B0604020202020204" pitchFamily="34" charset="0"/>
              <a:buChar char="•"/>
              <a:defRPr/>
            </a:pPr>
            <a:r>
              <a:rPr lang="en-US" sz="1800" b="1" dirty="0"/>
              <a:t>Tuesday </a:t>
            </a:r>
            <a:r>
              <a:rPr lang="en-US" sz="1800" dirty="0"/>
              <a:t>– Lunch/Recess</a:t>
            </a:r>
          </a:p>
          <a:p>
            <a:pPr marL="285750" indent="-285750" eaLnBrk="1" fontAlgn="auto" hangingPunct="1">
              <a:spcBef>
                <a:spcPts val="600"/>
              </a:spcBef>
              <a:spcAft>
                <a:spcPts val="600"/>
              </a:spcAft>
              <a:buFont typeface="Arial" panose="020B0604020202020204" pitchFamily="34" charset="0"/>
              <a:buChar char="•"/>
              <a:defRPr/>
            </a:pPr>
            <a:r>
              <a:rPr lang="en-US" sz="1800" b="1" dirty="0"/>
              <a:t>Wednesday </a:t>
            </a:r>
            <a:r>
              <a:rPr lang="en-US" sz="1800" dirty="0"/>
              <a:t>– Hallways/Stairwells &amp; Bathrooms </a:t>
            </a:r>
          </a:p>
          <a:p>
            <a:pPr marL="285750" indent="-285750" eaLnBrk="1" fontAlgn="auto" hangingPunct="1">
              <a:spcBef>
                <a:spcPts val="600"/>
              </a:spcBef>
              <a:spcAft>
                <a:spcPts val="600"/>
              </a:spcAft>
              <a:buFont typeface="Arial" panose="020B0604020202020204" pitchFamily="34" charset="0"/>
              <a:buChar char="•"/>
              <a:defRPr/>
            </a:pPr>
            <a:r>
              <a:rPr lang="en-US" sz="1800" b="1" dirty="0"/>
              <a:t>Thursday </a:t>
            </a:r>
            <a:r>
              <a:rPr lang="en-US" sz="1800" dirty="0"/>
              <a:t>– Assemblies</a:t>
            </a:r>
          </a:p>
          <a:p>
            <a:pPr marL="285750" indent="-285750" eaLnBrk="1" fontAlgn="auto" hangingPunct="1">
              <a:spcBef>
                <a:spcPts val="600"/>
              </a:spcBef>
              <a:spcAft>
                <a:spcPts val="600"/>
              </a:spcAft>
              <a:buFont typeface="Arial" panose="020B0604020202020204" pitchFamily="34" charset="0"/>
              <a:buChar char="•"/>
              <a:defRPr/>
            </a:pPr>
            <a:r>
              <a:rPr lang="en-US" sz="1800" b="1" dirty="0"/>
              <a:t>Friday </a:t>
            </a:r>
            <a:r>
              <a:rPr lang="en-US" sz="1800" dirty="0"/>
              <a:t>– Field Trips/Buses &amp; Classrooms</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AA38-A7C6-2D4E-51E0-7794D67FBE03}"/>
              </a:ext>
            </a:extLst>
          </p:cNvPr>
          <p:cNvSpPr>
            <a:spLocks noGrp="1"/>
          </p:cNvSpPr>
          <p:nvPr>
            <p:ph type="title"/>
          </p:nvPr>
        </p:nvSpPr>
        <p:spPr>
          <a:xfrm>
            <a:off x="2558265" y="508350"/>
            <a:ext cx="6143331" cy="845600"/>
          </a:xfrm>
        </p:spPr>
        <p:txBody>
          <a:bodyPr wrap="square" anchor="t">
            <a:normAutofit/>
          </a:bodyPr>
          <a:lstStyle/>
          <a:p>
            <a:r>
              <a:rPr lang="en-US" dirty="0"/>
              <a:t>EQUITY CHECK</a:t>
            </a:r>
          </a:p>
        </p:txBody>
      </p:sp>
      <p:graphicFrame>
        <p:nvGraphicFramePr>
          <p:cNvPr id="5" name="Text Placeholder 2">
            <a:extLst>
              <a:ext uri="{FF2B5EF4-FFF2-40B4-BE49-F238E27FC236}">
                <a16:creationId xmlns:a16="http://schemas.microsoft.com/office/drawing/2014/main" id="{07FE4717-A534-6C73-D406-FD202B4D6083}"/>
              </a:ext>
            </a:extLst>
          </p:cNvPr>
          <p:cNvGraphicFramePr/>
          <p:nvPr>
            <p:extLst>
              <p:ext uri="{D42A27DB-BD31-4B8C-83A1-F6EECF244321}">
                <p14:modId xmlns:p14="http://schemas.microsoft.com/office/powerpoint/2010/main" val="2945107634"/>
              </p:ext>
            </p:extLst>
          </p:nvPr>
        </p:nvGraphicFramePr>
        <p:xfrm>
          <a:off x="2290828" y="1980158"/>
          <a:ext cx="9657707" cy="4410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Checkbox Checked with solid fill">
            <a:extLst>
              <a:ext uri="{FF2B5EF4-FFF2-40B4-BE49-F238E27FC236}">
                <a16:creationId xmlns:a16="http://schemas.microsoft.com/office/drawing/2014/main" id="{A014A609-FC6F-FD82-E0FD-4E80911BF7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3893" y="1863006"/>
            <a:ext cx="914400" cy="914400"/>
          </a:xfrm>
          <a:prstGeom prst="rect">
            <a:avLst/>
          </a:prstGeom>
        </p:spPr>
      </p:pic>
      <p:pic>
        <p:nvPicPr>
          <p:cNvPr id="8" name="Graphic 7" descr="Checkbox Checked with solid fill">
            <a:extLst>
              <a:ext uri="{FF2B5EF4-FFF2-40B4-BE49-F238E27FC236}">
                <a16:creationId xmlns:a16="http://schemas.microsoft.com/office/drawing/2014/main" id="{4CDF0521-339B-CDE2-D252-6EB3D8A2E8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3893" y="2479772"/>
            <a:ext cx="914400" cy="914400"/>
          </a:xfrm>
          <a:prstGeom prst="rect">
            <a:avLst/>
          </a:prstGeom>
        </p:spPr>
      </p:pic>
      <p:pic>
        <p:nvPicPr>
          <p:cNvPr id="10" name="Graphic 9" descr="Checkbox Checked with solid fill">
            <a:extLst>
              <a:ext uri="{FF2B5EF4-FFF2-40B4-BE49-F238E27FC236}">
                <a16:creationId xmlns:a16="http://schemas.microsoft.com/office/drawing/2014/main" id="{6BBA83E3-3765-580B-05A5-C1BF8C11A8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8483" y="3123461"/>
            <a:ext cx="914400" cy="914400"/>
          </a:xfrm>
          <a:prstGeom prst="rect">
            <a:avLst/>
          </a:prstGeom>
        </p:spPr>
      </p:pic>
      <p:pic>
        <p:nvPicPr>
          <p:cNvPr id="12" name="Graphic 11" descr="Checkbox Checked with solid fill">
            <a:extLst>
              <a:ext uri="{FF2B5EF4-FFF2-40B4-BE49-F238E27FC236}">
                <a16:creationId xmlns:a16="http://schemas.microsoft.com/office/drawing/2014/main" id="{FB660105-EEA2-D502-1898-3F14C4E089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6188" y="3747077"/>
            <a:ext cx="914400" cy="914400"/>
          </a:xfrm>
          <a:prstGeom prst="rect">
            <a:avLst/>
          </a:prstGeom>
        </p:spPr>
      </p:pic>
      <p:pic>
        <p:nvPicPr>
          <p:cNvPr id="14" name="Graphic 13" descr="Checkbox Checked with solid fill">
            <a:extLst>
              <a:ext uri="{FF2B5EF4-FFF2-40B4-BE49-F238E27FC236}">
                <a16:creationId xmlns:a16="http://schemas.microsoft.com/office/drawing/2014/main" id="{3EB427BC-643F-E753-2AFD-C95A7E663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3893" y="4390766"/>
            <a:ext cx="914400" cy="914400"/>
          </a:xfrm>
          <a:prstGeom prst="rect">
            <a:avLst/>
          </a:prstGeom>
        </p:spPr>
      </p:pic>
      <p:pic>
        <p:nvPicPr>
          <p:cNvPr id="15" name="Graphic 14" descr="Checkbox Checked with solid fill">
            <a:extLst>
              <a:ext uri="{FF2B5EF4-FFF2-40B4-BE49-F238E27FC236}">
                <a16:creationId xmlns:a16="http://schemas.microsoft.com/office/drawing/2014/main" id="{A31C06C7-5F9B-B6A4-1789-FD954597C3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6188" y="5007532"/>
            <a:ext cx="914400" cy="914400"/>
          </a:xfrm>
          <a:prstGeom prst="rect">
            <a:avLst/>
          </a:prstGeom>
        </p:spPr>
      </p:pic>
      <p:pic>
        <p:nvPicPr>
          <p:cNvPr id="16" name="Graphic 15" descr="Checkbox Checked with solid fill">
            <a:extLst>
              <a:ext uri="{FF2B5EF4-FFF2-40B4-BE49-F238E27FC236}">
                <a16:creationId xmlns:a16="http://schemas.microsoft.com/office/drawing/2014/main" id="{C390C715-25AE-9F91-F97C-3547BE4535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6188" y="5637680"/>
            <a:ext cx="914400" cy="914400"/>
          </a:xfrm>
          <a:prstGeom prst="rect">
            <a:avLst/>
          </a:prstGeom>
        </p:spPr>
      </p:pic>
      <p:pic>
        <p:nvPicPr>
          <p:cNvPr id="2050" name="Picture 2" descr="Shareholders' Equity - A Detailed Guide">
            <a:extLst>
              <a:ext uri="{FF2B5EF4-FFF2-40B4-BE49-F238E27FC236}">
                <a16:creationId xmlns:a16="http://schemas.microsoft.com/office/drawing/2014/main" id="{7EEFF667-D5EB-0302-0B15-0CD51CCD5F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393" y="312201"/>
            <a:ext cx="1936999" cy="126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774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067431-E6C2-D546-BE7E-334D86A62375}"/>
              </a:ext>
            </a:extLst>
          </p:cNvPr>
          <p:cNvSpPr>
            <a:spLocks noGrp="1"/>
          </p:cNvSpPr>
          <p:nvPr>
            <p:ph type="body" idx="1"/>
          </p:nvPr>
        </p:nvSpPr>
        <p:spPr>
          <a:xfrm>
            <a:off x="4364155" y="1242942"/>
            <a:ext cx="7674965" cy="4862824"/>
          </a:xfrm>
          <a:solidFill>
            <a:schemeClr val="bg1"/>
          </a:solidFill>
          <a:ln w="28575">
            <a:solidFill>
              <a:schemeClr val="accent1">
                <a:lumMod val="60000"/>
                <a:lumOff val="40000"/>
              </a:schemeClr>
            </a:solidFill>
          </a:ln>
        </p:spPr>
        <p:txBody>
          <a:bodyPr/>
          <a:lstStyle/>
          <a:p>
            <a:pPr marL="546095" indent="-342900">
              <a:spcBef>
                <a:spcPts val="1200"/>
              </a:spcBef>
              <a:spcAft>
                <a:spcPts val="600"/>
              </a:spcAft>
              <a:buClr>
                <a:schemeClr val="accent2">
                  <a:lumMod val="50000"/>
                </a:schemeClr>
              </a:buClr>
              <a:buSzPct val="100000"/>
              <a:buFont typeface="Arial" panose="020B0604020202020204" pitchFamily="34" charset="0"/>
              <a:buChar char="•"/>
            </a:pPr>
            <a:r>
              <a:rPr lang="en-US" sz="2400" dirty="0">
                <a:solidFill>
                  <a:schemeClr val="tx1"/>
                </a:solidFill>
                <a:cs typeface="ＭＳ Ｐゴシック" pitchFamily="-108" charset="-128"/>
              </a:rPr>
              <a:t>Create, modify, or review your Behavioral Lesson Plans.</a:t>
            </a:r>
          </a:p>
          <a:p>
            <a:pPr marL="546095" indent="-342900">
              <a:spcBef>
                <a:spcPts val="1200"/>
              </a:spcBef>
              <a:spcAft>
                <a:spcPts val="600"/>
              </a:spcAft>
              <a:buClr>
                <a:schemeClr val="accent2">
                  <a:lumMod val="50000"/>
                </a:schemeClr>
              </a:buClr>
              <a:buSzPct val="100000"/>
              <a:buFont typeface="Arial" panose="020B0604020202020204" pitchFamily="34" charset="0"/>
              <a:buChar char="•"/>
            </a:pPr>
            <a:r>
              <a:rPr lang="en-US" sz="2400" dirty="0">
                <a:solidFill>
                  <a:schemeClr val="tx1"/>
                </a:solidFill>
                <a:ea typeface="ＭＳ Ｐゴシック"/>
                <a:cs typeface="ＭＳ Ｐゴシック" pitchFamily="-108" charset="-128"/>
              </a:rPr>
              <a:t>Consider how you will get teacher feedback for the lessons.</a:t>
            </a:r>
          </a:p>
          <a:p>
            <a:pPr marL="546095" indent="-342900">
              <a:spcBef>
                <a:spcPts val="1200"/>
              </a:spcBef>
              <a:spcAft>
                <a:spcPts val="600"/>
              </a:spcAft>
              <a:buClr>
                <a:schemeClr val="accent2">
                  <a:lumMod val="50000"/>
                </a:schemeClr>
              </a:buClr>
              <a:buSzPct val="100000"/>
              <a:buFont typeface="Arial" panose="020B0604020202020204" pitchFamily="34" charset="0"/>
              <a:buChar char="•"/>
            </a:pPr>
            <a:r>
              <a:rPr lang="en-US" sz="2400" dirty="0">
                <a:solidFill>
                  <a:schemeClr val="tx1"/>
                </a:solidFill>
                <a:ea typeface="ＭＳ Ｐゴシック"/>
                <a:cs typeface="ＭＳ Ｐゴシック" pitchFamily="-108" charset="-128"/>
              </a:rPr>
              <a:t>Consider </a:t>
            </a:r>
            <a:r>
              <a:rPr lang="en-US" sz="2400" b="1" dirty="0">
                <a:solidFill>
                  <a:schemeClr val="tx1"/>
                </a:solidFill>
                <a:ea typeface="ＭＳ Ｐゴシック"/>
                <a:cs typeface="ＭＳ Ｐゴシック" pitchFamily="-108" charset="-128"/>
              </a:rPr>
              <a:t>when and how you will teach </a:t>
            </a:r>
            <a:r>
              <a:rPr lang="en-US" sz="2400" dirty="0">
                <a:solidFill>
                  <a:schemeClr val="tx1"/>
                </a:solidFill>
                <a:ea typeface="ＭＳ Ｐゴシック"/>
                <a:cs typeface="ＭＳ Ｐゴシック" pitchFamily="-108" charset="-128"/>
              </a:rPr>
              <a:t>the expectations, what is your Plan for Teaching the expectations?  (i.e. Sept – teaching stations, Jan/April-teachers reteach, Feb video review )</a:t>
            </a:r>
          </a:p>
          <a:p>
            <a:pPr marL="546095" indent="-342900">
              <a:spcBef>
                <a:spcPts val="1200"/>
              </a:spcBef>
              <a:spcAft>
                <a:spcPts val="600"/>
              </a:spcAft>
              <a:buClr>
                <a:schemeClr val="accent2">
                  <a:lumMod val="50000"/>
                </a:schemeClr>
              </a:buClr>
              <a:buSzPct val="100000"/>
              <a:buFont typeface="Arial" panose="020B0604020202020204" pitchFamily="34" charset="0"/>
              <a:buChar char="•"/>
            </a:pPr>
            <a:r>
              <a:rPr lang="en-US" sz="2400" dirty="0">
                <a:solidFill>
                  <a:schemeClr val="tx1"/>
                </a:solidFill>
                <a:ea typeface="ＭＳ Ｐゴシック"/>
                <a:cs typeface="ＭＳ Ｐゴシック" pitchFamily="-108" charset="-128"/>
              </a:rPr>
              <a:t> Consider how you will review the lessons and teaching plan with staff. </a:t>
            </a:r>
          </a:p>
          <a:p>
            <a:pPr marL="546095" indent="-342900">
              <a:spcBef>
                <a:spcPts val="1200"/>
              </a:spcBef>
              <a:spcAft>
                <a:spcPts val="600"/>
              </a:spcAft>
              <a:buClr>
                <a:schemeClr val="accent2">
                  <a:lumMod val="50000"/>
                </a:schemeClr>
              </a:buClr>
              <a:buSzPct val="100000"/>
              <a:buFont typeface="Arial" panose="020B0604020202020204" pitchFamily="34" charset="0"/>
              <a:buChar char="•"/>
            </a:pPr>
            <a:endParaRPr lang="en-US" sz="2400" dirty="0">
              <a:solidFill>
                <a:schemeClr val="tx1"/>
              </a:solidFill>
              <a:ea typeface="ＭＳ Ｐゴシック"/>
              <a:cs typeface="ＭＳ Ｐゴシック" pitchFamily="-108" charset="-128"/>
            </a:endParaRPr>
          </a:p>
          <a:p>
            <a:pPr marL="202565" indent="0">
              <a:buNone/>
            </a:pPr>
            <a:endParaRPr lang="en-US" sz="2000" dirty="0">
              <a:solidFill>
                <a:schemeClr val="accent3">
                  <a:lumMod val="50000"/>
                </a:schemeClr>
              </a:solidFill>
            </a:endParaRPr>
          </a:p>
        </p:txBody>
      </p:sp>
      <p:sp>
        <p:nvSpPr>
          <p:cNvPr id="3" name="Title 2">
            <a:extLst>
              <a:ext uri="{FF2B5EF4-FFF2-40B4-BE49-F238E27FC236}">
                <a16:creationId xmlns:a16="http://schemas.microsoft.com/office/drawing/2014/main" id="{CC986EDC-3439-E34C-8318-22A9444EA911}"/>
              </a:ext>
            </a:extLst>
          </p:cNvPr>
          <p:cNvSpPr>
            <a:spLocks noGrp="1"/>
          </p:cNvSpPr>
          <p:nvPr>
            <p:ph type="title"/>
          </p:nvPr>
        </p:nvSpPr>
        <p:spPr>
          <a:xfrm>
            <a:off x="771415" y="248721"/>
            <a:ext cx="10947727" cy="770406"/>
          </a:xfrm>
        </p:spPr>
        <p:style>
          <a:lnRef idx="2">
            <a:schemeClr val="accent1"/>
          </a:lnRef>
          <a:fillRef idx="1">
            <a:schemeClr val="lt1"/>
          </a:fillRef>
          <a:effectRef idx="0">
            <a:schemeClr val="accent1"/>
          </a:effectRef>
          <a:fontRef idx="minor">
            <a:schemeClr val="dk1"/>
          </a:fontRef>
        </p:style>
        <p:txBody>
          <a:bodyPr/>
          <a:lstStyle/>
          <a:p>
            <a:r>
              <a:rPr lang="en-US" sz="3600" dirty="0">
                <a:solidFill>
                  <a:schemeClr val="accent3">
                    <a:lumMod val="50000"/>
                  </a:schemeClr>
                </a:solidFill>
              </a:rPr>
              <a:t>ACTIVITY: Teaching PBIS Expectations</a:t>
            </a:r>
            <a:br>
              <a:rPr lang="en-US" dirty="0">
                <a:solidFill>
                  <a:schemeClr val="accent3">
                    <a:lumMod val="50000"/>
                  </a:schemeClr>
                </a:solidFill>
              </a:rPr>
            </a:br>
            <a:endParaRPr lang="en-US" dirty="0">
              <a:solidFill>
                <a:schemeClr val="accent3">
                  <a:lumMod val="50000"/>
                </a:schemeClr>
              </a:solidFill>
            </a:endParaRPr>
          </a:p>
        </p:txBody>
      </p:sp>
      <p:sp>
        <p:nvSpPr>
          <p:cNvPr id="19" name="TextBox 18">
            <a:extLst>
              <a:ext uri="{FF2B5EF4-FFF2-40B4-BE49-F238E27FC236}">
                <a16:creationId xmlns:a16="http://schemas.microsoft.com/office/drawing/2014/main" id="{B4E379CF-618F-9942-BAB8-FB7353901DBB}"/>
              </a:ext>
            </a:extLst>
          </p:cNvPr>
          <p:cNvSpPr txBox="1"/>
          <p:nvPr/>
        </p:nvSpPr>
        <p:spPr>
          <a:xfrm>
            <a:off x="8868229" y="6302153"/>
            <a:ext cx="156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Teams</a:t>
            </a:r>
          </a:p>
        </p:txBody>
      </p:sp>
      <p:grpSp>
        <p:nvGrpSpPr>
          <p:cNvPr id="20" name="Google Shape;6077;p67">
            <a:extLst>
              <a:ext uri="{FF2B5EF4-FFF2-40B4-BE49-F238E27FC236}">
                <a16:creationId xmlns:a16="http://schemas.microsoft.com/office/drawing/2014/main" id="{9C63D24E-B24B-894B-B346-93A2B2173A04}"/>
              </a:ext>
            </a:extLst>
          </p:cNvPr>
          <p:cNvGrpSpPr/>
          <p:nvPr/>
        </p:nvGrpSpPr>
        <p:grpSpPr>
          <a:xfrm>
            <a:off x="10062127" y="6245327"/>
            <a:ext cx="537983" cy="537983"/>
            <a:chOff x="5873617" y="2309901"/>
            <a:chExt cx="345720" cy="345720"/>
          </a:xfrm>
        </p:grpSpPr>
        <p:sp>
          <p:nvSpPr>
            <p:cNvPr id="21" name="Google Shape;6078;p67">
              <a:extLst>
                <a:ext uri="{FF2B5EF4-FFF2-40B4-BE49-F238E27FC236}">
                  <a16:creationId xmlns:a16="http://schemas.microsoft.com/office/drawing/2014/main" id="{48D1F869-5310-A84B-9A32-8AD9681B146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79;p67">
              <a:extLst>
                <a:ext uri="{FF2B5EF4-FFF2-40B4-BE49-F238E27FC236}">
                  <a16:creationId xmlns:a16="http://schemas.microsoft.com/office/drawing/2014/main" id="{8F999C7B-71AA-1F4F-BB54-74A4AC67CF1F}"/>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80;p67">
              <a:extLst>
                <a:ext uri="{FF2B5EF4-FFF2-40B4-BE49-F238E27FC236}">
                  <a16:creationId xmlns:a16="http://schemas.microsoft.com/office/drawing/2014/main" id="{B29FB2F5-BBF8-5B41-AF16-5FB3A8140F4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81;p67">
              <a:extLst>
                <a:ext uri="{FF2B5EF4-FFF2-40B4-BE49-F238E27FC236}">
                  <a16:creationId xmlns:a16="http://schemas.microsoft.com/office/drawing/2014/main" id="{AB69D1F9-F009-CD4C-9331-871DD5463521}"/>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82;p67">
              <a:extLst>
                <a:ext uri="{FF2B5EF4-FFF2-40B4-BE49-F238E27FC236}">
                  <a16:creationId xmlns:a16="http://schemas.microsoft.com/office/drawing/2014/main" id="{D1CEBC80-3A1E-1F4E-98F7-D1623FB09D0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83;p67">
              <a:extLst>
                <a:ext uri="{FF2B5EF4-FFF2-40B4-BE49-F238E27FC236}">
                  <a16:creationId xmlns:a16="http://schemas.microsoft.com/office/drawing/2014/main" id="{F3668DBA-DD57-9E40-AFD2-295A0941D57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84;p67">
              <a:extLst>
                <a:ext uri="{FF2B5EF4-FFF2-40B4-BE49-F238E27FC236}">
                  <a16:creationId xmlns:a16="http://schemas.microsoft.com/office/drawing/2014/main" id="{0F323B78-9E48-B948-8F52-76C89E32EA9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85;p67">
              <a:extLst>
                <a:ext uri="{FF2B5EF4-FFF2-40B4-BE49-F238E27FC236}">
                  <a16:creationId xmlns:a16="http://schemas.microsoft.com/office/drawing/2014/main" id="{63B6E58A-354D-B147-A91D-40C5A4F7397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086;p67">
              <a:extLst>
                <a:ext uri="{FF2B5EF4-FFF2-40B4-BE49-F238E27FC236}">
                  <a16:creationId xmlns:a16="http://schemas.microsoft.com/office/drawing/2014/main" id="{4266FD4E-883E-084A-A1D0-75EE5481509E}"/>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087;p67">
              <a:extLst>
                <a:ext uri="{FF2B5EF4-FFF2-40B4-BE49-F238E27FC236}">
                  <a16:creationId xmlns:a16="http://schemas.microsoft.com/office/drawing/2014/main" id="{CA3D564F-1E5E-DA46-B37C-A2A8FD38815F}"/>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088;p67">
              <a:extLst>
                <a:ext uri="{FF2B5EF4-FFF2-40B4-BE49-F238E27FC236}">
                  <a16:creationId xmlns:a16="http://schemas.microsoft.com/office/drawing/2014/main" id="{8A698C37-051C-4348-90AE-01514E2E385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089;p67">
              <a:extLst>
                <a:ext uri="{FF2B5EF4-FFF2-40B4-BE49-F238E27FC236}">
                  <a16:creationId xmlns:a16="http://schemas.microsoft.com/office/drawing/2014/main" id="{0344AD6E-077B-9F4A-B093-E47DC692C333}"/>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090;p67">
              <a:extLst>
                <a:ext uri="{FF2B5EF4-FFF2-40B4-BE49-F238E27FC236}">
                  <a16:creationId xmlns:a16="http://schemas.microsoft.com/office/drawing/2014/main" id="{3DCA45DD-7BC2-2E4F-BF16-91AB28088FA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91;p67">
              <a:extLst>
                <a:ext uri="{FF2B5EF4-FFF2-40B4-BE49-F238E27FC236}">
                  <a16:creationId xmlns:a16="http://schemas.microsoft.com/office/drawing/2014/main" id="{07493CF1-E848-1B4B-AEE4-41E79F8BCB2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92;p67">
              <a:extLst>
                <a:ext uri="{FF2B5EF4-FFF2-40B4-BE49-F238E27FC236}">
                  <a16:creationId xmlns:a16="http://schemas.microsoft.com/office/drawing/2014/main" id="{602CA616-D65D-3F40-947A-DE0E28E12565}"/>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93;p67">
              <a:extLst>
                <a:ext uri="{FF2B5EF4-FFF2-40B4-BE49-F238E27FC236}">
                  <a16:creationId xmlns:a16="http://schemas.microsoft.com/office/drawing/2014/main" id="{71FA61FA-EF38-8343-9D14-D53B3735276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94;p67">
              <a:extLst>
                <a:ext uri="{FF2B5EF4-FFF2-40B4-BE49-F238E27FC236}">
                  <a16:creationId xmlns:a16="http://schemas.microsoft.com/office/drawing/2014/main" id="{91D175A1-FCF2-224F-B9CF-D4C953B704E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95;p67">
              <a:extLst>
                <a:ext uri="{FF2B5EF4-FFF2-40B4-BE49-F238E27FC236}">
                  <a16:creationId xmlns:a16="http://schemas.microsoft.com/office/drawing/2014/main" id="{B347B096-55A0-424C-8238-5473163607EA}"/>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96;p67">
              <a:extLst>
                <a:ext uri="{FF2B5EF4-FFF2-40B4-BE49-F238E27FC236}">
                  <a16:creationId xmlns:a16="http://schemas.microsoft.com/office/drawing/2014/main" id="{FEAC70E4-78EE-554E-A097-C53AF51E553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TextBox 39">
            <a:extLst>
              <a:ext uri="{FF2B5EF4-FFF2-40B4-BE49-F238E27FC236}">
                <a16:creationId xmlns:a16="http://schemas.microsoft.com/office/drawing/2014/main" id="{C1F2CCC1-6DC1-1F4E-94E7-809CF6DA5ED9}"/>
              </a:ext>
            </a:extLst>
          </p:cNvPr>
          <p:cNvSpPr txBox="1"/>
          <p:nvPr/>
        </p:nvSpPr>
        <p:spPr>
          <a:xfrm>
            <a:off x="10600906" y="6314264"/>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30 minutes</a:t>
            </a:r>
          </a:p>
        </p:txBody>
      </p:sp>
      <p:pic>
        <p:nvPicPr>
          <p:cNvPr id="2" name="Picture 1">
            <a:extLst>
              <a:ext uri="{FF2B5EF4-FFF2-40B4-BE49-F238E27FC236}">
                <a16:creationId xmlns:a16="http://schemas.microsoft.com/office/drawing/2014/main" id="{B48AF174-E913-BA7F-38AE-58AA78EF6ED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50472"/>
          <a:stretch/>
        </p:blipFill>
        <p:spPr>
          <a:xfrm>
            <a:off x="192948" y="1345787"/>
            <a:ext cx="4089114" cy="4346096"/>
          </a:xfrm>
          <a:prstGeom prst="rect">
            <a:avLst/>
          </a:prstGeom>
        </p:spPr>
      </p:pic>
    </p:spTree>
    <p:extLst>
      <p:ext uri="{BB962C8B-B14F-4D97-AF65-F5344CB8AC3E}">
        <p14:creationId xmlns:p14="http://schemas.microsoft.com/office/powerpoint/2010/main" val="375254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4945437" y="397885"/>
            <a:ext cx="6793497" cy="437042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itchFamily="-1" charset="0"/>
                <a:ea typeface="ＭＳ Ｐゴシック" pitchFamily="-108" charset="-128"/>
              </a:rPr>
              <a:t>STEP 6: </a:t>
            </a:r>
          </a:p>
          <a:p>
            <a:pPr algn="ctr" fontAlgn="base">
              <a:spcBef>
                <a:spcPct val="0"/>
              </a:spcBef>
              <a:spcAft>
                <a:spcPct val="0"/>
              </a:spcAft>
              <a:defRPr/>
            </a:pPr>
            <a:endParaRPr lang="en-US" sz="1600" b="1" dirty="0">
              <a:solidFill>
                <a:schemeClr val="bg1"/>
              </a:solidFill>
              <a:latin typeface="Calibri" panose="020F0502020204030204" pitchFamily="34" charset="0"/>
              <a:cs typeface="Calibri" panose="020F0502020204030204" pitchFamily="34" charset="0"/>
              <a:sym typeface="Arial"/>
            </a:endParaRPr>
          </a:p>
          <a:p>
            <a:pPr algn="ctr" fontAlgn="base">
              <a:spcBef>
                <a:spcPct val="0"/>
              </a:spcBef>
              <a:spcAft>
                <a:spcPct val="0"/>
              </a:spcAft>
              <a:defRPr/>
            </a:pPr>
            <a:r>
              <a:rPr lang="en-US" sz="3600" b="1" dirty="0">
                <a:solidFill>
                  <a:schemeClr val="bg1"/>
                </a:solidFill>
                <a:latin typeface="Calibri" panose="020F0502020204030204" pitchFamily="34" charset="0"/>
                <a:cs typeface="Calibri" panose="020F0502020204030204" pitchFamily="34" charset="0"/>
                <a:sym typeface="Arial"/>
              </a:rPr>
              <a:t>DEVELOP A CONTINUUM </a:t>
            </a:r>
          </a:p>
          <a:p>
            <a:pPr algn="ctr" fontAlgn="base">
              <a:spcBef>
                <a:spcPct val="0"/>
              </a:spcBef>
              <a:spcAft>
                <a:spcPct val="0"/>
              </a:spcAft>
              <a:defRPr/>
            </a:pPr>
            <a:r>
              <a:rPr lang="en-US" sz="3600" b="1" dirty="0">
                <a:solidFill>
                  <a:schemeClr val="bg1"/>
                </a:solidFill>
                <a:latin typeface="Calibri" panose="020F0502020204030204" pitchFamily="34" charset="0"/>
                <a:cs typeface="Calibri" panose="020F0502020204030204" pitchFamily="34" charset="0"/>
                <a:sym typeface="Arial"/>
              </a:rPr>
              <a:t>TO STRENGTHEN DEMONSTRATIONS OF EXPECTATIONS</a:t>
            </a:r>
            <a:endParaRPr kumimoji="0" lang="en-US" sz="3600" b="1" i="0" u="none" strike="noStrike" kern="1200" cap="none" spc="0" normalizeH="0" baseline="0" noProof="0" dirty="0">
              <a:ln>
                <a:noFill/>
              </a:ln>
              <a:solidFill>
                <a:schemeClr val="bg1"/>
              </a:solidFill>
              <a:effectLst/>
              <a:uLnTx/>
              <a:uFillTx/>
              <a:latin typeface="Arial" pitchFamily="-1" charset="0"/>
              <a:ea typeface="ＭＳ Ｐゴシック" pitchFamily="-108" charset="-128"/>
            </a:endParaRPr>
          </a:p>
          <a:p>
            <a:pPr marR="0" lvl="0" defTabSz="914400" rtl="0" eaLnBrk="1" fontAlgn="base" latinLnBrk="0" hangingPunct="1">
              <a:lnSpc>
                <a:spcPct val="100000"/>
              </a:lnSpc>
              <a:spcBef>
                <a:spcPct val="0"/>
              </a:spcBef>
              <a:spcAft>
                <a:spcPct val="0"/>
              </a:spcAft>
              <a:buClrTx/>
              <a:buSzTx/>
              <a:tabLst/>
              <a:defRPr/>
            </a:pPr>
            <a:endParaRPr kumimoji="0" lang="en-US" sz="1000" b="0" i="0" u="none" strike="noStrike" kern="1200" cap="none" spc="0" normalizeH="0" baseline="0" noProof="0" dirty="0">
              <a:ln>
                <a:noFill/>
              </a:ln>
              <a:solidFill>
                <a:schemeClr val="bg1"/>
              </a:solidFill>
              <a:effectLst/>
              <a:uLnTx/>
              <a:uFillTx/>
              <a:latin typeface="Arial" pitchFamily="-1" charset="0"/>
              <a:ea typeface="ＭＳ Ｐゴシック" pitchFamily="-108" charset="-128"/>
            </a:endParaRPr>
          </a:p>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chemeClr val="bg1"/>
                </a:solidFill>
                <a:effectLst/>
                <a:uLnTx/>
                <a:uFillTx/>
                <a:latin typeface="Arial" pitchFamily="-1" charset="0"/>
                <a:ea typeface="ＭＳ Ｐゴシック" pitchFamily="-108" charset="-128"/>
              </a:rPr>
              <a:t>How do we increase the likelihood of our SW expectations happening?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12" name="Wave 11">
            <a:extLst>
              <a:ext uri="{FF2B5EF4-FFF2-40B4-BE49-F238E27FC236}">
                <a16:creationId xmlns:a16="http://schemas.microsoft.com/office/drawing/2014/main" id="{9338472C-CDF1-3747-A8BA-6ACBCC073387}"/>
              </a:ext>
            </a:extLst>
          </p:cNvPr>
          <p:cNvSpPr/>
          <p:nvPr/>
        </p:nvSpPr>
        <p:spPr>
          <a:xfrm>
            <a:off x="19497" y="180967"/>
            <a:ext cx="5421954" cy="2763665"/>
          </a:xfrm>
          <a:prstGeom prst="wave">
            <a:avLst>
              <a:gd name="adj1" fmla="val 12500"/>
              <a:gd name="adj2" fmla="val -325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ysClr val="windowText" lastClr="000000"/>
                </a:solidFill>
              </a:rPr>
              <a:t>A formal acknowledgement system is a key predictor of reduced disproportionality! </a:t>
            </a:r>
          </a:p>
        </p:txBody>
      </p:sp>
      <p:sp>
        <p:nvSpPr>
          <p:cNvPr id="13" name="Rounded Rectangle 12">
            <a:extLst>
              <a:ext uri="{FF2B5EF4-FFF2-40B4-BE49-F238E27FC236}">
                <a16:creationId xmlns:a16="http://schemas.microsoft.com/office/drawing/2014/main" id="{3A97BF98-8324-C942-8F53-D9406155E028}"/>
              </a:ext>
            </a:extLst>
          </p:cNvPr>
          <p:cNvSpPr/>
          <p:nvPr/>
        </p:nvSpPr>
        <p:spPr>
          <a:xfrm>
            <a:off x="6835515" y="5347120"/>
            <a:ext cx="4939884"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066800" rtl="0" eaLnBrk="1" fontAlgn="base" latinLnBrk="0" hangingPunct="1">
              <a:lnSpc>
                <a:spcPct val="90000"/>
              </a:lnSpc>
              <a:spcBef>
                <a:spcPct val="0"/>
              </a:spcBef>
              <a:spcAft>
                <a:spcPct val="35000"/>
              </a:spcAft>
              <a:buClrTx/>
              <a:buSzTx/>
              <a:buFontTx/>
              <a:buNone/>
              <a:tabLst/>
              <a:defRPr/>
            </a:pPr>
            <a:r>
              <a:rPr lang="en-US" sz="2400" dirty="0">
                <a:solidFill>
                  <a:srgbClr val="0D0F41"/>
                </a:solidFill>
                <a:latin typeface="Calibri" panose="020F0502020204030204"/>
              </a:rPr>
              <a:t>Begin planning</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a school-wide</a:t>
            </a:r>
            <a:r>
              <a:rPr lang="en-US" sz="2400" dirty="0">
                <a:solidFill>
                  <a:srgbClr val="0D0F41"/>
                </a:solidFill>
                <a:latin typeface="Calibri" panose="020F0502020204030204"/>
              </a:rPr>
              <a:t>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acknowledgement system</a:t>
            </a:r>
          </a:p>
        </p:txBody>
      </p:sp>
      <p:grpSp>
        <p:nvGrpSpPr>
          <p:cNvPr id="3" name="Group 2">
            <a:extLst>
              <a:ext uri="{FF2B5EF4-FFF2-40B4-BE49-F238E27FC236}">
                <a16:creationId xmlns:a16="http://schemas.microsoft.com/office/drawing/2014/main" id="{0103750A-4FFA-1FB6-4AA8-EEE2F7E0B900}"/>
              </a:ext>
            </a:extLst>
          </p:cNvPr>
          <p:cNvGrpSpPr/>
          <p:nvPr/>
        </p:nvGrpSpPr>
        <p:grpSpPr>
          <a:xfrm>
            <a:off x="23110" y="4418937"/>
            <a:ext cx="5459141" cy="2439063"/>
            <a:chOff x="712864" y="1564763"/>
            <a:chExt cx="9995677" cy="4825775"/>
          </a:xfrm>
        </p:grpSpPr>
        <p:sp>
          <p:nvSpPr>
            <p:cNvPr id="4" name="Rounded Rectangle 1">
              <a:extLst>
                <a:ext uri="{FF2B5EF4-FFF2-40B4-BE49-F238E27FC236}">
                  <a16:creationId xmlns:a16="http://schemas.microsoft.com/office/drawing/2014/main" id="{8B13BE74-1DAC-EEDF-39AA-86E3B86BEB38}"/>
                </a:ext>
              </a:extLst>
            </p:cNvPr>
            <p:cNvSpPr/>
            <p:nvPr/>
          </p:nvSpPr>
          <p:spPr>
            <a:xfrm>
              <a:off x="712864" y="1564763"/>
              <a:ext cx="9995677" cy="4825775"/>
            </a:xfrm>
            <a:prstGeom prst="roundRect">
              <a:avLst>
                <a:gd name="adj" fmla="val 78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120" descr="Badge 1">
              <a:extLst>
                <a:ext uri="{FF2B5EF4-FFF2-40B4-BE49-F238E27FC236}">
                  <a16:creationId xmlns:a16="http://schemas.microsoft.com/office/drawing/2014/main" id="{00BDD2F3-6AE3-009F-B244-D496CB144BE9}"/>
                </a:ext>
              </a:extLst>
            </p:cNvPr>
            <p:cNvSpPr/>
            <p:nvPr/>
          </p:nvSpPr>
          <p:spPr>
            <a:xfrm>
              <a:off x="828760" y="1713823"/>
              <a:ext cx="829056" cy="829056"/>
            </a:xfrm>
            <a:prstGeom prst="roundRect">
              <a:avLst>
                <a:gd name="adj" fmla="val 16670"/>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121">
              <a:extLst>
                <a:ext uri="{FF2B5EF4-FFF2-40B4-BE49-F238E27FC236}">
                  <a16:creationId xmlns:a16="http://schemas.microsoft.com/office/drawing/2014/main" id="{5CDF6B57-08E5-5489-360E-10DBBADA19C6}"/>
                </a:ext>
              </a:extLst>
            </p:cNvPr>
            <p:cNvSpPr/>
            <p:nvPr/>
          </p:nvSpPr>
          <p:spPr>
            <a:xfrm>
              <a:off x="1816898" y="171382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7" name="Rectangle: Rounded Corners 122" descr="Badge">
              <a:extLst>
                <a:ext uri="{FF2B5EF4-FFF2-40B4-BE49-F238E27FC236}">
                  <a16:creationId xmlns:a16="http://schemas.microsoft.com/office/drawing/2014/main" id="{0E252C3A-DE36-397C-21C3-975A6E16E559}"/>
                </a:ext>
              </a:extLst>
            </p:cNvPr>
            <p:cNvSpPr/>
            <p:nvPr/>
          </p:nvSpPr>
          <p:spPr>
            <a:xfrm>
              <a:off x="828760" y="2635333"/>
              <a:ext cx="829056" cy="829056"/>
            </a:xfrm>
            <a:prstGeom prst="roundRect">
              <a:avLst>
                <a:gd name="adj" fmla="val 16670"/>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Freeform: Shape 123">
              <a:extLst>
                <a:ext uri="{FF2B5EF4-FFF2-40B4-BE49-F238E27FC236}">
                  <a16:creationId xmlns:a16="http://schemas.microsoft.com/office/drawing/2014/main" id="{E1364583-1AB3-831E-DE26-FB5EE4A28583}"/>
                </a:ext>
              </a:extLst>
            </p:cNvPr>
            <p:cNvSpPr/>
            <p:nvPr/>
          </p:nvSpPr>
          <p:spPr>
            <a:xfrm>
              <a:off x="1816898" y="263533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9" name="Rectangle: Rounded Corners 124" descr="Badge 3">
              <a:extLst>
                <a:ext uri="{FF2B5EF4-FFF2-40B4-BE49-F238E27FC236}">
                  <a16:creationId xmlns:a16="http://schemas.microsoft.com/office/drawing/2014/main" id="{9881F6E3-60F1-0BA9-4F5C-9FC52D55FDD5}"/>
                </a:ext>
              </a:extLst>
            </p:cNvPr>
            <p:cNvSpPr/>
            <p:nvPr/>
          </p:nvSpPr>
          <p:spPr>
            <a:xfrm>
              <a:off x="828760" y="3556843"/>
              <a:ext cx="829056" cy="829056"/>
            </a:xfrm>
            <a:prstGeom prst="roundRect">
              <a:avLst>
                <a:gd name="adj" fmla="val 16670"/>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125">
              <a:extLst>
                <a:ext uri="{FF2B5EF4-FFF2-40B4-BE49-F238E27FC236}">
                  <a16:creationId xmlns:a16="http://schemas.microsoft.com/office/drawing/2014/main" id="{108F5D8F-2E18-C79E-FCA2-25023BC03751}"/>
                </a:ext>
              </a:extLst>
            </p:cNvPr>
            <p:cNvSpPr/>
            <p:nvPr/>
          </p:nvSpPr>
          <p:spPr>
            <a:xfrm>
              <a:off x="1816898" y="355684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900" b="0" i="0" u="none" strike="noStrike" kern="1200" cap="none" spc="0" normalizeH="0" baseline="0" noProof="0">
                  <a:ln>
                    <a:noFill/>
                  </a:ln>
                  <a:solidFill>
                    <a:srgbClr val="FFFFFF"/>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1" name="Rectangle: Rounded Corners 126" descr="Badge 4">
              <a:extLst>
                <a:ext uri="{FF2B5EF4-FFF2-40B4-BE49-F238E27FC236}">
                  <a16:creationId xmlns:a16="http://schemas.microsoft.com/office/drawing/2014/main" id="{52CB5408-8AEF-1962-2C96-7323E7654A85}"/>
                </a:ext>
              </a:extLst>
            </p:cNvPr>
            <p:cNvSpPr/>
            <p:nvPr/>
          </p:nvSpPr>
          <p:spPr>
            <a:xfrm>
              <a:off x="828760" y="4478353"/>
              <a:ext cx="829056" cy="829056"/>
            </a:xfrm>
            <a:prstGeom prst="roundRect">
              <a:avLst>
                <a:gd name="adj" fmla="val 16670"/>
              </a:avLst>
            </a:pr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27">
              <a:extLst>
                <a:ext uri="{FF2B5EF4-FFF2-40B4-BE49-F238E27FC236}">
                  <a16:creationId xmlns:a16="http://schemas.microsoft.com/office/drawing/2014/main" id="{A86E2A23-CD37-AA5C-9862-DC5B18CF8CF4}"/>
                </a:ext>
              </a:extLst>
            </p:cNvPr>
            <p:cNvSpPr/>
            <p:nvPr/>
          </p:nvSpPr>
          <p:spPr>
            <a:xfrm>
              <a:off x="1816898" y="447835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5" name="Rectangle: Rounded Corners 128" descr="Badge 5">
              <a:extLst>
                <a:ext uri="{FF2B5EF4-FFF2-40B4-BE49-F238E27FC236}">
                  <a16:creationId xmlns:a16="http://schemas.microsoft.com/office/drawing/2014/main" id="{295870E8-2190-6A25-444A-256F0147D2ED}"/>
                </a:ext>
              </a:extLst>
            </p:cNvPr>
            <p:cNvSpPr/>
            <p:nvPr/>
          </p:nvSpPr>
          <p:spPr>
            <a:xfrm>
              <a:off x="828760" y="5399864"/>
              <a:ext cx="829056" cy="829056"/>
            </a:xfrm>
            <a:prstGeom prst="roundRect">
              <a:avLst>
                <a:gd name="adj" fmla="val 16670"/>
              </a:avLst>
            </a:pr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29">
              <a:extLst>
                <a:ext uri="{FF2B5EF4-FFF2-40B4-BE49-F238E27FC236}">
                  <a16:creationId xmlns:a16="http://schemas.microsoft.com/office/drawing/2014/main" id="{D3D57164-CD87-1B50-AC83-DD70556D3EEC}"/>
                </a:ext>
              </a:extLst>
            </p:cNvPr>
            <p:cNvSpPr/>
            <p:nvPr/>
          </p:nvSpPr>
          <p:spPr>
            <a:xfrm>
              <a:off x="1816898" y="539986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sp>
          <p:nvSpPr>
            <p:cNvPr id="19" name="Rectangle: Rounded Corners 108" descr="Badge 6">
              <a:extLst>
                <a:ext uri="{FF2B5EF4-FFF2-40B4-BE49-F238E27FC236}">
                  <a16:creationId xmlns:a16="http://schemas.microsoft.com/office/drawing/2014/main" id="{F6E8EC95-88A8-616C-A95C-27F44D27431C}"/>
                </a:ext>
              </a:extLst>
            </p:cNvPr>
            <p:cNvSpPr/>
            <p:nvPr/>
          </p:nvSpPr>
          <p:spPr>
            <a:xfrm>
              <a:off x="5710703" y="1720100"/>
              <a:ext cx="829056" cy="829056"/>
            </a:xfrm>
            <a:prstGeom prst="roundRect">
              <a:avLst>
                <a:gd name="adj" fmla="val 16670"/>
              </a:avLst>
            </a:pr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Freeform: Shape 109">
              <a:extLst>
                <a:ext uri="{FF2B5EF4-FFF2-40B4-BE49-F238E27FC236}">
                  <a16:creationId xmlns:a16="http://schemas.microsoft.com/office/drawing/2014/main" id="{4B11A4A9-4186-6510-BBE2-3FCC55DBE54A}"/>
                </a:ext>
              </a:extLst>
            </p:cNvPr>
            <p:cNvSpPr/>
            <p:nvPr/>
          </p:nvSpPr>
          <p:spPr>
            <a:xfrm>
              <a:off x="6635066" y="172010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22" name="Rectangle: Rounded Corners 110" descr="Badge 7">
              <a:extLst>
                <a:ext uri="{FF2B5EF4-FFF2-40B4-BE49-F238E27FC236}">
                  <a16:creationId xmlns:a16="http://schemas.microsoft.com/office/drawing/2014/main" id="{1975FAC1-EEC3-3E47-D552-77943617FB0B}"/>
                </a:ext>
              </a:extLst>
            </p:cNvPr>
            <p:cNvSpPr/>
            <p:nvPr/>
          </p:nvSpPr>
          <p:spPr>
            <a:xfrm>
              <a:off x="5710703" y="2641611"/>
              <a:ext cx="829056" cy="829056"/>
            </a:xfrm>
            <a:prstGeom prst="roundRect">
              <a:avLst>
                <a:gd name="adj" fmla="val 16670"/>
              </a:avLst>
            </a:prstGeom>
            <a: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Freeform: Shape 111">
              <a:extLst>
                <a:ext uri="{FF2B5EF4-FFF2-40B4-BE49-F238E27FC236}">
                  <a16:creationId xmlns:a16="http://schemas.microsoft.com/office/drawing/2014/main" id="{9B5075B8-F222-2665-CDCA-1A31ADCB9A0D}"/>
                </a:ext>
              </a:extLst>
            </p:cNvPr>
            <p:cNvSpPr/>
            <p:nvPr/>
          </p:nvSpPr>
          <p:spPr>
            <a:xfrm>
              <a:off x="6635066" y="264161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26" name="Rectangle: Rounded Corners 112" descr="Badge 8">
              <a:extLst>
                <a:ext uri="{FF2B5EF4-FFF2-40B4-BE49-F238E27FC236}">
                  <a16:creationId xmlns:a16="http://schemas.microsoft.com/office/drawing/2014/main" id="{479E531E-602B-5CEF-8695-D1B0530F4717}"/>
                </a:ext>
              </a:extLst>
            </p:cNvPr>
            <p:cNvSpPr/>
            <p:nvPr/>
          </p:nvSpPr>
          <p:spPr>
            <a:xfrm>
              <a:off x="5710703" y="3563120"/>
              <a:ext cx="829056" cy="829056"/>
            </a:xfrm>
            <a:prstGeom prst="roundRect">
              <a:avLst>
                <a:gd name="adj" fmla="val 16670"/>
              </a:avLst>
            </a:prstGeom>
            <a: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7" name="Freeform: Shape 113">
              <a:extLst>
                <a:ext uri="{FF2B5EF4-FFF2-40B4-BE49-F238E27FC236}">
                  <a16:creationId xmlns:a16="http://schemas.microsoft.com/office/drawing/2014/main" id="{F4A281B1-BBEF-1FAA-90AE-FEA96B3A7903}"/>
                </a:ext>
              </a:extLst>
            </p:cNvPr>
            <p:cNvSpPr/>
            <p:nvPr/>
          </p:nvSpPr>
          <p:spPr>
            <a:xfrm>
              <a:off x="6635066" y="356312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28" name="Rectangle: Rounded Corners 114" descr="Badge 9">
              <a:extLst>
                <a:ext uri="{FF2B5EF4-FFF2-40B4-BE49-F238E27FC236}">
                  <a16:creationId xmlns:a16="http://schemas.microsoft.com/office/drawing/2014/main" id="{658CBD4B-0621-99A0-47FA-EC40BFD7DA0F}"/>
                </a:ext>
              </a:extLst>
            </p:cNvPr>
            <p:cNvSpPr/>
            <p:nvPr/>
          </p:nvSpPr>
          <p:spPr>
            <a:xfrm>
              <a:off x="5710703" y="4484631"/>
              <a:ext cx="829056" cy="829056"/>
            </a:xfrm>
            <a:prstGeom prst="roundRect">
              <a:avLst>
                <a:gd name="adj" fmla="val 16670"/>
              </a:avLst>
            </a:prstGeom>
            <a: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9" name="Freeform: Shape 115">
              <a:extLst>
                <a:ext uri="{FF2B5EF4-FFF2-40B4-BE49-F238E27FC236}">
                  <a16:creationId xmlns:a16="http://schemas.microsoft.com/office/drawing/2014/main" id="{96C6B838-AADC-AF10-81C0-AAF27997BF6A}"/>
                </a:ext>
              </a:extLst>
            </p:cNvPr>
            <p:cNvSpPr/>
            <p:nvPr/>
          </p:nvSpPr>
          <p:spPr>
            <a:xfrm>
              <a:off x="6635066" y="448463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30" name="Rectangle: Rounded Corners 116" descr="Badge 10">
              <a:extLst>
                <a:ext uri="{FF2B5EF4-FFF2-40B4-BE49-F238E27FC236}">
                  <a16:creationId xmlns:a16="http://schemas.microsoft.com/office/drawing/2014/main" id="{9AEBFB2C-0839-ACD2-8913-74C0F0194FC9}"/>
                </a:ext>
              </a:extLst>
            </p:cNvPr>
            <p:cNvSpPr/>
            <p:nvPr/>
          </p:nvSpPr>
          <p:spPr>
            <a:xfrm>
              <a:off x="5710703" y="5406141"/>
              <a:ext cx="829056" cy="829056"/>
            </a:xfrm>
            <a:prstGeom prst="roundRect">
              <a:avLst>
                <a:gd name="adj" fmla="val 16670"/>
              </a:avLst>
            </a:prstGeom>
            <a: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Freeform: Shape 117">
              <a:extLst>
                <a:ext uri="{FF2B5EF4-FFF2-40B4-BE49-F238E27FC236}">
                  <a16:creationId xmlns:a16="http://schemas.microsoft.com/office/drawing/2014/main" id="{3C7685ED-8BF9-2691-820E-B6A8578F6983}"/>
                </a:ext>
              </a:extLst>
            </p:cNvPr>
            <p:cNvSpPr/>
            <p:nvPr/>
          </p:nvSpPr>
          <p:spPr>
            <a:xfrm>
              <a:off x="6635066" y="5406144"/>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900" b="0" i="0" u="none" strike="noStrike" kern="120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
        <p:nvSpPr>
          <p:cNvPr id="32" name="Rectangle: Rounded Corners 31">
            <a:extLst>
              <a:ext uri="{FF2B5EF4-FFF2-40B4-BE49-F238E27FC236}">
                <a16:creationId xmlns:a16="http://schemas.microsoft.com/office/drawing/2014/main" id="{0F614783-D703-1324-0241-764826C0B062}"/>
              </a:ext>
            </a:extLst>
          </p:cNvPr>
          <p:cNvSpPr/>
          <p:nvPr/>
        </p:nvSpPr>
        <p:spPr>
          <a:xfrm>
            <a:off x="2752680" y="4419173"/>
            <a:ext cx="2688771" cy="566057"/>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3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619530885"/>
              </p:ext>
            </p:extLst>
          </p:nvPr>
        </p:nvGraphicFramePr>
        <p:xfrm>
          <a:off x="1556686" y="1313063"/>
          <a:ext cx="9378000"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28271" y="203694"/>
            <a:ext cx="9958729" cy="845600"/>
          </a:xfrm>
          <a:noFill/>
        </p:spPr>
        <p:txBody>
          <a:bodyPr/>
          <a:lstStyle/>
          <a:p>
            <a:pPr eaLnBrk="1" hangingPunct="1"/>
            <a:r>
              <a:rPr lang="en-US" sz="3600">
                <a:solidFill>
                  <a:srgbClr val="FFFFFF"/>
                </a:solidFill>
                <a:ea typeface="ＭＳ Ｐゴシック" pitchFamily="-108" charset="-128"/>
                <a:cs typeface="ＭＳ Ｐゴシック" pitchFamily="-108" charset="-128"/>
              </a:rPr>
              <a:t>TEACH SW EXPECTATIONS BY FOLLOWING THESE KEY STEPS</a:t>
            </a:r>
          </a:p>
        </p:txBody>
      </p:sp>
      <p:sp>
        <p:nvSpPr>
          <p:cNvPr id="78852" name="Rectangle 3"/>
          <p:cNvSpPr>
            <a:spLocks noGrp="1" noChangeArrowheads="1"/>
          </p:cNvSpPr>
          <p:nvPr>
            <p:ph type="body" sz="half" idx="4294967295"/>
          </p:nvPr>
        </p:nvSpPr>
        <p:spPr>
          <a:xfrm>
            <a:off x="8382000" y="1981200"/>
            <a:ext cx="3810000" cy="4114800"/>
          </a:xfrm>
        </p:spPr>
        <p:txBody>
          <a:bodyPr/>
          <a:lstStyle/>
          <a:p>
            <a:pPr eaLnBrk="1" hangingPunct="1">
              <a:buFontTx/>
              <a:buNone/>
            </a:pPr>
            <a:endParaRPr lang="en-US">
              <a:latin typeface="+mj-lt"/>
              <a:ea typeface="ＭＳ Ｐゴシック" pitchFamily="-108" charset="-128"/>
              <a:cs typeface="ＭＳ Ｐゴシック" pitchFamily="-108" charset="-128"/>
            </a:endParaRPr>
          </a:p>
          <a:p>
            <a:pPr lvl="1" eaLnBrk="1" hangingPunct="1"/>
            <a:endParaRPr lang="en-US" sz="2600">
              <a:latin typeface="+mj-lt"/>
            </a:endParaRPr>
          </a:p>
          <a:p>
            <a:pPr lvl="1" eaLnBrk="1" hangingPunct="1"/>
            <a:endParaRPr lang="en-US" sz="2600">
              <a:latin typeface="+mj-lt"/>
            </a:endParaRPr>
          </a:p>
        </p:txBody>
      </p:sp>
      <p:graphicFrame>
        <p:nvGraphicFramePr>
          <p:cNvPr id="2" name="Diagram 1">
            <a:extLst>
              <a:ext uri="{FF2B5EF4-FFF2-40B4-BE49-F238E27FC236}">
                <a16:creationId xmlns:a16="http://schemas.microsoft.com/office/drawing/2014/main" id="{CE425F11-83E4-40A4-A37A-7B0421B06DB4}"/>
              </a:ext>
            </a:extLst>
          </p:cNvPr>
          <p:cNvGraphicFramePr/>
          <p:nvPr/>
        </p:nvGraphicFramePr>
        <p:xfrm>
          <a:off x="704850" y="962988"/>
          <a:ext cx="10405492" cy="589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oogle Shape;377;p38">
            <a:extLst>
              <a:ext uri="{FF2B5EF4-FFF2-40B4-BE49-F238E27FC236}">
                <a16:creationId xmlns:a16="http://schemas.microsoft.com/office/drawing/2014/main" id="{6A1A2F55-5036-8540-B017-2AF6E4FE2F36}"/>
              </a:ext>
            </a:extLst>
          </p:cNvPr>
          <p:cNvPicPr preferRelativeResize="0"/>
          <p:nvPr/>
        </p:nvPicPr>
        <p:blipFill rotWithShape="1">
          <a:blip r:embed="rId8">
            <a:alphaModFix/>
          </a:blip>
          <a:srcRect/>
          <a:stretch/>
        </p:blipFill>
        <p:spPr>
          <a:xfrm>
            <a:off x="4931854" y="2919894"/>
            <a:ext cx="2328292" cy="2547456"/>
          </a:xfrm>
          <a:prstGeom prst="rect">
            <a:avLst/>
          </a:prstGeom>
          <a:noFill/>
          <a:ln>
            <a:noFill/>
          </a:ln>
        </p:spPr>
      </p:pic>
    </p:spTree>
    <p:extLst>
      <p:ext uri="{BB962C8B-B14F-4D97-AF65-F5344CB8AC3E}">
        <p14:creationId xmlns:p14="http://schemas.microsoft.com/office/powerpoint/2010/main" val="184836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graphicEl>
                                              <a:dgm id="{EFE3AA40-84BB-4795-A956-DDB101BF5CC1}"/>
                                            </p:graphicEl>
                                          </p:spTgt>
                                        </p:tgtEl>
                                        <p:attrNameLst>
                                          <p:attrName>ppt_x</p:attrName>
                                        </p:attrNameLst>
                                      </p:cBhvr>
                                      <p:tavLst>
                                        <p:tav tm="0">
                                          <p:val>
                                            <p:strVal val="ppt_x"/>
                                          </p:val>
                                        </p:tav>
                                        <p:tav tm="100000">
                                          <p:val>
                                            <p:strVal val="ppt_x"/>
                                          </p:val>
                                        </p:tav>
                                      </p:tavLst>
                                    </p:anim>
                                    <p:anim calcmode="lin" valueType="num">
                                      <p:cBhvr additive="base">
                                        <p:cTn id="7" dur="500"/>
                                        <p:tgtEl>
                                          <p:spTgt spid="2">
                                            <p:graphicEl>
                                              <a:dgm id="{EFE3AA40-84BB-4795-A956-DDB101BF5CC1}"/>
                                            </p:graphic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2">
                                            <p:graphicEl>
                                              <a:dgm id="{EFE3AA40-84BB-4795-A956-DDB101BF5CC1}"/>
                                            </p:graphic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graphicEl>
                                              <a:dgm id="{56881306-0821-4A12-898D-4D01816DE76A}"/>
                                            </p:graphicEl>
                                          </p:spTgt>
                                        </p:tgtEl>
                                        <p:attrNameLst>
                                          <p:attrName>ppt_x</p:attrName>
                                        </p:attrNameLst>
                                      </p:cBhvr>
                                      <p:tavLst>
                                        <p:tav tm="0">
                                          <p:val>
                                            <p:strVal val="ppt_x"/>
                                          </p:val>
                                        </p:tav>
                                        <p:tav tm="100000">
                                          <p:val>
                                            <p:strVal val="ppt_x"/>
                                          </p:val>
                                        </p:tav>
                                      </p:tavLst>
                                    </p:anim>
                                    <p:anim calcmode="lin" valueType="num">
                                      <p:cBhvr additive="base">
                                        <p:cTn id="11" dur="500"/>
                                        <p:tgtEl>
                                          <p:spTgt spid="2">
                                            <p:graphicEl>
                                              <a:dgm id="{56881306-0821-4A12-898D-4D01816DE76A}"/>
                                            </p:graphic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2">
                                            <p:graphicEl>
                                              <a:dgm id="{56881306-0821-4A12-898D-4D01816DE76A}"/>
                                            </p:graphic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2">
                                            <p:graphicEl>
                                              <a:dgm id="{98EB08AC-22EE-4654-ADDB-A0997F79C1EF}"/>
                                            </p:graphicEl>
                                          </p:spTgt>
                                        </p:tgtEl>
                                        <p:attrNameLst>
                                          <p:attrName>ppt_x</p:attrName>
                                        </p:attrNameLst>
                                      </p:cBhvr>
                                      <p:tavLst>
                                        <p:tav tm="0">
                                          <p:val>
                                            <p:strVal val="ppt_x"/>
                                          </p:val>
                                        </p:tav>
                                        <p:tav tm="100000">
                                          <p:val>
                                            <p:strVal val="ppt_x"/>
                                          </p:val>
                                        </p:tav>
                                      </p:tavLst>
                                    </p:anim>
                                    <p:anim calcmode="lin" valueType="num">
                                      <p:cBhvr additive="base">
                                        <p:cTn id="15" dur="500"/>
                                        <p:tgtEl>
                                          <p:spTgt spid="2">
                                            <p:graphicEl>
                                              <a:dgm id="{98EB08AC-22EE-4654-ADDB-A0997F79C1EF}"/>
                                            </p:graphic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2">
                                            <p:graphicEl>
                                              <a:dgm id="{98EB08AC-22EE-4654-ADDB-A0997F79C1EF}"/>
                                            </p:graphic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
                                            <p:graphicEl>
                                              <a:dgm id="{C643DE33-F4A7-40F9-90E2-A94B0707418B}"/>
                                            </p:graphicEl>
                                          </p:spTgt>
                                        </p:tgtEl>
                                        <p:attrNameLst>
                                          <p:attrName>ppt_x</p:attrName>
                                        </p:attrNameLst>
                                      </p:cBhvr>
                                      <p:tavLst>
                                        <p:tav tm="0">
                                          <p:val>
                                            <p:strVal val="ppt_x"/>
                                          </p:val>
                                        </p:tav>
                                        <p:tav tm="100000">
                                          <p:val>
                                            <p:strVal val="ppt_x"/>
                                          </p:val>
                                        </p:tav>
                                      </p:tavLst>
                                    </p:anim>
                                    <p:anim calcmode="lin" valueType="num">
                                      <p:cBhvr additive="base">
                                        <p:cTn id="19" dur="500"/>
                                        <p:tgtEl>
                                          <p:spTgt spid="2">
                                            <p:graphicEl>
                                              <a:dgm id="{C643DE33-F4A7-40F9-90E2-A94B0707418B}"/>
                                            </p:graphic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2">
                                            <p:graphicEl>
                                              <a:dgm id="{C643DE33-F4A7-40F9-90E2-A94B0707418B}"/>
                                            </p:graphic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2">
                                            <p:graphicEl>
                                              <a:dgm id="{EED18652-69C0-4D65-89C2-F152D1B61F92}"/>
                                            </p:graphicEl>
                                          </p:spTgt>
                                        </p:tgtEl>
                                        <p:attrNameLst>
                                          <p:attrName>ppt_x</p:attrName>
                                        </p:attrNameLst>
                                      </p:cBhvr>
                                      <p:tavLst>
                                        <p:tav tm="0">
                                          <p:val>
                                            <p:strVal val="ppt_x"/>
                                          </p:val>
                                        </p:tav>
                                        <p:tav tm="100000">
                                          <p:val>
                                            <p:strVal val="ppt_x"/>
                                          </p:val>
                                        </p:tav>
                                      </p:tavLst>
                                    </p:anim>
                                    <p:anim calcmode="lin" valueType="num">
                                      <p:cBhvr additive="base">
                                        <p:cTn id="23" dur="500"/>
                                        <p:tgtEl>
                                          <p:spTgt spid="2">
                                            <p:graphicEl>
                                              <a:dgm id="{EED18652-69C0-4D65-89C2-F152D1B61F92}"/>
                                            </p:graphic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2">
                                            <p:graphicEl>
                                              <a:dgm id="{EED18652-69C0-4D65-89C2-F152D1B61F92}"/>
                                            </p:graphicEl>
                                          </p:spTgt>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2">
                                            <p:graphicEl>
                                              <a:dgm id="{45707772-FD7A-488E-84A1-CE0F87A3E037}"/>
                                            </p:graphicEl>
                                          </p:spTgt>
                                        </p:tgtEl>
                                        <p:attrNameLst>
                                          <p:attrName>ppt_x</p:attrName>
                                        </p:attrNameLst>
                                      </p:cBhvr>
                                      <p:tavLst>
                                        <p:tav tm="0">
                                          <p:val>
                                            <p:strVal val="ppt_x"/>
                                          </p:val>
                                        </p:tav>
                                        <p:tav tm="100000">
                                          <p:val>
                                            <p:strVal val="ppt_x"/>
                                          </p:val>
                                        </p:tav>
                                      </p:tavLst>
                                    </p:anim>
                                    <p:anim calcmode="lin" valueType="num">
                                      <p:cBhvr additive="base">
                                        <p:cTn id="27" dur="500"/>
                                        <p:tgtEl>
                                          <p:spTgt spid="2">
                                            <p:graphicEl>
                                              <a:dgm id="{45707772-FD7A-488E-84A1-CE0F87A3E037}"/>
                                            </p:graphic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2">
                                            <p:graphicEl>
                                              <a:dgm id="{45707772-FD7A-488E-84A1-CE0F87A3E037}"/>
                                            </p:graphicEl>
                                          </p:spTgt>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
                                            <p:graphicEl>
                                              <a:dgm id="{C6A98FFE-6C84-439C-A82F-2E3641F7E139}"/>
                                            </p:graphicEl>
                                          </p:spTgt>
                                        </p:tgtEl>
                                        <p:attrNameLst>
                                          <p:attrName>ppt_x</p:attrName>
                                        </p:attrNameLst>
                                      </p:cBhvr>
                                      <p:tavLst>
                                        <p:tav tm="0">
                                          <p:val>
                                            <p:strVal val="ppt_x"/>
                                          </p:val>
                                        </p:tav>
                                        <p:tav tm="100000">
                                          <p:val>
                                            <p:strVal val="ppt_x"/>
                                          </p:val>
                                        </p:tav>
                                      </p:tavLst>
                                    </p:anim>
                                    <p:anim calcmode="lin" valueType="num">
                                      <p:cBhvr additive="base">
                                        <p:cTn id="31" dur="500"/>
                                        <p:tgtEl>
                                          <p:spTgt spid="2">
                                            <p:graphicEl>
                                              <a:dgm id="{C6A98FFE-6C84-439C-A82F-2E3641F7E139}"/>
                                            </p:graphicEl>
                                          </p:spTgt>
                                        </p:tgtEl>
                                        <p:attrNameLst>
                                          <p:attrName>ppt_y</p:attrName>
                                        </p:attrNameLst>
                                      </p:cBhvr>
                                      <p:tavLst>
                                        <p:tav tm="0">
                                          <p:val>
                                            <p:strVal val="ppt_y"/>
                                          </p:val>
                                        </p:tav>
                                        <p:tav tm="100000">
                                          <p:val>
                                            <p:strVal val="1+ppt_h/2"/>
                                          </p:val>
                                        </p:tav>
                                      </p:tavLst>
                                    </p:anim>
                                    <p:set>
                                      <p:cBhvr>
                                        <p:cTn id="32" dur="1" fill="hold">
                                          <p:stCondLst>
                                            <p:cond delay="499"/>
                                          </p:stCondLst>
                                        </p:cTn>
                                        <p:tgtEl>
                                          <p:spTgt spid="2">
                                            <p:graphicEl>
                                              <a:dgm id="{C6A98FFE-6C84-439C-A82F-2E3641F7E139}"/>
                                            </p:graphicEl>
                                          </p:spTgt>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500"/>
                                        <p:tgtEl>
                                          <p:spTgt spid="2">
                                            <p:graphicEl>
                                              <a:dgm id="{E58902C2-6BF8-440F-8E06-087096B3E2B8}"/>
                                            </p:graphicEl>
                                          </p:spTgt>
                                        </p:tgtEl>
                                        <p:attrNameLst>
                                          <p:attrName>ppt_x</p:attrName>
                                        </p:attrNameLst>
                                      </p:cBhvr>
                                      <p:tavLst>
                                        <p:tav tm="0">
                                          <p:val>
                                            <p:strVal val="ppt_x"/>
                                          </p:val>
                                        </p:tav>
                                        <p:tav tm="100000">
                                          <p:val>
                                            <p:strVal val="ppt_x"/>
                                          </p:val>
                                        </p:tav>
                                      </p:tavLst>
                                    </p:anim>
                                    <p:anim calcmode="lin" valueType="num">
                                      <p:cBhvr additive="base">
                                        <p:cTn id="35" dur="500"/>
                                        <p:tgtEl>
                                          <p:spTgt spid="2">
                                            <p:graphicEl>
                                              <a:dgm id="{E58902C2-6BF8-440F-8E06-087096B3E2B8}"/>
                                            </p:graphicEl>
                                          </p:spTgt>
                                        </p:tgtEl>
                                        <p:attrNameLst>
                                          <p:attrName>ppt_y</p:attrName>
                                        </p:attrNameLst>
                                      </p:cBhvr>
                                      <p:tavLst>
                                        <p:tav tm="0">
                                          <p:val>
                                            <p:strVal val="ppt_y"/>
                                          </p:val>
                                        </p:tav>
                                        <p:tav tm="100000">
                                          <p:val>
                                            <p:strVal val="1+ppt_h/2"/>
                                          </p:val>
                                        </p:tav>
                                      </p:tavLst>
                                    </p:anim>
                                    <p:set>
                                      <p:cBhvr>
                                        <p:cTn id="36" dur="1" fill="hold">
                                          <p:stCondLst>
                                            <p:cond delay="499"/>
                                          </p:stCondLst>
                                        </p:cTn>
                                        <p:tgtEl>
                                          <p:spTgt spid="2">
                                            <p:graphicEl>
                                              <a:dgm id="{E58902C2-6BF8-440F-8E06-087096B3E2B8}"/>
                                            </p:graphicEl>
                                          </p:spTgt>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2">
                                            <p:graphicEl>
                                              <a:dgm id="{FEEBF1C3-451B-4D2B-93CD-37B1BAF97B99}"/>
                                            </p:graphicEl>
                                          </p:spTgt>
                                        </p:tgtEl>
                                        <p:attrNameLst>
                                          <p:attrName>ppt_x</p:attrName>
                                        </p:attrNameLst>
                                      </p:cBhvr>
                                      <p:tavLst>
                                        <p:tav tm="0">
                                          <p:val>
                                            <p:strVal val="ppt_x"/>
                                          </p:val>
                                        </p:tav>
                                        <p:tav tm="100000">
                                          <p:val>
                                            <p:strVal val="ppt_x"/>
                                          </p:val>
                                        </p:tav>
                                      </p:tavLst>
                                    </p:anim>
                                    <p:anim calcmode="lin" valueType="num">
                                      <p:cBhvr additive="base">
                                        <p:cTn id="39" dur="500"/>
                                        <p:tgtEl>
                                          <p:spTgt spid="2">
                                            <p:graphicEl>
                                              <a:dgm id="{FEEBF1C3-451B-4D2B-93CD-37B1BAF97B99}"/>
                                            </p:graphicEl>
                                          </p:spTgt>
                                        </p:tgtEl>
                                        <p:attrNameLst>
                                          <p:attrName>ppt_y</p:attrName>
                                        </p:attrNameLst>
                                      </p:cBhvr>
                                      <p:tavLst>
                                        <p:tav tm="0">
                                          <p:val>
                                            <p:strVal val="ppt_y"/>
                                          </p:val>
                                        </p:tav>
                                        <p:tav tm="100000">
                                          <p:val>
                                            <p:strVal val="1+ppt_h/2"/>
                                          </p:val>
                                        </p:tav>
                                      </p:tavLst>
                                    </p:anim>
                                    <p:set>
                                      <p:cBhvr>
                                        <p:cTn id="40" dur="1" fill="hold">
                                          <p:stCondLst>
                                            <p:cond delay="499"/>
                                          </p:stCondLst>
                                        </p:cTn>
                                        <p:tgtEl>
                                          <p:spTgt spid="2">
                                            <p:graphicEl>
                                              <a:dgm id="{FEEBF1C3-451B-4D2B-93CD-37B1BAF97B99}"/>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BCAF85-2A8D-E144-9831-8A43006CFC77}"/>
              </a:ext>
            </a:extLst>
          </p:cNvPr>
          <p:cNvSpPr txBox="1">
            <a:spLocks/>
          </p:cNvSpPr>
          <p:nvPr/>
        </p:nvSpPr>
        <p:spPr>
          <a:xfrm>
            <a:off x="2453640" y="773915"/>
            <a:ext cx="9646920"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a:ln>
                  <a:noFill/>
                </a:ln>
                <a:solidFill>
                  <a:srgbClr val="FFFFFF"/>
                </a:solidFill>
                <a:effectLst/>
                <a:uLnTx/>
                <a:uFillTx/>
                <a:latin typeface="Poppins SemiBold"/>
                <a:cs typeface="Poppins SemiBold"/>
                <a:sym typeface="Poppins SemiBold"/>
              </a:rPr>
              <a:t>Benefits of Acknowledgement Systems</a:t>
            </a:r>
          </a:p>
        </p:txBody>
      </p:sp>
      <p:grpSp>
        <p:nvGrpSpPr>
          <p:cNvPr id="10" name="Group 9">
            <a:extLst>
              <a:ext uri="{FF2B5EF4-FFF2-40B4-BE49-F238E27FC236}">
                <a16:creationId xmlns:a16="http://schemas.microsoft.com/office/drawing/2014/main" id="{F349194D-4BA2-4B4D-8316-4A5E2B3B9211}"/>
              </a:ext>
            </a:extLst>
          </p:cNvPr>
          <p:cNvGrpSpPr/>
          <p:nvPr/>
        </p:nvGrpSpPr>
        <p:grpSpPr>
          <a:xfrm>
            <a:off x="783357" y="2798644"/>
            <a:ext cx="963417" cy="1005840"/>
            <a:chOff x="3303994" y="1653936"/>
            <a:chExt cx="699929" cy="699929"/>
          </a:xfrm>
        </p:grpSpPr>
        <p:pic>
          <p:nvPicPr>
            <p:cNvPr id="8" name="Picture 7">
              <a:extLst>
                <a:ext uri="{FF2B5EF4-FFF2-40B4-BE49-F238E27FC236}">
                  <a16:creationId xmlns:a16="http://schemas.microsoft.com/office/drawing/2014/main" id="{16958443-8AFE-3445-B9F9-D9D47A4D309E}"/>
                </a:ext>
              </a:extLst>
            </p:cNvPr>
            <p:cNvPicPr>
              <a:picLocks noChangeAspect="1"/>
            </p:cNvPicPr>
            <p:nvPr/>
          </p:nvPicPr>
          <p:blipFill>
            <a:blip r:embed="rId3"/>
            <a:stretch>
              <a:fillRect/>
            </a:stretch>
          </p:blipFill>
          <p:spPr>
            <a:xfrm>
              <a:off x="3303994" y="1653936"/>
              <a:ext cx="699929" cy="699929"/>
            </a:xfrm>
            <a:prstGeom prst="rect">
              <a:avLst/>
            </a:prstGeom>
          </p:spPr>
        </p:pic>
        <p:sp>
          <p:nvSpPr>
            <p:cNvPr id="9" name="Google Shape;317;p31">
              <a:extLst>
                <a:ext uri="{FF2B5EF4-FFF2-40B4-BE49-F238E27FC236}">
                  <a16:creationId xmlns:a16="http://schemas.microsoft.com/office/drawing/2014/main" id="{BD783374-BD59-234E-B6EC-B515723971CF}"/>
                </a:ext>
              </a:extLst>
            </p:cNvPr>
            <p:cNvSpPr txBox="1">
              <a:spLocks/>
            </p:cNvSpPr>
            <p:nvPr/>
          </p:nvSpPr>
          <p:spPr>
            <a:xfrm>
              <a:off x="3336287" y="1827201"/>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 sz="3200" b="0" i="0" u="none" strike="noStrike" kern="0" cap="none" spc="0" normalizeH="0" baseline="0" noProof="0">
                  <a:ln>
                    <a:noFill/>
                  </a:ln>
                  <a:solidFill>
                    <a:srgbClr val="FFFFFF"/>
                  </a:solidFill>
                  <a:effectLst/>
                  <a:uLnTx/>
                  <a:uFillTx/>
                  <a:latin typeface="Poppins SemiBold"/>
                  <a:cs typeface="Poppins SemiBold"/>
                  <a:sym typeface="Poppins SemiBold"/>
                </a:rPr>
                <a:t>01</a:t>
              </a:r>
            </a:p>
          </p:txBody>
        </p:sp>
      </p:grpSp>
      <p:sp>
        <p:nvSpPr>
          <p:cNvPr id="11" name="TextBox 10">
            <a:extLst>
              <a:ext uri="{FF2B5EF4-FFF2-40B4-BE49-F238E27FC236}">
                <a16:creationId xmlns:a16="http://schemas.microsoft.com/office/drawing/2014/main" id="{D3795C4D-6C98-CE46-B8C3-67459F004D30}"/>
              </a:ext>
            </a:extLst>
          </p:cNvPr>
          <p:cNvSpPr txBox="1"/>
          <p:nvPr/>
        </p:nvSpPr>
        <p:spPr>
          <a:xfrm>
            <a:off x="1863098" y="2798644"/>
            <a:ext cx="357621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a:noFill/>
                </a:ln>
                <a:solidFill>
                  <a:schemeClr val="bg1"/>
                </a:solidFill>
                <a:effectLst/>
                <a:uLnTx/>
                <a:uFillTx/>
                <a:latin typeface="Calibri" panose="020F0502020204030204" pitchFamily="34" charset="0"/>
                <a:ea typeface="ＭＳ Ｐゴシック" pitchFamily="-65" charset="-128"/>
                <a:cs typeface="Calibri" panose="020F0502020204030204" pitchFamily="34" charset="0"/>
              </a:rPr>
              <a:t>Creates positive student-to-teacher interactions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3323D5F5-82B3-7F45-BE1A-733278841035}"/>
              </a:ext>
            </a:extLst>
          </p:cNvPr>
          <p:cNvGrpSpPr/>
          <p:nvPr/>
        </p:nvGrpSpPr>
        <p:grpSpPr>
          <a:xfrm>
            <a:off x="783356" y="4876676"/>
            <a:ext cx="963417" cy="1005840"/>
            <a:chOff x="3303994" y="1653936"/>
            <a:chExt cx="699929" cy="699929"/>
          </a:xfrm>
        </p:grpSpPr>
        <p:pic>
          <p:nvPicPr>
            <p:cNvPr id="13" name="Picture 12">
              <a:extLst>
                <a:ext uri="{FF2B5EF4-FFF2-40B4-BE49-F238E27FC236}">
                  <a16:creationId xmlns:a16="http://schemas.microsoft.com/office/drawing/2014/main" id="{6871CB20-8C79-0F44-97CC-1B129B18920A}"/>
                </a:ext>
              </a:extLst>
            </p:cNvPr>
            <p:cNvPicPr>
              <a:picLocks noChangeAspect="1"/>
            </p:cNvPicPr>
            <p:nvPr/>
          </p:nvPicPr>
          <p:blipFill>
            <a:blip r:embed="rId3"/>
            <a:stretch>
              <a:fillRect/>
            </a:stretch>
          </p:blipFill>
          <p:spPr>
            <a:xfrm>
              <a:off x="3303994" y="1653936"/>
              <a:ext cx="699929" cy="699929"/>
            </a:xfrm>
            <a:prstGeom prst="rect">
              <a:avLst/>
            </a:prstGeom>
          </p:spPr>
        </p:pic>
        <p:sp>
          <p:nvSpPr>
            <p:cNvPr id="14" name="Google Shape;317;p31">
              <a:extLst>
                <a:ext uri="{FF2B5EF4-FFF2-40B4-BE49-F238E27FC236}">
                  <a16:creationId xmlns:a16="http://schemas.microsoft.com/office/drawing/2014/main" id="{83DAD656-C6CA-3C4B-9E2D-59DC5CE80384}"/>
                </a:ext>
              </a:extLst>
            </p:cNvPr>
            <p:cNvSpPr txBox="1">
              <a:spLocks/>
            </p:cNvSpPr>
            <p:nvPr/>
          </p:nvSpPr>
          <p:spPr>
            <a:xfrm>
              <a:off x="3336287" y="1827201"/>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 sz="3200" b="0" i="0" u="none" strike="noStrike" kern="0" cap="none" spc="0" normalizeH="0" baseline="0" noProof="0">
                  <a:ln>
                    <a:noFill/>
                  </a:ln>
                  <a:solidFill>
                    <a:srgbClr val="FFFFFF"/>
                  </a:solidFill>
                  <a:effectLst/>
                  <a:uLnTx/>
                  <a:uFillTx/>
                  <a:latin typeface="Poppins SemiBold"/>
                  <a:cs typeface="Poppins SemiBold"/>
                  <a:sym typeface="Poppins SemiBold"/>
                </a:rPr>
                <a:t>02</a:t>
              </a:r>
            </a:p>
          </p:txBody>
        </p:sp>
      </p:grpSp>
      <p:sp>
        <p:nvSpPr>
          <p:cNvPr id="15" name="TextBox 14">
            <a:extLst>
              <a:ext uri="{FF2B5EF4-FFF2-40B4-BE49-F238E27FC236}">
                <a16:creationId xmlns:a16="http://schemas.microsoft.com/office/drawing/2014/main" id="{F4658229-08FF-7F43-9C8F-2364594D36E8}"/>
              </a:ext>
            </a:extLst>
          </p:cNvPr>
          <p:cNvSpPr txBox="1"/>
          <p:nvPr/>
        </p:nvSpPr>
        <p:spPr>
          <a:xfrm>
            <a:off x="1834494" y="4715518"/>
            <a:ext cx="39419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a:noFill/>
                </a:ln>
                <a:solidFill>
                  <a:schemeClr val="bg1"/>
                </a:solidFill>
                <a:effectLst/>
                <a:uLnTx/>
                <a:uFillTx/>
                <a:latin typeface="Calibri" panose="020F0502020204030204" pitchFamily="34" charset="0"/>
                <a:ea typeface="ＭＳ Ｐゴシック" pitchFamily="-65" charset="-128"/>
                <a:cs typeface="Calibri" panose="020F0502020204030204" pitchFamily="34" charset="0"/>
              </a:rPr>
              <a:t>Clarifies school expectations for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529D166-AB00-364A-BCAD-1A3698645118}"/>
              </a:ext>
            </a:extLst>
          </p:cNvPr>
          <p:cNvGrpSpPr/>
          <p:nvPr/>
        </p:nvGrpSpPr>
        <p:grpSpPr>
          <a:xfrm>
            <a:off x="5843431" y="2791213"/>
            <a:ext cx="963417" cy="1005840"/>
            <a:chOff x="3303994" y="1653936"/>
            <a:chExt cx="699929" cy="699929"/>
          </a:xfrm>
        </p:grpSpPr>
        <p:pic>
          <p:nvPicPr>
            <p:cNvPr id="17" name="Picture 16">
              <a:extLst>
                <a:ext uri="{FF2B5EF4-FFF2-40B4-BE49-F238E27FC236}">
                  <a16:creationId xmlns:a16="http://schemas.microsoft.com/office/drawing/2014/main" id="{A302A8D7-4E8E-0E47-B4B5-7FF571CEE8EA}"/>
                </a:ext>
              </a:extLst>
            </p:cNvPr>
            <p:cNvPicPr>
              <a:picLocks noChangeAspect="1"/>
            </p:cNvPicPr>
            <p:nvPr/>
          </p:nvPicPr>
          <p:blipFill>
            <a:blip r:embed="rId3"/>
            <a:stretch>
              <a:fillRect/>
            </a:stretch>
          </p:blipFill>
          <p:spPr>
            <a:xfrm>
              <a:off x="3303994" y="1653936"/>
              <a:ext cx="699929" cy="699929"/>
            </a:xfrm>
            <a:prstGeom prst="rect">
              <a:avLst/>
            </a:prstGeom>
          </p:spPr>
        </p:pic>
        <p:sp>
          <p:nvSpPr>
            <p:cNvPr id="18" name="Google Shape;317;p31">
              <a:extLst>
                <a:ext uri="{FF2B5EF4-FFF2-40B4-BE49-F238E27FC236}">
                  <a16:creationId xmlns:a16="http://schemas.microsoft.com/office/drawing/2014/main" id="{F775E506-2822-D848-A407-7F3CC7E5894C}"/>
                </a:ext>
              </a:extLst>
            </p:cNvPr>
            <p:cNvSpPr txBox="1">
              <a:spLocks/>
            </p:cNvSpPr>
            <p:nvPr/>
          </p:nvSpPr>
          <p:spPr>
            <a:xfrm>
              <a:off x="3336287" y="1827201"/>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 sz="3200" b="0" i="0" u="none" strike="noStrike" kern="0" cap="none" spc="0" normalizeH="0" baseline="0" noProof="0">
                  <a:ln>
                    <a:noFill/>
                  </a:ln>
                  <a:solidFill>
                    <a:srgbClr val="FFFFFF"/>
                  </a:solidFill>
                  <a:effectLst/>
                  <a:uLnTx/>
                  <a:uFillTx/>
                  <a:latin typeface="Poppins SemiBold"/>
                  <a:cs typeface="Poppins SemiBold"/>
                  <a:sym typeface="Poppins SemiBold"/>
                </a:rPr>
                <a:t>03</a:t>
              </a:r>
            </a:p>
          </p:txBody>
        </p:sp>
      </p:grpSp>
      <p:grpSp>
        <p:nvGrpSpPr>
          <p:cNvPr id="19" name="Group 18">
            <a:extLst>
              <a:ext uri="{FF2B5EF4-FFF2-40B4-BE49-F238E27FC236}">
                <a16:creationId xmlns:a16="http://schemas.microsoft.com/office/drawing/2014/main" id="{FD634D09-013A-8340-81DB-1B4A2BA96825}"/>
              </a:ext>
            </a:extLst>
          </p:cNvPr>
          <p:cNvGrpSpPr/>
          <p:nvPr/>
        </p:nvGrpSpPr>
        <p:grpSpPr>
          <a:xfrm>
            <a:off x="5860511" y="4927536"/>
            <a:ext cx="914055" cy="1005840"/>
            <a:chOff x="3303994" y="1653936"/>
            <a:chExt cx="699929" cy="699929"/>
          </a:xfrm>
        </p:grpSpPr>
        <p:pic>
          <p:nvPicPr>
            <p:cNvPr id="20" name="Picture 19">
              <a:extLst>
                <a:ext uri="{FF2B5EF4-FFF2-40B4-BE49-F238E27FC236}">
                  <a16:creationId xmlns:a16="http://schemas.microsoft.com/office/drawing/2014/main" id="{AB38E913-01AD-B44B-882D-D7159A5F4048}"/>
                </a:ext>
              </a:extLst>
            </p:cNvPr>
            <p:cNvPicPr>
              <a:picLocks noChangeAspect="1"/>
            </p:cNvPicPr>
            <p:nvPr/>
          </p:nvPicPr>
          <p:blipFill>
            <a:blip r:embed="rId3"/>
            <a:stretch>
              <a:fillRect/>
            </a:stretch>
          </p:blipFill>
          <p:spPr>
            <a:xfrm>
              <a:off x="3303994" y="1653936"/>
              <a:ext cx="699929" cy="699929"/>
            </a:xfrm>
            <a:prstGeom prst="rect">
              <a:avLst/>
            </a:prstGeom>
          </p:spPr>
        </p:pic>
        <p:sp>
          <p:nvSpPr>
            <p:cNvPr id="21" name="Google Shape;317;p31">
              <a:extLst>
                <a:ext uri="{FF2B5EF4-FFF2-40B4-BE49-F238E27FC236}">
                  <a16:creationId xmlns:a16="http://schemas.microsoft.com/office/drawing/2014/main" id="{D43F6867-D9BD-EA41-8D15-DB3F4D445E12}"/>
                </a:ext>
              </a:extLst>
            </p:cNvPr>
            <p:cNvSpPr txBox="1">
              <a:spLocks/>
            </p:cNvSpPr>
            <p:nvPr/>
          </p:nvSpPr>
          <p:spPr>
            <a:xfrm>
              <a:off x="3336287" y="1827201"/>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 sz="3200" b="0" i="0" u="none" strike="noStrike" kern="0" cap="none" spc="0" normalizeH="0" baseline="0" noProof="0">
                  <a:ln>
                    <a:noFill/>
                  </a:ln>
                  <a:solidFill>
                    <a:srgbClr val="FFFFFF"/>
                  </a:solidFill>
                  <a:effectLst/>
                  <a:uLnTx/>
                  <a:uFillTx/>
                  <a:latin typeface="Poppins SemiBold"/>
                  <a:cs typeface="Poppins SemiBold"/>
                  <a:sym typeface="Poppins SemiBold"/>
                </a:rPr>
                <a:t>04</a:t>
              </a:r>
            </a:p>
          </p:txBody>
        </p:sp>
      </p:grpSp>
      <p:sp>
        <p:nvSpPr>
          <p:cNvPr id="22" name="TextBox 21">
            <a:extLst>
              <a:ext uri="{FF2B5EF4-FFF2-40B4-BE49-F238E27FC236}">
                <a16:creationId xmlns:a16="http://schemas.microsoft.com/office/drawing/2014/main" id="{0819B47F-757E-454E-8234-71020A81D3DB}"/>
              </a:ext>
            </a:extLst>
          </p:cNvPr>
          <p:cNvSpPr txBox="1"/>
          <p:nvPr/>
        </p:nvSpPr>
        <p:spPr>
          <a:xfrm>
            <a:off x="6890890" y="2791213"/>
            <a:ext cx="520967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a:noFill/>
                </a:ln>
                <a:solidFill>
                  <a:schemeClr val="bg1"/>
                </a:solidFill>
                <a:effectLst/>
                <a:uLnTx/>
                <a:uFillTx/>
                <a:latin typeface="Calibri" panose="020F0502020204030204" pitchFamily="34" charset="0"/>
                <a:ea typeface="ＭＳ Ｐゴシック" pitchFamily="-65" charset="-128"/>
                <a:cs typeface="Calibri" panose="020F0502020204030204" pitchFamily="34" charset="0"/>
              </a:rPr>
              <a:t>Increases the likelihood that desired behaviors will be repeated by letting students know what they are doing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1AE49D0-BDAE-FA4E-A8CC-CE149EDD81C9}"/>
              </a:ext>
            </a:extLst>
          </p:cNvPr>
          <p:cNvSpPr txBox="1"/>
          <p:nvPr/>
        </p:nvSpPr>
        <p:spPr>
          <a:xfrm>
            <a:off x="6890890" y="4985745"/>
            <a:ext cx="5209671" cy="18928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ts val="600"/>
              </a:spcAft>
              <a:buClrTx/>
              <a:buSzTx/>
              <a:buFontTx/>
              <a:buNone/>
              <a:tabLst/>
              <a:defRPr/>
            </a:pPr>
            <a:r>
              <a:rPr kumimoji="0" lang="en-US" sz="2800" i="0" u="none" strike="noStrike" kern="0" cap="none" spc="0" normalizeH="0" baseline="0" noProof="0">
                <a:ln>
                  <a:noFill/>
                </a:ln>
                <a:solidFill>
                  <a:schemeClr val="bg1"/>
                </a:solidFill>
                <a:effectLst/>
                <a:uLnTx/>
                <a:uFillTx/>
                <a:latin typeface="Calibri" panose="020F0502020204030204" pitchFamily="34" charset="0"/>
                <a:ea typeface="ＭＳ Ｐゴシック" pitchFamily="-65" charset="-128"/>
                <a:cs typeface="Calibri" panose="020F0502020204030204" pitchFamily="34" charset="0"/>
              </a:rPr>
              <a:t>Reduces the need for engaging in time-consuming disciplinary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6856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C3BE-918E-F64D-919C-6621910FAD08}"/>
              </a:ext>
            </a:extLst>
          </p:cNvPr>
          <p:cNvSpPr>
            <a:spLocks noGrp="1"/>
          </p:cNvSpPr>
          <p:nvPr>
            <p:ph type="title"/>
          </p:nvPr>
        </p:nvSpPr>
        <p:spPr>
          <a:xfrm>
            <a:off x="570736" y="189316"/>
            <a:ext cx="10954956" cy="845600"/>
          </a:xfrm>
        </p:spPr>
        <p:txBody>
          <a:bodyPr/>
          <a:lstStyle/>
          <a:p>
            <a:r>
              <a:rPr lang="en-US" sz="3200" dirty="0">
                <a:solidFill>
                  <a:schemeClr val="bg1"/>
                </a:solidFill>
              </a:rPr>
              <a:t>Behavior is likely to occur again when it is reinforced…</a:t>
            </a:r>
          </a:p>
        </p:txBody>
      </p:sp>
      <p:sp>
        <p:nvSpPr>
          <p:cNvPr id="3" name="Rectangle 3">
            <a:extLst>
              <a:ext uri="{FF2B5EF4-FFF2-40B4-BE49-F238E27FC236}">
                <a16:creationId xmlns:a16="http://schemas.microsoft.com/office/drawing/2014/main" id="{C49B07C5-138B-5243-87BC-01D9CC029159}"/>
              </a:ext>
            </a:extLst>
          </p:cNvPr>
          <p:cNvSpPr txBox="1">
            <a:spLocks noChangeArrowheads="1"/>
          </p:cNvSpPr>
          <p:nvPr/>
        </p:nvSpPr>
        <p:spPr>
          <a:xfrm>
            <a:off x="922019" y="1471961"/>
            <a:ext cx="10603673" cy="1559840"/>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When a student experiences something desirable following a</a:t>
            </a:r>
            <a:r>
              <a:rPr kumimoji="0" lang="en-US" sz="2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 behavior</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 that behavior is </a:t>
            </a:r>
            <a:r>
              <a:rPr kumimoji="0" lang="en-US" sz="2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strengthened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and</a:t>
            </a:r>
            <a:r>
              <a:rPr kumimoji="0" lang="en-US" sz="2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 more likely to occur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a:cs typeface="Calibri" panose="020F0502020204030204" pitchFamily="34" charset="0"/>
                <a:sym typeface="Arial"/>
              </a:rPr>
              <a:t>again.</a:t>
            </a:r>
          </a:p>
        </p:txBody>
      </p:sp>
      <p:sp>
        <p:nvSpPr>
          <p:cNvPr id="5" name="TextBox 4">
            <a:extLst>
              <a:ext uri="{FF2B5EF4-FFF2-40B4-BE49-F238E27FC236}">
                <a16:creationId xmlns:a16="http://schemas.microsoft.com/office/drawing/2014/main" id="{F1D8B94A-D41B-DA4B-B4A0-2707DFF911FB}"/>
              </a:ext>
            </a:extLst>
          </p:cNvPr>
          <p:cNvSpPr txBox="1"/>
          <p:nvPr/>
        </p:nvSpPr>
        <p:spPr>
          <a:xfrm>
            <a:off x="363644" y="3239788"/>
            <a:ext cx="5269036"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If a student is </a:t>
            </a:r>
            <a:r>
              <a:rPr kumimoji="0" lang="en-US" sz="2400" b="0" i="0" u="sng"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given verbal praise for persisting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with a difficult assignment, the student is </a:t>
            </a:r>
            <a:r>
              <a:rPr kumimoji="0" lang="en-US" sz="2400" b="0" i="0" u="sng"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likely to persist on</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later difficult assignments.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DCD1EFC2-9400-FD45-96E9-E61E42E279F4}"/>
              </a:ext>
            </a:extLst>
          </p:cNvPr>
          <p:cNvSpPr txBox="1"/>
          <p:nvPr/>
        </p:nvSpPr>
        <p:spPr>
          <a:xfrm>
            <a:off x="5982192" y="3239788"/>
            <a:ext cx="5846164"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1"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1"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If a student is </a:t>
            </a:r>
            <a:r>
              <a:rPr kumimoji="0" lang="en-US" sz="2400" b="0" i="0" u="sng"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removed from the classroom after refusi</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ng to do a difficult assignment, the student will </a:t>
            </a:r>
            <a:r>
              <a:rPr kumimoji="0" lang="en-US" sz="2400" b="0" i="0" u="sng"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likely act up later</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when he does not want to (or cannot) complete work.</a:t>
            </a:r>
          </a:p>
          <a:p>
            <a:pPr marL="0" marR="0" lvl="1"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a:p>
            <a:pPr marL="0" marR="0" lvl="1" indent="0" algn="ctr" defTabSz="91440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8" name="Picture 7">
            <a:extLst>
              <a:ext uri="{FF2B5EF4-FFF2-40B4-BE49-F238E27FC236}">
                <a16:creationId xmlns:a16="http://schemas.microsoft.com/office/drawing/2014/main" id="{14D57598-41E4-9346-B146-8D0D9B525F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6793" y="5184726"/>
            <a:ext cx="745887" cy="732325"/>
          </a:xfrm>
          <a:prstGeom prst="ellipse">
            <a:avLst/>
          </a:prstGeom>
          <a:ln w="19050">
            <a:solidFill>
              <a:schemeClr val="accent2">
                <a:lumMod val="50000"/>
              </a:schemeClr>
            </a:solidFill>
          </a:ln>
        </p:spPr>
      </p:pic>
      <p:pic>
        <p:nvPicPr>
          <p:cNvPr id="9" name="Picture 8">
            <a:extLst>
              <a:ext uri="{FF2B5EF4-FFF2-40B4-BE49-F238E27FC236}">
                <a16:creationId xmlns:a16="http://schemas.microsoft.com/office/drawing/2014/main" id="{834CF9AD-0854-7441-B3B6-920194606C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82468" y="5184726"/>
            <a:ext cx="745887" cy="732325"/>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2D86EAAE-97B6-3142-ADA9-CA40893422C8}"/>
              </a:ext>
            </a:extLst>
          </p:cNvPr>
          <p:cNvSpPr txBox="1"/>
          <p:nvPr/>
        </p:nvSpPr>
        <p:spPr>
          <a:xfrm>
            <a:off x="2958353" y="6155072"/>
            <a:ext cx="887000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We need to be intentional about which behaviors are reinforced!</a:t>
            </a:r>
          </a:p>
        </p:txBody>
      </p:sp>
    </p:spTree>
    <p:extLst>
      <p:ext uri="{BB962C8B-B14F-4D97-AF65-F5344CB8AC3E}">
        <p14:creationId xmlns:p14="http://schemas.microsoft.com/office/powerpoint/2010/main" val="33725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3"/>
          <p:cNvSpPr>
            <a:spLocks noGrp="1" noChangeArrowheads="1"/>
          </p:cNvSpPr>
          <p:nvPr>
            <p:ph type="title" idx="4294967295"/>
          </p:nvPr>
        </p:nvSpPr>
        <p:spPr>
          <a:xfrm>
            <a:off x="1524000" y="256542"/>
            <a:ext cx="9144000" cy="644525"/>
          </a:xfrm>
          <a:noFill/>
        </p:spPr>
        <p:txBody>
          <a:bodyPr>
            <a:normAutofit fontScale="90000"/>
          </a:bodyPr>
          <a:lstStyle/>
          <a:p>
            <a:pPr algn="ctr">
              <a:defRPr/>
            </a:pPr>
            <a:r>
              <a:rPr lang="en-US" b="1" dirty="0">
                <a:solidFill>
                  <a:schemeClr val="bg1"/>
                </a:solidFill>
              </a:rPr>
              <a:t>All Behavior Serves a Function: </a:t>
            </a:r>
            <a:br>
              <a:rPr lang="en-US" b="1" dirty="0">
                <a:solidFill>
                  <a:schemeClr val="bg1"/>
                </a:solidFill>
              </a:rPr>
            </a:br>
            <a:r>
              <a:rPr lang="en-US" sz="3600" b="1" dirty="0">
                <a:solidFill>
                  <a:schemeClr val="bg1"/>
                </a:solidFill>
              </a:rPr>
              <a:t>To get something or avoid something</a:t>
            </a:r>
            <a:endParaRPr lang="en-US" b="1" dirty="0">
              <a:solidFill>
                <a:schemeClr val="bg1"/>
              </a:solidFill>
            </a:endParaRPr>
          </a:p>
        </p:txBody>
      </p:sp>
      <p:sp>
        <p:nvSpPr>
          <p:cNvPr id="64516" name="Rectangle 4"/>
          <p:cNvSpPr>
            <a:spLocks noChangeArrowheads="1"/>
          </p:cNvSpPr>
          <p:nvPr/>
        </p:nvSpPr>
        <p:spPr bwMode="auto">
          <a:xfrm>
            <a:off x="1524001" y="11107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eaLnBrk="1" hangingPunct="1">
              <a:spcBef>
                <a:spcPct val="0"/>
              </a:spcBef>
              <a:buClrTx/>
              <a:buFontTx/>
              <a:buNone/>
            </a:pPr>
            <a:endParaRPr lang="en-US" altLang="en-US" sz="1800"/>
          </a:p>
        </p:txBody>
      </p:sp>
      <p:sp>
        <p:nvSpPr>
          <p:cNvPr id="921605" name="AutoShape 5"/>
          <p:cNvSpPr>
            <a:spLocks noChangeArrowheads="1"/>
          </p:cNvSpPr>
          <p:nvPr/>
        </p:nvSpPr>
        <p:spPr bwMode="auto">
          <a:xfrm>
            <a:off x="119705" y="3759576"/>
            <a:ext cx="3199002" cy="94425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lumMod val="40000"/>
              <a:lumOff val="60000"/>
            </a:schemeClr>
          </a:solidFill>
          <a:ln w="9525">
            <a:solidFill>
              <a:schemeClr val="tx1"/>
            </a:solidFill>
            <a:miter lim="800000"/>
            <a:headEnd/>
            <a:tailEnd/>
          </a:ln>
        </p:spPr>
        <p:txBody>
          <a:bodyPr wrap="none" anchor="ct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algn="ctr" eaLnBrk="1" hangingPunct="1">
              <a:spcBef>
                <a:spcPct val="0"/>
              </a:spcBef>
              <a:buClrTx/>
              <a:buFontTx/>
              <a:buNone/>
              <a:defRPr/>
            </a:pPr>
            <a:r>
              <a:rPr lang="en-US" altLang="en-US" sz="1800" dirty="0"/>
              <a:t>Positive Reinforcement</a:t>
            </a:r>
          </a:p>
        </p:txBody>
      </p:sp>
      <p:sp>
        <p:nvSpPr>
          <p:cNvPr id="921606" name="AutoShape 6"/>
          <p:cNvSpPr>
            <a:spLocks noChangeArrowheads="1"/>
          </p:cNvSpPr>
          <p:nvPr/>
        </p:nvSpPr>
        <p:spPr bwMode="auto">
          <a:xfrm rot="10800000">
            <a:off x="8847756" y="3722070"/>
            <a:ext cx="3129431" cy="91989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lumMod val="40000"/>
              <a:lumOff val="60000"/>
            </a:schemeClr>
          </a:solidFill>
          <a:ln w="9525">
            <a:solidFill>
              <a:schemeClr val="tx1"/>
            </a:solidFill>
            <a:miter lim="800000"/>
            <a:headEnd/>
            <a:tailEnd/>
          </a:ln>
        </p:spPr>
        <p:txBody>
          <a:bodyPr rot="10800000" wrap="none" anchor="ct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algn="ctr" eaLnBrk="1" hangingPunct="1">
              <a:spcBef>
                <a:spcPct val="0"/>
              </a:spcBef>
              <a:buClrTx/>
              <a:buFontTx/>
              <a:buNone/>
              <a:defRPr/>
            </a:pPr>
            <a:r>
              <a:rPr lang="en-US" altLang="en-US" sz="1800" dirty="0"/>
              <a:t>Negative Reinforcement</a:t>
            </a: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236" y="1295400"/>
            <a:ext cx="1953917" cy="230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9400666" y="1480066"/>
            <a:ext cx="2263126" cy="224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4048080-9ECF-4BEA-BD89-E04AADF59EE8}"/>
              </a:ext>
            </a:extLst>
          </p:cNvPr>
          <p:cNvSpPr txBox="1"/>
          <p:nvPr/>
        </p:nvSpPr>
        <p:spPr>
          <a:xfrm>
            <a:off x="2664950" y="5315068"/>
            <a:ext cx="7315200" cy="1200329"/>
          </a:xfrm>
          <a:prstGeom prst="rect">
            <a:avLst/>
          </a:prstGeom>
          <a:noFill/>
        </p:spPr>
        <p:txBody>
          <a:bodyPr wrap="square" rtlCol="0">
            <a:spAutoFit/>
          </a:bodyPr>
          <a:lstStyle/>
          <a:p>
            <a:pPr algn="ctr"/>
            <a:r>
              <a:rPr lang="en-US" sz="2400" dirty="0">
                <a:solidFill>
                  <a:schemeClr val="bg1"/>
                </a:solidFill>
              </a:rPr>
              <a:t>Remember: </a:t>
            </a:r>
            <a:r>
              <a:rPr lang="en-US" sz="2400" b="1" dirty="0">
                <a:solidFill>
                  <a:schemeClr val="bg1"/>
                </a:solidFill>
              </a:rPr>
              <a:t>Negative Reinforcement makes behavior stronger too.  </a:t>
            </a:r>
            <a:br>
              <a:rPr lang="en-US" sz="2400" b="1" dirty="0">
                <a:solidFill>
                  <a:schemeClr val="bg1"/>
                </a:solidFill>
              </a:rPr>
            </a:br>
            <a:r>
              <a:rPr lang="en-US" sz="2400" dirty="0">
                <a:solidFill>
                  <a:schemeClr val="bg1"/>
                </a:solidFill>
              </a:rPr>
              <a:t>We avoid or escape from things we don’t like.</a:t>
            </a:r>
          </a:p>
        </p:txBody>
      </p:sp>
      <p:pic>
        <p:nvPicPr>
          <p:cNvPr id="4" name="Picture 3">
            <a:extLst>
              <a:ext uri="{FF2B5EF4-FFF2-40B4-BE49-F238E27FC236}">
                <a16:creationId xmlns:a16="http://schemas.microsoft.com/office/drawing/2014/main" id="{F0D21638-D428-4409-B96C-0286821A95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2307" y="4745434"/>
            <a:ext cx="1346221" cy="1653253"/>
          </a:xfrm>
          <a:prstGeom prst="rect">
            <a:avLst/>
          </a:prstGeom>
        </p:spPr>
      </p:pic>
      <p:pic>
        <p:nvPicPr>
          <p:cNvPr id="5" name="Picture 4">
            <a:extLst>
              <a:ext uri="{FF2B5EF4-FFF2-40B4-BE49-F238E27FC236}">
                <a16:creationId xmlns:a16="http://schemas.microsoft.com/office/drawing/2014/main" id="{C48979FB-63E4-4D65-99A5-B3ABFCE40B8E}"/>
              </a:ext>
            </a:extLst>
          </p:cNvPr>
          <p:cNvPicPr>
            <a:picLocks noChangeAspect="1"/>
          </p:cNvPicPr>
          <p:nvPr/>
        </p:nvPicPr>
        <p:blipFill>
          <a:blip r:embed="rId6"/>
          <a:stretch>
            <a:fillRect/>
          </a:stretch>
        </p:blipFill>
        <p:spPr>
          <a:xfrm>
            <a:off x="688691" y="4758732"/>
            <a:ext cx="1744462" cy="1305854"/>
          </a:xfrm>
          <a:prstGeom prst="rect">
            <a:avLst/>
          </a:prstGeom>
        </p:spPr>
      </p:pic>
      <p:graphicFrame>
        <p:nvGraphicFramePr>
          <p:cNvPr id="7" name="Diagram 6">
            <a:extLst>
              <a:ext uri="{FF2B5EF4-FFF2-40B4-BE49-F238E27FC236}">
                <a16:creationId xmlns:a16="http://schemas.microsoft.com/office/drawing/2014/main" id="{39BADB08-E505-E7AE-37F8-4F51A421B466}"/>
              </a:ext>
            </a:extLst>
          </p:cNvPr>
          <p:cNvGraphicFramePr/>
          <p:nvPr>
            <p:extLst>
              <p:ext uri="{D42A27DB-BD31-4B8C-83A1-F6EECF244321}">
                <p14:modId xmlns:p14="http://schemas.microsoft.com/office/powerpoint/2010/main" val="4066706582"/>
              </p:ext>
            </p:extLst>
          </p:nvPr>
        </p:nvGraphicFramePr>
        <p:xfrm>
          <a:off x="3318707" y="812605"/>
          <a:ext cx="5633500" cy="48400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399707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CCC5-9C0E-E941-9557-3B1974A8FCB2}"/>
              </a:ext>
            </a:extLst>
          </p:cNvPr>
          <p:cNvSpPr>
            <a:spLocks noGrp="1"/>
          </p:cNvSpPr>
          <p:nvPr>
            <p:ph type="title"/>
          </p:nvPr>
        </p:nvSpPr>
        <p:spPr>
          <a:xfrm>
            <a:off x="372140" y="437120"/>
            <a:ext cx="11206716" cy="2763280"/>
          </a:xfrm>
        </p:spPr>
        <p:style>
          <a:lnRef idx="2">
            <a:schemeClr val="accent2"/>
          </a:lnRef>
          <a:fillRef idx="1">
            <a:schemeClr val="lt1"/>
          </a:fillRef>
          <a:effectRef idx="0">
            <a:schemeClr val="accent2"/>
          </a:effectRef>
          <a:fontRef idx="minor">
            <a:schemeClr val="dk1"/>
          </a:fontRef>
        </p:style>
        <p:txBody>
          <a:bodyPr/>
          <a:lstStyle/>
          <a:p>
            <a:pPr algn="ctr"/>
            <a:r>
              <a:rPr lang="en-US" b="0" dirty="0">
                <a:solidFill>
                  <a:schemeClr val="tx1"/>
                </a:solidFill>
              </a:rPr>
              <a:t>Praise is perhaps the most powerful and important type of acknowledgement. </a:t>
            </a:r>
            <a:br>
              <a:rPr lang="en-US" b="0" dirty="0">
                <a:solidFill>
                  <a:schemeClr val="tx1"/>
                </a:solidFill>
              </a:rPr>
            </a:br>
            <a:r>
              <a:rPr lang="en-US" b="0" dirty="0">
                <a:solidFill>
                  <a:schemeClr val="tx1"/>
                </a:solidFill>
              </a:rPr>
              <a:t>Therefore, any acknowledgement system needs to be paired with specific praise!</a:t>
            </a:r>
            <a:br>
              <a:rPr lang="en-US" b="0" dirty="0">
                <a:solidFill>
                  <a:schemeClr val="tx1"/>
                </a:solidFill>
              </a:rPr>
            </a:br>
            <a:br>
              <a:rPr lang="en-US" b="0" dirty="0">
                <a:solidFill>
                  <a:schemeClr val="tx1"/>
                </a:solidFill>
              </a:rPr>
            </a:br>
            <a:br>
              <a:rPr lang="en-US" dirty="0">
                <a:solidFill>
                  <a:schemeClr val="tx1"/>
                </a:solidFill>
              </a:rPr>
            </a:br>
            <a:endParaRPr lang="en-US" dirty="0">
              <a:solidFill>
                <a:schemeClr val="tx1"/>
              </a:solidFill>
            </a:endParaRPr>
          </a:p>
        </p:txBody>
      </p:sp>
      <p:pic>
        <p:nvPicPr>
          <p:cNvPr id="8194" name="Picture 2" descr="Welcome to Avondale School District | Your Road to the Future!">
            <a:extLst>
              <a:ext uri="{FF2B5EF4-FFF2-40B4-BE49-F238E27FC236}">
                <a16:creationId xmlns:a16="http://schemas.microsoft.com/office/drawing/2014/main" id="{9AB35116-B32D-CE4E-9DFC-72B2710B92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8107" y="4170556"/>
            <a:ext cx="2781584" cy="21967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a:extLst>
              <a:ext uri="{FF2B5EF4-FFF2-40B4-BE49-F238E27FC236}">
                <a16:creationId xmlns:a16="http://schemas.microsoft.com/office/drawing/2014/main" id="{ABDE5B5D-B23D-8945-83FD-196E57A2F3A2}"/>
              </a:ext>
            </a:extLst>
          </p:cNvPr>
          <p:cNvSpPr/>
          <p:nvPr/>
        </p:nvSpPr>
        <p:spPr>
          <a:xfrm>
            <a:off x="5975498" y="4170556"/>
            <a:ext cx="6055113" cy="1706136"/>
          </a:xfrm>
          <a:prstGeom prst="wedgeRoundRectCallout">
            <a:avLst>
              <a:gd name="adj1" fmla="val -53620"/>
              <a:gd name="adj2" fmla="val 7490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"You read that whole passage yourself! Way to go. </a:t>
            </a:r>
          </a:p>
          <a:p>
            <a:pPr algn="ctr"/>
            <a:r>
              <a:rPr lang="en-US" sz="2800" dirty="0"/>
              <a:t>You earned a point for that!"</a:t>
            </a:r>
          </a:p>
        </p:txBody>
      </p:sp>
    </p:spTree>
    <p:extLst>
      <p:ext uri="{BB962C8B-B14F-4D97-AF65-F5344CB8AC3E}">
        <p14:creationId xmlns:p14="http://schemas.microsoft.com/office/powerpoint/2010/main" val="389412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581515E9-F76A-CF44-9060-57E2B2C78DBC}"/>
              </a:ext>
            </a:extLst>
          </p:cNvPr>
          <p:cNvSpPr/>
          <p:nvPr/>
        </p:nvSpPr>
        <p:spPr>
          <a:xfrm rot="20460703">
            <a:off x="-221993" y="1815553"/>
            <a:ext cx="12127477" cy="1067641"/>
          </a:xfrm>
          <a:prstGeom prst="rightArrow">
            <a:avLst/>
          </a:prstGeom>
          <a:gradFill flip="none" rotWithShape="1">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a:t>Teacher praise rates</a:t>
            </a:r>
          </a:p>
        </p:txBody>
      </p:sp>
      <p:sp>
        <p:nvSpPr>
          <p:cNvPr id="5" name="Right Arrow 4">
            <a:extLst>
              <a:ext uri="{FF2B5EF4-FFF2-40B4-BE49-F238E27FC236}">
                <a16:creationId xmlns:a16="http://schemas.microsoft.com/office/drawing/2014/main" id="{18A69EB5-E6E3-DE47-9BB2-B82277EE33B9}"/>
              </a:ext>
            </a:extLst>
          </p:cNvPr>
          <p:cNvSpPr/>
          <p:nvPr/>
        </p:nvSpPr>
        <p:spPr>
          <a:xfrm rot="20460703">
            <a:off x="-303329" y="2941664"/>
            <a:ext cx="12789522" cy="1067641"/>
          </a:xfrm>
          <a:prstGeom prst="rightArrow">
            <a:avLst/>
          </a:prstGeom>
          <a:gradFill flip="none" rotWithShape="1">
            <a:lin ang="108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t>Student engagement and on-task behavior</a:t>
            </a:r>
          </a:p>
        </p:txBody>
      </p:sp>
      <p:sp>
        <p:nvSpPr>
          <p:cNvPr id="4" name="Left Arrow 3">
            <a:extLst>
              <a:ext uri="{FF2B5EF4-FFF2-40B4-BE49-F238E27FC236}">
                <a16:creationId xmlns:a16="http://schemas.microsoft.com/office/drawing/2014/main" id="{FD7AC6FF-5819-C946-99D5-D13D6F51F5FF}"/>
              </a:ext>
            </a:extLst>
          </p:cNvPr>
          <p:cNvSpPr/>
          <p:nvPr/>
        </p:nvSpPr>
        <p:spPr>
          <a:xfrm rot="20443003">
            <a:off x="-65031" y="3728561"/>
            <a:ext cx="12499795" cy="1101665"/>
          </a:xfrm>
          <a:prstGeom prst="leftArrow">
            <a:avLst/>
          </a:prstGeom>
          <a:gradFill flip="none" rotWithShape="1">
            <a:lin ang="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accent6">
                    <a:lumMod val="50000"/>
                  </a:schemeClr>
                </a:solidFill>
              </a:rPr>
              <a:t>Disruptive behavior from students</a:t>
            </a:r>
          </a:p>
        </p:txBody>
      </p:sp>
      <p:sp>
        <p:nvSpPr>
          <p:cNvPr id="7" name="TextBox 6">
            <a:extLst>
              <a:ext uri="{FF2B5EF4-FFF2-40B4-BE49-F238E27FC236}">
                <a16:creationId xmlns:a16="http://schemas.microsoft.com/office/drawing/2014/main" id="{29E96CC1-B08E-F54E-8BAF-A4AF78AB18D2}"/>
              </a:ext>
            </a:extLst>
          </p:cNvPr>
          <p:cNvSpPr txBox="1"/>
          <p:nvPr/>
        </p:nvSpPr>
        <p:spPr>
          <a:xfrm>
            <a:off x="1682704" y="6488668"/>
            <a:ext cx="6371039" cy="369332"/>
          </a:xfrm>
          <a:prstGeom prst="rect">
            <a:avLst/>
          </a:prstGeom>
          <a:noFill/>
        </p:spPr>
        <p:txBody>
          <a:bodyPr wrap="none" rtlCol="0">
            <a:spAutoFit/>
          </a:bodyPr>
          <a:lstStyle/>
          <a:p>
            <a:r>
              <a:rPr lang="en-US">
                <a:solidFill>
                  <a:schemeClr val="bg1"/>
                </a:solidFill>
              </a:rPr>
              <a:t>(e.g. Caldarella et al., 2020; Cook et al., 2017;  Reinke et al., 2016) </a:t>
            </a:r>
          </a:p>
        </p:txBody>
      </p:sp>
      <p:sp>
        <p:nvSpPr>
          <p:cNvPr id="8" name="Rectangle 2">
            <a:extLst>
              <a:ext uri="{FF2B5EF4-FFF2-40B4-BE49-F238E27FC236}">
                <a16:creationId xmlns:a16="http://schemas.microsoft.com/office/drawing/2014/main" id="{73DB3E4D-CDB3-6849-9762-C8B93B266E23}"/>
              </a:ext>
            </a:extLst>
          </p:cNvPr>
          <p:cNvSpPr txBox="1">
            <a:spLocks noChangeArrowheads="1"/>
          </p:cNvSpPr>
          <p:nvPr/>
        </p:nvSpPr>
        <p:spPr>
          <a:xfrm>
            <a:off x="8820150" y="4756704"/>
            <a:ext cx="3371850" cy="2101296"/>
          </a:xfrm>
          <a:prstGeom prst="rect">
            <a:avLst/>
          </a:prstGeom>
        </p:spPr>
        <p:style>
          <a:lnRef idx="1">
            <a:schemeClr val="accent5"/>
          </a:lnRef>
          <a:fillRef idx="2">
            <a:schemeClr val="accent5"/>
          </a:fillRef>
          <a:effectRef idx="1">
            <a:schemeClr val="accent5"/>
          </a:effectRef>
          <a:fontRef idx="minor">
            <a:schemeClr val="dk1"/>
          </a:fontRef>
        </p:style>
        <p:txBody>
          <a:bodyPr anchor="ctr">
            <a:normAutofit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1440" algn="ctr"/>
            <a:r>
              <a:rPr lang="en-US" sz="2400" kern="0">
                <a:solidFill>
                  <a:schemeClr val="accent6">
                    <a:lumMod val="50000"/>
                  </a:schemeClr>
                </a:solidFill>
                <a:ea typeface="ＭＳ Ｐゴシック" pitchFamily="-111" charset="-128"/>
                <a:cs typeface="ＭＳ Ｐゴシック" pitchFamily="-111" charset="-128"/>
              </a:rPr>
              <a:t>Provide </a:t>
            </a:r>
            <a:r>
              <a:rPr lang="en-US" sz="2400" b="1" i="1" u="sng" kern="0">
                <a:solidFill>
                  <a:schemeClr val="accent6">
                    <a:lumMod val="50000"/>
                  </a:schemeClr>
                </a:solidFill>
                <a:ea typeface="ＭＳ Ｐゴシック" pitchFamily="-111" charset="-128"/>
                <a:cs typeface="ＭＳ Ｐゴシック" pitchFamily="-111" charset="-128"/>
              </a:rPr>
              <a:t>more</a:t>
            </a:r>
            <a:r>
              <a:rPr lang="en-US" sz="2400" kern="0">
                <a:solidFill>
                  <a:schemeClr val="accent6">
                    <a:lumMod val="50000"/>
                  </a:schemeClr>
                </a:solidFill>
                <a:ea typeface="ＭＳ Ｐゴシック" pitchFamily="-111" charset="-128"/>
                <a:cs typeface="ＭＳ Ｐゴシック" pitchFamily="-111" charset="-128"/>
              </a:rPr>
              <a:t> acknowledgement</a:t>
            </a:r>
          </a:p>
          <a:p>
            <a:pPr marL="91440" algn="ctr"/>
            <a:r>
              <a:rPr lang="en-US" sz="2400" kern="0">
                <a:solidFill>
                  <a:schemeClr val="accent6">
                    <a:lumMod val="50000"/>
                  </a:schemeClr>
                </a:solidFill>
                <a:ea typeface="ＭＳ Ｐゴシック" pitchFamily="-111" charset="-128"/>
                <a:cs typeface="ＭＳ Ｐゴシック" pitchFamily="-111" charset="-128"/>
              </a:rPr>
              <a:t>than corrections.</a:t>
            </a:r>
          </a:p>
          <a:p>
            <a:pPr marL="91440" algn="ctr"/>
            <a:endParaRPr lang="en-US" sz="3200" b="1" kern="0">
              <a:solidFill>
                <a:schemeClr val="accent6">
                  <a:lumMod val="50000"/>
                </a:schemeClr>
              </a:solidFill>
              <a:ea typeface="ＭＳ Ｐゴシック" pitchFamily="-111" charset="-128"/>
              <a:cs typeface="ＭＳ Ｐゴシック" pitchFamily="-111" charset="-128"/>
            </a:endParaRPr>
          </a:p>
          <a:p>
            <a:pPr marL="91440" algn="ctr"/>
            <a:r>
              <a:rPr lang="en-US" sz="3200" b="1" kern="0">
                <a:solidFill>
                  <a:schemeClr val="accent6">
                    <a:lumMod val="50000"/>
                  </a:schemeClr>
                </a:solidFill>
                <a:ea typeface="ＭＳ Ｐゴシック" pitchFamily="-111" charset="-128"/>
                <a:cs typeface="ＭＳ Ｐゴシック" pitchFamily="-111" charset="-128"/>
              </a:rPr>
              <a:t>Strive for 5</a:t>
            </a:r>
            <a:r>
              <a:rPr lang="en-US" sz="3200" b="1" kern="0" baseline="30000">
                <a:solidFill>
                  <a:schemeClr val="accent6">
                    <a:lumMod val="50000"/>
                  </a:schemeClr>
                </a:solidFill>
                <a:ea typeface="ＭＳ Ｐゴシック" pitchFamily="-111" charset="-128"/>
                <a:cs typeface="ＭＳ Ｐゴシック" pitchFamily="-111" charset="-128"/>
              </a:rPr>
              <a:t>+</a:t>
            </a:r>
            <a:r>
              <a:rPr lang="en-US" sz="3200" b="1" kern="0">
                <a:solidFill>
                  <a:schemeClr val="accent6">
                    <a:lumMod val="50000"/>
                  </a:schemeClr>
                </a:solidFill>
                <a:ea typeface="ＭＳ Ｐゴシック" pitchFamily="-111" charset="-128"/>
                <a:cs typeface="ＭＳ Ｐゴシック" pitchFamily="-111" charset="-128"/>
              </a:rPr>
              <a:t> </a:t>
            </a:r>
            <a:r>
              <a:rPr lang="en-US" sz="3200" b="1" u="sng" kern="0">
                <a:solidFill>
                  <a:schemeClr val="accent6">
                    <a:lumMod val="50000"/>
                  </a:schemeClr>
                </a:solidFill>
                <a:ea typeface="ＭＳ Ｐゴシック" pitchFamily="-111" charset="-128"/>
                <a:cs typeface="ＭＳ Ｐゴシック" pitchFamily="-111" charset="-128"/>
              </a:rPr>
              <a:t>&gt;</a:t>
            </a:r>
            <a:r>
              <a:rPr lang="en-US" sz="3200" b="1" kern="0">
                <a:solidFill>
                  <a:schemeClr val="accent6">
                    <a:lumMod val="50000"/>
                  </a:schemeClr>
                </a:solidFill>
                <a:ea typeface="ＭＳ Ｐゴシック" pitchFamily="-111" charset="-128"/>
                <a:cs typeface="ＭＳ Ｐゴシック" pitchFamily="-111" charset="-128"/>
              </a:rPr>
              <a:t> 1</a:t>
            </a:r>
            <a:r>
              <a:rPr lang="en-US" sz="3200" b="1" kern="0" baseline="30000">
                <a:solidFill>
                  <a:schemeClr val="accent6">
                    <a:lumMod val="50000"/>
                  </a:schemeClr>
                </a:solidFill>
                <a:ea typeface="ＭＳ Ｐゴシック" pitchFamily="-111" charset="-128"/>
                <a:cs typeface="ＭＳ Ｐゴシック" pitchFamily="-111" charset="-128"/>
              </a:rPr>
              <a:t>-</a:t>
            </a:r>
          </a:p>
        </p:txBody>
      </p:sp>
      <p:sp>
        <p:nvSpPr>
          <p:cNvPr id="3" name="TextBox 2">
            <a:extLst>
              <a:ext uri="{FF2B5EF4-FFF2-40B4-BE49-F238E27FC236}">
                <a16:creationId xmlns:a16="http://schemas.microsoft.com/office/drawing/2014/main" id="{E8CECAC0-EE26-2447-B2D6-AC973B4846A4}"/>
              </a:ext>
            </a:extLst>
          </p:cNvPr>
          <p:cNvSpPr txBox="1"/>
          <p:nvPr/>
        </p:nvSpPr>
        <p:spPr>
          <a:xfrm>
            <a:off x="302635" y="244950"/>
            <a:ext cx="6667500" cy="1077218"/>
          </a:xfrm>
          <a:prstGeom prst="rect">
            <a:avLst/>
          </a:prstGeom>
          <a:noFill/>
        </p:spPr>
        <p:txBody>
          <a:bodyPr wrap="square" rtlCol="0">
            <a:spAutoFit/>
          </a:bodyPr>
          <a:lstStyle/>
          <a:p>
            <a:r>
              <a:rPr lang="en-US" sz="3200">
                <a:solidFill>
                  <a:schemeClr val="bg1"/>
                </a:solidFill>
              </a:rPr>
              <a:t>As teacher praise rates increase, student outcomes improve!</a:t>
            </a:r>
          </a:p>
        </p:txBody>
      </p:sp>
    </p:spTree>
    <p:extLst>
      <p:ext uri="{BB962C8B-B14F-4D97-AF65-F5344CB8AC3E}">
        <p14:creationId xmlns:p14="http://schemas.microsoft.com/office/powerpoint/2010/main" val="6492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455A25-AC76-ED99-8362-9227BE16935A}"/>
              </a:ext>
            </a:extLst>
          </p:cNvPr>
          <p:cNvSpPr/>
          <p:nvPr/>
        </p:nvSpPr>
        <p:spPr>
          <a:xfrm>
            <a:off x="6226628" y="261257"/>
            <a:ext cx="4833257" cy="61939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 name="Content Placeholder 2"/>
          <p:cNvSpPr>
            <a:spLocks noGrp="1"/>
          </p:cNvSpPr>
          <p:nvPr>
            <p:ph type="body" idx="1"/>
          </p:nvPr>
        </p:nvSpPr>
        <p:spPr>
          <a:xfrm>
            <a:off x="6226628" y="1578400"/>
            <a:ext cx="4833257" cy="4559600"/>
          </a:xfrm>
        </p:spPr>
        <p:txBody>
          <a:bodyPr spcFirstLastPara="1" vert="horz" wrap="square" lIns="91440" tIns="45720" rIns="91440" bIns="45720" rtlCol="0" anchor="t" anchorCtr="0">
            <a:normAutofit/>
          </a:bodyPr>
          <a:lstStyle/>
          <a:p>
            <a:pPr marL="0" indent="0">
              <a:buNone/>
            </a:pPr>
            <a:r>
              <a:rPr lang="en-US" sz="1600" dirty="0">
                <a:solidFill>
                  <a:schemeClr val="tx1"/>
                </a:solidFill>
              </a:rPr>
              <a:t>The brain handles </a:t>
            </a:r>
            <a:r>
              <a:rPr lang="en-US" sz="1600" b="1" dirty="0">
                <a:solidFill>
                  <a:schemeClr val="tx1"/>
                </a:solidFill>
              </a:rPr>
              <a:t>positive</a:t>
            </a:r>
            <a:r>
              <a:rPr lang="en-US" sz="1600" dirty="0">
                <a:solidFill>
                  <a:schemeClr val="tx1"/>
                </a:solidFill>
              </a:rPr>
              <a:t> and </a:t>
            </a:r>
            <a:r>
              <a:rPr lang="en-US" sz="1600" b="1" dirty="0">
                <a:solidFill>
                  <a:schemeClr val="tx1"/>
                </a:solidFill>
              </a:rPr>
              <a:t>negative</a:t>
            </a:r>
            <a:r>
              <a:rPr lang="en-US" sz="1600" dirty="0">
                <a:solidFill>
                  <a:schemeClr val="tx1"/>
                </a:solidFill>
              </a:rPr>
              <a:t> information in different hemispheres.  Negative emotions generally involve more thinking, and the information is processed more thoroughly than positive ones.  Therefore:</a:t>
            </a:r>
          </a:p>
          <a:p>
            <a:pPr>
              <a:buClr>
                <a:schemeClr val="accent5">
                  <a:lumMod val="60000"/>
                  <a:lumOff val="40000"/>
                </a:schemeClr>
              </a:buClr>
              <a:buFont typeface="Wingdings" panose="05000000000000000000" pitchFamily="2" charset="2"/>
              <a:buChar char="v"/>
            </a:pPr>
            <a:r>
              <a:rPr lang="en-US" sz="1600" dirty="0">
                <a:solidFill>
                  <a:schemeClr val="tx1"/>
                </a:solidFill>
              </a:rPr>
              <a:t>We tend to ruminate more about unpleasant events — and use stronger words to describe them — than happy ones.</a:t>
            </a:r>
            <a:br>
              <a:rPr lang="en-US" sz="1600" dirty="0">
                <a:solidFill>
                  <a:schemeClr val="tx1"/>
                </a:solidFill>
              </a:rPr>
            </a:br>
            <a:endParaRPr lang="en-US" sz="1600" dirty="0">
              <a:solidFill>
                <a:schemeClr val="tx1"/>
              </a:solidFill>
            </a:endParaRPr>
          </a:p>
          <a:p>
            <a:pPr>
              <a:buClr>
                <a:schemeClr val="accent5">
                  <a:lumMod val="60000"/>
                  <a:lumOff val="40000"/>
                </a:schemeClr>
              </a:buClr>
              <a:buFont typeface="Wingdings" panose="05000000000000000000" pitchFamily="2" charset="2"/>
              <a:buChar char="v"/>
            </a:pPr>
            <a:r>
              <a:rPr lang="en-US" sz="1600" i="1" dirty="0">
                <a:solidFill>
                  <a:schemeClr val="tx1"/>
                </a:solidFill>
              </a:rPr>
              <a:t>Negative events wear off more slowly than good ones</a:t>
            </a:r>
            <a:r>
              <a:rPr lang="en-US" sz="1600" dirty="0">
                <a:solidFill>
                  <a:schemeClr val="tx1"/>
                </a:solidFill>
              </a:rPr>
              <a:t>.</a:t>
            </a:r>
            <a:br>
              <a:rPr lang="en-US" sz="1600" dirty="0">
                <a:solidFill>
                  <a:schemeClr val="tx1"/>
                </a:solidFill>
              </a:rPr>
            </a:br>
            <a:endParaRPr lang="en-US" sz="1600" dirty="0">
              <a:solidFill>
                <a:schemeClr val="tx1"/>
              </a:solidFill>
            </a:endParaRPr>
          </a:p>
          <a:p>
            <a:pPr>
              <a:buClr>
                <a:schemeClr val="accent5">
                  <a:lumMod val="60000"/>
                  <a:lumOff val="40000"/>
                </a:schemeClr>
              </a:buClr>
              <a:buFont typeface="Wingdings" panose="05000000000000000000" pitchFamily="2" charset="2"/>
              <a:buChar char="v"/>
            </a:pPr>
            <a:r>
              <a:rPr lang="en-US" sz="1600" b="1" dirty="0">
                <a:solidFill>
                  <a:schemeClr val="tx1"/>
                </a:solidFill>
              </a:rPr>
              <a:t> </a:t>
            </a:r>
            <a:r>
              <a:rPr lang="en-US" sz="1600" u="sng" dirty="0">
                <a:solidFill>
                  <a:schemeClr val="tx1"/>
                </a:solidFill>
              </a:rPr>
              <a:t>Most people can take in only one critical comment at a time.</a:t>
            </a:r>
            <a:br>
              <a:rPr lang="en-US" sz="1600" b="1" dirty="0">
                <a:solidFill>
                  <a:schemeClr val="tx1"/>
                </a:solidFill>
              </a:rPr>
            </a:br>
            <a:endParaRPr lang="en-US" sz="1600" b="1" dirty="0">
              <a:solidFill>
                <a:schemeClr val="tx1"/>
              </a:solidFill>
            </a:endParaRPr>
          </a:p>
          <a:p>
            <a:pPr>
              <a:buClr>
                <a:schemeClr val="accent5">
                  <a:lumMod val="60000"/>
                  <a:lumOff val="40000"/>
                </a:schemeClr>
              </a:buClr>
              <a:buFont typeface="Wingdings" panose="05000000000000000000" pitchFamily="2" charset="2"/>
              <a:buChar char="v"/>
            </a:pPr>
            <a:r>
              <a:rPr lang="en-US" sz="1800" dirty="0">
                <a:solidFill>
                  <a:schemeClr val="tx1"/>
                </a:solidFill>
              </a:rPr>
              <a:t>We need to increase the positives to compensate!</a:t>
            </a:r>
          </a:p>
        </p:txBody>
      </p:sp>
      <p:sp>
        <p:nvSpPr>
          <p:cNvPr id="2" name="Title 1"/>
          <p:cNvSpPr>
            <a:spLocks noGrp="1"/>
          </p:cNvSpPr>
          <p:nvPr>
            <p:ph type="title"/>
          </p:nvPr>
        </p:nvSpPr>
        <p:spPr>
          <a:xfrm>
            <a:off x="6311589" y="467463"/>
            <a:ext cx="4748296" cy="845600"/>
          </a:xfrm>
        </p:spPr>
        <p:txBody>
          <a:bodyPr spcFirstLastPara="1" vert="horz" wrap="square" lIns="91440" tIns="45720" rIns="91440" bIns="45720" rtlCol="0" anchor="b" anchorCtr="0">
            <a:normAutofit fontScale="90000"/>
          </a:bodyPr>
          <a:lstStyle/>
          <a:p>
            <a:r>
              <a:rPr lang="en-US" sz="3200" b="1" kern="1200" dirty="0">
                <a:solidFill>
                  <a:schemeClr val="tx1"/>
                </a:solidFill>
                <a:latin typeface="+mj-lt"/>
                <a:ea typeface="+mj-ea"/>
                <a:cs typeface="+mj-cs"/>
              </a:rPr>
              <a:t>Bad Stronger than Good</a:t>
            </a:r>
          </a:p>
        </p:txBody>
      </p:sp>
      <p:pic>
        <p:nvPicPr>
          <p:cNvPr id="15" name="Picture 14" descr="Computer Generated Lights">
            <a:extLst>
              <a:ext uri="{FF2B5EF4-FFF2-40B4-BE49-F238E27FC236}">
                <a16:creationId xmlns:a16="http://schemas.microsoft.com/office/drawing/2014/main" id="{62A599EC-4E87-2B82-DB28-1C4E06F1AF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2" y="1588"/>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444990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noAutofit/>
          </a:bodyPr>
          <a:lstStyle/>
          <a:p>
            <a:pPr algn="ctr"/>
            <a:r>
              <a:rPr lang="en-US" sz="3200" dirty="0">
                <a:solidFill>
                  <a:schemeClr val="bg1"/>
                </a:solidFill>
              </a:rPr>
              <a:t>Frequent Recognition &amp; Encouragement is needed to offset Correction</a:t>
            </a:r>
            <a:br>
              <a:rPr lang="en-US" sz="3200" dirty="0">
                <a:solidFill>
                  <a:schemeClr val="bg1"/>
                </a:solidFill>
              </a:rPr>
            </a:br>
            <a:endParaRPr lang="en-US" sz="3200" dirty="0">
              <a:solidFill>
                <a:schemeClr val="bg1"/>
              </a:solidFill>
            </a:endParaRPr>
          </a:p>
        </p:txBody>
      </p:sp>
      <p:grpSp>
        <p:nvGrpSpPr>
          <p:cNvPr id="2" name="Group 1"/>
          <p:cNvGrpSpPr/>
          <p:nvPr/>
        </p:nvGrpSpPr>
        <p:grpSpPr>
          <a:xfrm>
            <a:off x="1752600" y="2617788"/>
            <a:ext cx="8686800" cy="4092575"/>
            <a:chOff x="-76200" y="3124200"/>
            <a:chExt cx="8686800" cy="4092575"/>
          </a:xfrm>
        </p:grpSpPr>
        <p:grpSp>
          <p:nvGrpSpPr>
            <p:cNvPr id="3" name="Group 4"/>
            <p:cNvGrpSpPr>
              <a:grpSpLocks/>
            </p:cNvGrpSpPr>
            <p:nvPr/>
          </p:nvGrpSpPr>
          <p:grpSpPr bwMode="auto">
            <a:xfrm>
              <a:off x="5867400" y="3276600"/>
              <a:ext cx="2743200" cy="1981200"/>
              <a:chOff x="432" y="1968"/>
              <a:chExt cx="1728" cy="1248"/>
            </a:xfrm>
          </p:grpSpPr>
          <p:sp>
            <p:nvSpPr>
              <p:cNvPr id="162827" name="Oval 5"/>
              <p:cNvSpPr>
                <a:spLocks noChangeArrowheads="1"/>
              </p:cNvSpPr>
              <p:nvPr/>
            </p:nvSpPr>
            <p:spPr bwMode="auto">
              <a:xfrm>
                <a:off x="576" y="1968"/>
                <a:ext cx="1392" cy="1248"/>
              </a:xfrm>
              <a:prstGeom prst="ellipse">
                <a:avLst/>
              </a:prstGeom>
              <a:solidFill>
                <a:srgbClr val="FF9218"/>
              </a:solidFill>
              <a:ln w="9525">
                <a:solidFill>
                  <a:schemeClr val="tx1"/>
                </a:solidFill>
                <a:round/>
                <a:headEnd/>
                <a:tailEnd/>
              </a:ln>
            </p:spPr>
            <p:txBody>
              <a:bodyPr wrap="none" anchor="ctr"/>
              <a:lstStyle/>
              <a:p>
                <a:pPr eaLnBrk="0" hangingPunct="0">
                  <a:spcBef>
                    <a:spcPct val="0"/>
                  </a:spcBef>
                </a:pPr>
                <a:endParaRPr lang="en-US" sz="2400" dirty="0">
                  <a:latin typeface="Arial"/>
                  <a:cs typeface="Arial"/>
                </a:endParaRPr>
              </a:p>
            </p:txBody>
          </p:sp>
          <p:sp>
            <p:nvSpPr>
              <p:cNvPr id="162828" name="Text Box 6"/>
              <p:cNvSpPr txBox="1">
                <a:spLocks noChangeArrowheads="1"/>
              </p:cNvSpPr>
              <p:nvPr/>
            </p:nvSpPr>
            <p:spPr bwMode="auto">
              <a:xfrm>
                <a:off x="432" y="2232"/>
                <a:ext cx="172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algn="ctr">
                  <a:spcBef>
                    <a:spcPct val="0"/>
                  </a:spcBef>
                </a:pPr>
                <a:r>
                  <a:rPr lang="en-US" sz="2400" b="1" dirty="0">
                    <a:solidFill>
                      <a:schemeClr val="tx1"/>
                    </a:solidFill>
                    <a:latin typeface="Arial"/>
                    <a:cs typeface="Arial"/>
                  </a:rPr>
                  <a:t>Failure</a:t>
                </a:r>
              </a:p>
              <a:p>
                <a:pPr algn="ctr">
                  <a:spcBef>
                    <a:spcPct val="0"/>
                  </a:spcBef>
                </a:pPr>
                <a:r>
                  <a:rPr lang="en-US" sz="2400" b="1" dirty="0">
                    <a:solidFill>
                      <a:schemeClr val="tx1"/>
                    </a:solidFill>
                    <a:latin typeface="Arial"/>
                    <a:cs typeface="Arial"/>
                  </a:rPr>
                  <a:t>(correction)</a:t>
                </a:r>
                <a:endParaRPr lang="en-US" sz="2400" dirty="0">
                  <a:solidFill>
                    <a:schemeClr val="tx1"/>
                  </a:solidFill>
                  <a:latin typeface="Arial"/>
                  <a:cs typeface="Arial"/>
                </a:endParaRPr>
              </a:p>
            </p:txBody>
          </p:sp>
        </p:grpSp>
        <p:grpSp>
          <p:nvGrpSpPr>
            <p:cNvPr id="5" name="Group 7"/>
            <p:cNvGrpSpPr>
              <a:grpSpLocks/>
            </p:cNvGrpSpPr>
            <p:nvPr/>
          </p:nvGrpSpPr>
          <p:grpSpPr bwMode="auto">
            <a:xfrm>
              <a:off x="-76200" y="3124200"/>
              <a:ext cx="3581400" cy="3198813"/>
              <a:chOff x="3312" y="2064"/>
              <a:chExt cx="2256" cy="2015"/>
            </a:xfrm>
          </p:grpSpPr>
          <p:sp>
            <p:nvSpPr>
              <p:cNvPr id="162825" name="Oval 8"/>
              <p:cNvSpPr>
                <a:spLocks noChangeArrowheads="1"/>
              </p:cNvSpPr>
              <p:nvPr/>
            </p:nvSpPr>
            <p:spPr bwMode="auto">
              <a:xfrm>
                <a:off x="3360" y="2064"/>
                <a:ext cx="2160" cy="2015"/>
              </a:xfrm>
              <a:prstGeom prst="ellipse">
                <a:avLst/>
              </a:prstGeom>
              <a:solidFill>
                <a:srgbClr val="FF99FF"/>
              </a:solidFill>
              <a:ln w="9525">
                <a:solidFill>
                  <a:schemeClr val="tx1"/>
                </a:solidFill>
                <a:round/>
                <a:headEnd/>
                <a:tailEnd/>
              </a:ln>
            </p:spPr>
            <p:txBody>
              <a:bodyPr wrap="none" anchor="ctr"/>
              <a:lstStyle/>
              <a:p>
                <a:endParaRPr lang="en-US">
                  <a:solidFill>
                    <a:schemeClr val="bg1"/>
                  </a:solidFill>
                  <a:latin typeface="Arial"/>
                  <a:cs typeface="Arial"/>
                </a:endParaRPr>
              </a:p>
            </p:txBody>
          </p:sp>
          <p:sp>
            <p:nvSpPr>
              <p:cNvPr id="162826" name="Text Box 9"/>
              <p:cNvSpPr txBox="1">
                <a:spLocks noChangeArrowheads="1"/>
              </p:cNvSpPr>
              <p:nvPr/>
            </p:nvSpPr>
            <p:spPr bwMode="auto">
              <a:xfrm>
                <a:off x="3312" y="2736"/>
                <a:ext cx="225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algn="ctr"/>
                <a:r>
                  <a:rPr lang="en-US" sz="2800" b="1" dirty="0">
                    <a:solidFill>
                      <a:schemeClr val="tx1"/>
                    </a:solidFill>
                    <a:latin typeface="Arial"/>
                    <a:cs typeface="Arial"/>
                  </a:rPr>
                  <a:t>Success</a:t>
                </a:r>
                <a:br>
                  <a:rPr lang="en-US" sz="2800" b="1" dirty="0">
                    <a:solidFill>
                      <a:schemeClr val="tx1"/>
                    </a:solidFill>
                    <a:latin typeface="Arial"/>
                    <a:cs typeface="Arial"/>
                  </a:rPr>
                </a:br>
                <a:r>
                  <a:rPr lang="en-US" sz="2800" b="1" dirty="0">
                    <a:solidFill>
                      <a:schemeClr val="tx1"/>
                    </a:solidFill>
                    <a:latin typeface="Arial"/>
                    <a:cs typeface="Arial"/>
                  </a:rPr>
                  <a:t>(acknowledgement)</a:t>
                </a:r>
                <a:endParaRPr lang="en-US" sz="2400" dirty="0">
                  <a:solidFill>
                    <a:schemeClr val="tx1"/>
                  </a:solidFill>
                  <a:latin typeface="Arial"/>
                  <a:cs typeface="Arial"/>
                </a:endParaRPr>
              </a:p>
            </p:txBody>
          </p:sp>
        </p:grpSp>
        <p:sp>
          <p:nvSpPr>
            <p:cNvPr id="162822" name="AutoShape 10"/>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en-US">
                <a:solidFill>
                  <a:schemeClr val="bg1"/>
                </a:solidFill>
                <a:latin typeface="Arial"/>
                <a:cs typeface="Arial"/>
              </a:endParaRPr>
            </a:p>
          </p:txBody>
        </p:sp>
        <p:sp>
          <p:nvSpPr>
            <p:cNvPr id="162823" name="Line 11"/>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chemeClr val="bg1"/>
                </a:solidFill>
                <a:latin typeface="Arial"/>
                <a:cs typeface="Arial"/>
              </a:endParaRPr>
            </a:p>
          </p:txBody>
        </p:sp>
        <p:sp>
          <p:nvSpPr>
            <p:cNvPr id="162824" name="Text Box 12"/>
            <p:cNvSpPr txBox="1">
              <a:spLocks noChangeArrowheads="1"/>
            </p:cNvSpPr>
            <p:nvPr/>
          </p:nvSpPr>
          <p:spPr bwMode="auto">
            <a:xfrm rot="-565958">
              <a:off x="4038600" y="4419600"/>
              <a:ext cx="1752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r>
                <a:rPr lang="en-US" sz="6000" b="1">
                  <a:solidFill>
                    <a:schemeClr val="bg1"/>
                  </a:solidFill>
                  <a:latin typeface="Arial"/>
                  <a:cs typeface="Arial"/>
                </a:rPr>
                <a:t>5 : 1</a:t>
              </a:r>
            </a:p>
          </p:txBody>
        </p:sp>
      </p:grpSp>
      <p:sp>
        <p:nvSpPr>
          <p:cNvPr id="15" name="TextBox 11"/>
          <p:cNvSpPr txBox="1">
            <a:spLocks noChangeArrowheads="1"/>
          </p:cNvSpPr>
          <p:nvPr/>
        </p:nvSpPr>
        <p:spPr bwMode="auto">
          <a:xfrm>
            <a:off x="8978548" y="5940425"/>
            <a:ext cx="1689452" cy="369332"/>
          </a:xfrm>
          <a:prstGeom prst="rect">
            <a:avLst/>
          </a:prstGeom>
          <a:noFill/>
          <a:ln w="9525">
            <a:noFill/>
            <a:miter lim="800000"/>
            <a:headEnd/>
            <a:tailEnd/>
          </a:ln>
        </p:spPr>
        <p:txBody>
          <a:bodyPr wrap="square">
            <a:spAutoFit/>
          </a:bodyPr>
          <a:lstStyle/>
          <a:p>
            <a:r>
              <a:rPr lang="en-US">
                <a:solidFill>
                  <a:schemeClr val="bg1"/>
                </a:solidFill>
                <a:latin typeface="Arial"/>
                <a:cs typeface="Arial"/>
              </a:rPr>
              <a:t>(Scott, 2008)</a:t>
            </a:r>
          </a:p>
        </p:txBody>
      </p:sp>
    </p:spTree>
    <p:extLst>
      <p:ext uri="{BB962C8B-B14F-4D97-AF65-F5344CB8AC3E}">
        <p14:creationId xmlns:p14="http://schemas.microsoft.com/office/powerpoint/2010/main" val="2209590793"/>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146C9-B4AE-46B9-AE64-82684173A0A7}"/>
              </a:ext>
            </a:extLst>
          </p:cNvPr>
          <p:cNvSpPr>
            <a:spLocks noGrp="1"/>
          </p:cNvSpPr>
          <p:nvPr>
            <p:ph type="title"/>
          </p:nvPr>
        </p:nvSpPr>
        <p:spPr>
          <a:xfrm>
            <a:off x="6859766" y="720993"/>
            <a:ext cx="4645250" cy="1783700"/>
          </a:xfrm>
        </p:spPr>
        <p:txBody>
          <a:bodyPr vert="horz" lIns="91440" tIns="45720" rIns="91440" bIns="45720" rtlCol="0" anchor="b">
            <a:normAutofit/>
          </a:bodyPr>
          <a:lstStyle/>
          <a:p>
            <a:r>
              <a:rPr lang="en-US" sz="6000" b="1" kern="1200" dirty="0">
                <a:solidFill>
                  <a:schemeClr val="bg1"/>
                </a:solidFill>
                <a:latin typeface="+mj-lt"/>
                <a:ea typeface="+mj-ea"/>
                <a:cs typeface="+mj-cs"/>
              </a:rPr>
              <a:t>FEEDBACK:</a:t>
            </a:r>
            <a:br>
              <a:rPr lang="en-US" sz="6000" b="1" kern="1200" dirty="0">
                <a:solidFill>
                  <a:schemeClr val="bg1"/>
                </a:solidFill>
                <a:latin typeface="+mj-lt"/>
                <a:ea typeface="+mj-ea"/>
                <a:cs typeface="+mj-cs"/>
              </a:rPr>
            </a:br>
            <a:r>
              <a:rPr lang="en-US" sz="6000" b="1" kern="1200" dirty="0">
                <a:solidFill>
                  <a:schemeClr val="bg1"/>
                </a:solidFill>
                <a:latin typeface="+mj-lt"/>
                <a:ea typeface="+mj-ea"/>
                <a:cs typeface="+mj-cs"/>
              </a:rPr>
              <a:t>Reinforcement</a:t>
            </a:r>
          </a:p>
        </p:txBody>
      </p:sp>
      <p:sp>
        <p:nvSpPr>
          <p:cNvPr id="4" name="Content Placeholder 3">
            <a:extLst>
              <a:ext uri="{FF2B5EF4-FFF2-40B4-BE49-F238E27FC236}">
                <a16:creationId xmlns:a16="http://schemas.microsoft.com/office/drawing/2014/main" id="{1CFF2EF3-4CFE-413C-9D88-B5F48D045719}"/>
              </a:ext>
            </a:extLst>
          </p:cNvPr>
          <p:cNvSpPr>
            <a:spLocks noGrp="1"/>
          </p:cNvSpPr>
          <p:nvPr>
            <p:ph idx="1"/>
          </p:nvPr>
        </p:nvSpPr>
        <p:spPr>
          <a:xfrm>
            <a:off x="6443536" y="2842985"/>
            <a:ext cx="5224029" cy="3020645"/>
          </a:xfrm>
        </p:spPr>
        <p:txBody>
          <a:bodyPr vert="horz" lIns="91440" tIns="45720" rIns="91440" bIns="45720" rtlCol="0" anchor="t">
            <a:normAutofit/>
          </a:bodyPr>
          <a:lstStyle/>
          <a:p>
            <a:pPr marL="0" indent="0">
              <a:buNone/>
            </a:pPr>
            <a:r>
              <a:rPr lang="en-US" sz="3600" kern="1200" dirty="0">
                <a:solidFill>
                  <a:schemeClr val="bg1"/>
                </a:solidFill>
                <a:latin typeface="+mn-lt"/>
                <a:ea typeface="+mn-ea"/>
                <a:cs typeface="+mn-cs"/>
              </a:rPr>
              <a:t>List and share as many ways as you can think of for how adults are reinforced in everyday life.</a:t>
            </a:r>
          </a:p>
        </p:txBody>
      </p:sp>
      <p:sp>
        <p:nvSpPr>
          <p:cNvPr id="29" name="Freeform: Shape 2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7" descr="Classroom">
            <a:extLst>
              <a:ext uri="{FF2B5EF4-FFF2-40B4-BE49-F238E27FC236}">
                <a16:creationId xmlns:a16="http://schemas.microsoft.com/office/drawing/2014/main" id="{9A536113-2921-44CB-BD91-4F4CD9C6C2A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961846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12F227-E12E-4CAE-9BEB-61AFBA8E6F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9056" y="29839"/>
            <a:ext cx="9248931" cy="6782193"/>
          </a:xfrm>
          <a:prstGeom prst="rect">
            <a:avLst/>
          </a:prstGeom>
        </p:spPr>
      </p:pic>
    </p:spTree>
    <p:extLst>
      <p:ext uri="{BB962C8B-B14F-4D97-AF65-F5344CB8AC3E}">
        <p14:creationId xmlns:p14="http://schemas.microsoft.com/office/powerpoint/2010/main" val="3047946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RESOURCES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664723" y="2590978"/>
            <a:ext cx="841499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0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0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endPar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rPr>
              <a:t>Lesson Plan Activity and Template </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4"/>
              </a:rPr>
              <a:t>Acknowledgement Activity and Template</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Samples: Use </a:t>
            </a:r>
            <a:r>
              <a:rPr kumimoji="0" lang="en-US" sz="2000" b="1"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keyword</a:t>
            </a: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 Lesson Plan or Acknowledgement</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6"/>
              </a:rPr>
              <a:t>Northeast Exemplar Repository</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7"/>
              </a:rPr>
              <a:t>TFI Quick Check Scoring Sheet</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000" b="1"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rPr>
              <a:t>Articles:</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8"/>
              </a:rPr>
              <a:t>5 Ways to Reward Students the Right Way</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3 Ways to Ensure School Is a Place Everyone Wants to Be</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Beginning to Address Equity in Tier 1 Systems</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65947" y="176657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63F10F8-5740-C664-1417-7D01320051F4}"/>
              </a:ext>
            </a:extLst>
          </p:cNvPr>
          <p:cNvPicPr>
            <a:picLocks noChangeAspect="1"/>
          </p:cNvPicPr>
          <p:nvPr/>
        </p:nvPicPr>
        <p:blipFill>
          <a:blip r:embed="rId11"/>
          <a:stretch>
            <a:fillRect/>
          </a:stretch>
        </p:blipFill>
        <p:spPr>
          <a:xfrm>
            <a:off x="709115" y="2022623"/>
            <a:ext cx="2414229" cy="3375001"/>
          </a:xfrm>
          <a:prstGeom prst="rect">
            <a:avLst/>
          </a:prstGeom>
        </p:spPr>
      </p:pic>
    </p:spTree>
    <p:extLst>
      <p:ext uri="{BB962C8B-B14F-4D97-AF65-F5344CB8AC3E}">
        <p14:creationId xmlns:p14="http://schemas.microsoft.com/office/powerpoint/2010/main" val="2791884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03052" y="213787"/>
            <a:ext cx="11673926" cy="845600"/>
          </a:xfrm>
        </p:spPr>
        <p:txBody>
          <a:bodyPr/>
          <a:lstStyle/>
          <a:p>
            <a:r>
              <a:rPr lang="en-US" sz="3600" b="1" dirty="0">
                <a:solidFill>
                  <a:schemeClr val="bg1"/>
                </a:solidFill>
              </a:rPr>
              <a:t>ACTIVITY: </a:t>
            </a:r>
            <a:br>
              <a:rPr lang="en-US" sz="3600" b="1" dirty="0">
                <a:solidFill>
                  <a:schemeClr val="bg1"/>
                </a:solidFill>
              </a:rPr>
            </a:br>
            <a:r>
              <a:rPr lang="en-US" sz="3600" b="1" dirty="0">
                <a:solidFill>
                  <a:schemeClr val="bg1"/>
                </a:solidFill>
              </a:rPr>
              <a:t>School-Wide Acknowledgements Discussion</a:t>
            </a:r>
            <a:endParaRPr lang="en-US" sz="3600" dirty="0">
              <a:solidFill>
                <a:schemeClr val="bg1"/>
              </a:solidFill>
            </a:endParaRP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215022" y="1801813"/>
            <a:ext cx="9764003" cy="4419600"/>
          </a:xfrm>
        </p:spPr>
        <p:style>
          <a:lnRef idx="2">
            <a:schemeClr val="accent2"/>
          </a:lnRef>
          <a:fillRef idx="1">
            <a:schemeClr val="lt1"/>
          </a:fillRef>
          <a:effectRef idx="0">
            <a:schemeClr val="accent2"/>
          </a:effectRef>
          <a:fontRef idx="minor">
            <a:schemeClr val="dk1"/>
          </a:fontRef>
        </p:style>
        <p:txBody>
          <a:bodyPr/>
          <a:lstStyle/>
          <a:p>
            <a:pPr>
              <a:spcAft>
                <a:spcPts val="600"/>
              </a:spcAft>
              <a:buSzPct val="75000"/>
            </a:pPr>
            <a:r>
              <a:rPr lang="en-US" sz="2400" dirty="0">
                <a:solidFill>
                  <a:schemeClr val="accent6">
                    <a:lumMod val="50000"/>
                  </a:schemeClr>
                </a:solidFill>
                <a:latin typeface="Calibri" panose="020F0502020204030204" pitchFamily="34" charset="0"/>
                <a:cs typeface="Calibri" panose="020F0502020204030204" pitchFamily="34" charset="0"/>
              </a:rPr>
              <a:t>Consider how you would respond to the following questions about acknowledgement. Your team should have a consistent message.</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Is it fair to all students?</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They are in high school; students don’t need to be acknowledged.</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It’s bribery!  </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Why can’t we just tell them they’re doing a good job?</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You’re building a token society.</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Why are we rewarding them for what they’re supposed to do?</a:t>
            </a:r>
          </a:p>
          <a:p>
            <a:pPr lvl="1">
              <a:spcBef>
                <a:spcPts val="0"/>
              </a:spcBef>
              <a:buClrTx/>
              <a:buSzPct val="100000"/>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Intrinsic vs. extrinsic motivation</a:t>
            </a:r>
          </a:p>
          <a:p>
            <a:pPr lvl="1">
              <a:spcBef>
                <a:spcPts val="0"/>
              </a:spcBef>
              <a:buSzPct val="75000"/>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L="660400" indent="-457200">
              <a:spcAft>
                <a:spcPts val="600"/>
              </a:spcAft>
              <a:buClr>
                <a:schemeClr val="accent5">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179834" y="3417895"/>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10140423" y="4358379"/>
            <a:ext cx="1725152" cy="830997"/>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lain" startAt="10"/>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Minutes</a:t>
            </a:r>
          </a:p>
          <a:p>
            <a:pPr marR="0" lvl="0" algn="l" defTabSz="914400" rtl="0" eaLnBrk="1" fontAlgn="auto" latinLnBrk="0" hangingPunct="1">
              <a:lnSpc>
                <a:spcPct val="100000"/>
              </a:lnSpc>
              <a:spcBef>
                <a:spcPts val="0"/>
              </a:spcBef>
              <a:spcAft>
                <a:spcPts val="0"/>
              </a:spcAft>
              <a:buClrTx/>
              <a:buSzTx/>
              <a:tabLst/>
              <a:defRPr/>
            </a:pPr>
            <a:r>
              <a:rPr lang="en-US" sz="2400" dirty="0">
                <a:solidFill>
                  <a:srgbClr val="FFFFFF"/>
                </a:solidFill>
                <a:latin typeface="Arial"/>
              </a:rPr>
              <a:t>-Report out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2810914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9F28B4C-6EFD-42D3-9383-2D72B963F371}"/>
              </a:ext>
            </a:extLst>
          </p:cNvPr>
          <p:cNvGrpSpPr/>
          <p:nvPr/>
        </p:nvGrpSpPr>
        <p:grpSpPr>
          <a:xfrm>
            <a:off x="197802" y="1108450"/>
            <a:ext cx="6629400" cy="4623171"/>
            <a:chOff x="679450" y="1260346"/>
            <a:chExt cx="10833099" cy="1592082"/>
          </a:xfrm>
        </p:grpSpPr>
        <p:sp>
          <p:nvSpPr>
            <p:cNvPr id="5" name="Freeform: Shape 4">
              <a:extLst>
                <a:ext uri="{FF2B5EF4-FFF2-40B4-BE49-F238E27FC236}">
                  <a16:creationId xmlns:a16="http://schemas.microsoft.com/office/drawing/2014/main" id="{7F07F0A1-5B10-4DAD-8FF5-27A74C4328CE}"/>
                </a:ext>
              </a:extLst>
            </p:cNvPr>
            <p:cNvSpPr/>
            <p:nvPr/>
          </p:nvSpPr>
          <p:spPr>
            <a:xfrm>
              <a:off x="679450" y="1452226"/>
              <a:ext cx="10833099" cy="1400202"/>
            </a:xfrm>
            <a:custGeom>
              <a:avLst/>
              <a:gdLst>
                <a:gd name="connsiteX0" fmla="*/ 0 w 10833099"/>
                <a:gd name="connsiteY0" fmla="*/ 0 h 2129400"/>
                <a:gd name="connsiteX1" fmla="*/ 10833099 w 10833099"/>
                <a:gd name="connsiteY1" fmla="*/ 0 h 2129400"/>
                <a:gd name="connsiteX2" fmla="*/ 10833099 w 10833099"/>
                <a:gd name="connsiteY2" fmla="*/ 2129400 h 2129400"/>
                <a:gd name="connsiteX3" fmla="*/ 0 w 10833099"/>
                <a:gd name="connsiteY3" fmla="*/ 2129400 h 2129400"/>
                <a:gd name="connsiteX4" fmla="*/ 0 w 10833099"/>
                <a:gd name="connsiteY4" fmla="*/ 0 h 21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2129400">
                  <a:moveTo>
                    <a:pt x="0" y="0"/>
                  </a:moveTo>
                  <a:lnTo>
                    <a:pt x="10833099" y="0"/>
                  </a:lnTo>
                  <a:lnTo>
                    <a:pt x="10833099" y="2129400"/>
                  </a:lnTo>
                  <a:lnTo>
                    <a:pt x="0" y="2129400"/>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82880" tIns="270764" rIns="457200" bIns="142240" numCol="1" spcCol="1270" anchor="t" anchorCtr="0">
              <a:noAutofit/>
            </a:bodyPr>
            <a:lstStyle/>
            <a:p>
              <a:pPr marL="342900" lvl="1" indent="-342900" defTabSz="889000">
                <a:lnSpc>
                  <a:spcPct val="90000"/>
                </a:lnSpc>
                <a:spcBef>
                  <a:spcPct val="0"/>
                </a:spcBef>
                <a:spcAft>
                  <a:spcPct val="15000"/>
                </a:spcAft>
                <a:buFont typeface="Arial" panose="020B0604020202020204" pitchFamily="34" charset="0"/>
                <a:buChar char="•"/>
              </a:pPr>
              <a:r>
                <a:rPr lang="en-US" sz="2400" kern="1200" dirty="0"/>
                <a:t>Tied to school-wide expectations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Age appropriate and culturally relevant (get feedback from students, staff, families at least annually)</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t>Varied types that are valuable to diverse groups of students (tangible, social, privilege) (individual and group contingencies)</a:t>
              </a:r>
            </a:p>
            <a:p>
              <a:pPr marL="342900" lvl="1" indent="-342900" defTabSz="889000">
                <a:lnSpc>
                  <a:spcPct val="90000"/>
                </a:lnSpc>
                <a:spcBef>
                  <a:spcPct val="0"/>
                </a:spcBef>
                <a:spcAft>
                  <a:spcPct val="15000"/>
                </a:spcAft>
                <a:buFont typeface="Arial" panose="020B0604020202020204" pitchFamily="34" charset="0"/>
                <a:buChar char="•"/>
              </a:pPr>
              <a:r>
                <a:rPr lang="en-US" sz="2400" kern="1200" dirty="0">
                  <a:ea typeface="ＭＳ Ｐゴシック"/>
                </a:rPr>
                <a:t>Allow for choice – at least in some parts of the system</a:t>
              </a:r>
            </a:p>
          </p:txBody>
        </p:sp>
        <p:sp>
          <p:nvSpPr>
            <p:cNvPr id="6" name="Freeform: Shape 5">
              <a:extLst>
                <a:ext uri="{FF2B5EF4-FFF2-40B4-BE49-F238E27FC236}">
                  <a16:creationId xmlns:a16="http://schemas.microsoft.com/office/drawing/2014/main" id="{B0E06B1C-53A4-4A75-B151-F89998C2FCDB}"/>
                </a:ext>
              </a:extLst>
            </p:cNvPr>
            <p:cNvSpPr/>
            <p:nvPr/>
          </p:nvSpPr>
          <p:spPr>
            <a:xfrm>
              <a:off x="1221105" y="1260346"/>
              <a:ext cx="7583169" cy="239239"/>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ea typeface="ＭＳ Ｐゴシック"/>
                </a:rPr>
                <a:t>Relevant</a:t>
              </a:r>
              <a:endParaRPr lang="en-US" sz="2800" b="1" kern="1200" dirty="0"/>
            </a:p>
          </p:txBody>
        </p:sp>
      </p:grpSp>
      <p:grpSp>
        <p:nvGrpSpPr>
          <p:cNvPr id="14" name="Group 13">
            <a:extLst>
              <a:ext uri="{FF2B5EF4-FFF2-40B4-BE49-F238E27FC236}">
                <a16:creationId xmlns:a16="http://schemas.microsoft.com/office/drawing/2014/main" id="{C123C856-92E2-479F-B097-31398470112D}"/>
              </a:ext>
            </a:extLst>
          </p:cNvPr>
          <p:cNvGrpSpPr/>
          <p:nvPr/>
        </p:nvGrpSpPr>
        <p:grpSpPr>
          <a:xfrm>
            <a:off x="7010401" y="1260347"/>
            <a:ext cx="4845049" cy="2168654"/>
            <a:chOff x="679450" y="3651826"/>
            <a:chExt cx="10833099" cy="895283"/>
          </a:xfrm>
        </p:grpSpPr>
        <p:sp>
          <p:nvSpPr>
            <p:cNvPr id="7" name="Freeform: Shape 6">
              <a:extLst>
                <a:ext uri="{FF2B5EF4-FFF2-40B4-BE49-F238E27FC236}">
                  <a16:creationId xmlns:a16="http://schemas.microsoft.com/office/drawing/2014/main" id="{C204DB49-EB44-4D65-9523-5A8536AA1097}"/>
                </a:ext>
              </a:extLst>
            </p:cNvPr>
            <p:cNvSpPr/>
            <p:nvPr/>
          </p:nvSpPr>
          <p:spPr>
            <a:xfrm>
              <a:off x="679450" y="3843706"/>
              <a:ext cx="10833099" cy="703403"/>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Fit into daily activities - Avoids interrupting instructional time</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Easy to teach, implement, etc.</a:t>
              </a:r>
            </a:p>
          </p:txBody>
        </p:sp>
        <p:sp>
          <p:nvSpPr>
            <p:cNvPr id="8" name="Freeform: Shape 7">
              <a:extLst>
                <a:ext uri="{FF2B5EF4-FFF2-40B4-BE49-F238E27FC236}">
                  <a16:creationId xmlns:a16="http://schemas.microsoft.com/office/drawing/2014/main" id="{881C20FB-F404-4AFC-9246-FCA06DE43061}"/>
                </a:ext>
              </a:extLst>
            </p:cNvPr>
            <p:cNvSpPr/>
            <p:nvPr/>
          </p:nvSpPr>
          <p:spPr>
            <a:xfrm>
              <a:off x="1221104" y="3651826"/>
              <a:ext cx="9524749" cy="19188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Efficiently Delivered</a:t>
              </a:r>
            </a:p>
          </p:txBody>
        </p:sp>
      </p:grpSp>
      <p:grpSp>
        <p:nvGrpSpPr>
          <p:cNvPr id="15" name="Group 14">
            <a:extLst>
              <a:ext uri="{FF2B5EF4-FFF2-40B4-BE49-F238E27FC236}">
                <a16:creationId xmlns:a16="http://schemas.microsoft.com/office/drawing/2014/main" id="{6195C582-FCEC-4C2F-8992-F411654D2E3B}"/>
              </a:ext>
            </a:extLst>
          </p:cNvPr>
          <p:cNvGrpSpPr/>
          <p:nvPr/>
        </p:nvGrpSpPr>
        <p:grpSpPr>
          <a:xfrm>
            <a:off x="7010401" y="3620881"/>
            <a:ext cx="4845049" cy="2709498"/>
            <a:chOff x="679450" y="4719367"/>
            <a:chExt cx="10833099" cy="1512427"/>
          </a:xfrm>
        </p:grpSpPr>
        <p:sp>
          <p:nvSpPr>
            <p:cNvPr id="9" name="Freeform: Shape 8">
              <a:extLst>
                <a:ext uri="{FF2B5EF4-FFF2-40B4-BE49-F238E27FC236}">
                  <a16:creationId xmlns:a16="http://schemas.microsoft.com/office/drawing/2014/main" id="{5F0D32C8-CFDF-4F06-8B58-50D30337ECBF}"/>
                </a:ext>
              </a:extLst>
            </p:cNvPr>
            <p:cNvSpPr/>
            <p:nvPr/>
          </p:nvSpPr>
          <p:spPr>
            <a:xfrm>
              <a:off x="679450" y="5088586"/>
              <a:ext cx="10833099" cy="1143208"/>
            </a:xfrm>
            <a:custGeom>
              <a:avLst/>
              <a:gdLst>
                <a:gd name="connsiteX0" fmla="*/ 0 w 10833099"/>
                <a:gd name="connsiteY0" fmla="*/ 0 h 982800"/>
                <a:gd name="connsiteX1" fmla="*/ 10833099 w 10833099"/>
                <a:gd name="connsiteY1" fmla="*/ 0 h 982800"/>
                <a:gd name="connsiteX2" fmla="*/ 10833099 w 10833099"/>
                <a:gd name="connsiteY2" fmla="*/ 982800 h 982800"/>
                <a:gd name="connsiteX3" fmla="*/ 0 w 10833099"/>
                <a:gd name="connsiteY3" fmla="*/ 982800 h 982800"/>
                <a:gd name="connsiteX4" fmla="*/ 0 w 10833099"/>
                <a:gd name="connsiteY4" fmla="*/ 0 h 98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3099" h="982800">
                  <a:moveTo>
                    <a:pt x="0" y="0"/>
                  </a:moveTo>
                  <a:lnTo>
                    <a:pt x="10833099" y="0"/>
                  </a:lnTo>
                  <a:lnTo>
                    <a:pt x="10833099" y="982800"/>
                  </a:lnTo>
                  <a:lnTo>
                    <a:pt x="0" y="982800"/>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82880" tIns="270764" rIns="274320"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Allow for </a:t>
              </a:r>
              <a:r>
                <a:rPr lang="en-US" sz="2400" u="sng" kern="1200" dirty="0"/>
                <a:t>all</a:t>
              </a:r>
              <a:r>
                <a:rPr lang="en-US" sz="2400" kern="1200" dirty="0"/>
                <a:t> students to be eligible to earn acknowledgements daily</a:t>
              </a:r>
            </a:p>
            <a:p>
              <a:pPr marL="342900" lvl="1" indent="-342900" algn="l" defTabSz="889000">
                <a:lnSpc>
                  <a:spcPct val="90000"/>
                </a:lnSpc>
                <a:spcBef>
                  <a:spcPct val="0"/>
                </a:spcBef>
                <a:spcAft>
                  <a:spcPct val="15000"/>
                </a:spcAft>
                <a:buFont typeface="Arial" panose="020B0604020202020204" pitchFamily="34" charset="0"/>
                <a:buChar char="•"/>
              </a:pPr>
              <a:r>
                <a:rPr lang="en-US" sz="2400" kern="1200" dirty="0"/>
                <a:t>Layered: daily, weekly, monthly, quarterly, etc.</a:t>
              </a:r>
            </a:p>
          </p:txBody>
        </p:sp>
        <p:sp>
          <p:nvSpPr>
            <p:cNvPr id="10" name="Freeform: Shape 9">
              <a:extLst>
                <a:ext uri="{FF2B5EF4-FFF2-40B4-BE49-F238E27FC236}">
                  <a16:creationId xmlns:a16="http://schemas.microsoft.com/office/drawing/2014/main" id="{5B8478D5-EDAD-47BD-844C-2576B206C6BC}"/>
                </a:ext>
              </a:extLst>
            </p:cNvPr>
            <p:cNvSpPr/>
            <p:nvPr/>
          </p:nvSpPr>
          <p:spPr>
            <a:xfrm>
              <a:off x="1036529" y="4719367"/>
              <a:ext cx="10106871" cy="383760"/>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Predictable and Dense Schedule </a:t>
              </a:r>
            </a:p>
          </p:txBody>
        </p:sp>
      </p:grpSp>
      <p:grpSp>
        <p:nvGrpSpPr>
          <p:cNvPr id="16" name="Group 15">
            <a:extLst>
              <a:ext uri="{FF2B5EF4-FFF2-40B4-BE49-F238E27FC236}">
                <a16:creationId xmlns:a16="http://schemas.microsoft.com/office/drawing/2014/main" id="{6F42FBD6-C80B-4FD1-8CAC-2F43B45C8FBA}"/>
              </a:ext>
            </a:extLst>
          </p:cNvPr>
          <p:cNvGrpSpPr/>
          <p:nvPr/>
        </p:nvGrpSpPr>
        <p:grpSpPr>
          <a:xfrm>
            <a:off x="197802" y="5947185"/>
            <a:ext cx="6629400" cy="766388"/>
            <a:chOff x="679450" y="6141586"/>
            <a:chExt cx="10833099" cy="766388"/>
          </a:xfrm>
        </p:grpSpPr>
        <p:sp>
          <p:nvSpPr>
            <p:cNvPr id="11" name="Rectangle 10">
              <a:extLst>
                <a:ext uri="{FF2B5EF4-FFF2-40B4-BE49-F238E27FC236}">
                  <a16:creationId xmlns:a16="http://schemas.microsoft.com/office/drawing/2014/main" id="{D265F1EF-1DDB-4B0C-B2D6-F04127E3560E}"/>
                </a:ext>
              </a:extLst>
            </p:cNvPr>
            <p:cNvSpPr/>
            <p:nvPr/>
          </p:nvSpPr>
          <p:spPr>
            <a:xfrm>
              <a:off x="679450" y="6333466"/>
              <a:ext cx="10833099" cy="327600"/>
            </a:xfrm>
            <a:prstGeom prst="rect">
              <a:avLst/>
            </a:prstGeom>
          </p:spPr>
          <p:style>
            <a:lnRef idx="1">
              <a:schemeClr val="accent4"/>
            </a:lnRef>
            <a:fillRef idx="2">
              <a:schemeClr val="accent4"/>
            </a:fillRef>
            <a:effectRef idx="1">
              <a:schemeClr val="accent4"/>
            </a:effectRef>
            <a:fontRef idx="minor">
              <a:schemeClr val="dk1"/>
            </a:fontRef>
          </p:style>
          <p:txBody>
            <a:bodyPr/>
            <a:lstStyle/>
            <a:p>
              <a:endParaRPr lang="en-US"/>
            </a:p>
          </p:txBody>
        </p:sp>
        <p:sp>
          <p:nvSpPr>
            <p:cNvPr id="12" name="Freeform: Shape 11">
              <a:extLst>
                <a:ext uri="{FF2B5EF4-FFF2-40B4-BE49-F238E27FC236}">
                  <a16:creationId xmlns:a16="http://schemas.microsoft.com/office/drawing/2014/main" id="{AF9C140B-72F9-4386-8A59-B3045447DD74}"/>
                </a:ext>
              </a:extLst>
            </p:cNvPr>
            <p:cNvSpPr/>
            <p:nvPr/>
          </p:nvSpPr>
          <p:spPr>
            <a:xfrm>
              <a:off x="1221105" y="6141586"/>
              <a:ext cx="7583170" cy="766388"/>
            </a:xfrm>
            <a:custGeom>
              <a:avLst/>
              <a:gdLst>
                <a:gd name="connsiteX0" fmla="*/ 0 w 7583170"/>
                <a:gd name="connsiteY0" fmla="*/ 63961 h 383760"/>
                <a:gd name="connsiteX1" fmla="*/ 63961 w 7583170"/>
                <a:gd name="connsiteY1" fmla="*/ 0 h 383760"/>
                <a:gd name="connsiteX2" fmla="*/ 7519209 w 7583170"/>
                <a:gd name="connsiteY2" fmla="*/ 0 h 383760"/>
                <a:gd name="connsiteX3" fmla="*/ 7583170 w 7583170"/>
                <a:gd name="connsiteY3" fmla="*/ 63961 h 383760"/>
                <a:gd name="connsiteX4" fmla="*/ 7583170 w 7583170"/>
                <a:gd name="connsiteY4" fmla="*/ 319799 h 383760"/>
                <a:gd name="connsiteX5" fmla="*/ 7519209 w 7583170"/>
                <a:gd name="connsiteY5" fmla="*/ 383760 h 383760"/>
                <a:gd name="connsiteX6" fmla="*/ 63961 w 7583170"/>
                <a:gd name="connsiteY6" fmla="*/ 383760 h 383760"/>
                <a:gd name="connsiteX7" fmla="*/ 0 w 7583170"/>
                <a:gd name="connsiteY7" fmla="*/ 319799 h 383760"/>
                <a:gd name="connsiteX8" fmla="*/ 0 w 758317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3170" h="383760">
                  <a:moveTo>
                    <a:pt x="0" y="63961"/>
                  </a:moveTo>
                  <a:cubicBezTo>
                    <a:pt x="0" y="28636"/>
                    <a:pt x="28636" y="0"/>
                    <a:pt x="63961" y="0"/>
                  </a:cubicBezTo>
                  <a:lnTo>
                    <a:pt x="7519209" y="0"/>
                  </a:lnTo>
                  <a:cubicBezTo>
                    <a:pt x="7554534" y="0"/>
                    <a:pt x="7583170" y="28636"/>
                    <a:pt x="7583170" y="63961"/>
                  </a:cubicBezTo>
                  <a:lnTo>
                    <a:pt x="7583170" y="319799"/>
                  </a:lnTo>
                  <a:cubicBezTo>
                    <a:pt x="7583170" y="355124"/>
                    <a:pt x="7554534" y="383760"/>
                    <a:pt x="7519209" y="383760"/>
                  </a:cubicBezTo>
                  <a:lnTo>
                    <a:pt x="63961" y="383760"/>
                  </a:lnTo>
                  <a:cubicBezTo>
                    <a:pt x="28636" y="383760"/>
                    <a:pt x="0" y="355124"/>
                    <a:pt x="0" y="319799"/>
                  </a:cubicBezTo>
                  <a:lnTo>
                    <a:pt x="0" y="6396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305360" tIns="18734" rIns="305360" bIns="18734" numCol="1" spcCol="1270" anchor="ctr" anchorCtr="0">
              <a:noAutofit/>
            </a:bodyPr>
            <a:lstStyle/>
            <a:p>
              <a:pPr marL="0" lvl="0" indent="0" algn="l" defTabSz="889000">
                <a:lnSpc>
                  <a:spcPct val="90000"/>
                </a:lnSpc>
                <a:spcBef>
                  <a:spcPct val="0"/>
                </a:spcBef>
                <a:spcAft>
                  <a:spcPct val="35000"/>
                </a:spcAft>
                <a:buNone/>
              </a:pPr>
              <a:r>
                <a:rPr lang="en-US" sz="2800" b="1" kern="1200" dirty="0"/>
                <a:t>Available to Both Students and Staff </a:t>
              </a:r>
            </a:p>
          </p:txBody>
        </p:sp>
      </p:grpSp>
      <p:sp>
        <p:nvSpPr>
          <p:cNvPr id="4" name="Title 1">
            <a:extLst>
              <a:ext uri="{FF2B5EF4-FFF2-40B4-BE49-F238E27FC236}">
                <a16:creationId xmlns:a16="http://schemas.microsoft.com/office/drawing/2014/main" id="{6BED1C1E-EE73-014B-8D94-F0FA1F7C503A}"/>
              </a:ext>
            </a:extLst>
          </p:cNvPr>
          <p:cNvSpPr txBox="1">
            <a:spLocks/>
          </p:cNvSpPr>
          <p:nvPr/>
        </p:nvSpPr>
        <p:spPr>
          <a:xfrm>
            <a:off x="197802" y="178864"/>
            <a:ext cx="10833099" cy="1005840"/>
          </a:xfrm>
          <a:prstGeom prst="rect">
            <a:avLst/>
          </a:prstGeom>
          <a:noFill/>
          <a:ln>
            <a:noFill/>
          </a:ln>
        </p:spPr>
        <p:txBody>
          <a:bodyPr spcFirstLastPara="1"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2000"/>
              <a:buFont typeface="Poppins SemiBold"/>
              <a:buNone/>
              <a:defRPr sz="16000" b="0" i="0" u="none" strike="noStrike" cap="none">
                <a:solidFill>
                  <a:schemeClr val="lt1"/>
                </a:solidFill>
                <a:latin typeface="Poppins SemiBold"/>
                <a:ea typeface="Poppins SemiBold"/>
                <a:cs typeface="Poppins SemiBold"/>
                <a:sym typeface="Poppins SemiBold"/>
              </a:defRPr>
            </a:lvl9pPr>
          </a:lstStyle>
          <a:p>
            <a:pPr marL="0" marR="0" lvl="0" indent="0" defTabSz="914400" rtl="0" eaLnBrk="1" fontAlgn="auto" latinLnBrk="0" hangingPunct="1">
              <a:lnSpc>
                <a:spcPct val="100000"/>
              </a:lnSpc>
              <a:spcBef>
                <a:spcPts val="0"/>
              </a:spcBef>
              <a:spcAft>
                <a:spcPts val="0"/>
              </a:spcAft>
              <a:buClr>
                <a:srgbClr val="FFFFFF"/>
              </a:buClr>
              <a:buSzPts val="1800"/>
              <a:buFont typeface="Poppins SemiBold"/>
              <a:buNone/>
              <a:tabLst/>
              <a:defRPr/>
            </a:pPr>
            <a:r>
              <a:rPr kumimoji="0" lang="en-US" sz="3600" b="0" i="0" u="none" strike="noStrike" kern="0" cap="none" spc="0" normalizeH="0" baseline="0" noProof="0" dirty="0">
                <a:ln>
                  <a:noFill/>
                </a:ln>
                <a:solidFill>
                  <a:schemeClr val="bg1"/>
                </a:solidFill>
                <a:effectLst/>
                <a:uLnTx/>
                <a:uFillTx/>
                <a:latin typeface="Poppins SemiBold"/>
                <a:cs typeface="Poppins SemiBold"/>
                <a:sym typeface="Poppins SemiBold"/>
              </a:rPr>
              <a:t>Key Features of Acknowledgement Systems</a:t>
            </a:r>
          </a:p>
        </p:txBody>
      </p:sp>
    </p:spTree>
    <p:extLst>
      <p:ext uri="{BB962C8B-B14F-4D97-AF65-F5344CB8AC3E}">
        <p14:creationId xmlns:p14="http://schemas.microsoft.com/office/powerpoint/2010/main" val="543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extLst>
              <p:ext uri="{D42A27DB-BD31-4B8C-83A1-F6EECF244321}">
                <p14:modId xmlns:p14="http://schemas.microsoft.com/office/powerpoint/2010/main" val="1440810696"/>
              </p:ext>
            </p:extLst>
          </p:nvPr>
        </p:nvGraphicFramePr>
        <p:xfrm>
          <a:off x="1035749" y="2293238"/>
          <a:ext cx="10361594" cy="4195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64940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Types of Acknowledgements</a:t>
            </a:r>
          </a:p>
        </p:txBody>
      </p:sp>
      <p:sp>
        <p:nvSpPr>
          <p:cNvPr id="3" name="TextBox 2">
            <a:extLst>
              <a:ext uri="{FF2B5EF4-FFF2-40B4-BE49-F238E27FC236}">
                <a16:creationId xmlns:a16="http://schemas.microsoft.com/office/drawing/2014/main" id="{43E38767-B472-274E-ACBF-9FDF32DCD55F}"/>
              </a:ext>
            </a:extLst>
          </p:cNvPr>
          <p:cNvSpPr txBox="1"/>
          <p:nvPr/>
        </p:nvSpPr>
        <p:spPr>
          <a:xfrm>
            <a:off x="9389828" y="6488668"/>
            <a:ext cx="267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(adapted from MO-PBS)</a:t>
            </a:r>
          </a:p>
        </p:txBody>
      </p:sp>
      <p:sp>
        <p:nvSpPr>
          <p:cNvPr id="5" name="TextBox 4">
            <a:extLst>
              <a:ext uri="{FF2B5EF4-FFF2-40B4-BE49-F238E27FC236}">
                <a16:creationId xmlns:a16="http://schemas.microsoft.com/office/drawing/2014/main" id="{F5F5C7A8-A3D1-5C9D-C20A-49DB9DE8F4FE}"/>
              </a:ext>
            </a:extLst>
          </p:cNvPr>
          <p:cNvSpPr txBox="1"/>
          <p:nvPr/>
        </p:nvSpPr>
        <p:spPr>
          <a:xfrm>
            <a:off x="1808251" y="931144"/>
            <a:ext cx="9494684" cy="1200329"/>
          </a:xfrm>
          <a:prstGeom prst="rect">
            <a:avLst/>
          </a:prstGeom>
          <a:noFill/>
        </p:spPr>
        <p:txBody>
          <a:bodyPr wrap="square" rtlCol="0">
            <a:spAutoFit/>
          </a:bodyPr>
          <a:lstStyle/>
          <a:p>
            <a:r>
              <a:rPr lang="en-US" sz="2400" dirty="0">
                <a:solidFill>
                  <a:schemeClr val="bg1"/>
                </a:solidFill>
              </a:rPr>
              <a:t>Layering acknowledgements allows staff to shape behavior of students still learning expectations while having a way to acknowledge students who consistently follow expectations</a:t>
            </a:r>
          </a:p>
        </p:txBody>
      </p:sp>
    </p:spTree>
    <p:extLst>
      <p:ext uri="{BB962C8B-B14F-4D97-AF65-F5344CB8AC3E}">
        <p14:creationId xmlns:p14="http://schemas.microsoft.com/office/powerpoint/2010/main" val="55913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ssrv\users\cdowns\PBIS\Forms and Tools\Achknowledgement\Samples\goldenplungeraward.jpg">
            <a:extLst>
              <a:ext uri="{FF2B5EF4-FFF2-40B4-BE49-F238E27FC236}">
                <a16:creationId xmlns:a16="http://schemas.microsoft.com/office/drawing/2014/main" id="{DC34AB47-7B9A-0A4C-9559-374225BB4C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416"/>
          <a:stretch/>
        </p:blipFill>
        <p:spPr bwMode="auto">
          <a:xfrm>
            <a:off x="5376448" y="1399425"/>
            <a:ext cx="1798110" cy="2024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860570CF-274C-1854-B855-9B3F7B125428}"/>
              </a:ext>
            </a:extLst>
          </p:cNvPr>
          <p:cNvSpPr>
            <a:spLocks noGrp="1"/>
          </p:cNvSpPr>
          <p:nvPr>
            <p:ph type="title"/>
          </p:nvPr>
        </p:nvSpPr>
        <p:spPr>
          <a:xfrm>
            <a:off x="378635" y="250676"/>
            <a:ext cx="9378000" cy="845600"/>
          </a:xfrm>
          <a:noFill/>
        </p:spPr>
        <p:txBody>
          <a:bodyPr/>
          <a:lstStyle/>
          <a:p>
            <a:r>
              <a:rPr lang="en-US" sz="3600" dirty="0">
                <a:solidFill>
                  <a:schemeClr val="bg1"/>
                </a:solidFill>
              </a:rPr>
              <a:t>Acknowledgment Systems</a:t>
            </a:r>
          </a:p>
        </p:txBody>
      </p:sp>
      <p:sp>
        <p:nvSpPr>
          <p:cNvPr id="15" name="Content Placeholder 2">
            <a:extLst>
              <a:ext uri="{FF2B5EF4-FFF2-40B4-BE49-F238E27FC236}">
                <a16:creationId xmlns:a16="http://schemas.microsoft.com/office/drawing/2014/main" id="{A1102380-E4CD-6299-C88C-06F38D7AA9D1}"/>
              </a:ext>
            </a:extLst>
          </p:cNvPr>
          <p:cNvSpPr txBox="1">
            <a:spLocks/>
          </p:cNvSpPr>
          <p:nvPr/>
        </p:nvSpPr>
        <p:spPr>
          <a:xfrm>
            <a:off x="391107" y="1198902"/>
            <a:ext cx="4734623" cy="291649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spcAft>
                <a:spcPts val="1200"/>
              </a:spcAft>
              <a:buClr>
                <a:schemeClr val="accent5">
                  <a:lumMod val="75000"/>
                </a:schemeClr>
              </a:buClr>
              <a:buSzPct val="75000"/>
              <a:buFont typeface="Arial" panose="020B0604020202020204" pitchFamily="34" charset="0"/>
              <a:buChar char="•"/>
            </a:pPr>
            <a:r>
              <a:rPr lang="en-US" sz="2000" b="1" kern="0" dirty="0">
                <a:solidFill>
                  <a:schemeClr val="tx1"/>
                </a:solidFill>
                <a:latin typeface="Calibri" panose="020F0502020204030204" pitchFamily="34" charset="0"/>
                <a:cs typeface="Calibri" panose="020F0502020204030204" pitchFamily="34" charset="0"/>
              </a:rPr>
              <a:t>Staff-Student</a:t>
            </a:r>
            <a:r>
              <a:rPr lang="en-US" sz="2000" kern="0" dirty="0">
                <a:solidFill>
                  <a:schemeClr val="tx1"/>
                </a:solidFill>
                <a:latin typeface="Calibri" panose="020F0502020204030204" pitchFamily="34" charset="0"/>
                <a:cs typeface="Calibri" panose="020F0502020204030204" pitchFamily="34" charset="0"/>
              </a:rPr>
              <a:t> </a:t>
            </a:r>
            <a:r>
              <a:rPr lang="en-US" sz="1800" kern="0" dirty="0">
                <a:solidFill>
                  <a:schemeClr val="tx1"/>
                </a:solidFill>
                <a:latin typeface="Calibri" panose="020F0502020204030204" pitchFamily="34" charset="0"/>
                <a:cs typeface="Calibri" panose="020F0502020204030204" pitchFamily="34" charset="0"/>
              </a:rPr>
              <a:t>– Develop ways to identify, communicate and publicly recognize expected and exceptional behaviors </a:t>
            </a:r>
          </a:p>
          <a:p>
            <a:pPr>
              <a:spcAft>
                <a:spcPts val="1200"/>
              </a:spcAft>
              <a:buClr>
                <a:schemeClr val="accent5">
                  <a:lumMod val="75000"/>
                </a:schemeClr>
              </a:buClr>
              <a:buSzPct val="75000"/>
              <a:buFont typeface="Arial" panose="020B0604020202020204" pitchFamily="34" charset="0"/>
              <a:buChar char="•"/>
            </a:pPr>
            <a:r>
              <a:rPr lang="en-US" sz="2000" b="1" kern="0" dirty="0">
                <a:solidFill>
                  <a:schemeClr val="tx1"/>
                </a:solidFill>
                <a:latin typeface="Calibri" panose="020F0502020204030204" pitchFamily="34" charset="0"/>
                <a:cs typeface="Calibri" panose="020F0502020204030204" pitchFamily="34" charset="0"/>
              </a:rPr>
              <a:t>Staff-Staff</a:t>
            </a:r>
            <a:r>
              <a:rPr lang="en-US" sz="1800" kern="0" dirty="0">
                <a:solidFill>
                  <a:schemeClr val="tx1"/>
                </a:solidFill>
                <a:latin typeface="Calibri" panose="020F0502020204030204" pitchFamily="34" charset="0"/>
                <a:cs typeface="Calibri" panose="020F0502020204030204" pitchFamily="34" charset="0"/>
              </a:rPr>
              <a:t> – Create and promote opportunities for staff/admin to recognize and appreciate other staff</a:t>
            </a:r>
          </a:p>
          <a:p>
            <a:pPr>
              <a:spcAft>
                <a:spcPts val="1200"/>
              </a:spcAft>
              <a:buClr>
                <a:schemeClr val="accent5">
                  <a:lumMod val="75000"/>
                </a:schemeClr>
              </a:buClr>
              <a:buSzPct val="75000"/>
              <a:buFont typeface="Arial" panose="020B0604020202020204" pitchFamily="34" charset="0"/>
              <a:buChar char="•"/>
            </a:pPr>
            <a:r>
              <a:rPr lang="en-US" sz="2000" b="1" kern="0" dirty="0">
                <a:solidFill>
                  <a:schemeClr val="tx1"/>
                </a:solidFill>
                <a:latin typeface="Calibri" panose="020F0502020204030204" pitchFamily="34" charset="0"/>
                <a:cs typeface="Calibri" panose="020F0502020204030204" pitchFamily="34" charset="0"/>
              </a:rPr>
              <a:t>Student-Staff</a:t>
            </a:r>
            <a:r>
              <a:rPr lang="en-US" sz="1800" kern="0" dirty="0">
                <a:solidFill>
                  <a:schemeClr val="tx1"/>
                </a:solidFill>
                <a:latin typeface="Calibri" panose="020F0502020204030204" pitchFamily="34" charset="0"/>
                <a:cs typeface="Calibri" panose="020F0502020204030204" pitchFamily="34" charset="0"/>
              </a:rPr>
              <a:t> – Create ways for students to share appreciation of staff</a:t>
            </a:r>
          </a:p>
        </p:txBody>
      </p:sp>
      <p:sp>
        <p:nvSpPr>
          <p:cNvPr id="17" name="Content Placeholder 2">
            <a:extLst>
              <a:ext uri="{FF2B5EF4-FFF2-40B4-BE49-F238E27FC236}">
                <a16:creationId xmlns:a16="http://schemas.microsoft.com/office/drawing/2014/main" id="{9EB46A47-5404-6856-12B7-3C88D18422DC}"/>
              </a:ext>
            </a:extLst>
          </p:cNvPr>
          <p:cNvSpPr txBox="1">
            <a:spLocks/>
          </p:cNvSpPr>
          <p:nvPr/>
        </p:nvSpPr>
        <p:spPr>
          <a:xfrm>
            <a:off x="7425276" y="1096275"/>
            <a:ext cx="4030886" cy="3019121"/>
          </a:xfrm>
          <a:prstGeom prst="rect">
            <a:avLst/>
          </a:prstGeom>
          <a:solidFill>
            <a:schemeClr val="bg1"/>
          </a:solidFill>
          <a:ln>
            <a:solidFill>
              <a:srgbClr val="00206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spcAft>
                <a:spcPts val="1200"/>
              </a:spcAft>
              <a:buClr>
                <a:srgbClr val="00ACC2">
                  <a:lumMod val="75000"/>
                </a:srgbClr>
              </a:buClr>
              <a:buSzPct val="75000"/>
              <a:buFont typeface="Arial" panose="020B0604020202020204" pitchFamily="34" charset="0"/>
              <a:buChar char="•"/>
            </a:pPr>
            <a:r>
              <a:rPr kumimoji="0" lang="en-US" sz="20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Hind Vadodara"/>
              </a:rPr>
              <a:t>Student-Student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Hind Vadodara"/>
              </a:rPr>
              <a:t>– Create opportunities for students to give each other  ‘shout-outs’ for social, emotional, behavioral &amp; academic success and effort.</a:t>
            </a:r>
          </a:p>
          <a:p>
            <a:pPr>
              <a:spcAft>
                <a:spcPts val="1200"/>
              </a:spcAft>
              <a:buClr>
                <a:srgbClr val="00ACC2">
                  <a:lumMod val="75000"/>
                </a:srgbClr>
              </a:buClr>
              <a:buSzPct val="75000"/>
              <a:buFont typeface="Arial" panose="020B0604020202020204" pitchFamily="34" charset="0"/>
              <a:buChar char="•"/>
            </a:pPr>
            <a:r>
              <a:rPr kumimoji="0" lang="en-US" sz="20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Hind Vadodara"/>
              </a:rPr>
              <a:t>School-Student</a:t>
            </a:r>
            <a:r>
              <a:rPr kumimoji="0" lang="en-US" sz="18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Hind Vadodara"/>
              </a:rPr>
              <a:t> – Attendance, grades, behavior, state assessment, improvement, etc. (i.e. Attendance Campaign)</a:t>
            </a:r>
          </a:p>
        </p:txBody>
      </p:sp>
      <p:pic>
        <p:nvPicPr>
          <p:cNvPr id="18" name="Picture 17">
            <a:extLst>
              <a:ext uri="{FF2B5EF4-FFF2-40B4-BE49-F238E27FC236}">
                <a16:creationId xmlns:a16="http://schemas.microsoft.com/office/drawing/2014/main" id="{5FEDE8B3-7810-498A-B249-764DD6AC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6150" y="4621297"/>
            <a:ext cx="2463751" cy="1850161"/>
          </a:xfrm>
          <a:prstGeom prst="rect">
            <a:avLst/>
          </a:prstGeom>
        </p:spPr>
      </p:pic>
      <p:pic>
        <p:nvPicPr>
          <p:cNvPr id="19" name="Picture 18">
            <a:extLst>
              <a:ext uri="{FF2B5EF4-FFF2-40B4-BE49-F238E27FC236}">
                <a16:creationId xmlns:a16="http://schemas.microsoft.com/office/drawing/2014/main" id="{612260C6-0929-C0B2-8E78-2601B24BA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258" y="4621297"/>
            <a:ext cx="1842627" cy="2075602"/>
          </a:xfrm>
          <a:prstGeom prst="rect">
            <a:avLst/>
          </a:prstGeom>
        </p:spPr>
      </p:pic>
      <p:pic>
        <p:nvPicPr>
          <p:cNvPr id="2" name="Picture 1">
            <a:extLst>
              <a:ext uri="{FF2B5EF4-FFF2-40B4-BE49-F238E27FC236}">
                <a16:creationId xmlns:a16="http://schemas.microsoft.com/office/drawing/2014/main" id="{977EE192-24A9-4D1B-511F-6172D907CF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4400" y="87029"/>
            <a:ext cx="1116417" cy="1488555"/>
          </a:xfrm>
          <a:prstGeom prst="rect">
            <a:avLst/>
          </a:prstGeom>
        </p:spPr>
      </p:pic>
      <p:pic>
        <p:nvPicPr>
          <p:cNvPr id="4" name="Picture 3">
            <a:extLst>
              <a:ext uri="{FF2B5EF4-FFF2-40B4-BE49-F238E27FC236}">
                <a16:creationId xmlns:a16="http://schemas.microsoft.com/office/drawing/2014/main" id="{B403844F-1F18-D013-B899-9628AD57AF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8"/>
          <a:stretch/>
        </p:blipFill>
        <p:spPr>
          <a:xfrm>
            <a:off x="9011166" y="4621297"/>
            <a:ext cx="2809756" cy="1922352"/>
          </a:xfrm>
          <a:prstGeom prst="rect">
            <a:avLst/>
          </a:prstGeom>
        </p:spPr>
      </p:pic>
      <p:pic>
        <p:nvPicPr>
          <p:cNvPr id="7" name="Picture 6">
            <a:extLst>
              <a:ext uri="{FF2B5EF4-FFF2-40B4-BE49-F238E27FC236}">
                <a16:creationId xmlns:a16="http://schemas.microsoft.com/office/drawing/2014/main" id="{CF31F378-D98A-9423-1F41-7053717D33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5181" y="4621297"/>
            <a:ext cx="2735812" cy="1922353"/>
          </a:xfrm>
          <a:prstGeom prst="rect">
            <a:avLst/>
          </a:prstGeom>
        </p:spPr>
      </p:pic>
    </p:spTree>
    <p:extLst>
      <p:ext uri="{BB962C8B-B14F-4D97-AF65-F5344CB8AC3E}">
        <p14:creationId xmlns:p14="http://schemas.microsoft.com/office/powerpoint/2010/main" val="1899732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F6D15F-11CE-2744-AE0E-DB98892DF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2974" y="3319189"/>
            <a:ext cx="3117954" cy="3268490"/>
          </a:xfrm>
          <a:prstGeom prst="rect">
            <a:avLst/>
          </a:prstGeom>
        </p:spPr>
      </p:pic>
      <p:pic>
        <p:nvPicPr>
          <p:cNvPr id="12290" name="Picture 2" descr="North Woods PBIS">
            <a:extLst>
              <a:ext uri="{FF2B5EF4-FFF2-40B4-BE49-F238E27FC236}">
                <a16:creationId xmlns:a16="http://schemas.microsoft.com/office/drawing/2014/main" id="{1C825485-B388-D243-9616-B0F70532E4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9632" y="3949018"/>
            <a:ext cx="1811111" cy="2156085"/>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50C16CEB-CBFC-1545-B4B2-11CD1CF436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60975" y="1046661"/>
            <a:ext cx="2655526" cy="194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E3C227-C9E8-DD42-95A9-434034A523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7327" y="1271485"/>
            <a:ext cx="2019298" cy="1813247"/>
          </a:xfrm>
          <a:prstGeom prst="rect">
            <a:avLst/>
          </a:prstGeom>
        </p:spPr>
      </p:pic>
      <p:sp>
        <p:nvSpPr>
          <p:cNvPr id="2" name="TextBox 1">
            <a:extLst>
              <a:ext uri="{FF2B5EF4-FFF2-40B4-BE49-F238E27FC236}">
                <a16:creationId xmlns:a16="http://schemas.microsoft.com/office/drawing/2014/main" id="{12EC28AF-0895-D947-9190-B49F8D59567A}"/>
              </a:ext>
            </a:extLst>
          </p:cNvPr>
          <p:cNvSpPr txBox="1"/>
          <p:nvPr/>
        </p:nvSpPr>
        <p:spPr>
          <a:xfrm>
            <a:off x="109928" y="1171549"/>
            <a:ext cx="4690520" cy="2677656"/>
          </a:xfrm>
          <a:prstGeom prst="rect">
            <a:avLst/>
          </a:prstGeom>
          <a:noFill/>
        </p:spPr>
        <p:txBody>
          <a:bodyPr wrap="square" rtlCol="0">
            <a:spAutoFit/>
          </a:bodyPr>
          <a:lstStyle/>
          <a:p>
            <a:r>
              <a:rPr lang="en-US" sz="2400" dirty="0">
                <a:solidFill>
                  <a:schemeClr val="bg1"/>
                </a:solidFill>
              </a:rPr>
              <a:t>Providing staff with tangible ways to acknowledge students prompts them to notice students demonstrating expectations AND lets students know </a:t>
            </a:r>
            <a:r>
              <a:rPr lang="en-US" sz="2400" b="1" u="sng" dirty="0">
                <a:solidFill>
                  <a:schemeClr val="bg1"/>
                </a:solidFill>
              </a:rPr>
              <a:t>what</a:t>
            </a:r>
            <a:r>
              <a:rPr lang="en-US" sz="2400" dirty="0">
                <a:solidFill>
                  <a:schemeClr val="bg1"/>
                </a:solidFill>
              </a:rPr>
              <a:t> they were doing so they can do it more often!</a:t>
            </a:r>
          </a:p>
        </p:txBody>
      </p:sp>
      <p:sp>
        <p:nvSpPr>
          <p:cNvPr id="3" name="TextBox 2">
            <a:extLst>
              <a:ext uri="{FF2B5EF4-FFF2-40B4-BE49-F238E27FC236}">
                <a16:creationId xmlns:a16="http://schemas.microsoft.com/office/drawing/2014/main" id="{5975529F-E613-844C-B9E1-3714C8E53AFB}"/>
              </a:ext>
            </a:extLst>
          </p:cNvPr>
          <p:cNvSpPr txBox="1"/>
          <p:nvPr/>
        </p:nvSpPr>
        <p:spPr>
          <a:xfrm>
            <a:off x="4195868" y="3551429"/>
            <a:ext cx="4242216" cy="3046988"/>
          </a:xfrm>
          <a:prstGeom prst="rect">
            <a:avLst/>
          </a:prstGeom>
          <a:noFill/>
        </p:spPr>
        <p:txBody>
          <a:bodyPr wrap="square" rtlCol="0">
            <a:spAutoFit/>
          </a:bodyPr>
          <a:lstStyle/>
          <a:p>
            <a:r>
              <a:rPr lang="en-US" sz="2400" dirty="0">
                <a:solidFill>
                  <a:schemeClr val="bg1"/>
                </a:solidFill>
              </a:rPr>
              <a:t>Tangible forms/tickets can be collected and entered in a drawing for further recognition.</a:t>
            </a:r>
          </a:p>
          <a:p>
            <a:endParaRPr lang="en-US" sz="2400" dirty="0">
              <a:solidFill>
                <a:schemeClr val="bg1"/>
              </a:solidFill>
            </a:endParaRPr>
          </a:p>
          <a:p>
            <a:r>
              <a:rPr lang="en-US" sz="2400" dirty="0">
                <a:solidFill>
                  <a:schemeClr val="bg1"/>
                </a:solidFill>
              </a:rPr>
              <a:t>The more you earn, the more likely you are to access further recognition!</a:t>
            </a:r>
          </a:p>
        </p:txBody>
      </p:sp>
      <p:sp>
        <p:nvSpPr>
          <p:cNvPr id="4" name="TextBox 3">
            <a:extLst>
              <a:ext uri="{FF2B5EF4-FFF2-40B4-BE49-F238E27FC236}">
                <a16:creationId xmlns:a16="http://schemas.microsoft.com/office/drawing/2014/main" id="{B0BB9DA1-F638-064D-B023-5C9DBF71D609}"/>
              </a:ext>
            </a:extLst>
          </p:cNvPr>
          <p:cNvSpPr txBox="1"/>
          <p:nvPr/>
        </p:nvSpPr>
        <p:spPr>
          <a:xfrm>
            <a:off x="245170" y="270321"/>
            <a:ext cx="9118715" cy="646331"/>
          </a:xfrm>
          <a:prstGeom prst="rect">
            <a:avLst/>
          </a:prstGeom>
          <a:noFill/>
        </p:spPr>
        <p:txBody>
          <a:bodyPr wrap="none" rtlCol="0">
            <a:spAutoFit/>
          </a:bodyPr>
          <a:lstStyle/>
          <a:p>
            <a:r>
              <a:rPr lang="en-US" sz="3600" b="1" dirty="0">
                <a:solidFill>
                  <a:schemeClr val="bg1"/>
                </a:solidFill>
              </a:rPr>
              <a:t>Examples of Acknowledgement Systems</a:t>
            </a:r>
          </a:p>
        </p:txBody>
      </p:sp>
      <p:pic>
        <p:nvPicPr>
          <p:cNvPr id="10" name="Picture 9">
            <a:extLst>
              <a:ext uri="{FF2B5EF4-FFF2-40B4-BE49-F238E27FC236}">
                <a16:creationId xmlns:a16="http://schemas.microsoft.com/office/drawing/2014/main" id="{F129B526-C7AA-AE42-A6AB-85A4BAA92F9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46113" y="6105103"/>
            <a:ext cx="745887" cy="732325"/>
          </a:xfrm>
          <a:prstGeom prst="ellipse">
            <a:avLst/>
          </a:prstGeom>
          <a:ln w="19050">
            <a:solidFill>
              <a:schemeClr val="accent2">
                <a:lumMod val="50000"/>
              </a:schemeClr>
            </a:solidFill>
          </a:ln>
        </p:spPr>
      </p:pic>
    </p:spTree>
    <p:extLst>
      <p:ext uri="{BB962C8B-B14F-4D97-AF65-F5344CB8AC3E}">
        <p14:creationId xmlns:p14="http://schemas.microsoft.com/office/powerpoint/2010/main" val="2574840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half" idx="4294967295"/>
          </p:nvPr>
        </p:nvSpPr>
        <p:spPr>
          <a:xfrm>
            <a:off x="179882" y="2845917"/>
            <a:ext cx="5534199" cy="2252428"/>
          </a:xfrm>
        </p:spPr>
        <p:txBody>
          <a:bodyPr>
            <a:noAutofit/>
          </a:bodyPr>
          <a:lstStyle/>
          <a:p>
            <a:pPr>
              <a:spcBef>
                <a:spcPts val="1200"/>
              </a:spcBef>
              <a:buClr>
                <a:schemeClr val="accent5">
                  <a:lumMod val="75000"/>
                </a:schemeClr>
              </a:buClr>
            </a:pPr>
            <a:r>
              <a:rPr lang="en-US" sz="2000" dirty="0">
                <a:solidFill>
                  <a:schemeClr val="bg1"/>
                </a:solidFill>
                <a:latin typeface="+mn-lt"/>
              </a:rPr>
              <a:t>Honor roll acknowledgement breakfast</a:t>
            </a:r>
          </a:p>
          <a:p>
            <a:pPr>
              <a:spcBef>
                <a:spcPts val="1200"/>
              </a:spcBef>
              <a:buClr>
                <a:schemeClr val="accent5">
                  <a:lumMod val="75000"/>
                </a:schemeClr>
              </a:buClr>
            </a:pPr>
            <a:r>
              <a:rPr lang="en-US" sz="2000" dirty="0">
                <a:solidFill>
                  <a:schemeClr val="bg1"/>
                </a:solidFill>
                <a:latin typeface="+mn-lt"/>
              </a:rPr>
              <a:t>Athletic award assemblies</a:t>
            </a:r>
          </a:p>
          <a:p>
            <a:pPr>
              <a:spcBef>
                <a:spcPts val="1200"/>
              </a:spcBef>
              <a:buClr>
                <a:schemeClr val="accent5">
                  <a:lumMod val="75000"/>
                </a:schemeClr>
              </a:buClr>
            </a:pPr>
            <a:r>
              <a:rPr lang="en-US" sz="2000" dirty="0">
                <a:solidFill>
                  <a:schemeClr val="bg1"/>
                </a:solidFill>
                <a:latin typeface="+mn-lt"/>
              </a:rPr>
              <a:t>PA announcements</a:t>
            </a:r>
          </a:p>
          <a:p>
            <a:pPr>
              <a:spcBef>
                <a:spcPts val="1200"/>
              </a:spcBef>
              <a:buClr>
                <a:schemeClr val="accent5">
                  <a:lumMod val="75000"/>
                </a:schemeClr>
              </a:buClr>
            </a:pPr>
            <a:r>
              <a:rPr lang="en-US" sz="2000" dirty="0">
                <a:solidFill>
                  <a:schemeClr val="bg1"/>
                </a:solidFill>
                <a:latin typeface="+mn-lt"/>
              </a:rPr>
              <a:t>Newsletters home</a:t>
            </a:r>
          </a:p>
          <a:p>
            <a:pPr>
              <a:spcBef>
                <a:spcPts val="1200"/>
              </a:spcBef>
              <a:buClr>
                <a:schemeClr val="accent5">
                  <a:lumMod val="75000"/>
                </a:schemeClr>
              </a:buClr>
            </a:pPr>
            <a:r>
              <a:rPr lang="en-US" sz="2000" dirty="0">
                <a:solidFill>
                  <a:schemeClr val="bg1"/>
                </a:solidFill>
                <a:latin typeface="+mn-lt"/>
              </a:rPr>
              <a:t>Teacher to student kudos</a:t>
            </a:r>
          </a:p>
        </p:txBody>
      </p:sp>
      <p:sp>
        <p:nvSpPr>
          <p:cNvPr id="10" name="TextBox 9">
            <a:extLst>
              <a:ext uri="{FF2B5EF4-FFF2-40B4-BE49-F238E27FC236}">
                <a16:creationId xmlns:a16="http://schemas.microsoft.com/office/drawing/2014/main" id="{9A969C5A-A18E-6D48-8E45-2AD3F7A248B6}"/>
              </a:ext>
            </a:extLst>
          </p:cNvPr>
          <p:cNvSpPr txBox="1"/>
          <p:nvPr/>
        </p:nvSpPr>
        <p:spPr>
          <a:xfrm>
            <a:off x="179882" y="2540769"/>
            <a:ext cx="5664409" cy="400110"/>
          </a:xfrm>
          <a:prstGeom prst="rect">
            <a:avLst/>
          </a:prstGeom>
          <a:noFill/>
        </p:spPr>
        <p:txBody>
          <a:bodyPr wrap="square">
            <a:spAutoFit/>
          </a:bodyPr>
          <a:lstStyle/>
          <a:p>
            <a:r>
              <a:rPr lang="en-US" sz="2000" b="1" dirty="0">
                <a:solidFill>
                  <a:srgbClr val="FFFF00"/>
                </a:solidFill>
              </a:rPr>
              <a:t>High schools already recognize students</a:t>
            </a:r>
          </a:p>
        </p:txBody>
      </p:sp>
      <p:sp>
        <p:nvSpPr>
          <p:cNvPr id="12" name="TextBox 11">
            <a:extLst>
              <a:ext uri="{FF2B5EF4-FFF2-40B4-BE49-F238E27FC236}">
                <a16:creationId xmlns:a16="http://schemas.microsoft.com/office/drawing/2014/main" id="{35011F1D-226F-0D44-BE0C-B6C3953A8B32}"/>
              </a:ext>
            </a:extLst>
          </p:cNvPr>
          <p:cNvSpPr txBox="1"/>
          <p:nvPr/>
        </p:nvSpPr>
        <p:spPr>
          <a:xfrm>
            <a:off x="179882" y="5445933"/>
            <a:ext cx="8034728" cy="126188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600" b="1" dirty="0"/>
              <a:t>Consider how to address </a:t>
            </a:r>
          </a:p>
          <a:p>
            <a:pPr algn="ctr"/>
            <a:r>
              <a:rPr lang="en-US" sz="4000" b="1" i="1" dirty="0"/>
              <a:t>ALL</a:t>
            </a:r>
            <a:r>
              <a:rPr lang="en-US" sz="3600" b="1" dirty="0"/>
              <a:t> behaviors and </a:t>
            </a:r>
            <a:r>
              <a:rPr lang="en-US" sz="4000" b="1" i="1" dirty="0"/>
              <a:t>ALL</a:t>
            </a:r>
            <a:r>
              <a:rPr lang="en-US" sz="3600" b="1" dirty="0"/>
              <a:t> students!</a:t>
            </a:r>
          </a:p>
        </p:txBody>
      </p:sp>
      <p:sp>
        <p:nvSpPr>
          <p:cNvPr id="2" name="Rectangle 1">
            <a:extLst>
              <a:ext uri="{FF2B5EF4-FFF2-40B4-BE49-F238E27FC236}">
                <a16:creationId xmlns:a16="http://schemas.microsoft.com/office/drawing/2014/main" id="{54862788-FC83-148A-891D-434E3C5E35A9}"/>
              </a:ext>
            </a:extLst>
          </p:cNvPr>
          <p:cNvSpPr/>
          <p:nvPr/>
        </p:nvSpPr>
        <p:spPr>
          <a:xfrm>
            <a:off x="8870096" y="3504389"/>
            <a:ext cx="2890312" cy="1784173"/>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 name="Rectangle 2">
            <a:extLst>
              <a:ext uri="{FF2B5EF4-FFF2-40B4-BE49-F238E27FC236}">
                <a16:creationId xmlns:a16="http://schemas.microsoft.com/office/drawing/2014/main" id="{A377431F-738A-30E6-3036-C12C890DAE98}"/>
              </a:ext>
            </a:extLst>
          </p:cNvPr>
          <p:cNvSpPr/>
          <p:nvPr/>
        </p:nvSpPr>
        <p:spPr>
          <a:xfrm>
            <a:off x="8870096" y="1565827"/>
            <a:ext cx="2890312" cy="1784173"/>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Rectangle 3">
            <a:extLst>
              <a:ext uri="{FF2B5EF4-FFF2-40B4-BE49-F238E27FC236}">
                <a16:creationId xmlns:a16="http://schemas.microsoft.com/office/drawing/2014/main" id="{77BC718F-9891-0170-B77B-D18DA54F6A6C}"/>
              </a:ext>
            </a:extLst>
          </p:cNvPr>
          <p:cNvSpPr/>
          <p:nvPr/>
        </p:nvSpPr>
        <p:spPr>
          <a:xfrm>
            <a:off x="5714081" y="1575661"/>
            <a:ext cx="2890312" cy="1784173"/>
          </a:xfrm>
          <a:prstGeom prst="rect">
            <a:avLst/>
          </a:prstGeom>
          <a:blipFill rotWithShape="1">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386F51F7-3025-4A90-E16F-A36BE2B31BB5}"/>
              </a:ext>
            </a:extLst>
          </p:cNvPr>
          <p:cNvSpPr/>
          <p:nvPr/>
        </p:nvSpPr>
        <p:spPr>
          <a:xfrm>
            <a:off x="5489497" y="2967331"/>
            <a:ext cx="2884394" cy="305291"/>
          </a:xfrm>
          <a:custGeom>
            <a:avLst/>
            <a:gdLst>
              <a:gd name="connsiteX0" fmla="*/ 0 w 2884394"/>
              <a:gd name="connsiteY0" fmla="*/ 0 h 305291"/>
              <a:gd name="connsiteX1" fmla="*/ 2884394 w 2884394"/>
              <a:gd name="connsiteY1" fmla="*/ 0 h 305291"/>
              <a:gd name="connsiteX2" fmla="*/ 2884394 w 2884394"/>
              <a:gd name="connsiteY2" fmla="*/ 305291 h 305291"/>
              <a:gd name="connsiteX3" fmla="*/ 0 w 2884394"/>
              <a:gd name="connsiteY3" fmla="*/ 305291 h 305291"/>
              <a:gd name="connsiteX4" fmla="*/ 0 w 2884394"/>
              <a:gd name="connsiteY4" fmla="*/ 0 h 30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394" h="305291">
                <a:moveTo>
                  <a:pt x="0" y="0"/>
                </a:moveTo>
                <a:lnTo>
                  <a:pt x="2884394" y="0"/>
                </a:lnTo>
                <a:lnTo>
                  <a:pt x="2884394" y="305291"/>
                </a:lnTo>
                <a:lnTo>
                  <a:pt x="0" y="305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a:p>
        </p:txBody>
      </p:sp>
      <p:sp>
        <p:nvSpPr>
          <p:cNvPr id="7" name="Freeform: Shape 6">
            <a:extLst>
              <a:ext uri="{FF2B5EF4-FFF2-40B4-BE49-F238E27FC236}">
                <a16:creationId xmlns:a16="http://schemas.microsoft.com/office/drawing/2014/main" id="{EC3E5179-BEA2-B5CA-FB8A-42BB0B03872D}"/>
              </a:ext>
            </a:extLst>
          </p:cNvPr>
          <p:cNvSpPr/>
          <p:nvPr/>
        </p:nvSpPr>
        <p:spPr>
          <a:xfrm>
            <a:off x="8972836" y="2967331"/>
            <a:ext cx="2884394" cy="305291"/>
          </a:xfrm>
          <a:custGeom>
            <a:avLst/>
            <a:gdLst>
              <a:gd name="connsiteX0" fmla="*/ 0 w 2884394"/>
              <a:gd name="connsiteY0" fmla="*/ 0 h 305291"/>
              <a:gd name="connsiteX1" fmla="*/ 2884394 w 2884394"/>
              <a:gd name="connsiteY1" fmla="*/ 0 h 305291"/>
              <a:gd name="connsiteX2" fmla="*/ 2884394 w 2884394"/>
              <a:gd name="connsiteY2" fmla="*/ 305291 h 305291"/>
              <a:gd name="connsiteX3" fmla="*/ 0 w 2884394"/>
              <a:gd name="connsiteY3" fmla="*/ 305291 h 305291"/>
              <a:gd name="connsiteX4" fmla="*/ 0 w 2884394"/>
              <a:gd name="connsiteY4" fmla="*/ 0 h 30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394" h="305291">
                <a:moveTo>
                  <a:pt x="0" y="0"/>
                </a:moveTo>
                <a:lnTo>
                  <a:pt x="2884394" y="0"/>
                </a:lnTo>
                <a:lnTo>
                  <a:pt x="2884394" y="305291"/>
                </a:lnTo>
                <a:lnTo>
                  <a:pt x="0" y="305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p:txBody>
      </p:sp>
      <p:sp>
        <p:nvSpPr>
          <p:cNvPr id="8" name="Freeform: Shape 7">
            <a:extLst>
              <a:ext uri="{FF2B5EF4-FFF2-40B4-BE49-F238E27FC236}">
                <a16:creationId xmlns:a16="http://schemas.microsoft.com/office/drawing/2014/main" id="{930690B5-57BF-4AFB-FE9A-4A3FC8982F48}"/>
              </a:ext>
            </a:extLst>
          </p:cNvPr>
          <p:cNvSpPr/>
          <p:nvPr/>
        </p:nvSpPr>
        <p:spPr>
          <a:xfrm>
            <a:off x="5489497" y="5365574"/>
            <a:ext cx="2884394" cy="305291"/>
          </a:xfrm>
          <a:custGeom>
            <a:avLst/>
            <a:gdLst>
              <a:gd name="connsiteX0" fmla="*/ 0 w 2884394"/>
              <a:gd name="connsiteY0" fmla="*/ 0 h 305291"/>
              <a:gd name="connsiteX1" fmla="*/ 2884394 w 2884394"/>
              <a:gd name="connsiteY1" fmla="*/ 0 h 305291"/>
              <a:gd name="connsiteX2" fmla="*/ 2884394 w 2884394"/>
              <a:gd name="connsiteY2" fmla="*/ 305291 h 305291"/>
              <a:gd name="connsiteX3" fmla="*/ 0 w 2884394"/>
              <a:gd name="connsiteY3" fmla="*/ 305291 h 305291"/>
              <a:gd name="connsiteX4" fmla="*/ 0 w 2884394"/>
              <a:gd name="connsiteY4" fmla="*/ 0 h 30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394" h="305291">
                <a:moveTo>
                  <a:pt x="0" y="0"/>
                </a:moveTo>
                <a:lnTo>
                  <a:pt x="2884394" y="0"/>
                </a:lnTo>
                <a:lnTo>
                  <a:pt x="2884394" y="305291"/>
                </a:lnTo>
                <a:lnTo>
                  <a:pt x="0" y="305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p:txBody>
      </p:sp>
      <p:sp>
        <p:nvSpPr>
          <p:cNvPr id="9" name="Freeform: Shape 8">
            <a:extLst>
              <a:ext uri="{FF2B5EF4-FFF2-40B4-BE49-F238E27FC236}">
                <a16:creationId xmlns:a16="http://schemas.microsoft.com/office/drawing/2014/main" id="{C2FE0592-7C02-357F-E599-7E4F8098A256}"/>
              </a:ext>
            </a:extLst>
          </p:cNvPr>
          <p:cNvSpPr/>
          <p:nvPr/>
        </p:nvSpPr>
        <p:spPr>
          <a:xfrm>
            <a:off x="8972836" y="5365574"/>
            <a:ext cx="2884394" cy="305291"/>
          </a:xfrm>
          <a:custGeom>
            <a:avLst/>
            <a:gdLst>
              <a:gd name="connsiteX0" fmla="*/ 0 w 2884394"/>
              <a:gd name="connsiteY0" fmla="*/ 0 h 305291"/>
              <a:gd name="connsiteX1" fmla="*/ 2884394 w 2884394"/>
              <a:gd name="connsiteY1" fmla="*/ 0 h 305291"/>
              <a:gd name="connsiteX2" fmla="*/ 2884394 w 2884394"/>
              <a:gd name="connsiteY2" fmla="*/ 305291 h 305291"/>
              <a:gd name="connsiteX3" fmla="*/ 0 w 2884394"/>
              <a:gd name="connsiteY3" fmla="*/ 305291 h 305291"/>
              <a:gd name="connsiteX4" fmla="*/ 0 w 2884394"/>
              <a:gd name="connsiteY4" fmla="*/ 0 h 305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394" h="305291">
                <a:moveTo>
                  <a:pt x="0" y="0"/>
                </a:moveTo>
                <a:lnTo>
                  <a:pt x="2884394" y="0"/>
                </a:lnTo>
                <a:lnTo>
                  <a:pt x="2884394" y="305291"/>
                </a:lnTo>
                <a:lnTo>
                  <a:pt x="0" y="3052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endParaRPr lang="en-US" sz="2300" kern="1200" dirty="0"/>
          </a:p>
        </p:txBody>
      </p:sp>
      <p:pic>
        <p:nvPicPr>
          <p:cNvPr id="11" name="Picture 10">
            <a:extLst>
              <a:ext uri="{FF2B5EF4-FFF2-40B4-BE49-F238E27FC236}">
                <a16:creationId xmlns:a16="http://schemas.microsoft.com/office/drawing/2014/main" id="{AF2953D3-EC9D-47DE-4153-C40A5AAFF4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6349" y="3499129"/>
            <a:ext cx="2965775" cy="1789433"/>
          </a:xfrm>
          <a:prstGeom prst="rect">
            <a:avLst/>
          </a:prstGeom>
        </p:spPr>
      </p:pic>
      <p:sp>
        <p:nvSpPr>
          <p:cNvPr id="14" name="TextBox 13">
            <a:extLst>
              <a:ext uri="{FF2B5EF4-FFF2-40B4-BE49-F238E27FC236}">
                <a16:creationId xmlns:a16="http://schemas.microsoft.com/office/drawing/2014/main" id="{368323A5-F204-5BFC-BED7-F6AD0209164A}"/>
              </a:ext>
            </a:extLst>
          </p:cNvPr>
          <p:cNvSpPr txBox="1"/>
          <p:nvPr/>
        </p:nvSpPr>
        <p:spPr>
          <a:xfrm>
            <a:off x="243978" y="1198025"/>
            <a:ext cx="4802499" cy="1015663"/>
          </a:xfrm>
          <a:prstGeom prst="rect">
            <a:avLst/>
          </a:prstGeom>
          <a:noFill/>
          <a:ln w="57150">
            <a:solidFill>
              <a:schemeClr val="bg1"/>
            </a:solidFill>
          </a:ln>
        </p:spPr>
        <p:txBody>
          <a:bodyPr wrap="square">
            <a:spAutoFit/>
          </a:bodyPr>
          <a:lstStyle/>
          <a:p>
            <a:pPr marL="139700" indent="0">
              <a:spcAft>
                <a:spcPts val="1200"/>
              </a:spcAft>
              <a:buNone/>
            </a:pPr>
            <a:r>
              <a:rPr lang="en-US" sz="2000" dirty="0">
                <a:solidFill>
                  <a:schemeClr val="bg1"/>
                </a:solidFill>
                <a:latin typeface="+mn-lt"/>
              </a:rPr>
              <a:t>Adolescents typically </a:t>
            </a:r>
            <a:r>
              <a:rPr lang="en-US" sz="2000" i="1" dirty="0">
                <a:solidFill>
                  <a:schemeClr val="bg1"/>
                </a:solidFill>
                <a:latin typeface="+mn-lt"/>
              </a:rPr>
              <a:t>need a more intense experience </a:t>
            </a:r>
            <a:r>
              <a:rPr lang="en-US" sz="2000" dirty="0">
                <a:solidFill>
                  <a:schemeClr val="bg1"/>
                </a:solidFill>
                <a:latin typeface="+mn-lt"/>
              </a:rPr>
              <a:t>to recognize it as rewarding (Sprague, 2008).</a:t>
            </a:r>
          </a:p>
        </p:txBody>
      </p:sp>
      <p:sp>
        <p:nvSpPr>
          <p:cNvPr id="15" name="Title 1">
            <a:extLst>
              <a:ext uri="{FF2B5EF4-FFF2-40B4-BE49-F238E27FC236}">
                <a16:creationId xmlns:a16="http://schemas.microsoft.com/office/drawing/2014/main" id="{B0570998-5424-0BEC-BE6E-B94A0864A86F}"/>
              </a:ext>
            </a:extLst>
          </p:cNvPr>
          <p:cNvSpPr>
            <a:spLocks noGrp="1"/>
          </p:cNvSpPr>
          <p:nvPr>
            <p:ph type="title"/>
          </p:nvPr>
        </p:nvSpPr>
        <p:spPr>
          <a:xfrm>
            <a:off x="168772" y="352425"/>
            <a:ext cx="9378000" cy="845600"/>
          </a:xfrm>
          <a:noFill/>
        </p:spPr>
        <p:txBody>
          <a:bodyPr>
            <a:noAutofit/>
          </a:bodyPr>
          <a:lstStyle/>
          <a:p>
            <a:r>
              <a:rPr lang="en-US" sz="3600" dirty="0">
                <a:solidFill>
                  <a:schemeClr val="bg1"/>
                </a:solidFill>
              </a:rPr>
              <a:t>Acknowledgement Systems for Older Students? </a:t>
            </a:r>
          </a:p>
        </p:txBody>
      </p:sp>
    </p:spTree>
    <p:extLst>
      <p:ext uri="{BB962C8B-B14F-4D97-AF65-F5344CB8AC3E}">
        <p14:creationId xmlns:p14="http://schemas.microsoft.com/office/powerpoint/2010/main" val="17461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72D4-21A8-D9BF-91A6-760CBE8BE634}"/>
              </a:ext>
            </a:extLst>
          </p:cNvPr>
          <p:cNvSpPr>
            <a:spLocks noGrp="1"/>
          </p:cNvSpPr>
          <p:nvPr>
            <p:ph type="title"/>
          </p:nvPr>
        </p:nvSpPr>
        <p:spPr/>
        <p:txBody>
          <a:bodyPr/>
          <a:lstStyle/>
          <a:p>
            <a:r>
              <a:rPr lang="en-US" dirty="0"/>
              <a:t>Don’t forget to Acknowledge the Adults too!</a:t>
            </a:r>
          </a:p>
        </p:txBody>
      </p:sp>
      <p:pic>
        <p:nvPicPr>
          <p:cNvPr id="3" name="Picture 5" descr="A sign on a pole&#10;&#10;Description automatically generated">
            <a:extLst>
              <a:ext uri="{FF2B5EF4-FFF2-40B4-BE49-F238E27FC236}">
                <a16:creationId xmlns:a16="http://schemas.microsoft.com/office/drawing/2014/main" id="{D77EAC38-5FE0-B4C2-2579-5AD142B93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81"/>
          <a:stretch/>
        </p:blipFill>
        <p:spPr>
          <a:xfrm>
            <a:off x="9340875" y="2908300"/>
            <a:ext cx="2320626" cy="3752453"/>
          </a:xfrm>
          <a:prstGeom prst="rect">
            <a:avLst/>
          </a:prstGeom>
        </p:spPr>
      </p:pic>
      <p:pic>
        <p:nvPicPr>
          <p:cNvPr id="4" name="Picture 3">
            <a:extLst>
              <a:ext uri="{FF2B5EF4-FFF2-40B4-BE49-F238E27FC236}">
                <a16:creationId xmlns:a16="http://schemas.microsoft.com/office/drawing/2014/main" id="{8BF0D005-F37F-3179-DA31-8FBA34EEA9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1342" y="2138521"/>
            <a:ext cx="3058665" cy="3912230"/>
          </a:xfrm>
          <a:prstGeom prst="rect">
            <a:avLst/>
          </a:prstGeom>
        </p:spPr>
      </p:pic>
      <p:pic>
        <p:nvPicPr>
          <p:cNvPr id="5" name="Picture 4">
            <a:extLst>
              <a:ext uri="{FF2B5EF4-FFF2-40B4-BE49-F238E27FC236}">
                <a16:creationId xmlns:a16="http://schemas.microsoft.com/office/drawing/2014/main" id="{FA4BE107-2441-F28F-3FA5-1EB4DBC17EDA}"/>
              </a:ext>
            </a:extLst>
          </p:cNvPr>
          <p:cNvPicPr>
            <a:picLocks noChangeAspect="1"/>
          </p:cNvPicPr>
          <p:nvPr/>
        </p:nvPicPr>
        <p:blipFill>
          <a:blip r:embed="rId5"/>
          <a:stretch>
            <a:fillRect/>
          </a:stretch>
        </p:blipFill>
        <p:spPr>
          <a:xfrm>
            <a:off x="3613556" y="1302339"/>
            <a:ext cx="2868809" cy="3211922"/>
          </a:xfrm>
          <a:prstGeom prst="rect">
            <a:avLst/>
          </a:prstGeom>
        </p:spPr>
      </p:pic>
      <p:sp>
        <p:nvSpPr>
          <p:cNvPr id="6" name="Rectangle 5">
            <a:extLst>
              <a:ext uri="{FF2B5EF4-FFF2-40B4-BE49-F238E27FC236}">
                <a16:creationId xmlns:a16="http://schemas.microsoft.com/office/drawing/2014/main" id="{3E8255B3-D284-2E4C-676B-734C49EEB65A}"/>
              </a:ext>
            </a:extLst>
          </p:cNvPr>
          <p:cNvSpPr/>
          <p:nvPr/>
        </p:nvSpPr>
        <p:spPr>
          <a:xfrm>
            <a:off x="9443011" y="396423"/>
            <a:ext cx="2286932" cy="2196251"/>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4" name="Rectangle 13">
            <a:extLst>
              <a:ext uri="{FF2B5EF4-FFF2-40B4-BE49-F238E27FC236}">
                <a16:creationId xmlns:a16="http://schemas.microsoft.com/office/drawing/2014/main" id="{B1A0C827-D960-6E60-0725-20EBB817CEE0}"/>
              </a:ext>
            </a:extLst>
          </p:cNvPr>
          <p:cNvSpPr/>
          <p:nvPr/>
        </p:nvSpPr>
        <p:spPr>
          <a:xfrm>
            <a:off x="3613556" y="4637081"/>
            <a:ext cx="2644523" cy="2023672"/>
          </a:xfrm>
          <a:prstGeom prst="rect">
            <a:avLst/>
          </a:prstGeom>
          <a:blipFill rotWithShape="1">
            <a:blip r:embed="rId7"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9" name="Rectangle 18">
            <a:extLst>
              <a:ext uri="{FF2B5EF4-FFF2-40B4-BE49-F238E27FC236}">
                <a16:creationId xmlns:a16="http://schemas.microsoft.com/office/drawing/2014/main" id="{4FEC5ACF-FEC0-D19B-F1CA-8BFDEC7E0181}"/>
              </a:ext>
            </a:extLst>
          </p:cNvPr>
          <p:cNvSpPr/>
          <p:nvPr/>
        </p:nvSpPr>
        <p:spPr>
          <a:xfrm>
            <a:off x="6482365" y="3082800"/>
            <a:ext cx="2548298" cy="2023672"/>
          </a:xfrm>
          <a:prstGeom prst="rect">
            <a:avLst/>
          </a:prstGeom>
          <a:blipFill rotWithShape="1">
            <a:blip r:embed="rId8"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640330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683FD9-82EA-2A2A-C821-6E60F499CE18}"/>
              </a:ext>
            </a:extLst>
          </p:cNvPr>
          <p:cNvPicPr>
            <a:picLocks noChangeAspect="1"/>
          </p:cNvPicPr>
          <p:nvPr/>
        </p:nvPicPr>
        <p:blipFill>
          <a:blip r:embed="rId3"/>
          <a:stretch>
            <a:fillRect/>
          </a:stretch>
        </p:blipFill>
        <p:spPr>
          <a:xfrm>
            <a:off x="7259822" y="1147326"/>
            <a:ext cx="4677428" cy="5582429"/>
          </a:xfrm>
          <a:prstGeom prst="rect">
            <a:avLst/>
          </a:prstGeom>
        </p:spPr>
      </p:pic>
      <p:sp>
        <p:nvSpPr>
          <p:cNvPr id="12" name="TextBox 11">
            <a:extLst>
              <a:ext uri="{FF2B5EF4-FFF2-40B4-BE49-F238E27FC236}">
                <a16:creationId xmlns:a16="http://schemas.microsoft.com/office/drawing/2014/main" id="{DBC92AFE-6236-9959-2A64-596652F4D140}"/>
              </a:ext>
            </a:extLst>
          </p:cNvPr>
          <p:cNvSpPr txBox="1"/>
          <p:nvPr/>
        </p:nvSpPr>
        <p:spPr>
          <a:xfrm>
            <a:off x="716616" y="1533429"/>
            <a:ext cx="6283791" cy="4647426"/>
          </a:xfrm>
          <a:prstGeom prst="rect">
            <a:avLst/>
          </a:prstGeom>
          <a:noFill/>
        </p:spPr>
        <p:txBody>
          <a:bodyPr wrap="square">
            <a:spAutoFit/>
          </a:bodyPr>
          <a:lstStyle/>
          <a:p>
            <a:pPr algn="l"/>
            <a:r>
              <a:rPr lang="en-US" sz="2400" b="0" i="0" u="none" strike="noStrike" baseline="0" dirty="0">
                <a:solidFill>
                  <a:srgbClr val="FFFF00"/>
                </a:solidFill>
                <a:latin typeface="Calibri" panose="020F0502020204030204" pitchFamily="34" charset="0"/>
              </a:rPr>
              <a:t>Laura and other’s research found that what </a:t>
            </a:r>
            <a:r>
              <a:rPr lang="en-US" sz="2400" b="1" i="0" u="none" strike="noStrike" baseline="0" dirty="0">
                <a:solidFill>
                  <a:srgbClr val="FFFF00"/>
                </a:solidFill>
                <a:latin typeface="Calibri,Bold"/>
              </a:rPr>
              <a:t>PALPATES </a:t>
            </a:r>
            <a:r>
              <a:rPr lang="en-US" sz="2400" b="0" i="0" u="none" strike="noStrike" baseline="0" dirty="0">
                <a:solidFill>
                  <a:srgbClr val="FFFF00"/>
                </a:solidFill>
                <a:latin typeface="Calibri" panose="020F0502020204030204" pitchFamily="34" charset="0"/>
              </a:rPr>
              <a:t>a student’s heart with reinforcements was the following:</a:t>
            </a:r>
          </a:p>
          <a:p>
            <a:pPr algn="l"/>
            <a:r>
              <a:rPr lang="en-US" sz="2400" b="0" i="0" u="none" strike="noStrike" baseline="0" dirty="0">
                <a:solidFill>
                  <a:schemeClr val="bg1"/>
                </a:solidFill>
                <a:latin typeface="Calibri" panose="020F0502020204030204" pitchFamily="34" charset="0"/>
              </a:rPr>
              <a:t>1. </a:t>
            </a:r>
            <a:r>
              <a:rPr lang="en-US" sz="2800" b="1" i="0" u="none" strike="noStrike" baseline="0" dirty="0">
                <a:solidFill>
                  <a:schemeClr val="bg1"/>
                </a:solidFill>
                <a:latin typeface="Calibri,Bold"/>
              </a:rPr>
              <a:t>P</a:t>
            </a:r>
            <a:r>
              <a:rPr lang="en-US" sz="2400" b="0" i="0" u="none" strike="noStrike" baseline="0" dirty="0">
                <a:solidFill>
                  <a:schemeClr val="bg1"/>
                </a:solidFill>
                <a:latin typeface="Calibri" panose="020F0502020204030204" pitchFamily="34" charset="0"/>
              </a:rPr>
              <a:t>rivileges</a:t>
            </a:r>
          </a:p>
          <a:p>
            <a:pPr algn="l"/>
            <a:r>
              <a:rPr lang="en-US" sz="2400" b="0" i="0" u="none" strike="noStrike" baseline="0" dirty="0">
                <a:solidFill>
                  <a:schemeClr val="bg1"/>
                </a:solidFill>
                <a:latin typeface="Calibri" panose="020F0502020204030204" pitchFamily="34" charset="0"/>
              </a:rPr>
              <a:t>2. </a:t>
            </a:r>
            <a:r>
              <a:rPr lang="en-US" sz="2800" b="1" i="0" u="none" strike="noStrike" baseline="0" dirty="0">
                <a:solidFill>
                  <a:schemeClr val="bg1"/>
                </a:solidFill>
                <a:latin typeface="Calibri,Bold"/>
              </a:rPr>
              <a:t>A</a:t>
            </a:r>
            <a:r>
              <a:rPr lang="en-US" sz="2400" b="0" i="0" u="none" strike="noStrike" baseline="0" dirty="0">
                <a:solidFill>
                  <a:schemeClr val="bg1"/>
                </a:solidFill>
                <a:latin typeface="Calibri" panose="020F0502020204030204" pitchFamily="34" charset="0"/>
              </a:rPr>
              <a:t>ttention</a:t>
            </a:r>
          </a:p>
          <a:p>
            <a:pPr algn="l"/>
            <a:r>
              <a:rPr lang="en-US" sz="2400" b="0" i="0" u="none" strike="noStrike" baseline="0" dirty="0">
                <a:solidFill>
                  <a:schemeClr val="bg1"/>
                </a:solidFill>
                <a:latin typeface="Calibri" panose="020F0502020204030204" pitchFamily="34" charset="0"/>
              </a:rPr>
              <a:t>3. </a:t>
            </a:r>
            <a:r>
              <a:rPr lang="en-US" sz="2800" b="1" i="0" u="none" strike="noStrike" baseline="0" dirty="0">
                <a:solidFill>
                  <a:schemeClr val="bg1"/>
                </a:solidFill>
                <a:latin typeface="Calibri,Bold"/>
              </a:rPr>
              <a:t>L</a:t>
            </a:r>
            <a:r>
              <a:rPr lang="en-US" sz="2400" b="0" i="0" u="none" strike="noStrike" baseline="0" dirty="0">
                <a:solidFill>
                  <a:schemeClr val="bg1"/>
                </a:solidFill>
                <a:latin typeface="Calibri" panose="020F0502020204030204" pitchFamily="34" charset="0"/>
              </a:rPr>
              <a:t>eadership</a:t>
            </a:r>
          </a:p>
          <a:p>
            <a:pPr algn="l"/>
            <a:r>
              <a:rPr lang="en-US" sz="2400" b="0" i="0" u="none" strike="noStrike" baseline="0" dirty="0">
                <a:solidFill>
                  <a:schemeClr val="bg1"/>
                </a:solidFill>
                <a:latin typeface="Calibri" panose="020F0502020204030204" pitchFamily="34" charset="0"/>
              </a:rPr>
              <a:t>4. </a:t>
            </a:r>
            <a:r>
              <a:rPr lang="en-US" sz="2800" b="1" i="0" u="none" strike="noStrike" baseline="0" dirty="0">
                <a:solidFill>
                  <a:schemeClr val="bg1"/>
                </a:solidFill>
                <a:latin typeface="Calibri,Bold"/>
              </a:rPr>
              <a:t>P</a:t>
            </a:r>
            <a:r>
              <a:rPr lang="en-US" sz="2400" b="0" i="0" u="none" strike="noStrike" baseline="0" dirty="0">
                <a:solidFill>
                  <a:schemeClr val="bg1"/>
                </a:solidFill>
                <a:latin typeface="Calibri" panose="020F0502020204030204" pitchFamily="34" charset="0"/>
              </a:rPr>
              <a:t>raise</a:t>
            </a:r>
          </a:p>
          <a:p>
            <a:pPr algn="l"/>
            <a:r>
              <a:rPr lang="en-US" sz="2400" b="0" i="0" u="none" strike="noStrike" baseline="0" dirty="0">
                <a:solidFill>
                  <a:schemeClr val="bg1"/>
                </a:solidFill>
                <a:latin typeface="Calibri" panose="020F0502020204030204" pitchFamily="34" charset="0"/>
              </a:rPr>
              <a:t>5. </a:t>
            </a:r>
            <a:r>
              <a:rPr lang="en-US" sz="2800" b="1" i="0" u="none" strike="noStrike" baseline="0" dirty="0">
                <a:solidFill>
                  <a:schemeClr val="bg1"/>
                </a:solidFill>
                <a:latin typeface="Calibri,Bold"/>
              </a:rPr>
              <a:t>A</a:t>
            </a:r>
            <a:r>
              <a:rPr lang="en-US" sz="2400" b="0" i="0" u="none" strike="noStrike" baseline="0" dirty="0">
                <a:solidFill>
                  <a:schemeClr val="bg1"/>
                </a:solidFill>
                <a:latin typeface="Calibri" panose="020F0502020204030204" pitchFamily="34" charset="0"/>
              </a:rPr>
              <a:t>ssistance</a:t>
            </a:r>
          </a:p>
          <a:p>
            <a:pPr algn="l"/>
            <a:r>
              <a:rPr lang="en-US" sz="2400" b="0" i="0" u="none" strike="noStrike" baseline="0" dirty="0">
                <a:solidFill>
                  <a:schemeClr val="bg1"/>
                </a:solidFill>
                <a:latin typeface="Calibri" panose="020F0502020204030204" pitchFamily="34" charset="0"/>
              </a:rPr>
              <a:t>6. </a:t>
            </a:r>
            <a:r>
              <a:rPr lang="en-US" sz="2800" b="1" i="0" u="none" strike="noStrike" baseline="0" dirty="0">
                <a:solidFill>
                  <a:schemeClr val="bg1"/>
                </a:solidFill>
                <a:latin typeface="Calibri,Bold"/>
              </a:rPr>
              <a:t>T</a:t>
            </a:r>
            <a:r>
              <a:rPr lang="en-US" sz="2400" b="0" i="0" u="none" strike="noStrike" baseline="0" dirty="0">
                <a:solidFill>
                  <a:schemeClr val="bg1"/>
                </a:solidFill>
                <a:latin typeface="Calibri" panose="020F0502020204030204" pitchFamily="34" charset="0"/>
              </a:rPr>
              <a:t>ouch</a:t>
            </a:r>
          </a:p>
          <a:p>
            <a:pPr algn="l"/>
            <a:r>
              <a:rPr lang="en-US" sz="2400" b="0" i="0" u="none" strike="noStrike" baseline="0" dirty="0">
                <a:solidFill>
                  <a:schemeClr val="bg1"/>
                </a:solidFill>
                <a:latin typeface="Calibri" panose="020F0502020204030204" pitchFamily="34" charset="0"/>
              </a:rPr>
              <a:t>7. </a:t>
            </a:r>
            <a:r>
              <a:rPr lang="en-US" sz="2800" b="1" i="0" u="none" strike="noStrike" baseline="0" dirty="0">
                <a:solidFill>
                  <a:schemeClr val="bg1"/>
                </a:solidFill>
                <a:latin typeface="Calibri,Bold"/>
              </a:rPr>
              <a:t>E</a:t>
            </a:r>
            <a:r>
              <a:rPr lang="en-US" sz="2400" b="0" i="0" u="none" strike="noStrike" baseline="0" dirty="0">
                <a:solidFill>
                  <a:schemeClr val="bg1"/>
                </a:solidFill>
                <a:latin typeface="Calibri" panose="020F0502020204030204" pitchFamily="34" charset="0"/>
              </a:rPr>
              <a:t>scape</a:t>
            </a:r>
          </a:p>
          <a:p>
            <a:pPr algn="l"/>
            <a:r>
              <a:rPr lang="en-US" sz="2400" b="0" i="0" u="none" strike="noStrike" baseline="0" dirty="0">
                <a:solidFill>
                  <a:schemeClr val="bg1"/>
                </a:solidFill>
                <a:latin typeface="Calibri" panose="020F0502020204030204" pitchFamily="34" charset="0"/>
              </a:rPr>
              <a:t>8. </a:t>
            </a:r>
            <a:r>
              <a:rPr lang="en-US" sz="2800" b="1" i="0" u="none" strike="noStrike" baseline="0" dirty="0">
                <a:solidFill>
                  <a:schemeClr val="bg1"/>
                </a:solidFill>
                <a:latin typeface="Calibri,Bold"/>
              </a:rPr>
              <a:t>S</a:t>
            </a:r>
            <a:r>
              <a:rPr lang="en-US" sz="2400" b="0" i="0" u="none" strike="noStrike" baseline="0" dirty="0">
                <a:solidFill>
                  <a:schemeClr val="bg1"/>
                </a:solidFill>
                <a:latin typeface="Calibri" panose="020F0502020204030204" pitchFamily="34" charset="0"/>
              </a:rPr>
              <a:t>upplies</a:t>
            </a:r>
            <a:endParaRPr lang="en-US" sz="2400" dirty="0">
              <a:solidFill>
                <a:schemeClr val="bg1"/>
              </a:solidFill>
            </a:endParaRPr>
          </a:p>
        </p:txBody>
      </p:sp>
      <p:sp>
        <p:nvSpPr>
          <p:cNvPr id="13" name="Title 12">
            <a:extLst>
              <a:ext uri="{FF2B5EF4-FFF2-40B4-BE49-F238E27FC236}">
                <a16:creationId xmlns:a16="http://schemas.microsoft.com/office/drawing/2014/main" id="{DA522467-CBD6-ADCF-FED6-F2F029D2F332}"/>
              </a:ext>
            </a:extLst>
          </p:cNvPr>
          <p:cNvSpPr>
            <a:spLocks noGrp="1"/>
          </p:cNvSpPr>
          <p:nvPr>
            <p:ph type="title"/>
          </p:nvPr>
        </p:nvSpPr>
        <p:spPr>
          <a:xfrm>
            <a:off x="513546" y="128245"/>
            <a:ext cx="9378000" cy="845600"/>
          </a:xfrm>
        </p:spPr>
        <p:txBody>
          <a:bodyPr/>
          <a:lstStyle/>
          <a:p>
            <a:r>
              <a:rPr lang="en-US" sz="4400" dirty="0">
                <a:solidFill>
                  <a:schemeClr val="bg1"/>
                </a:solidFill>
              </a:rPr>
              <a:t>Consider these no or low-cost options </a:t>
            </a:r>
            <a:br>
              <a:rPr lang="en-US" dirty="0">
                <a:solidFill>
                  <a:schemeClr val="bg1"/>
                </a:solidFill>
              </a:rPr>
            </a:br>
            <a:r>
              <a:rPr lang="en-US" sz="2800" dirty="0">
                <a:solidFill>
                  <a:schemeClr val="bg1"/>
                </a:solidFill>
              </a:rPr>
              <a:t>(*Full list compiled by Laura </a:t>
            </a:r>
            <a:r>
              <a:rPr lang="en-US" sz="2800" dirty="0" err="1">
                <a:solidFill>
                  <a:schemeClr val="bg1"/>
                </a:solidFill>
              </a:rPr>
              <a:t>Riffel</a:t>
            </a:r>
            <a:r>
              <a:rPr lang="en-US" sz="2800" dirty="0">
                <a:solidFill>
                  <a:schemeClr val="bg1"/>
                </a:solidFill>
              </a:rPr>
              <a:t>)</a:t>
            </a:r>
            <a:endParaRPr lang="en-US" dirty="0">
              <a:solidFill>
                <a:schemeClr val="bg1"/>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1023962" y="357628"/>
            <a:ext cx="5072038" cy="2865702"/>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1915214" y="3292779"/>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chemeClr val="bg1"/>
                </a:solidFill>
                <a:effectLst/>
                <a:uLnTx/>
                <a:uFillTx/>
                <a:latin typeface="Arial"/>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925322" y="382885"/>
            <a:ext cx="4763241" cy="2692465"/>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6579004" y="3220016"/>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1351031" y="3811542"/>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915214" y="6451819"/>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chemeClr val="bg1"/>
                </a:solidFill>
                <a:effectLst/>
                <a:uLnTx/>
                <a:uFillTx/>
                <a:latin typeface="Arial"/>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6925322" y="3761941"/>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8149106" y="652544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4"/>
              </a:rPr>
              <a:t>https://youtu.be/Owj81Q-dBOw</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17C2849-E052-444F-B559-E23049E43269}"/>
              </a:ext>
            </a:extLst>
          </p:cNvPr>
          <p:cNvSpPr txBox="1">
            <a:spLocks noChangeArrowheads="1"/>
          </p:cNvSpPr>
          <p:nvPr/>
        </p:nvSpPr>
        <p:spPr>
          <a:xfrm>
            <a:off x="1143690" y="1698948"/>
            <a:ext cx="10563627" cy="450698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a:t>
            </a:r>
            <a:r>
              <a:rPr lang="en-US" sz="2400" dirty="0"/>
              <a:t>Judy Cameron, 2002</a:t>
            </a:r>
            <a:r>
              <a:rPr lang="en-US" altLang="en-US" sz="2400" dirty="0"/>
              <a:t> –(Reviewed 150 studies on motivation and rewards)</a:t>
            </a:r>
            <a:endParaRPr lang="en-US" sz="2400" dirty="0"/>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a:t>
            </a:r>
            <a:r>
              <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“…our research team has conducted a series of reviews and analysis of (the reward) literature; our conclusion is that </a:t>
            </a:r>
            <a:r>
              <a:rPr kumimoji="0" lang="en-US" sz="3000" b="1" i="1"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there is no inherent negative property of reward.</a:t>
            </a:r>
            <a:r>
              <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ＭＳ Ｐゴシック" pitchFamily="-108" charset="-128"/>
              </a:rPr>
              <a:t> Our analyses indicate that the argument against the use of rewards is an overgeneralization based on a narrow set of circumstances.”</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lang="en-US" sz="1600" dirty="0">
              <a:solidFill>
                <a:schemeClr val="accent6">
                  <a:lumMod val="50000"/>
                </a:schemeClr>
              </a:solidFill>
              <a:latin typeface="Calibri" panose="020F0502020204030204"/>
              <a:ea typeface="ＭＳ Ｐゴシック" pitchFamily="-108" charset="-128"/>
            </a:endParaRPr>
          </a:p>
          <a:p>
            <a:pPr marL="228600" marR="0" lvl="0" indent="-228600" algn="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a:ea typeface="ＭＳ Ｐゴシック" pitchFamily="-108" charset="-128"/>
                <a:cs typeface="+mn-cs"/>
              </a:rPr>
              <a:t>(</a:t>
            </a:r>
            <a:r>
              <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Cameron, 2002; Cameron &amp; Pierce, 1994, 2002; Cameron</a:t>
            </a:r>
            <a:r>
              <a:rPr lang="en-US" sz="1800" dirty="0">
                <a:solidFill>
                  <a:schemeClr val="accent6">
                    <a:lumMod val="50000"/>
                  </a:schemeClr>
                </a:solidFill>
                <a:latin typeface="Calibri" panose="020F0502020204030204"/>
              </a:rPr>
              <a:t> et al.</a:t>
            </a:r>
            <a:r>
              <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 2001)</a:t>
            </a:r>
          </a:p>
        </p:txBody>
      </p:sp>
      <p:sp>
        <p:nvSpPr>
          <p:cNvPr id="2" name="Title 1">
            <a:extLst>
              <a:ext uri="{FF2B5EF4-FFF2-40B4-BE49-F238E27FC236}">
                <a16:creationId xmlns:a16="http://schemas.microsoft.com/office/drawing/2014/main" id="{BEFF9DBD-8FB5-2A4E-B587-642051CB6642}"/>
              </a:ext>
            </a:extLst>
          </p:cNvPr>
          <p:cNvSpPr>
            <a:spLocks noGrp="1"/>
          </p:cNvSpPr>
          <p:nvPr>
            <p:ph type="title"/>
          </p:nvPr>
        </p:nvSpPr>
        <p:spPr/>
        <p:txBody>
          <a:bodyPr/>
          <a:lstStyle/>
          <a:p>
            <a:r>
              <a:rPr lang="en-US" dirty="0">
                <a:solidFill>
                  <a:schemeClr val="bg1"/>
                </a:solidFill>
                <a:latin typeface="Poppins SemiBold"/>
                <a:ea typeface="ＭＳ Ｐゴシック" pitchFamily="-108" charset="-128"/>
                <a:cs typeface="ＭＳ Ｐゴシック" pitchFamily="-108" charset="-128"/>
              </a:rPr>
              <a:t>Are “Rewards” Dangerous?</a:t>
            </a:r>
            <a:br>
              <a:rPr lang="en-US" dirty="0">
                <a:solidFill>
                  <a:schemeClr val="bg1"/>
                </a:solidFill>
                <a:latin typeface="Poppins SemiBold"/>
                <a:ea typeface="ＭＳ Ｐゴシック" pitchFamily="-108" charset="-128"/>
                <a:cs typeface="ＭＳ Ｐゴシック" pitchFamily="-108" charset="-128"/>
              </a:rPr>
            </a:br>
            <a:endParaRPr lang="en-US" dirty="0">
              <a:solidFill>
                <a:schemeClr val="bg1"/>
              </a:solidFill>
            </a:endParaRPr>
          </a:p>
        </p:txBody>
      </p:sp>
    </p:spTree>
    <p:extLst>
      <p:ext uri="{BB962C8B-B14F-4D97-AF65-F5344CB8AC3E}">
        <p14:creationId xmlns:p14="http://schemas.microsoft.com/office/powerpoint/2010/main" val="16662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14660" y="2057540"/>
            <a:ext cx="6387471" cy="3365200"/>
          </a:xfrm>
        </p:spPr>
        <p:txBody>
          <a:bodyPr/>
          <a:lstStyle/>
          <a:p>
            <a:r>
              <a:rPr lang="en-US" dirty="0">
                <a:solidFill>
                  <a:schemeClr val="bg1"/>
                </a:solidFill>
              </a:rPr>
              <a:t>PBIS Review</a:t>
            </a:r>
          </a:p>
        </p:txBody>
      </p:sp>
    </p:spTree>
    <p:extLst>
      <p:ext uri="{BB962C8B-B14F-4D97-AF65-F5344CB8AC3E}">
        <p14:creationId xmlns:p14="http://schemas.microsoft.com/office/powerpoint/2010/main" val="38262238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95290" y="103502"/>
            <a:ext cx="10836835" cy="1205738"/>
          </a:xfrm>
        </p:spPr>
        <p:txBody>
          <a:bodyPr/>
          <a:lstStyle/>
          <a:p>
            <a:r>
              <a:rPr lang="en-US" dirty="0"/>
              <a:t>Engage vested partners by co-designing and revising your acknowledgement system based on data  </a:t>
            </a:r>
          </a:p>
        </p:txBody>
      </p:sp>
      <p:grpSp>
        <p:nvGrpSpPr>
          <p:cNvPr id="2" name="Group 1">
            <a:extLst>
              <a:ext uri="{FF2B5EF4-FFF2-40B4-BE49-F238E27FC236}">
                <a16:creationId xmlns:a16="http://schemas.microsoft.com/office/drawing/2014/main" id="{C4221783-E85D-18E5-560B-4717725DAFC3}"/>
              </a:ext>
            </a:extLst>
          </p:cNvPr>
          <p:cNvGrpSpPr/>
          <p:nvPr/>
        </p:nvGrpSpPr>
        <p:grpSpPr>
          <a:xfrm>
            <a:off x="1920116" y="2245154"/>
            <a:ext cx="9541897" cy="4076438"/>
            <a:chOff x="1920116" y="2245154"/>
            <a:chExt cx="9541897" cy="4076438"/>
          </a:xfrm>
        </p:grpSpPr>
        <p:graphicFrame>
          <p:nvGraphicFramePr>
            <p:cNvPr id="5" name="Diagram 4">
              <a:extLst>
                <a:ext uri="{FF2B5EF4-FFF2-40B4-BE49-F238E27FC236}">
                  <a16:creationId xmlns:a16="http://schemas.microsoft.com/office/drawing/2014/main" id="{D725B61B-892E-6348-BCCF-0355B1E829CC}"/>
                </a:ext>
              </a:extLst>
            </p:cNvPr>
            <p:cNvGraphicFramePr/>
            <p:nvPr>
              <p:extLst>
                <p:ext uri="{D42A27DB-BD31-4B8C-83A1-F6EECF244321}">
                  <p14:modId xmlns:p14="http://schemas.microsoft.com/office/powerpoint/2010/main" val="3857249335"/>
                </p:ext>
              </p:extLst>
            </p:nvPr>
          </p:nvGraphicFramePr>
          <p:xfrm>
            <a:off x="1920116" y="2245154"/>
            <a:ext cx="9541897" cy="407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eft-Right Arrow 13">
              <a:extLst>
                <a:ext uri="{FF2B5EF4-FFF2-40B4-BE49-F238E27FC236}">
                  <a16:creationId xmlns:a16="http://schemas.microsoft.com/office/drawing/2014/main" id="{FD9F84CE-7140-FA43-9B90-A563F589FEC3}"/>
                </a:ext>
              </a:extLst>
            </p:cNvPr>
            <p:cNvSpPr/>
            <p:nvPr/>
          </p:nvSpPr>
          <p:spPr>
            <a:xfrm rot="19745580">
              <a:off x="8316981" y="357612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286085" y="4213807"/>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987009" y="4250265"/>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F78E1A53-6940-CA45-8BA5-68086D07677F}"/>
                </a:ext>
              </a:extLst>
            </p:cNvPr>
            <p:cNvSpPr/>
            <p:nvPr/>
          </p:nvSpPr>
          <p:spPr>
            <a:xfrm>
              <a:off x="6215922" y="5782933"/>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8A2EECCE-3519-DD4F-8819-6DAF315A8F69}"/>
                </a:ext>
              </a:extLst>
            </p:cNvPr>
            <p:cNvSpPr/>
            <p:nvPr/>
          </p:nvSpPr>
          <p:spPr>
            <a:xfrm rot="1964744">
              <a:off x="4282388" y="3589321"/>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8320014" y="4740843"/>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220936" y="4724040"/>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a:extLst>
                <a:ext uri="{FF2B5EF4-FFF2-40B4-BE49-F238E27FC236}">
                  <a16:creationId xmlns:a16="http://schemas.microsoft.com/office/drawing/2014/main" id="{830244C2-9FE7-9F4F-AA33-A6478B197FD1}"/>
                </a:ext>
              </a:extLst>
            </p:cNvPr>
            <p:cNvSpPr/>
            <p:nvPr/>
          </p:nvSpPr>
          <p:spPr>
            <a:xfrm>
              <a:off x="6201905" y="3019547"/>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3070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8693" y="263915"/>
            <a:ext cx="9378000" cy="845600"/>
          </a:xfrm>
          <a:noFill/>
        </p:spPr>
        <p:txBody>
          <a:bodyPr/>
          <a:lstStyle/>
          <a:p>
            <a:pPr eaLnBrk="1" hangingPunct="1"/>
            <a:r>
              <a:rPr lang="en-US" sz="3600" b="1" dirty="0">
                <a:solidFill>
                  <a:schemeClr val="bg1"/>
                </a:solidFill>
                <a:ea typeface="ＭＳ Ｐゴシック" pitchFamily="-108" charset="-128"/>
                <a:cs typeface="ＭＳ Ｐゴシック" pitchFamily="-108" charset="-128"/>
              </a:rPr>
              <a:t>Considerations for the Effective Use of Rewards</a:t>
            </a:r>
          </a:p>
        </p:txBody>
      </p:sp>
      <p:sp>
        <p:nvSpPr>
          <p:cNvPr id="3" name="Content Placeholder 2"/>
          <p:cNvSpPr>
            <a:spLocks noGrp="1"/>
          </p:cNvSpPr>
          <p:nvPr>
            <p:ph idx="4294967295"/>
          </p:nvPr>
        </p:nvSpPr>
        <p:spPr>
          <a:xfrm>
            <a:off x="944380" y="1274407"/>
            <a:ext cx="10568066" cy="5066433"/>
          </a:xfrm>
        </p:spPr>
        <p:style>
          <a:lnRef idx="2">
            <a:schemeClr val="accent2"/>
          </a:lnRef>
          <a:fillRef idx="1">
            <a:schemeClr val="lt1"/>
          </a:fillRef>
          <a:effectRef idx="0">
            <a:schemeClr val="accent2"/>
          </a:effectRef>
          <a:fontRef idx="minor">
            <a:schemeClr val="dk1"/>
          </a:fontRef>
        </p:style>
        <p:txBody>
          <a:bodyPr/>
          <a:lstStyle/>
          <a:p>
            <a:pPr marL="617220" indent="-342900">
              <a:spcAft>
                <a:spcPts val="1200"/>
              </a:spcAft>
              <a:buClr>
                <a:schemeClr val="accent5">
                  <a:lumMod val="75000"/>
                </a:schemeClr>
              </a:buClr>
              <a:buSzPct val="75000"/>
            </a:pPr>
            <a:r>
              <a:rPr lang="en-US" sz="2400" dirty="0">
                <a:solidFill>
                  <a:schemeClr val="accent6">
                    <a:lumMod val="50000"/>
                  </a:schemeClr>
                </a:solidFill>
                <a:latin typeface="+mn-lt"/>
              </a:rPr>
              <a:t>Provide reinforcement consistent with students’ </a:t>
            </a:r>
            <a:r>
              <a:rPr lang="en-US" sz="2400" b="1" dirty="0">
                <a:solidFill>
                  <a:schemeClr val="accent6">
                    <a:lumMod val="50000"/>
                  </a:schemeClr>
                </a:solidFill>
                <a:latin typeface="+mn-lt"/>
              </a:rPr>
              <a:t>phase of learning</a:t>
            </a:r>
            <a:r>
              <a:rPr lang="en-US" sz="2400" dirty="0">
                <a:solidFill>
                  <a:schemeClr val="accent6">
                    <a:lumMod val="50000"/>
                  </a:schemeClr>
                </a:solidFill>
                <a:latin typeface="+mn-lt"/>
              </a:rPr>
              <a:t> (e.g., more reinforcement when a skill is new)</a:t>
            </a:r>
          </a:p>
          <a:p>
            <a:pPr marL="617220" indent="-342900">
              <a:spcAft>
                <a:spcPts val="1200"/>
              </a:spcAft>
              <a:buClr>
                <a:schemeClr val="accent5">
                  <a:lumMod val="75000"/>
                </a:schemeClr>
              </a:buClr>
              <a:buSzPct val="75000"/>
            </a:pPr>
            <a:r>
              <a:rPr lang="en-US" sz="2400" dirty="0">
                <a:solidFill>
                  <a:schemeClr val="accent6">
                    <a:lumMod val="50000"/>
                  </a:schemeClr>
                </a:solidFill>
                <a:latin typeface="+mn-lt"/>
              </a:rPr>
              <a:t>Provide reinforcement in a manner that is </a:t>
            </a:r>
            <a:r>
              <a:rPr lang="en-US" sz="2400" b="1" dirty="0">
                <a:solidFill>
                  <a:schemeClr val="accent6">
                    <a:lumMod val="50000"/>
                  </a:schemeClr>
                </a:solidFill>
                <a:latin typeface="+mn-lt"/>
              </a:rPr>
              <a:t>considerate of the student’s developmental and cultural characteristics and learning history</a:t>
            </a:r>
          </a:p>
          <a:p>
            <a:pPr marL="617220" indent="-342900">
              <a:spcAft>
                <a:spcPts val="1200"/>
              </a:spcAft>
              <a:buClr>
                <a:schemeClr val="accent5">
                  <a:lumMod val="75000"/>
                </a:schemeClr>
              </a:buClr>
              <a:buSzPct val="75000"/>
            </a:pPr>
            <a:r>
              <a:rPr lang="en-US" sz="2400" dirty="0">
                <a:solidFill>
                  <a:schemeClr val="accent6">
                    <a:lumMod val="50000"/>
                  </a:schemeClr>
                </a:solidFill>
                <a:latin typeface="+mn-lt"/>
              </a:rPr>
              <a:t>Ensure </a:t>
            </a:r>
            <a:r>
              <a:rPr lang="en-US" sz="2400" b="1" dirty="0">
                <a:solidFill>
                  <a:schemeClr val="accent6">
                    <a:lumMod val="50000"/>
                  </a:schemeClr>
                </a:solidFill>
                <a:latin typeface="+mn-lt"/>
              </a:rPr>
              <a:t>ALL students have access </a:t>
            </a:r>
            <a:r>
              <a:rPr lang="en-US" sz="2400" dirty="0">
                <a:solidFill>
                  <a:schemeClr val="accent6">
                    <a:lumMod val="50000"/>
                  </a:schemeClr>
                </a:solidFill>
                <a:latin typeface="+mn-lt"/>
              </a:rPr>
              <a:t>to acknowledgement system</a:t>
            </a:r>
          </a:p>
          <a:p>
            <a:pPr marL="617220" indent="-342900">
              <a:spcAft>
                <a:spcPts val="1200"/>
              </a:spcAft>
              <a:buClr>
                <a:schemeClr val="accent5">
                  <a:lumMod val="75000"/>
                </a:schemeClr>
              </a:buClr>
              <a:buSzPct val="75000"/>
            </a:pPr>
            <a:r>
              <a:rPr lang="en-US" sz="2400" b="1" dirty="0">
                <a:solidFill>
                  <a:schemeClr val="accent6">
                    <a:lumMod val="50000"/>
                  </a:schemeClr>
                </a:solidFill>
                <a:latin typeface="+mn-lt"/>
              </a:rPr>
              <a:t>Be Specific</a:t>
            </a:r>
            <a:r>
              <a:rPr lang="en-US" sz="2400" dirty="0">
                <a:solidFill>
                  <a:schemeClr val="accent6">
                    <a:lumMod val="50000"/>
                  </a:schemeClr>
                </a:solidFill>
                <a:latin typeface="+mn-lt"/>
              </a:rPr>
              <a:t>!</a:t>
            </a:r>
          </a:p>
          <a:p>
            <a:pPr marL="617220" indent="-342900">
              <a:spcAft>
                <a:spcPts val="1200"/>
              </a:spcAft>
              <a:buClr>
                <a:schemeClr val="accent5">
                  <a:lumMod val="75000"/>
                </a:schemeClr>
              </a:buClr>
              <a:buSzPct val="75000"/>
            </a:pPr>
            <a:r>
              <a:rPr lang="en-US" sz="2400" dirty="0">
                <a:solidFill>
                  <a:schemeClr val="accent6">
                    <a:lumMod val="50000"/>
                  </a:schemeClr>
                </a:solidFill>
                <a:latin typeface="+mn-lt"/>
              </a:rPr>
              <a:t>Provide </a:t>
            </a:r>
            <a:r>
              <a:rPr lang="en-US" sz="2400" b="1" dirty="0">
                <a:solidFill>
                  <a:schemeClr val="accent6">
                    <a:lumMod val="50000"/>
                  </a:schemeClr>
                </a:solidFill>
                <a:latin typeface="+mn-lt"/>
              </a:rPr>
              <a:t>greater attention </a:t>
            </a:r>
            <a:r>
              <a:rPr lang="en-US" sz="2400" dirty="0">
                <a:solidFill>
                  <a:schemeClr val="accent6">
                    <a:lumMod val="50000"/>
                  </a:schemeClr>
                </a:solidFill>
                <a:latin typeface="+mn-lt"/>
              </a:rPr>
              <a:t>for the contextually </a:t>
            </a:r>
            <a:r>
              <a:rPr lang="en-US" sz="2400" b="1" dirty="0">
                <a:solidFill>
                  <a:schemeClr val="accent6">
                    <a:lumMod val="50000"/>
                  </a:schemeClr>
                </a:solidFill>
                <a:latin typeface="+mn-lt"/>
              </a:rPr>
              <a:t>appropriate social skill </a:t>
            </a:r>
            <a:r>
              <a:rPr lang="en-US" sz="2400" dirty="0">
                <a:solidFill>
                  <a:schemeClr val="accent6">
                    <a:lumMod val="50000"/>
                  </a:schemeClr>
                </a:solidFill>
                <a:latin typeface="+mn-lt"/>
              </a:rPr>
              <a:t>than for the problem behavior </a:t>
            </a:r>
          </a:p>
          <a:p>
            <a:pPr marL="617220" indent="-342900">
              <a:spcAft>
                <a:spcPts val="1200"/>
              </a:spcAft>
              <a:buClr>
                <a:schemeClr val="accent5">
                  <a:lumMod val="75000"/>
                </a:schemeClr>
              </a:buClr>
              <a:buSzPct val="75000"/>
            </a:pPr>
            <a:r>
              <a:rPr lang="en-US" sz="2400" dirty="0">
                <a:solidFill>
                  <a:schemeClr val="accent6">
                    <a:lumMod val="50000"/>
                  </a:schemeClr>
                </a:solidFill>
                <a:latin typeface="+mn-lt"/>
              </a:rPr>
              <a:t>Do </a:t>
            </a:r>
            <a:r>
              <a:rPr lang="en-US" sz="2400" b="1" dirty="0">
                <a:solidFill>
                  <a:schemeClr val="accent6">
                    <a:lumMod val="50000"/>
                  </a:schemeClr>
                </a:solidFill>
                <a:latin typeface="+mn-lt"/>
              </a:rPr>
              <a:t>not</a:t>
            </a:r>
            <a:r>
              <a:rPr lang="en-US" sz="2400" dirty="0">
                <a:solidFill>
                  <a:schemeClr val="accent6">
                    <a:lumMod val="50000"/>
                  </a:schemeClr>
                </a:solidFill>
                <a:latin typeface="+mn-lt"/>
              </a:rPr>
              <a:t> use removal of positive feedback as a threat or bribe, to “encourage” social skills</a:t>
            </a:r>
          </a:p>
          <a:p>
            <a:endParaRPr lang="en-US" sz="2400" dirty="0">
              <a:solidFill>
                <a:schemeClr val="accent6">
                  <a:lumMod val="50000"/>
                </a:schemeClr>
              </a:solidFill>
            </a:endParaRPr>
          </a:p>
        </p:txBody>
      </p:sp>
    </p:spTree>
    <p:extLst>
      <p:ext uri="{BB962C8B-B14F-4D97-AF65-F5344CB8AC3E}">
        <p14:creationId xmlns:p14="http://schemas.microsoft.com/office/powerpoint/2010/main" val="4130516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202109" y="136586"/>
            <a:ext cx="8736940" cy="1280981"/>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Pts val="1400"/>
              <a:buFont typeface="Hind Vadodara"/>
              <a:buNone/>
              <a:tabLst/>
              <a:defRPr/>
            </a:pPr>
            <a:r>
              <a:rPr kumimoji="0" lang="en-US" sz="2600" b="0" i="0" u="none" strike="noStrike" kern="0" cap="none" spc="0" normalizeH="0" baseline="0" noProof="0">
                <a:ln>
                  <a:noFill/>
                </a:ln>
                <a:solidFill>
                  <a:srgbClr val="292C73">
                    <a:lumMod val="50000"/>
                  </a:srgbClr>
                </a:solidFill>
                <a:effectLst/>
                <a:uLnTx/>
                <a:uFillTx/>
                <a:latin typeface="Hind Vadodara"/>
                <a:cs typeface="Arial"/>
                <a:sym typeface="Hind Vadodara"/>
              </a:rPr>
              <a:t>For more examples drawn from schools across the state, check out the NEPBIS Exemplar Repository </a:t>
            </a:r>
            <a:r>
              <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hlinkClick r:id="rId3">
                  <a:extLst>
                    <a:ext uri="{A12FA001-AC4F-418D-AE19-62706E023703}">
                      <ahyp:hlinkClr xmlns:ahyp="http://schemas.microsoft.com/office/drawing/2018/hyperlinkcolor" val="tx"/>
                    </a:ext>
                  </a:extLst>
                </a:hlinkClick>
              </a:rPr>
              <a:t>NEPBIS Exemplar Repository</a:t>
            </a:r>
            <a:endPar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endParaRPr>
          </a:p>
        </p:txBody>
      </p:sp>
      <p:pic>
        <p:nvPicPr>
          <p:cNvPr id="8" name="Picture 4" descr="A screenshot of a computer&#10;&#10;Description automatically generated">
            <a:extLst>
              <a:ext uri="{FF2B5EF4-FFF2-40B4-BE49-F238E27FC236}">
                <a16:creationId xmlns:a16="http://schemas.microsoft.com/office/drawing/2014/main" id="{C48EEC9F-7755-244C-AD7B-9D990CCC65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2889" y="1653178"/>
            <a:ext cx="8736940" cy="4914536"/>
          </a:xfrm>
          <a:prstGeom prst="rect">
            <a:avLst/>
          </a:prstGeom>
          <a:noFill/>
        </p:spPr>
      </p:pic>
      <p:sp>
        <p:nvSpPr>
          <p:cNvPr id="2" name="TextBox 1">
            <a:extLst>
              <a:ext uri="{FF2B5EF4-FFF2-40B4-BE49-F238E27FC236}">
                <a16:creationId xmlns:a16="http://schemas.microsoft.com/office/drawing/2014/main" id="{0F599895-9F96-C445-877F-B9DFA13A5247}"/>
              </a:ext>
            </a:extLst>
          </p:cNvPr>
          <p:cNvSpPr txBox="1"/>
          <p:nvPr/>
        </p:nvSpPr>
        <p:spPr>
          <a:xfrm>
            <a:off x="551793" y="3767958"/>
            <a:ext cx="8691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a:ea typeface="+mn-ea"/>
                <a:cs typeface="+mn-cs"/>
                <a:hlinkClick r:id="rId3"/>
              </a:rPr>
              <a:t>LINK</a:t>
            </a:r>
            <a:endParaRPr kumimoji="0" lang="en-US" sz="24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093313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AA38-A7C6-2D4E-51E0-7794D67FBE03}"/>
              </a:ext>
            </a:extLst>
          </p:cNvPr>
          <p:cNvSpPr>
            <a:spLocks noGrp="1"/>
          </p:cNvSpPr>
          <p:nvPr>
            <p:ph type="title"/>
          </p:nvPr>
        </p:nvSpPr>
        <p:spPr>
          <a:xfrm>
            <a:off x="2640457" y="467463"/>
            <a:ext cx="7550891" cy="845600"/>
          </a:xfrm>
        </p:spPr>
        <p:txBody>
          <a:bodyPr wrap="square" anchor="t">
            <a:normAutofit/>
          </a:bodyPr>
          <a:lstStyle/>
          <a:p>
            <a:r>
              <a:rPr lang="en-US" dirty="0"/>
              <a:t>EQUITY CHECK</a:t>
            </a:r>
          </a:p>
        </p:txBody>
      </p:sp>
      <p:graphicFrame>
        <p:nvGraphicFramePr>
          <p:cNvPr id="5" name="Text Placeholder 2">
            <a:extLst>
              <a:ext uri="{FF2B5EF4-FFF2-40B4-BE49-F238E27FC236}">
                <a16:creationId xmlns:a16="http://schemas.microsoft.com/office/drawing/2014/main" id="{07FE4717-A534-6C73-D406-FD202B4D6083}"/>
              </a:ext>
            </a:extLst>
          </p:cNvPr>
          <p:cNvGraphicFramePr/>
          <p:nvPr>
            <p:extLst>
              <p:ext uri="{D42A27DB-BD31-4B8C-83A1-F6EECF244321}">
                <p14:modId xmlns:p14="http://schemas.microsoft.com/office/powerpoint/2010/main" val="3170247308"/>
              </p:ext>
            </p:extLst>
          </p:nvPr>
        </p:nvGraphicFramePr>
        <p:xfrm>
          <a:off x="1561672" y="1573341"/>
          <a:ext cx="10257036" cy="4410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Checkbox Checked with solid fill">
            <a:extLst>
              <a:ext uri="{FF2B5EF4-FFF2-40B4-BE49-F238E27FC236}">
                <a16:creationId xmlns:a16="http://schemas.microsoft.com/office/drawing/2014/main" id="{886F4C24-C628-8CAA-DC8A-DB66B4159A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44" y="2030541"/>
            <a:ext cx="914400" cy="914400"/>
          </a:xfrm>
          <a:prstGeom prst="rect">
            <a:avLst/>
          </a:prstGeom>
        </p:spPr>
      </p:pic>
      <p:pic>
        <p:nvPicPr>
          <p:cNvPr id="4" name="Graphic 3" descr="Checkbox Checked with solid fill">
            <a:extLst>
              <a:ext uri="{FF2B5EF4-FFF2-40B4-BE49-F238E27FC236}">
                <a16:creationId xmlns:a16="http://schemas.microsoft.com/office/drawing/2014/main" id="{CCECE472-CF0D-D745-6F4F-9E66BB0992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44" y="2679735"/>
            <a:ext cx="914400" cy="914400"/>
          </a:xfrm>
          <a:prstGeom prst="rect">
            <a:avLst/>
          </a:prstGeom>
        </p:spPr>
      </p:pic>
      <p:pic>
        <p:nvPicPr>
          <p:cNvPr id="6" name="Graphic 5" descr="Checkbox Checked with solid fill">
            <a:extLst>
              <a:ext uri="{FF2B5EF4-FFF2-40B4-BE49-F238E27FC236}">
                <a16:creationId xmlns:a16="http://schemas.microsoft.com/office/drawing/2014/main" id="{BBADE12F-44A3-3F72-E4DB-7CBF1E7D80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44" y="3321330"/>
            <a:ext cx="914400" cy="914400"/>
          </a:xfrm>
          <a:prstGeom prst="rect">
            <a:avLst/>
          </a:prstGeom>
        </p:spPr>
      </p:pic>
      <p:pic>
        <p:nvPicPr>
          <p:cNvPr id="7" name="Graphic 6" descr="Checkbox Checked with solid fill">
            <a:extLst>
              <a:ext uri="{FF2B5EF4-FFF2-40B4-BE49-F238E27FC236}">
                <a16:creationId xmlns:a16="http://schemas.microsoft.com/office/drawing/2014/main" id="{2F969023-C6B5-8FB4-32C8-21F9A66DB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44" y="3970524"/>
            <a:ext cx="914400" cy="914400"/>
          </a:xfrm>
          <a:prstGeom prst="rect">
            <a:avLst/>
          </a:prstGeom>
        </p:spPr>
      </p:pic>
      <p:pic>
        <p:nvPicPr>
          <p:cNvPr id="8" name="Graphic 7" descr="Checkbox Checked with solid fill">
            <a:extLst>
              <a:ext uri="{FF2B5EF4-FFF2-40B4-BE49-F238E27FC236}">
                <a16:creationId xmlns:a16="http://schemas.microsoft.com/office/drawing/2014/main" id="{3EC4C26C-9A7B-55B1-FCD0-1B5F4F676C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44" y="4612119"/>
            <a:ext cx="914400" cy="914400"/>
          </a:xfrm>
          <a:prstGeom prst="rect">
            <a:avLst/>
          </a:prstGeom>
        </p:spPr>
      </p:pic>
      <p:pic>
        <p:nvPicPr>
          <p:cNvPr id="9" name="Picture 2" descr="Shareholders' Equity - A Detailed Guide">
            <a:extLst>
              <a:ext uri="{FF2B5EF4-FFF2-40B4-BE49-F238E27FC236}">
                <a16:creationId xmlns:a16="http://schemas.microsoft.com/office/drawing/2014/main" id="{7D4D87DB-E418-47AB-BCF6-1AB6FF654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393" y="312201"/>
            <a:ext cx="1936999" cy="126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432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75DFC-3D8F-3834-6491-0B330AF7D93E}"/>
              </a:ext>
            </a:extLst>
          </p:cNvPr>
          <p:cNvSpPr>
            <a:spLocks noGrp="1"/>
          </p:cNvSpPr>
          <p:nvPr>
            <p:ph type="body" idx="1"/>
          </p:nvPr>
        </p:nvSpPr>
        <p:spPr>
          <a:xfrm>
            <a:off x="693833" y="1313064"/>
            <a:ext cx="4456901" cy="5216206"/>
          </a:xfrm>
        </p:spPr>
        <p:txBody>
          <a:bodyPr/>
          <a:lstStyle/>
          <a:p>
            <a:r>
              <a:rPr lang="en-US" dirty="0"/>
              <a:t>Review article to help staff with understanding how to reinforces students the correct way.</a:t>
            </a:r>
          </a:p>
          <a:p>
            <a:endParaRPr lang="en-US" dirty="0"/>
          </a:p>
          <a:p>
            <a:r>
              <a:rPr lang="en-US" dirty="0">
                <a:hlinkClick r:id="rId3"/>
              </a:rPr>
              <a:t>https://sebacademy.edc.org/5-ways-reward-students-right-way</a:t>
            </a:r>
            <a:r>
              <a:rPr lang="en-US" dirty="0"/>
              <a:t> </a:t>
            </a:r>
          </a:p>
        </p:txBody>
      </p:sp>
      <p:sp>
        <p:nvSpPr>
          <p:cNvPr id="3" name="Title 2">
            <a:extLst>
              <a:ext uri="{FF2B5EF4-FFF2-40B4-BE49-F238E27FC236}">
                <a16:creationId xmlns:a16="http://schemas.microsoft.com/office/drawing/2014/main" id="{864BC338-3708-0508-BBDE-F13736FA1E00}"/>
              </a:ext>
            </a:extLst>
          </p:cNvPr>
          <p:cNvSpPr>
            <a:spLocks noGrp="1"/>
          </p:cNvSpPr>
          <p:nvPr>
            <p:ph type="title"/>
          </p:nvPr>
        </p:nvSpPr>
        <p:spPr/>
        <p:txBody>
          <a:bodyPr/>
          <a:lstStyle/>
          <a:p>
            <a:r>
              <a:rPr lang="en-US" dirty="0"/>
              <a:t>Helpful Article</a:t>
            </a:r>
          </a:p>
        </p:txBody>
      </p:sp>
      <p:pic>
        <p:nvPicPr>
          <p:cNvPr id="5" name="Picture 4">
            <a:extLst>
              <a:ext uri="{FF2B5EF4-FFF2-40B4-BE49-F238E27FC236}">
                <a16:creationId xmlns:a16="http://schemas.microsoft.com/office/drawing/2014/main" id="{1538E58A-B762-87C8-9A20-9A937DD1A666}"/>
              </a:ext>
            </a:extLst>
          </p:cNvPr>
          <p:cNvPicPr>
            <a:picLocks noChangeAspect="1"/>
          </p:cNvPicPr>
          <p:nvPr/>
        </p:nvPicPr>
        <p:blipFill>
          <a:blip r:embed="rId4"/>
          <a:stretch>
            <a:fillRect/>
          </a:stretch>
        </p:blipFill>
        <p:spPr>
          <a:xfrm>
            <a:off x="5634978" y="0"/>
            <a:ext cx="6663088" cy="6858000"/>
          </a:xfrm>
          <a:prstGeom prst="rect">
            <a:avLst/>
          </a:prstGeom>
        </p:spPr>
      </p:pic>
      <p:pic>
        <p:nvPicPr>
          <p:cNvPr id="9" name="Picture 8">
            <a:extLst>
              <a:ext uri="{FF2B5EF4-FFF2-40B4-BE49-F238E27FC236}">
                <a16:creationId xmlns:a16="http://schemas.microsoft.com/office/drawing/2014/main" id="{8153B633-3B78-087D-53FC-2AE956529973}"/>
              </a:ext>
            </a:extLst>
          </p:cNvPr>
          <p:cNvPicPr>
            <a:picLocks noChangeAspect="1"/>
          </p:cNvPicPr>
          <p:nvPr/>
        </p:nvPicPr>
        <p:blipFill>
          <a:blip r:embed="rId5"/>
          <a:stretch>
            <a:fillRect/>
          </a:stretch>
        </p:blipFill>
        <p:spPr>
          <a:xfrm>
            <a:off x="2888022" y="4153610"/>
            <a:ext cx="2504834" cy="2504834"/>
          </a:xfrm>
          <a:prstGeom prst="rect">
            <a:avLst/>
          </a:prstGeom>
        </p:spPr>
      </p:pic>
    </p:spTree>
    <p:extLst>
      <p:ext uri="{BB962C8B-B14F-4D97-AF65-F5344CB8AC3E}">
        <p14:creationId xmlns:p14="http://schemas.microsoft.com/office/powerpoint/2010/main" val="3392491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62185" y="810168"/>
            <a:ext cx="6400482" cy="5952682"/>
          </a:xfrm>
        </p:spPr>
        <p:style>
          <a:lnRef idx="2">
            <a:schemeClr val="accent2"/>
          </a:lnRef>
          <a:fillRef idx="1">
            <a:schemeClr val="lt1"/>
          </a:fillRef>
          <a:effectRef idx="0">
            <a:schemeClr val="accent2"/>
          </a:effectRef>
          <a:fontRef idx="minor">
            <a:schemeClr val="dk1"/>
          </a:fontRef>
        </p:style>
        <p:txBody>
          <a:bodyPr/>
          <a:lstStyle/>
          <a:p>
            <a:pPr marL="203195" indent="0" eaLnBrk="1" hangingPunct="1">
              <a:lnSpc>
                <a:spcPct val="90000"/>
              </a:lnSpc>
              <a:buSzPct val="75000"/>
              <a:buNone/>
            </a:pPr>
            <a:r>
              <a:rPr lang="en-US" sz="2400" dirty="0">
                <a:solidFill>
                  <a:schemeClr val="accent6">
                    <a:lumMod val="50000"/>
                  </a:schemeClr>
                </a:solidFill>
                <a:ea typeface="ＭＳ Ｐゴシック" pitchFamily="-108" charset="-128"/>
                <a:cs typeface="ＭＳ Ｐゴシック" pitchFamily="-108" charset="-128"/>
              </a:rPr>
              <a:t>As a team:</a:t>
            </a:r>
          </a:p>
          <a:p>
            <a:pPr marL="203195" indent="0" eaLnBrk="1" hangingPunct="1">
              <a:lnSpc>
                <a:spcPct val="90000"/>
              </a:lnSpc>
              <a:buSzPct val="75000"/>
              <a:buNone/>
            </a:pPr>
            <a:endParaRPr lang="en-US" sz="2200" dirty="0">
              <a:solidFill>
                <a:schemeClr val="accent6">
                  <a:lumMod val="50000"/>
                </a:schemeClr>
              </a:solidFill>
              <a:ea typeface="ＭＳ Ｐゴシック" pitchFamily="-108" charset="-128"/>
              <a:cs typeface="ＭＳ Ｐゴシック" pitchFamily="-108" charset="-128"/>
            </a:endParaRPr>
          </a:p>
          <a:p>
            <a:pPr marL="546095" indent="-342900" eaLnBrk="1" hangingPunct="1">
              <a:spcBef>
                <a:spcPts val="600"/>
              </a:spcBef>
              <a:spcAft>
                <a:spcPts val="600"/>
              </a:spcAft>
              <a:buSzPct val="100000"/>
              <a:buFont typeface="Arial" panose="020B0604020202020204" pitchFamily="34" charset="0"/>
              <a:buChar char="•"/>
            </a:pPr>
            <a:r>
              <a:rPr lang="en-US" sz="2200" dirty="0">
                <a:solidFill>
                  <a:schemeClr val="accent6">
                    <a:lumMod val="50000"/>
                  </a:schemeClr>
                </a:solidFill>
                <a:ea typeface="ＭＳ Ｐゴシック" pitchFamily="-108" charset="-128"/>
                <a:cs typeface="ＭＳ Ｐゴシック" pitchFamily="-108" charset="-128"/>
              </a:rPr>
              <a:t>Begin drafting your </a:t>
            </a:r>
            <a:r>
              <a:rPr lang="en-US" sz="2200" b="1" dirty="0">
                <a:solidFill>
                  <a:schemeClr val="accent6">
                    <a:lumMod val="50000"/>
                  </a:schemeClr>
                </a:solidFill>
                <a:ea typeface="ＭＳ Ｐゴシック" pitchFamily="-108" charset="-128"/>
                <a:cs typeface="ＭＳ Ｐゴシック" pitchFamily="-108" charset="-128"/>
              </a:rPr>
              <a:t>Acknowledgements Worksheet </a:t>
            </a:r>
            <a:r>
              <a:rPr lang="en-US" sz="2200" dirty="0">
                <a:solidFill>
                  <a:schemeClr val="accent6">
                    <a:lumMod val="50000"/>
                  </a:schemeClr>
                </a:solidFill>
                <a:ea typeface="ＭＳ Ｐゴシック" pitchFamily="-108" charset="-128"/>
                <a:cs typeface="ＭＳ Ｐゴシック" pitchFamily="-108" charset="-128"/>
              </a:rPr>
              <a:t>by listing what acknowledgements you currently have at your school for STUDENTS and STAFF.</a:t>
            </a:r>
          </a:p>
          <a:p>
            <a:pPr marL="546095" indent="-342900" eaLnBrk="1" hangingPunct="1">
              <a:spcBef>
                <a:spcPts val="600"/>
              </a:spcBef>
              <a:spcAft>
                <a:spcPts val="600"/>
              </a:spcAft>
              <a:buSzPct val="100000"/>
              <a:buFont typeface="Arial" panose="020B0604020202020204" pitchFamily="34" charset="0"/>
              <a:buChar char="•"/>
            </a:pPr>
            <a:r>
              <a:rPr lang="en-US" sz="2200" dirty="0">
                <a:solidFill>
                  <a:schemeClr val="accent6">
                    <a:lumMod val="50000"/>
                  </a:schemeClr>
                </a:solidFill>
                <a:ea typeface="ＭＳ Ｐゴシック" pitchFamily="-108" charset="-128"/>
                <a:cs typeface="ＭＳ Ｐゴシック" pitchFamily="-108" charset="-128"/>
              </a:rPr>
              <a:t>Consider what is missing/you would like to add.  i.e. “Grade level” “Most Improved” Class-wide, Building-wide.</a:t>
            </a:r>
          </a:p>
          <a:p>
            <a:pPr marL="546095" indent="-342900">
              <a:spcBef>
                <a:spcPts val="600"/>
              </a:spcBef>
              <a:spcAft>
                <a:spcPts val="600"/>
              </a:spcAft>
              <a:buSzPct val="100000"/>
              <a:buFont typeface="Arial" panose="020B0604020202020204" pitchFamily="34" charset="0"/>
              <a:buChar char="•"/>
            </a:pPr>
            <a:r>
              <a:rPr lang="en-US" sz="2200" u="sng" dirty="0">
                <a:solidFill>
                  <a:schemeClr val="accent6">
                    <a:lumMod val="50000"/>
                  </a:schemeClr>
                </a:solidFill>
                <a:ea typeface="ＭＳ Ｐゴシック" pitchFamily="-108" charset="-128"/>
                <a:cs typeface="ＭＳ Ｐゴシック" pitchFamily="-108" charset="-128"/>
              </a:rPr>
              <a:t>Review this resource </a:t>
            </a:r>
            <a:r>
              <a:rPr lang="en-US" sz="2200" u="sng" dirty="0">
                <a:solidFill>
                  <a:schemeClr val="accent6">
                    <a:lumMod val="50000"/>
                  </a:schemeClr>
                </a:solidFill>
                <a:ea typeface="ＭＳ Ｐゴシック" pitchFamily="-108" charset="-128"/>
                <a:cs typeface="ＭＳ Ｐゴシック" pitchFamily="-108" charset="-128"/>
                <a:hlinkClick r:id="rId3"/>
              </a:rPr>
              <a:t>“</a:t>
            </a: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rPr>
              <a:t>5 Ways to Reward Students the Right Way”</a:t>
            </a:r>
            <a:endParaRPr lang="en-US" sz="2200" u="sng" dirty="0">
              <a:solidFill>
                <a:schemeClr val="accent6">
                  <a:lumMod val="50000"/>
                </a:schemeClr>
              </a:solidFill>
              <a:ea typeface="ＭＳ Ｐゴシック" pitchFamily="-108" charset="-128"/>
              <a:cs typeface="ＭＳ Ｐゴシック" pitchFamily="-108" charset="-128"/>
            </a:endParaRPr>
          </a:p>
          <a:p>
            <a:pPr marL="546095" indent="-342900" eaLnBrk="1" hangingPunct="1">
              <a:spcBef>
                <a:spcPts val="600"/>
              </a:spcBef>
              <a:spcAft>
                <a:spcPts val="600"/>
              </a:spcAft>
              <a:buSzPct val="100000"/>
              <a:buFont typeface="Arial" panose="020B0604020202020204" pitchFamily="34" charset="0"/>
              <a:buChar char="•"/>
            </a:pPr>
            <a:r>
              <a:rPr lang="en-US" sz="2200" u="sng" dirty="0">
                <a:solidFill>
                  <a:schemeClr val="accent6">
                    <a:lumMod val="50000"/>
                  </a:schemeClr>
                </a:solidFill>
                <a:ea typeface="ＭＳ Ｐゴシック" pitchFamily="-108" charset="-128"/>
                <a:cs typeface="ＭＳ Ｐゴシック" pitchFamily="-108" charset="-128"/>
              </a:rPr>
              <a:t>Remember to add this to your staff presentation. </a:t>
            </a:r>
          </a:p>
          <a:p>
            <a:pPr marL="546095" indent="-342900" eaLnBrk="1" hangingPunct="1">
              <a:spcBef>
                <a:spcPts val="600"/>
              </a:spcBef>
              <a:spcAft>
                <a:spcPts val="600"/>
              </a:spcAft>
              <a:buSzPct val="100000"/>
              <a:buFont typeface="Arial" panose="020B0604020202020204" pitchFamily="34" charset="0"/>
              <a:buChar char="•"/>
            </a:pPr>
            <a:r>
              <a:rPr lang="en-US" sz="2200" dirty="0">
                <a:solidFill>
                  <a:schemeClr val="accent6">
                    <a:lumMod val="50000"/>
                  </a:schemeClr>
                </a:solidFill>
                <a:ea typeface="ＭＳ Ｐゴシック" pitchFamily="-108" charset="-128"/>
                <a:cs typeface="ＭＳ Ｐゴシック" pitchFamily="-108" charset="-128"/>
              </a:rPr>
              <a:t>Present 2-3 “</a:t>
            </a:r>
            <a:r>
              <a:rPr lang="en-US" sz="2200" b="1" dirty="0">
                <a:solidFill>
                  <a:schemeClr val="accent6">
                    <a:lumMod val="50000"/>
                  </a:schemeClr>
                </a:solidFill>
                <a:ea typeface="ＭＳ Ｐゴシック" pitchFamily="-108" charset="-128"/>
                <a:cs typeface="ＭＳ Ｐゴシック" pitchFamily="-108" charset="-128"/>
              </a:rPr>
              <a:t>big ideas</a:t>
            </a:r>
            <a:r>
              <a:rPr lang="en-US" sz="2200" dirty="0">
                <a:solidFill>
                  <a:schemeClr val="accent6">
                    <a:lumMod val="50000"/>
                  </a:schemeClr>
                </a:solidFill>
                <a:ea typeface="ＭＳ Ｐゴシック" pitchFamily="-108" charset="-128"/>
                <a:cs typeface="ＭＳ Ｐゴシック" pitchFamily="-108" charset="-128"/>
              </a:rPr>
              <a:t>” from your group (1 min. reports) </a:t>
            </a:r>
          </a:p>
          <a:p>
            <a:pPr marL="203195" indent="0">
              <a:spcAft>
                <a:spcPts val="600"/>
              </a:spcAft>
              <a:buSzPct val="75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06900" y="119638"/>
            <a:ext cx="11017648" cy="845600"/>
          </a:xfrm>
        </p:spPr>
        <p:txBody>
          <a:bodyPr/>
          <a:lstStyle/>
          <a:p>
            <a:r>
              <a:rPr lang="en-US" sz="3600" b="1" dirty="0">
                <a:solidFill>
                  <a:schemeClr val="bg1"/>
                </a:solidFill>
              </a:rPr>
              <a:t>ACTIVITY: School-Wide Acknowledgements </a:t>
            </a:r>
            <a:endParaRPr lang="en-US" sz="3600"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330584" y="5980548"/>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533059" y="6180269"/>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30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pic>
        <p:nvPicPr>
          <p:cNvPr id="3" name="Picture 2">
            <a:extLst>
              <a:ext uri="{FF2B5EF4-FFF2-40B4-BE49-F238E27FC236}">
                <a16:creationId xmlns:a16="http://schemas.microsoft.com/office/drawing/2014/main" id="{579CF52A-1EFA-CE16-1105-08EDAA5BF2C4}"/>
              </a:ext>
            </a:extLst>
          </p:cNvPr>
          <p:cNvPicPr>
            <a:picLocks noChangeAspect="1"/>
          </p:cNvPicPr>
          <p:nvPr/>
        </p:nvPicPr>
        <p:blipFill>
          <a:blip r:embed="rId5"/>
          <a:stretch>
            <a:fillRect/>
          </a:stretch>
        </p:blipFill>
        <p:spPr>
          <a:xfrm>
            <a:off x="6803058" y="1237268"/>
            <a:ext cx="5139413" cy="4262808"/>
          </a:xfrm>
          <a:prstGeom prst="rect">
            <a:avLst/>
          </a:prstGeom>
        </p:spPr>
      </p:pic>
    </p:spTree>
    <p:extLst>
      <p:ext uri="{BB962C8B-B14F-4D97-AF65-F5344CB8AC3E}">
        <p14:creationId xmlns:p14="http://schemas.microsoft.com/office/powerpoint/2010/main" val="464643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407001" y="3946172"/>
            <a:ext cx="7698616" cy="2154763"/>
          </a:xfrm>
          <a:prstGeom prst="rect">
            <a:avLst/>
          </a:prstGeom>
        </p:spPr>
        <p:txBody>
          <a:bodyPr spcFirstLastPara="1" wrap="square" lIns="121900" tIns="121900" rIns="121900" bIns="121900" anchor="ctr" anchorCtr="0">
            <a:noAutofit/>
          </a:bodyPr>
          <a:lstStyle/>
          <a:p>
            <a:r>
              <a:rPr lang="en-US" sz="4800" b="1"/>
              <a:t>TFI SELF-ASSESSMENT</a:t>
            </a:r>
            <a:endParaRPr lang="en-US"/>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3096685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5D199-35E3-5640-85D8-53E381A25237}"/>
              </a:ext>
            </a:extLst>
          </p:cNvPr>
          <p:cNvSpPr>
            <a:spLocks noGrp="1"/>
          </p:cNvSpPr>
          <p:nvPr>
            <p:ph type="title"/>
          </p:nvPr>
        </p:nvSpPr>
        <p:spPr>
          <a:xfrm>
            <a:off x="216910" y="311372"/>
            <a:ext cx="11517889" cy="845600"/>
          </a:xfrm>
        </p:spPr>
        <p:txBody>
          <a:bodyPr/>
          <a:lstStyle/>
          <a:p>
            <a:r>
              <a:rPr lang="en-US" sz="2800">
                <a:solidFill>
                  <a:schemeClr val="bg1"/>
                </a:solidFill>
              </a:rPr>
              <a:t>As you build your PBIS framework, it is important to recognize what is already in place and where you aim to be!</a:t>
            </a:r>
          </a:p>
        </p:txBody>
      </p:sp>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1548612"/>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3124199" y="1963601"/>
            <a:ext cx="8610600"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3009112" y="4699212"/>
            <a:ext cx="2722220"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6153444" y="4671197"/>
            <a:ext cx="2552109"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9182888" y="4670381"/>
            <a:ext cx="255210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Evaluation</a:t>
            </a:r>
          </a:p>
        </p:txBody>
      </p:sp>
      <p:pic>
        <p:nvPicPr>
          <p:cNvPr id="4" name="Picture 3">
            <a:extLst>
              <a:ext uri="{FF2B5EF4-FFF2-40B4-BE49-F238E27FC236}">
                <a16:creationId xmlns:a16="http://schemas.microsoft.com/office/drawing/2014/main" id="{A76C1300-56DC-DC41-A2D6-DC1C3974E8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119" y="4666227"/>
            <a:ext cx="1286321" cy="1286321"/>
          </a:xfrm>
          <a:prstGeom prst="rect">
            <a:avLst/>
          </a:prstGeom>
        </p:spPr>
      </p:pic>
      <p:sp>
        <p:nvSpPr>
          <p:cNvPr id="9" name="Rectangle 8">
            <a:extLst>
              <a:ext uri="{FF2B5EF4-FFF2-40B4-BE49-F238E27FC236}">
                <a16:creationId xmlns:a16="http://schemas.microsoft.com/office/drawing/2014/main" id="{2BF51130-29A9-3444-B671-9BAE5A1B1506}"/>
              </a:ext>
            </a:extLst>
          </p:cNvPr>
          <p:cNvSpPr/>
          <p:nvPr/>
        </p:nvSpPr>
        <p:spPr>
          <a:xfrm>
            <a:off x="5846618" y="4339890"/>
            <a:ext cx="6082146" cy="2393419"/>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45454">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45454">
                    <a:lumMod val="50000"/>
                  </a:srgbClr>
                </a:solidFill>
                <a:effectLst/>
                <a:uLnTx/>
                <a:uFillTx/>
                <a:latin typeface="Arial"/>
                <a:ea typeface="+mn-ea"/>
                <a:cs typeface="+mn-cs"/>
              </a:rPr>
              <a:t>Only Tier 1 will be required for MA Academy.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45454">
                    <a:lumMod val="50000"/>
                  </a:srgbClr>
                </a:solidFill>
                <a:effectLst/>
                <a:uLnTx/>
                <a:uFillTx/>
                <a:latin typeface="Arial"/>
                <a:ea typeface="+mn-ea"/>
                <a:cs typeface="+mn-cs"/>
              </a:rPr>
              <a:t>Your team can choose to complete the additional tiers.</a:t>
            </a:r>
          </a:p>
        </p:txBody>
      </p:sp>
    </p:spTree>
    <p:extLst>
      <p:ext uri="{BB962C8B-B14F-4D97-AF65-F5344CB8AC3E}">
        <p14:creationId xmlns:p14="http://schemas.microsoft.com/office/powerpoint/2010/main" val="21812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644" y="537045"/>
            <a:ext cx="2280073" cy="2951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CB820F-F70C-6E4E-A733-87E8E39DB3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44986" y="1223962"/>
            <a:ext cx="8839199" cy="5188628"/>
          </a:xfrm>
          <a:prstGeom prst="rect">
            <a:avLst/>
          </a:prstGeom>
          <a:ln>
            <a:solidFill>
              <a:schemeClr val="accent6">
                <a:lumMod val="50000"/>
              </a:schemeClr>
            </a:solidFill>
          </a:ln>
        </p:spPr>
      </p:pic>
      <p:sp>
        <p:nvSpPr>
          <p:cNvPr id="2" name="Oval 1">
            <a:extLst>
              <a:ext uri="{FF2B5EF4-FFF2-40B4-BE49-F238E27FC236}">
                <a16:creationId xmlns:a16="http://schemas.microsoft.com/office/drawing/2014/main" id="{AF6CB7C4-17F7-9648-B727-807D76B96860}"/>
              </a:ext>
            </a:extLst>
          </p:cNvPr>
          <p:cNvSpPr/>
          <p:nvPr/>
        </p:nvSpPr>
        <p:spPr>
          <a:xfrm>
            <a:off x="8017205" y="5001405"/>
            <a:ext cx="671513"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sp>
        <p:nvSpPr>
          <p:cNvPr id="6" name="Oval 5">
            <a:extLst>
              <a:ext uri="{FF2B5EF4-FFF2-40B4-BE49-F238E27FC236}">
                <a16:creationId xmlns:a16="http://schemas.microsoft.com/office/drawing/2014/main" id="{2E91933C-18C0-B34A-AFA0-E98BC0CCA1C3}"/>
              </a:ext>
            </a:extLst>
          </p:cNvPr>
          <p:cNvSpPr/>
          <p:nvPr/>
        </p:nvSpPr>
        <p:spPr>
          <a:xfrm>
            <a:off x="8007559" y="3950325"/>
            <a:ext cx="685800"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92CE0E61-27FB-0849-9EF4-B4F4FEBFDEFB}"/>
              </a:ext>
            </a:extLst>
          </p:cNvPr>
          <p:cNvSpPr/>
          <p:nvPr/>
        </p:nvSpPr>
        <p:spPr>
          <a:xfrm>
            <a:off x="8002919" y="2899245"/>
            <a:ext cx="685800"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356393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ADE8CFF-59C3-4DC6-AF00-F8463806F472}"/>
              </a:ext>
            </a:extLst>
          </p:cNvPr>
          <p:cNvSpPr>
            <a:spLocks noGrp="1"/>
          </p:cNvSpPr>
          <p:nvPr>
            <p:ph type="title"/>
          </p:nvPr>
        </p:nvSpPr>
        <p:spPr>
          <a:xfrm>
            <a:off x="89424" y="340140"/>
            <a:ext cx="9378000" cy="845600"/>
          </a:xfrm>
        </p:spPr>
        <p:txBody>
          <a:bodyPr/>
          <a:lstStyle/>
          <a:p>
            <a:r>
              <a:rPr lang="en-US" b="1" dirty="0">
                <a:latin typeface="Arial" panose="020B0604020202020204" pitchFamily="34" charset="0"/>
                <a:cs typeface="Arial" panose="020B0604020202020204" pitchFamily="34" charset="0"/>
              </a:rPr>
              <a:t>School-wide PBIS is a...</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64671714"/>
              </p:ext>
            </p:extLst>
          </p:nvPr>
        </p:nvGraphicFramePr>
        <p:xfrm>
          <a:off x="2211860" y="1618735"/>
          <a:ext cx="7514350" cy="447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70451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BD521-ADD6-4034-97F0-B7D76D27596A}"/>
              </a:ext>
            </a:extLst>
          </p:cNvPr>
          <p:cNvSpPr>
            <a:spLocks noGrp="1"/>
          </p:cNvSpPr>
          <p:nvPr>
            <p:ph type="title"/>
          </p:nvPr>
        </p:nvSpPr>
        <p:spPr>
          <a:xfrm>
            <a:off x="415600" y="593367"/>
            <a:ext cx="11360800" cy="763600"/>
          </a:xfrm>
        </p:spPr>
        <p:txBody>
          <a:bodyPr wrap="square" anchor="t">
            <a:normAutofit/>
          </a:bodyPr>
          <a:lstStyle/>
          <a:p>
            <a:r>
              <a:rPr lang="en-US" b="1"/>
              <a:t>TFI Quick Check Tip Sheet</a:t>
            </a:r>
            <a:endParaRPr lang="en-US"/>
          </a:p>
        </p:txBody>
      </p:sp>
      <p:pic>
        <p:nvPicPr>
          <p:cNvPr id="2" name="Picture 3" descr="Table&#10;&#10;Description automatically generated">
            <a:extLst>
              <a:ext uri="{FF2B5EF4-FFF2-40B4-BE49-F238E27FC236}">
                <a16:creationId xmlns:a16="http://schemas.microsoft.com/office/drawing/2014/main" id="{27066892-B183-4FD7-A33B-B005257CAE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621" y="1455058"/>
            <a:ext cx="4429687" cy="507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Placeholder 5">
            <a:extLst>
              <a:ext uri="{FF2B5EF4-FFF2-40B4-BE49-F238E27FC236}">
                <a16:creationId xmlns:a16="http://schemas.microsoft.com/office/drawing/2014/main" id="{A52A3120-4A3C-46EB-B0EF-A0AD72E06AD5}"/>
              </a:ext>
            </a:extLst>
          </p:cNvPr>
          <p:cNvSpPr>
            <a:spLocks noGrp="1"/>
          </p:cNvSpPr>
          <p:nvPr>
            <p:ph sz="half" idx="2"/>
          </p:nvPr>
        </p:nvSpPr>
        <p:spPr>
          <a:xfrm>
            <a:off x="5978579" y="2589552"/>
            <a:ext cx="5384800" cy="2237281"/>
          </a:xfrm>
        </p:spPr>
        <p:txBody>
          <a:bodyPr wrap="square" anchor="t">
            <a:normAutofit/>
          </a:bodyPr>
          <a:lstStyle/>
          <a:p>
            <a:pPr marL="168910" indent="0" algn="ctr">
              <a:spcAft>
                <a:spcPts val="600"/>
              </a:spcAft>
              <a:buNone/>
            </a:pPr>
            <a:r>
              <a:rPr lang="en-US" dirty="0"/>
              <a:t>This guide can assist in (1) identifying scoring for each item and (2) action planning on times that need support!</a:t>
            </a:r>
          </a:p>
          <a:p>
            <a:pPr marL="168910" indent="0" algn="ctr">
              <a:spcAft>
                <a:spcPts val="600"/>
              </a:spcAft>
              <a:buNone/>
            </a:pPr>
            <a:endParaRPr lang="en-US" dirty="0"/>
          </a:p>
        </p:txBody>
      </p:sp>
      <p:sp>
        <p:nvSpPr>
          <p:cNvPr id="8" name="TextBox 7">
            <a:extLst>
              <a:ext uri="{FF2B5EF4-FFF2-40B4-BE49-F238E27FC236}">
                <a16:creationId xmlns:a16="http://schemas.microsoft.com/office/drawing/2014/main" id="{1C26E6F8-87D2-BC4D-A88D-669AE21D128B}"/>
              </a:ext>
            </a:extLst>
          </p:cNvPr>
          <p:cNvSpPr txBox="1"/>
          <p:nvPr/>
        </p:nvSpPr>
        <p:spPr>
          <a:xfrm>
            <a:off x="323850" y="175825"/>
            <a:ext cx="184731"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1179512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5C7099-DF50-4D60-8A9A-36F21F96326B}"/>
              </a:ext>
            </a:extLst>
          </p:cNvPr>
          <p:cNvPicPr>
            <a:picLocks noChangeAspect="1"/>
          </p:cNvPicPr>
          <p:nvPr/>
        </p:nvPicPr>
        <p:blipFill>
          <a:blip r:embed="rId3"/>
          <a:stretch>
            <a:fillRect/>
          </a:stretch>
        </p:blipFill>
        <p:spPr>
          <a:xfrm>
            <a:off x="5075608" y="850231"/>
            <a:ext cx="3554758" cy="5889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35908" y="255162"/>
            <a:ext cx="11365530" cy="845600"/>
          </a:xfrm>
        </p:spPr>
        <p:txBody>
          <a:bodyPr/>
          <a:lstStyle/>
          <a:p>
            <a:r>
              <a:rPr lang="en-US" sz="3200" b="1"/>
              <a:t>ACTIVITY: Tiered Fidelity Inventory (Self-Assessment)</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www.pbisapps.</a:t>
            </a:r>
            <a:r>
              <a:rPr lang="en-US" sz="2400" kern="0"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PBIS Assessment 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Take Survey </a:t>
            </a:r>
          </a:p>
        </p:txBody>
      </p:sp>
      <p:sp>
        <p:nvSpPr>
          <p:cNvPr id="53" name="TextBox 52">
            <a:extLst>
              <a:ext uri="{FF2B5EF4-FFF2-40B4-BE49-F238E27FC236}">
                <a16:creationId xmlns:a16="http://schemas.microsoft.com/office/drawing/2014/main" id="{1470B414-8ECE-FC4A-845C-88546DEBF4E5}"/>
              </a:ext>
            </a:extLst>
          </p:cNvPr>
          <p:cNvSpPr txBox="1"/>
          <p:nvPr/>
        </p:nvSpPr>
        <p:spPr>
          <a:xfrm>
            <a:off x="116937" y="4788369"/>
            <a:ext cx="4207493" cy="156966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lIns="91440" tIns="45720" rIns="91440" bIns="45720" anchor="t">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a:ln>
                  <a:noFill/>
                </a:ln>
                <a:solidFill>
                  <a:srgbClr val="0D0F41"/>
                </a:solidFill>
                <a:effectLst/>
                <a:uLnTx/>
                <a:uFillTx/>
                <a:latin typeface="Calibri"/>
                <a:ea typeface="+mn-ea"/>
                <a:cs typeface="Calibri"/>
              </a:rPr>
              <a:t>This is a self-assessment and will be completed throughout implementation to promote fidelity and action planning</a:t>
            </a: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sp>
        <p:nvSpPr>
          <p:cNvPr id="6" name="Rectangle: Rounded Corners 5">
            <a:extLst>
              <a:ext uri="{FF2B5EF4-FFF2-40B4-BE49-F238E27FC236}">
                <a16:creationId xmlns:a16="http://schemas.microsoft.com/office/drawing/2014/main" id="{4E86C7BC-C9E0-4C6C-A3FA-92145E63FFA2}"/>
              </a:ext>
            </a:extLst>
          </p:cNvPr>
          <p:cNvSpPr/>
          <p:nvPr/>
        </p:nvSpPr>
        <p:spPr>
          <a:xfrm>
            <a:off x="9361935" y="5577329"/>
            <a:ext cx="2278877" cy="118928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Arial"/>
                <a:ea typeface="+mn-ea"/>
                <a:cs typeface="Arial"/>
              </a:rPr>
              <a:t>Select Tier 1 for today's self-assessment</a:t>
            </a: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7" name="Arrow: Left 6">
            <a:extLst>
              <a:ext uri="{FF2B5EF4-FFF2-40B4-BE49-F238E27FC236}">
                <a16:creationId xmlns:a16="http://schemas.microsoft.com/office/drawing/2014/main" id="{9EF7D59D-91CE-4B6C-A42B-AD67B56E4551}"/>
              </a:ext>
            </a:extLst>
          </p:cNvPr>
          <p:cNvSpPr/>
          <p:nvPr/>
        </p:nvSpPr>
        <p:spPr>
          <a:xfrm>
            <a:off x="6001173" y="5921220"/>
            <a:ext cx="3287504" cy="519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Left 8">
            <a:extLst>
              <a:ext uri="{FF2B5EF4-FFF2-40B4-BE49-F238E27FC236}">
                <a16:creationId xmlns:a16="http://schemas.microsoft.com/office/drawing/2014/main" id="{42D5782D-9714-490F-85C0-4DD053E9A4D1}"/>
              </a:ext>
            </a:extLst>
          </p:cNvPr>
          <p:cNvSpPr/>
          <p:nvPr/>
        </p:nvSpPr>
        <p:spPr>
          <a:xfrm rot="-2280000">
            <a:off x="7287699" y="3462442"/>
            <a:ext cx="2147742" cy="519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5CDB5247-77B6-4FD8-B3F2-62906C6D92B0}"/>
              </a:ext>
            </a:extLst>
          </p:cNvPr>
          <p:cNvSpPr/>
          <p:nvPr/>
        </p:nvSpPr>
        <p:spPr>
          <a:xfrm>
            <a:off x="9321839" y="2406580"/>
            <a:ext cx="2278877" cy="1189289"/>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Arial"/>
                <a:ea typeface="+mn-ea"/>
                <a:cs typeface="Arial"/>
              </a:rPr>
              <a:t>Select Team without external coach</a:t>
            </a: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2" name="Arrow: Left 11">
            <a:extLst>
              <a:ext uri="{FF2B5EF4-FFF2-40B4-BE49-F238E27FC236}">
                <a16:creationId xmlns:a16="http://schemas.microsoft.com/office/drawing/2014/main" id="{624C4860-DA89-4421-BA50-FA171D4846A7}"/>
              </a:ext>
            </a:extLst>
          </p:cNvPr>
          <p:cNvSpPr/>
          <p:nvPr/>
        </p:nvSpPr>
        <p:spPr>
          <a:xfrm rot="20400000">
            <a:off x="7682605" y="4625374"/>
            <a:ext cx="1727329" cy="519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197EFF1E-6D4D-4067-B235-00052AC06CEC}"/>
              </a:ext>
            </a:extLst>
          </p:cNvPr>
          <p:cNvSpPr/>
          <p:nvPr/>
        </p:nvSpPr>
        <p:spPr>
          <a:xfrm>
            <a:off x="9365631" y="3965614"/>
            <a:ext cx="2278877" cy="1189289"/>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Arial"/>
                <a:ea typeface="+mn-ea"/>
                <a:cs typeface="Arial"/>
              </a:rPr>
              <a:t>Select TFI Walkthrough Tool not completed</a:t>
            </a:r>
            <a:br>
              <a:rPr kumimoji="0" lang="en-US" sz="1800" b="0" i="0" u="none" strike="noStrike" kern="1200" cap="none" spc="0" normalizeH="0" baseline="0" noProof="0">
                <a:ln>
                  <a:noFill/>
                </a:ln>
                <a:solidFill>
                  <a:srgbClr val="0D0F41"/>
                </a:solidFill>
                <a:effectLst/>
                <a:uLnTx/>
                <a:uFillTx/>
                <a:latin typeface="Arial"/>
                <a:ea typeface="+mn-ea"/>
                <a:cs typeface="Arial"/>
              </a:rPr>
            </a:br>
            <a:r>
              <a:rPr kumimoji="0" lang="en-US" sz="1800" b="0" i="0" u="none" strike="noStrike" kern="1200" cap="none" spc="0" normalizeH="0" baseline="0" noProof="0">
                <a:ln>
                  <a:noFill/>
                </a:ln>
                <a:solidFill>
                  <a:srgbClr val="0D0F41"/>
                </a:solidFill>
                <a:effectLst/>
                <a:uLnTx/>
                <a:uFillTx/>
                <a:latin typeface="Arial"/>
                <a:ea typeface="+mn-ea"/>
                <a:cs typeface="Arial"/>
              </a:rPr>
              <a:t>(</a:t>
            </a:r>
            <a:r>
              <a:rPr kumimoji="0" lang="en-US" sz="1800" b="0" i="1" u="none" strike="noStrike" kern="1200" cap="none" spc="0" normalizeH="0" baseline="0" noProof="0">
                <a:ln>
                  <a:noFill/>
                </a:ln>
                <a:solidFill>
                  <a:srgbClr val="0D0F41"/>
                </a:solidFill>
                <a:effectLst/>
                <a:uLnTx/>
                <a:uFillTx/>
                <a:latin typeface="Arial"/>
                <a:ea typeface="+mn-ea"/>
                <a:cs typeface="Arial"/>
              </a:rPr>
              <a:t>if not completed</a:t>
            </a:r>
            <a:r>
              <a:rPr kumimoji="0" lang="en-US" sz="1800" b="0" i="0" u="none" strike="noStrike" kern="1200" cap="none" spc="0" normalizeH="0" baseline="0" noProof="0">
                <a:ln>
                  <a:noFill/>
                </a:ln>
                <a:solidFill>
                  <a:srgbClr val="0D0F41"/>
                </a:solidFill>
                <a:effectLst/>
                <a:uLnTx/>
                <a:uFillTx/>
                <a:latin typeface="Arial"/>
                <a:ea typeface="+mn-ea"/>
                <a:cs typeface="Arial"/>
              </a:rPr>
              <a:t>)</a:t>
            </a:r>
          </a:p>
        </p:txBody>
      </p:sp>
    </p:spTree>
    <p:extLst>
      <p:ext uri="{BB962C8B-B14F-4D97-AF65-F5344CB8AC3E}">
        <p14:creationId xmlns:p14="http://schemas.microsoft.com/office/powerpoint/2010/main" val="129119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1654A24-3361-634B-A300-B99B05D9D4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9799" y="279015"/>
            <a:ext cx="4305803" cy="276013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6B042EA-1240-2740-83F1-23D39D6ADD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8604" y="3623740"/>
            <a:ext cx="4305803" cy="276013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0732F9-42FC-B24E-A21A-674AF5D7A5C2}"/>
              </a:ext>
            </a:extLst>
          </p:cNvPr>
          <p:cNvSpPr txBox="1"/>
          <p:nvPr/>
        </p:nvSpPr>
        <p:spPr>
          <a:xfrm>
            <a:off x="2510405" y="3004722"/>
            <a:ext cx="339349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1" charset="0"/>
                <a:ea typeface="ＭＳ Ｐゴシック" pitchFamily="-108" charset="-128"/>
                <a:cs typeface="+mn-cs"/>
              </a:rPr>
              <a:t>Total across all 3 tiers</a:t>
            </a:r>
          </a:p>
        </p:txBody>
      </p:sp>
      <p:sp>
        <p:nvSpPr>
          <p:cNvPr id="4" name="TextBox 3">
            <a:extLst>
              <a:ext uri="{FF2B5EF4-FFF2-40B4-BE49-F238E27FC236}">
                <a16:creationId xmlns:a16="http://schemas.microsoft.com/office/drawing/2014/main" id="{D5E25706-B383-0B46-9648-01E262AB4B2B}"/>
              </a:ext>
            </a:extLst>
          </p:cNvPr>
          <p:cNvSpPr txBox="1"/>
          <p:nvPr/>
        </p:nvSpPr>
        <p:spPr>
          <a:xfrm>
            <a:off x="2879490" y="6396335"/>
            <a:ext cx="260641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1" charset="0"/>
                <a:ea typeface="ＭＳ Ｐゴシック" pitchFamily="-108" charset="-128"/>
                <a:cs typeface="+mn-cs"/>
              </a:rPr>
              <a:t>Total at each tier</a:t>
            </a:r>
          </a:p>
        </p:txBody>
      </p:sp>
      <p:pic>
        <p:nvPicPr>
          <p:cNvPr id="2" name="Picture 2">
            <a:extLst>
              <a:ext uri="{FF2B5EF4-FFF2-40B4-BE49-F238E27FC236}">
                <a16:creationId xmlns:a16="http://schemas.microsoft.com/office/drawing/2014/main" id="{80969378-7B7F-9B03-6A85-2F86D9F2D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257675" y="719519"/>
            <a:ext cx="4305803" cy="469724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0D0B77-16A8-EF4E-5293-3E8D11EEBA4D}"/>
              </a:ext>
            </a:extLst>
          </p:cNvPr>
          <p:cNvSpPr txBox="1"/>
          <p:nvPr/>
        </p:nvSpPr>
        <p:spPr>
          <a:xfrm>
            <a:off x="8009300" y="5532977"/>
            <a:ext cx="35541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1" charset="0"/>
                <a:ea typeface="ＭＳ Ｐゴシック" pitchFamily="-108" charset="-128"/>
                <a:cs typeface="+mn-cs"/>
              </a:rPr>
              <a:t>Subscales for each tier</a:t>
            </a:r>
          </a:p>
        </p:txBody>
      </p:sp>
    </p:spTree>
    <p:extLst>
      <p:ext uri="{BB962C8B-B14F-4D97-AF65-F5344CB8AC3E}">
        <p14:creationId xmlns:p14="http://schemas.microsoft.com/office/powerpoint/2010/main" val="1198949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1191759"/>
            <a:ext cx="4508834"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175825"/>
            <a:ext cx="5543550" cy="6311254"/>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9383" y="4181949"/>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328006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itchFamily="-1" charset="0"/>
                <a:ea typeface="ＭＳ Ｐゴシック" pitchFamily="-108" charset="-128"/>
                <a:cs typeface="+mn-cs"/>
              </a:rPr>
              <a:t>Individual items</a:t>
            </a:r>
          </a:p>
        </p:txBody>
      </p:sp>
    </p:spTree>
    <p:extLst>
      <p:ext uri="{BB962C8B-B14F-4D97-AF65-F5344CB8AC3E}">
        <p14:creationId xmlns:p14="http://schemas.microsoft.com/office/powerpoint/2010/main" val="726490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CEFA-6DA0-1C0A-9678-C73D49F1A887}"/>
              </a:ext>
            </a:extLst>
          </p:cNvPr>
          <p:cNvSpPr>
            <a:spLocks noGrp="1"/>
          </p:cNvSpPr>
          <p:nvPr>
            <p:ph type="title"/>
          </p:nvPr>
        </p:nvSpPr>
        <p:spPr/>
        <p:txBody>
          <a:bodyPr/>
          <a:lstStyle/>
          <a:p>
            <a:r>
              <a:rPr lang="en-US" dirty="0"/>
              <a:t>TFI using EXCEL</a:t>
            </a:r>
          </a:p>
        </p:txBody>
      </p:sp>
      <p:pic>
        <p:nvPicPr>
          <p:cNvPr id="4" name="Picture 3">
            <a:extLst>
              <a:ext uri="{FF2B5EF4-FFF2-40B4-BE49-F238E27FC236}">
                <a16:creationId xmlns:a16="http://schemas.microsoft.com/office/drawing/2014/main" id="{4F9AF427-CDF8-E1F4-A9D4-9954FEC33409}"/>
              </a:ext>
            </a:extLst>
          </p:cNvPr>
          <p:cNvPicPr>
            <a:picLocks noChangeAspect="1"/>
          </p:cNvPicPr>
          <p:nvPr/>
        </p:nvPicPr>
        <p:blipFill>
          <a:blip r:embed="rId2"/>
          <a:stretch>
            <a:fillRect/>
          </a:stretch>
        </p:blipFill>
        <p:spPr>
          <a:xfrm>
            <a:off x="1680369" y="1275848"/>
            <a:ext cx="8794720" cy="5283217"/>
          </a:xfrm>
          <a:prstGeom prst="rect">
            <a:avLst/>
          </a:prstGeom>
        </p:spPr>
      </p:pic>
    </p:spTree>
    <p:extLst>
      <p:ext uri="{BB962C8B-B14F-4D97-AF65-F5344CB8AC3E}">
        <p14:creationId xmlns:p14="http://schemas.microsoft.com/office/powerpoint/2010/main" val="7393472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7CAF-82E4-101F-1888-9D4F9E8C8706}"/>
              </a:ext>
            </a:extLst>
          </p:cNvPr>
          <p:cNvSpPr>
            <a:spLocks noGrp="1"/>
          </p:cNvSpPr>
          <p:nvPr>
            <p:ph type="title"/>
          </p:nvPr>
        </p:nvSpPr>
        <p:spPr/>
        <p:txBody>
          <a:bodyPr/>
          <a:lstStyle/>
          <a:p>
            <a:r>
              <a:rPr lang="en-US" dirty="0"/>
              <a:t>Excel Graphs</a:t>
            </a:r>
          </a:p>
        </p:txBody>
      </p:sp>
      <p:pic>
        <p:nvPicPr>
          <p:cNvPr id="4" name="Picture 3">
            <a:extLst>
              <a:ext uri="{FF2B5EF4-FFF2-40B4-BE49-F238E27FC236}">
                <a16:creationId xmlns:a16="http://schemas.microsoft.com/office/drawing/2014/main" id="{FE02FC5C-D4A7-578B-86C7-AA2F4E91896D}"/>
              </a:ext>
            </a:extLst>
          </p:cNvPr>
          <p:cNvPicPr>
            <a:picLocks noChangeAspect="1"/>
          </p:cNvPicPr>
          <p:nvPr/>
        </p:nvPicPr>
        <p:blipFill>
          <a:blip r:embed="rId2"/>
          <a:stretch>
            <a:fillRect/>
          </a:stretch>
        </p:blipFill>
        <p:spPr>
          <a:xfrm>
            <a:off x="270563" y="1562582"/>
            <a:ext cx="5324334" cy="5146856"/>
          </a:xfrm>
          <a:prstGeom prst="rect">
            <a:avLst/>
          </a:prstGeom>
        </p:spPr>
      </p:pic>
      <p:pic>
        <p:nvPicPr>
          <p:cNvPr id="6" name="Picture 5">
            <a:extLst>
              <a:ext uri="{FF2B5EF4-FFF2-40B4-BE49-F238E27FC236}">
                <a16:creationId xmlns:a16="http://schemas.microsoft.com/office/drawing/2014/main" id="{1AE5D436-DEC7-FDB4-F6FF-F3911E934945}"/>
              </a:ext>
            </a:extLst>
          </p:cNvPr>
          <p:cNvPicPr>
            <a:picLocks noChangeAspect="1"/>
          </p:cNvPicPr>
          <p:nvPr/>
        </p:nvPicPr>
        <p:blipFill>
          <a:blip r:embed="rId3"/>
          <a:stretch>
            <a:fillRect/>
          </a:stretch>
        </p:blipFill>
        <p:spPr>
          <a:xfrm>
            <a:off x="6342781" y="1562582"/>
            <a:ext cx="4351569" cy="5146856"/>
          </a:xfrm>
          <a:prstGeom prst="rect">
            <a:avLst/>
          </a:prstGeom>
        </p:spPr>
      </p:pic>
    </p:spTree>
    <p:extLst>
      <p:ext uri="{BB962C8B-B14F-4D97-AF65-F5344CB8AC3E}">
        <p14:creationId xmlns:p14="http://schemas.microsoft.com/office/powerpoint/2010/main" val="1590014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32023" y="218028"/>
            <a:ext cx="11412897" cy="845600"/>
          </a:xfrm>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20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i="0" u="sng"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highlight>
                  <a:srgbClr val="FFFF00"/>
                </a:highligh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rgbClr val="292C73">
                    <a:lumMod val="50000"/>
                  </a:srgbClr>
                </a:solidFill>
                <a:effectLst/>
                <a:highlight>
                  <a:srgbClr val="FFFF00"/>
                </a:highligh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64636" cy="4591646"/>
          </a:xfrm>
          <a:solidFill>
            <a:schemeClr val="bg1"/>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Is your team composition set? Do you have norms and roles?</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Is your statement of purpose complete?</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How can your team support staff’s understanding PBIS?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Do we have Expectations / Core Values that have input from all stakeholders?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5. Have you begun to work on our school wide matrix?</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6. If ready, draft one lesson plan together as a team.</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7. Create an acknowledgement matrix when ready.</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
        <p:nvSpPr>
          <p:cNvPr id="52" name="TextBox 51">
            <a:extLst>
              <a:ext uri="{FF2B5EF4-FFF2-40B4-BE49-F238E27FC236}">
                <a16:creationId xmlns:a16="http://schemas.microsoft.com/office/drawing/2014/main" id="{2EEBFA8F-4472-590C-BC96-1FF64313CB7E}"/>
              </a:ext>
            </a:extLst>
          </p:cNvPr>
          <p:cNvSpPr txBox="1"/>
          <p:nvPr/>
        </p:nvSpPr>
        <p:spPr>
          <a:xfrm>
            <a:off x="1035919" y="6198539"/>
            <a:ext cx="9637546" cy="480131"/>
          </a:xfrm>
          <a:prstGeom prst="rect">
            <a:avLst/>
          </a:prstGeom>
          <a:noFill/>
        </p:spPr>
        <p:txBody>
          <a:bodyPr wrap="square">
            <a:spAutoFit/>
          </a:bodyPr>
          <a:lstStyle/>
          <a:p>
            <a:pPr marL="202565" indent="0">
              <a:lnSpc>
                <a:spcPct val="90000"/>
              </a:lnSpc>
              <a:buNone/>
            </a:pPr>
            <a:r>
              <a:rPr lang="en-US" sz="2800" dirty="0">
                <a:solidFill>
                  <a:schemeClr val="bg1"/>
                </a:solidFill>
                <a:latin typeface="Franklin Gothic Book"/>
                <a:ea typeface="ＭＳ Ｐゴシック"/>
              </a:rPr>
              <a:t>Please update your action plans and share with your trainers.</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5"/>
            <a:ext cx="6357346" cy="1987962"/>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bg1"/>
                </a:solidFill>
                <a:latin typeface="Poppins SemiBold" panose="020B0604020202020204" charset="0"/>
                <a:cs typeface="Poppins SemiBold" panose="020B0604020202020204" charset="0"/>
              </a:rPr>
              <a:t>Continuum of School-Wide Instructional </a:t>
            </a:r>
            <a:br>
              <a:rPr lang="en-US" sz="3733" dirty="0">
                <a:solidFill>
                  <a:schemeClr val="bg1"/>
                </a:solidFill>
                <a:latin typeface="Poppins SemiBold" panose="020B0604020202020204" charset="0"/>
                <a:cs typeface="Poppins SemiBold" panose="020B0604020202020204" charset="0"/>
              </a:rPr>
            </a:br>
            <a:r>
              <a:rPr lang="en-US" sz="3733" dirty="0">
                <a:solidFill>
                  <a:schemeClr val="bg1"/>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754326"/>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 will respond</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390333" y="1922523"/>
            <a:ext cx="9999680" cy="4810156"/>
          </a:xfrm>
          <a:prstGeom prst="rect">
            <a:avLst/>
          </a:prstGeom>
          <a:noFill/>
          <a:ln>
            <a:noFill/>
          </a:ln>
        </p:spPr>
      </p:pic>
      <p:sp>
        <p:nvSpPr>
          <p:cNvPr id="8" name="Rectangle: Rounded Corners 110" descr="Badge 7">
            <a:extLst>
              <a:ext uri="{FF2B5EF4-FFF2-40B4-BE49-F238E27FC236}">
                <a16:creationId xmlns:a16="http://schemas.microsoft.com/office/drawing/2014/main" id="{39FE1A84-4E73-924E-BA85-D097945028F0}"/>
              </a:ext>
            </a:extLst>
          </p:cNvPr>
          <p:cNvSpPr/>
          <p:nvPr/>
        </p:nvSpPr>
        <p:spPr>
          <a:xfrm>
            <a:off x="444526" y="228416"/>
            <a:ext cx="892270" cy="1135689"/>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9" name="Freeform: Shape 111">
            <a:extLst>
              <a:ext uri="{FF2B5EF4-FFF2-40B4-BE49-F238E27FC236}">
                <a16:creationId xmlns:a16="http://schemas.microsoft.com/office/drawing/2014/main" id="{AD4AF0A9-373B-EF48-A780-68B344288355}"/>
              </a:ext>
            </a:extLst>
          </p:cNvPr>
          <p:cNvSpPr/>
          <p:nvPr/>
        </p:nvSpPr>
        <p:spPr>
          <a:xfrm>
            <a:off x="1390333" y="228416"/>
            <a:ext cx="9999680" cy="1135689"/>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Tree>
    <p:extLst>
      <p:ext uri="{BB962C8B-B14F-4D97-AF65-F5344CB8AC3E}">
        <p14:creationId xmlns:p14="http://schemas.microsoft.com/office/powerpoint/2010/main" val="3777712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464027022"/>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3" name="Google Shape;1743;p61">
            <a:extLst>
              <a:ext uri="{FF2B5EF4-FFF2-40B4-BE49-F238E27FC236}">
                <a16:creationId xmlns:a16="http://schemas.microsoft.com/office/drawing/2014/main" id="{8143649F-6E3F-96B6-45DB-773927660103}"/>
              </a:ext>
            </a:extLst>
          </p:cNvPr>
          <p:cNvSpPr/>
          <p:nvPr/>
        </p:nvSpPr>
        <p:spPr>
          <a:xfrm flipH="1">
            <a:off x="8844767" y="668909"/>
            <a:ext cx="3087935"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t" anchorCtr="0">
            <a:noAutofit/>
          </a:bodyPr>
          <a:lstStyle/>
          <a:p>
            <a:r>
              <a:rPr lang="en-US" sz="2400" dirty="0"/>
              <a:t>What questions do you have on today’s content?</a:t>
            </a:r>
          </a:p>
        </p:txBody>
      </p:sp>
      <p:sp>
        <p:nvSpPr>
          <p:cNvPr id="4" name="Google Shape;1743;p61">
            <a:extLst>
              <a:ext uri="{FF2B5EF4-FFF2-40B4-BE49-F238E27FC236}">
                <a16:creationId xmlns:a16="http://schemas.microsoft.com/office/drawing/2014/main" id="{85625FCD-3CAC-F0C0-1579-C734799DBFF6}"/>
              </a:ext>
            </a:extLst>
          </p:cNvPr>
          <p:cNvSpPr/>
          <p:nvPr/>
        </p:nvSpPr>
        <p:spPr>
          <a:xfrm flipH="1">
            <a:off x="8754294" y="4697347"/>
            <a:ext cx="3087936"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t" anchorCtr="0">
            <a:noAutofit/>
          </a:bodyPr>
          <a:lstStyle/>
          <a:p>
            <a:r>
              <a:rPr lang="en-US" sz="2400" dirty="0"/>
              <a:t>What questions do you have on the follow-up tasks?</a:t>
            </a:r>
          </a:p>
        </p:txBody>
      </p:sp>
    </p:spTree>
    <p:extLst>
      <p:ext uri="{BB962C8B-B14F-4D97-AF65-F5344CB8AC3E}">
        <p14:creationId xmlns:p14="http://schemas.microsoft.com/office/powerpoint/2010/main" val="2535346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RESOURCES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664723" y="2590978"/>
            <a:ext cx="841499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0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0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endParaRPr kumimoji="0" lang="en-US" sz="18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3"/>
              </a:rPr>
              <a:t>Lesson Plan Activity and Template </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4"/>
              </a:rPr>
              <a:t>Acknowledgement Activity and Template</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Samples: Use </a:t>
            </a:r>
            <a:r>
              <a:rPr kumimoji="0" lang="en-US" sz="2000" b="1"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keyword</a:t>
            </a: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5"/>
              </a:rPr>
              <a:t>: Lesson Plan or Acknowledgement</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6"/>
              </a:rPr>
              <a:t>Northeast Exemplar Repository</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7"/>
              </a:rPr>
              <a:t>TFI Quick Check Scoring Sheet</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000" b="1"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rPr>
              <a:t>Articles:</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8"/>
              </a:rPr>
              <a:t>5 Ways to Reward Students the Right Way</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3 Ways to Ensure School Is a Place Everyone Wants to Be</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Beginning to Address Equity in Tier 1 Systems</a:t>
            </a:r>
            <a:endParaRPr kumimoji="0" lang="en-US" sz="20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65947" y="176657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63F10F8-5740-C664-1417-7D01320051F4}"/>
              </a:ext>
            </a:extLst>
          </p:cNvPr>
          <p:cNvPicPr>
            <a:picLocks noChangeAspect="1"/>
          </p:cNvPicPr>
          <p:nvPr/>
        </p:nvPicPr>
        <p:blipFill>
          <a:blip r:embed="rId11"/>
          <a:stretch>
            <a:fillRect/>
          </a:stretch>
        </p:blipFill>
        <p:spPr>
          <a:xfrm>
            <a:off x="709115" y="2022623"/>
            <a:ext cx="2414229" cy="3375001"/>
          </a:xfrm>
          <a:prstGeom prst="rect">
            <a:avLst/>
          </a:prstGeom>
        </p:spPr>
      </p:pic>
    </p:spTree>
    <p:extLst>
      <p:ext uri="{BB962C8B-B14F-4D97-AF65-F5344CB8AC3E}">
        <p14:creationId xmlns:p14="http://schemas.microsoft.com/office/powerpoint/2010/main" val="2793988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3218" y="666884"/>
            <a:ext cx="3131143" cy="3131143"/>
          </a:xfrm>
          <a:prstGeom prst="rect">
            <a:avLst/>
          </a:prstGeom>
        </p:spPr>
      </p:pic>
    </p:spTree>
    <p:extLst>
      <p:ext uri="{BB962C8B-B14F-4D97-AF65-F5344CB8AC3E}">
        <p14:creationId xmlns:p14="http://schemas.microsoft.com/office/powerpoint/2010/main" val="3301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567918" y="905765"/>
            <a:ext cx="5056157" cy="4930480"/>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bg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3743473493"/>
              </p:ext>
            </p:extLst>
          </p:nvPr>
        </p:nvGraphicFramePr>
        <p:xfrm>
          <a:off x="2842657" y="1112173"/>
          <a:ext cx="6506678" cy="421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3" y="5836245"/>
            <a:ext cx="2836244"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Outcomes</a:t>
            </a:r>
          </a:p>
        </p:txBody>
      </p:sp>
      <p:sp>
        <p:nvSpPr>
          <p:cNvPr id="9" name="Text Box 11">
            <a:extLst>
              <a:ext uri="{FF2B5EF4-FFF2-40B4-BE49-F238E27FC236}">
                <a16:creationId xmlns:a16="http://schemas.microsoft.com/office/drawing/2014/main" id="{8CF3E1AB-068A-8B4C-B2F2-CAF3A12F2D20}"/>
              </a:ext>
            </a:extLst>
          </p:cNvPr>
          <p:cNvSpPr txBox="1">
            <a:spLocks noChangeArrowheads="1"/>
          </p:cNvSpPr>
          <p:nvPr/>
        </p:nvSpPr>
        <p:spPr bwMode="auto">
          <a:xfrm>
            <a:off x="4316501" y="113814"/>
            <a:ext cx="3558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dirty="0">
                <a:solidFill>
                  <a:schemeClr val="bg1"/>
                </a:solidFill>
              </a:rPr>
              <a:t>Support Educators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th</a:t>
            </a:r>
            <a:r>
              <a:rPr kumimoji="0" lang="en-US" sz="2200" b="0" i="0" u="none" strike="noStrike" kern="1200" cap="none" spc="0" normalizeH="0" baseline="0" noProof="0" dirty="0">
                <a:ln>
                  <a:noFill/>
                </a:ln>
                <a:solidFill>
                  <a:schemeClr val="bg1"/>
                </a:solidFill>
                <a:effectLst/>
                <a:uLnTx/>
                <a:uFillTx/>
              </a:rPr>
              <a:t>rough</a:t>
            </a:r>
            <a:r>
              <a:rPr kumimoji="0" lang="en-US" sz="2200" b="0" i="0" u="none" strike="noStrike" kern="1200" cap="none" spc="0" normalizeH="0" noProof="0" dirty="0">
                <a:ln>
                  <a:noFill/>
                </a:ln>
                <a:solidFill>
                  <a:schemeClr val="bg1"/>
                </a:solidFill>
                <a:effectLst/>
                <a:uLnTx/>
                <a:uFillTx/>
              </a:rPr>
              <a:t> Equity-focused PD</a:t>
            </a:r>
            <a:endParaRPr kumimoji="0" lang="en-US" sz="2200" b="0" i="0" u="none" strike="noStrike" kern="1200" cap="none" spc="0" normalizeH="0" baseline="0" noProof="0" dirty="0">
              <a:ln>
                <a:noFill/>
              </a:ln>
              <a:solidFill>
                <a:schemeClr val="bg1"/>
              </a:solidFill>
              <a:effectLst/>
              <a:uLnTx/>
              <a:uFillTx/>
            </a:endParaRPr>
          </a:p>
        </p:txBody>
      </p:sp>
      <p:sp>
        <p:nvSpPr>
          <p:cNvPr id="10" name="Text Box 9">
            <a:extLst>
              <a:ext uri="{FF2B5EF4-FFF2-40B4-BE49-F238E27FC236}">
                <a16:creationId xmlns:a16="http://schemas.microsoft.com/office/drawing/2014/main" id="{7B96A222-B041-3147-9BC4-02DF65350F0E}"/>
              </a:ext>
            </a:extLst>
          </p:cNvPr>
          <p:cNvSpPr txBox="1">
            <a:spLocks noChangeArrowheads="1"/>
          </p:cNvSpPr>
          <p:nvPr/>
        </p:nvSpPr>
        <p:spPr bwMode="auto">
          <a:xfrm>
            <a:off x="1183580" y="3469340"/>
            <a:ext cx="20217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Disaggregate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All</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 Data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noProof="0" dirty="0">
                <a:ln>
                  <a:noFill/>
                </a:ln>
                <a:solidFill>
                  <a:schemeClr val="bg1"/>
                </a:solidFill>
                <a:effectLst/>
                <a:uLnTx/>
                <a:uFillTx/>
                <a:latin typeface="Arial" charset="0"/>
                <a:ea typeface="+mn-ea"/>
                <a:cs typeface="Arial" charset="0"/>
              </a:rPr>
              <a:t>Student Group</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1" name="Text Box 10">
            <a:extLst>
              <a:ext uri="{FF2B5EF4-FFF2-40B4-BE49-F238E27FC236}">
                <a16:creationId xmlns:a16="http://schemas.microsoft.com/office/drawing/2014/main" id="{13CD46F8-E6E5-E04A-9604-ECBF144AC7F2}"/>
              </a:ext>
            </a:extLst>
          </p:cNvPr>
          <p:cNvSpPr txBox="1">
            <a:spLocks noChangeArrowheads="1"/>
          </p:cNvSpPr>
          <p:nvPr/>
        </p:nvSpPr>
        <p:spPr bwMode="auto">
          <a:xfrm>
            <a:off x="8868985" y="3469340"/>
            <a:ext cx="279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Adapt Practices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to Meet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Needs and Values</a:t>
            </a:r>
            <a:endParaRPr kumimoji="0" lang="en-US" sz="2200" b="0" i="0" u="none" strike="noStrike" kern="1200" cap="none" spc="0" normalizeH="0" baseline="0" noProof="0" dirty="0">
              <a:ln>
                <a:noFill/>
              </a:ln>
              <a:solidFill>
                <a:schemeClr val="bg1"/>
              </a:solidFill>
              <a:effectLst/>
              <a:uLnTx/>
              <a:uFillTx/>
            </a:endParaRPr>
          </a:p>
        </p:txBody>
      </p:sp>
      <p:sp>
        <p:nvSpPr>
          <p:cNvPr id="13" name="Text Box 14">
            <a:extLst>
              <a:ext uri="{FF2B5EF4-FFF2-40B4-BE49-F238E27FC236}">
                <a16:creationId xmlns:a16="http://schemas.microsoft.com/office/drawing/2014/main" id="{9AFF1728-591E-594A-A0ED-596EBC441968}"/>
              </a:ext>
            </a:extLst>
          </p:cNvPr>
          <p:cNvSpPr txBox="1">
            <a:spLocks noChangeArrowheads="1"/>
          </p:cNvSpPr>
          <p:nvPr/>
        </p:nvSpPr>
        <p:spPr bwMode="auto">
          <a:xfrm>
            <a:off x="2232624" y="6340661"/>
            <a:ext cx="7726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High Expectations</a:t>
            </a:r>
            <a:r>
              <a:rPr lang="en-US" sz="2200" dirty="0">
                <a:solidFill>
                  <a:schemeClr val="bg1"/>
                </a:solidFill>
                <a:ea typeface="+mn-ea"/>
              </a:rPr>
              <a:t> </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for Each Student</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2" name="TextBox 1">
            <a:extLst>
              <a:ext uri="{FF2B5EF4-FFF2-40B4-BE49-F238E27FC236}">
                <a16:creationId xmlns:a16="http://schemas.microsoft.com/office/drawing/2014/main" id="{2D41BBAC-68A1-3093-8676-B9B24FE4DDBD}"/>
              </a:ext>
            </a:extLst>
          </p:cNvPr>
          <p:cNvSpPr txBox="1"/>
          <p:nvPr/>
        </p:nvSpPr>
        <p:spPr>
          <a:xfrm>
            <a:off x="156353" y="228653"/>
            <a:ext cx="3048934" cy="2062103"/>
          </a:xfrm>
          <a:prstGeom prst="rect">
            <a:avLst/>
          </a:prstGeom>
          <a:noFill/>
        </p:spPr>
        <p:txBody>
          <a:bodyPr wrap="square" rtlCol="0">
            <a:spAutoFit/>
          </a:bodyPr>
          <a:lstStyle/>
          <a:p>
            <a:r>
              <a:rPr lang="en-US" sz="3200" b="1" dirty="0">
                <a:solidFill>
                  <a:schemeClr val="bg1"/>
                </a:solidFill>
              </a:rPr>
              <a:t>PBIS Core Features</a:t>
            </a:r>
          </a:p>
          <a:p>
            <a:r>
              <a:rPr lang="en-US" sz="3200" b="1" dirty="0">
                <a:solidFill>
                  <a:schemeClr val="bg1"/>
                </a:solidFill>
              </a:rPr>
              <a:t>-Problem Solving Model</a:t>
            </a:r>
          </a:p>
        </p:txBody>
      </p:sp>
      <p:pic>
        <p:nvPicPr>
          <p:cNvPr id="1026" name="Picture 2">
            <a:extLst>
              <a:ext uri="{FF2B5EF4-FFF2-40B4-BE49-F238E27FC236}">
                <a16:creationId xmlns:a16="http://schemas.microsoft.com/office/drawing/2014/main" id="{1E34F22F-EDE9-E9C7-104B-4EEAA2B7520F}"/>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399387" y="869392"/>
            <a:ext cx="5313098" cy="503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02079"/>
      </p:ext>
    </p:extLst>
  </p:cSld>
  <p:clrMapOvr>
    <a:masterClrMapping/>
  </p:clrMapOvr>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3.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38961</TotalTime>
  <Words>5367</Words>
  <Application>Microsoft Office PowerPoint</Application>
  <PresentationFormat>Widescreen</PresentationFormat>
  <Paragraphs>861</Paragraphs>
  <Slides>83</Slides>
  <Notes>67</Notes>
  <HiddenSlides>0</HiddenSlides>
  <MMClips>6</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83</vt:i4>
      </vt:variant>
    </vt:vector>
  </HeadingPairs>
  <TitlesOfParts>
    <vt:vector size="116" baseType="lpstr">
      <vt:lpstr>ＭＳ Ｐゴシック</vt:lpstr>
      <vt:lpstr>Arial</vt:lpstr>
      <vt:lpstr>Arial Black</vt:lpstr>
      <vt:lpstr>Britannic Bold</vt:lpstr>
      <vt:lpstr>Calibri</vt:lpstr>
      <vt:lpstr>Calibri Light</vt:lpstr>
      <vt:lpstr>Calibri,Bold</vt:lpstr>
      <vt:lpstr>Comic Sans MS</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Times New Roman</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Office Theme</vt:lpstr>
      <vt:lpstr>PBIS School-Wide Team Training Year 1:  January 2025</vt:lpstr>
      <vt:lpstr>EXPECTATIONS</vt:lpstr>
      <vt:lpstr>ACTIVITY: ATTENDANCE</vt:lpstr>
      <vt:lpstr>Agenda &amp; Coaches' Tasks</vt:lpstr>
      <vt:lpstr> HELPFUL RESOURCES</vt:lpstr>
      <vt:lpstr>PBIS Review</vt:lpstr>
      <vt:lpstr>School-wide PBIS is a...</vt:lpstr>
      <vt:lpstr>Continuum of School-Wide Instructional  &amp; Positive Behavior Support</vt:lpstr>
      <vt:lpstr>PowerPoint Presentation</vt:lpstr>
      <vt:lpstr>PowerPoint Presentation</vt:lpstr>
      <vt:lpstr>PowerPoint Presentation</vt:lpstr>
      <vt:lpstr>PowerPoint Presentation</vt:lpstr>
      <vt:lpstr>PowerPoint Presentation</vt:lpstr>
      <vt:lpstr>PowerPoint Presentation</vt:lpstr>
      <vt:lpstr>Behavioral Expectations</vt:lpstr>
      <vt:lpstr>Remember Signage</vt:lpstr>
      <vt:lpstr>Grows and Glows</vt:lpstr>
      <vt:lpstr>ACTIVITY: Sharing Grows and Glows</vt:lpstr>
      <vt:lpstr>PowerPoint Presentation</vt:lpstr>
      <vt:lpstr>Teaching Expectations </vt:lpstr>
      <vt:lpstr>SOCIAL  SKILL  LESSON  PLAN</vt:lpstr>
      <vt:lpstr>PowerPoint Presentation</vt:lpstr>
      <vt:lpstr>Creating Lesson Plans</vt:lpstr>
      <vt:lpstr>Expectations &amp; behavioral skills are taught in context </vt:lpstr>
      <vt:lpstr>Example Teaching Videos</vt:lpstr>
      <vt:lpstr>GUIDELINES FOR TEACHING EXPECTATIONS</vt:lpstr>
      <vt:lpstr>Creating a Schoolwide Teaching Plan</vt:lpstr>
      <vt:lpstr>PowerPoint Presentation</vt:lpstr>
      <vt:lpstr>PowerPoint Presentation</vt:lpstr>
      <vt:lpstr>PowerPoint Presentation</vt:lpstr>
      <vt:lpstr>Engagement and Practice</vt:lpstr>
      <vt:lpstr>New Areas…New expectations</vt:lpstr>
      <vt:lpstr>Reteaching Throughout the Year</vt:lpstr>
      <vt:lpstr>Review during the year – Jeopardy / Games</vt:lpstr>
      <vt:lpstr>PowerPoint Presentation</vt:lpstr>
      <vt:lpstr>EQUITY CHECK</vt:lpstr>
      <vt:lpstr>ACTIVITY: Teaching PBIS Expectations </vt:lpstr>
      <vt:lpstr>PowerPoint Presentation</vt:lpstr>
      <vt:lpstr>PowerPoint Presentation</vt:lpstr>
      <vt:lpstr>TEACH SW EXPECTATIONS BY FOLLOWING THESE KEY STEPS</vt:lpstr>
      <vt:lpstr>PowerPoint Presentation</vt:lpstr>
      <vt:lpstr>Behavior is likely to occur again when it is reinforced…</vt:lpstr>
      <vt:lpstr>All Behavior Serves a Function:  To get something or avoid something</vt:lpstr>
      <vt:lpstr>Praise is perhaps the most powerful and important type of acknowledgement.  Therefore, any acknowledgement system needs to be paired with specific praise!   </vt:lpstr>
      <vt:lpstr>PowerPoint Presentation</vt:lpstr>
      <vt:lpstr>Bad Stronger than Good</vt:lpstr>
      <vt:lpstr>Frequent Recognition &amp; Encouragement is needed to offset Correction </vt:lpstr>
      <vt:lpstr>FEEDBACK: Reinforcement</vt:lpstr>
      <vt:lpstr>PowerPoint Presentation</vt:lpstr>
      <vt:lpstr>ACTIVITY:  School-Wide Acknowledgements Discussion</vt:lpstr>
      <vt:lpstr>PowerPoint Presentation</vt:lpstr>
      <vt:lpstr>PowerPoint Presentation</vt:lpstr>
      <vt:lpstr>Acknowledgment Systems</vt:lpstr>
      <vt:lpstr>PowerPoint Presentation</vt:lpstr>
      <vt:lpstr>Acknowledgement Systems for Older Students? </vt:lpstr>
      <vt:lpstr>Don’t forget to Acknowledge the Adults too!</vt:lpstr>
      <vt:lpstr>Consider these no or low-cost options  (*Full list compiled by Laura Riffel)</vt:lpstr>
      <vt:lpstr>PowerPoint Presentation</vt:lpstr>
      <vt:lpstr>Are “Rewards” Dangerous? </vt:lpstr>
      <vt:lpstr>Engage vested partners by co-designing and revising your acknowledgement system based on data  </vt:lpstr>
      <vt:lpstr>Considerations for the Effective Use of Rewards</vt:lpstr>
      <vt:lpstr>PowerPoint Presentation</vt:lpstr>
      <vt:lpstr>EQUITY CHECK</vt:lpstr>
      <vt:lpstr>Helpful Article</vt:lpstr>
      <vt:lpstr>ACTIVITY: School-Wide Acknowledgements </vt:lpstr>
      <vt:lpstr>PowerPoint Presentation</vt:lpstr>
      <vt:lpstr>TFI SELF-ASSESSMENT</vt:lpstr>
      <vt:lpstr>As you build your PBIS framework, it is important to recognize what is already in place and where you aim to be!</vt:lpstr>
      <vt:lpstr>PowerPoint Presentation</vt:lpstr>
      <vt:lpstr>TFI Quick Check Tip Sheet</vt:lpstr>
      <vt:lpstr>ACTIVITY: Tiered Fidelity Inventory (Self-Assessment)</vt:lpstr>
      <vt:lpstr>PowerPoint Presentation</vt:lpstr>
      <vt:lpstr>PowerPoint Presentation</vt:lpstr>
      <vt:lpstr>TFI using EXCEL</vt:lpstr>
      <vt:lpstr>Excel Graphs</vt:lpstr>
      <vt:lpstr>ACTIVITY: Using the TFI to Self-Assess and Action Plan </vt:lpstr>
      <vt:lpstr>PowerPoint Presentation</vt:lpstr>
      <vt:lpstr>TEAM TIME</vt:lpstr>
      <vt:lpstr>SHARE OUT</vt:lpstr>
      <vt:lpstr>PowerPoint Presentation</vt:lpstr>
      <vt:lpstr>Agenda &amp; Coaches' Tasks</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105</cp:revision>
  <dcterms:created xsi:type="dcterms:W3CDTF">2021-09-01T22:16:30Z</dcterms:created>
  <dcterms:modified xsi:type="dcterms:W3CDTF">2025-01-07T17:36:08Z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