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8.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omments/modernComment_D06_91B7D70D.xml" ContentType="application/vnd.ms-powerpoint.comment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 id="2147483820" r:id="rId5"/>
    <p:sldMasterId id="2147483841" r:id="rId6"/>
    <p:sldMasterId id="2147483867" r:id="rId7"/>
    <p:sldMasterId id="2147483893" r:id="rId8"/>
    <p:sldMasterId id="2147483935" r:id="rId9"/>
    <p:sldMasterId id="2147483943" r:id="rId10"/>
    <p:sldMasterId id="2147483969" r:id="rId11"/>
    <p:sldMasterId id="2147483979" r:id="rId12"/>
  </p:sldMasterIdLst>
  <p:notesMasterIdLst>
    <p:notesMasterId r:id="rId114"/>
  </p:notesMasterIdLst>
  <p:sldIdLst>
    <p:sldId id="3182" r:id="rId13"/>
    <p:sldId id="4025" r:id="rId14"/>
    <p:sldId id="4103" r:id="rId15"/>
    <p:sldId id="257" r:id="rId16"/>
    <p:sldId id="4109" r:id="rId17"/>
    <p:sldId id="4024" r:id="rId18"/>
    <p:sldId id="4571" r:id="rId19"/>
    <p:sldId id="4874" r:id="rId20"/>
    <p:sldId id="4868" r:id="rId21"/>
    <p:sldId id="4914" r:id="rId22"/>
    <p:sldId id="4873" r:id="rId23"/>
    <p:sldId id="4877" r:id="rId24"/>
    <p:sldId id="4881" r:id="rId25"/>
    <p:sldId id="4882" r:id="rId26"/>
    <p:sldId id="4766" r:id="rId27"/>
    <p:sldId id="4072" r:id="rId28"/>
    <p:sldId id="3248" r:id="rId29"/>
    <p:sldId id="330" r:id="rId30"/>
    <p:sldId id="4074" r:id="rId31"/>
    <p:sldId id="4767" r:id="rId32"/>
    <p:sldId id="4087" r:id="rId33"/>
    <p:sldId id="4070" r:id="rId34"/>
    <p:sldId id="4088" r:id="rId35"/>
    <p:sldId id="4534" r:id="rId36"/>
    <p:sldId id="4315" r:id="rId37"/>
    <p:sldId id="4211" r:id="rId38"/>
    <p:sldId id="4212" r:id="rId39"/>
    <p:sldId id="3437" r:id="rId40"/>
    <p:sldId id="4089" r:id="rId41"/>
    <p:sldId id="4028" r:id="rId42"/>
    <p:sldId id="4057" r:id="rId43"/>
    <p:sldId id="4638" r:id="rId44"/>
    <p:sldId id="4639" r:id="rId45"/>
    <p:sldId id="4637" r:id="rId46"/>
    <p:sldId id="4642" r:id="rId47"/>
    <p:sldId id="3259" r:id="rId48"/>
    <p:sldId id="4647" r:id="rId49"/>
    <p:sldId id="4648" r:id="rId50"/>
    <p:sldId id="4645" r:id="rId51"/>
    <p:sldId id="4649" r:id="rId52"/>
    <p:sldId id="4722" r:id="rId53"/>
    <p:sldId id="4616" r:id="rId54"/>
    <p:sldId id="4682" r:id="rId55"/>
    <p:sldId id="3261" r:id="rId56"/>
    <p:sldId id="4867" r:id="rId57"/>
    <p:sldId id="1162" r:id="rId58"/>
    <p:sldId id="828" r:id="rId59"/>
    <p:sldId id="4650" r:id="rId60"/>
    <p:sldId id="4651" r:id="rId61"/>
    <p:sldId id="4055" r:id="rId62"/>
    <p:sldId id="4548" r:id="rId63"/>
    <p:sldId id="3296" r:id="rId64"/>
    <p:sldId id="4549" r:id="rId65"/>
    <p:sldId id="4054" r:id="rId66"/>
    <p:sldId id="4550" r:id="rId67"/>
    <p:sldId id="4541" r:id="rId68"/>
    <p:sldId id="4539" r:id="rId69"/>
    <p:sldId id="4869" r:id="rId70"/>
    <p:sldId id="4795" r:id="rId71"/>
    <p:sldId id="4822" r:id="rId72"/>
    <p:sldId id="4864" r:id="rId73"/>
    <p:sldId id="4393" r:id="rId74"/>
    <p:sldId id="4590" r:id="rId75"/>
    <p:sldId id="4395" r:id="rId76"/>
    <p:sldId id="4447" r:id="rId77"/>
    <p:sldId id="4429" r:id="rId78"/>
    <p:sldId id="805" r:id="rId79"/>
    <p:sldId id="4488" r:id="rId80"/>
    <p:sldId id="1638" r:id="rId81"/>
    <p:sldId id="4912" r:id="rId82"/>
    <p:sldId id="4203" r:id="rId83"/>
    <p:sldId id="4432" r:id="rId84"/>
    <p:sldId id="4425" r:id="rId85"/>
    <p:sldId id="4823" r:id="rId86"/>
    <p:sldId id="4223" r:id="rId87"/>
    <p:sldId id="4226" r:id="rId88"/>
    <p:sldId id="4224" r:id="rId89"/>
    <p:sldId id="4229" r:id="rId90"/>
    <p:sldId id="4231" r:id="rId91"/>
    <p:sldId id="4232" r:id="rId92"/>
    <p:sldId id="4431" r:id="rId93"/>
    <p:sldId id="4421" r:id="rId94"/>
    <p:sldId id="4131" r:id="rId95"/>
    <p:sldId id="4134" r:id="rId96"/>
    <p:sldId id="4723" r:id="rId97"/>
    <p:sldId id="4027" r:id="rId98"/>
    <p:sldId id="4042" r:id="rId99"/>
    <p:sldId id="4724" r:id="rId100"/>
    <p:sldId id="4036" r:id="rId101"/>
    <p:sldId id="4831" r:id="rId102"/>
    <p:sldId id="3334" r:id="rId103"/>
    <p:sldId id="263" r:id="rId104"/>
    <p:sldId id="493" r:id="rId105"/>
    <p:sldId id="4034" r:id="rId106"/>
    <p:sldId id="4202" r:id="rId107"/>
    <p:sldId id="3300" r:id="rId108"/>
    <p:sldId id="4062" r:id="rId109"/>
    <p:sldId id="4871" r:id="rId110"/>
    <p:sldId id="4870" r:id="rId111"/>
    <p:sldId id="4866" r:id="rId112"/>
    <p:sldId id="4913"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10 mins)" id="{72B9919B-BC48-EF4B-A53D-D84E534A9AC0}">
          <p14:sldIdLst>
            <p14:sldId id="3182"/>
            <p14:sldId id="4025"/>
            <p14:sldId id="4103"/>
            <p14:sldId id="257"/>
            <p14:sldId id="4109"/>
            <p14:sldId id="4024"/>
            <p14:sldId id="4571"/>
            <p14:sldId id="4874"/>
            <p14:sldId id="4868"/>
            <p14:sldId id="4914"/>
            <p14:sldId id="4873"/>
            <p14:sldId id="4877"/>
            <p14:sldId id="4881"/>
            <p14:sldId id="4882"/>
          </p14:sldIdLst>
        </p14:section>
        <p14:section name="Sustainability and Goal Setting (45 min)" id="{1E7D1902-9D25-BE4B-B5A2-D0D4ECF0A40D}">
          <p14:sldIdLst>
            <p14:sldId id="4766"/>
            <p14:sldId id="4072"/>
            <p14:sldId id="3248"/>
            <p14:sldId id="330"/>
            <p14:sldId id="4074"/>
            <p14:sldId id="4767"/>
            <p14:sldId id="4087"/>
            <p14:sldId id="4070"/>
            <p14:sldId id="4088"/>
            <p14:sldId id="4534"/>
            <p14:sldId id="4315"/>
            <p14:sldId id="4211"/>
            <p14:sldId id="4212"/>
            <p14:sldId id="3437"/>
            <p14:sldId id="4089"/>
            <p14:sldId id="4028"/>
          </p14:sldIdLst>
        </p14:section>
        <p14:section name="Evaluation Plan (45 mins)" id="{D51D2B6D-FB5B-497A-90A3-849F238FAA34}">
          <p14:sldIdLst>
            <p14:sldId id="4057"/>
            <p14:sldId id="4638"/>
            <p14:sldId id="4639"/>
            <p14:sldId id="4637"/>
            <p14:sldId id="4642"/>
            <p14:sldId id="3259"/>
            <p14:sldId id="4647"/>
            <p14:sldId id="4648"/>
            <p14:sldId id="4645"/>
            <p14:sldId id="4649"/>
            <p14:sldId id="4722"/>
            <p14:sldId id="4616"/>
            <p14:sldId id="4682"/>
            <p14:sldId id="3261"/>
            <p14:sldId id="4867"/>
            <p14:sldId id="1162"/>
            <p14:sldId id="828"/>
            <p14:sldId id="4650"/>
            <p14:sldId id="4651"/>
          </p14:sldIdLst>
        </p14:section>
        <p14:section name="Break 10 minutes" id="{9B8E2B04-5CAB-481C-89CD-556E21D3C5E2}">
          <p14:sldIdLst>
            <p14:sldId id="4055"/>
          </p14:sldIdLst>
        </p14:section>
        <p14:section name="SHARING: Logic Model (30 min)" id="{D0071544-C4AF-3546-86B6-253AEC24CC60}">
          <p14:sldIdLst>
            <p14:sldId id="4548"/>
            <p14:sldId id="3296"/>
            <p14:sldId id="4549"/>
            <p14:sldId id="4054"/>
            <p14:sldId id="4550"/>
          </p14:sldIdLst>
        </p14:section>
        <p14:section name="Lunch (60 mins)" id="{618FA6C8-01B7-463E-B808-3334A6ED4BB4}">
          <p14:sldIdLst>
            <p14:sldId id="4541"/>
          </p14:sldIdLst>
        </p14:section>
        <p14:section name="Classroom PBIS &amp; Systems of Support (45 mins)" id="{7B28E869-DD56-4A8D-B500-27BB20730D72}">
          <p14:sldIdLst>
            <p14:sldId id="4539"/>
            <p14:sldId id="4869"/>
            <p14:sldId id="4795"/>
            <p14:sldId id="4822"/>
            <p14:sldId id="4864"/>
            <p14:sldId id="4393"/>
            <p14:sldId id="4590"/>
            <p14:sldId id="4395"/>
            <p14:sldId id="4447"/>
            <p14:sldId id="4429"/>
            <p14:sldId id="805"/>
            <p14:sldId id="4488"/>
            <p14:sldId id="1638"/>
            <p14:sldId id="4912"/>
            <p14:sldId id="4203"/>
            <p14:sldId id="4432"/>
            <p14:sldId id="4425"/>
            <p14:sldId id="4823"/>
            <p14:sldId id="4223"/>
            <p14:sldId id="4226"/>
            <p14:sldId id="4224"/>
            <p14:sldId id="4229"/>
            <p14:sldId id="4231"/>
            <p14:sldId id="4232"/>
            <p14:sldId id="4431"/>
            <p14:sldId id="4421"/>
            <p14:sldId id="4131"/>
            <p14:sldId id="4134"/>
            <p14:sldId id="4723"/>
            <p14:sldId id="4027"/>
            <p14:sldId id="4042"/>
            <p14:sldId id="4724"/>
            <p14:sldId id="4036"/>
            <p14:sldId id="4831"/>
            <p14:sldId id="3334"/>
            <p14:sldId id="263"/>
            <p14:sldId id="493"/>
            <p14:sldId id="4034"/>
          </p14:sldIdLst>
        </p14:section>
        <p14:section name="Team Time (90 min)" id="{7AA5A115-7A9B-6D4C-AA00-BEC8026186F9}">
          <p14:sldIdLst>
            <p14:sldId id="4202"/>
            <p14:sldId id="3300"/>
            <p14:sldId id="4062"/>
          </p14:sldIdLst>
        </p14:section>
        <p14:section name="Wrap up ~5 min" id="{0ACBAE8A-131D-6B45-911B-280011859B41}">
          <p14:sldIdLst>
            <p14:sldId id="4871"/>
            <p14:sldId id="4870"/>
            <p14:sldId id="4866"/>
            <p14:sldId id="491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E16D4F08-7DF0-D375-6C48-4C09655593C0}" name="Feinberg, Adam" initials="FA" userId="S::afeinberg@edc.org::5f5bdf48-d019-4be7-baf8-cfbf388184da" providerId="AD"/>
  <p188:author id="{AFBB9F1B-4E77-B9E9-84E8-99C6F99F2F79}" name="Feinberg, Adam" initials="FA" userId="S::adam.feinberg@uconn.edu::177393b2-bc5b-4b41-8d24-c053677dafcb" providerId="AD"/>
  <p188:author id="{CD20A333-A637-827F-BBF5-42780D723B6E}" name="Adam Feinberg" initials="AF" userId="c63daa15e251178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yer, Katherine" initials="MK" lastIdx="67" clrIdx="0">
    <p:extLst>
      <p:ext uri="{19B8F6BF-5375-455C-9EA6-DF929625EA0E}">
        <p15:presenceInfo xmlns:p15="http://schemas.microsoft.com/office/powerpoint/2012/main" userId="S::katherine.meyer@uconn.edu::9a23d734-2d44-476e-aafb-e8c61e29b5f6" providerId="AD"/>
      </p:ext>
    </p:extLst>
  </p:cmAuthor>
  <p:cmAuthor id="2" name="Feinberg, Adam" initials="FA" lastIdx="70" clrIdx="1">
    <p:extLst>
      <p:ext uri="{19B8F6BF-5375-455C-9EA6-DF929625EA0E}">
        <p15:presenceInfo xmlns:p15="http://schemas.microsoft.com/office/powerpoint/2012/main" userId="S::adam.feinberg@uconn.edu::177393b2-bc5b-4b41-8d24-c053677dafcb" providerId="AD"/>
      </p:ext>
    </p:extLst>
  </p:cmAuthor>
  <p:cmAuthor id="3" name="Concannon, Jayna" initials="CJ" lastIdx="2" clrIdx="2">
    <p:extLst>
      <p:ext uri="{19B8F6BF-5375-455C-9EA6-DF929625EA0E}">
        <p15:presenceInfo xmlns:p15="http://schemas.microsoft.com/office/powerpoint/2012/main" userId="S::jayna.concannon@uconn.edu::37dffa8e-dfee-460d-8a16-c402bfa0ce47" providerId="AD"/>
      </p:ext>
    </p:extLst>
  </p:cmAuthor>
  <p:cmAuthor id="4" name="Robbie, Karen" initials="RK" lastIdx="8"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1E446-B922-483A-BBFE-77B3ADBA76DC}" v="8" dt="2024-11-04T20:23:06.952"/>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70" autoAdjust="0"/>
  </p:normalViewPr>
  <p:slideViewPr>
    <p:cSldViewPr snapToGrid="0">
      <p:cViewPr varScale="1">
        <p:scale>
          <a:sx n="69" d="100"/>
          <a:sy n="69" d="100"/>
        </p:scale>
        <p:origin x="2154" y="66"/>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viewProps" Target="viewProp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theme" Target="theme/theme1.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9.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notesMaster" Target="notesMasters/notesMaster1.xml"/><Relationship Id="rId119" Type="http://schemas.openxmlformats.org/officeDocument/2006/relationships/tableStyles" Target="tableStyles.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commentAuthors" Target="commentAuthor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0" Type="http://schemas.openxmlformats.org/officeDocument/2006/relationships/slideMaster" Target="slideMasters/slideMaster7.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Downs" userId="e8ba56e2-84b9-4685-891c-6c388ea40c87" providerId="ADAL" clId="{3291E446-B922-483A-BBFE-77B3ADBA76DC}"/>
    <pc:docChg chg="custSel addSld delSld modSld sldOrd modSection">
      <pc:chgData name="Christine Downs" userId="e8ba56e2-84b9-4685-891c-6c388ea40c87" providerId="ADAL" clId="{3291E446-B922-483A-BBFE-77B3ADBA76DC}" dt="2024-11-04T20:23:06.952" v="94" actId="12"/>
      <pc:docMkLst>
        <pc:docMk/>
      </pc:docMkLst>
      <pc:sldChg chg="add">
        <pc:chgData name="Christine Downs" userId="e8ba56e2-84b9-4685-891c-6c388ea40c87" providerId="ADAL" clId="{3291E446-B922-483A-BBFE-77B3ADBA76DC}" dt="2024-10-31T18:16:41.774" v="74"/>
        <pc:sldMkLst>
          <pc:docMk/>
          <pc:sldMk cId="738313342" sldId="257"/>
        </pc:sldMkLst>
      </pc:sldChg>
      <pc:sldChg chg="ord">
        <pc:chgData name="Christine Downs" userId="e8ba56e2-84b9-4685-891c-6c388ea40c87" providerId="ADAL" clId="{3291E446-B922-483A-BBFE-77B3ADBA76DC}" dt="2024-10-31T18:16:38.244" v="71"/>
        <pc:sldMkLst>
          <pc:docMk/>
          <pc:sldMk cId="0" sldId="4025"/>
        </pc:sldMkLst>
      </pc:sldChg>
      <pc:sldChg chg="addSp delSp modSp mod ord modNotesTx">
        <pc:chgData name="Christine Downs" userId="e8ba56e2-84b9-4685-891c-6c388ea40c87" providerId="ADAL" clId="{3291E446-B922-483A-BBFE-77B3ADBA76DC}" dt="2024-10-31T18:16:39.803" v="73"/>
        <pc:sldMkLst>
          <pc:docMk/>
          <pc:sldMk cId="928827867" sldId="4103"/>
        </pc:sldMkLst>
        <pc:picChg chg="add del mod">
          <ac:chgData name="Christine Downs" userId="e8ba56e2-84b9-4685-891c-6c388ea40c87" providerId="ADAL" clId="{3291E446-B922-483A-BBFE-77B3ADBA76DC}" dt="2024-10-31T18:07:15.440" v="6" actId="478"/>
          <ac:picMkLst>
            <pc:docMk/>
            <pc:sldMk cId="928827867" sldId="4103"/>
            <ac:picMk id="52" creationId="{A482D979-4603-B389-E511-8DD431E28FF1}"/>
          </ac:picMkLst>
        </pc:picChg>
      </pc:sldChg>
      <pc:sldChg chg="modSp">
        <pc:chgData name="Christine Downs" userId="e8ba56e2-84b9-4685-891c-6c388ea40c87" providerId="ADAL" clId="{3291E446-B922-483A-BBFE-77B3ADBA76DC}" dt="2024-11-04T20:23:06.952" v="94" actId="12"/>
        <pc:sldMkLst>
          <pc:docMk/>
          <pc:sldMk cId="3105357550" sldId="4109"/>
        </pc:sldMkLst>
        <pc:graphicFrameChg chg="mod">
          <ac:chgData name="Christine Downs" userId="e8ba56e2-84b9-4685-891c-6c388ea40c87" providerId="ADAL" clId="{3291E446-B922-483A-BBFE-77B3ADBA76DC}" dt="2024-11-04T20:23:06.952" v="94" actId="12"/>
          <ac:graphicFrameMkLst>
            <pc:docMk/>
            <pc:sldMk cId="3105357550" sldId="4109"/>
            <ac:graphicFrameMk id="6" creationId="{96CF4CDE-BCD6-8D4B-9AFC-DC0ABCE3A7B8}"/>
          </ac:graphicFrameMkLst>
        </pc:graphicFrameChg>
      </pc:sldChg>
      <pc:sldChg chg="modSp mod modNotesTx">
        <pc:chgData name="Christine Downs" userId="e8ba56e2-84b9-4685-891c-6c388ea40c87" providerId="ADAL" clId="{3291E446-B922-483A-BBFE-77B3ADBA76DC}" dt="2024-10-31T18:10:19.924" v="16" actId="6549"/>
        <pc:sldMkLst>
          <pc:docMk/>
          <pc:sldMk cId="862964142" sldId="4571"/>
        </pc:sldMkLst>
        <pc:picChg chg="mod">
          <ac:chgData name="Christine Downs" userId="e8ba56e2-84b9-4685-891c-6c388ea40c87" providerId="ADAL" clId="{3291E446-B922-483A-BBFE-77B3ADBA76DC}" dt="2024-10-31T18:09:57.523" v="13" actId="1076"/>
          <ac:picMkLst>
            <pc:docMk/>
            <pc:sldMk cId="862964142" sldId="4571"/>
            <ac:picMk id="10" creationId="{6C9B540D-841B-D5A2-FD90-68C0B8695607}"/>
          </ac:picMkLst>
        </pc:picChg>
        <pc:picChg chg="mod">
          <ac:chgData name="Christine Downs" userId="e8ba56e2-84b9-4685-891c-6c388ea40c87" providerId="ADAL" clId="{3291E446-B922-483A-BBFE-77B3ADBA76DC}" dt="2024-10-31T18:10:10.899" v="15" actId="1076"/>
          <ac:picMkLst>
            <pc:docMk/>
            <pc:sldMk cId="862964142" sldId="4571"/>
            <ac:picMk id="17" creationId="{D4A4701E-992B-5344-BB59-A9473460C584}"/>
          </ac:picMkLst>
        </pc:picChg>
      </pc:sldChg>
      <pc:sldChg chg="del">
        <pc:chgData name="Christine Downs" userId="e8ba56e2-84b9-4685-891c-6c388ea40c87" providerId="ADAL" clId="{3291E446-B922-483A-BBFE-77B3ADBA76DC}" dt="2024-10-31T18:14:56.799" v="65" actId="47"/>
        <pc:sldMkLst>
          <pc:docMk/>
          <pc:sldMk cId="3587140965" sldId="4572"/>
        </pc:sldMkLst>
      </pc:sldChg>
      <pc:sldChg chg="mod modShow">
        <pc:chgData name="Christine Downs" userId="e8ba56e2-84b9-4685-891c-6c388ea40c87" providerId="ADAL" clId="{3291E446-B922-483A-BBFE-77B3ADBA76DC}" dt="2024-10-31T18:16:00.799" v="69" actId="729"/>
        <pc:sldMkLst>
          <pc:docMk/>
          <pc:sldMk cId="401454701" sldId="4868"/>
        </pc:sldMkLst>
      </pc:sldChg>
      <pc:sldChg chg="modSp mod ord">
        <pc:chgData name="Christine Downs" userId="e8ba56e2-84b9-4685-891c-6c388ea40c87" providerId="ADAL" clId="{3291E446-B922-483A-BBFE-77B3ADBA76DC}" dt="2024-10-31T18:19:15.221" v="92" actId="6549"/>
        <pc:sldMkLst>
          <pc:docMk/>
          <pc:sldMk cId="1298353838" sldId="4874"/>
        </pc:sldMkLst>
        <pc:spChg chg="mod">
          <ac:chgData name="Christine Downs" userId="e8ba56e2-84b9-4685-891c-6c388ea40c87" providerId="ADAL" clId="{3291E446-B922-483A-BBFE-77B3ADBA76DC}" dt="2024-10-31T18:19:15.221" v="92" actId="6549"/>
          <ac:spMkLst>
            <pc:docMk/>
            <pc:sldMk cId="1298353838" sldId="4874"/>
            <ac:spMk id="2" creationId="{4DECF942-D670-3855-63DD-6C61A85CA1CE}"/>
          </ac:spMkLst>
        </pc:spChg>
      </pc:sldChg>
      <pc:sldChg chg="modSp mod">
        <pc:chgData name="Christine Downs" userId="e8ba56e2-84b9-4685-891c-6c388ea40c87" providerId="ADAL" clId="{3291E446-B922-483A-BBFE-77B3ADBA76DC}" dt="2024-10-31T18:12:46.368" v="64" actId="1076"/>
        <pc:sldMkLst>
          <pc:docMk/>
          <pc:sldMk cId="2049292137" sldId="4881"/>
        </pc:sldMkLst>
        <pc:spChg chg="mod">
          <ac:chgData name="Christine Downs" userId="e8ba56e2-84b9-4685-891c-6c388ea40c87" providerId="ADAL" clId="{3291E446-B922-483A-BBFE-77B3ADBA76DC}" dt="2024-10-31T18:12:46.368" v="64" actId="1076"/>
          <ac:spMkLst>
            <pc:docMk/>
            <pc:sldMk cId="2049292137" sldId="4881"/>
            <ac:spMk id="4" creationId="{64EC7BAB-2CA8-9816-7FBE-C6C9A4EAB62F}"/>
          </ac:spMkLst>
        </pc:spChg>
      </pc:sldChg>
      <pc:sldChg chg="mod modShow">
        <pc:chgData name="Christine Downs" userId="e8ba56e2-84b9-4685-891c-6c388ea40c87" providerId="ADAL" clId="{3291E446-B922-483A-BBFE-77B3ADBA76DC}" dt="2024-10-31T18:15:58.575" v="68" actId="729"/>
        <pc:sldMkLst>
          <pc:docMk/>
          <pc:sldMk cId="1668387146" sldId="4914"/>
        </pc:sldMkLst>
      </pc:sldChg>
    </pc:docChg>
  </pc:docChgLst>
</pc:chgInfo>
</file>

<file path=ppt/comments/modernComment_D06_91B7D70D.xml><?xml version="1.0" encoding="utf-8"?>
<p188:cmLst xmlns:a="http://schemas.openxmlformats.org/drawingml/2006/main" xmlns:r="http://schemas.openxmlformats.org/officeDocument/2006/relationships" xmlns:p188="http://schemas.microsoft.com/office/powerpoint/2018/8/main">
  <p188:cm id="{E276DC19-02D2-4839-9B92-3D2F6EF2E55F}" authorId="{CD20A333-A637-827F-BBF5-42780D723B6E}" created="2022-11-04T11:29:37.734">
    <pc:sldMkLst xmlns:pc="http://schemas.microsoft.com/office/powerpoint/2013/main/command">
      <pc:docMk/>
      <pc:sldMk cId="2444744461" sldId="3334"/>
    </pc:sldMkLst>
    <p188:txBody>
      <a:bodyPr/>
      <a:lstStyle/>
      <a:p>
        <a:r>
          <a:rPr lang="en-US"/>
          <a:t>Oh this is great! We should add this to the Y3 Nov slides too.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1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image" Target="../media/image103.png"/><Relationship Id="rId5" Type="http://schemas.openxmlformats.org/officeDocument/2006/relationships/image" Target="../media/image107.png"/><Relationship Id="rId4" Type="http://schemas.openxmlformats.org/officeDocument/2006/relationships/image" Target="../media/image106.png"/></Relationships>
</file>

<file path=ppt/diagrams/_rels/data1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image" Target="../media/image109.jpeg"/><Relationship Id="rId5" Type="http://schemas.openxmlformats.org/officeDocument/2006/relationships/image" Target="../media/image113.png"/><Relationship Id="rId4" Type="http://schemas.openxmlformats.org/officeDocument/2006/relationships/image" Target="../media/image112.png"/></Relationships>
</file>

<file path=ppt/diagrams/_rels/data1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image" Target="../media/image120.png"/><Relationship Id="rId4" Type="http://schemas.openxmlformats.org/officeDocument/2006/relationships/image" Target="../media/image123.png"/></Relationships>
</file>

<file path=ppt/diagrams/_rels/data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jpeg"/><Relationship Id="rId1" Type="http://schemas.openxmlformats.org/officeDocument/2006/relationships/image" Target="../media/image138.jpeg"/><Relationship Id="rId4" Type="http://schemas.openxmlformats.org/officeDocument/2006/relationships/image" Target="../media/image141.jpeg"/></Relationships>
</file>

<file path=ppt/diagrams/_rels/data17.xml.rels><?xml version="1.0" encoding="UTF-8" standalone="yes"?>
<Relationships xmlns="http://schemas.openxmlformats.org/package/2006/relationships"><Relationship Id="rId8" Type="http://schemas.openxmlformats.org/officeDocument/2006/relationships/image" Target="../media/image149.sv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svg"/><Relationship Id="rId1" Type="http://schemas.openxmlformats.org/officeDocument/2006/relationships/image" Target="../media/image142.png"/><Relationship Id="rId6" Type="http://schemas.openxmlformats.org/officeDocument/2006/relationships/image" Target="../media/image147.svg"/><Relationship Id="rId5" Type="http://schemas.openxmlformats.org/officeDocument/2006/relationships/image" Target="../media/image146.png"/><Relationship Id="rId4" Type="http://schemas.openxmlformats.org/officeDocument/2006/relationships/image" Target="../media/image1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image" Target="../media/image103.png"/><Relationship Id="rId5" Type="http://schemas.openxmlformats.org/officeDocument/2006/relationships/image" Target="../media/image107.png"/><Relationship Id="rId4" Type="http://schemas.openxmlformats.org/officeDocument/2006/relationships/image" Target="../media/image106.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image" Target="../media/image109.jpeg"/><Relationship Id="rId5" Type="http://schemas.openxmlformats.org/officeDocument/2006/relationships/image" Target="../media/image113.png"/><Relationship Id="rId4" Type="http://schemas.openxmlformats.org/officeDocument/2006/relationships/image" Target="../media/image112.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image" Target="../media/image120.png"/><Relationship Id="rId4" Type="http://schemas.openxmlformats.org/officeDocument/2006/relationships/image" Target="../media/image123.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jpeg"/><Relationship Id="rId1" Type="http://schemas.openxmlformats.org/officeDocument/2006/relationships/image" Target="../media/image138.jpeg"/><Relationship Id="rId4" Type="http://schemas.openxmlformats.org/officeDocument/2006/relationships/image" Target="../media/image141.jpeg"/></Relationships>
</file>

<file path=ppt/diagrams/_rels/drawing17.xml.rels><?xml version="1.0" encoding="UTF-8" standalone="yes"?>
<Relationships xmlns="http://schemas.openxmlformats.org/package/2006/relationships"><Relationship Id="rId8" Type="http://schemas.openxmlformats.org/officeDocument/2006/relationships/image" Target="../media/image149.sv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svg"/><Relationship Id="rId1" Type="http://schemas.openxmlformats.org/officeDocument/2006/relationships/image" Target="../media/image142.png"/><Relationship Id="rId6" Type="http://schemas.openxmlformats.org/officeDocument/2006/relationships/image" Target="../media/image147.svg"/><Relationship Id="rId5" Type="http://schemas.openxmlformats.org/officeDocument/2006/relationships/image" Target="../media/image146.png"/><Relationship Id="rId4" Type="http://schemas.openxmlformats.org/officeDocument/2006/relationships/image" Target="../media/image1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Listen while others are speaking​</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dirty="0"/>
            <a:t>Raise hand</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dirty="0"/>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dirty="0"/>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91F9CD-D0F4-5946-9D5E-17F72CF170AE}" type="doc">
      <dgm:prSet loTypeId="urn:microsoft.com/office/officeart/2005/8/layout/hList6" loCatId="" qsTypeId="urn:microsoft.com/office/officeart/2005/8/quickstyle/simple1" qsCatId="simple" csTypeId="urn:microsoft.com/office/officeart/2005/8/colors/accent1_1" csCatId="accent1" phldr="1"/>
      <dgm:spPr/>
      <dgm:t>
        <a:bodyPr/>
        <a:lstStyle/>
        <a:p>
          <a:endParaRPr lang="en-US"/>
        </a:p>
      </dgm:t>
    </dgm:pt>
    <dgm:pt modelId="{3D4C08D2-D613-A143-9CE3-CD3C44BB3A0E}">
      <dgm:prSet phldrT="[Text]" custT="1"/>
      <dgm:spPr/>
      <dgm:t>
        <a:bodyPr/>
        <a:lstStyle/>
        <a:p>
          <a:r>
            <a:rPr lang="en-US" sz="2400" b="1" dirty="0">
              <a:solidFill>
                <a:schemeClr val="accent4">
                  <a:lumMod val="50000"/>
                </a:schemeClr>
              </a:solidFill>
              <a:latin typeface="+mn-lt"/>
              <a:cs typeface="Hind Vadodara" panose="020B0604020202020204" charset="0"/>
            </a:rPr>
            <a:t>1. Identify the RIGHT data</a:t>
          </a:r>
        </a:p>
      </dgm:t>
    </dgm:pt>
    <dgm:pt modelId="{0A3AB4CA-CA6C-094A-A9C8-364219186F5A}" type="parTrans" cxnId="{B2B3733C-0140-E940-B940-5EA2BF95EDF8}">
      <dgm:prSet/>
      <dgm:spPr/>
      <dgm:t>
        <a:bodyPr/>
        <a:lstStyle/>
        <a:p>
          <a:endParaRPr lang="en-US" sz="2400">
            <a:latin typeface="+mn-lt"/>
          </a:endParaRPr>
        </a:p>
      </dgm:t>
    </dgm:pt>
    <dgm:pt modelId="{F583D975-FA0D-6146-B3C5-0F511ABE9770}" type="sibTrans" cxnId="{B2B3733C-0140-E940-B940-5EA2BF95EDF8}">
      <dgm:prSet/>
      <dgm:spPr/>
      <dgm:t>
        <a:bodyPr/>
        <a:lstStyle/>
        <a:p>
          <a:endParaRPr lang="en-US" sz="2400">
            <a:latin typeface="+mn-lt"/>
          </a:endParaRPr>
        </a:p>
      </dgm:t>
    </dgm:pt>
    <dgm:pt modelId="{771E4A75-E810-1C49-BEEE-E19EB4E2B10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latin typeface="+mn-lt"/>
            </a:rPr>
            <a:t>Student attendance records</a:t>
          </a:r>
        </a:p>
      </dgm:t>
    </dgm:pt>
    <dgm:pt modelId="{1018C983-4880-9B42-9472-0605F0B41F6C}" type="parTrans" cxnId="{DD5D9782-4C96-EA44-BB54-F324DC6C13AF}">
      <dgm:prSet/>
      <dgm:spPr/>
      <dgm:t>
        <a:bodyPr/>
        <a:lstStyle/>
        <a:p>
          <a:endParaRPr lang="en-US" sz="2400">
            <a:latin typeface="+mn-lt"/>
          </a:endParaRPr>
        </a:p>
      </dgm:t>
    </dgm:pt>
    <dgm:pt modelId="{405C6025-A8E2-ED4F-B289-47A3D37F8148}" type="sibTrans" cxnId="{DD5D9782-4C96-EA44-BB54-F324DC6C13AF}">
      <dgm:prSet/>
      <dgm:spPr/>
      <dgm:t>
        <a:bodyPr/>
        <a:lstStyle/>
        <a:p>
          <a:endParaRPr lang="en-US" sz="2400">
            <a:latin typeface="+mn-lt"/>
          </a:endParaRPr>
        </a:p>
      </dgm:t>
    </dgm:pt>
    <dgm:pt modelId="{12CD1F39-5E82-D144-9B42-36570F4ACD23}">
      <dgm:prSet phldrT="[Text]" custT="1"/>
      <dgm:spPr/>
      <dgm:t>
        <a:bodyPr/>
        <a:lstStyle/>
        <a:p>
          <a:r>
            <a:rPr lang="en-US" sz="2400" b="1" dirty="0">
              <a:solidFill>
                <a:schemeClr val="accent4">
                  <a:lumMod val="50000"/>
                </a:schemeClr>
              </a:solidFill>
              <a:latin typeface="+mn-lt"/>
            </a:rPr>
            <a:t>3. Identify the RIGHT people</a:t>
          </a:r>
        </a:p>
      </dgm:t>
    </dgm:pt>
    <dgm:pt modelId="{DBBDDF38-2E94-0649-B940-B016BE5B6424}" type="parTrans" cxnId="{EFBB5D58-19D1-C347-8676-BA7D17CCC51F}">
      <dgm:prSet/>
      <dgm:spPr/>
      <dgm:t>
        <a:bodyPr/>
        <a:lstStyle/>
        <a:p>
          <a:endParaRPr lang="en-US" sz="2400">
            <a:latin typeface="+mn-lt"/>
          </a:endParaRPr>
        </a:p>
      </dgm:t>
    </dgm:pt>
    <dgm:pt modelId="{90BB0C94-3A45-094A-932F-F47F0A570ADE}" type="sibTrans" cxnId="{EFBB5D58-19D1-C347-8676-BA7D17CCC51F}">
      <dgm:prSet/>
      <dgm:spPr/>
      <dgm:t>
        <a:bodyPr/>
        <a:lstStyle/>
        <a:p>
          <a:endParaRPr lang="en-US" sz="2400">
            <a:latin typeface="+mn-lt"/>
          </a:endParaRPr>
        </a:p>
      </dgm:t>
    </dgm:pt>
    <dgm:pt modelId="{9F8A7C8C-326F-DE41-B093-1B4204283CAE}">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2400" dirty="0">
              <a:latin typeface="+mn-lt"/>
            </a:rPr>
            <a:t>PBIS</a:t>
          </a:r>
          <a:r>
            <a:rPr lang="en-US" sz="2400" baseline="0" dirty="0">
              <a:latin typeface="+mn-lt"/>
            </a:rPr>
            <a:t> Leadership Team</a:t>
          </a:r>
          <a:endParaRPr lang="en-US" sz="2400" dirty="0">
            <a:latin typeface="+mn-lt"/>
          </a:endParaRPr>
        </a:p>
      </dgm:t>
    </dgm:pt>
    <dgm:pt modelId="{23AD32AD-1313-A848-90C2-52569CBC4097}" type="parTrans" cxnId="{D50E20CD-49A9-984E-8758-C918E8EF1155}">
      <dgm:prSet/>
      <dgm:spPr/>
      <dgm:t>
        <a:bodyPr/>
        <a:lstStyle/>
        <a:p>
          <a:endParaRPr lang="en-US" sz="2400">
            <a:latin typeface="+mn-lt"/>
          </a:endParaRPr>
        </a:p>
      </dgm:t>
    </dgm:pt>
    <dgm:pt modelId="{B688B071-F064-944D-915B-5BB1512C70B2}" type="sibTrans" cxnId="{D50E20CD-49A9-984E-8758-C918E8EF1155}">
      <dgm:prSet/>
      <dgm:spPr/>
      <dgm:t>
        <a:bodyPr/>
        <a:lstStyle/>
        <a:p>
          <a:endParaRPr lang="en-US" sz="2400">
            <a:latin typeface="+mn-lt"/>
          </a:endParaRPr>
        </a:p>
      </dgm:t>
    </dgm:pt>
    <dgm:pt modelId="{96D568D9-140D-4948-8D68-2C24475B5845}">
      <dgm:prSet phldrT="[Text]" custT="1"/>
      <dgm:spPr/>
      <dgm:t>
        <a:bodyPr/>
        <a:lstStyle/>
        <a:p>
          <a:r>
            <a:rPr lang="en-US" sz="2400" b="1" dirty="0">
              <a:solidFill>
                <a:schemeClr val="accent4">
                  <a:lumMod val="50000"/>
                </a:schemeClr>
              </a:solidFill>
              <a:latin typeface="+mn-lt"/>
            </a:rPr>
            <a:t>4. Identify the RIGHT time &amp; format</a:t>
          </a:r>
        </a:p>
      </dgm:t>
    </dgm:pt>
    <dgm:pt modelId="{BAFD1EC0-DE69-CD47-A247-B3B878712C7C}" type="parTrans" cxnId="{38CE85CF-0DF8-4747-8F87-7BE0674EF0A5}">
      <dgm:prSet/>
      <dgm:spPr/>
      <dgm:t>
        <a:bodyPr/>
        <a:lstStyle/>
        <a:p>
          <a:endParaRPr lang="en-US" sz="2400">
            <a:latin typeface="+mn-lt"/>
          </a:endParaRPr>
        </a:p>
      </dgm:t>
    </dgm:pt>
    <dgm:pt modelId="{97635F6C-48FE-6748-8C90-F758180572D9}" type="sibTrans" cxnId="{38CE85CF-0DF8-4747-8F87-7BE0674EF0A5}">
      <dgm:prSet/>
      <dgm:spPr/>
      <dgm:t>
        <a:bodyPr/>
        <a:lstStyle/>
        <a:p>
          <a:endParaRPr lang="en-US" sz="2400">
            <a:latin typeface="+mn-lt"/>
          </a:endParaRPr>
        </a:p>
      </dgm:t>
    </dgm:pt>
    <dgm:pt modelId="{84ECE5D9-3C50-D140-B5A2-3EA0A25EB8E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100" dirty="0">
              <a:latin typeface="+mn-lt"/>
            </a:rPr>
            <a:t>Team’s data analyst provides monthly report  at meeting</a:t>
          </a:r>
        </a:p>
      </dgm:t>
    </dgm:pt>
    <dgm:pt modelId="{B2CD5766-6CD6-F44E-99D9-BEB5CCDF0EB7}" type="parTrans" cxnId="{0F294B92-CC66-A848-88FC-FC3AFBFC26DA}">
      <dgm:prSet/>
      <dgm:spPr/>
      <dgm:t>
        <a:bodyPr/>
        <a:lstStyle/>
        <a:p>
          <a:endParaRPr lang="en-US" sz="2400">
            <a:latin typeface="+mn-lt"/>
          </a:endParaRPr>
        </a:p>
      </dgm:t>
    </dgm:pt>
    <dgm:pt modelId="{D5269EA7-9FBD-EF49-ACA5-A2BC7AC50CC8}" type="sibTrans" cxnId="{0F294B92-CC66-A848-88FC-FC3AFBFC26DA}">
      <dgm:prSet/>
      <dgm:spPr/>
      <dgm:t>
        <a:bodyPr/>
        <a:lstStyle/>
        <a:p>
          <a:endParaRPr lang="en-US" sz="2400">
            <a:latin typeface="+mn-lt"/>
          </a:endParaRPr>
        </a:p>
      </dgm:t>
    </dgm:pt>
    <dgm:pt modelId="{29B844F6-451C-D646-A703-019DECF5BD7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100" dirty="0">
              <a:latin typeface="+mn-lt"/>
            </a:rPr>
            <a:t>Table</a:t>
          </a:r>
          <a:r>
            <a:rPr lang="en-US" sz="2100" baseline="0" dirty="0">
              <a:latin typeface="+mn-lt"/>
            </a:rPr>
            <a:t> of students who have missed more than 5%, 10%, 20% of cumulative school days</a:t>
          </a:r>
          <a:endParaRPr lang="en-US" sz="2100" dirty="0">
            <a:latin typeface="+mn-lt"/>
          </a:endParaRPr>
        </a:p>
      </dgm:t>
    </dgm:pt>
    <dgm:pt modelId="{0647389C-5D01-B14B-B5AE-99BB19985BBC}" type="parTrans" cxnId="{0CBA1B7D-7381-3740-9E31-0419432C9586}">
      <dgm:prSet/>
      <dgm:spPr/>
      <dgm:t>
        <a:bodyPr/>
        <a:lstStyle/>
        <a:p>
          <a:endParaRPr lang="en-US" sz="2400">
            <a:latin typeface="+mn-lt"/>
          </a:endParaRPr>
        </a:p>
      </dgm:t>
    </dgm:pt>
    <dgm:pt modelId="{4E1DD986-D9B5-0F4F-8D38-71E53E41A74C}" type="sibTrans" cxnId="{0CBA1B7D-7381-3740-9E31-0419432C9586}">
      <dgm:prSet/>
      <dgm:spPr/>
      <dgm:t>
        <a:bodyPr/>
        <a:lstStyle/>
        <a:p>
          <a:endParaRPr lang="en-US" sz="2400">
            <a:latin typeface="+mn-lt"/>
          </a:endParaRPr>
        </a:p>
      </dgm:t>
    </dgm:pt>
    <dgm:pt modelId="{F27D9962-ABA1-A447-BF69-65D2E9F8B9C8}">
      <dgm:prSet phldrT="[Text]" custT="1"/>
      <dgm:spPr/>
      <dgm:t>
        <a:bodyPr/>
        <a:lstStyle/>
        <a:p>
          <a:r>
            <a:rPr lang="en-US" sz="2400" b="1" dirty="0">
              <a:solidFill>
                <a:schemeClr val="accent4">
                  <a:lumMod val="50000"/>
                </a:schemeClr>
              </a:solidFill>
              <a:latin typeface="+mn-lt"/>
            </a:rPr>
            <a:t>2. Assess data integrity</a:t>
          </a:r>
        </a:p>
      </dgm:t>
    </dgm:pt>
    <dgm:pt modelId="{2D5CE993-CF5C-664C-84C3-6435AD223DBC}" type="parTrans" cxnId="{7A690CDB-F663-044E-9457-60F8360F5AC1}">
      <dgm:prSet/>
      <dgm:spPr/>
      <dgm:t>
        <a:bodyPr/>
        <a:lstStyle/>
        <a:p>
          <a:endParaRPr lang="en-US" sz="2400">
            <a:latin typeface="+mn-lt"/>
          </a:endParaRPr>
        </a:p>
      </dgm:t>
    </dgm:pt>
    <dgm:pt modelId="{166A0AEE-BB14-9B45-9CEE-6FC1A030FE83}" type="sibTrans" cxnId="{7A690CDB-F663-044E-9457-60F8360F5AC1}">
      <dgm:prSet/>
      <dgm:spPr/>
      <dgm:t>
        <a:bodyPr/>
        <a:lstStyle/>
        <a:p>
          <a:endParaRPr lang="en-US" sz="2400">
            <a:latin typeface="+mn-lt"/>
          </a:endParaRPr>
        </a:p>
      </dgm:t>
    </dgm:pt>
    <dgm:pt modelId="{93BE5D4D-5866-3345-A3A3-86E8CF2B4A5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latin typeface="+mn-lt"/>
            </a:rPr>
            <a:t>Completed by homeroom staff and checked by administrative assistant daily</a:t>
          </a:r>
        </a:p>
      </dgm:t>
    </dgm:pt>
    <dgm:pt modelId="{637A9AA9-53FF-AD4D-8DE9-70059FA8F2FF}" type="parTrans" cxnId="{52E03FFB-C951-FF45-A507-849CB73D2BE6}">
      <dgm:prSet/>
      <dgm:spPr/>
      <dgm:t>
        <a:bodyPr/>
        <a:lstStyle/>
        <a:p>
          <a:endParaRPr lang="en-US" sz="2400">
            <a:latin typeface="+mn-lt"/>
          </a:endParaRPr>
        </a:p>
      </dgm:t>
    </dgm:pt>
    <dgm:pt modelId="{992CC1F4-4A4A-2A4D-92E7-97AD1FB6F86C}" type="sibTrans" cxnId="{52E03FFB-C951-FF45-A507-849CB73D2BE6}">
      <dgm:prSet/>
      <dgm:spPr/>
      <dgm:t>
        <a:bodyPr/>
        <a:lstStyle/>
        <a:p>
          <a:endParaRPr lang="en-US" sz="2400">
            <a:latin typeface="+mn-lt"/>
          </a:endParaRPr>
        </a:p>
      </dgm:t>
    </dgm:pt>
    <dgm:pt modelId="{559ABC9A-B22B-9D48-B619-B51B295E324A}" type="pres">
      <dgm:prSet presAssocID="{2791F9CD-D0F4-5946-9D5E-17F72CF170AE}" presName="Name0" presStyleCnt="0">
        <dgm:presLayoutVars>
          <dgm:dir/>
          <dgm:resizeHandles val="exact"/>
        </dgm:presLayoutVars>
      </dgm:prSet>
      <dgm:spPr/>
    </dgm:pt>
    <dgm:pt modelId="{3BB876B8-78D5-4C4F-A872-77A409D1F583}" type="pres">
      <dgm:prSet presAssocID="{3D4C08D2-D613-A143-9CE3-CD3C44BB3A0E}" presName="node" presStyleLbl="node1" presStyleIdx="0" presStyleCnt="4">
        <dgm:presLayoutVars>
          <dgm:bulletEnabled val="1"/>
        </dgm:presLayoutVars>
      </dgm:prSet>
      <dgm:spPr/>
    </dgm:pt>
    <dgm:pt modelId="{E7C42713-3523-0C41-B1EB-18E86C068506}" type="pres">
      <dgm:prSet presAssocID="{F583D975-FA0D-6146-B3C5-0F511ABE9770}" presName="sibTrans" presStyleCnt="0"/>
      <dgm:spPr/>
    </dgm:pt>
    <dgm:pt modelId="{548C6E34-7CA2-8A4F-B1E6-318E12C7EE62}" type="pres">
      <dgm:prSet presAssocID="{F27D9962-ABA1-A447-BF69-65D2E9F8B9C8}" presName="node" presStyleLbl="node1" presStyleIdx="1" presStyleCnt="4">
        <dgm:presLayoutVars>
          <dgm:bulletEnabled val="1"/>
        </dgm:presLayoutVars>
      </dgm:prSet>
      <dgm:spPr/>
    </dgm:pt>
    <dgm:pt modelId="{34EB4257-68D5-E240-BC03-401813F630AF}" type="pres">
      <dgm:prSet presAssocID="{166A0AEE-BB14-9B45-9CEE-6FC1A030FE83}" presName="sibTrans" presStyleCnt="0"/>
      <dgm:spPr/>
    </dgm:pt>
    <dgm:pt modelId="{F0A65E43-DB27-2247-8909-DBAB2E57AE0C}" type="pres">
      <dgm:prSet presAssocID="{12CD1F39-5E82-D144-9B42-36570F4ACD23}" presName="node" presStyleLbl="node1" presStyleIdx="2" presStyleCnt="4">
        <dgm:presLayoutVars>
          <dgm:bulletEnabled val="1"/>
        </dgm:presLayoutVars>
      </dgm:prSet>
      <dgm:spPr/>
    </dgm:pt>
    <dgm:pt modelId="{9270554C-BEA8-944C-A490-21143669EF68}" type="pres">
      <dgm:prSet presAssocID="{90BB0C94-3A45-094A-932F-F47F0A570ADE}" presName="sibTrans" presStyleCnt="0"/>
      <dgm:spPr/>
    </dgm:pt>
    <dgm:pt modelId="{4495F10B-5D19-A849-B113-B491612F8A9C}" type="pres">
      <dgm:prSet presAssocID="{96D568D9-140D-4948-8D68-2C24475B5845}" presName="node" presStyleLbl="node1" presStyleIdx="3" presStyleCnt="4" custScaleX="105929">
        <dgm:presLayoutVars>
          <dgm:bulletEnabled val="1"/>
        </dgm:presLayoutVars>
      </dgm:prSet>
      <dgm:spPr/>
    </dgm:pt>
  </dgm:ptLst>
  <dgm:cxnLst>
    <dgm:cxn modelId="{23662123-204A-5E46-9D4E-0B30AA6D14A3}" type="presOf" srcId="{84ECE5D9-3C50-D140-B5A2-3EA0A25EB8E4}" destId="{4495F10B-5D19-A849-B113-B491612F8A9C}" srcOrd="0" destOrd="1" presId="urn:microsoft.com/office/officeart/2005/8/layout/hList6"/>
    <dgm:cxn modelId="{B557B637-F14D-594D-A18A-B02AFACC61BC}" type="presOf" srcId="{93BE5D4D-5866-3345-A3A3-86E8CF2B4A5A}" destId="{548C6E34-7CA2-8A4F-B1E6-318E12C7EE62}" srcOrd="0" destOrd="1" presId="urn:microsoft.com/office/officeart/2005/8/layout/hList6"/>
    <dgm:cxn modelId="{B2B3733C-0140-E940-B940-5EA2BF95EDF8}" srcId="{2791F9CD-D0F4-5946-9D5E-17F72CF170AE}" destId="{3D4C08D2-D613-A143-9CE3-CD3C44BB3A0E}" srcOrd="0" destOrd="0" parTransId="{0A3AB4CA-CA6C-094A-A9C8-364219186F5A}" sibTransId="{F583D975-FA0D-6146-B3C5-0F511ABE9770}"/>
    <dgm:cxn modelId="{2470AB43-528D-4848-ABB0-F656633AE83D}" type="presOf" srcId="{3D4C08D2-D613-A143-9CE3-CD3C44BB3A0E}" destId="{3BB876B8-78D5-4C4F-A872-77A409D1F583}" srcOrd="0" destOrd="0" presId="urn:microsoft.com/office/officeart/2005/8/layout/hList6"/>
    <dgm:cxn modelId="{EFBB5D58-19D1-C347-8676-BA7D17CCC51F}" srcId="{2791F9CD-D0F4-5946-9D5E-17F72CF170AE}" destId="{12CD1F39-5E82-D144-9B42-36570F4ACD23}" srcOrd="2" destOrd="0" parTransId="{DBBDDF38-2E94-0649-B940-B016BE5B6424}" sibTransId="{90BB0C94-3A45-094A-932F-F47F0A570ADE}"/>
    <dgm:cxn modelId="{B21B1D79-86B3-AA46-9DDE-C59130676056}" type="presOf" srcId="{2791F9CD-D0F4-5946-9D5E-17F72CF170AE}" destId="{559ABC9A-B22B-9D48-B619-B51B295E324A}" srcOrd="0" destOrd="0" presId="urn:microsoft.com/office/officeart/2005/8/layout/hList6"/>
    <dgm:cxn modelId="{B209115A-1B38-2A49-A212-D933824DECEF}" type="presOf" srcId="{771E4A75-E810-1C49-BEEE-E19EB4E2B104}" destId="{3BB876B8-78D5-4C4F-A872-77A409D1F583}" srcOrd="0" destOrd="1" presId="urn:microsoft.com/office/officeart/2005/8/layout/hList6"/>
    <dgm:cxn modelId="{0CBA1B7D-7381-3740-9E31-0419432C9586}" srcId="{96D568D9-140D-4948-8D68-2C24475B5845}" destId="{29B844F6-451C-D646-A703-019DECF5BD74}" srcOrd="1" destOrd="0" parTransId="{0647389C-5D01-B14B-B5AE-99BB19985BBC}" sibTransId="{4E1DD986-D9B5-0F4F-8D38-71E53E41A74C}"/>
    <dgm:cxn modelId="{DD5D9782-4C96-EA44-BB54-F324DC6C13AF}" srcId="{3D4C08D2-D613-A143-9CE3-CD3C44BB3A0E}" destId="{771E4A75-E810-1C49-BEEE-E19EB4E2B104}" srcOrd="0" destOrd="0" parTransId="{1018C983-4880-9B42-9472-0605F0B41F6C}" sibTransId="{405C6025-A8E2-ED4F-B289-47A3D37F8148}"/>
    <dgm:cxn modelId="{A57FBF87-4F3E-7E4E-82DE-690C3F9DBD44}" type="presOf" srcId="{96D568D9-140D-4948-8D68-2C24475B5845}" destId="{4495F10B-5D19-A849-B113-B491612F8A9C}" srcOrd="0" destOrd="0" presId="urn:microsoft.com/office/officeart/2005/8/layout/hList6"/>
    <dgm:cxn modelId="{0F294B92-CC66-A848-88FC-FC3AFBFC26DA}" srcId="{96D568D9-140D-4948-8D68-2C24475B5845}" destId="{84ECE5D9-3C50-D140-B5A2-3EA0A25EB8E4}" srcOrd="0" destOrd="0" parTransId="{B2CD5766-6CD6-F44E-99D9-BEB5CCDF0EB7}" sibTransId="{D5269EA7-9FBD-EF49-ACA5-A2BC7AC50CC8}"/>
    <dgm:cxn modelId="{417F869A-0A52-8643-9437-854138565267}" type="presOf" srcId="{29B844F6-451C-D646-A703-019DECF5BD74}" destId="{4495F10B-5D19-A849-B113-B491612F8A9C}" srcOrd="0" destOrd="2" presId="urn:microsoft.com/office/officeart/2005/8/layout/hList6"/>
    <dgm:cxn modelId="{BFF52BA4-7397-4948-9FA6-D408A9BE63DF}" type="presOf" srcId="{12CD1F39-5E82-D144-9B42-36570F4ACD23}" destId="{F0A65E43-DB27-2247-8909-DBAB2E57AE0C}" srcOrd="0" destOrd="0" presId="urn:microsoft.com/office/officeart/2005/8/layout/hList6"/>
    <dgm:cxn modelId="{6608F9AB-015D-7F44-858D-6C8B904C229C}" type="presOf" srcId="{9F8A7C8C-326F-DE41-B093-1B4204283CAE}" destId="{F0A65E43-DB27-2247-8909-DBAB2E57AE0C}" srcOrd="0" destOrd="1" presId="urn:microsoft.com/office/officeart/2005/8/layout/hList6"/>
    <dgm:cxn modelId="{02587DC7-C2D8-1845-A63D-C87ED3F2C667}" type="presOf" srcId="{F27D9962-ABA1-A447-BF69-65D2E9F8B9C8}" destId="{548C6E34-7CA2-8A4F-B1E6-318E12C7EE62}" srcOrd="0" destOrd="0" presId="urn:microsoft.com/office/officeart/2005/8/layout/hList6"/>
    <dgm:cxn modelId="{D50E20CD-49A9-984E-8758-C918E8EF1155}" srcId="{12CD1F39-5E82-D144-9B42-36570F4ACD23}" destId="{9F8A7C8C-326F-DE41-B093-1B4204283CAE}" srcOrd="0" destOrd="0" parTransId="{23AD32AD-1313-A848-90C2-52569CBC4097}" sibTransId="{B688B071-F064-944D-915B-5BB1512C70B2}"/>
    <dgm:cxn modelId="{38CE85CF-0DF8-4747-8F87-7BE0674EF0A5}" srcId="{2791F9CD-D0F4-5946-9D5E-17F72CF170AE}" destId="{96D568D9-140D-4948-8D68-2C24475B5845}" srcOrd="3" destOrd="0" parTransId="{BAFD1EC0-DE69-CD47-A247-B3B878712C7C}" sibTransId="{97635F6C-48FE-6748-8C90-F758180572D9}"/>
    <dgm:cxn modelId="{7A690CDB-F663-044E-9457-60F8360F5AC1}" srcId="{2791F9CD-D0F4-5946-9D5E-17F72CF170AE}" destId="{F27D9962-ABA1-A447-BF69-65D2E9F8B9C8}" srcOrd="1" destOrd="0" parTransId="{2D5CE993-CF5C-664C-84C3-6435AD223DBC}" sibTransId="{166A0AEE-BB14-9B45-9CEE-6FC1A030FE83}"/>
    <dgm:cxn modelId="{52E03FFB-C951-FF45-A507-849CB73D2BE6}" srcId="{F27D9962-ABA1-A447-BF69-65D2E9F8B9C8}" destId="{93BE5D4D-5866-3345-A3A3-86E8CF2B4A5A}" srcOrd="0" destOrd="0" parTransId="{637A9AA9-53FF-AD4D-8DE9-70059FA8F2FF}" sibTransId="{992CC1F4-4A4A-2A4D-92E7-97AD1FB6F86C}"/>
    <dgm:cxn modelId="{E51E632F-5FC7-E44B-941F-C306083512CB}" type="presParOf" srcId="{559ABC9A-B22B-9D48-B619-B51B295E324A}" destId="{3BB876B8-78D5-4C4F-A872-77A409D1F583}" srcOrd="0" destOrd="0" presId="urn:microsoft.com/office/officeart/2005/8/layout/hList6"/>
    <dgm:cxn modelId="{C037E498-154B-1849-BC50-4EBBC9E8EAA4}" type="presParOf" srcId="{559ABC9A-B22B-9D48-B619-B51B295E324A}" destId="{E7C42713-3523-0C41-B1EB-18E86C068506}" srcOrd="1" destOrd="0" presId="urn:microsoft.com/office/officeart/2005/8/layout/hList6"/>
    <dgm:cxn modelId="{B9C939C2-4843-0746-ABD6-5014EF931F96}" type="presParOf" srcId="{559ABC9A-B22B-9D48-B619-B51B295E324A}" destId="{548C6E34-7CA2-8A4F-B1E6-318E12C7EE62}" srcOrd="2" destOrd="0" presId="urn:microsoft.com/office/officeart/2005/8/layout/hList6"/>
    <dgm:cxn modelId="{B50E99ED-2DD8-2342-A4B2-6C652A4544FB}" type="presParOf" srcId="{559ABC9A-B22B-9D48-B619-B51B295E324A}" destId="{34EB4257-68D5-E240-BC03-401813F630AF}" srcOrd="3" destOrd="0" presId="urn:microsoft.com/office/officeart/2005/8/layout/hList6"/>
    <dgm:cxn modelId="{090FC2CD-E6EC-3F4C-97B4-4B2C25FEFFEC}" type="presParOf" srcId="{559ABC9A-B22B-9D48-B619-B51B295E324A}" destId="{F0A65E43-DB27-2247-8909-DBAB2E57AE0C}" srcOrd="4" destOrd="0" presId="urn:microsoft.com/office/officeart/2005/8/layout/hList6"/>
    <dgm:cxn modelId="{AC60F601-C4F8-AA4E-953E-28FE0AFEE144}" type="presParOf" srcId="{559ABC9A-B22B-9D48-B619-B51B295E324A}" destId="{9270554C-BEA8-944C-A490-21143669EF68}" srcOrd="5" destOrd="0" presId="urn:microsoft.com/office/officeart/2005/8/layout/hList6"/>
    <dgm:cxn modelId="{52DBB9E9-9B0D-A341-A787-AC296CB033E9}" type="presParOf" srcId="{559ABC9A-B22B-9D48-B619-B51B295E324A}" destId="{4495F10B-5D19-A849-B113-B491612F8A9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72B17C-DB9F-2940-9D39-C5C764336A6E}" type="doc">
      <dgm:prSet loTypeId="urn:microsoft.com/office/officeart/2005/8/layout/lProcess2" loCatId="" qsTypeId="urn:microsoft.com/office/officeart/2005/8/quickstyle/simple1" qsCatId="simple" csTypeId="urn:microsoft.com/office/officeart/2005/8/colors/accent6_2" csCatId="accent6" phldr="1"/>
      <dgm:spPr/>
      <dgm:t>
        <a:bodyPr/>
        <a:lstStyle/>
        <a:p>
          <a:endParaRPr lang="en-US"/>
        </a:p>
      </dgm:t>
    </dgm:pt>
    <dgm:pt modelId="{C55827D4-FA26-3C41-B34C-7FCCA1C4089A}">
      <dgm:prSet phldrT="[Text]" custT="1"/>
      <dgm:spPr>
        <a:solidFill>
          <a:srgbClr val="3761AD"/>
        </a:solidFill>
      </dgm:spPr>
      <dgm:t>
        <a:bodyPr anchor="t"/>
        <a:lstStyle/>
        <a:p>
          <a:r>
            <a:rPr lang="en-US" sz="2200" b="1" dirty="0">
              <a:solidFill>
                <a:schemeClr val="bg1"/>
              </a:solidFill>
            </a:rPr>
            <a:t>1. Create Positive Teaching and Learning Environments</a:t>
          </a:r>
        </a:p>
      </dgm:t>
    </dgm:pt>
    <dgm:pt modelId="{599DC4A7-EC38-D746-BE3D-BCDAA49A5EB2}" type="parTrans" cxnId="{7E46A9F6-2B63-1040-AD0D-1292178B7F3E}">
      <dgm:prSet/>
      <dgm:spPr/>
      <dgm:t>
        <a:bodyPr/>
        <a:lstStyle/>
        <a:p>
          <a:endParaRPr lang="en-US"/>
        </a:p>
      </dgm:t>
    </dgm:pt>
    <dgm:pt modelId="{51D50C4B-93D5-7941-911E-F54D361562F2}" type="sibTrans" cxnId="{7E46A9F6-2B63-1040-AD0D-1292178B7F3E}">
      <dgm:prSet/>
      <dgm:spPr/>
      <dgm:t>
        <a:bodyPr/>
        <a:lstStyle/>
        <a:p>
          <a:endParaRPr lang="en-US"/>
        </a:p>
      </dgm:t>
    </dgm:pt>
    <dgm:pt modelId="{61983985-9E87-3F42-843C-5DB9AB66F69F}">
      <dgm:prSet phldrT="[Text]" custT="1"/>
      <dgm:spPr>
        <a:solidFill>
          <a:schemeClr val="bg1"/>
        </a:solidFill>
        <a:ln>
          <a:solidFill>
            <a:schemeClr val="tx1">
              <a:lumMod val="50000"/>
              <a:lumOff val="50000"/>
            </a:schemeClr>
          </a:solidFill>
        </a:ln>
      </dgm:spPr>
      <dgm:t>
        <a:bodyPr/>
        <a:lstStyle/>
        <a:p>
          <a:r>
            <a:rPr lang="en-US" sz="2000">
              <a:solidFill>
                <a:srgbClr val="061DB2"/>
              </a:solidFill>
            </a:rPr>
            <a:t>Design a Safe Environment</a:t>
          </a:r>
          <a:endParaRPr lang="en-US" sz="2000" dirty="0">
            <a:solidFill>
              <a:srgbClr val="061DB2"/>
            </a:solidFill>
          </a:endParaRPr>
        </a:p>
      </dgm:t>
    </dgm:pt>
    <dgm:pt modelId="{B882B54E-C3C0-3B41-A193-3F450E6E883E}" type="parTrans" cxnId="{A8DF5B53-C992-B149-A56B-D21282EF258A}">
      <dgm:prSet/>
      <dgm:spPr/>
      <dgm:t>
        <a:bodyPr/>
        <a:lstStyle/>
        <a:p>
          <a:endParaRPr lang="en-US"/>
        </a:p>
      </dgm:t>
    </dgm:pt>
    <dgm:pt modelId="{D07F013C-C8A4-564C-A5FC-8271B9509C4E}" type="sibTrans" cxnId="{A8DF5B53-C992-B149-A56B-D21282EF258A}">
      <dgm:prSet/>
      <dgm:spPr/>
      <dgm:t>
        <a:bodyPr/>
        <a:lstStyle/>
        <a:p>
          <a:endParaRPr lang="en-US"/>
        </a:p>
      </dgm:t>
    </dgm:pt>
    <dgm:pt modelId="{45EA7107-2F6D-D74F-9F28-18666C5E4475}">
      <dgm:prSet phldrT="[Text]" custT="1"/>
      <dgm:spPr>
        <a:solidFill>
          <a:schemeClr val="bg1"/>
        </a:solidFill>
        <a:ln>
          <a:solidFill>
            <a:schemeClr val="tx1">
              <a:lumMod val="50000"/>
              <a:lumOff val="50000"/>
            </a:schemeClr>
          </a:solidFill>
        </a:ln>
      </dgm:spPr>
      <dgm:t>
        <a:bodyPr/>
        <a:lstStyle/>
        <a:p>
          <a:r>
            <a:rPr lang="en-US" sz="2000">
              <a:solidFill>
                <a:srgbClr val="061DB2"/>
              </a:solidFill>
            </a:rPr>
            <a:t>Establish Positive Connections</a:t>
          </a:r>
          <a:endParaRPr lang="en-US" sz="2000" dirty="0">
            <a:solidFill>
              <a:srgbClr val="061DB2"/>
            </a:solidFill>
          </a:endParaRPr>
        </a:p>
      </dgm:t>
    </dgm:pt>
    <dgm:pt modelId="{A2C109C6-8D0B-7F40-BB4B-47134976AD9B}" type="parTrans" cxnId="{123A2D59-92CD-7547-B6E3-485895B70E2A}">
      <dgm:prSet/>
      <dgm:spPr/>
      <dgm:t>
        <a:bodyPr/>
        <a:lstStyle/>
        <a:p>
          <a:endParaRPr lang="en-US"/>
        </a:p>
      </dgm:t>
    </dgm:pt>
    <dgm:pt modelId="{7C89627E-DCB3-5343-B56F-0E7AA18F04AC}" type="sibTrans" cxnId="{123A2D59-92CD-7547-B6E3-485895B70E2A}">
      <dgm:prSet/>
      <dgm:spPr/>
      <dgm:t>
        <a:bodyPr/>
        <a:lstStyle/>
        <a:p>
          <a:endParaRPr lang="en-US"/>
        </a:p>
      </dgm:t>
    </dgm:pt>
    <dgm:pt modelId="{40E071B7-A83B-964D-944C-E6D88A1D7B35}">
      <dgm:prSet phldrT="[Text]" custT="1"/>
      <dgm:spPr>
        <a:solidFill>
          <a:schemeClr val="bg1"/>
        </a:solidFill>
        <a:ln>
          <a:solidFill>
            <a:schemeClr val="tx1">
              <a:lumMod val="50000"/>
              <a:lumOff val="50000"/>
            </a:schemeClr>
          </a:solidFill>
        </a:ln>
      </dgm:spPr>
      <dgm:t>
        <a:bodyPr/>
        <a:lstStyle/>
        <a:p>
          <a:r>
            <a:rPr lang="en-US" sz="2000">
              <a:solidFill>
                <a:srgbClr val="061DB2"/>
              </a:solidFill>
            </a:rPr>
            <a:t>Develop Predictable Routines</a:t>
          </a:r>
          <a:endParaRPr lang="en-US" sz="2000" dirty="0">
            <a:solidFill>
              <a:srgbClr val="061DB2"/>
            </a:solidFill>
          </a:endParaRPr>
        </a:p>
      </dgm:t>
    </dgm:pt>
    <dgm:pt modelId="{0A8C976F-0E71-4F49-BE55-0111392EC21A}" type="parTrans" cxnId="{1D26F71D-28D8-474A-9DEE-D8F8F64A0211}">
      <dgm:prSet/>
      <dgm:spPr/>
      <dgm:t>
        <a:bodyPr/>
        <a:lstStyle/>
        <a:p>
          <a:endParaRPr lang="en-US"/>
        </a:p>
      </dgm:t>
    </dgm:pt>
    <dgm:pt modelId="{78869FB3-80A9-6A43-9523-02ACA25D27DE}" type="sibTrans" cxnId="{1D26F71D-28D8-474A-9DEE-D8F8F64A0211}">
      <dgm:prSet/>
      <dgm:spPr/>
      <dgm:t>
        <a:bodyPr/>
        <a:lstStyle/>
        <a:p>
          <a:endParaRPr lang="en-US"/>
        </a:p>
      </dgm:t>
    </dgm:pt>
    <dgm:pt modelId="{A3BD197E-044A-A848-986C-F28313DBCFDD}">
      <dgm:prSet phldrT="[Text]" custT="1"/>
      <dgm:spPr>
        <a:solidFill>
          <a:schemeClr val="bg1"/>
        </a:solidFill>
        <a:ln>
          <a:solidFill>
            <a:schemeClr val="tx1">
              <a:lumMod val="50000"/>
              <a:lumOff val="50000"/>
            </a:schemeClr>
          </a:solidFill>
        </a:ln>
      </dgm:spPr>
      <dgm:t>
        <a:bodyPr/>
        <a:lstStyle/>
        <a:p>
          <a:r>
            <a:rPr lang="en-US" sz="2000">
              <a:solidFill>
                <a:srgbClr val="061DB2"/>
              </a:solidFill>
            </a:rPr>
            <a:t>Define and Teach Positive Expectations</a:t>
          </a:r>
          <a:endParaRPr lang="en-US" sz="2000" dirty="0">
            <a:solidFill>
              <a:srgbClr val="061DB2"/>
            </a:solidFill>
          </a:endParaRPr>
        </a:p>
      </dgm:t>
    </dgm:pt>
    <dgm:pt modelId="{C6F4317C-EF78-5F4F-B8FE-10E68BACA6A0}" type="parTrans" cxnId="{0EF76945-5D77-704C-A13A-7EBB731B9C20}">
      <dgm:prSet/>
      <dgm:spPr/>
      <dgm:t>
        <a:bodyPr/>
        <a:lstStyle/>
        <a:p>
          <a:endParaRPr lang="en-US"/>
        </a:p>
      </dgm:t>
    </dgm:pt>
    <dgm:pt modelId="{DFF5340A-7829-8E47-813A-4643A97B7E8F}" type="sibTrans" cxnId="{0EF76945-5D77-704C-A13A-7EBB731B9C20}">
      <dgm:prSet/>
      <dgm:spPr/>
      <dgm:t>
        <a:bodyPr/>
        <a:lstStyle/>
        <a:p>
          <a:endParaRPr lang="en-US"/>
        </a:p>
      </dgm:t>
    </dgm:pt>
    <dgm:pt modelId="{53CDCDE8-0FA0-FE44-8088-E3212486DF4C}">
      <dgm:prSet phldrT="[Text]" custT="1"/>
      <dgm:spPr>
        <a:solidFill>
          <a:schemeClr val="bg1"/>
        </a:solidFill>
        <a:ln>
          <a:solidFill>
            <a:schemeClr val="tx1">
              <a:lumMod val="50000"/>
              <a:lumOff val="50000"/>
            </a:schemeClr>
          </a:solidFill>
        </a:ln>
      </dgm:spPr>
      <dgm:t>
        <a:bodyPr/>
        <a:lstStyle/>
        <a:p>
          <a:r>
            <a:rPr lang="en-US" sz="2000">
              <a:solidFill>
                <a:srgbClr val="061DB2"/>
              </a:solidFill>
            </a:rPr>
            <a:t>Plan Relevant Instruction</a:t>
          </a:r>
          <a:endParaRPr lang="en-US" sz="2000" dirty="0">
            <a:solidFill>
              <a:srgbClr val="061DB2"/>
            </a:solidFill>
          </a:endParaRPr>
        </a:p>
      </dgm:t>
    </dgm:pt>
    <dgm:pt modelId="{567D9373-70DB-8848-82F1-ABE80533712E}" type="parTrans" cxnId="{38C5DD65-8389-EC4C-8439-C58D076C5DF6}">
      <dgm:prSet/>
      <dgm:spPr/>
      <dgm:t>
        <a:bodyPr/>
        <a:lstStyle/>
        <a:p>
          <a:endParaRPr lang="en-US"/>
        </a:p>
      </dgm:t>
    </dgm:pt>
    <dgm:pt modelId="{E9960905-6AFD-0A49-BF65-E967F2C4E486}" type="sibTrans" cxnId="{38C5DD65-8389-EC4C-8439-C58D076C5DF6}">
      <dgm:prSet/>
      <dgm:spPr/>
      <dgm:t>
        <a:bodyPr/>
        <a:lstStyle/>
        <a:p>
          <a:endParaRPr lang="en-US"/>
        </a:p>
      </dgm:t>
    </dgm:pt>
    <dgm:pt modelId="{BB003214-8FD7-9D45-BA27-C98B329BDD84}" type="pres">
      <dgm:prSet presAssocID="{0372B17C-DB9F-2940-9D39-C5C764336A6E}" presName="theList" presStyleCnt="0">
        <dgm:presLayoutVars>
          <dgm:dir/>
          <dgm:animLvl val="lvl"/>
          <dgm:resizeHandles val="exact"/>
        </dgm:presLayoutVars>
      </dgm:prSet>
      <dgm:spPr/>
    </dgm:pt>
    <dgm:pt modelId="{86B4D704-6C37-8F48-9B5F-ABE3427F159D}" type="pres">
      <dgm:prSet presAssocID="{C55827D4-FA26-3C41-B34C-7FCCA1C4089A}" presName="compNode" presStyleCnt="0"/>
      <dgm:spPr/>
    </dgm:pt>
    <dgm:pt modelId="{AAD1F8D3-A7FB-5B4A-82E7-E2B1AF9F7798}" type="pres">
      <dgm:prSet presAssocID="{C55827D4-FA26-3C41-B34C-7FCCA1C4089A}" presName="aNode" presStyleLbl="bgShp" presStyleIdx="0" presStyleCnt="1"/>
      <dgm:spPr/>
    </dgm:pt>
    <dgm:pt modelId="{B1B5AD16-6E71-6F4E-8AD6-F60208FD39BE}" type="pres">
      <dgm:prSet presAssocID="{C55827D4-FA26-3C41-B34C-7FCCA1C4089A}" presName="textNode" presStyleLbl="bgShp" presStyleIdx="0" presStyleCnt="1"/>
      <dgm:spPr/>
    </dgm:pt>
    <dgm:pt modelId="{5570196D-9C19-1E41-9686-2F86BF6179C7}" type="pres">
      <dgm:prSet presAssocID="{C55827D4-FA26-3C41-B34C-7FCCA1C4089A}" presName="compChildNode" presStyleCnt="0"/>
      <dgm:spPr/>
    </dgm:pt>
    <dgm:pt modelId="{D798F2C7-1B25-554C-A9D0-BC87D4DBAE70}" type="pres">
      <dgm:prSet presAssocID="{C55827D4-FA26-3C41-B34C-7FCCA1C4089A}" presName="theInnerList" presStyleCnt="0"/>
      <dgm:spPr/>
    </dgm:pt>
    <dgm:pt modelId="{3505321D-9181-6A45-85C8-47806C0054AA}" type="pres">
      <dgm:prSet presAssocID="{61983985-9E87-3F42-843C-5DB9AB66F69F}" presName="childNode" presStyleLbl="node1" presStyleIdx="0" presStyleCnt="5" custScaleX="129901">
        <dgm:presLayoutVars>
          <dgm:bulletEnabled val="1"/>
        </dgm:presLayoutVars>
      </dgm:prSet>
      <dgm:spPr/>
    </dgm:pt>
    <dgm:pt modelId="{21137A47-CBF7-E041-B63F-EE33B93442FC}" type="pres">
      <dgm:prSet presAssocID="{61983985-9E87-3F42-843C-5DB9AB66F69F}" presName="aSpace2" presStyleCnt="0"/>
      <dgm:spPr/>
    </dgm:pt>
    <dgm:pt modelId="{C2A57FE0-3E16-A647-8868-15E91561FFBE}" type="pres">
      <dgm:prSet presAssocID="{45EA7107-2F6D-D74F-9F28-18666C5E4475}" presName="childNode" presStyleLbl="node1" presStyleIdx="1" presStyleCnt="5" custScaleX="129901">
        <dgm:presLayoutVars>
          <dgm:bulletEnabled val="1"/>
        </dgm:presLayoutVars>
      </dgm:prSet>
      <dgm:spPr/>
    </dgm:pt>
    <dgm:pt modelId="{660A33F8-48D3-704B-A1A3-2F0AA6BFF180}" type="pres">
      <dgm:prSet presAssocID="{45EA7107-2F6D-D74F-9F28-18666C5E4475}" presName="aSpace2" presStyleCnt="0"/>
      <dgm:spPr/>
    </dgm:pt>
    <dgm:pt modelId="{3DF48DC9-C05C-CE40-9AF6-4CE224FE71BE}" type="pres">
      <dgm:prSet presAssocID="{40E071B7-A83B-964D-944C-E6D88A1D7B35}" presName="childNode" presStyleLbl="node1" presStyleIdx="2" presStyleCnt="5" custScaleX="129901">
        <dgm:presLayoutVars>
          <dgm:bulletEnabled val="1"/>
        </dgm:presLayoutVars>
      </dgm:prSet>
      <dgm:spPr/>
    </dgm:pt>
    <dgm:pt modelId="{BD683E85-791E-654F-BF7E-13818E2132FA}" type="pres">
      <dgm:prSet presAssocID="{40E071B7-A83B-964D-944C-E6D88A1D7B35}" presName="aSpace2" presStyleCnt="0"/>
      <dgm:spPr/>
    </dgm:pt>
    <dgm:pt modelId="{7E8C0AF6-7BD4-0548-9F70-4C17E0B00960}" type="pres">
      <dgm:prSet presAssocID="{A3BD197E-044A-A848-986C-F28313DBCFDD}" presName="childNode" presStyleLbl="node1" presStyleIdx="3" presStyleCnt="5" custScaleX="129901">
        <dgm:presLayoutVars>
          <dgm:bulletEnabled val="1"/>
        </dgm:presLayoutVars>
      </dgm:prSet>
      <dgm:spPr/>
    </dgm:pt>
    <dgm:pt modelId="{0C4530BB-F6F5-0044-9C4E-DAE2971CF330}" type="pres">
      <dgm:prSet presAssocID="{A3BD197E-044A-A848-986C-F28313DBCFDD}" presName="aSpace2" presStyleCnt="0"/>
      <dgm:spPr/>
    </dgm:pt>
    <dgm:pt modelId="{95BBF3ED-7E54-994E-B5EC-2A38AEA58E88}" type="pres">
      <dgm:prSet presAssocID="{53CDCDE8-0FA0-FE44-8088-E3212486DF4C}" presName="childNode" presStyleLbl="node1" presStyleIdx="4" presStyleCnt="5" custScaleX="129901">
        <dgm:presLayoutVars>
          <dgm:bulletEnabled val="1"/>
        </dgm:presLayoutVars>
      </dgm:prSet>
      <dgm:spPr/>
    </dgm:pt>
  </dgm:ptLst>
  <dgm:cxnLst>
    <dgm:cxn modelId="{8B38C30C-D651-7840-A0A3-BABDDFBD7D85}" type="presOf" srcId="{C55827D4-FA26-3C41-B34C-7FCCA1C4089A}" destId="{B1B5AD16-6E71-6F4E-8AD6-F60208FD39BE}" srcOrd="1" destOrd="0" presId="urn:microsoft.com/office/officeart/2005/8/layout/lProcess2"/>
    <dgm:cxn modelId="{FC60AA13-7F47-E245-AFED-55360F8E7C05}" type="presOf" srcId="{45EA7107-2F6D-D74F-9F28-18666C5E4475}" destId="{C2A57FE0-3E16-A647-8868-15E91561FFBE}" srcOrd="0" destOrd="0" presId="urn:microsoft.com/office/officeart/2005/8/layout/lProcess2"/>
    <dgm:cxn modelId="{1D26F71D-28D8-474A-9DEE-D8F8F64A0211}" srcId="{C55827D4-FA26-3C41-B34C-7FCCA1C4089A}" destId="{40E071B7-A83B-964D-944C-E6D88A1D7B35}" srcOrd="2" destOrd="0" parTransId="{0A8C976F-0E71-4F49-BE55-0111392EC21A}" sibTransId="{78869FB3-80A9-6A43-9523-02ACA25D27DE}"/>
    <dgm:cxn modelId="{027D5425-7EAD-6641-8DA1-DA2BD76CF7B2}" type="presOf" srcId="{61983985-9E87-3F42-843C-5DB9AB66F69F}" destId="{3505321D-9181-6A45-85C8-47806C0054AA}" srcOrd="0" destOrd="0" presId="urn:microsoft.com/office/officeart/2005/8/layout/lProcess2"/>
    <dgm:cxn modelId="{225B3330-7205-2542-B70D-3C74845328E2}" type="presOf" srcId="{A3BD197E-044A-A848-986C-F28313DBCFDD}" destId="{7E8C0AF6-7BD4-0548-9F70-4C17E0B00960}" srcOrd="0" destOrd="0" presId="urn:microsoft.com/office/officeart/2005/8/layout/lProcess2"/>
    <dgm:cxn modelId="{3AF5DF5D-7223-584D-A4A6-4B9160B28210}" type="presOf" srcId="{C55827D4-FA26-3C41-B34C-7FCCA1C4089A}" destId="{AAD1F8D3-A7FB-5B4A-82E7-E2B1AF9F7798}" srcOrd="0" destOrd="0" presId="urn:microsoft.com/office/officeart/2005/8/layout/lProcess2"/>
    <dgm:cxn modelId="{72795C5E-2F86-4144-BC76-BFA011117429}" type="presOf" srcId="{0372B17C-DB9F-2940-9D39-C5C764336A6E}" destId="{BB003214-8FD7-9D45-BA27-C98B329BDD84}" srcOrd="0" destOrd="0" presId="urn:microsoft.com/office/officeart/2005/8/layout/lProcess2"/>
    <dgm:cxn modelId="{0EF76945-5D77-704C-A13A-7EBB731B9C20}" srcId="{C55827D4-FA26-3C41-B34C-7FCCA1C4089A}" destId="{A3BD197E-044A-A848-986C-F28313DBCFDD}" srcOrd="3" destOrd="0" parTransId="{C6F4317C-EF78-5F4F-B8FE-10E68BACA6A0}" sibTransId="{DFF5340A-7829-8E47-813A-4643A97B7E8F}"/>
    <dgm:cxn modelId="{38C5DD65-8389-EC4C-8439-C58D076C5DF6}" srcId="{C55827D4-FA26-3C41-B34C-7FCCA1C4089A}" destId="{53CDCDE8-0FA0-FE44-8088-E3212486DF4C}" srcOrd="4" destOrd="0" parTransId="{567D9373-70DB-8848-82F1-ABE80533712E}" sibTransId="{E9960905-6AFD-0A49-BF65-E967F2C4E486}"/>
    <dgm:cxn modelId="{A8DF5B53-C992-B149-A56B-D21282EF258A}" srcId="{C55827D4-FA26-3C41-B34C-7FCCA1C4089A}" destId="{61983985-9E87-3F42-843C-5DB9AB66F69F}" srcOrd="0" destOrd="0" parTransId="{B882B54E-C3C0-3B41-A193-3F450E6E883E}" sibTransId="{D07F013C-C8A4-564C-A5FC-8271B9509C4E}"/>
    <dgm:cxn modelId="{123A2D59-92CD-7547-B6E3-485895B70E2A}" srcId="{C55827D4-FA26-3C41-B34C-7FCCA1C4089A}" destId="{45EA7107-2F6D-D74F-9F28-18666C5E4475}" srcOrd="1" destOrd="0" parTransId="{A2C109C6-8D0B-7F40-BB4B-47134976AD9B}" sibTransId="{7C89627E-DCB3-5343-B56F-0E7AA18F04AC}"/>
    <dgm:cxn modelId="{75015F89-863D-294A-8BDA-4FC8F3AD1E68}" type="presOf" srcId="{53CDCDE8-0FA0-FE44-8088-E3212486DF4C}" destId="{95BBF3ED-7E54-994E-B5EC-2A38AEA58E88}" srcOrd="0" destOrd="0" presId="urn:microsoft.com/office/officeart/2005/8/layout/lProcess2"/>
    <dgm:cxn modelId="{F7A508A8-75EC-E943-996F-532C4E99DEB3}" type="presOf" srcId="{40E071B7-A83B-964D-944C-E6D88A1D7B35}" destId="{3DF48DC9-C05C-CE40-9AF6-4CE224FE71BE}" srcOrd="0" destOrd="0" presId="urn:microsoft.com/office/officeart/2005/8/layout/lProcess2"/>
    <dgm:cxn modelId="{7E46A9F6-2B63-1040-AD0D-1292178B7F3E}" srcId="{0372B17C-DB9F-2940-9D39-C5C764336A6E}" destId="{C55827D4-FA26-3C41-B34C-7FCCA1C4089A}" srcOrd="0" destOrd="0" parTransId="{599DC4A7-EC38-D746-BE3D-BCDAA49A5EB2}" sibTransId="{51D50C4B-93D5-7941-911E-F54D361562F2}"/>
    <dgm:cxn modelId="{2B85F3F7-944C-CE41-8326-CBD503E1884F}" type="presParOf" srcId="{BB003214-8FD7-9D45-BA27-C98B329BDD84}" destId="{86B4D704-6C37-8F48-9B5F-ABE3427F159D}" srcOrd="0" destOrd="0" presId="urn:microsoft.com/office/officeart/2005/8/layout/lProcess2"/>
    <dgm:cxn modelId="{68704501-2E05-1940-874D-426182D80A4D}" type="presParOf" srcId="{86B4D704-6C37-8F48-9B5F-ABE3427F159D}" destId="{AAD1F8D3-A7FB-5B4A-82E7-E2B1AF9F7798}" srcOrd="0" destOrd="0" presId="urn:microsoft.com/office/officeart/2005/8/layout/lProcess2"/>
    <dgm:cxn modelId="{A54048F8-4183-D445-B85F-C99406C4DC63}" type="presParOf" srcId="{86B4D704-6C37-8F48-9B5F-ABE3427F159D}" destId="{B1B5AD16-6E71-6F4E-8AD6-F60208FD39BE}" srcOrd="1" destOrd="0" presId="urn:microsoft.com/office/officeart/2005/8/layout/lProcess2"/>
    <dgm:cxn modelId="{012C0DCC-07BE-DE44-8A0E-EA94CE1B1BF8}" type="presParOf" srcId="{86B4D704-6C37-8F48-9B5F-ABE3427F159D}" destId="{5570196D-9C19-1E41-9686-2F86BF6179C7}" srcOrd="2" destOrd="0" presId="urn:microsoft.com/office/officeart/2005/8/layout/lProcess2"/>
    <dgm:cxn modelId="{7ADF7435-C71A-4644-A9AF-D039C20D1227}" type="presParOf" srcId="{5570196D-9C19-1E41-9686-2F86BF6179C7}" destId="{D798F2C7-1B25-554C-A9D0-BC87D4DBAE70}" srcOrd="0" destOrd="0" presId="urn:microsoft.com/office/officeart/2005/8/layout/lProcess2"/>
    <dgm:cxn modelId="{BE27DF2F-6BE4-9D4F-8857-CF670D5694E4}" type="presParOf" srcId="{D798F2C7-1B25-554C-A9D0-BC87D4DBAE70}" destId="{3505321D-9181-6A45-85C8-47806C0054AA}" srcOrd="0" destOrd="0" presId="urn:microsoft.com/office/officeart/2005/8/layout/lProcess2"/>
    <dgm:cxn modelId="{F364A23E-1D38-F64B-BCD6-2BDF1301BD8E}" type="presParOf" srcId="{D798F2C7-1B25-554C-A9D0-BC87D4DBAE70}" destId="{21137A47-CBF7-E041-B63F-EE33B93442FC}" srcOrd="1" destOrd="0" presId="urn:microsoft.com/office/officeart/2005/8/layout/lProcess2"/>
    <dgm:cxn modelId="{D063E219-6F2F-1D4E-8C99-FC32D131E973}" type="presParOf" srcId="{D798F2C7-1B25-554C-A9D0-BC87D4DBAE70}" destId="{C2A57FE0-3E16-A647-8868-15E91561FFBE}" srcOrd="2" destOrd="0" presId="urn:microsoft.com/office/officeart/2005/8/layout/lProcess2"/>
    <dgm:cxn modelId="{3C80E319-A21D-A140-913B-B388245E8A3F}" type="presParOf" srcId="{D798F2C7-1B25-554C-A9D0-BC87D4DBAE70}" destId="{660A33F8-48D3-704B-A1A3-2F0AA6BFF180}" srcOrd="3" destOrd="0" presId="urn:microsoft.com/office/officeart/2005/8/layout/lProcess2"/>
    <dgm:cxn modelId="{1EB945BB-24BA-314D-A122-277D25D644EC}" type="presParOf" srcId="{D798F2C7-1B25-554C-A9D0-BC87D4DBAE70}" destId="{3DF48DC9-C05C-CE40-9AF6-4CE224FE71BE}" srcOrd="4" destOrd="0" presId="urn:microsoft.com/office/officeart/2005/8/layout/lProcess2"/>
    <dgm:cxn modelId="{AB13AA5D-4492-484E-A86B-A4397C29F21B}" type="presParOf" srcId="{D798F2C7-1B25-554C-A9D0-BC87D4DBAE70}" destId="{BD683E85-791E-654F-BF7E-13818E2132FA}" srcOrd="5" destOrd="0" presId="urn:microsoft.com/office/officeart/2005/8/layout/lProcess2"/>
    <dgm:cxn modelId="{228769AA-11BB-014C-8C12-860AE486045C}" type="presParOf" srcId="{D798F2C7-1B25-554C-A9D0-BC87D4DBAE70}" destId="{7E8C0AF6-7BD4-0548-9F70-4C17E0B00960}" srcOrd="6" destOrd="0" presId="urn:microsoft.com/office/officeart/2005/8/layout/lProcess2"/>
    <dgm:cxn modelId="{7B77F7ED-6A0C-B446-9C21-4323403424EB}" type="presParOf" srcId="{D798F2C7-1B25-554C-A9D0-BC87D4DBAE70}" destId="{0C4530BB-F6F5-0044-9C4E-DAE2971CF330}" srcOrd="7" destOrd="0" presId="urn:microsoft.com/office/officeart/2005/8/layout/lProcess2"/>
    <dgm:cxn modelId="{A33C8D77-7186-DA4C-8DB0-72E85E7AE1EC}" type="presParOf" srcId="{D798F2C7-1B25-554C-A9D0-BC87D4DBAE70}" destId="{95BBF3ED-7E54-994E-B5EC-2A38AEA58E88}" srcOrd="8" destOrd="0" presId="urn:microsoft.com/office/officeart/2005/8/layout/lProcess2"/>
  </dgm:cxnLst>
  <dgm:bg>
    <a:solidFill>
      <a:srgbClr val="3761A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E05FA2-9665-B548-B10A-35846938FE58}" type="doc">
      <dgm:prSet loTypeId="urn:microsoft.com/office/officeart/2005/8/layout/vList4" loCatId="" qsTypeId="urn:microsoft.com/office/officeart/2005/8/quickstyle/simple1" qsCatId="simple" csTypeId="urn:microsoft.com/office/officeart/2005/8/colors/accent6_1" csCatId="accent6" phldr="1"/>
      <dgm:spPr/>
      <dgm:t>
        <a:bodyPr/>
        <a:lstStyle/>
        <a:p>
          <a:endParaRPr lang="en-US"/>
        </a:p>
      </dgm:t>
    </dgm:pt>
    <dgm:pt modelId="{83C2A4BD-6F19-6740-AA7A-0C8E343B6A1F}">
      <dgm:prSet phldrT="[Text]" custT="1"/>
      <dgm:spPr>
        <a:ln>
          <a:noFill/>
        </a:ln>
      </dgm:spPr>
      <dgm:t>
        <a:bodyPr/>
        <a:lstStyle/>
        <a:p>
          <a:r>
            <a:rPr lang="en-US" sz="2800" dirty="0"/>
            <a:t>Match classroom layout to common instructional activities</a:t>
          </a:r>
        </a:p>
      </dgm:t>
    </dgm:pt>
    <dgm:pt modelId="{BE2F2816-6A7E-C845-B13F-017307664388}" type="parTrans" cxnId="{F197F3FD-CCFE-BD4F-9D5E-C926048FF5E0}">
      <dgm:prSet/>
      <dgm:spPr/>
      <dgm:t>
        <a:bodyPr/>
        <a:lstStyle/>
        <a:p>
          <a:endParaRPr lang="en-US" sz="2800"/>
        </a:p>
      </dgm:t>
    </dgm:pt>
    <dgm:pt modelId="{A4E09E6C-DA8A-5B49-89CB-B5C541304E63}" type="sibTrans" cxnId="{F197F3FD-CCFE-BD4F-9D5E-C926048FF5E0}">
      <dgm:prSet/>
      <dgm:spPr/>
      <dgm:t>
        <a:bodyPr/>
        <a:lstStyle/>
        <a:p>
          <a:endParaRPr lang="en-US" sz="2800"/>
        </a:p>
      </dgm:t>
    </dgm:pt>
    <dgm:pt modelId="{B4375E8D-66FF-5F47-8040-DE8B8D421EB3}">
      <dgm:prSet phldrT="[Text]" custT="1"/>
      <dgm:spPr>
        <a:ln>
          <a:noFill/>
        </a:ln>
      </dgm:spPr>
      <dgm:t>
        <a:bodyPr/>
        <a:lstStyle/>
        <a:p>
          <a:r>
            <a:rPr lang="en-US" sz="2800" dirty="0"/>
            <a:t>Arrange furniture for smooth traffic flow by teachers and students</a:t>
          </a:r>
        </a:p>
      </dgm:t>
    </dgm:pt>
    <dgm:pt modelId="{DD2D78A0-9BB9-F343-A58D-C446394EB2BE}" type="parTrans" cxnId="{5B9595EF-CBEA-4D4D-8757-B05BAF1977FF}">
      <dgm:prSet/>
      <dgm:spPr/>
      <dgm:t>
        <a:bodyPr/>
        <a:lstStyle/>
        <a:p>
          <a:endParaRPr lang="en-US" sz="2800"/>
        </a:p>
      </dgm:t>
    </dgm:pt>
    <dgm:pt modelId="{5557B4F6-7158-2D4A-83CD-152558AFA2B5}" type="sibTrans" cxnId="{5B9595EF-CBEA-4D4D-8757-B05BAF1977FF}">
      <dgm:prSet/>
      <dgm:spPr/>
      <dgm:t>
        <a:bodyPr/>
        <a:lstStyle/>
        <a:p>
          <a:endParaRPr lang="en-US" sz="2800"/>
        </a:p>
      </dgm:t>
    </dgm:pt>
    <dgm:pt modelId="{1D29EA89-A3B5-D541-AE95-20AF49B9214F}">
      <dgm:prSet phldrT="[Text]" custT="1"/>
      <dgm:spPr>
        <a:ln>
          <a:noFill/>
        </a:ln>
      </dgm:spPr>
      <dgm:t>
        <a:bodyPr/>
        <a:lstStyle/>
        <a:p>
          <a:r>
            <a:rPr lang="en-US" sz="2800" dirty="0"/>
            <a:t>Maintain neat, orderly, accessible instructional materials for all students</a:t>
          </a:r>
        </a:p>
      </dgm:t>
    </dgm:pt>
    <dgm:pt modelId="{3A6199BD-2171-EB41-BCA7-D911CAE8072B}" type="parTrans" cxnId="{31EDCADE-7F2C-694D-85C9-0CB014B6513F}">
      <dgm:prSet/>
      <dgm:spPr/>
      <dgm:t>
        <a:bodyPr/>
        <a:lstStyle/>
        <a:p>
          <a:endParaRPr lang="en-US" sz="2800"/>
        </a:p>
      </dgm:t>
    </dgm:pt>
    <dgm:pt modelId="{F1665E09-3C8E-5F4A-8219-FFFFCE2D0899}" type="sibTrans" cxnId="{31EDCADE-7F2C-694D-85C9-0CB014B6513F}">
      <dgm:prSet/>
      <dgm:spPr/>
      <dgm:t>
        <a:bodyPr/>
        <a:lstStyle/>
        <a:p>
          <a:endParaRPr lang="en-US" sz="2800"/>
        </a:p>
      </dgm:t>
    </dgm:pt>
    <dgm:pt modelId="{94F588E4-2B23-3141-9E6D-B8F2403AF250}">
      <dgm:prSet custT="1"/>
      <dgm:spPr>
        <a:ln>
          <a:noFill/>
        </a:ln>
      </dgm:spPr>
      <dgm:t>
        <a:bodyPr/>
        <a:lstStyle/>
        <a:p>
          <a:r>
            <a:rPr lang="en-US" sz="2800" dirty="0"/>
            <a:t>Consider unique student needs and ensure accessibility</a:t>
          </a:r>
        </a:p>
      </dgm:t>
    </dgm:pt>
    <dgm:pt modelId="{F36598E4-D079-8744-87C0-B092B693544F}" type="parTrans" cxnId="{3C6D65D4-13D5-C248-B48C-C67E2BE21E90}">
      <dgm:prSet/>
      <dgm:spPr/>
      <dgm:t>
        <a:bodyPr/>
        <a:lstStyle/>
        <a:p>
          <a:endParaRPr lang="en-US" sz="2800"/>
        </a:p>
      </dgm:t>
    </dgm:pt>
    <dgm:pt modelId="{B114FC8B-52B1-914B-BBCE-5B516F70C9D6}" type="sibTrans" cxnId="{3C6D65D4-13D5-C248-B48C-C67E2BE21E90}">
      <dgm:prSet/>
      <dgm:spPr/>
      <dgm:t>
        <a:bodyPr/>
        <a:lstStyle/>
        <a:p>
          <a:endParaRPr lang="en-US" sz="2800"/>
        </a:p>
      </dgm:t>
    </dgm:pt>
    <dgm:pt modelId="{D887F497-66BA-954F-850D-D36CB2BB51C8}">
      <dgm:prSet custT="1"/>
      <dgm:spPr>
        <a:ln>
          <a:noFill/>
        </a:ln>
      </dgm:spPr>
      <dgm:t>
        <a:bodyPr/>
        <a:lstStyle/>
        <a:p>
          <a:r>
            <a:rPr lang="en-US" sz="2800" dirty="0"/>
            <a:t>Post visuals to support critical content and reflect diversity of classroom community</a:t>
          </a:r>
        </a:p>
      </dgm:t>
    </dgm:pt>
    <dgm:pt modelId="{FC36B30A-F86C-554A-9DE3-E5E56B49732A}" type="parTrans" cxnId="{6AFB3B6B-30F2-ED46-9F28-ED351EC7059C}">
      <dgm:prSet/>
      <dgm:spPr/>
      <dgm:t>
        <a:bodyPr/>
        <a:lstStyle/>
        <a:p>
          <a:endParaRPr lang="en-US" sz="2800"/>
        </a:p>
      </dgm:t>
    </dgm:pt>
    <dgm:pt modelId="{BDB7B253-9661-644F-B98A-5FC1D28C1876}" type="sibTrans" cxnId="{6AFB3B6B-30F2-ED46-9F28-ED351EC7059C}">
      <dgm:prSet/>
      <dgm:spPr/>
      <dgm:t>
        <a:bodyPr/>
        <a:lstStyle/>
        <a:p>
          <a:endParaRPr lang="en-US" sz="2800"/>
        </a:p>
      </dgm:t>
    </dgm:pt>
    <dgm:pt modelId="{A49D448A-82BD-A74B-8314-963770C71BDB}" type="pres">
      <dgm:prSet presAssocID="{92E05FA2-9665-B548-B10A-35846938FE58}" presName="linear" presStyleCnt="0">
        <dgm:presLayoutVars>
          <dgm:dir/>
          <dgm:resizeHandles val="exact"/>
        </dgm:presLayoutVars>
      </dgm:prSet>
      <dgm:spPr/>
    </dgm:pt>
    <dgm:pt modelId="{8D0E3F29-9150-AA47-8E51-6614DDA6AE24}" type="pres">
      <dgm:prSet presAssocID="{83C2A4BD-6F19-6740-AA7A-0C8E343B6A1F}" presName="comp" presStyleCnt="0"/>
      <dgm:spPr/>
    </dgm:pt>
    <dgm:pt modelId="{9B5617E9-21A3-B84B-B395-9ED61DAA4FB6}" type="pres">
      <dgm:prSet presAssocID="{83C2A4BD-6F19-6740-AA7A-0C8E343B6A1F}" presName="box" presStyleLbl="node1" presStyleIdx="0" presStyleCnt="5"/>
      <dgm:spPr/>
    </dgm:pt>
    <dgm:pt modelId="{FAB56F3D-C653-0F42-BECC-95FECFE331FE}" type="pres">
      <dgm:prSet presAssocID="{83C2A4BD-6F19-6740-AA7A-0C8E343B6A1F}" presName="img" presStyleLbl="fgImgPlace1" presStyleIdx="0" presStyleCnt="5" custScaleX="85931" custScaleY="154626" custLinFactNeighborX="-21491" custLinFactNeighborY="-1079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482F2C1-9B6B-B440-9E57-5469DDEDFDD7}" type="pres">
      <dgm:prSet presAssocID="{83C2A4BD-6F19-6740-AA7A-0C8E343B6A1F}" presName="text" presStyleLbl="node1" presStyleIdx="0" presStyleCnt="5">
        <dgm:presLayoutVars>
          <dgm:bulletEnabled val="1"/>
        </dgm:presLayoutVars>
      </dgm:prSet>
      <dgm:spPr/>
    </dgm:pt>
    <dgm:pt modelId="{876A6576-AAC1-A749-96C2-975D8D794582}" type="pres">
      <dgm:prSet presAssocID="{A4E09E6C-DA8A-5B49-89CB-B5C541304E63}" presName="spacer" presStyleCnt="0"/>
      <dgm:spPr/>
    </dgm:pt>
    <dgm:pt modelId="{7C9E2593-9D7C-754A-AA0F-2C35175FB922}" type="pres">
      <dgm:prSet presAssocID="{B4375E8D-66FF-5F47-8040-DE8B8D421EB3}" presName="comp" presStyleCnt="0"/>
      <dgm:spPr/>
    </dgm:pt>
    <dgm:pt modelId="{B1D73D7D-4065-5641-996B-801A42C22503}" type="pres">
      <dgm:prSet presAssocID="{B4375E8D-66FF-5F47-8040-DE8B8D421EB3}" presName="box" presStyleLbl="node1" presStyleIdx="1" presStyleCnt="5"/>
      <dgm:spPr/>
    </dgm:pt>
    <dgm:pt modelId="{880A0758-843D-5843-801D-FAA2B2962863}" type="pres">
      <dgm:prSet presAssocID="{B4375E8D-66FF-5F47-8040-DE8B8D421EB3}" presName="img" presStyleLbl="fgImgPlace1" presStyleIdx="1" presStyleCnt="5" custScaleX="85931" custScaleY="154626" custLinFactNeighborX="-20695" custLinFactNeighborY="160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A7554541-3DC5-1D45-A66C-A47829B5EFD1}" type="pres">
      <dgm:prSet presAssocID="{B4375E8D-66FF-5F47-8040-DE8B8D421EB3}" presName="text" presStyleLbl="node1" presStyleIdx="1" presStyleCnt="5">
        <dgm:presLayoutVars>
          <dgm:bulletEnabled val="1"/>
        </dgm:presLayoutVars>
      </dgm:prSet>
      <dgm:spPr/>
    </dgm:pt>
    <dgm:pt modelId="{5D21334B-1EAF-344B-AFA2-7E17079DEC76}" type="pres">
      <dgm:prSet presAssocID="{5557B4F6-7158-2D4A-83CD-152558AFA2B5}" presName="spacer" presStyleCnt="0"/>
      <dgm:spPr/>
    </dgm:pt>
    <dgm:pt modelId="{EB39F0C8-DE84-D24E-8812-74BAC87D96FE}" type="pres">
      <dgm:prSet presAssocID="{1D29EA89-A3B5-D541-AE95-20AF49B9214F}" presName="comp" presStyleCnt="0"/>
      <dgm:spPr/>
    </dgm:pt>
    <dgm:pt modelId="{27DD881C-DE8B-2A43-9DBC-56E8EAE4CEE2}" type="pres">
      <dgm:prSet presAssocID="{1D29EA89-A3B5-D541-AE95-20AF49B9214F}" presName="box" presStyleLbl="node1" presStyleIdx="2" presStyleCnt="5"/>
      <dgm:spPr/>
    </dgm:pt>
    <dgm:pt modelId="{FB5E2FE2-4F8E-E745-A30C-C900CA428D79}" type="pres">
      <dgm:prSet presAssocID="{1D29EA89-A3B5-D541-AE95-20AF49B9214F}" presName="img" presStyleLbl="fgImgPlace1" presStyleIdx="2" presStyleCnt="5" custScaleX="85931" custScaleY="154626" custLinFactNeighborX="-19899"/>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77C70516-3C05-5F40-AD5E-0D4E9F817E08}" type="pres">
      <dgm:prSet presAssocID="{1D29EA89-A3B5-D541-AE95-20AF49B9214F}" presName="text" presStyleLbl="node1" presStyleIdx="2" presStyleCnt="5">
        <dgm:presLayoutVars>
          <dgm:bulletEnabled val="1"/>
        </dgm:presLayoutVars>
      </dgm:prSet>
      <dgm:spPr/>
    </dgm:pt>
    <dgm:pt modelId="{367CA26F-9AAA-C744-8782-6C8EE0960288}" type="pres">
      <dgm:prSet presAssocID="{F1665E09-3C8E-5F4A-8219-FFFFCE2D0899}" presName="spacer" presStyleCnt="0"/>
      <dgm:spPr/>
    </dgm:pt>
    <dgm:pt modelId="{47110FFA-3FFC-8046-8B8F-DE85FC2BC22C}" type="pres">
      <dgm:prSet presAssocID="{94F588E4-2B23-3141-9E6D-B8F2403AF250}" presName="comp" presStyleCnt="0"/>
      <dgm:spPr/>
    </dgm:pt>
    <dgm:pt modelId="{5EE2E957-7BAA-004D-8DFF-60F75F7992FC}" type="pres">
      <dgm:prSet presAssocID="{94F588E4-2B23-3141-9E6D-B8F2403AF250}" presName="box" presStyleLbl="node1" presStyleIdx="3" presStyleCnt="5"/>
      <dgm:spPr/>
    </dgm:pt>
    <dgm:pt modelId="{D5D0D396-035A-604D-BD19-3652F4E6E706}" type="pres">
      <dgm:prSet presAssocID="{94F588E4-2B23-3141-9E6D-B8F2403AF250}" presName="img" presStyleLbl="fgImgPlace1" presStyleIdx="3" presStyleCnt="5" custScaleX="85931" custScaleY="154626" custLinFactNeighborX="-19899" custLinFactNeighborY="160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DE12668-4692-F840-8C48-06940C02306C}" type="pres">
      <dgm:prSet presAssocID="{94F588E4-2B23-3141-9E6D-B8F2403AF250}" presName="text" presStyleLbl="node1" presStyleIdx="3" presStyleCnt="5">
        <dgm:presLayoutVars>
          <dgm:bulletEnabled val="1"/>
        </dgm:presLayoutVars>
      </dgm:prSet>
      <dgm:spPr/>
    </dgm:pt>
    <dgm:pt modelId="{85B5D122-3C56-CA47-8059-CA5647B6EF9D}" type="pres">
      <dgm:prSet presAssocID="{B114FC8B-52B1-914B-BBCE-5B516F70C9D6}" presName="spacer" presStyleCnt="0"/>
      <dgm:spPr/>
    </dgm:pt>
    <dgm:pt modelId="{141FF5EE-57D9-DE47-9244-F2B8B402CBE8}" type="pres">
      <dgm:prSet presAssocID="{D887F497-66BA-954F-850D-D36CB2BB51C8}" presName="comp" presStyleCnt="0"/>
      <dgm:spPr/>
    </dgm:pt>
    <dgm:pt modelId="{4B1F83D9-0BFD-2B46-9A58-70FA1E6B22B5}" type="pres">
      <dgm:prSet presAssocID="{D887F497-66BA-954F-850D-D36CB2BB51C8}" presName="box" presStyleLbl="node1" presStyleIdx="4" presStyleCnt="5"/>
      <dgm:spPr/>
    </dgm:pt>
    <dgm:pt modelId="{17389C4A-9A43-A94B-99F3-69D14D93B2BA}" type="pres">
      <dgm:prSet presAssocID="{D887F497-66BA-954F-850D-D36CB2BB51C8}" presName="img" presStyleLbl="fgImgPlace1" presStyleIdx="4" presStyleCnt="5" custScaleX="85931" custScaleY="154626" custLinFactNeighborX="-22287" custLinFactNeighborY="-1239"/>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AD235C8C-C20C-CB44-8293-605916B94FFC}" type="pres">
      <dgm:prSet presAssocID="{D887F497-66BA-954F-850D-D36CB2BB51C8}" presName="text" presStyleLbl="node1" presStyleIdx="4" presStyleCnt="5">
        <dgm:presLayoutVars>
          <dgm:bulletEnabled val="1"/>
        </dgm:presLayoutVars>
      </dgm:prSet>
      <dgm:spPr/>
    </dgm:pt>
  </dgm:ptLst>
  <dgm:cxnLst>
    <dgm:cxn modelId="{01729868-7DD8-CD4C-9829-99D17DE00F26}" type="presOf" srcId="{1D29EA89-A3B5-D541-AE95-20AF49B9214F}" destId="{27DD881C-DE8B-2A43-9DBC-56E8EAE4CEE2}" srcOrd="0" destOrd="0" presId="urn:microsoft.com/office/officeart/2005/8/layout/vList4"/>
    <dgm:cxn modelId="{52D8EE49-D499-DA4E-AE10-446507B34B59}" type="presOf" srcId="{94F588E4-2B23-3141-9E6D-B8F2403AF250}" destId="{BDE12668-4692-F840-8C48-06940C02306C}" srcOrd="1" destOrd="0" presId="urn:microsoft.com/office/officeart/2005/8/layout/vList4"/>
    <dgm:cxn modelId="{6AFB3B6B-30F2-ED46-9F28-ED351EC7059C}" srcId="{92E05FA2-9665-B548-B10A-35846938FE58}" destId="{D887F497-66BA-954F-850D-D36CB2BB51C8}" srcOrd="4" destOrd="0" parTransId="{FC36B30A-F86C-554A-9DE3-E5E56B49732A}" sibTransId="{BDB7B253-9661-644F-B98A-5FC1D28C1876}"/>
    <dgm:cxn modelId="{9FAA5450-DED4-C54E-BA8B-F78F26268FB9}" type="presOf" srcId="{B4375E8D-66FF-5F47-8040-DE8B8D421EB3}" destId="{B1D73D7D-4065-5641-996B-801A42C22503}" srcOrd="0" destOrd="0" presId="urn:microsoft.com/office/officeart/2005/8/layout/vList4"/>
    <dgm:cxn modelId="{811BB570-0FA8-E146-94AE-236E842AF7C6}" type="presOf" srcId="{83C2A4BD-6F19-6740-AA7A-0C8E343B6A1F}" destId="{2482F2C1-9B6B-B440-9E57-5469DDEDFDD7}" srcOrd="1" destOrd="0" presId="urn:microsoft.com/office/officeart/2005/8/layout/vList4"/>
    <dgm:cxn modelId="{6B3C9051-9109-084F-B9C5-C846B38CBCFB}" type="presOf" srcId="{83C2A4BD-6F19-6740-AA7A-0C8E343B6A1F}" destId="{9B5617E9-21A3-B84B-B395-9ED61DAA4FB6}" srcOrd="0" destOrd="0" presId="urn:microsoft.com/office/officeart/2005/8/layout/vList4"/>
    <dgm:cxn modelId="{4ABC6276-E504-8C41-8489-3683515B9141}" type="presOf" srcId="{94F588E4-2B23-3141-9E6D-B8F2403AF250}" destId="{5EE2E957-7BAA-004D-8DFF-60F75F7992FC}" srcOrd="0" destOrd="0" presId="urn:microsoft.com/office/officeart/2005/8/layout/vList4"/>
    <dgm:cxn modelId="{D249CE8C-2C14-3A48-B486-F84ADE74E3EC}" type="presOf" srcId="{B4375E8D-66FF-5F47-8040-DE8B8D421EB3}" destId="{A7554541-3DC5-1D45-A66C-A47829B5EFD1}" srcOrd="1" destOrd="0" presId="urn:microsoft.com/office/officeart/2005/8/layout/vList4"/>
    <dgm:cxn modelId="{613DA2A7-55C9-8545-9633-61A080744039}" type="presOf" srcId="{92E05FA2-9665-B548-B10A-35846938FE58}" destId="{A49D448A-82BD-A74B-8314-963770C71BDB}" srcOrd="0" destOrd="0" presId="urn:microsoft.com/office/officeart/2005/8/layout/vList4"/>
    <dgm:cxn modelId="{3C6D65D4-13D5-C248-B48C-C67E2BE21E90}" srcId="{92E05FA2-9665-B548-B10A-35846938FE58}" destId="{94F588E4-2B23-3141-9E6D-B8F2403AF250}" srcOrd="3" destOrd="0" parTransId="{F36598E4-D079-8744-87C0-B092B693544F}" sibTransId="{B114FC8B-52B1-914B-BBCE-5B516F70C9D6}"/>
    <dgm:cxn modelId="{31EDCADE-7F2C-694D-85C9-0CB014B6513F}" srcId="{92E05FA2-9665-B548-B10A-35846938FE58}" destId="{1D29EA89-A3B5-D541-AE95-20AF49B9214F}" srcOrd="2" destOrd="0" parTransId="{3A6199BD-2171-EB41-BCA7-D911CAE8072B}" sibTransId="{F1665E09-3C8E-5F4A-8219-FFFFCE2D0899}"/>
    <dgm:cxn modelId="{F00EBDE1-728B-A544-96A3-F9A64F749698}" type="presOf" srcId="{1D29EA89-A3B5-D541-AE95-20AF49B9214F}" destId="{77C70516-3C05-5F40-AD5E-0D4E9F817E08}" srcOrd="1" destOrd="0" presId="urn:microsoft.com/office/officeart/2005/8/layout/vList4"/>
    <dgm:cxn modelId="{5B9595EF-CBEA-4D4D-8757-B05BAF1977FF}" srcId="{92E05FA2-9665-B548-B10A-35846938FE58}" destId="{B4375E8D-66FF-5F47-8040-DE8B8D421EB3}" srcOrd="1" destOrd="0" parTransId="{DD2D78A0-9BB9-F343-A58D-C446394EB2BE}" sibTransId="{5557B4F6-7158-2D4A-83CD-152558AFA2B5}"/>
    <dgm:cxn modelId="{2A1DDDF3-FEE1-D84F-9067-72858E89BD82}" type="presOf" srcId="{D887F497-66BA-954F-850D-D36CB2BB51C8}" destId="{AD235C8C-C20C-CB44-8293-605916B94FFC}" srcOrd="1" destOrd="0" presId="urn:microsoft.com/office/officeart/2005/8/layout/vList4"/>
    <dgm:cxn modelId="{F197F3FD-CCFE-BD4F-9D5E-C926048FF5E0}" srcId="{92E05FA2-9665-B548-B10A-35846938FE58}" destId="{83C2A4BD-6F19-6740-AA7A-0C8E343B6A1F}" srcOrd="0" destOrd="0" parTransId="{BE2F2816-6A7E-C845-B13F-017307664388}" sibTransId="{A4E09E6C-DA8A-5B49-89CB-B5C541304E63}"/>
    <dgm:cxn modelId="{2679DDFF-5049-994D-A2EF-50BE71031D06}" type="presOf" srcId="{D887F497-66BA-954F-850D-D36CB2BB51C8}" destId="{4B1F83D9-0BFD-2B46-9A58-70FA1E6B22B5}" srcOrd="0" destOrd="0" presId="urn:microsoft.com/office/officeart/2005/8/layout/vList4"/>
    <dgm:cxn modelId="{B7111C18-3C09-B94B-887D-834B2F557CD2}" type="presParOf" srcId="{A49D448A-82BD-A74B-8314-963770C71BDB}" destId="{8D0E3F29-9150-AA47-8E51-6614DDA6AE24}" srcOrd="0" destOrd="0" presId="urn:microsoft.com/office/officeart/2005/8/layout/vList4"/>
    <dgm:cxn modelId="{43C74317-9F6E-6B43-94A3-47F399CCE579}" type="presParOf" srcId="{8D0E3F29-9150-AA47-8E51-6614DDA6AE24}" destId="{9B5617E9-21A3-B84B-B395-9ED61DAA4FB6}" srcOrd="0" destOrd="0" presId="urn:microsoft.com/office/officeart/2005/8/layout/vList4"/>
    <dgm:cxn modelId="{94F3898B-0F7C-3447-9384-D97BE3A61710}" type="presParOf" srcId="{8D0E3F29-9150-AA47-8E51-6614DDA6AE24}" destId="{FAB56F3D-C653-0F42-BECC-95FECFE331FE}" srcOrd="1" destOrd="0" presId="urn:microsoft.com/office/officeart/2005/8/layout/vList4"/>
    <dgm:cxn modelId="{17F98071-CF52-3544-B504-04AA37F48C09}" type="presParOf" srcId="{8D0E3F29-9150-AA47-8E51-6614DDA6AE24}" destId="{2482F2C1-9B6B-B440-9E57-5469DDEDFDD7}" srcOrd="2" destOrd="0" presId="urn:microsoft.com/office/officeart/2005/8/layout/vList4"/>
    <dgm:cxn modelId="{A528D928-C728-AE45-9B29-A623316294E2}" type="presParOf" srcId="{A49D448A-82BD-A74B-8314-963770C71BDB}" destId="{876A6576-AAC1-A749-96C2-975D8D794582}" srcOrd="1" destOrd="0" presId="urn:microsoft.com/office/officeart/2005/8/layout/vList4"/>
    <dgm:cxn modelId="{D3692FD4-98D1-8B48-9879-09146A5E72E0}" type="presParOf" srcId="{A49D448A-82BD-A74B-8314-963770C71BDB}" destId="{7C9E2593-9D7C-754A-AA0F-2C35175FB922}" srcOrd="2" destOrd="0" presId="urn:microsoft.com/office/officeart/2005/8/layout/vList4"/>
    <dgm:cxn modelId="{79AAF541-592B-6D48-B16F-BE434CF6EF45}" type="presParOf" srcId="{7C9E2593-9D7C-754A-AA0F-2C35175FB922}" destId="{B1D73D7D-4065-5641-996B-801A42C22503}" srcOrd="0" destOrd="0" presId="urn:microsoft.com/office/officeart/2005/8/layout/vList4"/>
    <dgm:cxn modelId="{6FA4DAB1-6C70-3E4D-81A1-41C3F589D71A}" type="presParOf" srcId="{7C9E2593-9D7C-754A-AA0F-2C35175FB922}" destId="{880A0758-843D-5843-801D-FAA2B2962863}" srcOrd="1" destOrd="0" presId="urn:microsoft.com/office/officeart/2005/8/layout/vList4"/>
    <dgm:cxn modelId="{A82F48BB-F12E-F146-869B-FBD26114DA93}" type="presParOf" srcId="{7C9E2593-9D7C-754A-AA0F-2C35175FB922}" destId="{A7554541-3DC5-1D45-A66C-A47829B5EFD1}" srcOrd="2" destOrd="0" presId="urn:microsoft.com/office/officeart/2005/8/layout/vList4"/>
    <dgm:cxn modelId="{60B4E25D-4A6F-6E42-8205-8DE624C5098E}" type="presParOf" srcId="{A49D448A-82BD-A74B-8314-963770C71BDB}" destId="{5D21334B-1EAF-344B-AFA2-7E17079DEC76}" srcOrd="3" destOrd="0" presId="urn:microsoft.com/office/officeart/2005/8/layout/vList4"/>
    <dgm:cxn modelId="{C1E50AF6-A7D7-A047-867F-218FAC7246B4}" type="presParOf" srcId="{A49D448A-82BD-A74B-8314-963770C71BDB}" destId="{EB39F0C8-DE84-D24E-8812-74BAC87D96FE}" srcOrd="4" destOrd="0" presId="urn:microsoft.com/office/officeart/2005/8/layout/vList4"/>
    <dgm:cxn modelId="{E31C25CC-F76D-CA49-BB32-34BCB5CAB264}" type="presParOf" srcId="{EB39F0C8-DE84-D24E-8812-74BAC87D96FE}" destId="{27DD881C-DE8B-2A43-9DBC-56E8EAE4CEE2}" srcOrd="0" destOrd="0" presId="urn:microsoft.com/office/officeart/2005/8/layout/vList4"/>
    <dgm:cxn modelId="{FD53F43F-0F8B-014C-A20B-ECAFD8540EF7}" type="presParOf" srcId="{EB39F0C8-DE84-D24E-8812-74BAC87D96FE}" destId="{FB5E2FE2-4F8E-E745-A30C-C900CA428D79}" srcOrd="1" destOrd="0" presId="urn:microsoft.com/office/officeart/2005/8/layout/vList4"/>
    <dgm:cxn modelId="{DE402433-4951-6847-91B5-8A027EBCF000}" type="presParOf" srcId="{EB39F0C8-DE84-D24E-8812-74BAC87D96FE}" destId="{77C70516-3C05-5F40-AD5E-0D4E9F817E08}" srcOrd="2" destOrd="0" presId="urn:microsoft.com/office/officeart/2005/8/layout/vList4"/>
    <dgm:cxn modelId="{2056E865-97C3-8F46-901E-C3A11D71F874}" type="presParOf" srcId="{A49D448A-82BD-A74B-8314-963770C71BDB}" destId="{367CA26F-9AAA-C744-8782-6C8EE0960288}" srcOrd="5" destOrd="0" presId="urn:microsoft.com/office/officeart/2005/8/layout/vList4"/>
    <dgm:cxn modelId="{ABE7C009-4635-804B-9977-7B265C7062D9}" type="presParOf" srcId="{A49D448A-82BD-A74B-8314-963770C71BDB}" destId="{47110FFA-3FFC-8046-8B8F-DE85FC2BC22C}" srcOrd="6" destOrd="0" presId="urn:microsoft.com/office/officeart/2005/8/layout/vList4"/>
    <dgm:cxn modelId="{F3070427-94B6-E142-BC2B-2A3EEB19614F}" type="presParOf" srcId="{47110FFA-3FFC-8046-8B8F-DE85FC2BC22C}" destId="{5EE2E957-7BAA-004D-8DFF-60F75F7992FC}" srcOrd="0" destOrd="0" presId="urn:microsoft.com/office/officeart/2005/8/layout/vList4"/>
    <dgm:cxn modelId="{A7B9BCBD-C132-9D44-916C-3296ECE7A378}" type="presParOf" srcId="{47110FFA-3FFC-8046-8B8F-DE85FC2BC22C}" destId="{D5D0D396-035A-604D-BD19-3652F4E6E706}" srcOrd="1" destOrd="0" presId="urn:microsoft.com/office/officeart/2005/8/layout/vList4"/>
    <dgm:cxn modelId="{B43DD619-E292-114B-8FB9-9E71BFE611CE}" type="presParOf" srcId="{47110FFA-3FFC-8046-8B8F-DE85FC2BC22C}" destId="{BDE12668-4692-F840-8C48-06940C02306C}" srcOrd="2" destOrd="0" presId="urn:microsoft.com/office/officeart/2005/8/layout/vList4"/>
    <dgm:cxn modelId="{635BA431-C684-184D-9685-23D8C5F239BB}" type="presParOf" srcId="{A49D448A-82BD-A74B-8314-963770C71BDB}" destId="{85B5D122-3C56-CA47-8059-CA5647B6EF9D}" srcOrd="7" destOrd="0" presId="urn:microsoft.com/office/officeart/2005/8/layout/vList4"/>
    <dgm:cxn modelId="{7A9F6B22-2DFE-9E45-9FC2-185ABB3B5767}" type="presParOf" srcId="{A49D448A-82BD-A74B-8314-963770C71BDB}" destId="{141FF5EE-57D9-DE47-9244-F2B8B402CBE8}" srcOrd="8" destOrd="0" presId="urn:microsoft.com/office/officeart/2005/8/layout/vList4"/>
    <dgm:cxn modelId="{401F5434-89C9-0B48-954E-CC8AC4CA9919}" type="presParOf" srcId="{141FF5EE-57D9-DE47-9244-F2B8B402CBE8}" destId="{4B1F83D9-0BFD-2B46-9A58-70FA1E6B22B5}" srcOrd="0" destOrd="0" presId="urn:microsoft.com/office/officeart/2005/8/layout/vList4"/>
    <dgm:cxn modelId="{4F1568F6-65FF-EB42-8305-116B4B08A184}" type="presParOf" srcId="{141FF5EE-57D9-DE47-9244-F2B8B402CBE8}" destId="{17389C4A-9A43-A94B-99F3-69D14D93B2BA}" srcOrd="1" destOrd="0" presId="urn:microsoft.com/office/officeart/2005/8/layout/vList4"/>
    <dgm:cxn modelId="{F59C67FA-1076-3E43-93EC-2FC89211DAEA}" type="presParOf" srcId="{141FF5EE-57D9-DE47-9244-F2B8B402CBE8}" destId="{AD235C8C-C20C-CB44-8293-605916B94FFC}" srcOrd="2" destOrd="0" presId="urn:microsoft.com/office/officeart/2005/8/layout/vList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E05FA2-9665-B548-B10A-35846938FE58}" type="doc">
      <dgm:prSet loTypeId="urn:microsoft.com/office/officeart/2008/layout/PictureLineup" loCatId="" qsTypeId="urn:microsoft.com/office/officeart/2005/8/quickstyle/simple1" qsCatId="simple" csTypeId="urn:microsoft.com/office/officeart/2005/8/colors/accent6_1" csCatId="accent6" phldr="1"/>
      <dgm:spPr/>
      <dgm:t>
        <a:bodyPr/>
        <a:lstStyle/>
        <a:p>
          <a:endParaRPr lang="en-US"/>
        </a:p>
      </dgm:t>
    </dgm:pt>
    <dgm:pt modelId="{83C2A4BD-6F19-6740-AA7A-0C8E343B6A1F}">
      <dgm:prSet phldrT="[Text]" custT="1"/>
      <dgm:spPr>
        <a:ln>
          <a:noFill/>
        </a:ln>
      </dgm:spPr>
      <dgm:t>
        <a:bodyPr/>
        <a:lstStyle/>
        <a:p>
          <a:r>
            <a:rPr lang="en-US" sz="1800" dirty="0">
              <a:solidFill>
                <a:schemeClr val="bg1"/>
              </a:solidFill>
            </a:rPr>
            <a:t>Engage in purposeful communication with students and families</a:t>
          </a:r>
        </a:p>
      </dgm:t>
    </dgm:pt>
    <dgm:pt modelId="{BE2F2816-6A7E-C845-B13F-017307664388}" type="parTrans" cxnId="{F197F3FD-CCFE-BD4F-9D5E-C926048FF5E0}">
      <dgm:prSet/>
      <dgm:spPr/>
      <dgm:t>
        <a:bodyPr/>
        <a:lstStyle/>
        <a:p>
          <a:endParaRPr lang="en-US" sz="1800">
            <a:solidFill>
              <a:schemeClr val="bg1"/>
            </a:solidFill>
          </a:endParaRPr>
        </a:p>
      </dgm:t>
    </dgm:pt>
    <dgm:pt modelId="{A4E09E6C-DA8A-5B49-89CB-B5C541304E63}" type="sibTrans" cxnId="{F197F3FD-CCFE-BD4F-9D5E-C926048FF5E0}">
      <dgm:prSet/>
      <dgm:spPr/>
      <dgm:t>
        <a:bodyPr/>
        <a:lstStyle/>
        <a:p>
          <a:endParaRPr lang="en-US" sz="1800">
            <a:solidFill>
              <a:schemeClr val="bg1"/>
            </a:solidFill>
          </a:endParaRPr>
        </a:p>
      </dgm:t>
    </dgm:pt>
    <dgm:pt modelId="{B4375E8D-66FF-5F47-8040-DE8B8D421EB3}">
      <dgm:prSet phldrT="[Text]" custT="1"/>
      <dgm:spPr>
        <a:ln>
          <a:noFill/>
        </a:ln>
      </dgm:spPr>
      <dgm:t>
        <a:bodyPr/>
        <a:lstStyle/>
        <a:p>
          <a:r>
            <a:rPr lang="en-US" sz="1800" dirty="0">
              <a:solidFill>
                <a:schemeClr val="bg1"/>
              </a:solidFill>
            </a:rPr>
            <a:t>Build in regular opportunities for positive connection throughout the year</a:t>
          </a:r>
        </a:p>
      </dgm:t>
    </dgm:pt>
    <dgm:pt modelId="{DD2D78A0-9BB9-F343-A58D-C446394EB2BE}" type="parTrans" cxnId="{5B9595EF-CBEA-4D4D-8757-B05BAF1977FF}">
      <dgm:prSet/>
      <dgm:spPr/>
      <dgm:t>
        <a:bodyPr/>
        <a:lstStyle/>
        <a:p>
          <a:endParaRPr lang="en-US" sz="1800">
            <a:solidFill>
              <a:schemeClr val="bg1"/>
            </a:solidFill>
          </a:endParaRPr>
        </a:p>
      </dgm:t>
    </dgm:pt>
    <dgm:pt modelId="{5557B4F6-7158-2D4A-83CD-152558AFA2B5}" type="sibTrans" cxnId="{5B9595EF-CBEA-4D4D-8757-B05BAF1977FF}">
      <dgm:prSet/>
      <dgm:spPr/>
      <dgm:t>
        <a:bodyPr/>
        <a:lstStyle/>
        <a:p>
          <a:endParaRPr lang="en-US" sz="1800">
            <a:solidFill>
              <a:schemeClr val="bg1"/>
            </a:solidFill>
          </a:endParaRPr>
        </a:p>
      </dgm:t>
    </dgm:pt>
    <dgm:pt modelId="{1D29EA89-A3B5-D541-AE95-20AF49B9214F}">
      <dgm:prSet phldrT="[Text]" custT="1"/>
      <dgm:spPr>
        <a:ln>
          <a:noFill/>
        </a:ln>
      </dgm:spPr>
      <dgm:t>
        <a:bodyPr/>
        <a:lstStyle/>
        <a:p>
          <a:r>
            <a:rPr lang="en-US" sz="1800" dirty="0">
              <a:solidFill>
                <a:schemeClr val="bg1"/>
              </a:solidFill>
            </a:rPr>
            <a:t>Use formal and informal approaches to learn about students and their learning histories, identities, and preferences</a:t>
          </a:r>
        </a:p>
      </dgm:t>
    </dgm:pt>
    <dgm:pt modelId="{3A6199BD-2171-EB41-BCA7-D911CAE8072B}" type="parTrans" cxnId="{31EDCADE-7F2C-694D-85C9-0CB014B6513F}">
      <dgm:prSet/>
      <dgm:spPr/>
      <dgm:t>
        <a:bodyPr/>
        <a:lstStyle/>
        <a:p>
          <a:endParaRPr lang="en-US" sz="1800">
            <a:solidFill>
              <a:schemeClr val="bg1"/>
            </a:solidFill>
          </a:endParaRPr>
        </a:p>
      </dgm:t>
    </dgm:pt>
    <dgm:pt modelId="{F1665E09-3C8E-5F4A-8219-FFFFCE2D0899}" type="sibTrans" cxnId="{31EDCADE-7F2C-694D-85C9-0CB014B6513F}">
      <dgm:prSet/>
      <dgm:spPr/>
      <dgm:t>
        <a:bodyPr/>
        <a:lstStyle/>
        <a:p>
          <a:endParaRPr lang="en-US" sz="1800">
            <a:solidFill>
              <a:schemeClr val="bg1"/>
            </a:solidFill>
          </a:endParaRPr>
        </a:p>
      </dgm:t>
    </dgm:pt>
    <dgm:pt modelId="{94F588E4-2B23-3141-9E6D-B8F2403AF250}">
      <dgm:prSet custT="1"/>
      <dgm:spPr>
        <a:ln>
          <a:noFill/>
        </a:ln>
      </dgm:spPr>
      <dgm:t>
        <a:bodyPr/>
        <a:lstStyle/>
        <a:p>
          <a:r>
            <a:rPr lang="en-US" sz="1800" dirty="0">
              <a:solidFill>
                <a:schemeClr val="bg1"/>
              </a:solidFill>
            </a:rPr>
            <a:t>Authentically engage families as partners in learning</a:t>
          </a:r>
        </a:p>
      </dgm:t>
    </dgm:pt>
    <dgm:pt modelId="{F36598E4-D079-8744-87C0-B092B693544F}" type="parTrans" cxnId="{3C6D65D4-13D5-C248-B48C-C67E2BE21E90}">
      <dgm:prSet/>
      <dgm:spPr/>
      <dgm:t>
        <a:bodyPr/>
        <a:lstStyle/>
        <a:p>
          <a:endParaRPr lang="en-US" sz="1800">
            <a:solidFill>
              <a:schemeClr val="bg1"/>
            </a:solidFill>
          </a:endParaRPr>
        </a:p>
      </dgm:t>
    </dgm:pt>
    <dgm:pt modelId="{B114FC8B-52B1-914B-BBCE-5B516F70C9D6}" type="sibTrans" cxnId="{3C6D65D4-13D5-C248-B48C-C67E2BE21E90}">
      <dgm:prSet/>
      <dgm:spPr/>
      <dgm:t>
        <a:bodyPr/>
        <a:lstStyle/>
        <a:p>
          <a:endParaRPr lang="en-US" sz="1800">
            <a:solidFill>
              <a:schemeClr val="bg1"/>
            </a:solidFill>
          </a:endParaRPr>
        </a:p>
      </dgm:t>
    </dgm:pt>
    <dgm:pt modelId="{D887F497-66BA-954F-850D-D36CB2BB51C8}">
      <dgm:prSet custT="1"/>
      <dgm:spPr>
        <a:ln>
          <a:noFill/>
        </a:ln>
      </dgm:spPr>
      <dgm:t>
        <a:bodyPr/>
        <a:lstStyle/>
        <a:p>
          <a:r>
            <a:rPr lang="en-US" sz="1800" dirty="0">
              <a:solidFill>
                <a:schemeClr val="bg1"/>
              </a:solidFill>
            </a:rPr>
            <a:t>Validate and affirm personal and cultural learning histories</a:t>
          </a:r>
        </a:p>
      </dgm:t>
    </dgm:pt>
    <dgm:pt modelId="{FC36B30A-F86C-554A-9DE3-E5E56B49732A}" type="parTrans" cxnId="{6AFB3B6B-30F2-ED46-9F28-ED351EC7059C}">
      <dgm:prSet/>
      <dgm:spPr/>
      <dgm:t>
        <a:bodyPr/>
        <a:lstStyle/>
        <a:p>
          <a:endParaRPr lang="en-US" sz="1800">
            <a:solidFill>
              <a:schemeClr val="bg1"/>
            </a:solidFill>
          </a:endParaRPr>
        </a:p>
      </dgm:t>
    </dgm:pt>
    <dgm:pt modelId="{BDB7B253-9661-644F-B98A-5FC1D28C1876}" type="sibTrans" cxnId="{6AFB3B6B-30F2-ED46-9F28-ED351EC7059C}">
      <dgm:prSet/>
      <dgm:spPr/>
      <dgm:t>
        <a:bodyPr/>
        <a:lstStyle/>
        <a:p>
          <a:endParaRPr lang="en-US" sz="1800">
            <a:solidFill>
              <a:schemeClr val="bg1"/>
            </a:solidFill>
          </a:endParaRPr>
        </a:p>
      </dgm:t>
    </dgm:pt>
    <dgm:pt modelId="{C85FCF9E-1E3E-7B4D-A2BF-E7B4FD1AD9A8}" type="pres">
      <dgm:prSet presAssocID="{92E05FA2-9665-B548-B10A-35846938FE58}" presName="Name0" presStyleCnt="0">
        <dgm:presLayoutVars>
          <dgm:chMax/>
          <dgm:chPref/>
          <dgm:dir/>
          <dgm:animLvl val="lvl"/>
          <dgm:resizeHandles val="exact"/>
        </dgm:presLayoutVars>
      </dgm:prSet>
      <dgm:spPr/>
    </dgm:pt>
    <dgm:pt modelId="{0A7A483F-9539-7744-ABDE-A41EA14CDE17}" type="pres">
      <dgm:prSet presAssocID="{83C2A4BD-6F19-6740-AA7A-0C8E343B6A1F}" presName="composite" presStyleCnt="0"/>
      <dgm:spPr/>
    </dgm:pt>
    <dgm:pt modelId="{C1731722-3A8B-7A47-8FD6-8FD0B85677B3}" type="pres">
      <dgm:prSet presAssocID="{83C2A4BD-6F19-6740-AA7A-0C8E343B6A1F}" presName="Image" presStyleLbl="alignNod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5119180-F013-EE46-9050-6FBFE07FBDC0}" type="pres">
      <dgm:prSet presAssocID="{83C2A4BD-6F19-6740-AA7A-0C8E343B6A1F}" presName="Accent" presStyleLbl="parChTrans1D1" presStyleIdx="0" presStyleCnt="5"/>
      <dgm:spPr/>
    </dgm:pt>
    <dgm:pt modelId="{2B51D264-6E94-6C48-A597-3E5833E77343}" type="pres">
      <dgm:prSet presAssocID="{83C2A4BD-6F19-6740-AA7A-0C8E343B6A1F}" presName="Parent" presStyleLbl="revTx" presStyleIdx="0" presStyleCnt="5">
        <dgm:presLayoutVars>
          <dgm:chMax val="0"/>
          <dgm:chPref val="0"/>
          <dgm:bulletEnabled val="1"/>
        </dgm:presLayoutVars>
      </dgm:prSet>
      <dgm:spPr/>
    </dgm:pt>
    <dgm:pt modelId="{F629AB63-2EFA-1B4F-9DF2-9FEB3518A1A2}" type="pres">
      <dgm:prSet presAssocID="{A4E09E6C-DA8A-5B49-89CB-B5C541304E63}" presName="sibTrans" presStyleCnt="0"/>
      <dgm:spPr/>
    </dgm:pt>
    <dgm:pt modelId="{77A8C02A-F1DC-A843-AD2E-7A1A0D2773AE}" type="pres">
      <dgm:prSet presAssocID="{B4375E8D-66FF-5F47-8040-DE8B8D421EB3}" presName="composite" presStyleCnt="0"/>
      <dgm:spPr/>
    </dgm:pt>
    <dgm:pt modelId="{64CBC204-6345-6E40-852B-CC431E8CAC47}" type="pres">
      <dgm:prSet presAssocID="{B4375E8D-66FF-5F47-8040-DE8B8D421EB3}" presName="Image" presStyleLbl="alignNod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33BBAB5-9DCA-414A-B8A7-C8A990A65EEA}" type="pres">
      <dgm:prSet presAssocID="{B4375E8D-66FF-5F47-8040-DE8B8D421EB3}" presName="Accent" presStyleLbl="parChTrans1D1" presStyleIdx="1" presStyleCnt="5"/>
      <dgm:spPr/>
    </dgm:pt>
    <dgm:pt modelId="{652725BC-D9F3-C641-91A2-352EC0706203}" type="pres">
      <dgm:prSet presAssocID="{B4375E8D-66FF-5F47-8040-DE8B8D421EB3}" presName="Parent" presStyleLbl="revTx" presStyleIdx="1" presStyleCnt="5">
        <dgm:presLayoutVars>
          <dgm:chMax val="0"/>
          <dgm:chPref val="0"/>
          <dgm:bulletEnabled val="1"/>
        </dgm:presLayoutVars>
      </dgm:prSet>
      <dgm:spPr/>
    </dgm:pt>
    <dgm:pt modelId="{68A17428-AACE-8447-B5DA-84E3BD7FC350}" type="pres">
      <dgm:prSet presAssocID="{5557B4F6-7158-2D4A-83CD-152558AFA2B5}" presName="sibTrans" presStyleCnt="0"/>
      <dgm:spPr/>
    </dgm:pt>
    <dgm:pt modelId="{D28276DB-83ED-E04E-BCD5-20E33FC1DA5F}" type="pres">
      <dgm:prSet presAssocID="{1D29EA89-A3B5-D541-AE95-20AF49B9214F}" presName="composite" presStyleCnt="0"/>
      <dgm:spPr/>
    </dgm:pt>
    <dgm:pt modelId="{26D95523-EAFC-014D-8FF4-0A8BC351EEBD}" type="pres">
      <dgm:prSet presAssocID="{1D29EA89-A3B5-D541-AE95-20AF49B9214F}" presName="Image" presStyleLbl="alignNod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7A41E4A-D4FC-9D42-A7E1-B35486BED75E}" type="pres">
      <dgm:prSet presAssocID="{1D29EA89-A3B5-D541-AE95-20AF49B9214F}" presName="Accent" presStyleLbl="parChTrans1D1" presStyleIdx="2" presStyleCnt="5"/>
      <dgm:spPr/>
    </dgm:pt>
    <dgm:pt modelId="{28057E66-2AD2-4740-8BFD-8D0EDA1468E0}" type="pres">
      <dgm:prSet presAssocID="{1D29EA89-A3B5-D541-AE95-20AF49B9214F}" presName="Parent" presStyleLbl="revTx" presStyleIdx="2" presStyleCnt="5">
        <dgm:presLayoutVars>
          <dgm:chMax val="0"/>
          <dgm:chPref val="0"/>
          <dgm:bulletEnabled val="1"/>
        </dgm:presLayoutVars>
      </dgm:prSet>
      <dgm:spPr/>
    </dgm:pt>
    <dgm:pt modelId="{97963703-A726-504F-9AFD-FECFD7345EA3}" type="pres">
      <dgm:prSet presAssocID="{F1665E09-3C8E-5F4A-8219-FFFFCE2D0899}" presName="sibTrans" presStyleCnt="0"/>
      <dgm:spPr/>
    </dgm:pt>
    <dgm:pt modelId="{CD2C40C5-B3A1-1B46-AD61-DC1A50EF85DD}" type="pres">
      <dgm:prSet presAssocID="{94F588E4-2B23-3141-9E6D-B8F2403AF250}" presName="composite" presStyleCnt="0"/>
      <dgm:spPr/>
    </dgm:pt>
    <dgm:pt modelId="{4C1CE27D-30C1-6946-8AF5-D9CCBD99CA53}" type="pres">
      <dgm:prSet presAssocID="{94F588E4-2B23-3141-9E6D-B8F2403AF250}" presName="Image" presStyleLbl="alignNod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1C3845B7-5686-074D-87D5-CFD424D94193}" type="pres">
      <dgm:prSet presAssocID="{94F588E4-2B23-3141-9E6D-B8F2403AF250}" presName="Accent" presStyleLbl="parChTrans1D1" presStyleIdx="3" presStyleCnt="5"/>
      <dgm:spPr/>
    </dgm:pt>
    <dgm:pt modelId="{B099C82E-72F5-414E-9C60-5D11AB9066C9}" type="pres">
      <dgm:prSet presAssocID="{94F588E4-2B23-3141-9E6D-B8F2403AF250}" presName="Parent" presStyleLbl="revTx" presStyleIdx="3" presStyleCnt="5">
        <dgm:presLayoutVars>
          <dgm:chMax val="0"/>
          <dgm:chPref val="0"/>
          <dgm:bulletEnabled val="1"/>
        </dgm:presLayoutVars>
      </dgm:prSet>
      <dgm:spPr/>
    </dgm:pt>
    <dgm:pt modelId="{0EF410E8-73E5-E445-87D6-E661E13D82F9}" type="pres">
      <dgm:prSet presAssocID="{B114FC8B-52B1-914B-BBCE-5B516F70C9D6}" presName="sibTrans" presStyleCnt="0"/>
      <dgm:spPr/>
    </dgm:pt>
    <dgm:pt modelId="{BCF3E6CA-4141-1C47-A837-DE9B76FE1224}" type="pres">
      <dgm:prSet presAssocID="{D887F497-66BA-954F-850D-D36CB2BB51C8}" presName="composite" presStyleCnt="0"/>
      <dgm:spPr/>
    </dgm:pt>
    <dgm:pt modelId="{A5CFE929-F011-F647-BCA6-4862DF0158AA}" type="pres">
      <dgm:prSet presAssocID="{D887F497-66BA-954F-850D-D36CB2BB51C8}" presName="Image" presStyleLbl="alignNod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4786831-74D1-CB42-815C-F3B46B33B289}" type="pres">
      <dgm:prSet presAssocID="{D887F497-66BA-954F-850D-D36CB2BB51C8}" presName="Accent" presStyleLbl="parChTrans1D1" presStyleIdx="4" presStyleCnt="5"/>
      <dgm:spPr/>
    </dgm:pt>
    <dgm:pt modelId="{C258D9D2-4F62-7D41-A235-8865297ADD8E}" type="pres">
      <dgm:prSet presAssocID="{D887F497-66BA-954F-850D-D36CB2BB51C8}" presName="Parent" presStyleLbl="revTx" presStyleIdx="4" presStyleCnt="5">
        <dgm:presLayoutVars>
          <dgm:chMax val="0"/>
          <dgm:chPref val="0"/>
          <dgm:bulletEnabled val="1"/>
        </dgm:presLayoutVars>
      </dgm:prSet>
      <dgm:spPr/>
    </dgm:pt>
  </dgm:ptLst>
  <dgm:cxnLst>
    <dgm:cxn modelId="{5350FC60-F010-D048-84ED-0265A7018C91}" type="presOf" srcId="{83C2A4BD-6F19-6740-AA7A-0C8E343B6A1F}" destId="{2B51D264-6E94-6C48-A597-3E5833E77343}" srcOrd="0" destOrd="0" presId="urn:microsoft.com/office/officeart/2008/layout/PictureLineup"/>
    <dgm:cxn modelId="{6AFB3B6B-30F2-ED46-9F28-ED351EC7059C}" srcId="{92E05FA2-9665-B548-B10A-35846938FE58}" destId="{D887F497-66BA-954F-850D-D36CB2BB51C8}" srcOrd="4" destOrd="0" parTransId="{FC36B30A-F86C-554A-9DE3-E5E56B49732A}" sibTransId="{BDB7B253-9661-644F-B98A-5FC1D28C1876}"/>
    <dgm:cxn modelId="{B62C9C7D-7D07-5D43-8785-81BCE47C4E0F}" type="presOf" srcId="{D887F497-66BA-954F-850D-D36CB2BB51C8}" destId="{C258D9D2-4F62-7D41-A235-8865297ADD8E}" srcOrd="0" destOrd="0" presId="urn:microsoft.com/office/officeart/2008/layout/PictureLineup"/>
    <dgm:cxn modelId="{5D790E8D-A9BB-DB43-B40F-76051213CA2B}" type="presOf" srcId="{92E05FA2-9665-B548-B10A-35846938FE58}" destId="{C85FCF9E-1E3E-7B4D-A2BF-E7B4FD1AD9A8}" srcOrd="0" destOrd="0" presId="urn:microsoft.com/office/officeart/2008/layout/PictureLineup"/>
    <dgm:cxn modelId="{97ACF4AC-75B3-A244-8AE0-4E345FD5BD4A}" type="presOf" srcId="{1D29EA89-A3B5-D541-AE95-20AF49B9214F}" destId="{28057E66-2AD2-4740-8BFD-8D0EDA1468E0}" srcOrd="0" destOrd="0" presId="urn:microsoft.com/office/officeart/2008/layout/PictureLineup"/>
    <dgm:cxn modelId="{3C6D65D4-13D5-C248-B48C-C67E2BE21E90}" srcId="{92E05FA2-9665-B548-B10A-35846938FE58}" destId="{94F588E4-2B23-3141-9E6D-B8F2403AF250}" srcOrd="3" destOrd="0" parTransId="{F36598E4-D079-8744-87C0-B092B693544F}" sibTransId="{B114FC8B-52B1-914B-BBCE-5B516F70C9D6}"/>
    <dgm:cxn modelId="{31EDCADE-7F2C-694D-85C9-0CB014B6513F}" srcId="{92E05FA2-9665-B548-B10A-35846938FE58}" destId="{1D29EA89-A3B5-D541-AE95-20AF49B9214F}" srcOrd="2" destOrd="0" parTransId="{3A6199BD-2171-EB41-BCA7-D911CAE8072B}" sibTransId="{F1665E09-3C8E-5F4A-8219-FFFFCE2D0899}"/>
    <dgm:cxn modelId="{EF1174E5-FA4D-ED4F-A1D9-09946FFE6D4C}" type="presOf" srcId="{B4375E8D-66FF-5F47-8040-DE8B8D421EB3}" destId="{652725BC-D9F3-C641-91A2-352EC0706203}" srcOrd="0" destOrd="0" presId="urn:microsoft.com/office/officeart/2008/layout/PictureLineup"/>
    <dgm:cxn modelId="{80F239EF-EEF0-C04A-A1C2-77316A3918AD}" type="presOf" srcId="{94F588E4-2B23-3141-9E6D-B8F2403AF250}" destId="{B099C82E-72F5-414E-9C60-5D11AB9066C9}" srcOrd="0" destOrd="0" presId="urn:microsoft.com/office/officeart/2008/layout/PictureLineup"/>
    <dgm:cxn modelId="{5B9595EF-CBEA-4D4D-8757-B05BAF1977FF}" srcId="{92E05FA2-9665-B548-B10A-35846938FE58}" destId="{B4375E8D-66FF-5F47-8040-DE8B8D421EB3}" srcOrd="1" destOrd="0" parTransId="{DD2D78A0-9BB9-F343-A58D-C446394EB2BE}" sibTransId="{5557B4F6-7158-2D4A-83CD-152558AFA2B5}"/>
    <dgm:cxn modelId="{F197F3FD-CCFE-BD4F-9D5E-C926048FF5E0}" srcId="{92E05FA2-9665-B548-B10A-35846938FE58}" destId="{83C2A4BD-6F19-6740-AA7A-0C8E343B6A1F}" srcOrd="0" destOrd="0" parTransId="{BE2F2816-6A7E-C845-B13F-017307664388}" sibTransId="{A4E09E6C-DA8A-5B49-89CB-B5C541304E63}"/>
    <dgm:cxn modelId="{841F4D31-ADC9-2649-B666-6F3A36A9BCAD}" type="presParOf" srcId="{C85FCF9E-1E3E-7B4D-A2BF-E7B4FD1AD9A8}" destId="{0A7A483F-9539-7744-ABDE-A41EA14CDE17}" srcOrd="0" destOrd="0" presId="urn:microsoft.com/office/officeart/2008/layout/PictureLineup"/>
    <dgm:cxn modelId="{49411E10-8AF8-F445-8134-C90B787C9A2F}" type="presParOf" srcId="{0A7A483F-9539-7744-ABDE-A41EA14CDE17}" destId="{C1731722-3A8B-7A47-8FD6-8FD0B85677B3}" srcOrd="0" destOrd="0" presId="urn:microsoft.com/office/officeart/2008/layout/PictureLineup"/>
    <dgm:cxn modelId="{E88329DA-D31B-1E43-AD35-DAD51D05683E}" type="presParOf" srcId="{0A7A483F-9539-7744-ABDE-A41EA14CDE17}" destId="{F5119180-F013-EE46-9050-6FBFE07FBDC0}" srcOrd="1" destOrd="0" presId="urn:microsoft.com/office/officeart/2008/layout/PictureLineup"/>
    <dgm:cxn modelId="{7BC9AAF2-7119-C641-ACF3-C1B019EB152D}" type="presParOf" srcId="{0A7A483F-9539-7744-ABDE-A41EA14CDE17}" destId="{2B51D264-6E94-6C48-A597-3E5833E77343}" srcOrd="2" destOrd="0" presId="urn:microsoft.com/office/officeart/2008/layout/PictureLineup"/>
    <dgm:cxn modelId="{97565608-3B4E-9D44-802E-2B128F021CBD}" type="presParOf" srcId="{C85FCF9E-1E3E-7B4D-A2BF-E7B4FD1AD9A8}" destId="{F629AB63-2EFA-1B4F-9DF2-9FEB3518A1A2}" srcOrd="1" destOrd="0" presId="urn:microsoft.com/office/officeart/2008/layout/PictureLineup"/>
    <dgm:cxn modelId="{0EE2A883-2934-E54B-8B16-78AD139A470E}" type="presParOf" srcId="{C85FCF9E-1E3E-7B4D-A2BF-E7B4FD1AD9A8}" destId="{77A8C02A-F1DC-A843-AD2E-7A1A0D2773AE}" srcOrd="2" destOrd="0" presId="urn:microsoft.com/office/officeart/2008/layout/PictureLineup"/>
    <dgm:cxn modelId="{4D7F450F-3231-EC4C-A139-F23B62926A3C}" type="presParOf" srcId="{77A8C02A-F1DC-A843-AD2E-7A1A0D2773AE}" destId="{64CBC204-6345-6E40-852B-CC431E8CAC47}" srcOrd="0" destOrd="0" presId="urn:microsoft.com/office/officeart/2008/layout/PictureLineup"/>
    <dgm:cxn modelId="{8EE1F995-FCE9-C847-AF8B-3074A730DA15}" type="presParOf" srcId="{77A8C02A-F1DC-A843-AD2E-7A1A0D2773AE}" destId="{433BBAB5-9DCA-414A-B8A7-C8A990A65EEA}" srcOrd="1" destOrd="0" presId="urn:microsoft.com/office/officeart/2008/layout/PictureLineup"/>
    <dgm:cxn modelId="{F1605633-D840-844A-A432-7586E588481C}" type="presParOf" srcId="{77A8C02A-F1DC-A843-AD2E-7A1A0D2773AE}" destId="{652725BC-D9F3-C641-91A2-352EC0706203}" srcOrd="2" destOrd="0" presId="urn:microsoft.com/office/officeart/2008/layout/PictureLineup"/>
    <dgm:cxn modelId="{0251C853-36B2-5249-A30D-97C36912B4D4}" type="presParOf" srcId="{C85FCF9E-1E3E-7B4D-A2BF-E7B4FD1AD9A8}" destId="{68A17428-AACE-8447-B5DA-84E3BD7FC350}" srcOrd="3" destOrd="0" presId="urn:microsoft.com/office/officeart/2008/layout/PictureLineup"/>
    <dgm:cxn modelId="{B9650EC1-57C1-3141-8957-979E3C77963E}" type="presParOf" srcId="{C85FCF9E-1E3E-7B4D-A2BF-E7B4FD1AD9A8}" destId="{D28276DB-83ED-E04E-BCD5-20E33FC1DA5F}" srcOrd="4" destOrd="0" presId="urn:microsoft.com/office/officeart/2008/layout/PictureLineup"/>
    <dgm:cxn modelId="{CD0B57FA-4FF1-C94E-BFF4-66C0C514C32F}" type="presParOf" srcId="{D28276DB-83ED-E04E-BCD5-20E33FC1DA5F}" destId="{26D95523-EAFC-014D-8FF4-0A8BC351EEBD}" srcOrd="0" destOrd="0" presId="urn:microsoft.com/office/officeart/2008/layout/PictureLineup"/>
    <dgm:cxn modelId="{428FD573-2E66-304A-BB3F-A495A714DABC}" type="presParOf" srcId="{D28276DB-83ED-E04E-BCD5-20E33FC1DA5F}" destId="{E7A41E4A-D4FC-9D42-A7E1-B35486BED75E}" srcOrd="1" destOrd="0" presId="urn:microsoft.com/office/officeart/2008/layout/PictureLineup"/>
    <dgm:cxn modelId="{49B89C9D-0395-AE4A-BEA2-F5FEB0A6C4F0}" type="presParOf" srcId="{D28276DB-83ED-E04E-BCD5-20E33FC1DA5F}" destId="{28057E66-2AD2-4740-8BFD-8D0EDA1468E0}" srcOrd="2" destOrd="0" presId="urn:microsoft.com/office/officeart/2008/layout/PictureLineup"/>
    <dgm:cxn modelId="{359C7485-2A11-B14F-8050-4A75B1C74221}" type="presParOf" srcId="{C85FCF9E-1E3E-7B4D-A2BF-E7B4FD1AD9A8}" destId="{97963703-A726-504F-9AFD-FECFD7345EA3}" srcOrd="5" destOrd="0" presId="urn:microsoft.com/office/officeart/2008/layout/PictureLineup"/>
    <dgm:cxn modelId="{4C0ED5B5-A437-9849-BFF7-343A7882AD38}" type="presParOf" srcId="{C85FCF9E-1E3E-7B4D-A2BF-E7B4FD1AD9A8}" destId="{CD2C40C5-B3A1-1B46-AD61-DC1A50EF85DD}" srcOrd="6" destOrd="0" presId="urn:microsoft.com/office/officeart/2008/layout/PictureLineup"/>
    <dgm:cxn modelId="{912A5CFA-AFFF-8A47-8081-41C05E6CFD7E}" type="presParOf" srcId="{CD2C40C5-B3A1-1B46-AD61-DC1A50EF85DD}" destId="{4C1CE27D-30C1-6946-8AF5-D9CCBD99CA53}" srcOrd="0" destOrd="0" presId="urn:microsoft.com/office/officeart/2008/layout/PictureLineup"/>
    <dgm:cxn modelId="{6D7EF64D-2398-A34E-8464-2D32EA355E87}" type="presParOf" srcId="{CD2C40C5-B3A1-1B46-AD61-DC1A50EF85DD}" destId="{1C3845B7-5686-074D-87D5-CFD424D94193}" srcOrd="1" destOrd="0" presId="urn:microsoft.com/office/officeart/2008/layout/PictureLineup"/>
    <dgm:cxn modelId="{361FD1D6-CCEE-A346-89C4-A15C900688AD}" type="presParOf" srcId="{CD2C40C5-B3A1-1B46-AD61-DC1A50EF85DD}" destId="{B099C82E-72F5-414E-9C60-5D11AB9066C9}" srcOrd="2" destOrd="0" presId="urn:microsoft.com/office/officeart/2008/layout/PictureLineup"/>
    <dgm:cxn modelId="{5ABC593E-22FD-A24F-9E3C-0D7D6A46CFE5}" type="presParOf" srcId="{C85FCF9E-1E3E-7B4D-A2BF-E7B4FD1AD9A8}" destId="{0EF410E8-73E5-E445-87D6-E661E13D82F9}" srcOrd="7" destOrd="0" presId="urn:microsoft.com/office/officeart/2008/layout/PictureLineup"/>
    <dgm:cxn modelId="{8707DAA9-0810-904D-BA3B-8C91E9BD3A3D}" type="presParOf" srcId="{C85FCF9E-1E3E-7B4D-A2BF-E7B4FD1AD9A8}" destId="{BCF3E6CA-4141-1C47-A837-DE9B76FE1224}" srcOrd="8" destOrd="0" presId="urn:microsoft.com/office/officeart/2008/layout/PictureLineup"/>
    <dgm:cxn modelId="{B50F75AA-5040-1847-B62A-F95895BAA535}" type="presParOf" srcId="{BCF3E6CA-4141-1C47-A837-DE9B76FE1224}" destId="{A5CFE929-F011-F647-BCA6-4862DF0158AA}" srcOrd="0" destOrd="0" presId="urn:microsoft.com/office/officeart/2008/layout/PictureLineup"/>
    <dgm:cxn modelId="{8FD4C555-4137-8140-A19E-34808D7E792F}" type="presParOf" srcId="{BCF3E6CA-4141-1C47-A837-DE9B76FE1224}" destId="{94786831-74D1-CB42-815C-F3B46B33B289}" srcOrd="1" destOrd="0" presId="urn:microsoft.com/office/officeart/2008/layout/PictureLineup"/>
    <dgm:cxn modelId="{0C8A3D23-07B6-D24F-945A-839C23F1F5E1}" type="presParOf" srcId="{BCF3E6CA-4141-1C47-A837-DE9B76FE1224}" destId="{C258D9D2-4F62-7D41-A235-8865297ADD8E}" srcOrd="2" destOrd="0" presId="urn:microsoft.com/office/officeart/2008/layout/PictureLineup"/>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E05FA2-9665-B548-B10A-35846938FE58}" type="doc">
      <dgm:prSet loTypeId="urn:microsoft.com/office/officeart/2005/8/layout/vList4" loCatId="" qsTypeId="urn:microsoft.com/office/officeart/2005/8/quickstyle/simple1" qsCatId="simple" csTypeId="urn:microsoft.com/office/officeart/2005/8/colors/accent6_1" csCatId="accent6" phldr="1"/>
      <dgm:spPr/>
      <dgm:t>
        <a:bodyPr/>
        <a:lstStyle/>
        <a:p>
          <a:endParaRPr lang="en-US"/>
        </a:p>
      </dgm:t>
    </dgm:pt>
    <dgm:pt modelId="{83C2A4BD-6F19-6740-AA7A-0C8E343B6A1F}">
      <dgm:prSet custT="1"/>
      <dgm:spPr>
        <a:ln>
          <a:noFill/>
        </a:ln>
      </dgm:spPr>
      <dgm:t>
        <a:bodyPr/>
        <a:lstStyle/>
        <a:p>
          <a:pPr>
            <a:buFont typeface="Arial" panose="020B0604020202020204" pitchFamily="34" charset="0"/>
            <a:buChar char="•"/>
          </a:pPr>
          <a:r>
            <a:rPr lang="en-US" sz="2800" dirty="0"/>
            <a:t>Ensure instructional materials and activities celebrate diversity of students and families </a:t>
          </a:r>
        </a:p>
      </dgm:t>
    </dgm:pt>
    <dgm:pt modelId="{BE2F2816-6A7E-C845-B13F-017307664388}" type="parTrans" cxnId="{F197F3FD-CCFE-BD4F-9D5E-C926048FF5E0}">
      <dgm:prSet/>
      <dgm:spPr/>
      <dgm:t>
        <a:bodyPr/>
        <a:lstStyle/>
        <a:p>
          <a:endParaRPr lang="en-US" sz="2800"/>
        </a:p>
      </dgm:t>
    </dgm:pt>
    <dgm:pt modelId="{A4E09E6C-DA8A-5B49-89CB-B5C541304E63}" type="sibTrans" cxnId="{F197F3FD-CCFE-BD4F-9D5E-C926048FF5E0}">
      <dgm:prSet/>
      <dgm:spPr/>
      <dgm:t>
        <a:bodyPr/>
        <a:lstStyle/>
        <a:p>
          <a:endParaRPr lang="en-US" sz="2800"/>
        </a:p>
      </dgm:t>
    </dgm:pt>
    <dgm:pt modelId="{B4375E8D-66FF-5F47-8040-DE8B8D421EB3}">
      <dgm:prSet phldrT="[Text]" custT="1"/>
      <dgm:spPr>
        <a:ln>
          <a:noFill/>
        </a:ln>
      </dgm:spPr>
      <dgm:t>
        <a:bodyPr/>
        <a:lstStyle/>
        <a:p>
          <a:pPr>
            <a:buFont typeface="Arial" panose="020B0604020202020204" pitchFamily="34" charset="0"/>
            <a:buChar char="•"/>
          </a:pPr>
          <a:r>
            <a:rPr lang="en-US" sz="2800" dirty="0"/>
            <a:t>Select curricula (or adapt existing curricula) and activities that are relevant for your students’ learning history and needs </a:t>
          </a:r>
        </a:p>
      </dgm:t>
    </dgm:pt>
    <dgm:pt modelId="{DD2D78A0-9BB9-F343-A58D-C446394EB2BE}" type="parTrans" cxnId="{5B9595EF-CBEA-4D4D-8757-B05BAF1977FF}">
      <dgm:prSet/>
      <dgm:spPr/>
      <dgm:t>
        <a:bodyPr/>
        <a:lstStyle/>
        <a:p>
          <a:endParaRPr lang="en-US" sz="2800"/>
        </a:p>
      </dgm:t>
    </dgm:pt>
    <dgm:pt modelId="{5557B4F6-7158-2D4A-83CD-152558AFA2B5}" type="sibTrans" cxnId="{5B9595EF-CBEA-4D4D-8757-B05BAF1977FF}">
      <dgm:prSet/>
      <dgm:spPr/>
      <dgm:t>
        <a:bodyPr/>
        <a:lstStyle/>
        <a:p>
          <a:endParaRPr lang="en-US" sz="2800"/>
        </a:p>
      </dgm:t>
    </dgm:pt>
    <dgm:pt modelId="{1D29EA89-A3B5-D541-AE95-20AF49B9214F}">
      <dgm:prSet phldrT="[Text]" custT="1"/>
      <dgm:spPr>
        <a:ln>
          <a:noFill/>
        </a:ln>
      </dgm:spPr>
      <dgm:t>
        <a:bodyPr/>
        <a:lstStyle/>
        <a:p>
          <a:r>
            <a:rPr lang="en-US" sz="2800" dirty="0">
              <a:solidFill>
                <a:schemeClr val="accent6">
                  <a:lumMod val="50000"/>
                </a:schemeClr>
              </a:solidFill>
              <a:latin typeface="+mn-lt"/>
            </a:rPr>
            <a:t>Consider various dimensions of each activity (e.g., difficulty, duration of task, choice, communication needs) </a:t>
          </a:r>
        </a:p>
      </dgm:t>
    </dgm:pt>
    <dgm:pt modelId="{3A6199BD-2171-EB41-BCA7-D911CAE8072B}" type="parTrans" cxnId="{31EDCADE-7F2C-694D-85C9-0CB014B6513F}">
      <dgm:prSet/>
      <dgm:spPr/>
      <dgm:t>
        <a:bodyPr/>
        <a:lstStyle/>
        <a:p>
          <a:endParaRPr lang="en-US" sz="2800"/>
        </a:p>
      </dgm:t>
    </dgm:pt>
    <dgm:pt modelId="{F1665E09-3C8E-5F4A-8219-FFFFCE2D0899}" type="sibTrans" cxnId="{31EDCADE-7F2C-694D-85C9-0CB014B6513F}">
      <dgm:prSet/>
      <dgm:spPr/>
      <dgm:t>
        <a:bodyPr/>
        <a:lstStyle/>
        <a:p>
          <a:endParaRPr lang="en-US" sz="2800"/>
        </a:p>
      </dgm:t>
    </dgm:pt>
    <dgm:pt modelId="{94F588E4-2B23-3141-9E6D-B8F2403AF250}">
      <dgm:prSet custT="1"/>
      <dgm:spPr>
        <a:ln>
          <a:noFill/>
        </a:ln>
      </dgm:spPr>
      <dgm:t>
        <a:bodyPr/>
        <a:lstStyle/>
        <a:p>
          <a:pPr>
            <a:buFont typeface="Arial" panose="020B0604020202020204" pitchFamily="34" charset="0"/>
            <a:buChar char="•"/>
          </a:pPr>
          <a:r>
            <a:rPr lang="en-US" sz="2800" dirty="0">
              <a:solidFill>
                <a:schemeClr val="accent6">
                  <a:lumMod val="50000"/>
                </a:schemeClr>
              </a:solidFill>
              <a:effectLst/>
              <a:latin typeface="+mn-lt"/>
            </a:rPr>
            <a:t>Plan differentiation to meet the needs of all learners </a:t>
          </a:r>
          <a:endParaRPr lang="en-US" sz="2800" dirty="0">
            <a:solidFill>
              <a:schemeClr val="accent6">
                <a:lumMod val="50000"/>
              </a:schemeClr>
            </a:solidFill>
            <a:latin typeface="+mn-lt"/>
          </a:endParaRPr>
        </a:p>
      </dgm:t>
    </dgm:pt>
    <dgm:pt modelId="{F36598E4-D079-8744-87C0-B092B693544F}" type="parTrans" cxnId="{3C6D65D4-13D5-C248-B48C-C67E2BE21E90}">
      <dgm:prSet/>
      <dgm:spPr/>
      <dgm:t>
        <a:bodyPr/>
        <a:lstStyle/>
        <a:p>
          <a:endParaRPr lang="en-US" sz="2800"/>
        </a:p>
      </dgm:t>
    </dgm:pt>
    <dgm:pt modelId="{B114FC8B-52B1-914B-BBCE-5B516F70C9D6}" type="sibTrans" cxnId="{3C6D65D4-13D5-C248-B48C-C67E2BE21E90}">
      <dgm:prSet/>
      <dgm:spPr/>
      <dgm:t>
        <a:bodyPr/>
        <a:lstStyle/>
        <a:p>
          <a:endParaRPr lang="en-US" sz="2800"/>
        </a:p>
      </dgm:t>
    </dgm:pt>
    <dgm:pt modelId="{A49D448A-82BD-A74B-8314-963770C71BDB}" type="pres">
      <dgm:prSet presAssocID="{92E05FA2-9665-B548-B10A-35846938FE58}" presName="linear" presStyleCnt="0">
        <dgm:presLayoutVars>
          <dgm:dir/>
          <dgm:resizeHandles val="exact"/>
        </dgm:presLayoutVars>
      </dgm:prSet>
      <dgm:spPr/>
    </dgm:pt>
    <dgm:pt modelId="{8D0E3F29-9150-AA47-8E51-6614DDA6AE24}" type="pres">
      <dgm:prSet presAssocID="{83C2A4BD-6F19-6740-AA7A-0C8E343B6A1F}" presName="comp" presStyleCnt="0"/>
      <dgm:spPr/>
    </dgm:pt>
    <dgm:pt modelId="{9B5617E9-21A3-B84B-B395-9ED61DAA4FB6}" type="pres">
      <dgm:prSet presAssocID="{83C2A4BD-6F19-6740-AA7A-0C8E343B6A1F}" presName="box" presStyleLbl="node1" presStyleIdx="0" presStyleCnt="4"/>
      <dgm:spPr/>
    </dgm:pt>
    <dgm:pt modelId="{FAB56F3D-C653-0F42-BECC-95FECFE331FE}" type="pres">
      <dgm:prSet presAssocID="{83C2A4BD-6F19-6740-AA7A-0C8E343B6A1F}" presName="img" presStyleLbl="fgImgPlace1" presStyleIdx="0" presStyleCnt="4" custScaleX="6942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482F2C1-9B6B-B440-9E57-5469DDEDFDD7}" type="pres">
      <dgm:prSet presAssocID="{83C2A4BD-6F19-6740-AA7A-0C8E343B6A1F}" presName="text" presStyleLbl="node1" presStyleIdx="0" presStyleCnt="4">
        <dgm:presLayoutVars>
          <dgm:bulletEnabled val="1"/>
        </dgm:presLayoutVars>
      </dgm:prSet>
      <dgm:spPr/>
    </dgm:pt>
    <dgm:pt modelId="{876A6576-AAC1-A749-96C2-975D8D794582}" type="pres">
      <dgm:prSet presAssocID="{A4E09E6C-DA8A-5B49-89CB-B5C541304E63}" presName="spacer" presStyleCnt="0"/>
      <dgm:spPr/>
    </dgm:pt>
    <dgm:pt modelId="{7C9E2593-9D7C-754A-AA0F-2C35175FB922}" type="pres">
      <dgm:prSet presAssocID="{B4375E8D-66FF-5F47-8040-DE8B8D421EB3}" presName="comp" presStyleCnt="0"/>
      <dgm:spPr/>
    </dgm:pt>
    <dgm:pt modelId="{B1D73D7D-4065-5641-996B-801A42C22503}" type="pres">
      <dgm:prSet presAssocID="{B4375E8D-66FF-5F47-8040-DE8B8D421EB3}" presName="box" presStyleLbl="node1" presStyleIdx="1" presStyleCnt="4"/>
      <dgm:spPr/>
    </dgm:pt>
    <dgm:pt modelId="{880A0758-843D-5843-801D-FAA2B2962863}" type="pres">
      <dgm:prSet presAssocID="{B4375E8D-66FF-5F47-8040-DE8B8D421EB3}" presName="img" presStyleLbl="fgImgPlace1" presStyleIdx="1" presStyleCnt="4" custScaleX="69424"/>
      <dgm:spPr>
        <a:blipFill>
          <a:blip xmlns:r="http://schemas.openxmlformats.org/officeDocument/2006/relationships" r:embed="rId2" cstate="email">
            <a:extLst>
              <a:ext uri="{28A0092B-C50C-407E-A947-70E740481C1C}">
                <a14:useLocalDpi xmlns:a14="http://schemas.microsoft.com/office/drawing/2010/main"/>
              </a:ext>
            </a:extLst>
          </a:blip>
          <a:srcRect/>
          <a:stretch>
            <a:fillRect l="-9000" r="-9000"/>
          </a:stretch>
        </a:blipFill>
      </dgm:spPr>
    </dgm:pt>
    <dgm:pt modelId="{A7554541-3DC5-1D45-A66C-A47829B5EFD1}" type="pres">
      <dgm:prSet presAssocID="{B4375E8D-66FF-5F47-8040-DE8B8D421EB3}" presName="text" presStyleLbl="node1" presStyleIdx="1" presStyleCnt="4">
        <dgm:presLayoutVars>
          <dgm:bulletEnabled val="1"/>
        </dgm:presLayoutVars>
      </dgm:prSet>
      <dgm:spPr/>
    </dgm:pt>
    <dgm:pt modelId="{5D21334B-1EAF-344B-AFA2-7E17079DEC76}" type="pres">
      <dgm:prSet presAssocID="{5557B4F6-7158-2D4A-83CD-152558AFA2B5}" presName="spacer" presStyleCnt="0"/>
      <dgm:spPr/>
    </dgm:pt>
    <dgm:pt modelId="{EB39F0C8-DE84-D24E-8812-74BAC87D96FE}" type="pres">
      <dgm:prSet presAssocID="{1D29EA89-A3B5-D541-AE95-20AF49B9214F}" presName="comp" presStyleCnt="0"/>
      <dgm:spPr/>
    </dgm:pt>
    <dgm:pt modelId="{27DD881C-DE8B-2A43-9DBC-56E8EAE4CEE2}" type="pres">
      <dgm:prSet presAssocID="{1D29EA89-A3B5-D541-AE95-20AF49B9214F}" presName="box" presStyleLbl="node1" presStyleIdx="2" presStyleCnt="4"/>
      <dgm:spPr/>
    </dgm:pt>
    <dgm:pt modelId="{FB5E2FE2-4F8E-E745-A30C-C900CA428D79}" type="pres">
      <dgm:prSet presAssocID="{1D29EA89-A3B5-D541-AE95-20AF49B9214F}" presName="img" presStyleLbl="fgImgPlace1" presStyleIdx="2" presStyleCnt="4" custScaleX="69424"/>
      <dgm:spPr>
        <a:blipFill>
          <a:blip xmlns:r="http://schemas.openxmlformats.org/officeDocument/2006/relationships" r:embed="rId3" cstate="email">
            <a:extLst>
              <a:ext uri="{28A0092B-C50C-407E-A947-70E740481C1C}">
                <a14:useLocalDpi xmlns:a14="http://schemas.microsoft.com/office/drawing/2010/main"/>
              </a:ext>
            </a:extLst>
          </a:blip>
          <a:srcRect/>
          <a:stretch>
            <a:fillRect l="-11000" r="-11000"/>
          </a:stretch>
        </a:blipFill>
      </dgm:spPr>
    </dgm:pt>
    <dgm:pt modelId="{77C70516-3C05-5F40-AD5E-0D4E9F817E08}" type="pres">
      <dgm:prSet presAssocID="{1D29EA89-A3B5-D541-AE95-20AF49B9214F}" presName="text" presStyleLbl="node1" presStyleIdx="2" presStyleCnt="4">
        <dgm:presLayoutVars>
          <dgm:bulletEnabled val="1"/>
        </dgm:presLayoutVars>
      </dgm:prSet>
      <dgm:spPr/>
    </dgm:pt>
    <dgm:pt modelId="{367CA26F-9AAA-C744-8782-6C8EE0960288}" type="pres">
      <dgm:prSet presAssocID="{F1665E09-3C8E-5F4A-8219-FFFFCE2D0899}" presName="spacer" presStyleCnt="0"/>
      <dgm:spPr/>
    </dgm:pt>
    <dgm:pt modelId="{47110FFA-3FFC-8046-8B8F-DE85FC2BC22C}" type="pres">
      <dgm:prSet presAssocID="{94F588E4-2B23-3141-9E6D-B8F2403AF250}" presName="comp" presStyleCnt="0"/>
      <dgm:spPr/>
    </dgm:pt>
    <dgm:pt modelId="{5EE2E957-7BAA-004D-8DFF-60F75F7992FC}" type="pres">
      <dgm:prSet presAssocID="{94F588E4-2B23-3141-9E6D-B8F2403AF250}" presName="box" presStyleLbl="node1" presStyleIdx="3" presStyleCnt="4"/>
      <dgm:spPr/>
    </dgm:pt>
    <dgm:pt modelId="{D5D0D396-035A-604D-BD19-3652F4E6E706}" type="pres">
      <dgm:prSet presAssocID="{94F588E4-2B23-3141-9E6D-B8F2403AF250}" presName="img" presStyleLbl="fgImgPlace1" presStyleIdx="3" presStyleCnt="4" custScaleX="6942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DE12668-4692-F840-8C48-06940C02306C}" type="pres">
      <dgm:prSet presAssocID="{94F588E4-2B23-3141-9E6D-B8F2403AF250}" presName="text" presStyleLbl="node1" presStyleIdx="3" presStyleCnt="4">
        <dgm:presLayoutVars>
          <dgm:bulletEnabled val="1"/>
        </dgm:presLayoutVars>
      </dgm:prSet>
      <dgm:spPr/>
    </dgm:pt>
  </dgm:ptLst>
  <dgm:cxnLst>
    <dgm:cxn modelId="{01729868-7DD8-CD4C-9829-99D17DE00F26}" type="presOf" srcId="{1D29EA89-A3B5-D541-AE95-20AF49B9214F}" destId="{27DD881C-DE8B-2A43-9DBC-56E8EAE4CEE2}" srcOrd="0" destOrd="0" presId="urn:microsoft.com/office/officeart/2005/8/layout/vList4"/>
    <dgm:cxn modelId="{52D8EE49-D499-DA4E-AE10-446507B34B59}" type="presOf" srcId="{94F588E4-2B23-3141-9E6D-B8F2403AF250}" destId="{BDE12668-4692-F840-8C48-06940C02306C}" srcOrd="1" destOrd="0" presId="urn:microsoft.com/office/officeart/2005/8/layout/vList4"/>
    <dgm:cxn modelId="{9FAA5450-DED4-C54E-BA8B-F78F26268FB9}" type="presOf" srcId="{B4375E8D-66FF-5F47-8040-DE8B8D421EB3}" destId="{B1D73D7D-4065-5641-996B-801A42C22503}" srcOrd="0" destOrd="0" presId="urn:microsoft.com/office/officeart/2005/8/layout/vList4"/>
    <dgm:cxn modelId="{811BB570-0FA8-E146-94AE-236E842AF7C6}" type="presOf" srcId="{83C2A4BD-6F19-6740-AA7A-0C8E343B6A1F}" destId="{2482F2C1-9B6B-B440-9E57-5469DDEDFDD7}" srcOrd="1" destOrd="0" presId="urn:microsoft.com/office/officeart/2005/8/layout/vList4"/>
    <dgm:cxn modelId="{6B3C9051-9109-084F-B9C5-C846B38CBCFB}" type="presOf" srcId="{83C2A4BD-6F19-6740-AA7A-0C8E343B6A1F}" destId="{9B5617E9-21A3-B84B-B395-9ED61DAA4FB6}" srcOrd="0" destOrd="0" presId="urn:microsoft.com/office/officeart/2005/8/layout/vList4"/>
    <dgm:cxn modelId="{4ABC6276-E504-8C41-8489-3683515B9141}" type="presOf" srcId="{94F588E4-2B23-3141-9E6D-B8F2403AF250}" destId="{5EE2E957-7BAA-004D-8DFF-60F75F7992FC}" srcOrd="0" destOrd="0" presId="urn:microsoft.com/office/officeart/2005/8/layout/vList4"/>
    <dgm:cxn modelId="{D249CE8C-2C14-3A48-B486-F84ADE74E3EC}" type="presOf" srcId="{B4375E8D-66FF-5F47-8040-DE8B8D421EB3}" destId="{A7554541-3DC5-1D45-A66C-A47829B5EFD1}" srcOrd="1" destOrd="0" presId="urn:microsoft.com/office/officeart/2005/8/layout/vList4"/>
    <dgm:cxn modelId="{613DA2A7-55C9-8545-9633-61A080744039}" type="presOf" srcId="{92E05FA2-9665-B548-B10A-35846938FE58}" destId="{A49D448A-82BD-A74B-8314-963770C71BDB}" srcOrd="0" destOrd="0" presId="urn:microsoft.com/office/officeart/2005/8/layout/vList4"/>
    <dgm:cxn modelId="{3C6D65D4-13D5-C248-B48C-C67E2BE21E90}" srcId="{92E05FA2-9665-B548-B10A-35846938FE58}" destId="{94F588E4-2B23-3141-9E6D-B8F2403AF250}" srcOrd="3" destOrd="0" parTransId="{F36598E4-D079-8744-87C0-B092B693544F}" sibTransId="{B114FC8B-52B1-914B-BBCE-5B516F70C9D6}"/>
    <dgm:cxn modelId="{31EDCADE-7F2C-694D-85C9-0CB014B6513F}" srcId="{92E05FA2-9665-B548-B10A-35846938FE58}" destId="{1D29EA89-A3B5-D541-AE95-20AF49B9214F}" srcOrd="2" destOrd="0" parTransId="{3A6199BD-2171-EB41-BCA7-D911CAE8072B}" sibTransId="{F1665E09-3C8E-5F4A-8219-FFFFCE2D0899}"/>
    <dgm:cxn modelId="{F00EBDE1-728B-A544-96A3-F9A64F749698}" type="presOf" srcId="{1D29EA89-A3B5-D541-AE95-20AF49B9214F}" destId="{77C70516-3C05-5F40-AD5E-0D4E9F817E08}" srcOrd="1" destOrd="0" presId="urn:microsoft.com/office/officeart/2005/8/layout/vList4"/>
    <dgm:cxn modelId="{5B9595EF-CBEA-4D4D-8757-B05BAF1977FF}" srcId="{92E05FA2-9665-B548-B10A-35846938FE58}" destId="{B4375E8D-66FF-5F47-8040-DE8B8D421EB3}" srcOrd="1" destOrd="0" parTransId="{DD2D78A0-9BB9-F343-A58D-C446394EB2BE}" sibTransId="{5557B4F6-7158-2D4A-83CD-152558AFA2B5}"/>
    <dgm:cxn modelId="{F197F3FD-CCFE-BD4F-9D5E-C926048FF5E0}" srcId="{92E05FA2-9665-B548-B10A-35846938FE58}" destId="{83C2A4BD-6F19-6740-AA7A-0C8E343B6A1F}" srcOrd="0" destOrd="0" parTransId="{BE2F2816-6A7E-C845-B13F-017307664388}" sibTransId="{A4E09E6C-DA8A-5B49-89CB-B5C541304E63}"/>
    <dgm:cxn modelId="{B7111C18-3C09-B94B-887D-834B2F557CD2}" type="presParOf" srcId="{A49D448A-82BD-A74B-8314-963770C71BDB}" destId="{8D0E3F29-9150-AA47-8E51-6614DDA6AE24}" srcOrd="0" destOrd="0" presId="urn:microsoft.com/office/officeart/2005/8/layout/vList4"/>
    <dgm:cxn modelId="{43C74317-9F6E-6B43-94A3-47F399CCE579}" type="presParOf" srcId="{8D0E3F29-9150-AA47-8E51-6614DDA6AE24}" destId="{9B5617E9-21A3-B84B-B395-9ED61DAA4FB6}" srcOrd="0" destOrd="0" presId="urn:microsoft.com/office/officeart/2005/8/layout/vList4"/>
    <dgm:cxn modelId="{94F3898B-0F7C-3447-9384-D97BE3A61710}" type="presParOf" srcId="{8D0E3F29-9150-AA47-8E51-6614DDA6AE24}" destId="{FAB56F3D-C653-0F42-BECC-95FECFE331FE}" srcOrd="1" destOrd="0" presId="urn:microsoft.com/office/officeart/2005/8/layout/vList4"/>
    <dgm:cxn modelId="{17F98071-CF52-3544-B504-04AA37F48C09}" type="presParOf" srcId="{8D0E3F29-9150-AA47-8E51-6614DDA6AE24}" destId="{2482F2C1-9B6B-B440-9E57-5469DDEDFDD7}" srcOrd="2" destOrd="0" presId="urn:microsoft.com/office/officeart/2005/8/layout/vList4"/>
    <dgm:cxn modelId="{A528D928-C728-AE45-9B29-A623316294E2}" type="presParOf" srcId="{A49D448A-82BD-A74B-8314-963770C71BDB}" destId="{876A6576-AAC1-A749-96C2-975D8D794582}" srcOrd="1" destOrd="0" presId="urn:microsoft.com/office/officeart/2005/8/layout/vList4"/>
    <dgm:cxn modelId="{D3692FD4-98D1-8B48-9879-09146A5E72E0}" type="presParOf" srcId="{A49D448A-82BD-A74B-8314-963770C71BDB}" destId="{7C9E2593-9D7C-754A-AA0F-2C35175FB922}" srcOrd="2" destOrd="0" presId="urn:microsoft.com/office/officeart/2005/8/layout/vList4"/>
    <dgm:cxn modelId="{79AAF541-592B-6D48-B16F-BE434CF6EF45}" type="presParOf" srcId="{7C9E2593-9D7C-754A-AA0F-2C35175FB922}" destId="{B1D73D7D-4065-5641-996B-801A42C22503}" srcOrd="0" destOrd="0" presId="urn:microsoft.com/office/officeart/2005/8/layout/vList4"/>
    <dgm:cxn modelId="{6FA4DAB1-6C70-3E4D-81A1-41C3F589D71A}" type="presParOf" srcId="{7C9E2593-9D7C-754A-AA0F-2C35175FB922}" destId="{880A0758-843D-5843-801D-FAA2B2962863}" srcOrd="1" destOrd="0" presId="urn:microsoft.com/office/officeart/2005/8/layout/vList4"/>
    <dgm:cxn modelId="{A82F48BB-F12E-F146-869B-FBD26114DA93}" type="presParOf" srcId="{7C9E2593-9D7C-754A-AA0F-2C35175FB922}" destId="{A7554541-3DC5-1D45-A66C-A47829B5EFD1}" srcOrd="2" destOrd="0" presId="urn:microsoft.com/office/officeart/2005/8/layout/vList4"/>
    <dgm:cxn modelId="{60B4E25D-4A6F-6E42-8205-8DE624C5098E}" type="presParOf" srcId="{A49D448A-82BD-A74B-8314-963770C71BDB}" destId="{5D21334B-1EAF-344B-AFA2-7E17079DEC76}" srcOrd="3" destOrd="0" presId="urn:microsoft.com/office/officeart/2005/8/layout/vList4"/>
    <dgm:cxn modelId="{C1E50AF6-A7D7-A047-867F-218FAC7246B4}" type="presParOf" srcId="{A49D448A-82BD-A74B-8314-963770C71BDB}" destId="{EB39F0C8-DE84-D24E-8812-74BAC87D96FE}" srcOrd="4" destOrd="0" presId="urn:microsoft.com/office/officeart/2005/8/layout/vList4"/>
    <dgm:cxn modelId="{E31C25CC-F76D-CA49-BB32-34BCB5CAB264}" type="presParOf" srcId="{EB39F0C8-DE84-D24E-8812-74BAC87D96FE}" destId="{27DD881C-DE8B-2A43-9DBC-56E8EAE4CEE2}" srcOrd="0" destOrd="0" presId="urn:microsoft.com/office/officeart/2005/8/layout/vList4"/>
    <dgm:cxn modelId="{FD53F43F-0F8B-014C-A20B-ECAFD8540EF7}" type="presParOf" srcId="{EB39F0C8-DE84-D24E-8812-74BAC87D96FE}" destId="{FB5E2FE2-4F8E-E745-A30C-C900CA428D79}" srcOrd="1" destOrd="0" presId="urn:microsoft.com/office/officeart/2005/8/layout/vList4"/>
    <dgm:cxn modelId="{DE402433-4951-6847-91B5-8A027EBCF000}" type="presParOf" srcId="{EB39F0C8-DE84-D24E-8812-74BAC87D96FE}" destId="{77C70516-3C05-5F40-AD5E-0D4E9F817E08}" srcOrd="2" destOrd="0" presId="urn:microsoft.com/office/officeart/2005/8/layout/vList4"/>
    <dgm:cxn modelId="{2056E865-97C3-8F46-901E-C3A11D71F874}" type="presParOf" srcId="{A49D448A-82BD-A74B-8314-963770C71BDB}" destId="{367CA26F-9AAA-C744-8782-6C8EE0960288}" srcOrd="5" destOrd="0" presId="urn:microsoft.com/office/officeart/2005/8/layout/vList4"/>
    <dgm:cxn modelId="{ABE7C009-4635-804B-9977-7B265C7062D9}" type="presParOf" srcId="{A49D448A-82BD-A74B-8314-963770C71BDB}" destId="{47110FFA-3FFC-8046-8B8F-DE85FC2BC22C}" srcOrd="6" destOrd="0" presId="urn:microsoft.com/office/officeart/2005/8/layout/vList4"/>
    <dgm:cxn modelId="{F3070427-94B6-E142-BC2B-2A3EEB19614F}" type="presParOf" srcId="{47110FFA-3FFC-8046-8B8F-DE85FC2BC22C}" destId="{5EE2E957-7BAA-004D-8DFF-60F75F7992FC}" srcOrd="0" destOrd="0" presId="urn:microsoft.com/office/officeart/2005/8/layout/vList4"/>
    <dgm:cxn modelId="{A7B9BCBD-C132-9D44-916C-3296ECE7A378}" type="presParOf" srcId="{47110FFA-3FFC-8046-8B8F-DE85FC2BC22C}" destId="{D5D0D396-035A-604D-BD19-3652F4E6E706}" srcOrd="1" destOrd="0" presId="urn:microsoft.com/office/officeart/2005/8/layout/vList4"/>
    <dgm:cxn modelId="{B43DD619-E292-114B-8FB9-9E71BFE611CE}" type="presParOf" srcId="{47110FFA-3FFC-8046-8B8F-DE85FC2BC22C}" destId="{BDE12668-4692-F840-8C48-06940C02306C}" srcOrd="2" destOrd="0" presId="urn:microsoft.com/office/officeart/2005/8/layout/vList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72B17C-DB9F-2940-9D39-C5C764336A6E}" type="doc">
      <dgm:prSet loTypeId="urn:microsoft.com/office/officeart/2005/8/layout/lProcess2" loCatId="" qsTypeId="urn:microsoft.com/office/officeart/2005/8/quickstyle/simple1" qsCatId="simple" csTypeId="urn:microsoft.com/office/officeart/2005/8/colors/accent6_2" csCatId="accent6" phldr="1"/>
      <dgm:spPr/>
      <dgm:t>
        <a:bodyPr/>
        <a:lstStyle/>
        <a:p>
          <a:endParaRPr lang="en-US"/>
        </a:p>
      </dgm:t>
    </dgm:pt>
    <dgm:pt modelId="{C55827D4-FA26-3C41-B34C-7FCCA1C4089A}">
      <dgm:prSet phldrT="[Text]" custT="1"/>
      <dgm:spPr>
        <a:solidFill>
          <a:srgbClr val="3761AD"/>
        </a:solidFill>
      </dgm:spPr>
      <dgm:t>
        <a:bodyPr anchor="t"/>
        <a:lstStyle/>
        <a:p>
          <a:r>
            <a:rPr lang="en-US" sz="2200" b="1" dirty="0">
              <a:solidFill>
                <a:schemeClr val="bg1"/>
              </a:solidFill>
            </a:rPr>
            <a:t>1. Create Positive Teaching and Learning Environments</a:t>
          </a:r>
        </a:p>
      </dgm:t>
    </dgm:pt>
    <dgm:pt modelId="{599DC4A7-EC38-D746-BE3D-BCDAA49A5EB2}" type="parTrans" cxnId="{7E46A9F6-2B63-1040-AD0D-1292178B7F3E}">
      <dgm:prSet/>
      <dgm:spPr/>
      <dgm:t>
        <a:bodyPr/>
        <a:lstStyle/>
        <a:p>
          <a:endParaRPr lang="en-US"/>
        </a:p>
      </dgm:t>
    </dgm:pt>
    <dgm:pt modelId="{51D50C4B-93D5-7941-911E-F54D361562F2}" type="sibTrans" cxnId="{7E46A9F6-2B63-1040-AD0D-1292178B7F3E}">
      <dgm:prSet/>
      <dgm:spPr/>
      <dgm:t>
        <a:bodyPr/>
        <a:lstStyle/>
        <a:p>
          <a:endParaRPr lang="en-US"/>
        </a:p>
      </dgm:t>
    </dgm:pt>
    <dgm:pt modelId="{61983985-9E87-3F42-843C-5DB9AB66F69F}">
      <dgm:prSet phldrT="[Text]" custT="1"/>
      <dgm:spPr>
        <a:solidFill>
          <a:schemeClr val="bg1"/>
        </a:solidFill>
      </dgm:spPr>
      <dgm:t>
        <a:bodyPr/>
        <a:lstStyle/>
        <a:p>
          <a:r>
            <a:rPr lang="en-US" sz="2000">
              <a:solidFill>
                <a:srgbClr val="061DB2"/>
              </a:solidFill>
            </a:rPr>
            <a:t>Design a Safe Environment</a:t>
          </a:r>
          <a:endParaRPr lang="en-US" sz="2000" dirty="0">
            <a:solidFill>
              <a:srgbClr val="061DB2"/>
            </a:solidFill>
          </a:endParaRPr>
        </a:p>
      </dgm:t>
    </dgm:pt>
    <dgm:pt modelId="{B882B54E-C3C0-3B41-A193-3F450E6E883E}" type="parTrans" cxnId="{A8DF5B53-C992-B149-A56B-D21282EF258A}">
      <dgm:prSet/>
      <dgm:spPr/>
      <dgm:t>
        <a:bodyPr/>
        <a:lstStyle/>
        <a:p>
          <a:endParaRPr lang="en-US"/>
        </a:p>
      </dgm:t>
    </dgm:pt>
    <dgm:pt modelId="{D07F013C-C8A4-564C-A5FC-8271B9509C4E}" type="sibTrans" cxnId="{A8DF5B53-C992-B149-A56B-D21282EF258A}">
      <dgm:prSet/>
      <dgm:spPr/>
      <dgm:t>
        <a:bodyPr/>
        <a:lstStyle/>
        <a:p>
          <a:endParaRPr lang="en-US"/>
        </a:p>
      </dgm:t>
    </dgm:pt>
    <dgm:pt modelId="{1196889C-BE71-8945-A0AC-E10D0CED5417}">
      <dgm:prSet phldrT="[Text]" custT="1"/>
      <dgm:spPr>
        <a:solidFill>
          <a:srgbClr val="3761AD"/>
        </a:solidFill>
        <a:ln>
          <a:solidFill>
            <a:srgbClr val="061DB2"/>
          </a:solidFill>
        </a:ln>
      </dgm:spPr>
      <dgm:t>
        <a:bodyPr anchor="t"/>
        <a:lstStyle/>
        <a:p>
          <a:r>
            <a:rPr lang="en-US" sz="2200" b="1" dirty="0">
              <a:solidFill>
                <a:schemeClr val="bg1"/>
              </a:solidFill>
            </a:rPr>
            <a:t>2. Actively Promote SEB Growth</a:t>
          </a:r>
        </a:p>
      </dgm:t>
    </dgm:pt>
    <dgm:pt modelId="{BAD8AEE7-E197-7E41-A10C-DDC36D4C0B4E}" type="parTrans" cxnId="{A80B2DFA-09A4-0E43-BA62-E5B809C78AF9}">
      <dgm:prSet/>
      <dgm:spPr/>
      <dgm:t>
        <a:bodyPr/>
        <a:lstStyle/>
        <a:p>
          <a:endParaRPr lang="en-US"/>
        </a:p>
      </dgm:t>
    </dgm:pt>
    <dgm:pt modelId="{29CFEE24-02A0-5D4E-88F6-AB2B2BECC404}" type="sibTrans" cxnId="{A80B2DFA-09A4-0E43-BA62-E5B809C78AF9}">
      <dgm:prSet/>
      <dgm:spPr/>
      <dgm:t>
        <a:bodyPr/>
        <a:lstStyle/>
        <a:p>
          <a:endParaRPr lang="en-US"/>
        </a:p>
      </dgm:t>
    </dgm:pt>
    <dgm:pt modelId="{EE528CC3-7149-1B46-AF73-AB4A0794C67D}">
      <dgm:prSet phldrT="[Text]" custT="1"/>
      <dgm:spPr>
        <a:solidFill>
          <a:schemeClr val="bg1"/>
        </a:solidFill>
        <a:ln w="127000">
          <a:solidFill>
            <a:srgbClr val="FFFF00"/>
          </a:solidFill>
        </a:ln>
      </dgm:spPr>
      <dgm:t>
        <a:bodyPr/>
        <a:lstStyle/>
        <a:p>
          <a:r>
            <a:rPr lang="en-US" sz="2000">
              <a:solidFill>
                <a:srgbClr val="061DB2"/>
              </a:solidFill>
            </a:rPr>
            <a:t>Engage Students in Relevant Learning</a:t>
          </a:r>
          <a:endParaRPr lang="en-US" sz="2000" dirty="0">
            <a:solidFill>
              <a:srgbClr val="061DB2"/>
            </a:solidFill>
          </a:endParaRPr>
        </a:p>
      </dgm:t>
    </dgm:pt>
    <dgm:pt modelId="{240C2D40-9EF0-484D-9C23-18C0B1DED08D}" type="parTrans" cxnId="{08208033-0ABC-8A42-854B-4247DCDAE590}">
      <dgm:prSet/>
      <dgm:spPr/>
      <dgm:t>
        <a:bodyPr/>
        <a:lstStyle/>
        <a:p>
          <a:endParaRPr lang="en-US"/>
        </a:p>
      </dgm:t>
    </dgm:pt>
    <dgm:pt modelId="{D851184F-2E4E-9649-B7B4-D2761719CF5C}" type="sibTrans" cxnId="{08208033-0ABC-8A42-854B-4247DCDAE590}">
      <dgm:prSet/>
      <dgm:spPr/>
      <dgm:t>
        <a:bodyPr/>
        <a:lstStyle/>
        <a:p>
          <a:endParaRPr lang="en-US"/>
        </a:p>
      </dgm:t>
    </dgm:pt>
    <dgm:pt modelId="{45EA7107-2F6D-D74F-9F28-18666C5E4475}">
      <dgm:prSet phldrT="[Text]" custT="1"/>
      <dgm:spPr>
        <a:solidFill>
          <a:schemeClr val="bg1"/>
        </a:solidFill>
      </dgm:spPr>
      <dgm:t>
        <a:bodyPr/>
        <a:lstStyle/>
        <a:p>
          <a:r>
            <a:rPr lang="en-US" sz="2000">
              <a:solidFill>
                <a:srgbClr val="061DB2"/>
              </a:solidFill>
            </a:rPr>
            <a:t>Establish Positive Connections</a:t>
          </a:r>
          <a:endParaRPr lang="en-US" sz="2000" dirty="0">
            <a:solidFill>
              <a:srgbClr val="061DB2"/>
            </a:solidFill>
          </a:endParaRPr>
        </a:p>
      </dgm:t>
    </dgm:pt>
    <dgm:pt modelId="{A2C109C6-8D0B-7F40-BB4B-47134976AD9B}" type="parTrans" cxnId="{123A2D59-92CD-7547-B6E3-485895B70E2A}">
      <dgm:prSet/>
      <dgm:spPr/>
      <dgm:t>
        <a:bodyPr/>
        <a:lstStyle/>
        <a:p>
          <a:endParaRPr lang="en-US"/>
        </a:p>
      </dgm:t>
    </dgm:pt>
    <dgm:pt modelId="{7C89627E-DCB3-5343-B56F-0E7AA18F04AC}" type="sibTrans" cxnId="{123A2D59-92CD-7547-B6E3-485895B70E2A}">
      <dgm:prSet/>
      <dgm:spPr/>
      <dgm:t>
        <a:bodyPr/>
        <a:lstStyle/>
        <a:p>
          <a:endParaRPr lang="en-US"/>
        </a:p>
      </dgm:t>
    </dgm:pt>
    <dgm:pt modelId="{40E071B7-A83B-964D-944C-E6D88A1D7B35}">
      <dgm:prSet phldrT="[Text]" custT="1"/>
      <dgm:spPr>
        <a:solidFill>
          <a:schemeClr val="bg1"/>
        </a:solidFill>
      </dgm:spPr>
      <dgm:t>
        <a:bodyPr/>
        <a:lstStyle/>
        <a:p>
          <a:r>
            <a:rPr lang="en-US" sz="2000">
              <a:solidFill>
                <a:srgbClr val="061DB2"/>
              </a:solidFill>
            </a:rPr>
            <a:t>Develop Predictable Routines</a:t>
          </a:r>
          <a:endParaRPr lang="en-US" sz="2000" dirty="0">
            <a:solidFill>
              <a:srgbClr val="061DB2"/>
            </a:solidFill>
          </a:endParaRPr>
        </a:p>
      </dgm:t>
    </dgm:pt>
    <dgm:pt modelId="{0A8C976F-0E71-4F49-BE55-0111392EC21A}" type="parTrans" cxnId="{1D26F71D-28D8-474A-9DEE-D8F8F64A0211}">
      <dgm:prSet/>
      <dgm:spPr/>
      <dgm:t>
        <a:bodyPr/>
        <a:lstStyle/>
        <a:p>
          <a:endParaRPr lang="en-US"/>
        </a:p>
      </dgm:t>
    </dgm:pt>
    <dgm:pt modelId="{78869FB3-80A9-6A43-9523-02ACA25D27DE}" type="sibTrans" cxnId="{1D26F71D-28D8-474A-9DEE-D8F8F64A0211}">
      <dgm:prSet/>
      <dgm:spPr/>
      <dgm:t>
        <a:bodyPr/>
        <a:lstStyle/>
        <a:p>
          <a:endParaRPr lang="en-US"/>
        </a:p>
      </dgm:t>
    </dgm:pt>
    <dgm:pt modelId="{A3BD197E-044A-A848-986C-F28313DBCFDD}">
      <dgm:prSet phldrT="[Text]" custT="1"/>
      <dgm:spPr>
        <a:solidFill>
          <a:schemeClr val="bg1"/>
        </a:solidFill>
      </dgm:spPr>
      <dgm:t>
        <a:bodyPr/>
        <a:lstStyle/>
        <a:p>
          <a:r>
            <a:rPr lang="en-US" sz="2000">
              <a:solidFill>
                <a:srgbClr val="061DB2"/>
              </a:solidFill>
            </a:rPr>
            <a:t>Define and Teach Positive Expectations</a:t>
          </a:r>
          <a:endParaRPr lang="en-US" sz="2000" dirty="0">
            <a:solidFill>
              <a:srgbClr val="061DB2"/>
            </a:solidFill>
          </a:endParaRPr>
        </a:p>
      </dgm:t>
    </dgm:pt>
    <dgm:pt modelId="{C6F4317C-EF78-5F4F-B8FE-10E68BACA6A0}" type="parTrans" cxnId="{0EF76945-5D77-704C-A13A-7EBB731B9C20}">
      <dgm:prSet/>
      <dgm:spPr/>
      <dgm:t>
        <a:bodyPr/>
        <a:lstStyle/>
        <a:p>
          <a:endParaRPr lang="en-US"/>
        </a:p>
      </dgm:t>
    </dgm:pt>
    <dgm:pt modelId="{DFF5340A-7829-8E47-813A-4643A97B7E8F}" type="sibTrans" cxnId="{0EF76945-5D77-704C-A13A-7EBB731B9C20}">
      <dgm:prSet/>
      <dgm:spPr/>
      <dgm:t>
        <a:bodyPr/>
        <a:lstStyle/>
        <a:p>
          <a:endParaRPr lang="en-US"/>
        </a:p>
      </dgm:t>
    </dgm:pt>
    <dgm:pt modelId="{C09ACE08-D561-E346-9338-50A3CFF7A038}">
      <dgm:prSet phldrT="[Text]" custT="1"/>
      <dgm:spPr>
        <a:solidFill>
          <a:schemeClr val="bg1"/>
        </a:solidFill>
      </dgm:spPr>
      <dgm:t>
        <a:bodyPr/>
        <a:lstStyle/>
        <a:p>
          <a:r>
            <a:rPr lang="en-US" sz="2000">
              <a:solidFill>
                <a:srgbClr val="061DB2"/>
              </a:solidFill>
            </a:rPr>
            <a:t>Foster Positive Relationships</a:t>
          </a:r>
          <a:endParaRPr lang="en-US" sz="2000" dirty="0">
            <a:solidFill>
              <a:srgbClr val="061DB2"/>
            </a:solidFill>
          </a:endParaRPr>
        </a:p>
      </dgm:t>
    </dgm:pt>
    <dgm:pt modelId="{D8E50301-9012-684C-9B1F-EF9D2D09A62A}" type="parTrans" cxnId="{F8A05F5A-3D62-834F-90F8-0C87D364DB97}">
      <dgm:prSet/>
      <dgm:spPr/>
      <dgm:t>
        <a:bodyPr/>
        <a:lstStyle/>
        <a:p>
          <a:endParaRPr lang="en-US"/>
        </a:p>
      </dgm:t>
    </dgm:pt>
    <dgm:pt modelId="{6CB37F19-0439-B045-8BB9-22E16801A7D8}" type="sibTrans" cxnId="{F8A05F5A-3D62-834F-90F8-0C87D364DB97}">
      <dgm:prSet/>
      <dgm:spPr/>
      <dgm:t>
        <a:bodyPr/>
        <a:lstStyle/>
        <a:p>
          <a:endParaRPr lang="en-US"/>
        </a:p>
      </dgm:t>
    </dgm:pt>
    <dgm:pt modelId="{980EC3FB-ADDA-4144-84CD-0C843F62CF7A}">
      <dgm:prSet phldrT="[Text]" custT="1"/>
      <dgm:spPr>
        <a:solidFill>
          <a:schemeClr val="bg1"/>
        </a:solidFill>
        <a:ln w="127000">
          <a:solidFill>
            <a:srgbClr val="FFFF00"/>
          </a:solidFill>
        </a:ln>
      </dgm:spPr>
      <dgm:t>
        <a:bodyPr/>
        <a:lstStyle/>
        <a:p>
          <a:r>
            <a:rPr lang="en-US" sz="1800" dirty="0">
              <a:solidFill>
                <a:srgbClr val="061DB2"/>
              </a:solidFill>
            </a:rPr>
            <a:t>Prompt and Supervise SEB and Academic Skills</a:t>
          </a:r>
        </a:p>
      </dgm:t>
    </dgm:pt>
    <dgm:pt modelId="{44634396-AC50-874D-B802-2926F5B95E50}" type="sibTrans" cxnId="{92F426BD-8188-B140-9C6C-F6285CB5F4CB}">
      <dgm:prSet/>
      <dgm:spPr/>
      <dgm:t>
        <a:bodyPr/>
        <a:lstStyle/>
        <a:p>
          <a:endParaRPr lang="en-US"/>
        </a:p>
      </dgm:t>
    </dgm:pt>
    <dgm:pt modelId="{6B5AE556-ED9E-754F-8B78-22DEF1D4239C}" type="parTrans" cxnId="{92F426BD-8188-B140-9C6C-F6285CB5F4CB}">
      <dgm:prSet/>
      <dgm:spPr/>
      <dgm:t>
        <a:bodyPr/>
        <a:lstStyle/>
        <a:p>
          <a:endParaRPr lang="en-US"/>
        </a:p>
      </dgm:t>
    </dgm:pt>
    <dgm:pt modelId="{798346A3-708F-7C44-AD50-D3B5E004E452}">
      <dgm:prSet phldrT="[Text]" custT="1"/>
      <dgm:spPr>
        <a:solidFill>
          <a:schemeClr val="bg1"/>
        </a:solidFill>
        <a:ln w="127000">
          <a:solidFill>
            <a:srgbClr val="FFFF00"/>
          </a:solidFill>
        </a:ln>
      </dgm:spPr>
      <dgm:t>
        <a:bodyPr/>
        <a:lstStyle/>
        <a:p>
          <a:r>
            <a:rPr lang="en-US" sz="1800">
              <a:solidFill>
                <a:srgbClr val="061DB2"/>
              </a:solidFill>
            </a:rPr>
            <a:t>Provide Specific Feedback </a:t>
          </a:r>
          <a:r>
            <a:rPr lang="en-US" sz="1800" u="none">
              <a:solidFill>
                <a:srgbClr val="061DB2"/>
              </a:solidFill>
            </a:rPr>
            <a:t>(</a:t>
          </a:r>
          <a:r>
            <a:rPr lang="en-US" sz="1800" u="sng">
              <a:solidFill>
                <a:srgbClr val="061DB2"/>
              </a:solidFill>
            </a:rPr>
            <a:t>&gt;</a:t>
          </a:r>
          <a:r>
            <a:rPr lang="en-US" sz="1800">
              <a:solidFill>
                <a:srgbClr val="061DB2"/>
              </a:solidFill>
            </a:rPr>
            <a:t> 5 : 1 Ratio)</a:t>
          </a:r>
          <a:endParaRPr lang="en-US" sz="1800" dirty="0">
            <a:solidFill>
              <a:srgbClr val="061DB2"/>
            </a:solidFill>
          </a:endParaRPr>
        </a:p>
      </dgm:t>
    </dgm:pt>
    <dgm:pt modelId="{BB4D7258-87CB-5B44-88E4-B429CC41DE27}" type="sibTrans" cxnId="{545B89ED-485C-514E-8A0D-CCF58CF68251}">
      <dgm:prSet/>
      <dgm:spPr/>
      <dgm:t>
        <a:bodyPr/>
        <a:lstStyle/>
        <a:p>
          <a:endParaRPr lang="en-US"/>
        </a:p>
      </dgm:t>
    </dgm:pt>
    <dgm:pt modelId="{5D6C1D99-1F06-9942-BE39-35B88DAE590C}" type="parTrans" cxnId="{545B89ED-485C-514E-8A0D-CCF58CF68251}">
      <dgm:prSet/>
      <dgm:spPr/>
      <dgm:t>
        <a:bodyPr/>
        <a:lstStyle/>
        <a:p>
          <a:endParaRPr lang="en-US"/>
        </a:p>
      </dgm:t>
    </dgm:pt>
    <dgm:pt modelId="{0AE052A5-102B-EC43-BB46-9C208BF6D6B2}">
      <dgm:prSet phldrT="[Text]" custT="1"/>
      <dgm:spPr>
        <a:solidFill>
          <a:schemeClr val="bg1"/>
        </a:solidFill>
      </dgm:spPr>
      <dgm:t>
        <a:bodyPr/>
        <a:lstStyle/>
        <a:p>
          <a:r>
            <a:rPr lang="en-US" sz="2000" dirty="0">
              <a:solidFill>
                <a:srgbClr val="061DB2"/>
              </a:solidFill>
            </a:rPr>
            <a:t>Consider Other Response Strategies</a:t>
          </a:r>
        </a:p>
      </dgm:t>
    </dgm:pt>
    <dgm:pt modelId="{935E0F39-0D09-7A4E-9A22-409CE69761A6}" type="sibTrans" cxnId="{1B72983C-0005-5543-8225-0BF9CF25C29E}">
      <dgm:prSet/>
      <dgm:spPr/>
      <dgm:t>
        <a:bodyPr/>
        <a:lstStyle/>
        <a:p>
          <a:endParaRPr lang="en-US"/>
        </a:p>
      </dgm:t>
    </dgm:pt>
    <dgm:pt modelId="{6F9B0D30-E0AA-1345-B32B-9CFEBC0E1CDE}" type="parTrans" cxnId="{1B72983C-0005-5543-8225-0BF9CF25C29E}">
      <dgm:prSet/>
      <dgm:spPr/>
      <dgm:t>
        <a:bodyPr/>
        <a:lstStyle/>
        <a:p>
          <a:endParaRPr lang="en-US"/>
        </a:p>
      </dgm:t>
    </dgm:pt>
    <dgm:pt modelId="{53CDCDE8-0FA0-FE44-8088-E3212486DF4C}">
      <dgm:prSet phldrT="[Text]" custT="1"/>
      <dgm:spPr>
        <a:solidFill>
          <a:schemeClr val="bg1"/>
        </a:solidFill>
        <a:ln w="127000">
          <a:noFill/>
        </a:ln>
      </dgm:spPr>
      <dgm:t>
        <a:bodyPr/>
        <a:lstStyle/>
        <a:p>
          <a:r>
            <a:rPr lang="en-US" sz="2000" dirty="0">
              <a:solidFill>
                <a:srgbClr val="061DB2"/>
              </a:solidFill>
            </a:rPr>
            <a:t>Plan Relevant Instruction</a:t>
          </a:r>
        </a:p>
      </dgm:t>
    </dgm:pt>
    <dgm:pt modelId="{E9960905-6AFD-0A49-BF65-E967F2C4E486}" type="sibTrans" cxnId="{38C5DD65-8389-EC4C-8439-C58D076C5DF6}">
      <dgm:prSet/>
      <dgm:spPr/>
      <dgm:t>
        <a:bodyPr/>
        <a:lstStyle/>
        <a:p>
          <a:endParaRPr lang="en-US"/>
        </a:p>
      </dgm:t>
    </dgm:pt>
    <dgm:pt modelId="{567D9373-70DB-8848-82F1-ABE80533712E}" type="parTrans" cxnId="{38C5DD65-8389-EC4C-8439-C58D076C5DF6}">
      <dgm:prSet/>
      <dgm:spPr/>
      <dgm:t>
        <a:bodyPr/>
        <a:lstStyle/>
        <a:p>
          <a:endParaRPr lang="en-US"/>
        </a:p>
      </dgm:t>
    </dgm:pt>
    <dgm:pt modelId="{BB003214-8FD7-9D45-BA27-C98B329BDD84}" type="pres">
      <dgm:prSet presAssocID="{0372B17C-DB9F-2940-9D39-C5C764336A6E}" presName="theList" presStyleCnt="0">
        <dgm:presLayoutVars>
          <dgm:dir/>
          <dgm:animLvl val="lvl"/>
          <dgm:resizeHandles val="exact"/>
        </dgm:presLayoutVars>
      </dgm:prSet>
      <dgm:spPr/>
    </dgm:pt>
    <dgm:pt modelId="{86B4D704-6C37-8F48-9B5F-ABE3427F159D}" type="pres">
      <dgm:prSet presAssocID="{C55827D4-FA26-3C41-B34C-7FCCA1C4089A}" presName="compNode" presStyleCnt="0"/>
      <dgm:spPr/>
    </dgm:pt>
    <dgm:pt modelId="{AAD1F8D3-A7FB-5B4A-82E7-E2B1AF9F7798}" type="pres">
      <dgm:prSet presAssocID="{C55827D4-FA26-3C41-B34C-7FCCA1C4089A}" presName="aNode" presStyleLbl="bgShp" presStyleIdx="0" presStyleCnt="2"/>
      <dgm:spPr/>
    </dgm:pt>
    <dgm:pt modelId="{B1B5AD16-6E71-6F4E-8AD6-F60208FD39BE}" type="pres">
      <dgm:prSet presAssocID="{C55827D4-FA26-3C41-B34C-7FCCA1C4089A}" presName="textNode" presStyleLbl="bgShp" presStyleIdx="0" presStyleCnt="2"/>
      <dgm:spPr/>
    </dgm:pt>
    <dgm:pt modelId="{5570196D-9C19-1E41-9686-2F86BF6179C7}" type="pres">
      <dgm:prSet presAssocID="{C55827D4-FA26-3C41-B34C-7FCCA1C4089A}" presName="compChildNode" presStyleCnt="0"/>
      <dgm:spPr/>
    </dgm:pt>
    <dgm:pt modelId="{D798F2C7-1B25-554C-A9D0-BC87D4DBAE70}" type="pres">
      <dgm:prSet presAssocID="{C55827D4-FA26-3C41-B34C-7FCCA1C4089A}" presName="theInnerList" presStyleCnt="0"/>
      <dgm:spPr/>
    </dgm:pt>
    <dgm:pt modelId="{3505321D-9181-6A45-85C8-47806C0054AA}" type="pres">
      <dgm:prSet presAssocID="{61983985-9E87-3F42-843C-5DB9AB66F69F}" presName="childNode" presStyleLbl="node1" presStyleIdx="0" presStyleCnt="10" custScaleX="129901">
        <dgm:presLayoutVars>
          <dgm:bulletEnabled val="1"/>
        </dgm:presLayoutVars>
      </dgm:prSet>
      <dgm:spPr/>
    </dgm:pt>
    <dgm:pt modelId="{21137A47-CBF7-E041-B63F-EE33B93442FC}" type="pres">
      <dgm:prSet presAssocID="{61983985-9E87-3F42-843C-5DB9AB66F69F}" presName="aSpace2" presStyleCnt="0"/>
      <dgm:spPr/>
    </dgm:pt>
    <dgm:pt modelId="{C2A57FE0-3E16-A647-8868-15E91561FFBE}" type="pres">
      <dgm:prSet presAssocID="{45EA7107-2F6D-D74F-9F28-18666C5E4475}" presName="childNode" presStyleLbl="node1" presStyleIdx="1" presStyleCnt="10" custScaleX="129901">
        <dgm:presLayoutVars>
          <dgm:bulletEnabled val="1"/>
        </dgm:presLayoutVars>
      </dgm:prSet>
      <dgm:spPr/>
    </dgm:pt>
    <dgm:pt modelId="{660A33F8-48D3-704B-A1A3-2F0AA6BFF180}" type="pres">
      <dgm:prSet presAssocID="{45EA7107-2F6D-D74F-9F28-18666C5E4475}" presName="aSpace2" presStyleCnt="0"/>
      <dgm:spPr/>
    </dgm:pt>
    <dgm:pt modelId="{3DF48DC9-C05C-CE40-9AF6-4CE224FE71BE}" type="pres">
      <dgm:prSet presAssocID="{40E071B7-A83B-964D-944C-E6D88A1D7B35}" presName="childNode" presStyleLbl="node1" presStyleIdx="2" presStyleCnt="10" custScaleX="129901">
        <dgm:presLayoutVars>
          <dgm:bulletEnabled val="1"/>
        </dgm:presLayoutVars>
      </dgm:prSet>
      <dgm:spPr/>
    </dgm:pt>
    <dgm:pt modelId="{BD683E85-791E-654F-BF7E-13818E2132FA}" type="pres">
      <dgm:prSet presAssocID="{40E071B7-A83B-964D-944C-E6D88A1D7B35}" presName="aSpace2" presStyleCnt="0"/>
      <dgm:spPr/>
    </dgm:pt>
    <dgm:pt modelId="{7E8C0AF6-7BD4-0548-9F70-4C17E0B00960}" type="pres">
      <dgm:prSet presAssocID="{A3BD197E-044A-A848-986C-F28313DBCFDD}" presName="childNode" presStyleLbl="node1" presStyleIdx="3" presStyleCnt="10" custScaleX="129901">
        <dgm:presLayoutVars>
          <dgm:bulletEnabled val="1"/>
        </dgm:presLayoutVars>
      </dgm:prSet>
      <dgm:spPr/>
    </dgm:pt>
    <dgm:pt modelId="{0C4530BB-F6F5-0044-9C4E-DAE2971CF330}" type="pres">
      <dgm:prSet presAssocID="{A3BD197E-044A-A848-986C-F28313DBCFDD}" presName="aSpace2" presStyleCnt="0"/>
      <dgm:spPr/>
    </dgm:pt>
    <dgm:pt modelId="{95BBF3ED-7E54-994E-B5EC-2A38AEA58E88}" type="pres">
      <dgm:prSet presAssocID="{53CDCDE8-0FA0-FE44-8088-E3212486DF4C}" presName="childNode" presStyleLbl="node1" presStyleIdx="4" presStyleCnt="10" custScaleX="129901">
        <dgm:presLayoutVars>
          <dgm:bulletEnabled val="1"/>
        </dgm:presLayoutVars>
      </dgm:prSet>
      <dgm:spPr/>
    </dgm:pt>
    <dgm:pt modelId="{25139339-D609-E443-BDAF-AB98C5827F80}" type="pres">
      <dgm:prSet presAssocID="{C55827D4-FA26-3C41-B34C-7FCCA1C4089A}" presName="aSpace" presStyleCnt="0"/>
      <dgm:spPr/>
    </dgm:pt>
    <dgm:pt modelId="{9D7BB808-5A6B-AC4E-AF52-1A006B644F1A}" type="pres">
      <dgm:prSet presAssocID="{1196889C-BE71-8945-A0AC-E10D0CED5417}" presName="compNode" presStyleCnt="0"/>
      <dgm:spPr/>
    </dgm:pt>
    <dgm:pt modelId="{BE3B39BA-6FE5-3A43-93F6-867267AC4BD5}" type="pres">
      <dgm:prSet presAssocID="{1196889C-BE71-8945-A0AC-E10D0CED5417}" presName="aNode" presStyleLbl="bgShp" presStyleIdx="1" presStyleCnt="2" custLinFactNeighborX="1966" custLinFactNeighborY="-724"/>
      <dgm:spPr/>
    </dgm:pt>
    <dgm:pt modelId="{51025A98-F962-F84E-BA44-DE094E51C60D}" type="pres">
      <dgm:prSet presAssocID="{1196889C-BE71-8945-A0AC-E10D0CED5417}" presName="textNode" presStyleLbl="bgShp" presStyleIdx="1" presStyleCnt="2"/>
      <dgm:spPr/>
    </dgm:pt>
    <dgm:pt modelId="{69341F52-CD72-D44D-96E5-F1CAF3312133}" type="pres">
      <dgm:prSet presAssocID="{1196889C-BE71-8945-A0AC-E10D0CED5417}" presName="compChildNode" presStyleCnt="0"/>
      <dgm:spPr/>
    </dgm:pt>
    <dgm:pt modelId="{2EB89EDC-947E-D841-A695-51FB3F22401A}" type="pres">
      <dgm:prSet presAssocID="{1196889C-BE71-8945-A0AC-E10D0CED5417}" presName="theInnerList" presStyleCnt="0"/>
      <dgm:spPr/>
    </dgm:pt>
    <dgm:pt modelId="{1C2C093B-78FC-084C-A8C1-6FD47F37451D}" type="pres">
      <dgm:prSet presAssocID="{EE528CC3-7149-1B46-AF73-AB4A0794C67D}" presName="childNode" presStyleLbl="node1" presStyleIdx="5" presStyleCnt="10" custScaleX="129901">
        <dgm:presLayoutVars>
          <dgm:bulletEnabled val="1"/>
        </dgm:presLayoutVars>
      </dgm:prSet>
      <dgm:spPr/>
    </dgm:pt>
    <dgm:pt modelId="{2987BA4E-83F2-0F4D-AD97-C108D826D727}" type="pres">
      <dgm:prSet presAssocID="{EE528CC3-7149-1B46-AF73-AB4A0794C67D}" presName="aSpace2" presStyleCnt="0"/>
      <dgm:spPr/>
    </dgm:pt>
    <dgm:pt modelId="{CE45D96D-9DFF-054A-ACCC-B5B187B5C535}" type="pres">
      <dgm:prSet presAssocID="{C09ACE08-D561-E346-9338-50A3CFF7A038}" presName="childNode" presStyleLbl="node1" presStyleIdx="6" presStyleCnt="10" custScaleX="129901">
        <dgm:presLayoutVars>
          <dgm:bulletEnabled val="1"/>
        </dgm:presLayoutVars>
      </dgm:prSet>
      <dgm:spPr/>
    </dgm:pt>
    <dgm:pt modelId="{575A965A-D7A4-4348-877E-6AA7FCFB631E}" type="pres">
      <dgm:prSet presAssocID="{C09ACE08-D561-E346-9338-50A3CFF7A038}" presName="aSpace2" presStyleCnt="0"/>
      <dgm:spPr/>
    </dgm:pt>
    <dgm:pt modelId="{DBC17416-6A24-D547-AFD4-C5DECEE1F864}" type="pres">
      <dgm:prSet presAssocID="{980EC3FB-ADDA-4144-84CD-0C843F62CF7A}" presName="childNode" presStyleLbl="node1" presStyleIdx="7" presStyleCnt="10" custScaleX="129901">
        <dgm:presLayoutVars>
          <dgm:bulletEnabled val="1"/>
        </dgm:presLayoutVars>
      </dgm:prSet>
      <dgm:spPr/>
    </dgm:pt>
    <dgm:pt modelId="{A49865F6-F49C-954D-9A29-98973E49546A}" type="pres">
      <dgm:prSet presAssocID="{980EC3FB-ADDA-4144-84CD-0C843F62CF7A}" presName="aSpace2" presStyleCnt="0"/>
      <dgm:spPr/>
    </dgm:pt>
    <dgm:pt modelId="{7EC581B7-BCAF-C349-A939-E942AC1410C9}" type="pres">
      <dgm:prSet presAssocID="{798346A3-708F-7C44-AD50-D3B5E004E452}" presName="childNode" presStyleLbl="node1" presStyleIdx="8" presStyleCnt="10" custScaleX="129901">
        <dgm:presLayoutVars>
          <dgm:bulletEnabled val="1"/>
        </dgm:presLayoutVars>
      </dgm:prSet>
      <dgm:spPr/>
    </dgm:pt>
    <dgm:pt modelId="{CCAD5BA7-34D1-054F-8C60-F784C4708611}" type="pres">
      <dgm:prSet presAssocID="{798346A3-708F-7C44-AD50-D3B5E004E452}" presName="aSpace2" presStyleCnt="0"/>
      <dgm:spPr/>
    </dgm:pt>
    <dgm:pt modelId="{E5BD3126-DAF5-9D40-8E21-AC5C31132C0D}" type="pres">
      <dgm:prSet presAssocID="{0AE052A5-102B-EC43-BB46-9C208BF6D6B2}" presName="childNode" presStyleLbl="node1" presStyleIdx="9" presStyleCnt="10" custScaleX="129901">
        <dgm:presLayoutVars>
          <dgm:bulletEnabled val="1"/>
        </dgm:presLayoutVars>
      </dgm:prSet>
      <dgm:spPr/>
    </dgm:pt>
  </dgm:ptLst>
  <dgm:cxnLst>
    <dgm:cxn modelId="{19E96401-ECE4-894E-BB00-C7211C194529}" type="presOf" srcId="{C09ACE08-D561-E346-9338-50A3CFF7A038}" destId="{CE45D96D-9DFF-054A-ACCC-B5B187B5C535}" srcOrd="0" destOrd="0" presId="urn:microsoft.com/office/officeart/2005/8/layout/lProcess2"/>
    <dgm:cxn modelId="{8B38C30C-D651-7840-A0A3-BABDDFBD7D85}" type="presOf" srcId="{C55827D4-FA26-3C41-B34C-7FCCA1C4089A}" destId="{B1B5AD16-6E71-6F4E-8AD6-F60208FD39BE}" srcOrd="1" destOrd="0" presId="urn:microsoft.com/office/officeart/2005/8/layout/lProcess2"/>
    <dgm:cxn modelId="{FC60AA13-7F47-E245-AFED-55360F8E7C05}" type="presOf" srcId="{45EA7107-2F6D-D74F-9F28-18666C5E4475}" destId="{C2A57FE0-3E16-A647-8868-15E91561FFBE}" srcOrd="0" destOrd="0" presId="urn:microsoft.com/office/officeart/2005/8/layout/lProcess2"/>
    <dgm:cxn modelId="{1D26F71D-28D8-474A-9DEE-D8F8F64A0211}" srcId="{C55827D4-FA26-3C41-B34C-7FCCA1C4089A}" destId="{40E071B7-A83B-964D-944C-E6D88A1D7B35}" srcOrd="2" destOrd="0" parTransId="{0A8C976F-0E71-4F49-BE55-0111392EC21A}" sibTransId="{78869FB3-80A9-6A43-9523-02ACA25D27DE}"/>
    <dgm:cxn modelId="{33E85B1E-5194-FC4F-AE6D-4A44855C15A1}" type="presOf" srcId="{0AE052A5-102B-EC43-BB46-9C208BF6D6B2}" destId="{E5BD3126-DAF5-9D40-8E21-AC5C31132C0D}" srcOrd="0" destOrd="0" presId="urn:microsoft.com/office/officeart/2005/8/layout/lProcess2"/>
    <dgm:cxn modelId="{027D5425-7EAD-6641-8DA1-DA2BD76CF7B2}" type="presOf" srcId="{61983985-9E87-3F42-843C-5DB9AB66F69F}" destId="{3505321D-9181-6A45-85C8-47806C0054AA}" srcOrd="0" destOrd="0" presId="urn:microsoft.com/office/officeart/2005/8/layout/lProcess2"/>
    <dgm:cxn modelId="{225B3330-7205-2542-B70D-3C74845328E2}" type="presOf" srcId="{A3BD197E-044A-A848-986C-F28313DBCFDD}" destId="{7E8C0AF6-7BD4-0548-9F70-4C17E0B00960}" srcOrd="0" destOrd="0" presId="urn:microsoft.com/office/officeart/2005/8/layout/lProcess2"/>
    <dgm:cxn modelId="{08208033-0ABC-8A42-854B-4247DCDAE590}" srcId="{1196889C-BE71-8945-A0AC-E10D0CED5417}" destId="{EE528CC3-7149-1B46-AF73-AB4A0794C67D}" srcOrd="0" destOrd="0" parTransId="{240C2D40-9EF0-484D-9C23-18C0B1DED08D}" sibTransId="{D851184F-2E4E-9649-B7B4-D2761719CF5C}"/>
    <dgm:cxn modelId="{1B72983C-0005-5543-8225-0BF9CF25C29E}" srcId="{1196889C-BE71-8945-A0AC-E10D0CED5417}" destId="{0AE052A5-102B-EC43-BB46-9C208BF6D6B2}" srcOrd="4" destOrd="0" parTransId="{6F9B0D30-E0AA-1345-B32B-9CFEBC0E1CDE}" sibTransId="{935E0F39-0D09-7A4E-9A22-409CE69761A6}"/>
    <dgm:cxn modelId="{3AF5DF5D-7223-584D-A4A6-4B9160B28210}" type="presOf" srcId="{C55827D4-FA26-3C41-B34C-7FCCA1C4089A}" destId="{AAD1F8D3-A7FB-5B4A-82E7-E2B1AF9F7798}" srcOrd="0" destOrd="0" presId="urn:microsoft.com/office/officeart/2005/8/layout/lProcess2"/>
    <dgm:cxn modelId="{72795C5E-2F86-4144-BC76-BFA011117429}" type="presOf" srcId="{0372B17C-DB9F-2940-9D39-C5C764336A6E}" destId="{BB003214-8FD7-9D45-BA27-C98B329BDD84}" srcOrd="0" destOrd="0" presId="urn:microsoft.com/office/officeart/2005/8/layout/lProcess2"/>
    <dgm:cxn modelId="{0EF76945-5D77-704C-A13A-7EBB731B9C20}" srcId="{C55827D4-FA26-3C41-B34C-7FCCA1C4089A}" destId="{A3BD197E-044A-A848-986C-F28313DBCFDD}" srcOrd="3" destOrd="0" parTransId="{C6F4317C-EF78-5F4F-B8FE-10E68BACA6A0}" sibTransId="{DFF5340A-7829-8E47-813A-4643A97B7E8F}"/>
    <dgm:cxn modelId="{38C5DD65-8389-EC4C-8439-C58D076C5DF6}" srcId="{C55827D4-FA26-3C41-B34C-7FCCA1C4089A}" destId="{53CDCDE8-0FA0-FE44-8088-E3212486DF4C}" srcOrd="4" destOrd="0" parTransId="{567D9373-70DB-8848-82F1-ABE80533712E}" sibTransId="{E9960905-6AFD-0A49-BF65-E967F2C4E486}"/>
    <dgm:cxn modelId="{034C3173-99A4-C847-8611-72EFAA82F980}" type="presOf" srcId="{EE528CC3-7149-1B46-AF73-AB4A0794C67D}" destId="{1C2C093B-78FC-084C-A8C1-6FD47F37451D}" srcOrd="0" destOrd="0" presId="urn:microsoft.com/office/officeart/2005/8/layout/lProcess2"/>
    <dgm:cxn modelId="{A8DF5B53-C992-B149-A56B-D21282EF258A}" srcId="{C55827D4-FA26-3C41-B34C-7FCCA1C4089A}" destId="{61983985-9E87-3F42-843C-5DB9AB66F69F}" srcOrd="0" destOrd="0" parTransId="{B882B54E-C3C0-3B41-A193-3F450E6E883E}" sibTransId="{D07F013C-C8A4-564C-A5FC-8271B9509C4E}"/>
    <dgm:cxn modelId="{123A2D59-92CD-7547-B6E3-485895B70E2A}" srcId="{C55827D4-FA26-3C41-B34C-7FCCA1C4089A}" destId="{45EA7107-2F6D-D74F-9F28-18666C5E4475}" srcOrd="1" destOrd="0" parTransId="{A2C109C6-8D0B-7F40-BB4B-47134976AD9B}" sibTransId="{7C89627E-DCB3-5343-B56F-0E7AA18F04AC}"/>
    <dgm:cxn modelId="{F8A05F5A-3D62-834F-90F8-0C87D364DB97}" srcId="{1196889C-BE71-8945-A0AC-E10D0CED5417}" destId="{C09ACE08-D561-E346-9338-50A3CFF7A038}" srcOrd="1" destOrd="0" parTransId="{D8E50301-9012-684C-9B1F-EF9D2D09A62A}" sibTransId="{6CB37F19-0439-B045-8BB9-22E16801A7D8}"/>
    <dgm:cxn modelId="{75015F89-863D-294A-8BDA-4FC8F3AD1E68}" type="presOf" srcId="{53CDCDE8-0FA0-FE44-8088-E3212486DF4C}" destId="{95BBF3ED-7E54-994E-B5EC-2A38AEA58E88}" srcOrd="0" destOrd="0" presId="urn:microsoft.com/office/officeart/2005/8/layout/lProcess2"/>
    <dgm:cxn modelId="{1D21428F-4D81-A84F-BBDE-11416CD2B643}" type="presOf" srcId="{980EC3FB-ADDA-4144-84CD-0C843F62CF7A}" destId="{DBC17416-6A24-D547-AFD4-C5DECEE1F864}" srcOrd="0" destOrd="0" presId="urn:microsoft.com/office/officeart/2005/8/layout/lProcess2"/>
    <dgm:cxn modelId="{9638BA9C-B06D-EA45-B025-2BF9FFE635BF}" type="presOf" srcId="{1196889C-BE71-8945-A0AC-E10D0CED5417}" destId="{BE3B39BA-6FE5-3A43-93F6-867267AC4BD5}" srcOrd="0" destOrd="0" presId="urn:microsoft.com/office/officeart/2005/8/layout/lProcess2"/>
    <dgm:cxn modelId="{F7A508A8-75EC-E943-996F-532C4E99DEB3}" type="presOf" srcId="{40E071B7-A83B-964D-944C-E6D88A1D7B35}" destId="{3DF48DC9-C05C-CE40-9AF6-4CE224FE71BE}" srcOrd="0" destOrd="0" presId="urn:microsoft.com/office/officeart/2005/8/layout/lProcess2"/>
    <dgm:cxn modelId="{92F426BD-8188-B140-9C6C-F6285CB5F4CB}" srcId="{1196889C-BE71-8945-A0AC-E10D0CED5417}" destId="{980EC3FB-ADDA-4144-84CD-0C843F62CF7A}" srcOrd="2" destOrd="0" parTransId="{6B5AE556-ED9E-754F-8B78-22DEF1D4239C}" sibTransId="{44634396-AC50-874D-B802-2926F5B95E50}"/>
    <dgm:cxn modelId="{F6DE6EDB-037F-914B-9390-F0D9DDCEDA50}" type="presOf" srcId="{1196889C-BE71-8945-A0AC-E10D0CED5417}" destId="{51025A98-F962-F84E-BA44-DE094E51C60D}" srcOrd="1" destOrd="0" presId="urn:microsoft.com/office/officeart/2005/8/layout/lProcess2"/>
    <dgm:cxn modelId="{545B89ED-485C-514E-8A0D-CCF58CF68251}" srcId="{1196889C-BE71-8945-A0AC-E10D0CED5417}" destId="{798346A3-708F-7C44-AD50-D3B5E004E452}" srcOrd="3" destOrd="0" parTransId="{5D6C1D99-1F06-9942-BE39-35B88DAE590C}" sibTransId="{BB4D7258-87CB-5B44-88E4-B429CC41DE27}"/>
    <dgm:cxn modelId="{7E46A9F6-2B63-1040-AD0D-1292178B7F3E}" srcId="{0372B17C-DB9F-2940-9D39-C5C764336A6E}" destId="{C55827D4-FA26-3C41-B34C-7FCCA1C4089A}" srcOrd="0" destOrd="0" parTransId="{599DC4A7-EC38-D746-BE3D-BCDAA49A5EB2}" sibTransId="{51D50C4B-93D5-7941-911E-F54D361562F2}"/>
    <dgm:cxn modelId="{A80B2DFA-09A4-0E43-BA62-E5B809C78AF9}" srcId="{0372B17C-DB9F-2940-9D39-C5C764336A6E}" destId="{1196889C-BE71-8945-A0AC-E10D0CED5417}" srcOrd="1" destOrd="0" parTransId="{BAD8AEE7-E197-7E41-A10C-DDC36D4C0B4E}" sibTransId="{29CFEE24-02A0-5D4E-88F6-AB2B2BECC404}"/>
    <dgm:cxn modelId="{CEE4AFFC-2378-674C-B1B0-3438C6FF8DCB}" type="presOf" srcId="{798346A3-708F-7C44-AD50-D3B5E004E452}" destId="{7EC581B7-BCAF-C349-A939-E942AC1410C9}" srcOrd="0" destOrd="0" presId="urn:microsoft.com/office/officeart/2005/8/layout/lProcess2"/>
    <dgm:cxn modelId="{2B85F3F7-944C-CE41-8326-CBD503E1884F}" type="presParOf" srcId="{BB003214-8FD7-9D45-BA27-C98B329BDD84}" destId="{86B4D704-6C37-8F48-9B5F-ABE3427F159D}" srcOrd="0" destOrd="0" presId="urn:microsoft.com/office/officeart/2005/8/layout/lProcess2"/>
    <dgm:cxn modelId="{68704501-2E05-1940-874D-426182D80A4D}" type="presParOf" srcId="{86B4D704-6C37-8F48-9B5F-ABE3427F159D}" destId="{AAD1F8D3-A7FB-5B4A-82E7-E2B1AF9F7798}" srcOrd="0" destOrd="0" presId="urn:microsoft.com/office/officeart/2005/8/layout/lProcess2"/>
    <dgm:cxn modelId="{A54048F8-4183-D445-B85F-C99406C4DC63}" type="presParOf" srcId="{86B4D704-6C37-8F48-9B5F-ABE3427F159D}" destId="{B1B5AD16-6E71-6F4E-8AD6-F60208FD39BE}" srcOrd="1" destOrd="0" presId="urn:microsoft.com/office/officeart/2005/8/layout/lProcess2"/>
    <dgm:cxn modelId="{012C0DCC-07BE-DE44-8A0E-EA94CE1B1BF8}" type="presParOf" srcId="{86B4D704-6C37-8F48-9B5F-ABE3427F159D}" destId="{5570196D-9C19-1E41-9686-2F86BF6179C7}" srcOrd="2" destOrd="0" presId="urn:microsoft.com/office/officeart/2005/8/layout/lProcess2"/>
    <dgm:cxn modelId="{7ADF7435-C71A-4644-A9AF-D039C20D1227}" type="presParOf" srcId="{5570196D-9C19-1E41-9686-2F86BF6179C7}" destId="{D798F2C7-1B25-554C-A9D0-BC87D4DBAE70}" srcOrd="0" destOrd="0" presId="urn:microsoft.com/office/officeart/2005/8/layout/lProcess2"/>
    <dgm:cxn modelId="{BE27DF2F-6BE4-9D4F-8857-CF670D5694E4}" type="presParOf" srcId="{D798F2C7-1B25-554C-A9D0-BC87D4DBAE70}" destId="{3505321D-9181-6A45-85C8-47806C0054AA}" srcOrd="0" destOrd="0" presId="urn:microsoft.com/office/officeart/2005/8/layout/lProcess2"/>
    <dgm:cxn modelId="{F364A23E-1D38-F64B-BCD6-2BDF1301BD8E}" type="presParOf" srcId="{D798F2C7-1B25-554C-A9D0-BC87D4DBAE70}" destId="{21137A47-CBF7-E041-B63F-EE33B93442FC}" srcOrd="1" destOrd="0" presId="urn:microsoft.com/office/officeart/2005/8/layout/lProcess2"/>
    <dgm:cxn modelId="{D063E219-6F2F-1D4E-8C99-FC32D131E973}" type="presParOf" srcId="{D798F2C7-1B25-554C-A9D0-BC87D4DBAE70}" destId="{C2A57FE0-3E16-A647-8868-15E91561FFBE}" srcOrd="2" destOrd="0" presId="urn:microsoft.com/office/officeart/2005/8/layout/lProcess2"/>
    <dgm:cxn modelId="{3C80E319-A21D-A140-913B-B388245E8A3F}" type="presParOf" srcId="{D798F2C7-1B25-554C-A9D0-BC87D4DBAE70}" destId="{660A33F8-48D3-704B-A1A3-2F0AA6BFF180}" srcOrd="3" destOrd="0" presId="urn:microsoft.com/office/officeart/2005/8/layout/lProcess2"/>
    <dgm:cxn modelId="{1EB945BB-24BA-314D-A122-277D25D644EC}" type="presParOf" srcId="{D798F2C7-1B25-554C-A9D0-BC87D4DBAE70}" destId="{3DF48DC9-C05C-CE40-9AF6-4CE224FE71BE}" srcOrd="4" destOrd="0" presId="urn:microsoft.com/office/officeart/2005/8/layout/lProcess2"/>
    <dgm:cxn modelId="{AB13AA5D-4492-484E-A86B-A4397C29F21B}" type="presParOf" srcId="{D798F2C7-1B25-554C-A9D0-BC87D4DBAE70}" destId="{BD683E85-791E-654F-BF7E-13818E2132FA}" srcOrd="5" destOrd="0" presId="urn:microsoft.com/office/officeart/2005/8/layout/lProcess2"/>
    <dgm:cxn modelId="{228769AA-11BB-014C-8C12-860AE486045C}" type="presParOf" srcId="{D798F2C7-1B25-554C-A9D0-BC87D4DBAE70}" destId="{7E8C0AF6-7BD4-0548-9F70-4C17E0B00960}" srcOrd="6" destOrd="0" presId="urn:microsoft.com/office/officeart/2005/8/layout/lProcess2"/>
    <dgm:cxn modelId="{7B77F7ED-6A0C-B446-9C21-4323403424EB}" type="presParOf" srcId="{D798F2C7-1B25-554C-A9D0-BC87D4DBAE70}" destId="{0C4530BB-F6F5-0044-9C4E-DAE2971CF330}" srcOrd="7" destOrd="0" presId="urn:microsoft.com/office/officeart/2005/8/layout/lProcess2"/>
    <dgm:cxn modelId="{A33C8D77-7186-DA4C-8DB0-72E85E7AE1EC}" type="presParOf" srcId="{D798F2C7-1B25-554C-A9D0-BC87D4DBAE70}" destId="{95BBF3ED-7E54-994E-B5EC-2A38AEA58E88}" srcOrd="8" destOrd="0" presId="urn:microsoft.com/office/officeart/2005/8/layout/lProcess2"/>
    <dgm:cxn modelId="{799269CB-9C66-8041-A26E-2E6533D29A78}" type="presParOf" srcId="{BB003214-8FD7-9D45-BA27-C98B329BDD84}" destId="{25139339-D609-E443-BDAF-AB98C5827F80}" srcOrd="1" destOrd="0" presId="urn:microsoft.com/office/officeart/2005/8/layout/lProcess2"/>
    <dgm:cxn modelId="{2D7BDD00-0809-774B-B719-27FBAE3D0E89}" type="presParOf" srcId="{BB003214-8FD7-9D45-BA27-C98B329BDD84}" destId="{9D7BB808-5A6B-AC4E-AF52-1A006B644F1A}" srcOrd="2" destOrd="0" presId="urn:microsoft.com/office/officeart/2005/8/layout/lProcess2"/>
    <dgm:cxn modelId="{E7E455EE-1368-7F47-ABED-607E526B9C40}" type="presParOf" srcId="{9D7BB808-5A6B-AC4E-AF52-1A006B644F1A}" destId="{BE3B39BA-6FE5-3A43-93F6-867267AC4BD5}" srcOrd="0" destOrd="0" presId="urn:microsoft.com/office/officeart/2005/8/layout/lProcess2"/>
    <dgm:cxn modelId="{E904E7A9-0BF1-F547-A097-7C77D1EED568}" type="presParOf" srcId="{9D7BB808-5A6B-AC4E-AF52-1A006B644F1A}" destId="{51025A98-F962-F84E-BA44-DE094E51C60D}" srcOrd="1" destOrd="0" presId="urn:microsoft.com/office/officeart/2005/8/layout/lProcess2"/>
    <dgm:cxn modelId="{577F7148-8950-A440-8EFB-6FC0AF1CC405}" type="presParOf" srcId="{9D7BB808-5A6B-AC4E-AF52-1A006B644F1A}" destId="{69341F52-CD72-D44D-96E5-F1CAF3312133}" srcOrd="2" destOrd="0" presId="urn:microsoft.com/office/officeart/2005/8/layout/lProcess2"/>
    <dgm:cxn modelId="{1C7DD58C-5520-2743-B4D1-065893628C93}" type="presParOf" srcId="{69341F52-CD72-D44D-96E5-F1CAF3312133}" destId="{2EB89EDC-947E-D841-A695-51FB3F22401A}" srcOrd="0" destOrd="0" presId="urn:microsoft.com/office/officeart/2005/8/layout/lProcess2"/>
    <dgm:cxn modelId="{4D720892-E3B2-AD47-A700-B0FF6071542B}" type="presParOf" srcId="{2EB89EDC-947E-D841-A695-51FB3F22401A}" destId="{1C2C093B-78FC-084C-A8C1-6FD47F37451D}" srcOrd="0" destOrd="0" presId="urn:microsoft.com/office/officeart/2005/8/layout/lProcess2"/>
    <dgm:cxn modelId="{8CE94931-68E4-1C4E-A73C-10523443C744}" type="presParOf" srcId="{2EB89EDC-947E-D841-A695-51FB3F22401A}" destId="{2987BA4E-83F2-0F4D-AD97-C108D826D727}" srcOrd="1" destOrd="0" presId="urn:microsoft.com/office/officeart/2005/8/layout/lProcess2"/>
    <dgm:cxn modelId="{31EFBF49-C23A-3F41-9823-87D722777312}" type="presParOf" srcId="{2EB89EDC-947E-D841-A695-51FB3F22401A}" destId="{CE45D96D-9DFF-054A-ACCC-B5B187B5C535}" srcOrd="2" destOrd="0" presId="urn:microsoft.com/office/officeart/2005/8/layout/lProcess2"/>
    <dgm:cxn modelId="{F0EA9542-3FAA-294C-B218-53472108CCEA}" type="presParOf" srcId="{2EB89EDC-947E-D841-A695-51FB3F22401A}" destId="{575A965A-D7A4-4348-877E-6AA7FCFB631E}" srcOrd="3" destOrd="0" presId="urn:microsoft.com/office/officeart/2005/8/layout/lProcess2"/>
    <dgm:cxn modelId="{2CC5002A-EF7E-9041-9737-D22CD473821C}" type="presParOf" srcId="{2EB89EDC-947E-D841-A695-51FB3F22401A}" destId="{DBC17416-6A24-D547-AFD4-C5DECEE1F864}" srcOrd="4" destOrd="0" presId="urn:microsoft.com/office/officeart/2005/8/layout/lProcess2"/>
    <dgm:cxn modelId="{9AF2F7CD-844F-C143-A9FE-23983ECFEF81}" type="presParOf" srcId="{2EB89EDC-947E-D841-A695-51FB3F22401A}" destId="{A49865F6-F49C-954D-9A29-98973E49546A}" srcOrd="5" destOrd="0" presId="urn:microsoft.com/office/officeart/2005/8/layout/lProcess2"/>
    <dgm:cxn modelId="{F71EBAA0-6682-054D-B613-186D76A945BE}" type="presParOf" srcId="{2EB89EDC-947E-D841-A695-51FB3F22401A}" destId="{7EC581B7-BCAF-C349-A939-E942AC1410C9}" srcOrd="6" destOrd="0" presId="urn:microsoft.com/office/officeart/2005/8/layout/lProcess2"/>
    <dgm:cxn modelId="{4928DFC9-8259-304F-882A-52D6519F2D23}" type="presParOf" srcId="{2EB89EDC-947E-D841-A695-51FB3F22401A}" destId="{CCAD5BA7-34D1-054F-8C60-F784C4708611}" srcOrd="7" destOrd="0" presId="urn:microsoft.com/office/officeart/2005/8/layout/lProcess2"/>
    <dgm:cxn modelId="{B7524BC5-4C52-AF45-97F0-1B3BB7F6B04E}" type="presParOf" srcId="{2EB89EDC-947E-D841-A695-51FB3F22401A}" destId="{E5BD3126-DAF5-9D40-8E21-AC5C31132C0D}" srcOrd="8" destOrd="0" presId="urn:microsoft.com/office/officeart/2005/8/layout/lProcess2"/>
  </dgm:cxnLst>
  <dgm:bg>
    <a:solidFill>
      <a:srgbClr val="3761A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E05FA2-9665-B548-B10A-35846938FE58}" type="doc">
      <dgm:prSet loTypeId="urn:microsoft.com/office/officeart/2005/8/layout/vList4" loCatId="" qsTypeId="urn:microsoft.com/office/officeart/2005/8/quickstyle/simple1" qsCatId="simple" csTypeId="urn:microsoft.com/office/officeart/2005/8/colors/accent6_1" csCatId="accent6" phldr="1"/>
      <dgm:spPr/>
      <dgm:t>
        <a:bodyPr/>
        <a:lstStyle/>
        <a:p>
          <a:endParaRPr lang="en-US"/>
        </a:p>
      </dgm:t>
    </dgm:pt>
    <dgm:pt modelId="{83C2A4BD-6F19-6740-AA7A-0C8E343B6A1F}">
      <dgm:prSet custT="1"/>
      <dgm:spPr>
        <a:ln>
          <a:noFill/>
        </a:ln>
      </dgm:spPr>
      <dgm:t>
        <a:bodyPr/>
        <a:lstStyle/>
        <a:p>
          <a:pPr>
            <a:buFont typeface="Arial" panose="020B0604020202020204" pitchFamily="34" charset="0"/>
            <a:buChar char="•"/>
          </a:pPr>
          <a:r>
            <a:rPr lang="en-US" sz="2800" dirty="0"/>
            <a:t>Use specific praise to encourage SEB and academic skills</a:t>
          </a:r>
        </a:p>
      </dgm:t>
    </dgm:pt>
    <dgm:pt modelId="{BE2F2816-6A7E-C845-B13F-017307664388}" type="parTrans" cxnId="{F197F3FD-CCFE-BD4F-9D5E-C926048FF5E0}">
      <dgm:prSet/>
      <dgm:spPr/>
      <dgm:t>
        <a:bodyPr/>
        <a:lstStyle/>
        <a:p>
          <a:endParaRPr lang="en-US" sz="2800"/>
        </a:p>
      </dgm:t>
    </dgm:pt>
    <dgm:pt modelId="{A4E09E6C-DA8A-5B49-89CB-B5C541304E63}" type="sibTrans" cxnId="{F197F3FD-CCFE-BD4F-9D5E-C926048FF5E0}">
      <dgm:prSet/>
      <dgm:spPr/>
      <dgm:t>
        <a:bodyPr/>
        <a:lstStyle/>
        <a:p>
          <a:endParaRPr lang="en-US" sz="2800"/>
        </a:p>
      </dgm:t>
    </dgm:pt>
    <dgm:pt modelId="{B4375E8D-66FF-5F47-8040-DE8B8D421EB3}">
      <dgm:prSet phldrT="[Text]" custT="1"/>
      <dgm:spPr>
        <a:ln>
          <a:noFill/>
        </a:ln>
      </dgm:spPr>
      <dgm:t>
        <a:bodyPr/>
        <a:lstStyle/>
        <a:p>
          <a:pPr>
            <a:buFont typeface="Arial" panose="020B0604020202020204" pitchFamily="34" charset="0"/>
            <a:buChar char="•"/>
          </a:pPr>
          <a:r>
            <a:rPr lang="en-US" sz="2800" dirty="0"/>
            <a:t>Use</a:t>
          </a:r>
          <a:r>
            <a:rPr lang="en-US" sz="2800" baseline="0" dirty="0"/>
            <a:t> brief specific corrections to reduce errors</a:t>
          </a:r>
          <a:endParaRPr lang="en-US" sz="2800" dirty="0"/>
        </a:p>
      </dgm:t>
    </dgm:pt>
    <dgm:pt modelId="{DD2D78A0-9BB9-F343-A58D-C446394EB2BE}" type="parTrans" cxnId="{5B9595EF-CBEA-4D4D-8757-B05BAF1977FF}">
      <dgm:prSet/>
      <dgm:spPr/>
      <dgm:t>
        <a:bodyPr/>
        <a:lstStyle/>
        <a:p>
          <a:endParaRPr lang="en-US" sz="2800"/>
        </a:p>
      </dgm:t>
    </dgm:pt>
    <dgm:pt modelId="{5557B4F6-7158-2D4A-83CD-152558AFA2B5}" type="sibTrans" cxnId="{5B9595EF-CBEA-4D4D-8757-B05BAF1977FF}">
      <dgm:prSet/>
      <dgm:spPr/>
      <dgm:t>
        <a:bodyPr/>
        <a:lstStyle/>
        <a:p>
          <a:endParaRPr lang="en-US" sz="2800"/>
        </a:p>
      </dgm:t>
    </dgm:pt>
    <dgm:pt modelId="{1D29EA89-A3B5-D541-AE95-20AF49B9214F}">
      <dgm:prSet phldrT="[Text]" custT="1"/>
      <dgm:spPr>
        <a:ln>
          <a:noFill/>
        </a:ln>
      </dgm:spPr>
      <dgm:t>
        <a:bodyPr/>
        <a:lstStyle/>
        <a:p>
          <a:r>
            <a:rPr lang="en-US" sz="2800" dirty="0">
              <a:solidFill>
                <a:schemeClr val="accent6">
                  <a:lumMod val="50000"/>
                </a:schemeClr>
              </a:solidFill>
              <a:latin typeface="+mn-lt"/>
            </a:rPr>
            <a:t>Provide at least 5 praise statements for each correction</a:t>
          </a:r>
        </a:p>
      </dgm:t>
    </dgm:pt>
    <dgm:pt modelId="{3A6199BD-2171-EB41-BCA7-D911CAE8072B}" type="parTrans" cxnId="{31EDCADE-7F2C-694D-85C9-0CB014B6513F}">
      <dgm:prSet/>
      <dgm:spPr/>
      <dgm:t>
        <a:bodyPr/>
        <a:lstStyle/>
        <a:p>
          <a:endParaRPr lang="en-US" sz="2800"/>
        </a:p>
      </dgm:t>
    </dgm:pt>
    <dgm:pt modelId="{F1665E09-3C8E-5F4A-8219-FFFFCE2D0899}" type="sibTrans" cxnId="{31EDCADE-7F2C-694D-85C9-0CB014B6513F}">
      <dgm:prSet/>
      <dgm:spPr/>
      <dgm:t>
        <a:bodyPr/>
        <a:lstStyle/>
        <a:p>
          <a:endParaRPr lang="en-US" sz="2800"/>
        </a:p>
      </dgm:t>
    </dgm:pt>
    <dgm:pt modelId="{B8D1390C-E6C1-524A-8614-901FD9F30FB3}">
      <dgm:prSet custT="1"/>
      <dgm:spPr>
        <a:ln>
          <a:noFill/>
        </a:ln>
      </dgm:spPr>
      <dgm:t>
        <a:bodyPr/>
        <a:lstStyle/>
        <a:p>
          <a:r>
            <a:rPr lang="en-US" sz="2800" dirty="0"/>
            <a:t>Engage</a:t>
          </a:r>
          <a:r>
            <a:rPr lang="en-US" sz="2800" baseline="0" dirty="0"/>
            <a:t> students in providing specific praise to one another</a:t>
          </a:r>
          <a:endParaRPr lang="en-US" sz="2800" dirty="0"/>
        </a:p>
      </dgm:t>
    </dgm:pt>
    <dgm:pt modelId="{5E3B34E2-C9A2-A745-B784-3BD7DBF233CF}" type="parTrans" cxnId="{A9DD7E6B-08BB-744E-B74A-A115B58FFA5D}">
      <dgm:prSet/>
      <dgm:spPr/>
      <dgm:t>
        <a:bodyPr/>
        <a:lstStyle/>
        <a:p>
          <a:endParaRPr lang="en-US"/>
        </a:p>
      </dgm:t>
    </dgm:pt>
    <dgm:pt modelId="{86EA4CCC-46A1-8540-A195-517F30B5B1CA}" type="sibTrans" cxnId="{A9DD7E6B-08BB-744E-B74A-A115B58FFA5D}">
      <dgm:prSet/>
      <dgm:spPr/>
      <dgm:t>
        <a:bodyPr/>
        <a:lstStyle/>
        <a:p>
          <a:endParaRPr lang="en-US"/>
        </a:p>
      </dgm:t>
    </dgm:pt>
    <dgm:pt modelId="{A49D448A-82BD-A74B-8314-963770C71BDB}" type="pres">
      <dgm:prSet presAssocID="{92E05FA2-9665-B548-B10A-35846938FE58}" presName="linear" presStyleCnt="0">
        <dgm:presLayoutVars>
          <dgm:dir/>
          <dgm:resizeHandles val="exact"/>
        </dgm:presLayoutVars>
      </dgm:prSet>
      <dgm:spPr/>
    </dgm:pt>
    <dgm:pt modelId="{8D0E3F29-9150-AA47-8E51-6614DDA6AE24}" type="pres">
      <dgm:prSet presAssocID="{83C2A4BD-6F19-6740-AA7A-0C8E343B6A1F}" presName="comp" presStyleCnt="0"/>
      <dgm:spPr/>
    </dgm:pt>
    <dgm:pt modelId="{9B5617E9-21A3-B84B-B395-9ED61DAA4FB6}" type="pres">
      <dgm:prSet presAssocID="{83C2A4BD-6F19-6740-AA7A-0C8E343B6A1F}" presName="box" presStyleLbl="node1" presStyleIdx="0" presStyleCnt="4"/>
      <dgm:spPr/>
    </dgm:pt>
    <dgm:pt modelId="{FAB56F3D-C653-0F42-BECC-95FECFE331FE}" type="pres">
      <dgm:prSet presAssocID="{83C2A4BD-6F19-6740-AA7A-0C8E343B6A1F}" presName="img" presStyleLbl="fgImgPlace1" presStyleIdx="0" presStyleCnt="4" custScaleX="69424" custLinFactNeighborX="1834" custLinFactNeighborY="-34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482F2C1-9B6B-B440-9E57-5469DDEDFDD7}" type="pres">
      <dgm:prSet presAssocID="{83C2A4BD-6F19-6740-AA7A-0C8E343B6A1F}" presName="text" presStyleLbl="node1" presStyleIdx="0" presStyleCnt="4">
        <dgm:presLayoutVars>
          <dgm:bulletEnabled val="1"/>
        </dgm:presLayoutVars>
      </dgm:prSet>
      <dgm:spPr/>
    </dgm:pt>
    <dgm:pt modelId="{876A6576-AAC1-A749-96C2-975D8D794582}" type="pres">
      <dgm:prSet presAssocID="{A4E09E6C-DA8A-5B49-89CB-B5C541304E63}" presName="spacer" presStyleCnt="0"/>
      <dgm:spPr/>
    </dgm:pt>
    <dgm:pt modelId="{7C9E2593-9D7C-754A-AA0F-2C35175FB922}" type="pres">
      <dgm:prSet presAssocID="{B4375E8D-66FF-5F47-8040-DE8B8D421EB3}" presName="comp" presStyleCnt="0"/>
      <dgm:spPr/>
    </dgm:pt>
    <dgm:pt modelId="{B1D73D7D-4065-5641-996B-801A42C22503}" type="pres">
      <dgm:prSet presAssocID="{B4375E8D-66FF-5F47-8040-DE8B8D421EB3}" presName="box" presStyleLbl="node1" presStyleIdx="1" presStyleCnt="4" custScaleY="77499" custLinFactNeighborY="-1516"/>
      <dgm:spPr/>
    </dgm:pt>
    <dgm:pt modelId="{880A0758-843D-5843-801D-FAA2B2962863}" type="pres">
      <dgm:prSet presAssocID="{B4375E8D-66FF-5F47-8040-DE8B8D421EB3}" presName="img" presStyleLbl="fgImgPlace1" presStyleIdx="1" presStyleCnt="4" custScaleX="56064" custScaleY="8540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A7554541-3DC5-1D45-A66C-A47829B5EFD1}" type="pres">
      <dgm:prSet presAssocID="{B4375E8D-66FF-5F47-8040-DE8B8D421EB3}" presName="text" presStyleLbl="node1" presStyleIdx="1" presStyleCnt="4">
        <dgm:presLayoutVars>
          <dgm:bulletEnabled val="1"/>
        </dgm:presLayoutVars>
      </dgm:prSet>
      <dgm:spPr/>
    </dgm:pt>
    <dgm:pt modelId="{5D21334B-1EAF-344B-AFA2-7E17079DEC76}" type="pres">
      <dgm:prSet presAssocID="{5557B4F6-7158-2D4A-83CD-152558AFA2B5}" presName="spacer" presStyleCnt="0"/>
      <dgm:spPr/>
    </dgm:pt>
    <dgm:pt modelId="{EB39F0C8-DE84-D24E-8812-74BAC87D96FE}" type="pres">
      <dgm:prSet presAssocID="{1D29EA89-A3B5-D541-AE95-20AF49B9214F}" presName="comp" presStyleCnt="0"/>
      <dgm:spPr/>
    </dgm:pt>
    <dgm:pt modelId="{27DD881C-DE8B-2A43-9DBC-56E8EAE4CEE2}" type="pres">
      <dgm:prSet presAssocID="{1D29EA89-A3B5-D541-AE95-20AF49B9214F}" presName="box" presStyleLbl="node1" presStyleIdx="2" presStyleCnt="4" custScaleY="73916" custLinFactNeighborY="-4548"/>
      <dgm:spPr/>
    </dgm:pt>
    <dgm:pt modelId="{FB5E2FE2-4F8E-E745-A30C-C900CA428D79}" type="pres">
      <dgm:prSet presAssocID="{1D29EA89-A3B5-D541-AE95-20AF49B9214F}" presName="img" presStyleLbl="fgImgPlace1" presStyleIdx="2" presStyleCnt="4" custScaleX="66756" custScaleY="7547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77C70516-3C05-5F40-AD5E-0D4E9F817E08}" type="pres">
      <dgm:prSet presAssocID="{1D29EA89-A3B5-D541-AE95-20AF49B9214F}" presName="text" presStyleLbl="node1" presStyleIdx="2" presStyleCnt="4">
        <dgm:presLayoutVars>
          <dgm:bulletEnabled val="1"/>
        </dgm:presLayoutVars>
      </dgm:prSet>
      <dgm:spPr/>
    </dgm:pt>
    <dgm:pt modelId="{9E510D3B-0EFC-7246-879C-5CB386AEE311}" type="pres">
      <dgm:prSet presAssocID="{F1665E09-3C8E-5F4A-8219-FFFFCE2D0899}" presName="spacer" presStyleCnt="0"/>
      <dgm:spPr/>
    </dgm:pt>
    <dgm:pt modelId="{8F822E6B-97C5-E64D-A972-93DFD8EC9F85}" type="pres">
      <dgm:prSet presAssocID="{B8D1390C-E6C1-524A-8614-901FD9F30FB3}" presName="comp" presStyleCnt="0"/>
      <dgm:spPr/>
    </dgm:pt>
    <dgm:pt modelId="{5186D52B-CA9D-9F46-9831-65F12A626326}" type="pres">
      <dgm:prSet presAssocID="{B8D1390C-E6C1-524A-8614-901FD9F30FB3}" presName="box" presStyleLbl="node1" presStyleIdx="3" presStyleCnt="4" custScaleY="76795" custLinFactNeighborY="-6358"/>
      <dgm:spPr/>
    </dgm:pt>
    <dgm:pt modelId="{3E3AE3B9-F5CA-1049-952D-4702F89F01F7}" type="pres">
      <dgm:prSet presAssocID="{B8D1390C-E6C1-524A-8614-901FD9F30FB3}" presName="img" presStyleLbl="fgImgPlace1" presStyleIdx="3" presStyleCnt="4" custScaleX="64896" custScaleY="79478" custLinFactNeighborX="-1467" custLinFactNeighborY="-687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8C8C1368-98C9-024A-B10F-2B4193547798}" type="pres">
      <dgm:prSet presAssocID="{B8D1390C-E6C1-524A-8614-901FD9F30FB3}" presName="text" presStyleLbl="node1" presStyleIdx="3" presStyleCnt="4">
        <dgm:presLayoutVars>
          <dgm:bulletEnabled val="1"/>
        </dgm:presLayoutVars>
      </dgm:prSet>
      <dgm:spPr/>
    </dgm:pt>
  </dgm:ptLst>
  <dgm:cxnLst>
    <dgm:cxn modelId="{01729868-7DD8-CD4C-9829-99D17DE00F26}" type="presOf" srcId="{1D29EA89-A3B5-D541-AE95-20AF49B9214F}" destId="{27DD881C-DE8B-2A43-9DBC-56E8EAE4CEE2}" srcOrd="0" destOrd="0" presId="urn:microsoft.com/office/officeart/2005/8/layout/vList4"/>
    <dgm:cxn modelId="{A9DD7E6B-08BB-744E-B74A-A115B58FFA5D}" srcId="{92E05FA2-9665-B548-B10A-35846938FE58}" destId="{B8D1390C-E6C1-524A-8614-901FD9F30FB3}" srcOrd="3" destOrd="0" parTransId="{5E3B34E2-C9A2-A745-B784-3BD7DBF233CF}" sibTransId="{86EA4CCC-46A1-8540-A195-517F30B5B1CA}"/>
    <dgm:cxn modelId="{9FAA5450-DED4-C54E-BA8B-F78F26268FB9}" type="presOf" srcId="{B4375E8D-66FF-5F47-8040-DE8B8D421EB3}" destId="{B1D73D7D-4065-5641-996B-801A42C22503}" srcOrd="0" destOrd="0" presId="urn:microsoft.com/office/officeart/2005/8/layout/vList4"/>
    <dgm:cxn modelId="{811BB570-0FA8-E146-94AE-236E842AF7C6}" type="presOf" srcId="{83C2A4BD-6F19-6740-AA7A-0C8E343B6A1F}" destId="{2482F2C1-9B6B-B440-9E57-5469DDEDFDD7}" srcOrd="1" destOrd="0" presId="urn:microsoft.com/office/officeart/2005/8/layout/vList4"/>
    <dgm:cxn modelId="{6B3C9051-9109-084F-B9C5-C846B38CBCFB}" type="presOf" srcId="{83C2A4BD-6F19-6740-AA7A-0C8E343B6A1F}" destId="{9B5617E9-21A3-B84B-B395-9ED61DAA4FB6}" srcOrd="0" destOrd="0" presId="urn:microsoft.com/office/officeart/2005/8/layout/vList4"/>
    <dgm:cxn modelId="{D249CE8C-2C14-3A48-B486-F84ADE74E3EC}" type="presOf" srcId="{B4375E8D-66FF-5F47-8040-DE8B8D421EB3}" destId="{A7554541-3DC5-1D45-A66C-A47829B5EFD1}" srcOrd="1" destOrd="0" presId="urn:microsoft.com/office/officeart/2005/8/layout/vList4"/>
    <dgm:cxn modelId="{613DA2A7-55C9-8545-9633-61A080744039}" type="presOf" srcId="{92E05FA2-9665-B548-B10A-35846938FE58}" destId="{A49D448A-82BD-A74B-8314-963770C71BDB}" srcOrd="0" destOrd="0" presId="urn:microsoft.com/office/officeart/2005/8/layout/vList4"/>
    <dgm:cxn modelId="{673C8CAE-8532-104C-B0EF-1E1A397A5895}" type="presOf" srcId="{B8D1390C-E6C1-524A-8614-901FD9F30FB3}" destId="{8C8C1368-98C9-024A-B10F-2B4193547798}" srcOrd="1" destOrd="0" presId="urn:microsoft.com/office/officeart/2005/8/layout/vList4"/>
    <dgm:cxn modelId="{38C896BB-B4C6-B04F-8752-F6B868F84561}" type="presOf" srcId="{B8D1390C-E6C1-524A-8614-901FD9F30FB3}" destId="{5186D52B-CA9D-9F46-9831-65F12A626326}" srcOrd="0" destOrd="0" presId="urn:microsoft.com/office/officeart/2005/8/layout/vList4"/>
    <dgm:cxn modelId="{31EDCADE-7F2C-694D-85C9-0CB014B6513F}" srcId="{92E05FA2-9665-B548-B10A-35846938FE58}" destId="{1D29EA89-A3B5-D541-AE95-20AF49B9214F}" srcOrd="2" destOrd="0" parTransId="{3A6199BD-2171-EB41-BCA7-D911CAE8072B}" sibTransId="{F1665E09-3C8E-5F4A-8219-FFFFCE2D0899}"/>
    <dgm:cxn modelId="{F00EBDE1-728B-A544-96A3-F9A64F749698}" type="presOf" srcId="{1D29EA89-A3B5-D541-AE95-20AF49B9214F}" destId="{77C70516-3C05-5F40-AD5E-0D4E9F817E08}" srcOrd="1" destOrd="0" presId="urn:microsoft.com/office/officeart/2005/8/layout/vList4"/>
    <dgm:cxn modelId="{5B9595EF-CBEA-4D4D-8757-B05BAF1977FF}" srcId="{92E05FA2-9665-B548-B10A-35846938FE58}" destId="{B4375E8D-66FF-5F47-8040-DE8B8D421EB3}" srcOrd="1" destOrd="0" parTransId="{DD2D78A0-9BB9-F343-A58D-C446394EB2BE}" sibTransId="{5557B4F6-7158-2D4A-83CD-152558AFA2B5}"/>
    <dgm:cxn modelId="{F197F3FD-CCFE-BD4F-9D5E-C926048FF5E0}" srcId="{92E05FA2-9665-B548-B10A-35846938FE58}" destId="{83C2A4BD-6F19-6740-AA7A-0C8E343B6A1F}" srcOrd="0" destOrd="0" parTransId="{BE2F2816-6A7E-C845-B13F-017307664388}" sibTransId="{A4E09E6C-DA8A-5B49-89CB-B5C541304E63}"/>
    <dgm:cxn modelId="{B7111C18-3C09-B94B-887D-834B2F557CD2}" type="presParOf" srcId="{A49D448A-82BD-A74B-8314-963770C71BDB}" destId="{8D0E3F29-9150-AA47-8E51-6614DDA6AE24}" srcOrd="0" destOrd="0" presId="urn:microsoft.com/office/officeart/2005/8/layout/vList4"/>
    <dgm:cxn modelId="{43C74317-9F6E-6B43-94A3-47F399CCE579}" type="presParOf" srcId="{8D0E3F29-9150-AA47-8E51-6614DDA6AE24}" destId="{9B5617E9-21A3-B84B-B395-9ED61DAA4FB6}" srcOrd="0" destOrd="0" presId="urn:microsoft.com/office/officeart/2005/8/layout/vList4"/>
    <dgm:cxn modelId="{94F3898B-0F7C-3447-9384-D97BE3A61710}" type="presParOf" srcId="{8D0E3F29-9150-AA47-8E51-6614DDA6AE24}" destId="{FAB56F3D-C653-0F42-BECC-95FECFE331FE}" srcOrd="1" destOrd="0" presId="urn:microsoft.com/office/officeart/2005/8/layout/vList4"/>
    <dgm:cxn modelId="{17F98071-CF52-3544-B504-04AA37F48C09}" type="presParOf" srcId="{8D0E3F29-9150-AA47-8E51-6614DDA6AE24}" destId="{2482F2C1-9B6B-B440-9E57-5469DDEDFDD7}" srcOrd="2" destOrd="0" presId="urn:microsoft.com/office/officeart/2005/8/layout/vList4"/>
    <dgm:cxn modelId="{A528D928-C728-AE45-9B29-A623316294E2}" type="presParOf" srcId="{A49D448A-82BD-A74B-8314-963770C71BDB}" destId="{876A6576-AAC1-A749-96C2-975D8D794582}" srcOrd="1" destOrd="0" presId="urn:microsoft.com/office/officeart/2005/8/layout/vList4"/>
    <dgm:cxn modelId="{D3692FD4-98D1-8B48-9879-09146A5E72E0}" type="presParOf" srcId="{A49D448A-82BD-A74B-8314-963770C71BDB}" destId="{7C9E2593-9D7C-754A-AA0F-2C35175FB922}" srcOrd="2" destOrd="0" presId="urn:microsoft.com/office/officeart/2005/8/layout/vList4"/>
    <dgm:cxn modelId="{79AAF541-592B-6D48-B16F-BE434CF6EF45}" type="presParOf" srcId="{7C9E2593-9D7C-754A-AA0F-2C35175FB922}" destId="{B1D73D7D-4065-5641-996B-801A42C22503}" srcOrd="0" destOrd="0" presId="urn:microsoft.com/office/officeart/2005/8/layout/vList4"/>
    <dgm:cxn modelId="{6FA4DAB1-6C70-3E4D-81A1-41C3F589D71A}" type="presParOf" srcId="{7C9E2593-9D7C-754A-AA0F-2C35175FB922}" destId="{880A0758-843D-5843-801D-FAA2B2962863}" srcOrd="1" destOrd="0" presId="urn:microsoft.com/office/officeart/2005/8/layout/vList4"/>
    <dgm:cxn modelId="{A82F48BB-F12E-F146-869B-FBD26114DA93}" type="presParOf" srcId="{7C9E2593-9D7C-754A-AA0F-2C35175FB922}" destId="{A7554541-3DC5-1D45-A66C-A47829B5EFD1}" srcOrd="2" destOrd="0" presId="urn:microsoft.com/office/officeart/2005/8/layout/vList4"/>
    <dgm:cxn modelId="{60B4E25D-4A6F-6E42-8205-8DE624C5098E}" type="presParOf" srcId="{A49D448A-82BD-A74B-8314-963770C71BDB}" destId="{5D21334B-1EAF-344B-AFA2-7E17079DEC76}" srcOrd="3" destOrd="0" presId="urn:microsoft.com/office/officeart/2005/8/layout/vList4"/>
    <dgm:cxn modelId="{C1E50AF6-A7D7-A047-867F-218FAC7246B4}" type="presParOf" srcId="{A49D448A-82BD-A74B-8314-963770C71BDB}" destId="{EB39F0C8-DE84-D24E-8812-74BAC87D96FE}" srcOrd="4" destOrd="0" presId="urn:microsoft.com/office/officeart/2005/8/layout/vList4"/>
    <dgm:cxn modelId="{E31C25CC-F76D-CA49-BB32-34BCB5CAB264}" type="presParOf" srcId="{EB39F0C8-DE84-D24E-8812-74BAC87D96FE}" destId="{27DD881C-DE8B-2A43-9DBC-56E8EAE4CEE2}" srcOrd="0" destOrd="0" presId="urn:microsoft.com/office/officeart/2005/8/layout/vList4"/>
    <dgm:cxn modelId="{FD53F43F-0F8B-014C-A20B-ECAFD8540EF7}" type="presParOf" srcId="{EB39F0C8-DE84-D24E-8812-74BAC87D96FE}" destId="{FB5E2FE2-4F8E-E745-A30C-C900CA428D79}" srcOrd="1" destOrd="0" presId="urn:microsoft.com/office/officeart/2005/8/layout/vList4"/>
    <dgm:cxn modelId="{DE402433-4951-6847-91B5-8A027EBCF000}" type="presParOf" srcId="{EB39F0C8-DE84-D24E-8812-74BAC87D96FE}" destId="{77C70516-3C05-5F40-AD5E-0D4E9F817E08}" srcOrd="2" destOrd="0" presId="urn:microsoft.com/office/officeart/2005/8/layout/vList4"/>
    <dgm:cxn modelId="{35294821-A1A1-A844-802C-E6F4B406A547}" type="presParOf" srcId="{A49D448A-82BD-A74B-8314-963770C71BDB}" destId="{9E510D3B-0EFC-7246-879C-5CB386AEE311}" srcOrd="5" destOrd="0" presId="urn:microsoft.com/office/officeart/2005/8/layout/vList4"/>
    <dgm:cxn modelId="{70D7B85C-016C-D746-91B9-436AD1F943A5}" type="presParOf" srcId="{A49D448A-82BD-A74B-8314-963770C71BDB}" destId="{8F822E6B-97C5-E64D-A972-93DFD8EC9F85}" srcOrd="6" destOrd="0" presId="urn:microsoft.com/office/officeart/2005/8/layout/vList4"/>
    <dgm:cxn modelId="{54C3A7D0-A44B-5942-8D76-A93ADD959606}" type="presParOf" srcId="{8F822E6B-97C5-E64D-A972-93DFD8EC9F85}" destId="{5186D52B-CA9D-9F46-9831-65F12A626326}" srcOrd="0" destOrd="0" presId="urn:microsoft.com/office/officeart/2005/8/layout/vList4"/>
    <dgm:cxn modelId="{CC9A2567-D33B-FF42-9A61-1DF36694BC30}" type="presParOf" srcId="{8F822E6B-97C5-E64D-A972-93DFD8EC9F85}" destId="{3E3AE3B9-F5CA-1049-952D-4702F89F01F7}" srcOrd="1" destOrd="0" presId="urn:microsoft.com/office/officeart/2005/8/layout/vList4"/>
    <dgm:cxn modelId="{F47120A8-92E4-EB45-B918-2D03AF2E9A37}" type="presParOf" srcId="{8F822E6B-97C5-E64D-A972-93DFD8EC9F85}" destId="{8C8C1368-98C9-024A-B10F-2B4193547798}" srcOrd="2" destOrd="0" presId="urn:microsoft.com/office/officeart/2005/8/layout/vList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57015F-F78F-434B-8703-82696B7947A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E409A5-73FB-4369-AFBD-8C9FA67B2EEC}">
      <dgm:prSet custT="1"/>
      <dgm:spPr/>
      <dgm:t>
        <a:bodyPr/>
        <a:lstStyle/>
        <a:p>
          <a:pPr>
            <a:lnSpc>
              <a:spcPct val="100000"/>
            </a:lnSpc>
            <a:defRPr b="1"/>
          </a:pPr>
          <a:r>
            <a:rPr lang="en-US" sz="2000" b="1" dirty="0">
              <a:solidFill>
                <a:schemeClr val="bg1"/>
              </a:solidFill>
              <a:latin typeface="Calibri" panose="020F0502020204030204" pitchFamily="34" charset="0"/>
              <a:cs typeface="Calibri" panose="020F0502020204030204" pitchFamily="34" charset="0"/>
            </a:rPr>
            <a:t>The brain handles positive and negative information in different hemispheres, negative emotions generally involve more thinking, and the information is processed more thoroughly than positive ones</a:t>
          </a:r>
          <a:r>
            <a:rPr lang="en-US" sz="1800" b="1" dirty="0">
              <a:solidFill>
                <a:schemeClr val="bg1"/>
              </a:solidFill>
              <a:latin typeface="Calibri" panose="020F0502020204030204" pitchFamily="34" charset="0"/>
              <a:cs typeface="Calibri" panose="020F0502020204030204" pitchFamily="34" charset="0"/>
            </a:rPr>
            <a:t>. </a:t>
          </a:r>
        </a:p>
      </dgm:t>
    </dgm:pt>
    <dgm:pt modelId="{E07A0046-8E42-40C9-AA69-8B0C777E2825}" type="parTrans" cxnId="{BEA33B34-CADD-4004-8767-E24B40B05956}">
      <dgm:prSet/>
      <dgm:spPr/>
      <dgm:t>
        <a:bodyPr/>
        <a:lstStyle/>
        <a:p>
          <a:endParaRPr lang="en-US" sz="2000">
            <a:solidFill>
              <a:schemeClr val="bg1"/>
            </a:solidFill>
          </a:endParaRPr>
        </a:p>
      </dgm:t>
    </dgm:pt>
    <dgm:pt modelId="{0A514E92-A53F-41E3-95A7-08E0801E8424}" type="sibTrans" cxnId="{BEA33B34-CADD-4004-8767-E24B40B05956}">
      <dgm:prSet/>
      <dgm:spPr/>
      <dgm:t>
        <a:bodyPr/>
        <a:lstStyle/>
        <a:p>
          <a:endParaRPr lang="en-US" sz="2000">
            <a:solidFill>
              <a:schemeClr val="bg1"/>
            </a:solidFill>
          </a:endParaRPr>
        </a:p>
      </dgm:t>
    </dgm:pt>
    <dgm:pt modelId="{7A5498B8-40C3-42D5-A7D6-3F47629A230F}">
      <dgm:prSet custT="1"/>
      <dgm:spPr/>
      <dgm:t>
        <a:bodyPr/>
        <a:lstStyle/>
        <a:p>
          <a:pPr>
            <a:lnSpc>
              <a:spcPct val="100000"/>
            </a:lnSpc>
            <a:defRPr b="1"/>
          </a:pPr>
          <a:r>
            <a:rPr lang="en-US" sz="2400" dirty="0">
              <a:solidFill>
                <a:schemeClr val="bg1"/>
              </a:solidFill>
              <a:latin typeface="Calibri" panose="020F0502020204030204" pitchFamily="34" charset="0"/>
              <a:cs typeface="Calibri" panose="020F0502020204030204" pitchFamily="34" charset="0"/>
            </a:rPr>
            <a:t>Negative events wear off more slowly than good ones.</a:t>
          </a:r>
          <a:br>
            <a:rPr lang="en-US" sz="1600" dirty="0">
              <a:solidFill>
                <a:schemeClr val="bg1"/>
              </a:solidFill>
            </a:rPr>
          </a:br>
          <a:endParaRPr lang="en-US" sz="1600" dirty="0">
            <a:solidFill>
              <a:schemeClr val="bg1"/>
            </a:solidFill>
          </a:endParaRPr>
        </a:p>
      </dgm:t>
    </dgm:pt>
    <dgm:pt modelId="{E6B96252-3571-4650-B4EC-AB57C3DD2200}" type="parTrans" cxnId="{5B0AD94C-4D3D-40FE-977D-73DF2E2C5250}">
      <dgm:prSet/>
      <dgm:spPr/>
      <dgm:t>
        <a:bodyPr/>
        <a:lstStyle/>
        <a:p>
          <a:endParaRPr lang="en-US" sz="2000">
            <a:solidFill>
              <a:schemeClr val="bg1"/>
            </a:solidFill>
          </a:endParaRPr>
        </a:p>
      </dgm:t>
    </dgm:pt>
    <dgm:pt modelId="{46E2EEF9-4D05-4687-8649-C01521712CAE}" type="sibTrans" cxnId="{5B0AD94C-4D3D-40FE-977D-73DF2E2C5250}">
      <dgm:prSet/>
      <dgm:spPr/>
      <dgm:t>
        <a:bodyPr/>
        <a:lstStyle/>
        <a:p>
          <a:endParaRPr lang="en-US" sz="2000">
            <a:solidFill>
              <a:schemeClr val="bg1"/>
            </a:solidFill>
          </a:endParaRPr>
        </a:p>
      </dgm:t>
    </dgm:pt>
    <dgm:pt modelId="{72FF3138-83F6-4FD6-972D-AB1EB03619C5}">
      <dgm:prSet custT="1"/>
      <dgm:spPr/>
      <dgm:t>
        <a:bodyPr/>
        <a:lstStyle/>
        <a:p>
          <a:pPr>
            <a:lnSpc>
              <a:spcPct val="100000"/>
            </a:lnSpc>
            <a:defRPr b="1"/>
          </a:pPr>
          <a:r>
            <a:rPr lang="en-US" sz="2400" b="1" dirty="0">
              <a:solidFill>
                <a:schemeClr val="bg1"/>
              </a:solidFill>
              <a:latin typeface="Calibri" panose="020F0502020204030204" pitchFamily="34" charset="0"/>
              <a:cs typeface="Calibri" panose="020F0502020204030204" pitchFamily="34" charset="0"/>
            </a:rPr>
            <a:t>Most people can take in only one critical comment at a time.</a:t>
          </a:r>
          <a:br>
            <a:rPr lang="en-US" sz="1600" b="1" dirty="0">
              <a:solidFill>
                <a:schemeClr val="bg1"/>
              </a:solidFill>
            </a:rPr>
          </a:br>
          <a:endParaRPr lang="en-US" sz="1600" dirty="0">
            <a:solidFill>
              <a:schemeClr val="bg1"/>
            </a:solidFill>
          </a:endParaRPr>
        </a:p>
      </dgm:t>
    </dgm:pt>
    <dgm:pt modelId="{1214F06C-EF71-41F5-AACC-8D32F4A13FE5}" type="parTrans" cxnId="{F7DEB130-6099-4D5C-9B21-1E78F420F353}">
      <dgm:prSet/>
      <dgm:spPr/>
      <dgm:t>
        <a:bodyPr/>
        <a:lstStyle/>
        <a:p>
          <a:endParaRPr lang="en-US" sz="2000">
            <a:solidFill>
              <a:schemeClr val="bg1"/>
            </a:solidFill>
          </a:endParaRPr>
        </a:p>
      </dgm:t>
    </dgm:pt>
    <dgm:pt modelId="{A534806B-242A-4413-BDE9-A0D3728A8557}" type="sibTrans" cxnId="{F7DEB130-6099-4D5C-9B21-1E78F420F353}">
      <dgm:prSet/>
      <dgm:spPr/>
      <dgm:t>
        <a:bodyPr/>
        <a:lstStyle/>
        <a:p>
          <a:endParaRPr lang="en-US" sz="2000">
            <a:solidFill>
              <a:schemeClr val="bg1"/>
            </a:solidFill>
          </a:endParaRPr>
        </a:p>
      </dgm:t>
    </dgm:pt>
    <dgm:pt modelId="{B58DE75A-9CA5-4A60-8B4A-8CB08C85F1CF}">
      <dgm:prSet custT="1"/>
      <dgm:spPr/>
      <dgm:t>
        <a:bodyPr/>
        <a:lstStyle/>
        <a:p>
          <a:pPr>
            <a:lnSpc>
              <a:spcPct val="100000"/>
            </a:lnSpc>
            <a:defRPr b="1"/>
          </a:pPr>
          <a:r>
            <a:rPr lang="en-US" sz="2400" dirty="0">
              <a:solidFill>
                <a:schemeClr val="bg1"/>
              </a:solidFill>
              <a:latin typeface="Calibri" panose="020F0502020204030204" pitchFamily="34" charset="0"/>
              <a:cs typeface="Calibri" panose="020F0502020204030204" pitchFamily="34" charset="0"/>
            </a:rPr>
            <a:t>We need to increase the positives to compensate.</a:t>
          </a:r>
        </a:p>
      </dgm:t>
    </dgm:pt>
    <dgm:pt modelId="{D603426A-018E-4DB0-8648-CEC0785549AC}" type="parTrans" cxnId="{9B04F32E-4B89-4DDE-8AAC-FFD243ECD875}">
      <dgm:prSet/>
      <dgm:spPr/>
      <dgm:t>
        <a:bodyPr/>
        <a:lstStyle/>
        <a:p>
          <a:endParaRPr lang="en-US" sz="2000">
            <a:solidFill>
              <a:schemeClr val="bg1"/>
            </a:solidFill>
          </a:endParaRPr>
        </a:p>
      </dgm:t>
    </dgm:pt>
    <dgm:pt modelId="{BDACDF26-0306-4AE8-9D53-72B5F8DF6063}" type="sibTrans" cxnId="{9B04F32E-4B89-4DDE-8AAC-FFD243ECD875}">
      <dgm:prSet/>
      <dgm:spPr/>
      <dgm:t>
        <a:bodyPr/>
        <a:lstStyle/>
        <a:p>
          <a:endParaRPr lang="en-US" sz="2000">
            <a:solidFill>
              <a:schemeClr val="bg1"/>
            </a:solidFill>
          </a:endParaRPr>
        </a:p>
      </dgm:t>
    </dgm:pt>
    <dgm:pt modelId="{01A31BCC-61C0-4B7F-BFC9-A65170B99817}" type="pres">
      <dgm:prSet presAssocID="{AB57015F-F78F-434B-8703-82696B7947AC}" presName="root" presStyleCnt="0">
        <dgm:presLayoutVars>
          <dgm:dir/>
          <dgm:resizeHandles val="exact"/>
        </dgm:presLayoutVars>
      </dgm:prSet>
      <dgm:spPr/>
    </dgm:pt>
    <dgm:pt modelId="{568DBC61-15D9-4E9C-BA21-A6AD1E0DC841}" type="pres">
      <dgm:prSet presAssocID="{1AE409A5-73FB-4369-AFBD-8C9FA67B2EEC}" presName="compNode" presStyleCnt="0"/>
      <dgm:spPr/>
    </dgm:pt>
    <dgm:pt modelId="{A6D9D058-AB35-46DE-BF27-725A369F6E6F}" type="pres">
      <dgm:prSet presAssocID="{1AE409A5-73FB-4369-AFBD-8C9FA67B2E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1992BC22-DDCD-4DB0-B592-DBD101F7AFA7}" type="pres">
      <dgm:prSet presAssocID="{1AE409A5-73FB-4369-AFBD-8C9FA67B2EEC}" presName="iconSpace" presStyleCnt="0"/>
      <dgm:spPr/>
    </dgm:pt>
    <dgm:pt modelId="{885019D9-C3DB-413D-AA5B-09353C89184B}" type="pres">
      <dgm:prSet presAssocID="{1AE409A5-73FB-4369-AFBD-8C9FA67B2EEC}" presName="parTx" presStyleLbl="revTx" presStyleIdx="0" presStyleCnt="8">
        <dgm:presLayoutVars>
          <dgm:chMax val="0"/>
          <dgm:chPref val="0"/>
        </dgm:presLayoutVars>
      </dgm:prSet>
      <dgm:spPr/>
    </dgm:pt>
    <dgm:pt modelId="{20F797D0-FBE5-47D8-A315-321414DB4FF7}" type="pres">
      <dgm:prSet presAssocID="{1AE409A5-73FB-4369-AFBD-8C9FA67B2EEC}" presName="txSpace" presStyleCnt="0"/>
      <dgm:spPr/>
    </dgm:pt>
    <dgm:pt modelId="{3D9C95E9-C523-4397-818B-3B5E8FC9030E}" type="pres">
      <dgm:prSet presAssocID="{1AE409A5-73FB-4369-AFBD-8C9FA67B2EEC}" presName="desTx" presStyleLbl="revTx" presStyleIdx="1" presStyleCnt="8">
        <dgm:presLayoutVars/>
      </dgm:prSet>
      <dgm:spPr/>
    </dgm:pt>
    <dgm:pt modelId="{876652D2-AF54-49BA-87FA-02392EA8D792}" type="pres">
      <dgm:prSet presAssocID="{0A514E92-A53F-41E3-95A7-08E0801E8424}" presName="sibTrans" presStyleCnt="0"/>
      <dgm:spPr/>
    </dgm:pt>
    <dgm:pt modelId="{DC565621-AD3E-401B-ACE7-B679F619EAC7}" type="pres">
      <dgm:prSet presAssocID="{7A5498B8-40C3-42D5-A7D6-3F47629A230F}" presName="compNode" presStyleCnt="0"/>
      <dgm:spPr/>
    </dgm:pt>
    <dgm:pt modelId="{49671732-F796-4250-99E8-43C6DE4959A3}" type="pres">
      <dgm:prSet presAssocID="{7A5498B8-40C3-42D5-A7D6-3F47629A23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Solid Fill"/>
        </a:ext>
      </dgm:extLst>
    </dgm:pt>
    <dgm:pt modelId="{0ED96333-AF08-4308-9FED-E334AB6B745B}" type="pres">
      <dgm:prSet presAssocID="{7A5498B8-40C3-42D5-A7D6-3F47629A230F}" presName="iconSpace" presStyleCnt="0"/>
      <dgm:spPr/>
    </dgm:pt>
    <dgm:pt modelId="{E8E053BD-CE9B-4A3B-836C-AF1F96D3AA1A}" type="pres">
      <dgm:prSet presAssocID="{7A5498B8-40C3-42D5-A7D6-3F47629A230F}" presName="parTx" presStyleLbl="revTx" presStyleIdx="2" presStyleCnt="8">
        <dgm:presLayoutVars>
          <dgm:chMax val="0"/>
          <dgm:chPref val="0"/>
        </dgm:presLayoutVars>
      </dgm:prSet>
      <dgm:spPr/>
    </dgm:pt>
    <dgm:pt modelId="{67F4C2EB-C9E3-4C4A-A810-1F9B6C55103F}" type="pres">
      <dgm:prSet presAssocID="{7A5498B8-40C3-42D5-A7D6-3F47629A230F}" presName="txSpace" presStyleCnt="0"/>
      <dgm:spPr/>
    </dgm:pt>
    <dgm:pt modelId="{9F0DD0E6-A320-4E0A-AE4E-F4211F6EEA8E}" type="pres">
      <dgm:prSet presAssocID="{7A5498B8-40C3-42D5-A7D6-3F47629A230F}" presName="desTx" presStyleLbl="revTx" presStyleIdx="3" presStyleCnt="8">
        <dgm:presLayoutVars/>
      </dgm:prSet>
      <dgm:spPr/>
    </dgm:pt>
    <dgm:pt modelId="{6FC3A2C6-AC79-43D3-BD5D-CE8224AEDA05}" type="pres">
      <dgm:prSet presAssocID="{46E2EEF9-4D05-4687-8649-C01521712CAE}" presName="sibTrans" presStyleCnt="0"/>
      <dgm:spPr/>
    </dgm:pt>
    <dgm:pt modelId="{50608339-8825-41FA-A6C6-E6D0E45B4CEF}" type="pres">
      <dgm:prSet presAssocID="{72FF3138-83F6-4FD6-972D-AB1EB03619C5}" presName="compNode" presStyleCnt="0"/>
      <dgm:spPr/>
    </dgm:pt>
    <dgm:pt modelId="{B9DEFC9B-B515-421C-9C2F-2F275687CC7D}" type="pres">
      <dgm:prSet presAssocID="{72FF3138-83F6-4FD6-972D-AB1EB03619C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03242F5B-B4F9-4585-AE43-03F7B1F1B455}" type="pres">
      <dgm:prSet presAssocID="{72FF3138-83F6-4FD6-972D-AB1EB03619C5}" presName="iconSpace" presStyleCnt="0"/>
      <dgm:spPr/>
    </dgm:pt>
    <dgm:pt modelId="{2810E170-7439-4F88-A4A3-4E6E48E175BB}" type="pres">
      <dgm:prSet presAssocID="{72FF3138-83F6-4FD6-972D-AB1EB03619C5}" presName="parTx" presStyleLbl="revTx" presStyleIdx="4" presStyleCnt="8">
        <dgm:presLayoutVars>
          <dgm:chMax val="0"/>
          <dgm:chPref val="0"/>
        </dgm:presLayoutVars>
      </dgm:prSet>
      <dgm:spPr/>
    </dgm:pt>
    <dgm:pt modelId="{1B1FFB41-B5E1-41C0-8712-6234D5E35AA4}" type="pres">
      <dgm:prSet presAssocID="{72FF3138-83F6-4FD6-972D-AB1EB03619C5}" presName="txSpace" presStyleCnt="0"/>
      <dgm:spPr/>
    </dgm:pt>
    <dgm:pt modelId="{4C642319-6747-4479-BCB8-16450EE6D121}" type="pres">
      <dgm:prSet presAssocID="{72FF3138-83F6-4FD6-972D-AB1EB03619C5}" presName="desTx" presStyleLbl="revTx" presStyleIdx="5" presStyleCnt="8">
        <dgm:presLayoutVars/>
      </dgm:prSet>
      <dgm:spPr/>
    </dgm:pt>
    <dgm:pt modelId="{3BF71694-06F4-414F-977B-C580F9BE55B4}" type="pres">
      <dgm:prSet presAssocID="{A534806B-242A-4413-BDE9-A0D3728A8557}" presName="sibTrans" presStyleCnt="0"/>
      <dgm:spPr/>
    </dgm:pt>
    <dgm:pt modelId="{B13933E6-594E-41CA-BB78-8C9FB4D62B4C}" type="pres">
      <dgm:prSet presAssocID="{B58DE75A-9CA5-4A60-8B4A-8CB08C85F1CF}" presName="compNode" presStyleCnt="0"/>
      <dgm:spPr/>
    </dgm:pt>
    <dgm:pt modelId="{C312752C-A3D6-4DAA-9ADC-0A7941006C74}" type="pres">
      <dgm:prSet presAssocID="{B58DE75A-9CA5-4A60-8B4A-8CB08C85F1C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201721D8-3B96-4690-B09E-8E2A0FF1B026}" type="pres">
      <dgm:prSet presAssocID="{B58DE75A-9CA5-4A60-8B4A-8CB08C85F1CF}" presName="iconSpace" presStyleCnt="0"/>
      <dgm:spPr/>
    </dgm:pt>
    <dgm:pt modelId="{A516DF9E-C6EA-46D6-BB2C-BA0DC8E86ED5}" type="pres">
      <dgm:prSet presAssocID="{B58DE75A-9CA5-4A60-8B4A-8CB08C85F1CF}" presName="parTx" presStyleLbl="revTx" presStyleIdx="6" presStyleCnt="8">
        <dgm:presLayoutVars>
          <dgm:chMax val="0"/>
          <dgm:chPref val="0"/>
        </dgm:presLayoutVars>
      </dgm:prSet>
      <dgm:spPr/>
    </dgm:pt>
    <dgm:pt modelId="{719CF0FF-E893-41E6-AD6F-90EC0930D982}" type="pres">
      <dgm:prSet presAssocID="{B58DE75A-9CA5-4A60-8B4A-8CB08C85F1CF}" presName="txSpace" presStyleCnt="0"/>
      <dgm:spPr/>
    </dgm:pt>
    <dgm:pt modelId="{45AABCEE-EEEC-4E9D-85CF-BBF956BDFD45}" type="pres">
      <dgm:prSet presAssocID="{B58DE75A-9CA5-4A60-8B4A-8CB08C85F1CF}" presName="desTx" presStyleLbl="revTx" presStyleIdx="7" presStyleCnt="8">
        <dgm:presLayoutVars/>
      </dgm:prSet>
      <dgm:spPr/>
    </dgm:pt>
  </dgm:ptLst>
  <dgm:cxnLst>
    <dgm:cxn modelId="{3326051F-267D-4C2A-86A2-AD7D698C207B}" type="presOf" srcId="{AB57015F-F78F-434B-8703-82696B7947AC}" destId="{01A31BCC-61C0-4B7F-BFC9-A65170B99817}" srcOrd="0" destOrd="0" presId="urn:microsoft.com/office/officeart/2018/2/layout/IconLabelDescriptionList"/>
    <dgm:cxn modelId="{9B04F32E-4B89-4DDE-8AAC-FFD243ECD875}" srcId="{AB57015F-F78F-434B-8703-82696B7947AC}" destId="{B58DE75A-9CA5-4A60-8B4A-8CB08C85F1CF}" srcOrd="3" destOrd="0" parTransId="{D603426A-018E-4DB0-8648-CEC0785549AC}" sibTransId="{BDACDF26-0306-4AE8-9D53-72B5F8DF6063}"/>
    <dgm:cxn modelId="{F7DEB130-6099-4D5C-9B21-1E78F420F353}" srcId="{AB57015F-F78F-434B-8703-82696B7947AC}" destId="{72FF3138-83F6-4FD6-972D-AB1EB03619C5}" srcOrd="2" destOrd="0" parTransId="{1214F06C-EF71-41F5-AACC-8D32F4A13FE5}" sibTransId="{A534806B-242A-4413-BDE9-A0D3728A8557}"/>
    <dgm:cxn modelId="{BEA33B34-CADD-4004-8767-E24B40B05956}" srcId="{AB57015F-F78F-434B-8703-82696B7947AC}" destId="{1AE409A5-73FB-4369-AFBD-8C9FA67B2EEC}" srcOrd="0" destOrd="0" parTransId="{E07A0046-8E42-40C9-AA69-8B0C777E2825}" sibTransId="{0A514E92-A53F-41E3-95A7-08E0801E8424}"/>
    <dgm:cxn modelId="{5B0AD94C-4D3D-40FE-977D-73DF2E2C5250}" srcId="{AB57015F-F78F-434B-8703-82696B7947AC}" destId="{7A5498B8-40C3-42D5-A7D6-3F47629A230F}" srcOrd="1" destOrd="0" parTransId="{E6B96252-3571-4650-B4EC-AB57C3DD2200}" sibTransId="{46E2EEF9-4D05-4687-8649-C01521712CAE}"/>
    <dgm:cxn modelId="{ACDAC971-32BD-4119-9B67-A09B517D33EE}" type="presOf" srcId="{B58DE75A-9CA5-4A60-8B4A-8CB08C85F1CF}" destId="{A516DF9E-C6EA-46D6-BB2C-BA0DC8E86ED5}" srcOrd="0" destOrd="0" presId="urn:microsoft.com/office/officeart/2018/2/layout/IconLabelDescriptionList"/>
    <dgm:cxn modelId="{2BD10E90-633D-4F58-9380-E57B286C23C1}" type="presOf" srcId="{72FF3138-83F6-4FD6-972D-AB1EB03619C5}" destId="{2810E170-7439-4F88-A4A3-4E6E48E175BB}" srcOrd="0" destOrd="0" presId="urn:microsoft.com/office/officeart/2018/2/layout/IconLabelDescriptionList"/>
    <dgm:cxn modelId="{BC4E0F92-1F56-4B8E-96AF-01BA1C4D4D41}" type="presOf" srcId="{7A5498B8-40C3-42D5-A7D6-3F47629A230F}" destId="{E8E053BD-CE9B-4A3B-836C-AF1F96D3AA1A}" srcOrd="0" destOrd="0" presId="urn:microsoft.com/office/officeart/2018/2/layout/IconLabelDescriptionList"/>
    <dgm:cxn modelId="{24E360BF-8085-4131-B1E9-695422967B11}" type="presOf" srcId="{1AE409A5-73FB-4369-AFBD-8C9FA67B2EEC}" destId="{885019D9-C3DB-413D-AA5B-09353C89184B}" srcOrd="0" destOrd="0" presId="urn:microsoft.com/office/officeart/2018/2/layout/IconLabelDescriptionList"/>
    <dgm:cxn modelId="{D98CCE35-E777-4771-90A4-4128C497ED61}" type="presParOf" srcId="{01A31BCC-61C0-4B7F-BFC9-A65170B99817}" destId="{568DBC61-15D9-4E9C-BA21-A6AD1E0DC841}" srcOrd="0" destOrd="0" presId="urn:microsoft.com/office/officeart/2018/2/layout/IconLabelDescriptionList"/>
    <dgm:cxn modelId="{42B611E7-DFF5-4A97-955E-5F8B15CE51B8}" type="presParOf" srcId="{568DBC61-15D9-4E9C-BA21-A6AD1E0DC841}" destId="{A6D9D058-AB35-46DE-BF27-725A369F6E6F}" srcOrd="0" destOrd="0" presId="urn:microsoft.com/office/officeart/2018/2/layout/IconLabelDescriptionList"/>
    <dgm:cxn modelId="{8848D9DD-40A6-4728-A6F4-E0006CEC1911}" type="presParOf" srcId="{568DBC61-15D9-4E9C-BA21-A6AD1E0DC841}" destId="{1992BC22-DDCD-4DB0-B592-DBD101F7AFA7}" srcOrd="1" destOrd="0" presId="urn:microsoft.com/office/officeart/2018/2/layout/IconLabelDescriptionList"/>
    <dgm:cxn modelId="{3498FEB1-50D8-46E5-9D15-0B4AE72D464A}" type="presParOf" srcId="{568DBC61-15D9-4E9C-BA21-A6AD1E0DC841}" destId="{885019D9-C3DB-413D-AA5B-09353C89184B}" srcOrd="2" destOrd="0" presId="urn:microsoft.com/office/officeart/2018/2/layout/IconLabelDescriptionList"/>
    <dgm:cxn modelId="{8E6F3956-15E9-4DAC-9AFA-E6E353E5C652}" type="presParOf" srcId="{568DBC61-15D9-4E9C-BA21-A6AD1E0DC841}" destId="{20F797D0-FBE5-47D8-A315-321414DB4FF7}" srcOrd="3" destOrd="0" presId="urn:microsoft.com/office/officeart/2018/2/layout/IconLabelDescriptionList"/>
    <dgm:cxn modelId="{D68FC4D2-F3B5-445C-A77D-024B26B3AB65}" type="presParOf" srcId="{568DBC61-15D9-4E9C-BA21-A6AD1E0DC841}" destId="{3D9C95E9-C523-4397-818B-3B5E8FC9030E}" srcOrd="4" destOrd="0" presId="urn:microsoft.com/office/officeart/2018/2/layout/IconLabelDescriptionList"/>
    <dgm:cxn modelId="{7007FB36-5339-486A-8EA3-6367F63D5C9A}" type="presParOf" srcId="{01A31BCC-61C0-4B7F-BFC9-A65170B99817}" destId="{876652D2-AF54-49BA-87FA-02392EA8D792}" srcOrd="1" destOrd="0" presId="urn:microsoft.com/office/officeart/2018/2/layout/IconLabelDescriptionList"/>
    <dgm:cxn modelId="{3BE3A87D-8ED7-4430-BA4E-D6BC392401D2}" type="presParOf" srcId="{01A31BCC-61C0-4B7F-BFC9-A65170B99817}" destId="{DC565621-AD3E-401B-ACE7-B679F619EAC7}" srcOrd="2" destOrd="0" presId="urn:microsoft.com/office/officeart/2018/2/layout/IconLabelDescriptionList"/>
    <dgm:cxn modelId="{8DCE2C88-6F31-419A-B411-5A3F686EF0D3}" type="presParOf" srcId="{DC565621-AD3E-401B-ACE7-B679F619EAC7}" destId="{49671732-F796-4250-99E8-43C6DE4959A3}" srcOrd="0" destOrd="0" presId="urn:microsoft.com/office/officeart/2018/2/layout/IconLabelDescriptionList"/>
    <dgm:cxn modelId="{EFBDA342-48CE-4C3B-8439-84F767081909}" type="presParOf" srcId="{DC565621-AD3E-401B-ACE7-B679F619EAC7}" destId="{0ED96333-AF08-4308-9FED-E334AB6B745B}" srcOrd="1" destOrd="0" presId="urn:microsoft.com/office/officeart/2018/2/layout/IconLabelDescriptionList"/>
    <dgm:cxn modelId="{E3077E69-CB31-4B03-9BC3-5C320DCDE179}" type="presParOf" srcId="{DC565621-AD3E-401B-ACE7-B679F619EAC7}" destId="{E8E053BD-CE9B-4A3B-836C-AF1F96D3AA1A}" srcOrd="2" destOrd="0" presId="urn:microsoft.com/office/officeart/2018/2/layout/IconLabelDescriptionList"/>
    <dgm:cxn modelId="{765089CE-ACF1-4044-B9E5-BD107E09BAB4}" type="presParOf" srcId="{DC565621-AD3E-401B-ACE7-B679F619EAC7}" destId="{67F4C2EB-C9E3-4C4A-A810-1F9B6C55103F}" srcOrd="3" destOrd="0" presId="urn:microsoft.com/office/officeart/2018/2/layout/IconLabelDescriptionList"/>
    <dgm:cxn modelId="{201715C6-3E77-4017-B028-91ACB3E89325}" type="presParOf" srcId="{DC565621-AD3E-401B-ACE7-B679F619EAC7}" destId="{9F0DD0E6-A320-4E0A-AE4E-F4211F6EEA8E}" srcOrd="4" destOrd="0" presId="urn:microsoft.com/office/officeart/2018/2/layout/IconLabelDescriptionList"/>
    <dgm:cxn modelId="{EEC252C5-94FC-4DEF-99B9-2FCB2777FE0C}" type="presParOf" srcId="{01A31BCC-61C0-4B7F-BFC9-A65170B99817}" destId="{6FC3A2C6-AC79-43D3-BD5D-CE8224AEDA05}" srcOrd="3" destOrd="0" presId="urn:microsoft.com/office/officeart/2018/2/layout/IconLabelDescriptionList"/>
    <dgm:cxn modelId="{C7CA5F2D-C5EF-463E-AA13-1D24B54A5341}" type="presParOf" srcId="{01A31BCC-61C0-4B7F-BFC9-A65170B99817}" destId="{50608339-8825-41FA-A6C6-E6D0E45B4CEF}" srcOrd="4" destOrd="0" presId="urn:microsoft.com/office/officeart/2018/2/layout/IconLabelDescriptionList"/>
    <dgm:cxn modelId="{3BA44864-1D8D-4E9B-AE7A-B8167672A184}" type="presParOf" srcId="{50608339-8825-41FA-A6C6-E6D0E45B4CEF}" destId="{B9DEFC9B-B515-421C-9C2F-2F275687CC7D}" srcOrd="0" destOrd="0" presId="urn:microsoft.com/office/officeart/2018/2/layout/IconLabelDescriptionList"/>
    <dgm:cxn modelId="{EA9A273A-F538-4A4B-B977-9C0C2AD47B31}" type="presParOf" srcId="{50608339-8825-41FA-A6C6-E6D0E45B4CEF}" destId="{03242F5B-B4F9-4585-AE43-03F7B1F1B455}" srcOrd="1" destOrd="0" presId="urn:microsoft.com/office/officeart/2018/2/layout/IconLabelDescriptionList"/>
    <dgm:cxn modelId="{3E474C86-D2D2-429A-BED6-001EFAE46616}" type="presParOf" srcId="{50608339-8825-41FA-A6C6-E6D0E45B4CEF}" destId="{2810E170-7439-4F88-A4A3-4E6E48E175BB}" srcOrd="2" destOrd="0" presId="urn:microsoft.com/office/officeart/2018/2/layout/IconLabelDescriptionList"/>
    <dgm:cxn modelId="{E908A5AD-71DF-4A4E-ABF3-5861A6412210}" type="presParOf" srcId="{50608339-8825-41FA-A6C6-E6D0E45B4CEF}" destId="{1B1FFB41-B5E1-41C0-8712-6234D5E35AA4}" srcOrd="3" destOrd="0" presId="urn:microsoft.com/office/officeart/2018/2/layout/IconLabelDescriptionList"/>
    <dgm:cxn modelId="{30CD0177-3E59-4541-B0E1-1C0F942D6860}" type="presParOf" srcId="{50608339-8825-41FA-A6C6-E6D0E45B4CEF}" destId="{4C642319-6747-4479-BCB8-16450EE6D121}" srcOrd="4" destOrd="0" presId="urn:microsoft.com/office/officeart/2018/2/layout/IconLabelDescriptionList"/>
    <dgm:cxn modelId="{2A59512A-BFB5-409A-86DE-C7B43AE78951}" type="presParOf" srcId="{01A31BCC-61C0-4B7F-BFC9-A65170B99817}" destId="{3BF71694-06F4-414F-977B-C580F9BE55B4}" srcOrd="5" destOrd="0" presId="urn:microsoft.com/office/officeart/2018/2/layout/IconLabelDescriptionList"/>
    <dgm:cxn modelId="{10FE35DC-B822-4496-9017-4CA995AA40F4}" type="presParOf" srcId="{01A31BCC-61C0-4B7F-BFC9-A65170B99817}" destId="{B13933E6-594E-41CA-BB78-8C9FB4D62B4C}" srcOrd="6" destOrd="0" presId="urn:microsoft.com/office/officeart/2018/2/layout/IconLabelDescriptionList"/>
    <dgm:cxn modelId="{48408B5B-A38F-4CED-967E-A1AB89F9E366}" type="presParOf" srcId="{B13933E6-594E-41CA-BB78-8C9FB4D62B4C}" destId="{C312752C-A3D6-4DAA-9ADC-0A7941006C74}" srcOrd="0" destOrd="0" presId="urn:microsoft.com/office/officeart/2018/2/layout/IconLabelDescriptionList"/>
    <dgm:cxn modelId="{146E7241-41B3-4754-93D6-2444EAA93DE7}" type="presParOf" srcId="{B13933E6-594E-41CA-BB78-8C9FB4D62B4C}" destId="{201721D8-3B96-4690-B09E-8E2A0FF1B026}" srcOrd="1" destOrd="0" presId="urn:microsoft.com/office/officeart/2018/2/layout/IconLabelDescriptionList"/>
    <dgm:cxn modelId="{7DEDFBCF-13EF-4A25-AF35-6DB7E83FD912}" type="presParOf" srcId="{B13933E6-594E-41CA-BB78-8C9FB4D62B4C}" destId="{A516DF9E-C6EA-46D6-BB2C-BA0DC8E86ED5}" srcOrd="2" destOrd="0" presId="urn:microsoft.com/office/officeart/2018/2/layout/IconLabelDescriptionList"/>
    <dgm:cxn modelId="{C51A5137-CE5D-433A-9649-35BCFA722F58}" type="presParOf" srcId="{B13933E6-594E-41CA-BB78-8C9FB4D62B4C}" destId="{719CF0FF-E893-41E6-AD6F-90EC0930D982}" srcOrd="3" destOrd="0" presId="urn:microsoft.com/office/officeart/2018/2/layout/IconLabelDescriptionList"/>
    <dgm:cxn modelId="{93A13570-0DEB-4998-929E-DC0A7C40A996}" type="presParOf" srcId="{B13933E6-594E-41CA-BB78-8C9FB4D62B4C}" destId="{45AABCEE-EEEC-4E9D-85CF-BBF956BDFD4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81FA5E-5FC2-6841-AA1A-3DD17D4AE2AB}"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AF3D163F-7126-764E-8E5E-444B9A816ECB}">
      <dgm:prSet phldrT="[Text]"/>
      <dgm:spPr/>
      <dgm:t>
        <a:bodyPr/>
        <a:lstStyle/>
        <a:p>
          <a:r>
            <a:rPr lang="en-US"/>
            <a:t>Professional Development</a:t>
          </a:r>
        </a:p>
      </dgm:t>
    </dgm:pt>
    <dgm:pt modelId="{4CAFC983-4630-414D-855A-E62EC61237F7}" type="parTrans" cxnId="{0CE8DD17-B564-7C47-87A4-103AB0504275}">
      <dgm:prSet/>
      <dgm:spPr/>
      <dgm:t>
        <a:bodyPr/>
        <a:lstStyle/>
        <a:p>
          <a:endParaRPr lang="en-US"/>
        </a:p>
      </dgm:t>
    </dgm:pt>
    <dgm:pt modelId="{F8268174-5250-CD41-9CF2-331876C50C9B}" type="sibTrans" cxnId="{0CE8DD17-B564-7C47-87A4-103AB0504275}">
      <dgm:prSet/>
      <dgm:spPr/>
      <dgm:t>
        <a:bodyPr/>
        <a:lstStyle/>
        <a:p>
          <a:endParaRPr lang="en-US"/>
        </a:p>
      </dgm:t>
    </dgm:pt>
    <dgm:pt modelId="{EE44F7B4-DCE6-8B46-99C5-FED30A3B6418}">
      <dgm:prSet phldrT="[Text]" custT="1"/>
      <dgm:spPr/>
      <dgm:t>
        <a:bodyPr/>
        <a:lstStyle/>
        <a:p>
          <a:r>
            <a:rPr lang="en-US" sz="2400"/>
            <a:t>What? Select 1 or 2 practices at a time, based on data</a:t>
          </a:r>
        </a:p>
      </dgm:t>
    </dgm:pt>
    <dgm:pt modelId="{2E21AB86-70CA-E14B-826B-12A41DA9AC39}" type="parTrans" cxnId="{17DD4446-A328-9E47-8573-29AD6456DEFE}">
      <dgm:prSet/>
      <dgm:spPr/>
      <dgm:t>
        <a:bodyPr/>
        <a:lstStyle/>
        <a:p>
          <a:endParaRPr lang="en-US"/>
        </a:p>
      </dgm:t>
    </dgm:pt>
    <dgm:pt modelId="{835E093F-000A-4546-B610-02519A0127EE}" type="sibTrans" cxnId="{17DD4446-A328-9E47-8573-29AD6456DEFE}">
      <dgm:prSet/>
      <dgm:spPr/>
      <dgm:t>
        <a:bodyPr/>
        <a:lstStyle/>
        <a:p>
          <a:endParaRPr lang="en-US"/>
        </a:p>
      </dgm:t>
    </dgm:pt>
    <dgm:pt modelId="{252678D0-6753-FB4D-BFE9-26304248E45F}">
      <dgm:prSet phldrT="[Text]"/>
      <dgm:spPr/>
      <dgm:t>
        <a:bodyPr/>
        <a:lstStyle/>
        <a:p>
          <a:r>
            <a:rPr lang="en-US"/>
            <a:t>Coaching</a:t>
          </a:r>
        </a:p>
      </dgm:t>
    </dgm:pt>
    <dgm:pt modelId="{8246D496-92D0-4143-9055-6AB5D309151B}" type="parTrans" cxnId="{9DA46C84-8871-6B47-BB9C-A0090CF5D3BB}">
      <dgm:prSet/>
      <dgm:spPr/>
      <dgm:t>
        <a:bodyPr/>
        <a:lstStyle/>
        <a:p>
          <a:endParaRPr lang="en-US"/>
        </a:p>
      </dgm:t>
    </dgm:pt>
    <dgm:pt modelId="{DC4F9FCB-DD69-AE48-AFC1-A303C97C8BB9}" type="sibTrans" cxnId="{9DA46C84-8871-6B47-BB9C-A0090CF5D3BB}">
      <dgm:prSet/>
      <dgm:spPr/>
      <dgm:t>
        <a:bodyPr/>
        <a:lstStyle/>
        <a:p>
          <a:endParaRPr lang="en-US"/>
        </a:p>
      </dgm:t>
    </dgm:pt>
    <dgm:pt modelId="{A2485A77-9FA2-0D4D-B45D-EBE8811E13DA}">
      <dgm:prSet phldrT="[Text]" custT="1"/>
      <dgm:spPr/>
      <dgm:t>
        <a:bodyPr/>
        <a:lstStyle/>
        <a:p>
          <a:r>
            <a:rPr lang="en-US" sz="2400"/>
            <a:t>Who? Identify staff with dedicated time to support classroom PBIS practices</a:t>
          </a:r>
        </a:p>
      </dgm:t>
    </dgm:pt>
    <dgm:pt modelId="{85B50414-4360-8D49-B621-38C5AC926BCA}" type="parTrans" cxnId="{D513AF49-1B54-F241-869F-711CB38FB37E}">
      <dgm:prSet/>
      <dgm:spPr/>
      <dgm:t>
        <a:bodyPr/>
        <a:lstStyle/>
        <a:p>
          <a:endParaRPr lang="en-US"/>
        </a:p>
      </dgm:t>
    </dgm:pt>
    <dgm:pt modelId="{2E560D67-1520-9443-A36D-83FCF3D33A02}" type="sibTrans" cxnId="{D513AF49-1B54-F241-869F-711CB38FB37E}">
      <dgm:prSet/>
      <dgm:spPr/>
      <dgm:t>
        <a:bodyPr/>
        <a:lstStyle/>
        <a:p>
          <a:endParaRPr lang="en-US"/>
        </a:p>
      </dgm:t>
    </dgm:pt>
    <dgm:pt modelId="{F4D67E51-7B69-D045-9876-E67524CD3387}">
      <dgm:prSet phldrT="[Text]" custT="1"/>
      <dgm:spPr/>
      <dgm:t>
        <a:bodyPr/>
        <a:lstStyle/>
        <a:p>
          <a:r>
            <a:rPr lang="en-US" sz="2400"/>
            <a:t>How? Support classroom PBIS along with academic coaching support</a:t>
          </a:r>
        </a:p>
      </dgm:t>
    </dgm:pt>
    <dgm:pt modelId="{51806CAA-F222-614B-9368-BBE00BFA6858}" type="parTrans" cxnId="{00054FB8-9529-464D-A586-6D75217F63AF}">
      <dgm:prSet/>
      <dgm:spPr/>
      <dgm:t>
        <a:bodyPr/>
        <a:lstStyle/>
        <a:p>
          <a:endParaRPr lang="en-US"/>
        </a:p>
      </dgm:t>
    </dgm:pt>
    <dgm:pt modelId="{53809B37-7A6F-CF40-90B7-DD19322DA49F}" type="sibTrans" cxnId="{00054FB8-9529-464D-A586-6D75217F63AF}">
      <dgm:prSet/>
      <dgm:spPr/>
      <dgm:t>
        <a:bodyPr/>
        <a:lstStyle/>
        <a:p>
          <a:endParaRPr lang="en-US"/>
        </a:p>
      </dgm:t>
    </dgm:pt>
    <dgm:pt modelId="{8D710809-7F32-F74E-99ED-0FB1D345947B}">
      <dgm:prSet phldrT="[Text]"/>
      <dgm:spPr/>
      <dgm:t>
        <a:bodyPr/>
        <a:lstStyle/>
        <a:p>
          <a:r>
            <a:rPr lang="en-US"/>
            <a:t>Acknowledgement</a:t>
          </a:r>
        </a:p>
      </dgm:t>
    </dgm:pt>
    <dgm:pt modelId="{BC2B4F6B-E82A-A940-AE4F-DB4B492BEC0F}" type="parTrans" cxnId="{AFA22FA2-8E40-B649-88E6-2A0D13BA8310}">
      <dgm:prSet/>
      <dgm:spPr/>
      <dgm:t>
        <a:bodyPr/>
        <a:lstStyle/>
        <a:p>
          <a:endParaRPr lang="en-US"/>
        </a:p>
      </dgm:t>
    </dgm:pt>
    <dgm:pt modelId="{F492AEAA-C86C-3248-A130-A9C04D7D2281}" type="sibTrans" cxnId="{AFA22FA2-8E40-B649-88E6-2A0D13BA8310}">
      <dgm:prSet/>
      <dgm:spPr/>
      <dgm:t>
        <a:bodyPr/>
        <a:lstStyle/>
        <a:p>
          <a:endParaRPr lang="en-US"/>
        </a:p>
      </dgm:t>
    </dgm:pt>
    <dgm:pt modelId="{2AE39D6C-6906-AC49-9DBB-47CBD8A315BF}">
      <dgm:prSet phldrT="[Text]" custT="1"/>
      <dgm:spPr/>
      <dgm:t>
        <a:bodyPr/>
        <a:lstStyle/>
        <a:p>
          <a:r>
            <a:rPr lang="en-US" sz="2400"/>
            <a:t>Implementation and outcome data are shared &amp; reviewed with staff and progress is recognized and celebrated</a:t>
          </a:r>
        </a:p>
      </dgm:t>
    </dgm:pt>
    <dgm:pt modelId="{B305603B-D04A-5E4C-83E1-D9A741232EFE}" type="parTrans" cxnId="{FB14FA07-CFCE-0243-9077-477CE4242A27}">
      <dgm:prSet/>
      <dgm:spPr/>
      <dgm:t>
        <a:bodyPr/>
        <a:lstStyle/>
        <a:p>
          <a:endParaRPr lang="en-US"/>
        </a:p>
      </dgm:t>
    </dgm:pt>
    <dgm:pt modelId="{B02AFD32-804F-8A49-B1A2-9AC2BB4F26F8}" type="sibTrans" cxnId="{FB14FA07-CFCE-0243-9077-477CE4242A27}">
      <dgm:prSet/>
      <dgm:spPr/>
      <dgm:t>
        <a:bodyPr/>
        <a:lstStyle/>
        <a:p>
          <a:endParaRPr lang="en-US"/>
        </a:p>
      </dgm:t>
    </dgm:pt>
    <dgm:pt modelId="{360444DD-B3A5-134F-BA3E-E66A53675651}">
      <dgm:prSet phldrT="[Text]" custT="1"/>
      <dgm:spPr/>
      <dgm:t>
        <a:bodyPr/>
        <a:lstStyle/>
        <a:p>
          <a:r>
            <a:rPr lang="en-US" sz="2400"/>
            <a:t>When? Set time aside at staff, grade level, or PLC meetings to discuss &amp; problem solve</a:t>
          </a:r>
        </a:p>
      </dgm:t>
    </dgm:pt>
    <dgm:pt modelId="{CAAC6789-26E3-1F43-9220-B051910F3E39}" type="parTrans" cxnId="{BB3359DF-7AE2-9040-AAFE-E9F73E6A82EA}">
      <dgm:prSet/>
      <dgm:spPr/>
      <dgm:t>
        <a:bodyPr/>
        <a:lstStyle/>
        <a:p>
          <a:endParaRPr lang="en-US"/>
        </a:p>
      </dgm:t>
    </dgm:pt>
    <dgm:pt modelId="{DFEC978E-54AD-8E4F-8C11-14D1F69C6735}" type="sibTrans" cxnId="{BB3359DF-7AE2-9040-AAFE-E9F73E6A82EA}">
      <dgm:prSet/>
      <dgm:spPr/>
      <dgm:t>
        <a:bodyPr/>
        <a:lstStyle/>
        <a:p>
          <a:endParaRPr lang="en-US"/>
        </a:p>
      </dgm:t>
    </dgm:pt>
    <dgm:pt modelId="{5E946128-84F6-3F41-954C-08FD47F57E0E}" type="pres">
      <dgm:prSet presAssocID="{6381FA5E-5FC2-6841-AA1A-3DD17D4AE2AB}" presName="Name0" presStyleCnt="0">
        <dgm:presLayoutVars>
          <dgm:dir/>
          <dgm:animLvl val="lvl"/>
          <dgm:resizeHandles val="exact"/>
        </dgm:presLayoutVars>
      </dgm:prSet>
      <dgm:spPr/>
    </dgm:pt>
    <dgm:pt modelId="{35B8217C-C241-D34E-AA5A-60491698108D}" type="pres">
      <dgm:prSet presAssocID="{AF3D163F-7126-764E-8E5E-444B9A816ECB}" presName="composite" presStyleCnt="0"/>
      <dgm:spPr/>
    </dgm:pt>
    <dgm:pt modelId="{A52E8865-90F4-E246-96C5-8F1A6D42C741}" type="pres">
      <dgm:prSet presAssocID="{AF3D163F-7126-764E-8E5E-444B9A816ECB}" presName="parTx" presStyleLbl="alignNode1" presStyleIdx="0" presStyleCnt="3">
        <dgm:presLayoutVars>
          <dgm:chMax val="0"/>
          <dgm:chPref val="0"/>
          <dgm:bulletEnabled val="1"/>
        </dgm:presLayoutVars>
      </dgm:prSet>
      <dgm:spPr/>
    </dgm:pt>
    <dgm:pt modelId="{F04EF162-60D7-9349-A63C-98E54005DF7D}" type="pres">
      <dgm:prSet presAssocID="{AF3D163F-7126-764E-8E5E-444B9A816ECB}" presName="desTx" presStyleLbl="alignAccFollowNode1" presStyleIdx="0" presStyleCnt="3">
        <dgm:presLayoutVars>
          <dgm:bulletEnabled val="1"/>
        </dgm:presLayoutVars>
      </dgm:prSet>
      <dgm:spPr/>
    </dgm:pt>
    <dgm:pt modelId="{92A2AC9C-F58A-5747-AF8D-EC78DBF81EB2}" type="pres">
      <dgm:prSet presAssocID="{F8268174-5250-CD41-9CF2-331876C50C9B}" presName="space" presStyleCnt="0"/>
      <dgm:spPr/>
    </dgm:pt>
    <dgm:pt modelId="{734D9487-EFD4-0D47-913D-8F3BD88F1A12}" type="pres">
      <dgm:prSet presAssocID="{252678D0-6753-FB4D-BFE9-26304248E45F}" presName="composite" presStyleCnt="0"/>
      <dgm:spPr/>
    </dgm:pt>
    <dgm:pt modelId="{DB732804-7195-A64E-B5DF-926EBEBD028F}" type="pres">
      <dgm:prSet presAssocID="{252678D0-6753-FB4D-BFE9-26304248E45F}" presName="parTx" presStyleLbl="alignNode1" presStyleIdx="1" presStyleCnt="3">
        <dgm:presLayoutVars>
          <dgm:chMax val="0"/>
          <dgm:chPref val="0"/>
          <dgm:bulletEnabled val="1"/>
        </dgm:presLayoutVars>
      </dgm:prSet>
      <dgm:spPr/>
    </dgm:pt>
    <dgm:pt modelId="{B49860B8-57AD-7E48-B77F-CE78790CAF35}" type="pres">
      <dgm:prSet presAssocID="{252678D0-6753-FB4D-BFE9-26304248E45F}" presName="desTx" presStyleLbl="alignAccFollowNode1" presStyleIdx="1" presStyleCnt="3">
        <dgm:presLayoutVars>
          <dgm:bulletEnabled val="1"/>
        </dgm:presLayoutVars>
      </dgm:prSet>
      <dgm:spPr/>
    </dgm:pt>
    <dgm:pt modelId="{ED114A26-4F56-4645-9296-CF2DB2AAC5FB}" type="pres">
      <dgm:prSet presAssocID="{DC4F9FCB-DD69-AE48-AFC1-A303C97C8BB9}" presName="space" presStyleCnt="0"/>
      <dgm:spPr/>
    </dgm:pt>
    <dgm:pt modelId="{78F5ECFD-0A80-BF47-B17B-C3BAFB48E4C8}" type="pres">
      <dgm:prSet presAssocID="{8D710809-7F32-F74E-99ED-0FB1D345947B}" presName="composite" presStyleCnt="0"/>
      <dgm:spPr/>
    </dgm:pt>
    <dgm:pt modelId="{D8A071FF-482B-444D-905D-CD556FF1A54D}" type="pres">
      <dgm:prSet presAssocID="{8D710809-7F32-F74E-99ED-0FB1D345947B}" presName="parTx" presStyleLbl="alignNode1" presStyleIdx="2" presStyleCnt="3">
        <dgm:presLayoutVars>
          <dgm:chMax val="0"/>
          <dgm:chPref val="0"/>
          <dgm:bulletEnabled val="1"/>
        </dgm:presLayoutVars>
      </dgm:prSet>
      <dgm:spPr/>
    </dgm:pt>
    <dgm:pt modelId="{49C8EEA8-2171-6E44-B113-F49DD1E22352}" type="pres">
      <dgm:prSet presAssocID="{8D710809-7F32-F74E-99ED-0FB1D345947B}" presName="desTx" presStyleLbl="alignAccFollowNode1" presStyleIdx="2" presStyleCnt="3">
        <dgm:presLayoutVars>
          <dgm:bulletEnabled val="1"/>
        </dgm:presLayoutVars>
      </dgm:prSet>
      <dgm:spPr/>
    </dgm:pt>
  </dgm:ptLst>
  <dgm:cxnLst>
    <dgm:cxn modelId="{FB14FA07-CFCE-0243-9077-477CE4242A27}" srcId="{8D710809-7F32-F74E-99ED-0FB1D345947B}" destId="{2AE39D6C-6906-AC49-9DBB-47CBD8A315BF}" srcOrd="0" destOrd="0" parTransId="{B305603B-D04A-5E4C-83E1-D9A741232EFE}" sibTransId="{B02AFD32-804F-8A49-B1A2-9AC2BB4F26F8}"/>
    <dgm:cxn modelId="{0CE8DD17-B564-7C47-87A4-103AB0504275}" srcId="{6381FA5E-5FC2-6841-AA1A-3DD17D4AE2AB}" destId="{AF3D163F-7126-764E-8E5E-444B9A816ECB}" srcOrd="0" destOrd="0" parTransId="{4CAFC983-4630-414D-855A-E62EC61237F7}" sibTransId="{F8268174-5250-CD41-9CF2-331876C50C9B}"/>
    <dgm:cxn modelId="{45E9B933-4DB5-2F4B-9A53-2D4B185BD7CB}" type="presOf" srcId="{F4D67E51-7B69-D045-9876-E67524CD3387}" destId="{B49860B8-57AD-7E48-B77F-CE78790CAF35}" srcOrd="0" destOrd="1" presId="urn:microsoft.com/office/officeart/2005/8/layout/hList1"/>
    <dgm:cxn modelId="{309A4E36-F74A-9644-810B-7D98F80E3013}" type="presOf" srcId="{AF3D163F-7126-764E-8E5E-444B9A816ECB}" destId="{A52E8865-90F4-E246-96C5-8F1A6D42C741}" srcOrd="0" destOrd="0" presId="urn:microsoft.com/office/officeart/2005/8/layout/hList1"/>
    <dgm:cxn modelId="{59D1E936-806B-1849-8F5B-8736A61931E0}" type="presOf" srcId="{252678D0-6753-FB4D-BFE9-26304248E45F}" destId="{DB732804-7195-A64E-B5DF-926EBEBD028F}" srcOrd="0" destOrd="0" presId="urn:microsoft.com/office/officeart/2005/8/layout/hList1"/>
    <dgm:cxn modelId="{17DD4446-A328-9E47-8573-29AD6456DEFE}" srcId="{AF3D163F-7126-764E-8E5E-444B9A816ECB}" destId="{EE44F7B4-DCE6-8B46-99C5-FED30A3B6418}" srcOrd="0" destOrd="0" parTransId="{2E21AB86-70CA-E14B-826B-12A41DA9AC39}" sibTransId="{835E093F-000A-4546-B610-02519A0127EE}"/>
    <dgm:cxn modelId="{D513AF49-1B54-F241-869F-711CB38FB37E}" srcId="{252678D0-6753-FB4D-BFE9-26304248E45F}" destId="{A2485A77-9FA2-0D4D-B45D-EBE8811E13DA}" srcOrd="0" destOrd="0" parTransId="{85B50414-4360-8D49-B621-38C5AC926BCA}" sibTransId="{2E560D67-1520-9443-A36D-83FCF3D33A02}"/>
    <dgm:cxn modelId="{6B7D236A-0EC7-E349-B4CB-8E976B9A94E0}" type="presOf" srcId="{360444DD-B3A5-134F-BA3E-E66A53675651}" destId="{F04EF162-60D7-9349-A63C-98E54005DF7D}" srcOrd="0" destOrd="1" presId="urn:microsoft.com/office/officeart/2005/8/layout/hList1"/>
    <dgm:cxn modelId="{003D4954-3A6C-9C47-BBCE-57698F9CB200}" type="presOf" srcId="{A2485A77-9FA2-0D4D-B45D-EBE8811E13DA}" destId="{B49860B8-57AD-7E48-B77F-CE78790CAF35}" srcOrd="0" destOrd="0" presId="urn:microsoft.com/office/officeart/2005/8/layout/hList1"/>
    <dgm:cxn modelId="{9DA46C84-8871-6B47-BB9C-A0090CF5D3BB}" srcId="{6381FA5E-5FC2-6841-AA1A-3DD17D4AE2AB}" destId="{252678D0-6753-FB4D-BFE9-26304248E45F}" srcOrd="1" destOrd="0" parTransId="{8246D496-92D0-4143-9055-6AB5D309151B}" sibTransId="{DC4F9FCB-DD69-AE48-AFC1-A303C97C8BB9}"/>
    <dgm:cxn modelId="{AFA22FA2-8E40-B649-88E6-2A0D13BA8310}" srcId="{6381FA5E-5FC2-6841-AA1A-3DD17D4AE2AB}" destId="{8D710809-7F32-F74E-99ED-0FB1D345947B}" srcOrd="2" destOrd="0" parTransId="{BC2B4F6B-E82A-A940-AE4F-DB4B492BEC0F}" sibTransId="{F492AEAA-C86C-3248-A130-A9C04D7D2281}"/>
    <dgm:cxn modelId="{2D2E11A9-AC2F-9F4A-8B70-1D1B2466F32C}" type="presOf" srcId="{EE44F7B4-DCE6-8B46-99C5-FED30A3B6418}" destId="{F04EF162-60D7-9349-A63C-98E54005DF7D}" srcOrd="0" destOrd="0" presId="urn:microsoft.com/office/officeart/2005/8/layout/hList1"/>
    <dgm:cxn modelId="{74F2DCAE-2A8E-C641-8F40-12FB3429811A}" type="presOf" srcId="{2AE39D6C-6906-AC49-9DBB-47CBD8A315BF}" destId="{49C8EEA8-2171-6E44-B113-F49DD1E22352}" srcOrd="0" destOrd="0" presId="urn:microsoft.com/office/officeart/2005/8/layout/hList1"/>
    <dgm:cxn modelId="{00054FB8-9529-464D-A586-6D75217F63AF}" srcId="{252678D0-6753-FB4D-BFE9-26304248E45F}" destId="{F4D67E51-7B69-D045-9876-E67524CD3387}" srcOrd="1" destOrd="0" parTransId="{51806CAA-F222-614B-9368-BBE00BFA6858}" sibTransId="{53809B37-7A6F-CF40-90B7-DD19322DA49F}"/>
    <dgm:cxn modelId="{F85756C5-50DB-E941-A2A7-5967FDCC2E28}" type="presOf" srcId="{6381FA5E-5FC2-6841-AA1A-3DD17D4AE2AB}" destId="{5E946128-84F6-3F41-954C-08FD47F57E0E}" srcOrd="0" destOrd="0" presId="urn:microsoft.com/office/officeart/2005/8/layout/hList1"/>
    <dgm:cxn modelId="{BB3359DF-7AE2-9040-AAFE-E9F73E6A82EA}" srcId="{AF3D163F-7126-764E-8E5E-444B9A816ECB}" destId="{360444DD-B3A5-134F-BA3E-E66A53675651}" srcOrd="1" destOrd="0" parTransId="{CAAC6789-26E3-1F43-9220-B051910F3E39}" sibTransId="{DFEC978E-54AD-8E4F-8C11-14D1F69C6735}"/>
    <dgm:cxn modelId="{655C7FF3-B712-1442-B40F-5ED53657213B}" type="presOf" srcId="{8D710809-7F32-F74E-99ED-0FB1D345947B}" destId="{D8A071FF-482B-444D-905D-CD556FF1A54D}" srcOrd="0" destOrd="0" presId="urn:microsoft.com/office/officeart/2005/8/layout/hList1"/>
    <dgm:cxn modelId="{792B6EC6-3CA9-6F43-8FB7-915839C85487}" type="presParOf" srcId="{5E946128-84F6-3F41-954C-08FD47F57E0E}" destId="{35B8217C-C241-D34E-AA5A-60491698108D}" srcOrd="0" destOrd="0" presId="urn:microsoft.com/office/officeart/2005/8/layout/hList1"/>
    <dgm:cxn modelId="{DF9B0F33-9B98-7441-A01A-995E7CFDC5B6}" type="presParOf" srcId="{35B8217C-C241-D34E-AA5A-60491698108D}" destId="{A52E8865-90F4-E246-96C5-8F1A6D42C741}" srcOrd="0" destOrd="0" presId="urn:microsoft.com/office/officeart/2005/8/layout/hList1"/>
    <dgm:cxn modelId="{D7608A26-992E-B14F-8445-A1A25AD4075F}" type="presParOf" srcId="{35B8217C-C241-D34E-AA5A-60491698108D}" destId="{F04EF162-60D7-9349-A63C-98E54005DF7D}" srcOrd="1" destOrd="0" presId="urn:microsoft.com/office/officeart/2005/8/layout/hList1"/>
    <dgm:cxn modelId="{62EF03C3-16A1-1846-A962-D0CAC2A8DCAF}" type="presParOf" srcId="{5E946128-84F6-3F41-954C-08FD47F57E0E}" destId="{92A2AC9C-F58A-5747-AF8D-EC78DBF81EB2}" srcOrd="1" destOrd="0" presId="urn:microsoft.com/office/officeart/2005/8/layout/hList1"/>
    <dgm:cxn modelId="{80CE1213-0257-2148-B6C2-7484FFF70FAE}" type="presParOf" srcId="{5E946128-84F6-3F41-954C-08FD47F57E0E}" destId="{734D9487-EFD4-0D47-913D-8F3BD88F1A12}" srcOrd="2" destOrd="0" presId="urn:microsoft.com/office/officeart/2005/8/layout/hList1"/>
    <dgm:cxn modelId="{5DFE000B-494E-C740-A62D-047A582C2345}" type="presParOf" srcId="{734D9487-EFD4-0D47-913D-8F3BD88F1A12}" destId="{DB732804-7195-A64E-B5DF-926EBEBD028F}" srcOrd="0" destOrd="0" presId="urn:microsoft.com/office/officeart/2005/8/layout/hList1"/>
    <dgm:cxn modelId="{B8692731-AF30-9B43-AEA5-0AD459DBFE45}" type="presParOf" srcId="{734D9487-EFD4-0D47-913D-8F3BD88F1A12}" destId="{B49860B8-57AD-7E48-B77F-CE78790CAF35}" srcOrd="1" destOrd="0" presId="urn:microsoft.com/office/officeart/2005/8/layout/hList1"/>
    <dgm:cxn modelId="{F57D3569-D9DC-0B47-AA9F-B0F83206485C}" type="presParOf" srcId="{5E946128-84F6-3F41-954C-08FD47F57E0E}" destId="{ED114A26-4F56-4645-9296-CF2DB2AAC5FB}" srcOrd="3" destOrd="0" presId="urn:microsoft.com/office/officeart/2005/8/layout/hList1"/>
    <dgm:cxn modelId="{F6122ED0-D40A-B749-A7C0-2A489B355A8A}" type="presParOf" srcId="{5E946128-84F6-3F41-954C-08FD47F57E0E}" destId="{78F5ECFD-0A80-BF47-B17B-C3BAFB48E4C8}" srcOrd="4" destOrd="0" presId="urn:microsoft.com/office/officeart/2005/8/layout/hList1"/>
    <dgm:cxn modelId="{872A9923-0502-9E49-B2F0-C87DE9F470A9}" type="presParOf" srcId="{78F5ECFD-0A80-BF47-B17B-C3BAFB48E4C8}" destId="{D8A071FF-482B-444D-905D-CD556FF1A54D}" srcOrd="0" destOrd="0" presId="urn:microsoft.com/office/officeart/2005/8/layout/hList1"/>
    <dgm:cxn modelId="{BF1A8028-B00C-854C-B64F-9BD01ABDE1BD}" type="presParOf" srcId="{78F5ECFD-0A80-BF47-B17B-C3BAFB48E4C8}" destId="{49C8EEA8-2171-6E44-B113-F49DD1E223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custT="1"/>
      <dgm:spPr/>
      <dgm:t>
        <a:bodyPr/>
        <a:lstStyle/>
        <a:p>
          <a:r>
            <a:rPr lang="en-US" sz="2000" b="0" dirty="0">
              <a:latin typeface="+mn-lt"/>
            </a:rPr>
            <a:t>Team time</a:t>
          </a:r>
          <a:endParaRPr lang="en-US" sz="2000" b="0" i="0" dirty="0">
            <a:latin typeface="+mn-lt"/>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custT="1"/>
      <dgm:spPr/>
      <dgm:t>
        <a:bodyPr/>
        <a:lstStyle/>
        <a:p>
          <a:r>
            <a:rPr lang="en-US" sz="2400" b="0" i="0" dirty="0"/>
            <a:t>Team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custT="1"/>
      <dgm:spPr>
        <a:solidFill>
          <a:srgbClr val="B7DEF4"/>
        </a:solidFill>
      </dgm:spPr>
      <dgm:t>
        <a:bodyPr/>
        <a:lstStyle/>
        <a:p>
          <a:r>
            <a:rPr lang="en-US" sz="2800" b="1" i="0" dirty="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05206EE6-8D23-EB4D-98ED-ACBD0E675EF3}">
      <dgm:prSet custT="1"/>
      <dgm:spPr/>
      <dgm:t>
        <a:bodyPr/>
        <a:lstStyle/>
        <a:p>
          <a:pPr rtl="0"/>
          <a:r>
            <a:rPr lang="en-US" sz="2000" dirty="0">
              <a:latin typeface="+mn-lt"/>
            </a:rPr>
            <a:t>Classroom PBIS Systems to Support</a:t>
          </a:r>
        </a:p>
      </dgm:t>
    </dgm:pt>
    <dgm:pt modelId="{B02EAB75-C4CC-924E-8A10-BF8FE225B0E2}" type="parTrans" cxnId="{597D2F96-B703-8549-ACB1-E757367FB84E}">
      <dgm:prSet/>
      <dgm:spPr/>
      <dgm:t>
        <a:bodyPr/>
        <a:lstStyle/>
        <a:p>
          <a:endParaRPr lang="en-US"/>
        </a:p>
      </dgm:t>
    </dgm:pt>
    <dgm:pt modelId="{D7040651-B945-2643-80DA-667522DB8DA5}" type="sibTrans" cxnId="{597D2F96-B703-8549-ACB1-E757367FB84E}">
      <dgm:prSet/>
      <dgm:spPr/>
      <dgm:t>
        <a:bodyPr/>
        <a:lstStyle/>
        <a:p>
          <a:endParaRPr lang="en-US"/>
        </a:p>
      </dgm:t>
    </dgm:pt>
    <dgm:pt modelId="{37F9031E-3575-954C-884B-455C5F360FA0}">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Identify a goal for this year’s PBIS implementation and add to your action plan</a:t>
          </a:r>
        </a:p>
      </dgm:t>
    </dgm:pt>
    <dgm:pt modelId="{2084D932-D90C-CB4D-89A7-29511A790757}" type="parTrans" cxnId="{76F569ED-F319-E34D-9265-3FF92ECC07FA}">
      <dgm:prSet/>
      <dgm:spPr/>
      <dgm:t>
        <a:bodyPr/>
        <a:lstStyle/>
        <a:p>
          <a:endParaRPr lang="en-US"/>
        </a:p>
      </dgm:t>
    </dgm:pt>
    <dgm:pt modelId="{F98E0B3D-6701-714E-AEEB-E1A03E5FEBC3}" type="sibTrans" cxnId="{76F569ED-F319-E34D-9265-3FF92ECC07FA}">
      <dgm:prSet/>
      <dgm:spPr/>
      <dgm:t>
        <a:bodyPr/>
        <a:lstStyle/>
        <a:p>
          <a:endParaRPr lang="en-US"/>
        </a:p>
      </dgm:t>
    </dgm:pt>
    <dgm:pt modelId="{9CE68780-8809-4B52-A5E4-CA8DA04E541D}">
      <dgm:prSet phldr="0" custT="1"/>
      <dgm:spPr/>
      <dgm:t>
        <a:bodyPr/>
        <a:lstStyle/>
        <a:p>
          <a:pPr rtl="0"/>
          <a:r>
            <a:rPr lang="en-US" sz="2000" dirty="0">
              <a:latin typeface="+mn-lt"/>
            </a:rPr>
            <a:t>Sharing: Logic Model</a:t>
          </a:r>
        </a:p>
      </dgm:t>
    </dgm:pt>
    <dgm:pt modelId="{68F6DAA2-F5ED-4964-AEDA-F884FE5A9523}" type="parTrans" cxnId="{8DB83F5A-79E6-445E-BD7E-D767DE48221B}">
      <dgm:prSet/>
      <dgm:spPr/>
      <dgm:t>
        <a:bodyPr/>
        <a:lstStyle/>
        <a:p>
          <a:endParaRPr lang="en-US"/>
        </a:p>
      </dgm:t>
    </dgm:pt>
    <dgm:pt modelId="{59C5947E-129E-4E0A-9A09-40B3D8E95C88}" type="sibTrans" cxnId="{8DB83F5A-79E6-445E-BD7E-D767DE48221B}">
      <dgm:prSet/>
      <dgm:spPr/>
      <dgm:t>
        <a:bodyPr/>
        <a:lstStyle/>
        <a:p>
          <a:endParaRPr lang="en-US"/>
        </a:p>
      </dgm:t>
    </dgm:pt>
    <dgm:pt modelId="{650E7201-AFFE-406D-BC25-7EDF0149777A}">
      <dgm:prSet phldr="0" custT="1"/>
      <dgm:spPr/>
      <dgm:t>
        <a:bodyPr/>
        <a:lstStyle/>
        <a:p>
          <a:pPr rtl="0"/>
          <a:r>
            <a:rPr lang="en-US" sz="2000" dirty="0">
              <a:latin typeface="+mn-lt"/>
            </a:rPr>
            <a:t>Evaluation Plan</a:t>
          </a:r>
        </a:p>
      </dgm:t>
    </dgm:pt>
    <dgm:pt modelId="{A107563B-BA9B-49EF-9252-2203CF063574}" type="parTrans" cxnId="{2E9ED5E8-C668-4EA7-8EB8-A8012F12F689}">
      <dgm:prSet/>
      <dgm:spPr/>
      <dgm:t>
        <a:bodyPr/>
        <a:lstStyle/>
        <a:p>
          <a:endParaRPr lang="en-US"/>
        </a:p>
      </dgm:t>
    </dgm:pt>
    <dgm:pt modelId="{64DF7F50-403D-4095-80ED-984334860342}" type="sibTrans" cxnId="{2E9ED5E8-C668-4EA7-8EB8-A8012F12F689}">
      <dgm:prSet/>
      <dgm:spPr/>
      <dgm:t>
        <a:bodyPr/>
        <a:lstStyle/>
        <a:p>
          <a:endParaRPr lang="en-US"/>
        </a:p>
      </dgm:t>
    </dgm:pt>
    <dgm:pt modelId="{3DB89C56-47D1-4D20-9630-AFA50D963EAE}">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Review TFI results from last year and update your action plan for this year.</a:t>
          </a:r>
        </a:p>
      </dgm:t>
    </dgm:pt>
    <dgm:pt modelId="{45B28D9A-0265-4444-BF07-64C53F3F143C}" type="parTrans" cxnId="{FB0F4C5B-8B4F-452A-82B0-D7F474515E1C}">
      <dgm:prSet/>
      <dgm:spPr/>
      <dgm:t>
        <a:bodyPr/>
        <a:lstStyle/>
        <a:p>
          <a:endParaRPr lang="en-US"/>
        </a:p>
      </dgm:t>
    </dgm:pt>
    <dgm:pt modelId="{5F32CEE9-D6E5-4E48-B97C-2FE26B9274CA}" type="sibTrans" cxnId="{FB0F4C5B-8B4F-452A-82B0-D7F474515E1C}">
      <dgm:prSet/>
      <dgm:spPr/>
      <dgm:t>
        <a:bodyPr/>
        <a:lstStyle/>
        <a:p>
          <a:endParaRPr lang="en-US"/>
        </a:p>
      </dgm:t>
    </dgm:pt>
    <dgm:pt modelId="{F75C04D7-3C56-4E3E-9E18-E962AAA8E0A2}">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Plan how your team will support Classroom PBIS practices across your building.</a:t>
          </a:r>
        </a:p>
      </dgm:t>
    </dgm:pt>
    <dgm:pt modelId="{2F0CFE89-5573-4890-B6FE-72E5651043B9}" type="parTrans" cxnId="{EA06431C-D8AD-4C11-9213-D62850D63799}">
      <dgm:prSet/>
      <dgm:spPr/>
      <dgm:t>
        <a:bodyPr/>
        <a:lstStyle/>
        <a:p>
          <a:endParaRPr lang="en-US"/>
        </a:p>
      </dgm:t>
    </dgm:pt>
    <dgm:pt modelId="{4B748B8A-79B9-4572-A3D2-99B3EA0AD5EE}" type="sibTrans" cxnId="{EA06431C-D8AD-4C11-9213-D62850D63799}">
      <dgm:prSet/>
      <dgm:spPr/>
      <dgm:t>
        <a:bodyPr/>
        <a:lstStyle/>
        <a:p>
          <a:endParaRPr lang="en-US"/>
        </a:p>
      </dgm:t>
    </dgm:pt>
    <dgm:pt modelId="{9B13CA9D-927F-4010-B174-E0DC243BA8E8}">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1" i="0" dirty="0"/>
            <a:t> Share your evaluation plan for PBIS implementation. – Google Folder</a:t>
          </a:r>
        </a:p>
      </dgm:t>
    </dgm:pt>
    <dgm:pt modelId="{6D2A5D22-475D-4097-84D2-2798DA462F2C}" type="parTrans" cxnId="{261F4779-118B-4933-A68C-310582788157}">
      <dgm:prSet/>
      <dgm:spPr/>
      <dgm:t>
        <a:bodyPr/>
        <a:lstStyle/>
        <a:p>
          <a:endParaRPr lang="en-US"/>
        </a:p>
      </dgm:t>
    </dgm:pt>
    <dgm:pt modelId="{4EC4EF6D-6729-4A78-8AAE-FFC7D6A4AB29}" type="sibTrans" cxnId="{261F4779-118B-4933-A68C-310582788157}">
      <dgm:prSet/>
      <dgm:spPr/>
      <dgm:t>
        <a:bodyPr/>
        <a:lstStyle/>
        <a:p>
          <a:endParaRPr lang="en-US"/>
        </a:p>
      </dgm:t>
    </dgm:pt>
    <dgm:pt modelId="{61F6161B-D047-4CC8-9860-BB63F21D4EFE}">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1" i="0" dirty="0">
              <a:latin typeface="Arial"/>
            </a:rPr>
            <a:t> Share Updated Action Plan with Goal Statement. – Google Folder</a:t>
          </a:r>
          <a:endParaRPr lang="en-US" sz="2000" b="0" i="0" dirty="0"/>
        </a:p>
      </dgm:t>
    </dgm:pt>
    <dgm:pt modelId="{28586514-B1DB-4393-A1FF-C243C9EC67BF}" type="parTrans" cxnId="{2F528128-AF79-451E-8AC0-A8259F42FE74}">
      <dgm:prSet/>
      <dgm:spPr/>
      <dgm:t>
        <a:bodyPr/>
        <a:lstStyle/>
        <a:p>
          <a:endParaRPr lang="en-US"/>
        </a:p>
      </dgm:t>
    </dgm:pt>
    <dgm:pt modelId="{9863A3FA-5AC7-4591-A552-86CB7E562058}" type="sibTrans" cxnId="{2F528128-AF79-451E-8AC0-A8259F42FE74}">
      <dgm:prSet/>
      <dgm:spPr/>
      <dgm:t>
        <a:bodyPr/>
        <a:lstStyle/>
        <a:p>
          <a:endParaRPr lang="en-US"/>
        </a:p>
      </dgm:t>
    </dgm:pt>
    <dgm:pt modelId="{5AF3C298-534A-47E6-B6FB-DFF93F3902FF}">
      <dgm:prSet phldr="0" custT="1"/>
      <dgm:spPr/>
      <dgm:t>
        <a:bodyPr/>
        <a:lstStyle/>
        <a:p>
          <a:pPr rtl="0"/>
          <a:r>
            <a:rPr lang="en-US" sz="2000" dirty="0">
              <a:latin typeface="+mn-lt"/>
            </a:rPr>
            <a:t>Sustainability Factors</a:t>
          </a:r>
        </a:p>
      </dgm:t>
    </dgm:pt>
    <dgm:pt modelId="{DB3F35E3-AC5C-4E4B-A9D8-DC023B452026}" type="parTrans" cxnId="{2F5E4A9F-9AE6-47F0-88A7-23D3AA17A526}">
      <dgm:prSet/>
      <dgm:spPr/>
      <dgm:t>
        <a:bodyPr/>
        <a:lstStyle/>
        <a:p>
          <a:endParaRPr lang="en-US"/>
        </a:p>
      </dgm:t>
    </dgm:pt>
    <dgm:pt modelId="{3926E6BD-5BBB-41EC-A031-C6FA8CA5E948}" type="sibTrans" cxnId="{2F5E4A9F-9AE6-47F0-88A7-23D3AA17A526}">
      <dgm:prSet/>
      <dgm:spPr/>
      <dgm:t>
        <a:bodyPr/>
        <a:lstStyle/>
        <a:p>
          <a:endParaRPr lang="en-US"/>
        </a:p>
      </dgm:t>
    </dgm:pt>
    <dgm:pt modelId="{9BC8652E-1014-488B-92E8-D9D8A96062DE}">
      <dgm:prSet phldr="0" custT="1"/>
      <dgm:spPr/>
      <dgm:t>
        <a:bodyPr/>
        <a:lstStyle/>
        <a:p>
          <a:pPr rtl="0"/>
          <a:r>
            <a:rPr lang="en-US" sz="2000" dirty="0">
              <a:latin typeface="+mn-lt"/>
            </a:rPr>
            <a:t>Goal Setting</a:t>
          </a:r>
        </a:p>
      </dgm:t>
    </dgm:pt>
    <dgm:pt modelId="{EDC4CCE3-4CD4-4B86-A7C1-26C1F23D749C}" type="parTrans" cxnId="{96F597FB-D7C6-4314-923F-B220CA64A0E8}">
      <dgm:prSet/>
      <dgm:spPr/>
      <dgm:t>
        <a:bodyPr/>
        <a:lstStyle/>
        <a:p>
          <a:endParaRPr lang="en-US"/>
        </a:p>
      </dgm:t>
    </dgm:pt>
    <dgm:pt modelId="{F687405E-86D4-4F43-8880-23CAC1328EF5}" type="sibTrans" cxnId="{96F597FB-D7C6-4314-923F-B220CA64A0E8}">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dgm:presLayoutVars>
          <dgm:bulletEnabled val="1"/>
        </dgm:presLayoutVars>
      </dgm:prSet>
      <dgm:spPr/>
    </dgm:pt>
  </dgm:ptLst>
  <dgm:cxnLst>
    <dgm:cxn modelId="{CFA36605-B483-445C-89DB-7C5A5F0F44E2}" srcId="{139B28B7-98AE-2442-8242-E675E9F54483}" destId="{76937503-7550-41B3-8D88-C860E600B4A5}" srcOrd="0" destOrd="0" parTransId="{CB879ED8-C3F0-4B59-B2E3-178A8DD63439}" sibTransId="{D7118AEF-A539-46B0-983D-619275A2AEA0}"/>
    <dgm:cxn modelId="{DD92A817-E634-4FC0-B485-521A471731D0}" type="presOf" srcId="{F75C04D7-3C56-4E3E-9E18-E962AAA8E0A2}" destId="{AD7E4922-BE98-4A00-8CC9-8C067984A0AA}" srcOrd="0" destOrd="2" presId="urn:microsoft.com/office/officeart/2005/8/layout/list1"/>
    <dgm:cxn modelId="{EA06431C-D8AD-4C11-9213-D62850D63799}" srcId="{9E770DC0-ADC3-6F49-9603-390041B9028C}" destId="{F75C04D7-3C56-4E3E-9E18-E962AAA8E0A2}" srcOrd="2" destOrd="0" parTransId="{2F0CFE89-5573-4890-B6FE-72E5651043B9}" sibTransId="{4B748B8A-79B9-4572-A3D2-99B3EA0AD5EE}"/>
    <dgm:cxn modelId="{3317031D-854D-490C-B762-5D1F7B7D3F35}" type="presOf" srcId="{61F6161B-D047-4CC8-9860-BB63F21D4EFE}" destId="{AD7E4922-BE98-4A00-8CC9-8C067984A0AA}" srcOrd="0" destOrd="4" presId="urn:microsoft.com/office/officeart/2005/8/layout/list1"/>
    <dgm:cxn modelId="{A2980128-32A2-4DD9-8972-314D5F1E4626}" type="presOf" srcId="{650E7201-AFFE-406D-BC25-7EDF0149777A}" destId="{CDAAD9AB-76BA-4F20-9C80-4020D86AF54F}" srcOrd="0" destOrd="2" presId="urn:microsoft.com/office/officeart/2005/8/layout/list1"/>
    <dgm:cxn modelId="{2F528128-AF79-451E-8AC0-A8259F42FE74}" srcId="{9E770DC0-ADC3-6F49-9603-390041B9028C}" destId="{61F6161B-D047-4CC8-9860-BB63F21D4EFE}" srcOrd="4" destOrd="0" parTransId="{28586514-B1DB-4393-A1FF-C243C9EC67BF}" sibTransId="{9863A3FA-5AC7-4591-A552-86CB7E562058}"/>
    <dgm:cxn modelId="{DED27E34-0552-456F-9D02-B4A894E599D3}" type="presOf" srcId="{9B13CA9D-927F-4010-B174-E0DC243BA8E8}" destId="{AD7E4922-BE98-4A00-8CC9-8C067984A0AA}" srcOrd="0" destOrd="3" presId="urn:microsoft.com/office/officeart/2005/8/layout/list1"/>
    <dgm:cxn modelId="{FB0F4C5B-8B4F-452A-82B0-D7F474515E1C}" srcId="{9E770DC0-ADC3-6F49-9603-390041B9028C}" destId="{3DB89C56-47D1-4D20-9630-AFA50D963EAE}" srcOrd="1" destOrd="0" parTransId="{45B28D9A-0265-4444-BF07-64C53F3F143C}" sibTransId="{5F32CEE9-D6E5-4E48-B97C-2FE26B9274CA}"/>
    <dgm:cxn modelId="{7652934D-994A-4C41-9472-19C850149D9E}" type="presOf" srcId="{37F9031E-3575-954C-884B-455C5F360FA0}" destId="{AD7E4922-BE98-4A00-8CC9-8C067984A0AA}"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261F4779-118B-4933-A68C-310582788157}" srcId="{9E770DC0-ADC3-6F49-9603-390041B9028C}" destId="{9B13CA9D-927F-4010-B174-E0DC243BA8E8}" srcOrd="3" destOrd="0" parTransId="{6D2A5D22-475D-4097-84D2-2798DA462F2C}" sibTransId="{4EC4EF6D-6729-4A78-8AAE-FFC7D6A4AB29}"/>
    <dgm:cxn modelId="{51744959-DC5F-4B64-8022-0CA7433788A8}" type="presOf" srcId="{76937503-7550-41B3-8D88-C860E600B4A5}" destId="{3E253364-FB35-42F8-9CB7-634D0DF472D6}" srcOrd="0" destOrd="0" presId="urn:microsoft.com/office/officeart/2005/8/layout/list1"/>
    <dgm:cxn modelId="{8DB83F5A-79E6-445E-BD7E-D767DE48221B}" srcId="{76937503-7550-41B3-8D88-C860E600B4A5}" destId="{9CE68780-8809-4B52-A5E4-CA8DA04E541D}" srcOrd="3" destOrd="0" parTransId="{68F6DAA2-F5ED-4964-AEDA-F884FE5A9523}" sibTransId="{59C5947E-129E-4E0A-9A09-40B3D8E95C88}"/>
    <dgm:cxn modelId="{9758DD80-5F76-4A84-A91C-94B9009B4D3E}" type="presOf" srcId="{88926E0B-BFF6-E944-B1DF-44240C496CA1}" destId="{CDAAD9AB-76BA-4F20-9C80-4020D86AF54F}" srcOrd="0" destOrd="5" presId="urn:microsoft.com/office/officeart/2005/8/layout/list1"/>
    <dgm:cxn modelId="{597D2F96-B703-8549-ACB1-E757367FB84E}" srcId="{76937503-7550-41B3-8D88-C860E600B4A5}" destId="{05206EE6-8D23-EB4D-98ED-ACBD0E675EF3}" srcOrd="4" destOrd="0" parTransId="{B02EAB75-C4CC-924E-8A10-BF8FE225B0E2}" sibTransId="{D7040651-B945-2643-80DA-667522DB8DA5}"/>
    <dgm:cxn modelId="{5B5B1C97-4D72-364B-9991-95AC217DC39E}" srcId="{139B28B7-98AE-2442-8242-E675E9F54483}" destId="{9E770DC0-ADC3-6F49-9603-390041B9028C}" srcOrd="1" destOrd="0" parTransId="{DF559CD0-5B01-D54A-8E06-F10310F9A6A6}" sibTransId="{2AE7D53E-5748-B340-A3B2-69C78DDF3C05}"/>
    <dgm:cxn modelId="{2F5E4A9F-9AE6-47F0-88A7-23D3AA17A526}" srcId="{76937503-7550-41B3-8D88-C860E600B4A5}" destId="{5AF3C298-534A-47E6-B6FB-DFF93F3902FF}" srcOrd="0" destOrd="0" parTransId="{DB3F35E3-AC5C-4E4B-A9D8-DC023B452026}" sibTransId="{3926E6BD-5BBB-41EC-A031-C6FA8CA5E948}"/>
    <dgm:cxn modelId="{2E3128A0-8A02-498C-9A28-797947659E1C}" type="presOf" srcId="{5AF3C298-534A-47E6-B6FB-DFF93F3902FF}" destId="{CDAAD9AB-76BA-4F20-9C80-4020D86AF54F}" srcOrd="0" destOrd="0" presId="urn:microsoft.com/office/officeart/2005/8/layout/list1"/>
    <dgm:cxn modelId="{EF1EACA6-1597-412F-BB0A-DDC30C359654}" type="presOf" srcId="{76937503-7550-41B3-8D88-C860E600B4A5}" destId="{24EE546A-203E-45A1-AB96-5A4CB77AC5EC}" srcOrd="1" destOrd="0" presId="urn:microsoft.com/office/officeart/2005/8/layout/list1"/>
    <dgm:cxn modelId="{530E23AB-7CC9-427D-9FDC-9F937F2A448A}" type="presOf" srcId="{05206EE6-8D23-EB4D-98ED-ACBD0E675EF3}" destId="{CDAAD9AB-76BA-4F20-9C80-4020D86AF54F}" srcOrd="0" destOrd="4" presId="urn:microsoft.com/office/officeart/2005/8/layout/list1"/>
    <dgm:cxn modelId="{CF70A1AD-5B90-CC41-AC82-8AF355283DE9}" srcId="{76937503-7550-41B3-8D88-C860E600B4A5}" destId="{88926E0B-BFF6-E944-B1DF-44240C496CA1}" srcOrd="5" destOrd="0" parTransId="{53B66600-AFAC-9844-8FF3-FF95E01497A1}" sibTransId="{FAC168E4-A658-DD48-B776-1AB6580C5053}"/>
    <dgm:cxn modelId="{5DB00DC6-5DC8-406C-8A89-06B30FA22EDF}" type="presOf" srcId="{9CE68780-8809-4B52-A5E4-CA8DA04E541D}" destId="{CDAAD9AB-76BA-4F20-9C80-4020D86AF54F}" srcOrd="0" destOrd="3" presId="urn:microsoft.com/office/officeart/2005/8/layout/list1"/>
    <dgm:cxn modelId="{F2E635CB-CCE1-472E-BD6C-3B63BC782FE1}" type="presOf" srcId="{9E770DC0-ADC3-6F49-9603-390041B9028C}" destId="{A408444A-A753-4052-B5E7-27B1CF04BE0D}" srcOrd="1" destOrd="0" presId="urn:microsoft.com/office/officeart/2005/8/layout/list1"/>
    <dgm:cxn modelId="{03F62CE4-F7BA-47E7-8D6D-CB10696A98CF}" type="presOf" srcId="{9E770DC0-ADC3-6F49-9603-390041B9028C}" destId="{F0AC8D9C-1ACD-4825-B968-FF4EE97737E7}" srcOrd="0" destOrd="0" presId="urn:microsoft.com/office/officeart/2005/8/layout/list1"/>
    <dgm:cxn modelId="{2E9ED5E8-C668-4EA7-8EB8-A8012F12F689}" srcId="{76937503-7550-41B3-8D88-C860E600B4A5}" destId="{650E7201-AFFE-406D-BC25-7EDF0149777A}" srcOrd="2" destOrd="0" parTransId="{A107563B-BA9B-49EF-9252-2203CF063574}" sibTransId="{64DF7F50-403D-4095-80ED-984334860342}"/>
    <dgm:cxn modelId="{2777A0EC-50F8-4067-A2A6-C53BB407F1C3}" type="presOf" srcId="{3DB89C56-47D1-4D20-9630-AFA50D963EAE}" destId="{AD7E4922-BE98-4A00-8CC9-8C067984A0AA}" srcOrd="0" destOrd="1" presId="urn:microsoft.com/office/officeart/2005/8/layout/list1"/>
    <dgm:cxn modelId="{76F569ED-F319-E34D-9265-3FF92ECC07FA}" srcId="{9E770DC0-ADC3-6F49-9603-390041B9028C}" destId="{37F9031E-3575-954C-884B-455C5F360FA0}" srcOrd="0" destOrd="0" parTransId="{2084D932-D90C-CB4D-89A7-29511A790757}" sibTransId="{F98E0B3D-6701-714E-AEEB-E1A03E5FEBC3}"/>
    <dgm:cxn modelId="{96F597FB-D7C6-4314-923F-B220CA64A0E8}" srcId="{76937503-7550-41B3-8D88-C860E600B4A5}" destId="{9BC8652E-1014-488B-92E8-D9D8A96062DE}" srcOrd="1" destOrd="0" parTransId="{EDC4CCE3-4CD4-4B86-A7C1-26C1F23D749C}" sibTransId="{F687405E-86D4-4F43-8880-23CAC1328EF5}"/>
    <dgm:cxn modelId="{FF82FCFF-2F7E-4464-8E4F-96DA94014341}" type="presOf" srcId="{9BC8652E-1014-488B-92E8-D9D8A96062DE}" destId="{CDAAD9AB-76BA-4F20-9C80-4020D86AF54F}" srcOrd="0" destOrd="1" presId="urn:microsoft.com/office/officeart/2005/8/layout/list1"/>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custT="1"/>
      <dgm:spPr/>
      <dgm:t>
        <a:bodyPr/>
        <a:lstStyle/>
        <a:p>
          <a:r>
            <a:rPr lang="en-US" sz="2000" b="0" dirty="0">
              <a:latin typeface="+mn-lt"/>
            </a:rPr>
            <a:t>Team time</a:t>
          </a:r>
          <a:endParaRPr lang="en-US" sz="2000" b="0" i="0" dirty="0">
            <a:latin typeface="+mn-lt"/>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custT="1"/>
      <dgm:spPr/>
      <dgm:t>
        <a:bodyPr/>
        <a:lstStyle/>
        <a:p>
          <a:r>
            <a:rPr lang="en-US" sz="2400" b="0" i="0" dirty="0"/>
            <a:t>Team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custT="1"/>
      <dgm:spPr>
        <a:solidFill>
          <a:srgbClr val="B7DEF4"/>
        </a:solidFill>
      </dgm:spPr>
      <dgm:t>
        <a:bodyPr/>
        <a:lstStyle/>
        <a:p>
          <a:r>
            <a:rPr lang="en-US" sz="2800" b="1" i="0" dirty="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05206EE6-8D23-EB4D-98ED-ACBD0E675EF3}">
      <dgm:prSet custT="1"/>
      <dgm:spPr/>
      <dgm:t>
        <a:bodyPr/>
        <a:lstStyle/>
        <a:p>
          <a:pPr rtl="0">
            <a:buFont typeface="Arial" panose="020B0604020202020204" pitchFamily="34" charset="0"/>
            <a:buChar char="•"/>
          </a:pPr>
          <a:r>
            <a:rPr lang="en-US" sz="2000" dirty="0">
              <a:latin typeface="+mn-lt"/>
            </a:rPr>
            <a:t>Classroom PBIS Systems to Support</a:t>
          </a:r>
        </a:p>
      </dgm:t>
    </dgm:pt>
    <dgm:pt modelId="{B02EAB75-C4CC-924E-8A10-BF8FE225B0E2}" type="parTrans" cxnId="{597D2F96-B703-8549-ACB1-E757367FB84E}">
      <dgm:prSet/>
      <dgm:spPr/>
      <dgm:t>
        <a:bodyPr/>
        <a:lstStyle/>
        <a:p>
          <a:endParaRPr lang="en-US"/>
        </a:p>
      </dgm:t>
    </dgm:pt>
    <dgm:pt modelId="{D7040651-B945-2643-80DA-667522DB8DA5}" type="sibTrans" cxnId="{597D2F96-B703-8549-ACB1-E757367FB84E}">
      <dgm:prSet/>
      <dgm:spPr/>
      <dgm:t>
        <a:bodyPr/>
        <a:lstStyle/>
        <a:p>
          <a:endParaRPr lang="en-US"/>
        </a:p>
      </dgm:t>
    </dgm:pt>
    <dgm:pt modelId="{37F9031E-3575-954C-884B-455C5F360FA0}">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Identify a goal for this year’s PBIS implementation and add to your action plan</a:t>
          </a:r>
        </a:p>
      </dgm:t>
    </dgm:pt>
    <dgm:pt modelId="{2084D932-D90C-CB4D-89A7-29511A790757}" type="parTrans" cxnId="{76F569ED-F319-E34D-9265-3FF92ECC07FA}">
      <dgm:prSet/>
      <dgm:spPr/>
      <dgm:t>
        <a:bodyPr/>
        <a:lstStyle/>
        <a:p>
          <a:endParaRPr lang="en-US"/>
        </a:p>
      </dgm:t>
    </dgm:pt>
    <dgm:pt modelId="{F98E0B3D-6701-714E-AEEB-E1A03E5FEBC3}" type="sibTrans" cxnId="{76F569ED-F319-E34D-9265-3FF92ECC07FA}">
      <dgm:prSet/>
      <dgm:spPr/>
      <dgm:t>
        <a:bodyPr/>
        <a:lstStyle/>
        <a:p>
          <a:endParaRPr lang="en-US"/>
        </a:p>
      </dgm:t>
    </dgm:pt>
    <dgm:pt modelId="{9CE68780-8809-4B52-A5E4-CA8DA04E541D}">
      <dgm:prSet phldr="0" custT="1"/>
      <dgm:spPr/>
      <dgm:t>
        <a:bodyPr/>
        <a:lstStyle/>
        <a:p>
          <a:pPr rtl="0">
            <a:buFont typeface="Arial" panose="020B0604020202020204" pitchFamily="34" charset="0"/>
            <a:buChar char="•"/>
          </a:pPr>
          <a:r>
            <a:rPr lang="en-US" sz="2000" dirty="0">
              <a:latin typeface="+mn-lt"/>
            </a:rPr>
            <a:t>Sharing: Logic Model</a:t>
          </a:r>
        </a:p>
      </dgm:t>
    </dgm:pt>
    <dgm:pt modelId="{68F6DAA2-F5ED-4964-AEDA-F884FE5A9523}" type="parTrans" cxnId="{8DB83F5A-79E6-445E-BD7E-D767DE48221B}">
      <dgm:prSet/>
      <dgm:spPr/>
      <dgm:t>
        <a:bodyPr/>
        <a:lstStyle/>
        <a:p>
          <a:endParaRPr lang="en-US"/>
        </a:p>
      </dgm:t>
    </dgm:pt>
    <dgm:pt modelId="{59C5947E-129E-4E0A-9A09-40B3D8E95C88}" type="sibTrans" cxnId="{8DB83F5A-79E6-445E-BD7E-D767DE48221B}">
      <dgm:prSet/>
      <dgm:spPr/>
      <dgm:t>
        <a:bodyPr/>
        <a:lstStyle/>
        <a:p>
          <a:endParaRPr lang="en-US"/>
        </a:p>
      </dgm:t>
    </dgm:pt>
    <dgm:pt modelId="{650E7201-AFFE-406D-BC25-7EDF0149777A}">
      <dgm:prSet phldr="0" custT="1"/>
      <dgm:spPr/>
      <dgm:t>
        <a:bodyPr/>
        <a:lstStyle/>
        <a:p>
          <a:pPr rtl="0">
            <a:buFont typeface="Arial" panose="020B0604020202020204" pitchFamily="34" charset="0"/>
            <a:buChar char="•"/>
          </a:pPr>
          <a:r>
            <a:rPr lang="en-US" sz="2000" dirty="0">
              <a:latin typeface="+mn-lt"/>
            </a:rPr>
            <a:t>Evaluation Plan</a:t>
          </a:r>
        </a:p>
      </dgm:t>
    </dgm:pt>
    <dgm:pt modelId="{A107563B-BA9B-49EF-9252-2203CF063574}" type="parTrans" cxnId="{2E9ED5E8-C668-4EA7-8EB8-A8012F12F689}">
      <dgm:prSet/>
      <dgm:spPr/>
      <dgm:t>
        <a:bodyPr/>
        <a:lstStyle/>
        <a:p>
          <a:endParaRPr lang="en-US"/>
        </a:p>
      </dgm:t>
    </dgm:pt>
    <dgm:pt modelId="{64DF7F50-403D-4095-80ED-984334860342}" type="sibTrans" cxnId="{2E9ED5E8-C668-4EA7-8EB8-A8012F12F689}">
      <dgm:prSet/>
      <dgm:spPr/>
      <dgm:t>
        <a:bodyPr/>
        <a:lstStyle/>
        <a:p>
          <a:endParaRPr lang="en-US"/>
        </a:p>
      </dgm:t>
    </dgm:pt>
    <dgm:pt modelId="{3DB89C56-47D1-4D20-9630-AFA50D963EAE}">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Review TFI results from last year and update your action plan for this year.</a:t>
          </a:r>
        </a:p>
      </dgm:t>
    </dgm:pt>
    <dgm:pt modelId="{45B28D9A-0265-4444-BF07-64C53F3F143C}" type="parTrans" cxnId="{FB0F4C5B-8B4F-452A-82B0-D7F474515E1C}">
      <dgm:prSet/>
      <dgm:spPr/>
      <dgm:t>
        <a:bodyPr/>
        <a:lstStyle/>
        <a:p>
          <a:endParaRPr lang="en-US"/>
        </a:p>
      </dgm:t>
    </dgm:pt>
    <dgm:pt modelId="{5F32CEE9-D6E5-4E48-B97C-2FE26B9274CA}" type="sibTrans" cxnId="{FB0F4C5B-8B4F-452A-82B0-D7F474515E1C}">
      <dgm:prSet/>
      <dgm:spPr/>
      <dgm:t>
        <a:bodyPr/>
        <a:lstStyle/>
        <a:p>
          <a:endParaRPr lang="en-US"/>
        </a:p>
      </dgm:t>
    </dgm:pt>
    <dgm:pt modelId="{F75C04D7-3C56-4E3E-9E18-E962AAA8E0A2}">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Plan how your team will support Classroom PBIS practices across your building.</a:t>
          </a:r>
        </a:p>
      </dgm:t>
    </dgm:pt>
    <dgm:pt modelId="{2F0CFE89-5573-4890-B6FE-72E5651043B9}" type="parTrans" cxnId="{EA06431C-D8AD-4C11-9213-D62850D63799}">
      <dgm:prSet/>
      <dgm:spPr/>
      <dgm:t>
        <a:bodyPr/>
        <a:lstStyle/>
        <a:p>
          <a:endParaRPr lang="en-US"/>
        </a:p>
      </dgm:t>
    </dgm:pt>
    <dgm:pt modelId="{4B748B8A-79B9-4572-A3D2-99B3EA0AD5EE}" type="sibTrans" cxnId="{EA06431C-D8AD-4C11-9213-D62850D63799}">
      <dgm:prSet/>
      <dgm:spPr/>
      <dgm:t>
        <a:bodyPr/>
        <a:lstStyle/>
        <a:p>
          <a:endParaRPr lang="en-US"/>
        </a:p>
      </dgm:t>
    </dgm:pt>
    <dgm:pt modelId="{9B13CA9D-927F-4010-B174-E0DC243BA8E8}">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1" i="0" dirty="0"/>
            <a:t> Share your evaluation plan for PBIS implementation. – Google Folder</a:t>
          </a:r>
        </a:p>
      </dgm:t>
    </dgm:pt>
    <dgm:pt modelId="{6D2A5D22-475D-4097-84D2-2798DA462F2C}" type="parTrans" cxnId="{261F4779-118B-4933-A68C-310582788157}">
      <dgm:prSet/>
      <dgm:spPr/>
      <dgm:t>
        <a:bodyPr/>
        <a:lstStyle/>
        <a:p>
          <a:endParaRPr lang="en-US"/>
        </a:p>
      </dgm:t>
    </dgm:pt>
    <dgm:pt modelId="{4EC4EF6D-6729-4A78-8AAE-FFC7D6A4AB29}" type="sibTrans" cxnId="{261F4779-118B-4933-A68C-310582788157}">
      <dgm:prSet/>
      <dgm:spPr/>
      <dgm:t>
        <a:bodyPr/>
        <a:lstStyle/>
        <a:p>
          <a:endParaRPr lang="en-US"/>
        </a:p>
      </dgm:t>
    </dgm:pt>
    <dgm:pt modelId="{61F6161B-D047-4CC8-9860-BB63F21D4EFE}">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1" i="0" dirty="0">
              <a:latin typeface="Arial"/>
            </a:rPr>
            <a:t> Share Updated Action Plan with Goal Statement. – Google Folder</a:t>
          </a:r>
          <a:endParaRPr lang="en-US" sz="2000" b="0" i="0" dirty="0"/>
        </a:p>
      </dgm:t>
    </dgm:pt>
    <dgm:pt modelId="{28586514-B1DB-4393-A1FF-C243C9EC67BF}" type="parTrans" cxnId="{2F528128-AF79-451E-8AC0-A8259F42FE74}">
      <dgm:prSet/>
      <dgm:spPr/>
      <dgm:t>
        <a:bodyPr/>
        <a:lstStyle/>
        <a:p>
          <a:endParaRPr lang="en-US"/>
        </a:p>
      </dgm:t>
    </dgm:pt>
    <dgm:pt modelId="{9863A3FA-5AC7-4591-A552-86CB7E562058}" type="sibTrans" cxnId="{2F528128-AF79-451E-8AC0-A8259F42FE74}">
      <dgm:prSet/>
      <dgm:spPr/>
      <dgm:t>
        <a:bodyPr/>
        <a:lstStyle/>
        <a:p>
          <a:endParaRPr lang="en-US"/>
        </a:p>
      </dgm:t>
    </dgm:pt>
    <dgm:pt modelId="{5AF3C298-534A-47E6-B6FB-DFF93F3902FF}">
      <dgm:prSet phldr="0" custT="1"/>
      <dgm:spPr/>
      <dgm:t>
        <a:bodyPr/>
        <a:lstStyle/>
        <a:p>
          <a:pPr rtl="0">
            <a:buFont typeface="Arial" panose="020B0604020202020204" pitchFamily="34" charset="0"/>
            <a:buChar char="•"/>
          </a:pPr>
          <a:r>
            <a:rPr lang="en-US" sz="2000" dirty="0">
              <a:latin typeface="+mn-lt"/>
            </a:rPr>
            <a:t>Sustainability Factors</a:t>
          </a:r>
        </a:p>
      </dgm:t>
    </dgm:pt>
    <dgm:pt modelId="{DB3F35E3-AC5C-4E4B-A9D8-DC023B452026}" type="parTrans" cxnId="{2F5E4A9F-9AE6-47F0-88A7-23D3AA17A526}">
      <dgm:prSet/>
      <dgm:spPr/>
    </dgm:pt>
    <dgm:pt modelId="{3926E6BD-5BBB-41EC-A031-C6FA8CA5E948}" type="sibTrans" cxnId="{2F5E4A9F-9AE6-47F0-88A7-23D3AA17A526}">
      <dgm:prSet/>
      <dgm:spPr/>
    </dgm:pt>
    <dgm:pt modelId="{9BC8652E-1014-488B-92E8-D9D8A96062DE}">
      <dgm:prSet phldr="0" custT="1"/>
      <dgm:spPr/>
      <dgm:t>
        <a:bodyPr/>
        <a:lstStyle/>
        <a:p>
          <a:pPr rtl="0">
            <a:buFont typeface="Arial" panose="020B0604020202020204" pitchFamily="34" charset="0"/>
            <a:buChar char="•"/>
          </a:pPr>
          <a:r>
            <a:rPr lang="en-US" sz="2000" dirty="0">
              <a:latin typeface="+mn-lt"/>
            </a:rPr>
            <a:t>Goal Setting</a:t>
          </a:r>
        </a:p>
      </dgm:t>
    </dgm:pt>
    <dgm:pt modelId="{EDC4CCE3-4CD4-4B86-A7C1-26C1F23D749C}" type="parTrans" cxnId="{96F597FB-D7C6-4314-923F-B220CA64A0E8}">
      <dgm:prSet/>
      <dgm:spPr/>
    </dgm:pt>
    <dgm:pt modelId="{F687405E-86D4-4F43-8880-23CAC1328EF5}" type="sibTrans" cxnId="{96F597FB-D7C6-4314-923F-B220CA64A0E8}">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dgm:presLayoutVars>
          <dgm:bulletEnabled val="1"/>
        </dgm:presLayoutVars>
      </dgm:prSet>
      <dgm:spPr/>
    </dgm:pt>
  </dgm:ptLst>
  <dgm:cxnLst>
    <dgm:cxn modelId="{CFA36605-B483-445C-89DB-7C5A5F0F44E2}" srcId="{139B28B7-98AE-2442-8242-E675E9F54483}" destId="{76937503-7550-41B3-8D88-C860E600B4A5}" srcOrd="0" destOrd="0" parTransId="{CB879ED8-C3F0-4B59-B2E3-178A8DD63439}" sibTransId="{D7118AEF-A539-46B0-983D-619275A2AEA0}"/>
    <dgm:cxn modelId="{DD92A817-E634-4FC0-B485-521A471731D0}" type="presOf" srcId="{F75C04D7-3C56-4E3E-9E18-E962AAA8E0A2}" destId="{AD7E4922-BE98-4A00-8CC9-8C067984A0AA}" srcOrd="0" destOrd="2" presId="urn:microsoft.com/office/officeart/2005/8/layout/list1"/>
    <dgm:cxn modelId="{EA06431C-D8AD-4C11-9213-D62850D63799}" srcId="{9E770DC0-ADC3-6F49-9603-390041B9028C}" destId="{F75C04D7-3C56-4E3E-9E18-E962AAA8E0A2}" srcOrd="2" destOrd="0" parTransId="{2F0CFE89-5573-4890-B6FE-72E5651043B9}" sibTransId="{4B748B8A-79B9-4572-A3D2-99B3EA0AD5EE}"/>
    <dgm:cxn modelId="{3317031D-854D-490C-B762-5D1F7B7D3F35}" type="presOf" srcId="{61F6161B-D047-4CC8-9860-BB63F21D4EFE}" destId="{AD7E4922-BE98-4A00-8CC9-8C067984A0AA}" srcOrd="0" destOrd="4" presId="urn:microsoft.com/office/officeart/2005/8/layout/list1"/>
    <dgm:cxn modelId="{A2980128-32A2-4DD9-8972-314D5F1E4626}" type="presOf" srcId="{650E7201-AFFE-406D-BC25-7EDF0149777A}" destId="{CDAAD9AB-76BA-4F20-9C80-4020D86AF54F}" srcOrd="0" destOrd="2" presId="urn:microsoft.com/office/officeart/2005/8/layout/list1"/>
    <dgm:cxn modelId="{2F528128-AF79-451E-8AC0-A8259F42FE74}" srcId="{9E770DC0-ADC3-6F49-9603-390041B9028C}" destId="{61F6161B-D047-4CC8-9860-BB63F21D4EFE}" srcOrd="4" destOrd="0" parTransId="{28586514-B1DB-4393-A1FF-C243C9EC67BF}" sibTransId="{9863A3FA-5AC7-4591-A552-86CB7E562058}"/>
    <dgm:cxn modelId="{DED27E34-0552-456F-9D02-B4A894E599D3}" type="presOf" srcId="{9B13CA9D-927F-4010-B174-E0DC243BA8E8}" destId="{AD7E4922-BE98-4A00-8CC9-8C067984A0AA}" srcOrd="0" destOrd="3" presId="urn:microsoft.com/office/officeart/2005/8/layout/list1"/>
    <dgm:cxn modelId="{FB0F4C5B-8B4F-452A-82B0-D7F474515E1C}" srcId="{9E770DC0-ADC3-6F49-9603-390041B9028C}" destId="{3DB89C56-47D1-4D20-9630-AFA50D963EAE}" srcOrd="1" destOrd="0" parTransId="{45B28D9A-0265-4444-BF07-64C53F3F143C}" sibTransId="{5F32CEE9-D6E5-4E48-B97C-2FE26B9274CA}"/>
    <dgm:cxn modelId="{7652934D-994A-4C41-9472-19C850149D9E}" type="presOf" srcId="{37F9031E-3575-954C-884B-455C5F360FA0}" destId="{AD7E4922-BE98-4A00-8CC9-8C067984A0AA}"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261F4779-118B-4933-A68C-310582788157}" srcId="{9E770DC0-ADC3-6F49-9603-390041B9028C}" destId="{9B13CA9D-927F-4010-B174-E0DC243BA8E8}" srcOrd="3" destOrd="0" parTransId="{6D2A5D22-475D-4097-84D2-2798DA462F2C}" sibTransId="{4EC4EF6D-6729-4A78-8AAE-FFC7D6A4AB29}"/>
    <dgm:cxn modelId="{51744959-DC5F-4B64-8022-0CA7433788A8}" type="presOf" srcId="{76937503-7550-41B3-8D88-C860E600B4A5}" destId="{3E253364-FB35-42F8-9CB7-634D0DF472D6}" srcOrd="0" destOrd="0" presId="urn:microsoft.com/office/officeart/2005/8/layout/list1"/>
    <dgm:cxn modelId="{8DB83F5A-79E6-445E-BD7E-D767DE48221B}" srcId="{76937503-7550-41B3-8D88-C860E600B4A5}" destId="{9CE68780-8809-4B52-A5E4-CA8DA04E541D}" srcOrd="3" destOrd="0" parTransId="{68F6DAA2-F5ED-4964-AEDA-F884FE5A9523}" sibTransId="{59C5947E-129E-4E0A-9A09-40B3D8E95C88}"/>
    <dgm:cxn modelId="{9758DD80-5F76-4A84-A91C-94B9009B4D3E}" type="presOf" srcId="{88926E0B-BFF6-E944-B1DF-44240C496CA1}" destId="{CDAAD9AB-76BA-4F20-9C80-4020D86AF54F}" srcOrd="0" destOrd="5" presId="urn:microsoft.com/office/officeart/2005/8/layout/list1"/>
    <dgm:cxn modelId="{597D2F96-B703-8549-ACB1-E757367FB84E}" srcId="{76937503-7550-41B3-8D88-C860E600B4A5}" destId="{05206EE6-8D23-EB4D-98ED-ACBD0E675EF3}" srcOrd="4" destOrd="0" parTransId="{B02EAB75-C4CC-924E-8A10-BF8FE225B0E2}" sibTransId="{D7040651-B945-2643-80DA-667522DB8DA5}"/>
    <dgm:cxn modelId="{5B5B1C97-4D72-364B-9991-95AC217DC39E}" srcId="{139B28B7-98AE-2442-8242-E675E9F54483}" destId="{9E770DC0-ADC3-6F49-9603-390041B9028C}" srcOrd="1" destOrd="0" parTransId="{DF559CD0-5B01-D54A-8E06-F10310F9A6A6}" sibTransId="{2AE7D53E-5748-B340-A3B2-69C78DDF3C05}"/>
    <dgm:cxn modelId="{2F5E4A9F-9AE6-47F0-88A7-23D3AA17A526}" srcId="{76937503-7550-41B3-8D88-C860E600B4A5}" destId="{5AF3C298-534A-47E6-B6FB-DFF93F3902FF}" srcOrd="0" destOrd="0" parTransId="{DB3F35E3-AC5C-4E4B-A9D8-DC023B452026}" sibTransId="{3926E6BD-5BBB-41EC-A031-C6FA8CA5E948}"/>
    <dgm:cxn modelId="{2E3128A0-8A02-498C-9A28-797947659E1C}" type="presOf" srcId="{5AF3C298-534A-47E6-B6FB-DFF93F3902FF}" destId="{CDAAD9AB-76BA-4F20-9C80-4020D86AF54F}" srcOrd="0" destOrd="0" presId="urn:microsoft.com/office/officeart/2005/8/layout/list1"/>
    <dgm:cxn modelId="{EF1EACA6-1597-412F-BB0A-DDC30C359654}" type="presOf" srcId="{76937503-7550-41B3-8D88-C860E600B4A5}" destId="{24EE546A-203E-45A1-AB96-5A4CB77AC5EC}" srcOrd="1" destOrd="0" presId="urn:microsoft.com/office/officeart/2005/8/layout/list1"/>
    <dgm:cxn modelId="{530E23AB-7CC9-427D-9FDC-9F937F2A448A}" type="presOf" srcId="{05206EE6-8D23-EB4D-98ED-ACBD0E675EF3}" destId="{CDAAD9AB-76BA-4F20-9C80-4020D86AF54F}" srcOrd="0" destOrd="4" presId="urn:microsoft.com/office/officeart/2005/8/layout/list1"/>
    <dgm:cxn modelId="{CF70A1AD-5B90-CC41-AC82-8AF355283DE9}" srcId="{76937503-7550-41B3-8D88-C860E600B4A5}" destId="{88926E0B-BFF6-E944-B1DF-44240C496CA1}" srcOrd="5" destOrd="0" parTransId="{53B66600-AFAC-9844-8FF3-FF95E01497A1}" sibTransId="{FAC168E4-A658-DD48-B776-1AB6580C5053}"/>
    <dgm:cxn modelId="{5DB00DC6-5DC8-406C-8A89-06B30FA22EDF}" type="presOf" srcId="{9CE68780-8809-4B52-A5E4-CA8DA04E541D}" destId="{CDAAD9AB-76BA-4F20-9C80-4020D86AF54F}" srcOrd="0" destOrd="3" presId="urn:microsoft.com/office/officeart/2005/8/layout/list1"/>
    <dgm:cxn modelId="{F2E635CB-CCE1-472E-BD6C-3B63BC782FE1}" type="presOf" srcId="{9E770DC0-ADC3-6F49-9603-390041B9028C}" destId="{A408444A-A753-4052-B5E7-27B1CF04BE0D}" srcOrd="1" destOrd="0" presId="urn:microsoft.com/office/officeart/2005/8/layout/list1"/>
    <dgm:cxn modelId="{03F62CE4-F7BA-47E7-8D6D-CB10696A98CF}" type="presOf" srcId="{9E770DC0-ADC3-6F49-9603-390041B9028C}" destId="{F0AC8D9C-1ACD-4825-B968-FF4EE97737E7}" srcOrd="0" destOrd="0" presId="urn:microsoft.com/office/officeart/2005/8/layout/list1"/>
    <dgm:cxn modelId="{2E9ED5E8-C668-4EA7-8EB8-A8012F12F689}" srcId="{76937503-7550-41B3-8D88-C860E600B4A5}" destId="{650E7201-AFFE-406D-BC25-7EDF0149777A}" srcOrd="2" destOrd="0" parTransId="{A107563B-BA9B-49EF-9252-2203CF063574}" sibTransId="{64DF7F50-403D-4095-80ED-984334860342}"/>
    <dgm:cxn modelId="{2777A0EC-50F8-4067-A2A6-C53BB407F1C3}" type="presOf" srcId="{3DB89C56-47D1-4D20-9630-AFA50D963EAE}" destId="{AD7E4922-BE98-4A00-8CC9-8C067984A0AA}" srcOrd="0" destOrd="1" presId="urn:microsoft.com/office/officeart/2005/8/layout/list1"/>
    <dgm:cxn modelId="{76F569ED-F319-E34D-9265-3FF92ECC07FA}" srcId="{9E770DC0-ADC3-6F49-9603-390041B9028C}" destId="{37F9031E-3575-954C-884B-455C5F360FA0}" srcOrd="0" destOrd="0" parTransId="{2084D932-D90C-CB4D-89A7-29511A790757}" sibTransId="{F98E0B3D-6701-714E-AEEB-E1A03E5FEBC3}"/>
    <dgm:cxn modelId="{96F597FB-D7C6-4314-923F-B220CA64A0E8}" srcId="{76937503-7550-41B3-8D88-C860E600B4A5}" destId="{9BC8652E-1014-488B-92E8-D9D8A96062DE}" srcOrd="1" destOrd="0" parTransId="{EDC4CCE3-4CD4-4B86-A7C1-26C1F23D749C}" sibTransId="{F687405E-86D4-4F43-8880-23CAC1328EF5}"/>
    <dgm:cxn modelId="{FF82FCFF-2F7E-4464-8E4F-96DA94014341}" type="presOf" srcId="{9BC8652E-1014-488B-92E8-D9D8A96062DE}" destId="{CDAAD9AB-76BA-4F20-9C80-4020D86AF54F}" srcOrd="0" destOrd="1" presId="urn:microsoft.com/office/officeart/2005/8/layout/list1"/>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EDAB8EC-D09B-5E4F-9715-35A4C9AD844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5D48999-09F8-2D41-9A92-61AAB640B3A8}">
      <dgm:prSet phldrT="[Text]"/>
      <dgm:spPr/>
      <dgm:t>
        <a:bodyPr/>
        <a:lstStyle/>
        <a:p>
          <a:r>
            <a:rPr lang="en-US" dirty="0"/>
            <a:t>Fidelity Assessments (TFI, TIC)</a:t>
          </a:r>
        </a:p>
      </dgm:t>
    </dgm:pt>
    <dgm:pt modelId="{D7BFC512-7D86-044D-9F64-BBB3C9BB9DA6}" type="parTrans" cxnId="{0556106C-D8F8-C44E-970C-D0924B69D5B0}">
      <dgm:prSet/>
      <dgm:spPr/>
      <dgm:t>
        <a:bodyPr/>
        <a:lstStyle/>
        <a:p>
          <a:endParaRPr lang="en-US"/>
        </a:p>
      </dgm:t>
    </dgm:pt>
    <dgm:pt modelId="{D6D2EA98-F080-6642-B80A-F1CD1F307385}" type="sibTrans" cxnId="{0556106C-D8F8-C44E-970C-D0924B69D5B0}">
      <dgm:prSet/>
      <dgm:spPr/>
      <dgm:t>
        <a:bodyPr/>
        <a:lstStyle/>
        <a:p>
          <a:endParaRPr lang="en-US"/>
        </a:p>
      </dgm:t>
    </dgm:pt>
    <dgm:pt modelId="{4B9AFF0F-759D-6E48-AB71-9ADE8E429C92}">
      <dgm:prSet phldrT="[Text]"/>
      <dgm:spPr/>
      <dgm:t>
        <a:bodyPr/>
        <a:lstStyle/>
        <a:p>
          <a:r>
            <a:rPr lang="en-US" dirty="0"/>
            <a:t>Student Outcome Data (attendance, screening, discipline, grades)</a:t>
          </a:r>
        </a:p>
      </dgm:t>
    </dgm:pt>
    <dgm:pt modelId="{AACFC858-29BE-1A47-B584-FB04FC212EC6}" type="parTrans" cxnId="{5E714A32-E895-624E-B0F7-9BDC54D63331}">
      <dgm:prSet/>
      <dgm:spPr/>
      <dgm:t>
        <a:bodyPr/>
        <a:lstStyle/>
        <a:p>
          <a:endParaRPr lang="en-US"/>
        </a:p>
      </dgm:t>
    </dgm:pt>
    <dgm:pt modelId="{25F1CBEB-E815-8549-8DDB-59FD71E4141B}" type="sibTrans" cxnId="{5E714A32-E895-624E-B0F7-9BDC54D63331}">
      <dgm:prSet/>
      <dgm:spPr/>
      <dgm:t>
        <a:bodyPr/>
        <a:lstStyle/>
        <a:p>
          <a:endParaRPr lang="en-US"/>
        </a:p>
      </dgm:t>
    </dgm:pt>
    <dgm:pt modelId="{B93B8467-0649-F943-8A02-6A642059B16F}">
      <dgm:prSet phldrT="[Text]"/>
      <dgm:spPr/>
      <dgm:t>
        <a:bodyPr/>
        <a:lstStyle/>
        <a:p>
          <a:r>
            <a:rPr lang="en-US" dirty="0"/>
            <a:t>Stakeholder Input (surveys, focus groups)</a:t>
          </a:r>
        </a:p>
      </dgm:t>
    </dgm:pt>
    <dgm:pt modelId="{62CB8F75-42A8-7F49-B95F-BF1FE814256C}" type="parTrans" cxnId="{74C6F670-778A-FE4C-9A74-A71F3F877843}">
      <dgm:prSet/>
      <dgm:spPr/>
      <dgm:t>
        <a:bodyPr/>
        <a:lstStyle/>
        <a:p>
          <a:endParaRPr lang="en-US"/>
        </a:p>
      </dgm:t>
    </dgm:pt>
    <dgm:pt modelId="{40078D3B-527B-9E40-90A2-7471C859F060}" type="sibTrans" cxnId="{74C6F670-778A-FE4C-9A74-A71F3F877843}">
      <dgm:prSet/>
      <dgm:spPr/>
      <dgm:t>
        <a:bodyPr/>
        <a:lstStyle/>
        <a:p>
          <a:endParaRPr lang="en-US"/>
        </a:p>
      </dgm:t>
    </dgm:pt>
    <dgm:pt modelId="{E45E2425-4585-244B-B454-7DE4EDA9C27C}">
      <dgm:prSet phldrT="[Text]"/>
      <dgm:spPr/>
      <dgm:t>
        <a:bodyPr/>
        <a:lstStyle/>
        <a:p>
          <a:r>
            <a:rPr lang="en-US" dirty="0"/>
            <a:t>School/District Priorities (DIP, SIP)</a:t>
          </a:r>
        </a:p>
      </dgm:t>
    </dgm:pt>
    <dgm:pt modelId="{BFA53497-C8E9-E74D-BEFE-ED17F9B8C1C8}" type="parTrans" cxnId="{0543D98B-E0CE-8C4D-A3AE-86900916B644}">
      <dgm:prSet/>
      <dgm:spPr/>
      <dgm:t>
        <a:bodyPr/>
        <a:lstStyle/>
        <a:p>
          <a:endParaRPr lang="en-US"/>
        </a:p>
      </dgm:t>
    </dgm:pt>
    <dgm:pt modelId="{677873DE-2A4F-8B48-9898-2AC08BC674F0}" type="sibTrans" cxnId="{0543D98B-E0CE-8C4D-A3AE-86900916B644}">
      <dgm:prSet/>
      <dgm:spPr/>
      <dgm:t>
        <a:bodyPr/>
        <a:lstStyle/>
        <a:p>
          <a:endParaRPr lang="en-US"/>
        </a:p>
      </dgm:t>
    </dgm:pt>
    <dgm:pt modelId="{266B781B-C36B-B049-B143-3B22749FA5C3}" type="pres">
      <dgm:prSet presAssocID="{4EDAB8EC-D09B-5E4F-9715-35A4C9AD8442}" presName="diagram" presStyleCnt="0">
        <dgm:presLayoutVars>
          <dgm:dir/>
          <dgm:resizeHandles val="exact"/>
        </dgm:presLayoutVars>
      </dgm:prSet>
      <dgm:spPr/>
    </dgm:pt>
    <dgm:pt modelId="{BD82EB74-FAF0-D74E-959E-60DCA61243DC}" type="pres">
      <dgm:prSet presAssocID="{25D48999-09F8-2D41-9A92-61AAB640B3A8}" presName="node" presStyleLbl="node1" presStyleIdx="0" presStyleCnt="4">
        <dgm:presLayoutVars>
          <dgm:bulletEnabled val="1"/>
        </dgm:presLayoutVars>
      </dgm:prSet>
      <dgm:spPr/>
    </dgm:pt>
    <dgm:pt modelId="{F665B470-8A66-C64D-8EDF-E34A69445F77}" type="pres">
      <dgm:prSet presAssocID="{D6D2EA98-F080-6642-B80A-F1CD1F307385}" presName="sibTrans" presStyleCnt="0"/>
      <dgm:spPr/>
    </dgm:pt>
    <dgm:pt modelId="{C52461D2-51FB-A345-A8D8-E3E04328081E}" type="pres">
      <dgm:prSet presAssocID="{4B9AFF0F-759D-6E48-AB71-9ADE8E429C92}" presName="node" presStyleLbl="node1" presStyleIdx="1" presStyleCnt="4">
        <dgm:presLayoutVars>
          <dgm:bulletEnabled val="1"/>
        </dgm:presLayoutVars>
      </dgm:prSet>
      <dgm:spPr/>
    </dgm:pt>
    <dgm:pt modelId="{61C613A5-43A8-2E42-8351-40340D93EFA8}" type="pres">
      <dgm:prSet presAssocID="{25F1CBEB-E815-8549-8DDB-59FD71E4141B}" presName="sibTrans" presStyleCnt="0"/>
      <dgm:spPr/>
    </dgm:pt>
    <dgm:pt modelId="{34775702-4E7F-7F47-90AE-8E787E2E35D3}" type="pres">
      <dgm:prSet presAssocID="{B93B8467-0649-F943-8A02-6A642059B16F}" presName="node" presStyleLbl="node1" presStyleIdx="2" presStyleCnt="4">
        <dgm:presLayoutVars>
          <dgm:bulletEnabled val="1"/>
        </dgm:presLayoutVars>
      </dgm:prSet>
      <dgm:spPr/>
    </dgm:pt>
    <dgm:pt modelId="{44061FED-D9D9-8444-B5D9-2B8AB653971B}" type="pres">
      <dgm:prSet presAssocID="{40078D3B-527B-9E40-90A2-7471C859F060}" presName="sibTrans" presStyleCnt="0"/>
      <dgm:spPr/>
    </dgm:pt>
    <dgm:pt modelId="{7D78472B-92AE-C94A-8680-4A77384FECD1}" type="pres">
      <dgm:prSet presAssocID="{E45E2425-4585-244B-B454-7DE4EDA9C27C}" presName="node" presStyleLbl="node1" presStyleIdx="3" presStyleCnt="4">
        <dgm:presLayoutVars>
          <dgm:bulletEnabled val="1"/>
        </dgm:presLayoutVars>
      </dgm:prSet>
      <dgm:spPr/>
    </dgm:pt>
  </dgm:ptLst>
  <dgm:cxnLst>
    <dgm:cxn modelId="{B846FA1E-5871-1641-9B1B-C2C305F6F471}" type="presOf" srcId="{25D48999-09F8-2D41-9A92-61AAB640B3A8}" destId="{BD82EB74-FAF0-D74E-959E-60DCA61243DC}" srcOrd="0" destOrd="0" presId="urn:microsoft.com/office/officeart/2005/8/layout/default"/>
    <dgm:cxn modelId="{5E714A32-E895-624E-B0F7-9BDC54D63331}" srcId="{4EDAB8EC-D09B-5E4F-9715-35A4C9AD8442}" destId="{4B9AFF0F-759D-6E48-AB71-9ADE8E429C92}" srcOrd="1" destOrd="0" parTransId="{AACFC858-29BE-1A47-B584-FB04FC212EC6}" sibTransId="{25F1CBEB-E815-8549-8DDB-59FD71E4141B}"/>
    <dgm:cxn modelId="{0556106C-D8F8-C44E-970C-D0924B69D5B0}" srcId="{4EDAB8EC-D09B-5E4F-9715-35A4C9AD8442}" destId="{25D48999-09F8-2D41-9A92-61AAB640B3A8}" srcOrd="0" destOrd="0" parTransId="{D7BFC512-7D86-044D-9F64-BBB3C9BB9DA6}" sibTransId="{D6D2EA98-F080-6642-B80A-F1CD1F307385}"/>
    <dgm:cxn modelId="{74C6F670-778A-FE4C-9A74-A71F3F877843}" srcId="{4EDAB8EC-D09B-5E4F-9715-35A4C9AD8442}" destId="{B93B8467-0649-F943-8A02-6A642059B16F}" srcOrd="2" destOrd="0" parTransId="{62CB8F75-42A8-7F49-B95F-BF1FE814256C}" sibTransId="{40078D3B-527B-9E40-90A2-7471C859F060}"/>
    <dgm:cxn modelId="{F4982C7F-5041-DC42-8D5A-8A2521547F0B}" type="presOf" srcId="{B93B8467-0649-F943-8A02-6A642059B16F}" destId="{34775702-4E7F-7F47-90AE-8E787E2E35D3}" srcOrd="0" destOrd="0" presId="urn:microsoft.com/office/officeart/2005/8/layout/default"/>
    <dgm:cxn modelId="{0543D98B-E0CE-8C4D-A3AE-86900916B644}" srcId="{4EDAB8EC-D09B-5E4F-9715-35A4C9AD8442}" destId="{E45E2425-4585-244B-B454-7DE4EDA9C27C}" srcOrd="3" destOrd="0" parTransId="{BFA53497-C8E9-E74D-BEFE-ED17F9B8C1C8}" sibTransId="{677873DE-2A4F-8B48-9898-2AC08BC674F0}"/>
    <dgm:cxn modelId="{B348C58F-9347-3948-8753-B8BA2D5990F2}" type="presOf" srcId="{E45E2425-4585-244B-B454-7DE4EDA9C27C}" destId="{7D78472B-92AE-C94A-8680-4A77384FECD1}" srcOrd="0" destOrd="0" presId="urn:microsoft.com/office/officeart/2005/8/layout/default"/>
    <dgm:cxn modelId="{1B79329A-6251-814F-A13D-8A2859C0E016}" type="presOf" srcId="{4B9AFF0F-759D-6E48-AB71-9ADE8E429C92}" destId="{C52461D2-51FB-A345-A8D8-E3E04328081E}" srcOrd="0" destOrd="0" presId="urn:microsoft.com/office/officeart/2005/8/layout/default"/>
    <dgm:cxn modelId="{3514C3FC-8B82-8141-8831-F7A009C6D774}" type="presOf" srcId="{4EDAB8EC-D09B-5E4F-9715-35A4C9AD8442}" destId="{266B781B-C36B-B049-B143-3B22749FA5C3}" srcOrd="0" destOrd="0" presId="urn:microsoft.com/office/officeart/2005/8/layout/default"/>
    <dgm:cxn modelId="{85AE6F9E-390E-5543-AE16-2712415A043E}" type="presParOf" srcId="{266B781B-C36B-B049-B143-3B22749FA5C3}" destId="{BD82EB74-FAF0-D74E-959E-60DCA61243DC}" srcOrd="0" destOrd="0" presId="urn:microsoft.com/office/officeart/2005/8/layout/default"/>
    <dgm:cxn modelId="{C4C7E562-B717-F44A-84CD-EB4A7393656B}" type="presParOf" srcId="{266B781B-C36B-B049-B143-3B22749FA5C3}" destId="{F665B470-8A66-C64D-8EDF-E34A69445F77}" srcOrd="1" destOrd="0" presId="urn:microsoft.com/office/officeart/2005/8/layout/default"/>
    <dgm:cxn modelId="{98D75FA7-172C-544E-889C-798F7B96FDF0}" type="presParOf" srcId="{266B781B-C36B-B049-B143-3B22749FA5C3}" destId="{C52461D2-51FB-A345-A8D8-E3E04328081E}" srcOrd="2" destOrd="0" presId="urn:microsoft.com/office/officeart/2005/8/layout/default"/>
    <dgm:cxn modelId="{21EC550D-A177-6945-9A10-A31F9E254BAB}" type="presParOf" srcId="{266B781B-C36B-B049-B143-3B22749FA5C3}" destId="{61C613A5-43A8-2E42-8351-40340D93EFA8}" srcOrd="3" destOrd="0" presId="urn:microsoft.com/office/officeart/2005/8/layout/default"/>
    <dgm:cxn modelId="{3E13479F-3F15-9646-8D0A-142A1FC1600C}" type="presParOf" srcId="{266B781B-C36B-B049-B143-3B22749FA5C3}" destId="{34775702-4E7F-7F47-90AE-8E787E2E35D3}" srcOrd="4" destOrd="0" presId="urn:microsoft.com/office/officeart/2005/8/layout/default"/>
    <dgm:cxn modelId="{2D2C2054-77E2-1147-AF4A-DD543DF32537}" type="presParOf" srcId="{266B781B-C36B-B049-B143-3B22749FA5C3}" destId="{44061FED-D9D9-8444-B5D9-2B8AB653971B}" srcOrd="5" destOrd="0" presId="urn:microsoft.com/office/officeart/2005/8/layout/default"/>
    <dgm:cxn modelId="{E208EC0F-5877-DE47-9087-2C7F8AFC8B04}" type="presParOf" srcId="{266B781B-C36B-B049-B143-3B22749FA5C3}" destId="{7D78472B-92AE-C94A-8680-4A77384FEC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A1A252-2707-F744-B2EC-0090B860B044}" type="doc">
      <dgm:prSet loTypeId="urn:microsoft.com/office/officeart/2005/8/layout/list1" loCatId="" qsTypeId="urn:microsoft.com/office/officeart/2005/8/quickstyle/simple1" qsCatId="simple" csTypeId="urn:microsoft.com/office/officeart/2005/8/colors/accent2_1" csCatId="accent2" phldr="1"/>
      <dgm:spPr/>
      <dgm:t>
        <a:bodyPr/>
        <a:lstStyle/>
        <a:p>
          <a:endParaRPr lang="en-US"/>
        </a:p>
      </dgm:t>
    </dgm:pt>
    <dgm:pt modelId="{432C1DB1-05BD-7745-A1A1-AC0A7ED34E24}">
      <dgm:prSet phldrT="[Text]" custT="1"/>
      <dgm:spPr/>
      <dgm:t>
        <a:bodyPr/>
        <a:lstStyle/>
        <a:p>
          <a:r>
            <a:rPr lang="en-US" sz="2400" b="1">
              <a:latin typeface="+mj-lt"/>
              <a:ea typeface="Britannic Bold" pitchFamily="-108" charset="0"/>
              <a:cs typeface="Britannic Bold" pitchFamily="-108" charset="0"/>
            </a:rPr>
            <a:t>Step 1: Develop evaluation questions.</a:t>
          </a:r>
          <a:endParaRPr lang="en-US" sz="2400" b="1"/>
        </a:p>
      </dgm:t>
    </dgm:pt>
    <dgm:pt modelId="{4C55A609-5694-2A4F-9D7F-1299CEA50070}" type="parTrans" cxnId="{A2F548AD-BD2F-4041-A04E-9F9B249F7DEC}">
      <dgm:prSet/>
      <dgm:spPr/>
      <dgm:t>
        <a:bodyPr/>
        <a:lstStyle/>
        <a:p>
          <a:endParaRPr lang="en-US"/>
        </a:p>
      </dgm:t>
    </dgm:pt>
    <dgm:pt modelId="{6D39C6EC-DC46-8745-A014-0D5AED241DFC}" type="sibTrans" cxnId="{A2F548AD-BD2F-4041-A04E-9F9B249F7DEC}">
      <dgm:prSet/>
      <dgm:spPr/>
      <dgm:t>
        <a:bodyPr/>
        <a:lstStyle/>
        <a:p>
          <a:endParaRPr lang="en-US"/>
        </a:p>
      </dgm:t>
    </dgm:pt>
    <dgm:pt modelId="{B2536F73-7371-6D44-903E-171DBE8A96B6}">
      <dgm:prSet phldrT="[Text]" custT="1"/>
      <dgm:spPr/>
      <dgm:t>
        <a:bodyPr/>
        <a:lstStyle/>
        <a:p>
          <a:r>
            <a:rPr lang="en-US" sz="2400" b="1">
              <a:latin typeface="+mj-lt"/>
              <a:ea typeface="Britannic Bold" pitchFamily="-108" charset="0"/>
              <a:cs typeface="Britannic Bold" pitchFamily="-108" charset="0"/>
            </a:rPr>
            <a:t>Step 2: Identify indicators or measures.</a:t>
          </a:r>
          <a:endParaRPr lang="en-US" sz="2400" b="1"/>
        </a:p>
      </dgm:t>
    </dgm:pt>
    <dgm:pt modelId="{994A17F7-AAB4-C640-9898-C5F4A605AB96}" type="parTrans" cxnId="{075C2D18-2CA6-4B44-9D13-A12B99D03C36}">
      <dgm:prSet/>
      <dgm:spPr/>
      <dgm:t>
        <a:bodyPr/>
        <a:lstStyle/>
        <a:p>
          <a:endParaRPr lang="en-US"/>
        </a:p>
      </dgm:t>
    </dgm:pt>
    <dgm:pt modelId="{224872AD-6F54-E148-A411-322D2A5AF05D}" type="sibTrans" cxnId="{075C2D18-2CA6-4B44-9D13-A12B99D03C36}">
      <dgm:prSet/>
      <dgm:spPr/>
      <dgm:t>
        <a:bodyPr/>
        <a:lstStyle/>
        <a:p>
          <a:endParaRPr lang="en-US"/>
        </a:p>
      </dgm:t>
    </dgm:pt>
    <dgm:pt modelId="{8CAD3B80-5006-EE44-A6A9-7FBB3628F5AA}">
      <dgm:prSet phldrT="[Text]" custT="1"/>
      <dgm:spPr/>
      <dgm:t>
        <a:bodyPr/>
        <a:lstStyle/>
        <a:p>
          <a:r>
            <a:rPr lang="en-US" sz="2400" b="1">
              <a:latin typeface="+mj-lt"/>
              <a:ea typeface="Britannic Bold" pitchFamily="-108" charset="0"/>
              <a:cs typeface="Britannic Bold" pitchFamily="-108" charset="0"/>
            </a:rPr>
            <a:t>Step 3: Develop methods for collecting &amp; analyzing indicators.</a:t>
          </a:r>
          <a:endParaRPr lang="en-US" sz="2400" b="1"/>
        </a:p>
      </dgm:t>
    </dgm:pt>
    <dgm:pt modelId="{D99179AB-DECA-344F-B9D6-10A369806BE4}" type="parTrans" cxnId="{B688C074-ED9C-9C4A-B318-9622EBEA4CD7}">
      <dgm:prSet/>
      <dgm:spPr/>
      <dgm:t>
        <a:bodyPr/>
        <a:lstStyle/>
        <a:p>
          <a:endParaRPr lang="en-US"/>
        </a:p>
      </dgm:t>
    </dgm:pt>
    <dgm:pt modelId="{E63A48BF-BEF9-F843-A1DF-E0DCE32713A5}" type="sibTrans" cxnId="{B688C074-ED9C-9C4A-B318-9622EBEA4CD7}">
      <dgm:prSet/>
      <dgm:spPr/>
      <dgm:t>
        <a:bodyPr/>
        <a:lstStyle/>
        <a:p>
          <a:endParaRPr lang="en-US"/>
        </a:p>
      </dgm:t>
    </dgm:pt>
    <dgm:pt modelId="{D62CA23F-1726-D04F-9B9F-C46CDFA44993}">
      <dgm:prSet phldrT="[Text]" custT="1"/>
      <dgm:spPr/>
      <dgm:t>
        <a:bodyPr/>
        <a:lstStyle/>
        <a:p>
          <a:pPr>
            <a:buClrTx/>
            <a:buSzTx/>
            <a:buFont typeface="Arial"/>
            <a:buNone/>
          </a:pPr>
          <a:r>
            <a:rPr kumimoji="0" lang="en-US" sz="2400" b="0" i="0" u="none" strike="noStrike"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What do you want to know?</a:t>
          </a:r>
          <a:endParaRPr lang="en-US" sz="2400" b="0">
            <a:latin typeface="Calibri" panose="020F0502020204030204" pitchFamily="34" charset="0"/>
            <a:cs typeface="Calibri" panose="020F0502020204030204" pitchFamily="34" charset="0"/>
          </a:endParaRPr>
        </a:p>
      </dgm:t>
    </dgm:pt>
    <dgm:pt modelId="{5A50A386-D6AB-9D46-BEFB-435FAA82F206}" type="parTrans" cxnId="{4537F2B4-9EF3-BF43-87A1-DD0487FE5E60}">
      <dgm:prSet/>
      <dgm:spPr/>
      <dgm:t>
        <a:bodyPr/>
        <a:lstStyle/>
        <a:p>
          <a:endParaRPr lang="en-US"/>
        </a:p>
      </dgm:t>
    </dgm:pt>
    <dgm:pt modelId="{A43E0EFE-743E-3A46-8A91-8696C1056511}" type="sibTrans" cxnId="{4537F2B4-9EF3-BF43-87A1-DD0487FE5E60}">
      <dgm:prSet/>
      <dgm:spPr/>
      <dgm:t>
        <a:bodyPr/>
        <a:lstStyle/>
        <a:p>
          <a:endParaRPr lang="en-US"/>
        </a:p>
      </dgm:t>
    </dgm:pt>
    <dgm:pt modelId="{665E303C-D99B-CF49-9C09-A1706172A9BD}">
      <dgm:prSet phldrT="[Text]" custT="1"/>
      <dgm:spPr/>
      <dgm:t>
        <a:bodyPr/>
        <a:lstStyle/>
        <a:p>
          <a:pPr>
            <a:buClrTx/>
            <a:buSzTx/>
            <a:buFont typeface="Arial"/>
            <a:buNone/>
          </a:pPr>
          <a:r>
            <a:rPr kumimoji="0" lang="en-US" sz="2400" b="0" i="0" u="none" strike="noStrike"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What information can be collected?</a:t>
          </a:r>
          <a:endParaRPr lang="en-US" sz="2400" b="0">
            <a:latin typeface="Calibri" panose="020F0502020204030204" pitchFamily="34" charset="0"/>
            <a:cs typeface="Calibri" panose="020F0502020204030204" pitchFamily="34" charset="0"/>
          </a:endParaRPr>
        </a:p>
      </dgm:t>
    </dgm:pt>
    <dgm:pt modelId="{5B49AC4B-2DCB-BD4B-AC6E-384EF2256F03}" type="parTrans" cxnId="{ED7C1C0F-94EA-194D-9A2E-B384EF13CD21}">
      <dgm:prSet/>
      <dgm:spPr/>
      <dgm:t>
        <a:bodyPr/>
        <a:lstStyle/>
        <a:p>
          <a:endParaRPr lang="en-US"/>
        </a:p>
      </dgm:t>
    </dgm:pt>
    <dgm:pt modelId="{6B5C6ED7-6A5D-4345-A429-08182DAAC28F}" type="sibTrans" cxnId="{ED7C1C0F-94EA-194D-9A2E-B384EF13CD21}">
      <dgm:prSet/>
      <dgm:spPr/>
      <dgm:t>
        <a:bodyPr/>
        <a:lstStyle/>
        <a:p>
          <a:endParaRPr lang="en-US"/>
        </a:p>
      </dgm:t>
    </dgm:pt>
    <dgm:pt modelId="{6B7A47D5-A625-1C43-84DE-DA81FCA63131}">
      <dgm:prSet phldrT="[Text]" custT="1"/>
      <dgm:spPr/>
      <dgm:t>
        <a:bodyPr/>
        <a:lstStyle/>
        <a:p>
          <a:pPr>
            <a:buClrTx/>
            <a:buSzTx/>
            <a:buFont typeface="Arial"/>
            <a:buNone/>
          </a:pPr>
          <a:r>
            <a:rPr kumimoji="0" lang="en-US" sz="2400" b="0" i="0" u="none" strike="noStrike"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How/when should information be gathered?</a:t>
          </a:r>
          <a:endParaRPr lang="en-US" sz="2400" b="0">
            <a:latin typeface="Calibri" panose="020F0502020204030204" pitchFamily="34" charset="0"/>
            <a:cs typeface="Calibri" panose="020F0502020204030204" pitchFamily="34" charset="0"/>
          </a:endParaRPr>
        </a:p>
      </dgm:t>
    </dgm:pt>
    <dgm:pt modelId="{D2354C80-5929-744F-99D7-770F4BF19C5B}" type="parTrans" cxnId="{5EF0027D-43C0-8248-AC34-94C19EC2D0A3}">
      <dgm:prSet/>
      <dgm:spPr/>
      <dgm:t>
        <a:bodyPr/>
        <a:lstStyle/>
        <a:p>
          <a:endParaRPr lang="en-US"/>
        </a:p>
      </dgm:t>
    </dgm:pt>
    <dgm:pt modelId="{9A3FE52D-D71A-3646-ABD9-E97F13F3D680}" type="sibTrans" cxnId="{5EF0027D-43C0-8248-AC34-94C19EC2D0A3}">
      <dgm:prSet/>
      <dgm:spPr/>
      <dgm:t>
        <a:bodyPr/>
        <a:lstStyle/>
        <a:p>
          <a:endParaRPr lang="en-US"/>
        </a:p>
      </dgm:t>
    </dgm:pt>
    <dgm:pt modelId="{A6639C2C-F91F-EF4A-8D40-0C2082B5C8FA}">
      <dgm:prSet phldrT="[Text]" custT="1"/>
      <dgm:spPr/>
      <dgm:t>
        <a:bodyPr/>
        <a:lstStyle/>
        <a:p>
          <a:r>
            <a:rPr lang="en-US" sz="2400" b="1">
              <a:latin typeface="+mj-lt"/>
              <a:ea typeface="Britannic Bold" pitchFamily="-108" charset="0"/>
              <a:cs typeface="Britannic Bold" pitchFamily="-108" charset="0"/>
            </a:rPr>
            <a:t>Step 4: Make decisions and action plan from analysis of indicators.</a:t>
          </a:r>
          <a:endParaRPr lang="en-US" sz="2400" b="1"/>
        </a:p>
      </dgm:t>
    </dgm:pt>
    <dgm:pt modelId="{A4D8963D-8E64-E54B-896E-5149CCBFFDC4}" type="parTrans" cxnId="{05A2A1CD-799F-BD40-A928-EB3744300D86}">
      <dgm:prSet/>
      <dgm:spPr/>
      <dgm:t>
        <a:bodyPr/>
        <a:lstStyle/>
        <a:p>
          <a:endParaRPr lang="en-US"/>
        </a:p>
      </dgm:t>
    </dgm:pt>
    <dgm:pt modelId="{4F9DAB67-56EF-5E47-9A6F-0E8860C8132E}" type="sibTrans" cxnId="{05A2A1CD-799F-BD40-A928-EB3744300D86}">
      <dgm:prSet/>
      <dgm:spPr/>
      <dgm:t>
        <a:bodyPr/>
        <a:lstStyle/>
        <a:p>
          <a:endParaRPr lang="en-US"/>
        </a:p>
      </dgm:t>
    </dgm:pt>
    <dgm:pt modelId="{C13E84B5-19EE-6646-BEA6-F09FECDD3BE1}">
      <dgm:prSet phldrT="[Text]" custT="1"/>
      <dgm:spPr/>
      <dgm:t>
        <a:bodyPr/>
        <a:lstStyle/>
        <a:p>
          <a:pPr>
            <a:buClrTx/>
            <a:buSzTx/>
            <a:buFont typeface="Arial"/>
            <a:buNone/>
          </a:pPr>
          <a:r>
            <a:rPr kumimoji="0" lang="en-US" sz="2400" b="0" i="0" u="none" strike="noStrike"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How will the question be answered &amp; what should be done next?</a:t>
          </a:r>
          <a:endParaRPr lang="en-US" sz="2400" b="0">
            <a:latin typeface="Calibri" panose="020F0502020204030204" pitchFamily="34" charset="0"/>
            <a:cs typeface="Calibri" panose="020F0502020204030204" pitchFamily="34" charset="0"/>
          </a:endParaRPr>
        </a:p>
      </dgm:t>
    </dgm:pt>
    <dgm:pt modelId="{A9F6D82D-2768-D749-B289-BD53FDDBD2D3}" type="parTrans" cxnId="{679CAF9F-4FB3-0E49-9C27-286BE36EF0D8}">
      <dgm:prSet/>
      <dgm:spPr/>
      <dgm:t>
        <a:bodyPr/>
        <a:lstStyle/>
        <a:p>
          <a:endParaRPr lang="en-US"/>
        </a:p>
      </dgm:t>
    </dgm:pt>
    <dgm:pt modelId="{90A56C00-6215-F649-AC1E-B3EF874B60E0}" type="sibTrans" cxnId="{679CAF9F-4FB3-0E49-9C27-286BE36EF0D8}">
      <dgm:prSet/>
      <dgm:spPr/>
      <dgm:t>
        <a:bodyPr/>
        <a:lstStyle/>
        <a:p>
          <a:endParaRPr lang="en-US"/>
        </a:p>
      </dgm:t>
    </dgm:pt>
    <dgm:pt modelId="{B6B5463A-49A5-BD44-970E-EC6A13E9275E}" type="pres">
      <dgm:prSet presAssocID="{66A1A252-2707-F744-B2EC-0090B860B044}" presName="linear" presStyleCnt="0">
        <dgm:presLayoutVars>
          <dgm:dir/>
          <dgm:animLvl val="lvl"/>
          <dgm:resizeHandles val="exact"/>
        </dgm:presLayoutVars>
      </dgm:prSet>
      <dgm:spPr/>
    </dgm:pt>
    <dgm:pt modelId="{53073D35-49F8-004C-A128-FC84A0AED5E8}" type="pres">
      <dgm:prSet presAssocID="{432C1DB1-05BD-7745-A1A1-AC0A7ED34E24}" presName="parentLin" presStyleCnt="0"/>
      <dgm:spPr/>
    </dgm:pt>
    <dgm:pt modelId="{93BC6C00-57A9-D143-812A-C54382A7F055}" type="pres">
      <dgm:prSet presAssocID="{432C1DB1-05BD-7745-A1A1-AC0A7ED34E24}" presName="parentLeftMargin" presStyleLbl="node1" presStyleIdx="0" presStyleCnt="4"/>
      <dgm:spPr/>
    </dgm:pt>
    <dgm:pt modelId="{8A4F8C30-7EBE-6E41-AE1E-94090520E542}" type="pres">
      <dgm:prSet presAssocID="{432C1DB1-05BD-7745-A1A1-AC0A7ED34E24}" presName="parentText" presStyleLbl="node1" presStyleIdx="0" presStyleCnt="4" custScaleX="134220">
        <dgm:presLayoutVars>
          <dgm:chMax val="0"/>
          <dgm:bulletEnabled val="1"/>
        </dgm:presLayoutVars>
      </dgm:prSet>
      <dgm:spPr/>
    </dgm:pt>
    <dgm:pt modelId="{0A44469A-218B-2446-93A8-6F140EEDB55F}" type="pres">
      <dgm:prSet presAssocID="{432C1DB1-05BD-7745-A1A1-AC0A7ED34E24}" presName="negativeSpace" presStyleCnt="0"/>
      <dgm:spPr/>
    </dgm:pt>
    <dgm:pt modelId="{E2B4DDB9-3762-9647-B196-BBBE602253FC}" type="pres">
      <dgm:prSet presAssocID="{432C1DB1-05BD-7745-A1A1-AC0A7ED34E24}" presName="childText" presStyleLbl="conFgAcc1" presStyleIdx="0" presStyleCnt="4">
        <dgm:presLayoutVars>
          <dgm:bulletEnabled val="1"/>
        </dgm:presLayoutVars>
      </dgm:prSet>
      <dgm:spPr/>
    </dgm:pt>
    <dgm:pt modelId="{8D618FA6-1C54-5748-8920-0596A7E241FC}" type="pres">
      <dgm:prSet presAssocID="{6D39C6EC-DC46-8745-A014-0D5AED241DFC}" presName="spaceBetweenRectangles" presStyleCnt="0"/>
      <dgm:spPr/>
    </dgm:pt>
    <dgm:pt modelId="{8131DFAE-3315-724F-B58A-75B30ED7B33A}" type="pres">
      <dgm:prSet presAssocID="{B2536F73-7371-6D44-903E-171DBE8A96B6}" presName="parentLin" presStyleCnt="0"/>
      <dgm:spPr/>
    </dgm:pt>
    <dgm:pt modelId="{B19CDCA4-AA17-354E-9DCB-5AB403D2D309}" type="pres">
      <dgm:prSet presAssocID="{B2536F73-7371-6D44-903E-171DBE8A96B6}" presName="parentLeftMargin" presStyleLbl="node1" presStyleIdx="0" presStyleCnt="4"/>
      <dgm:spPr/>
    </dgm:pt>
    <dgm:pt modelId="{C1FD982B-03C2-A347-A694-A5461B722A44}" type="pres">
      <dgm:prSet presAssocID="{B2536F73-7371-6D44-903E-171DBE8A96B6}" presName="parentText" presStyleLbl="node1" presStyleIdx="1" presStyleCnt="4" custScaleX="134599">
        <dgm:presLayoutVars>
          <dgm:chMax val="0"/>
          <dgm:bulletEnabled val="1"/>
        </dgm:presLayoutVars>
      </dgm:prSet>
      <dgm:spPr/>
    </dgm:pt>
    <dgm:pt modelId="{53E846C5-6213-1543-9459-7CB1E55E1860}" type="pres">
      <dgm:prSet presAssocID="{B2536F73-7371-6D44-903E-171DBE8A96B6}" presName="negativeSpace" presStyleCnt="0"/>
      <dgm:spPr/>
    </dgm:pt>
    <dgm:pt modelId="{F4BE3D05-C1DD-7040-8DAB-B84519021991}" type="pres">
      <dgm:prSet presAssocID="{B2536F73-7371-6D44-903E-171DBE8A96B6}" presName="childText" presStyleLbl="conFgAcc1" presStyleIdx="1" presStyleCnt="4">
        <dgm:presLayoutVars>
          <dgm:bulletEnabled val="1"/>
        </dgm:presLayoutVars>
      </dgm:prSet>
      <dgm:spPr/>
    </dgm:pt>
    <dgm:pt modelId="{2A4AA80B-C900-E14E-9014-D780A67B68FE}" type="pres">
      <dgm:prSet presAssocID="{224872AD-6F54-E148-A411-322D2A5AF05D}" presName="spaceBetweenRectangles" presStyleCnt="0"/>
      <dgm:spPr/>
    </dgm:pt>
    <dgm:pt modelId="{24A5F8D5-ABDA-AF4F-BA24-E9446D2F2735}" type="pres">
      <dgm:prSet presAssocID="{8CAD3B80-5006-EE44-A6A9-7FBB3628F5AA}" presName="parentLin" presStyleCnt="0"/>
      <dgm:spPr/>
    </dgm:pt>
    <dgm:pt modelId="{1E6DF516-B9FA-0349-A31C-90FFAED1B295}" type="pres">
      <dgm:prSet presAssocID="{8CAD3B80-5006-EE44-A6A9-7FBB3628F5AA}" presName="parentLeftMargin" presStyleLbl="node1" presStyleIdx="1" presStyleCnt="4"/>
      <dgm:spPr/>
    </dgm:pt>
    <dgm:pt modelId="{DEF402DB-AC55-4F4E-861B-05D744ECE75A}" type="pres">
      <dgm:prSet presAssocID="{8CAD3B80-5006-EE44-A6A9-7FBB3628F5AA}" presName="parentText" presStyleLbl="node1" presStyleIdx="2" presStyleCnt="4" custScaleX="134157">
        <dgm:presLayoutVars>
          <dgm:chMax val="0"/>
          <dgm:bulletEnabled val="1"/>
        </dgm:presLayoutVars>
      </dgm:prSet>
      <dgm:spPr/>
    </dgm:pt>
    <dgm:pt modelId="{BB9AC87C-A0FA-B847-8BBC-91B822A92CF3}" type="pres">
      <dgm:prSet presAssocID="{8CAD3B80-5006-EE44-A6A9-7FBB3628F5AA}" presName="negativeSpace" presStyleCnt="0"/>
      <dgm:spPr/>
    </dgm:pt>
    <dgm:pt modelId="{B2DD9DC9-6E4D-3040-A9EC-B81E6FF2C26A}" type="pres">
      <dgm:prSet presAssocID="{8CAD3B80-5006-EE44-A6A9-7FBB3628F5AA}" presName="childText" presStyleLbl="conFgAcc1" presStyleIdx="2" presStyleCnt="4">
        <dgm:presLayoutVars>
          <dgm:bulletEnabled val="1"/>
        </dgm:presLayoutVars>
      </dgm:prSet>
      <dgm:spPr/>
    </dgm:pt>
    <dgm:pt modelId="{ABEA979E-CD31-A740-A039-E95A1BFE8E7B}" type="pres">
      <dgm:prSet presAssocID="{E63A48BF-BEF9-F843-A1DF-E0DCE32713A5}" presName="spaceBetweenRectangles" presStyleCnt="0"/>
      <dgm:spPr/>
    </dgm:pt>
    <dgm:pt modelId="{10B724BD-5467-5C48-B5AD-8961AA000C22}" type="pres">
      <dgm:prSet presAssocID="{A6639C2C-F91F-EF4A-8D40-0C2082B5C8FA}" presName="parentLin" presStyleCnt="0"/>
      <dgm:spPr/>
    </dgm:pt>
    <dgm:pt modelId="{DF428153-04F3-4D46-BC91-6EF64177CAF5}" type="pres">
      <dgm:prSet presAssocID="{A6639C2C-F91F-EF4A-8D40-0C2082B5C8FA}" presName="parentLeftMargin" presStyleLbl="node1" presStyleIdx="2" presStyleCnt="4"/>
      <dgm:spPr/>
    </dgm:pt>
    <dgm:pt modelId="{FC4240E7-DE94-DF45-946B-2BBC72C2A8EB}" type="pres">
      <dgm:prSet presAssocID="{A6639C2C-F91F-EF4A-8D40-0C2082B5C8FA}" presName="parentText" presStyleLbl="node1" presStyleIdx="3" presStyleCnt="4" custScaleX="134286">
        <dgm:presLayoutVars>
          <dgm:chMax val="0"/>
          <dgm:bulletEnabled val="1"/>
        </dgm:presLayoutVars>
      </dgm:prSet>
      <dgm:spPr/>
    </dgm:pt>
    <dgm:pt modelId="{E38F33C4-97EB-3F4B-AD55-95665FEF97E8}" type="pres">
      <dgm:prSet presAssocID="{A6639C2C-F91F-EF4A-8D40-0C2082B5C8FA}" presName="negativeSpace" presStyleCnt="0"/>
      <dgm:spPr/>
    </dgm:pt>
    <dgm:pt modelId="{7A139621-7F7D-3840-9996-016E6C26E736}" type="pres">
      <dgm:prSet presAssocID="{A6639C2C-F91F-EF4A-8D40-0C2082B5C8FA}" presName="childText" presStyleLbl="conFgAcc1" presStyleIdx="3" presStyleCnt="4">
        <dgm:presLayoutVars>
          <dgm:bulletEnabled val="1"/>
        </dgm:presLayoutVars>
      </dgm:prSet>
      <dgm:spPr/>
    </dgm:pt>
  </dgm:ptLst>
  <dgm:cxnLst>
    <dgm:cxn modelId="{ED7C1C0F-94EA-194D-9A2E-B384EF13CD21}" srcId="{B2536F73-7371-6D44-903E-171DBE8A96B6}" destId="{665E303C-D99B-CF49-9C09-A1706172A9BD}" srcOrd="0" destOrd="0" parTransId="{5B49AC4B-2DCB-BD4B-AC6E-384EF2256F03}" sibTransId="{6B5C6ED7-6A5D-4345-A429-08182DAAC28F}"/>
    <dgm:cxn modelId="{80C4550F-1FC8-2843-824E-26F9DDBE4A6D}" type="presOf" srcId="{8CAD3B80-5006-EE44-A6A9-7FBB3628F5AA}" destId="{DEF402DB-AC55-4F4E-861B-05D744ECE75A}" srcOrd="1" destOrd="0" presId="urn:microsoft.com/office/officeart/2005/8/layout/list1"/>
    <dgm:cxn modelId="{075C2D18-2CA6-4B44-9D13-A12B99D03C36}" srcId="{66A1A252-2707-F744-B2EC-0090B860B044}" destId="{B2536F73-7371-6D44-903E-171DBE8A96B6}" srcOrd="1" destOrd="0" parTransId="{994A17F7-AAB4-C640-9898-C5F4A605AB96}" sibTransId="{224872AD-6F54-E148-A411-322D2A5AF05D}"/>
    <dgm:cxn modelId="{B71FEB19-6AFD-0F40-8350-76DD3FCC726F}" type="presOf" srcId="{A6639C2C-F91F-EF4A-8D40-0C2082B5C8FA}" destId="{DF428153-04F3-4D46-BC91-6EF64177CAF5}" srcOrd="0" destOrd="0" presId="urn:microsoft.com/office/officeart/2005/8/layout/list1"/>
    <dgm:cxn modelId="{D2E7FC29-227B-3B4F-BF7A-F0FAB0670DD7}" type="presOf" srcId="{A6639C2C-F91F-EF4A-8D40-0C2082B5C8FA}" destId="{FC4240E7-DE94-DF45-946B-2BBC72C2A8EB}" srcOrd="1" destOrd="0" presId="urn:microsoft.com/office/officeart/2005/8/layout/list1"/>
    <dgm:cxn modelId="{FB923B39-B23E-EE44-A81E-615F384DEA6B}" type="presOf" srcId="{C13E84B5-19EE-6646-BEA6-F09FECDD3BE1}" destId="{7A139621-7F7D-3840-9996-016E6C26E736}" srcOrd="0" destOrd="0" presId="urn:microsoft.com/office/officeart/2005/8/layout/list1"/>
    <dgm:cxn modelId="{B688C074-ED9C-9C4A-B318-9622EBEA4CD7}" srcId="{66A1A252-2707-F744-B2EC-0090B860B044}" destId="{8CAD3B80-5006-EE44-A6A9-7FBB3628F5AA}" srcOrd="2" destOrd="0" parTransId="{D99179AB-DECA-344F-B9D6-10A369806BE4}" sibTransId="{E63A48BF-BEF9-F843-A1DF-E0DCE32713A5}"/>
    <dgm:cxn modelId="{FA0FD75A-2DC5-5E4D-B93F-975FCE3EA1AD}" type="presOf" srcId="{B2536F73-7371-6D44-903E-171DBE8A96B6}" destId="{C1FD982B-03C2-A347-A694-A5461B722A44}" srcOrd="1" destOrd="0" presId="urn:microsoft.com/office/officeart/2005/8/layout/list1"/>
    <dgm:cxn modelId="{5EF0027D-43C0-8248-AC34-94C19EC2D0A3}" srcId="{8CAD3B80-5006-EE44-A6A9-7FBB3628F5AA}" destId="{6B7A47D5-A625-1C43-84DE-DA81FCA63131}" srcOrd="0" destOrd="0" parTransId="{D2354C80-5929-744F-99D7-770F4BF19C5B}" sibTransId="{9A3FE52D-D71A-3646-ABD9-E97F13F3D680}"/>
    <dgm:cxn modelId="{C6B0D298-2225-F741-84ED-088906F46E1B}" type="presOf" srcId="{665E303C-D99B-CF49-9C09-A1706172A9BD}" destId="{F4BE3D05-C1DD-7040-8DAB-B84519021991}" srcOrd="0" destOrd="0" presId="urn:microsoft.com/office/officeart/2005/8/layout/list1"/>
    <dgm:cxn modelId="{7D51A79C-FB43-D647-8359-D347797260FF}" type="presOf" srcId="{8CAD3B80-5006-EE44-A6A9-7FBB3628F5AA}" destId="{1E6DF516-B9FA-0349-A31C-90FFAED1B295}" srcOrd="0" destOrd="0" presId="urn:microsoft.com/office/officeart/2005/8/layout/list1"/>
    <dgm:cxn modelId="{07978C9F-1E5F-6342-B596-341EFA4D61C9}" type="presOf" srcId="{D62CA23F-1726-D04F-9B9F-C46CDFA44993}" destId="{E2B4DDB9-3762-9647-B196-BBBE602253FC}" srcOrd="0" destOrd="0" presId="urn:microsoft.com/office/officeart/2005/8/layout/list1"/>
    <dgm:cxn modelId="{679CAF9F-4FB3-0E49-9C27-286BE36EF0D8}" srcId="{A6639C2C-F91F-EF4A-8D40-0C2082B5C8FA}" destId="{C13E84B5-19EE-6646-BEA6-F09FECDD3BE1}" srcOrd="0" destOrd="0" parTransId="{A9F6D82D-2768-D749-B289-BD53FDDBD2D3}" sibTransId="{90A56C00-6215-F649-AC1E-B3EF874B60E0}"/>
    <dgm:cxn modelId="{C371DBA4-B453-D942-AEBE-7FD5EAF51B24}" type="presOf" srcId="{B2536F73-7371-6D44-903E-171DBE8A96B6}" destId="{B19CDCA4-AA17-354E-9DCB-5AB403D2D309}" srcOrd="0" destOrd="0" presId="urn:microsoft.com/office/officeart/2005/8/layout/list1"/>
    <dgm:cxn modelId="{A2F548AD-BD2F-4041-A04E-9F9B249F7DEC}" srcId="{66A1A252-2707-F744-B2EC-0090B860B044}" destId="{432C1DB1-05BD-7745-A1A1-AC0A7ED34E24}" srcOrd="0" destOrd="0" parTransId="{4C55A609-5694-2A4F-9D7F-1299CEA50070}" sibTransId="{6D39C6EC-DC46-8745-A014-0D5AED241DFC}"/>
    <dgm:cxn modelId="{0BD285B1-32DF-5D46-AC8D-C2F075A530FA}" type="presOf" srcId="{66A1A252-2707-F744-B2EC-0090B860B044}" destId="{B6B5463A-49A5-BD44-970E-EC6A13E9275E}" srcOrd="0" destOrd="0" presId="urn:microsoft.com/office/officeart/2005/8/layout/list1"/>
    <dgm:cxn modelId="{4537F2B4-9EF3-BF43-87A1-DD0487FE5E60}" srcId="{432C1DB1-05BD-7745-A1A1-AC0A7ED34E24}" destId="{D62CA23F-1726-D04F-9B9F-C46CDFA44993}" srcOrd="0" destOrd="0" parTransId="{5A50A386-D6AB-9D46-BEFB-435FAA82F206}" sibTransId="{A43E0EFE-743E-3A46-8A91-8696C1056511}"/>
    <dgm:cxn modelId="{CABEFAB7-A40F-5049-8CE9-83887FF834D0}" type="presOf" srcId="{6B7A47D5-A625-1C43-84DE-DA81FCA63131}" destId="{B2DD9DC9-6E4D-3040-A9EC-B81E6FF2C26A}" srcOrd="0" destOrd="0" presId="urn:microsoft.com/office/officeart/2005/8/layout/list1"/>
    <dgm:cxn modelId="{925C0BBD-BCE8-1C45-A0B5-3BBAEE554419}" type="presOf" srcId="{432C1DB1-05BD-7745-A1A1-AC0A7ED34E24}" destId="{8A4F8C30-7EBE-6E41-AE1E-94090520E542}" srcOrd="1" destOrd="0" presId="urn:microsoft.com/office/officeart/2005/8/layout/list1"/>
    <dgm:cxn modelId="{05A2A1CD-799F-BD40-A928-EB3744300D86}" srcId="{66A1A252-2707-F744-B2EC-0090B860B044}" destId="{A6639C2C-F91F-EF4A-8D40-0C2082B5C8FA}" srcOrd="3" destOrd="0" parTransId="{A4D8963D-8E64-E54B-896E-5149CCBFFDC4}" sibTransId="{4F9DAB67-56EF-5E47-9A6F-0E8860C8132E}"/>
    <dgm:cxn modelId="{A42D65D3-1EE1-F64B-9A01-8B894C71EF62}" type="presOf" srcId="{432C1DB1-05BD-7745-A1A1-AC0A7ED34E24}" destId="{93BC6C00-57A9-D143-812A-C54382A7F055}" srcOrd="0" destOrd="0" presId="urn:microsoft.com/office/officeart/2005/8/layout/list1"/>
    <dgm:cxn modelId="{0FB6A501-9336-DD4D-ACC3-4F3CA7BBED4E}" type="presParOf" srcId="{B6B5463A-49A5-BD44-970E-EC6A13E9275E}" destId="{53073D35-49F8-004C-A128-FC84A0AED5E8}" srcOrd="0" destOrd="0" presId="urn:microsoft.com/office/officeart/2005/8/layout/list1"/>
    <dgm:cxn modelId="{B0D4D928-0F9C-4541-8CAB-53E8B7E32ED1}" type="presParOf" srcId="{53073D35-49F8-004C-A128-FC84A0AED5E8}" destId="{93BC6C00-57A9-D143-812A-C54382A7F055}" srcOrd="0" destOrd="0" presId="urn:microsoft.com/office/officeart/2005/8/layout/list1"/>
    <dgm:cxn modelId="{31C1D99D-9B41-4B4F-99FB-C3D4FA775C73}" type="presParOf" srcId="{53073D35-49F8-004C-A128-FC84A0AED5E8}" destId="{8A4F8C30-7EBE-6E41-AE1E-94090520E542}" srcOrd="1" destOrd="0" presId="urn:microsoft.com/office/officeart/2005/8/layout/list1"/>
    <dgm:cxn modelId="{742EEFB7-10D2-3641-A38A-DDE89ADCE450}" type="presParOf" srcId="{B6B5463A-49A5-BD44-970E-EC6A13E9275E}" destId="{0A44469A-218B-2446-93A8-6F140EEDB55F}" srcOrd="1" destOrd="0" presId="urn:microsoft.com/office/officeart/2005/8/layout/list1"/>
    <dgm:cxn modelId="{6FF45843-A7E7-9644-873C-17048A874C17}" type="presParOf" srcId="{B6B5463A-49A5-BD44-970E-EC6A13E9275E}" destId="{E2B4DDB9-3762-9647-B196-BBBE602253FC}" srcOrd="2" destOrd="0" presId="urn:microsoft.com/office/officeart/2005/8/layout/list1"/>
    <dgm:cxn modelId="{094AA06C-24E6-6144-B044-CE2363CE0017}" type="presParOf" srcId="{B6B5463A-49A5-BD44-970E-EC6A13E9275E}" destId="{8D618FA6-1C54-5748-8920-0596A7E241FC}" srcOrd="3" destOrd="0" presId="urn:microsoft.com/office/officeart/2005/8/layout/list1"/>
    <dgm:cxn modelId="{2E241D4B-D095-3447-82B4-948A4EB46795}" type="presParOf" srcId="{B6B5463A-49A5-BD44-970E-EC6A13E9275E}" destId="{8131DFAE-3315-724F-B58A-75B30ED7B33A}" srcOrd="4" destOrd="0" presId="urn:microsoft.com/office/officeart/2005/8/layout/list1"/>
    <dgm:cxn modelId="{D6DA9A13-CACD-6640-8AD1-64723DD3945E}" type="presParOf" srcId="{8131DFAE-3315-724F-B58A-75B30ED7B33A}" destId="{B19CDCA4-AA17-354E-9DCB-5AB403D2D309}" srcOrd="0" destOrd="0" presId="urn:microsoft.com/office/officeart/2005/8/layout/list1"/>
    <dgm:cxn modelId="{1A4D5181-7D1D-3E4D-89A2-DAECEBD4BB64}" type="presParOf" srcId="{8131DFAE-3315-724F-B58A-75B30ED7B33A}" destId="{C1FD982B-03C2-A347-A694-A5461B722A44}" srcOrd="1" destOrd="0" presId="urn:microsoft.com/office/officeart/2005/8/layout/list1"/>
    <dgm:cxn modelId="{462F0807-72F6-C44D-AEE2-5354A08A65B4}" type="presParOf" srcId="{B6B5463A-49A5-BD44-970E-EC6A13E9275E}" destId="{53E846C5-6213-1543-9459-7CB1E55E1860}" srcOrd="5" destOrd="0" presId="urn:microsoft.com/office/officeart/2005/8/layout/list1"/>
    <dgm:cxn modelId="{1C2EE98F-DBA7-4F4E-929F-6A6E78B302CF}" type="presParOf" srcId="{B6B5463A-49A5-BD44-970E-EC6A13E9275E}" destId="{F4BE3D05-C1DD-7040-8DAB-B84519021991}" srcOrd="6" destOrd="0" presId="urn:microsoft.com/office/officeart/2005/8/layout/list1"/>
    <dgm:cxn modelId="{93796B4B-8684-C947-9345-64442880D68D}" type="presParOf" srcId="{B6B5463A-49A5-BD44-970E-EC6A13E9275E}" destId="{2A4AA80B-C900-E14E-9014-D780A67B68FE}" srcOrd="7" destOrd="0" presId="urn:microsoft.com/office/officeart/2005/8/layout/list1"/>
    <dgm:cxn modelId="{871B98C7-802B-344C-8E72-A09C9A1F4C07}" type="presParOf" srcId="{B6B5463A-49A5-BD44-970E-EC6A13E9275E}" destId="{24A5F8D5-ABDA-AF4F-BA24-E9446D2F2735}" srcOrd="8" destOrd="0" presId="urn:microsoft.com/office/officeart/2005/8/layout/list1"/>
    <dgm:cxn modelId="{98F49F24-C591-384C-BAA6-8C2AF5C1D5B8}" type="presParOf" srcId="{24A5F8D5-ABDA-AF4F-BA24-E9446D2F2735}" destId="{1E6DF516-B9FA-0349-A31C-90FFAED1B295}" srcOrd="0" destOrd="0" presId="urn:microsoft.com/office/officeart/2005/8/layout/list1"/>
    <dgm:cxn modelId="{D0500051-0497-FF45-8FFF-1DCB6D6E8E6D}" type="presParOf" srcId="{24A5F8D5-ABDA-AF4F-BA24-E9446D2F2735}" destId="{DEF402DB-AC55-4F4E-861B-05D744ECE75A}" srcOrd="1" destOrd="0" presId="urn:microsoft.com/office/officeart/2005/8/layout/list1"/>
    <dgm:cxn modelId="{FE865B01-8C4D-D246-9A57-8FFFBADE8257}" type="presParOf" srcId="{B6B5463A-49A5-BD44-970E-EC6A13E9275E}" destId="{BB9AC87C-A0FA-B847-8BBC-91B822A92CF3}" srcOrd="9" destOrd="0" presId="urn:microsoft.com/office/officeart/2005/8/layout/list1"/>
    <dgm:cxn modelId="{E351A4AE-593D-6B4B-91A1-0E89C71C7BD5}" type="presParOf" srcId="{B6B5463A-49A5-BD44-970E-EC6A13E9275E}" destId="{B2DD9DC9-6E4D-3040-A9EC-B81E6FF2C26A}" srcOrd="10" destOrd="0" presId="urn:microsoft.com/office/officeart/2005/8/layout/list1"/>
    <dgm:cxn modelId="{94D56F85-14B7-B242-98B7-374179BE9045}" type="presParOf" srcId="{B6B5463A-49A5-BD44-970E-EC6A13E9275E}" destId="{ABEA979E-CD31-A740-A039-E95A1BFE8E7B}" srcOrd="11" destOrd="0" presId="urn:microsoft.com/office/officeart/2005/8/layout/list1"/>
    <dgm:cxn modelId="{FB071FD6-75DD-2747-80B0-6D766F0957D1}" type="presParOf" srcId="{B6B5463A-49A5-BD44-970E-EC6A13E9275E}" destId="{10B724BD-5467-5C48-B5AD-8961AA000C22}" srcOrd="12" destOrd="0" presId="urn:microsoft.com/office/officeart/2005/8/layout/list1"/>
    <dgm:cxn modelId="{C573FC56-8310-F540-824A-6DFD8B762D34}" type="presParOf" srcId="{10B724BD-5467-5C48-B5AD-8961AA000C22}" destId="{DF428153-04F3-4D46-BC91-6EF64177CAF5}" srcOrd="0" destOrd="0" presId="urn:microsoft.com/office/officeart/2005/8/layout/list1"/>
    <dgm:cxn modelId="{C7D9AE92-1AE8-FD4D-992E-A9247C1E32DB}" type="presParOf" srcId="{10B724BD-5467-5C48-B5AD-8961AA000C22}" destId="{FC4240E7-DE94-DF45-946B-2BBC72C2A8EB}" srcOrd="1" destOrd="0" presId="urn:microsoft.com/office/officeart/2005/8/layout/list1"/>
    <dgm:cxn modelId="{CD038A7F-B8AC-D94D-8D1F-3841FF5A6A7C}" type="presParOf" srcId="{B6B5463A-49A5-BD44-970E-EC6A13E9275E}" destId="{E38F33C4-97EB-3F4B-AD55-95665FEF97E8}" srcOrd="13" destOrd="0" presId="urn:microsoft.com/office/officeart/2005/8/layout/list1"/>
    <dgm:cxn modelId="{4D69FB2D-74F4-4746-BA62-0ED3BAD15B25}" type="presParOf" srcId="{B6B5463A-49A5-BD44-970E-EC6A13E9275E}" destId="{7A139621-7F7D-3840-9996-016E6C26E7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01C0E09E-C8B8-4B4A-95E0-B1600EB6BBAA}">
      <dgm:prSet phldrT="[Text]"/>
      <dgm:spPr>
        <a:noFill/>
        <a:ln>
          <a:noFill/>
        </a:ln>
      </dgm:spPr>
      <dgm:t>
        <a:bodyPr/>
        <a:lstStyle/>
        <a:p>
          <a:r>
            <a:rPr lang="en-US" dirty="0">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noFill/>
        <a:ln>
          <a:noFill/>
        </a:ln>
      </dgm:spPr>
      <dgm:t>
        <a:bodyPr/>
        <a:lstStyle/>
        <a:p>
          <a:r>
            <a:rPr lang="en-US" dirty="0">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4CB7E2DE-5456-5C4A-989F-8871A549463B}">
      <dgm:prSet phldrT="[Text]"/>
      <dgm:spPr>
        <a:solidFill>
          <a:srgbClr val="92D050">
            <a:alpha val="49804"/>
          </a:srgbClr>
        </a:solidFill>
        <a:ln>
          <a:solidFill>
            <a:srgbClr val="467827"/>
          </a:solidFill>
        </a:ln>
      </dgm:spPr>
      <dgm:t>
        <a:bodyPr/>
        <a:lstStyle/>
        <a:p>
          <a:r>
            <a:rPr lang="en-US" b="1" dirty="0">
              <a:solidFill>
                <a:schemeClr val="accent6">
                  <a:lumMod val="50000"/>
                </a:schemeClr>
              </a:solidFill>
              <a:latin typeface="Calibri" panose="020F0502020204030204" pitchFamily="34" charset="0"/>
              <a:cs typeface="Calibri" panose="020F0502020204030204" pitchFamily="34" charset="0"/>
            </a:rPr>
            <a:t>Data</a:t>
          </a:r>
        </a:p>
      </dgm:t>
    </dgm:pt>
    <dgm:pt modelId="{186AA19E-DAD5-564D-9E1D-A0F090DF3EFF}" type="parTrans" cxnId="{68F76265-2BEC-B74E-9E8B-0A275C3C3B30}">
      <dgm:prSet/>
      <dgm:spPr/>
      <dgm:t>
        <a:bodyPr/>
        <a:lstStyle/>
        <a:p>
          <a:endParaRPr lang="en-US"/>
        </a:p>
      </dgm:t>
    </dgm:pt>
    <dgm:pt modelId="{44F5E360-C7E2-3849-9FEA-5D5F10C38A14}" type="sibTrans" cxnId="{68F76265-2BEC-B74E-9E8B-0A275C3C3B30}">
      <dgm:prSet/>
      <dgm:spPr/>
      <dgm:t>
        <a:bodyPr/>
        <a:lstStyle/>
        <a:p>
          <a:endParaRPr lang="en-US"/>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865E3B53-7EE5-504E-9DA9-7508BED8BB1E}" type="pres">
      <dgm:prSet presAssocID="{4CB7E2DE-5456-5C4A-989F-8871A549463B}" presName="circ3" presStyleLbl="vennNode1" presStyleIdx="2" presStyleCnt="3"/>
      <dgm:spPr/>
    </dgm:pt>
    <dgm:pt modelId="{2A1B9868-0CD9-0648-B398-4FCAF492ED6E}" type="pres">
      <dgm:prSet presAssocID="{4CB7E2DE-5456-5C4A-989F-8871A549463B}" presName="circ3Tx" presStyleLbl="revTx" presStyleIdx="0" presStyleCnt="0">
        <dgm:presLayoutVars>
          <dgm:chMax val="0"/>
          <dgm:chPref val="0"/>
          <dgm:bulletEnabled val="1"/>
        </dgm:presLayoutVars>
      </dgm:prSet>
      <dgm:spPr/>
    </dgm:pt>
  </dgm:ptLst>
  <dgm:cxnLst>
    <dgm:cxn modelId="{6408DE24-B14D-4D0C-AE9C-EC91B33C03E6}" type="presOf" srcId="{99696BB9-944D-427D-909C-E38BC490423B}" destId="{7F4E77B5-7786-4118-B7D6-0D4B7BA24A29}" srcOrd="0" destOrd="0" presId="urn:microsoft.com/office/officeart/2005/8/layout/venn1"/>
    <dgm:cxn modelId="{68F76265-2BEC-B74E-9E8B-0A275C3C3B30}" srcId="{99696BB9-944D-427D-909C-E38BC490423B}" destId="{4CB7E2DE-5456-5C4A-989F-8871A549463B}" srcOrd="2" destOrd="0" parTransId="{186AA19E-DAD5-564D-9E1D-A0F090DF3EFF}" sibTransId="{44F5E360-C7E2-3849-9FEA-5D5F10C38A14}"/>
    <dgm:cxn modelId="{089B6B67-C7A7-415A-9E28-0C4098595C59}" type="presOf" srcId="{9A322D1E-BF15-43C2-B9D4-2E40BE535569}" destId="{A7ADD6DF-9E47-4436-8F51-EE2A03365BEC}" srcOrd="0" destOrd="0" presId="urn:microsoft.com/office/officeart/2005/8/layout/venn1"/>
    <dgm:cxn modelId="{6645C668-B30D-7B43-A77F-33B4CC67E9D7}" type="presOf" srcId="{4CB7E2DE-5456-5C4A-989F-8871A549463B}" destId="{865E3B53-7EE5-504E-9DA9-7508BED8BB1E}" srcOrd="0" destOrd="0" presId="urn:microsoft.com/office/officeart/2005/8/layout/venn1"/>
    <dgm:cxn modelId="{BEA3297F-BFB7-7149-9060-507A007E175A}" type="presOf" srcId="{4CB7E2DE-5456-5C4A-989F-8871A549463B}" destId="{2A1B9868-0CD9-0648-B398-4FCAF492ED6E}" srcOrd="1"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832182D7-71E5-C940-8A6A-5B336252D762}" type="presParOf" srcId="{7F4E77B5-7786-4118-B7D6-0D4B7BA24A29}" destId="{865E3B53-7EE5-504E-9DA9-7508BED8BB1E}" srcOrd="4" destOrd="0" presId="urn:microsoft.com/office/officeart/2005/8/layout/venn1"/>
    <dgm:cxn modelId="{60964A2E-EF64-474E-9124-9BCDCA0ABEBA}" type="presParOf" srcId="{7F4E77B5-7786-4118-B7D6-0D4B7BA24A29}" destId="{2A1B9868-0CD9-0648-B398-4FCAF492ED6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E1ABD6-300B-F74B-8DE7-DED97A9BD280}"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3DCB73E9-BD6E-DE4F-92D7-596A7FE1AC13}">
      <dgm:prSet phldrT="[Text]" custT="1">
        <dgm:style>
          <a:lnRef idx="1">
            <a:schemeClr val="accent5"/>
          </a:lnRef>
          <a:fillRef idx="2">
            <a:schemeClr val="accent5"/>
          </a:fillRef>
          <a:effectRef idx="1">
            <a:schemeClr val="accent5"/>
          </a:effectRef>
          <a:fontRef idx="minor">
            <a:schemeClr val="dk1"/>
          </a:fontRef>
        </dgm:style>
      </dgm:prSet>
      <dgm:spPr>
        <a:solidFill>
          <a:srgbClr val="C1E1A0"/>
        </a:solidFill>
        <a:ln/>
      </dgm:spPr>
      <dgm:t>
        <a:bodyPr/>
        <a:lstStyle/>
        <a:p>
          <a:r>
            <a:rPr lang="en-US" sz="4000" b="1" dirty="0">
              <a:solidFill>
                <a:schemeClr val="accent6">
                  <a:lumMod val="50000"/>
                </a:schemeClr>
              </a:solidFill>
              <a:latin typeface="Calibri" panose="020F0502020204030204" pitchFamily="34" charset="0"/>
              <a:cs typeface="Calibri" panose="020F0502020204030204" pitchFamily="34" charset="0"/>
            </a:rPr>
            <a:t>Fidelity Data</a:t>
          </a:r>
        </a:p>
      </dgm:t>
    </dgm:pt>
    <dgm:pt modelId="{0AD10F44-B7D9-EE48-9B34-6F59CFC2A256}" type="parTrans" cxnId="{27395C24-6240-3743-BBB7-4EE62D942B36}">
      <dgm:prSet/>
      <dgm:spPr/>
      <dgm:t>
        <a:bodyPr/>
        <a:lstStyle/>
        <a:p>
          <a:endParaRPr lang="en-US"/>
        </a:p>
      </dgm:t>
    </dgm:pt>
    <dgm:pt modelId="{EBB9C2DA-AC68-D042-A9EE-48AAAF31584A}" type="sibTrans" cxnId="{27395C24-6240-3743-BBB7-4EE62D942B36}">
      <dgm:prSet/>
      <dgm:spPr>
        <a:solidFill>
          <a:srgbClr val="92D050">
            <a:alpha val="39713"/>
          </a:srgbClr>
        </a:solidFill>
      </dgm:spPr>
      <dgm:t>
        <a:bodyPr/>
        <a:lstStyle/>
        <a:p>
          <a:endParaRPr lang="en-US"/>
        </a:p>
      </dgm:t>
    </dgm:pt>
    <dgm:pt modelId="{AFA8627B-969D-5547-9091-55CC2B38A936}">
      <dgm:prSet phldrT="[Text]" custT="1">
        <dgm:style>
          <a:lnRef idx="2">
            <a:schemeClr val="accent4"/>
          </a:lnRef>
          <a:fillRef idx="1">
            <a:schemeClr val="lt1"/>
          </a:fillRef>
          <a:effectRef idx="0">
            <a:schemeClr val="accent4"/>
          </a:effectRef>
          <a:fontRef idx="minor">
            <a:schemeClr val="dk1"/>
          </a:fontRef>
        </dgm:style>
      </dgm:prSet>
      <dgm:spPr>
        <a:ln w="50800">
          <a:solidFill>
            <a:srgbClr val="92D050"/>
          </a:solidFill>
        </a:ln>
      </dgm:spPr>
      <dgm:t>
        <a:bodyPr/>
        <a:lstStyle/>
        <a:p>
          <a:pPr>
            <a:buClr>
              <a:schemeClr val="bg1"/>
            </a:buClr>
          </a:pPr>
          <a:r>
            <a:rPr lang="en-US" sz="2800" dirty="0"/>
            <a:t>Did we implement the systems and practices we agreed upon?</a:t>
          </a:r>
        </a:p>
      </dgm:t>
    </dgm:pt>
    <dgm:pt modelId="{95BEFDC5-B5F8-B541-808C-F88B6696F126}" type="parTrans" cxnId="{74AD8DDF-9B8A-B346-80D5-4CAC9E886E5B}">
      <dgm:prSet/>
      <dgm:spPr/>
      <dgm:t>
        <a:bodyPr/>
        <a:lstStyle/>
        <a:p>
          <a:endParaRPr lang="en-US"/>
        </a:p>
      </dgm:t>
    </dgm:pt>
    <dgm:pt modelId="{6241744A-AD16-994C-A889-1872A250B88A}" type="sibTrans" cxnId="{74AD8DDF-9B8A-B346-80D5-4CAC9E886E5B}">
      <dgm:prSet/>
      <dgm:spPr/>
      <dgm:t>
        <a:bodyPr/>
        <a:lstStyle/>
        <a:p>
          <a:endParaRPr lang="en-US"/>
        </a:p>
      </dgm:t>
    </dgm:pt>
    <dgm:pt modelId="{E0F3D442-4F86-6E46-B7CD-E7C28538A6CE}">
      <dgm:prSet phldrT="[Text]" custT="1">
        <dgm:style>
          <a:lnRef idx="1">
            <a:schemeClr val="accent4"/>
          </a:lnRef>
          <a:fillRef idx="2">
            <a:schemeClr val="accent4"/>
          </a:fillRef>
          <a:effectRef idx="1">
            <a:schemeClr val="accent4"/>
          </a:effectRef>
          <a:fontRef idx="minor">
            <a:schemeClr val="dk1"/>
          </a:fontRef>
        </dgm:style>
      </dgm:prSet>
      <dgm:spPr>
        <a:solidFill>
          <a:srgbClr val="C1E1A0"/>
        </a:solidFill>
        <a:ln/>
      </dgm:spPr>
      <dgm:t>
        <a:bodyPr/>
        <a:lstStyle/>
        <a:p>
          <a:r>
            <a:rPr lang="en-US" sz="4000" b="1" dirty="0">
              <a:solidFill>
                <a:schemeClr val="accent6">
                  <a:lumMod val="50000"/>
                </a:schemeClr>
              </a:solidFill>
              <a:latin typeface="Calibri" panose="020F0502020204030204" pitchFamily="34" charset="0"/>
              <a:cs typeface="Calibri" panose="020F0502020204030204" pitchFamily="34" charset="0"/>
            </a:rPr>
            <a:t>Outcome Data</a:t>
          </a:r>
        </a:p>
      </dgm:t>
    </dgm:pt>
    <dgm:pt modelId="{71EFBC23-BDE2-0945-A739-B9D3152B261C}" type="parTrans" cxnId="{58326147-D729-0D40-8AE1-A228359E7460}">
      <dgm:prSet/>
      <dgm:spPr/>
      <dgm:t>
        <a:bodyPr/>
        <a:lstStyle/>
        <a:p>
          <a:endParaRPr lang="en-US"/>
        </a:p>
      </dgm:t>
    </dgm:pt>
    <dgm:pt modelId="{21E1E3B4-ECC3-0640-8CE1-B16B6D489998}" type="sibTrans" cxnId="{58326147-D729-0D40-8AE1-A228359E7460}">
      <dgm:prSet/>
      <dgm:spPr/>
      <dgm:t>
        <a:bodyPr/>
        <a:lstStyle/>
        <a:p>
          <a:endParaRPr lang="en-US"/>
        </a:p>
      </dgm:t>
    </dgm:pt>
    <dgm:pt modelId="{D957D39A-3A77-A94D-8C8C-32EACE52B432}">
      <dgm:prSet phldrT="[Text]" custT="1">
        <dgm:style>
          <a:lnRef idx="2">
            <a:schemeClr val="accent4"/>
          </a:lnRef>
          <a:fillRef idx="1">
            <a:schemeClr val="lt1"/>
          </a:fillRef>
          <a:effectRef idx="0">
            <a:schemeClr val="accent4"/>
          </a:effectRef>
          <a:fontRef idx="minor">
            <a:schemeClr val="dk1"/>
          </a:fontRef>
        </dgm:style>
      </dgm:prSet>
      <dgm:spPr>
        <a:ln w="50800">
          <a:solidFill>
            <a:srgbClr val="92D050"/>
          </a:solidFill>
        </a:ln>
      </dgm:spPr>
      <dgm:t>
        <a:bodyPr/>
        <a:lstStyle/>
        <a:p>
          <a:pPr>
            <a:buClr>
              <a:schemeClr val="bg1"/>
            </a:buClr>
          </a:pPr>
          <a:r>
            <a:rPr lang="en-US" sz="2800" dirty="0"/>
            <a:t>Is the plan resulting in progress towards our goals (student benefit)</a:t>
          </a:r>
        </a:p>
      </dgm:t>
    </dgm:pt>
    <dgm:pt modelId="{5502AC4D-FE48-454C-90AC-18479AEE29E5}" type="parTrans" cxnId="{580570CD-5699-EC42-AFD1-DCF27474C135}">
      <dgm:prSet/>
      <dgm:spPr/>
      <dgm:t>
        <a:bodyPr/>
        <a:lstStyle/>
        <a:p>
          <a:endParaRPr lang="en-US"/>
        </a:p>
      </dgm:t>
    </dgm:pt>
    <dgm:pt modelId="{FA5C7A82-8E9E-6643-93F0-B2276CEE6732}" type="sibTrans" cxnId="{580570CD-5699-EC42-AFD1-DCF27474C135}">
      <dgm:prSet/>
      <dgm:spPr/>
      <dgm:t>
        <a:bodyPr/>
        <a:lstStyle/>
        <a:p>
          <a:endParaRPr lang="en-US"/>
        </a:p>
      </dgm:t>
    </dgm:pt>
    <dgm:pt modelId="{60D4B124-7789-7248-B343-B3FF65C9673A}" type="pres">
      <dgm:prSet presAssocID="{B1E1ABD6-300B-F74B-8DE7-DED97A9BD280}" presName="Name0" presStyleCnt="0">
        <dgm:presLayoutVars>
          <dgm:dir/>
          <dgm:animLvl val="lvl"/>
          <dgm:resizeHandles val="exact"/>
        </dgm:presLayoutVars>
      </dgm:prSet>
      <dgm:spPr/>
    </dgm:pt>
    <dgm:pt modelId="{F78C004A-8AD5-3F4A-BB72-37900713F09E}" type="pres">
      <dgm:prSet presAssocID="{B1E1ABD6-300B-F74B-8DE7-DED97A9BD280}" presName="tSp" presStyleCnt="0"/>
      <dgm:spPr/>
    </dgm:pt>
    <dgm:pt modelId="{CAA76A22-44F8-9949-90B9-7AFB4AAF04CE}" type="pres">
      <dgm:prSet presAssocID="{B1E1ABD6-300B-F74B-8DE7-DED97A9BD280}" presName="bSp" presStyleCnt="0"/>
      <dgm:spPr/>
    </dgm:pt>
    <dgm:pt modelId="{CB730521-A785-B54B-BE9F-477339DC6947}" type="pres">
      <dgm:prSet presAssocID="{B1E1ABD6-300B-F74B-8DE7-DED97A9BD280}" presName="process" presStyleCnt="0"/>
      <dgm:spPr/>
    </dgm:pt>
    <dgm:pt modelId="{13067C30-DFE5-5048-A413-6ADAD751DD23}" type="pres">
      <dgm:prSet presAssocID="{3DCB73E9-BD6E-DE4F-92D7-596A7FE1AC13}" presName="composite1" presStyleCnt="0"/>
      <dgm:spPr/>
    </dgm:pt>
    <dgm:pt modelId="{14969551-DA18-1348-B307-6E85CA0B5E44}" type="pres">
      <dgm:prSet presAssocID="{3DCB73E9-BD6E-DE4F-92D7-596A7FE1AC13}" presName="dummyNode1" presStyleLbl="node1" presStyleIdx="0" presStyleCnt="2"/>
      <dgm:spPr/>
    </dgm:pt>
    <dgm:pt modelId="{44ABF3F2-1AB8-364A-97EB-6C8BA8B7408D}" type="pres">
      <dgm:prSet presAssocID="{3DCB73E9-BD6E-DE4F-92D7-596A7FE1AC13}" presName="childNode1" presStyleLbl="bgAcc1" presStyleIdx="0" presStyleCnt="2" custScaleX="120782">
        <dgm:presLayoutVars>
          <dgm:bulletEnabled val="1"/>
        </dgm:presLayoutVars>
      </dgm:prSet>
      <dgm:spPr/>
    </dgm:pt>
    <dgm:pt modelId="{AA045EF0-C6FD-7540-B11F-C2615CD496A6}" type="pres">
      <dgm:prSet presAssocID="{3DCB73E9-BD6E-DE4F-92D7-596A7FE1AC13}" presName="childNode1tx" presStyleLbl="bgAcc1" presStyleIdx="0" presStyleCnt="2">
        <dgm:presLayoutVars>
          <dgm:bulletEnabled val="1"/>
        </dgm:presLayoutVars>
      </dgm:prSet>
      <dgm:spPr/>
    </dgm:pt>
    <dgm:pt modelId="{512F9923-53EB-6C46-BD91-F57D19EC4AFF}" type="pres">
      <dgm:prSet presAssocID="{3DCB73E9-BD6E-DE4F-92D7-596A7FE1AC13}" presName="parentNode1" presStyleLbl="node1" presStyleIdx="0" presStyleCnt="2" custLinFactNeighborX="11654" custLinFactNeighborY="2639">
        <dgm:presLayoutVars>
          <dgm:chMax val="1"/>
          <dgm:bulletEnabled val="1"/>
        </dgm:presLayoutVars>
      </dgm:prSet>
      <dgm:spPr/>
    </dgm:pt>
    <dgm:pt modelId="{CBC80644-CE74-1049-82BA-E000E42F1F7C}" type="pres">
      <dgm:prSet presAssocID="{3DCB73E9-BD6E-DE4F-92D7-596A7FE1AC13}" presName="connSite1" presStyleCnt="0"/>
      <dgm:spPr/>
    </dgm:pt>
    <dgm:pt modelId="{C8F15AA8-2C2D-7A4B-BD76-414FEA08A9E3}" type="pres">
      <dgm:prSet presAssocID="{EBB9C2DA-AC68-D042-A9EE-48AAAF31584A}" presName="Name9" presStyleLbl="sibTrans2D1" presStyleIdx="0" presStyleCnt="1" custLinFactNeighborX="2083" custLinFactNeighborY="-10921"/>
      <dgm:spPr/>
    </dgm:pt>
    <dgm:pt modelId="{8C9E844B-AFC2-D347-85D0-C754B442EF3E}" type="pres">
      <dgm:prSet presAssocID="{E0F3D442-4F86-6E46-B7CD-E7C28538A6CE}" presName="composite2" presStyleCnt="0"/>
      <dgm:spPr/>
    </dgm:pt>
    <dgm:pt modelId="{792CBE42-FF7F-FF48-937B-6F554E3C0ADD}" type="pres">
      <dgm:prSet presAssocID="{E0F3D442-4F86-6E46-B7CD-E7C28538A6CE}" presName="dummyNode2" presStyleLbl="node1" presStyleIdx="0" presStyleCnt="2"/>
      <dgm:spPr/>
    </dgm:pt>
    <dgm:pt modelId="{B6D00971-22BC-954F-A256-EB08BD2F6C26}" type="pres">
      <dgm:prSet presAssocID="{E0F3D442-4F86-6E46-B7CD-E7C28538A6CE}" presName="childNode2" presStyleLbl="bgAcc1" presStyleIdx="1" presStyleCnt="2" custScaleX="120782" custLinFactNeighborX="3086" custLinFactNeighborY="1719">
        <dgm:presLayoutVars>
          <dgm:bulletEnabled val="1"/>
        </dgm:presLayoutVars>
      </dgm:prSet>
      <dgm:spPr/>
    </dgm:pt>
    <dgm:pt modelId="{62A0D0D3-49B5-514F-8FD5-67E5B8CF0DD3}" type="pres">
      <dgm:prSet presAssocID="{E0F3D442-4F86-6E46-B7CD-E7C28538A6CE}" presName="childNode2tx" presStyleLbl="bgAcc1" presStyleIdx="1" presStyleCnt="2">
        <dgm:presLayoutVars>
          <dgm:bulletEnabled val="1"/>
        </dgm:presLayoutVars>
      </dgm:prSet>
      <dgm:spPr/>
    </dgm:pt>
    <dgm:pt modelId="{C7AF11DF-52FE-B046-8191-0A87E9386199}" type="pres">
      <dgm:prSet presAssocID="{E0F3D442-4F86-6E46-B7CD-E7C28538A6CE}" presName="parentNode2" presStyleLbl="node1" presStyleIdx="1" presStyleCnt="2" custScaleX="116505" custLinFactNeighborX="18046" custLinFactNeighborY="7067">
        <dgm:presLayoutVars>
          <dgm:chMax val="0"/>
          <dgm:bulletEnabled val="1"/>
        </dgm:presLayoutVars>
      </dgm:prSet>
      <dgm:spPr/>
    </dgm:pt>
    <dgm:pt modelId="{5A8AB177-AFD5-A549-BC5F-A70AEED8073A}" type="pres">
      <dgm:prSet presAssocID="{E0F3D442-4F86-6E46-B7CD-E7C28538A6CE}" presName="connSite2" presStyleCnt="0"/>
      <dgm:spPr/>
    </dgm:pt>
  </dgm:ptLst>
  <dgm:cxnLst>
    <dgm:cxn modelId="{27395C24-6240-3743-BBB7-4EE62D942B36}" srcId="{B1E1ABD6-300B-F74B-8DE7-DED97A9BD280}" destId="{3DCB73E9-BD6E-DE4F-92D7-596A7FE1AC13}" srcOrd="0" destOrd="0" parTransId="{0AD10F44-B7D9-EE48-9B34-6F59CFC2A256}" sibTransId="{EBB9C2DA-AC68-D042-A9EE-48AAAF31584A}"/>
    <dgm:cxn modelId="{9CC9CD43-44E7-524C-9CD1-FF4331DF7327}" type="presOf" srcId="{D957D39A-3A77-A94D-8C8C-32EACE52B432}" destId="{62A0D0D3-49B5-514F-8FD5-67E5B8CF0DD3}" srcOrd="1" destOrd="0" presId="urn:microsoft.com/office/officeart/2005/8/layout/hProcess4"/>
    <dgm:cxn modelId="{58326147-D729-0D40-8AE1-A228359E7460}" srcId="{B1E1ABD6-300B-F74B-8DE7-DED97A9BD280}" destId="{E0F3D442-4F86-6E46-B7CD-E7C28538A6CE}" srcOrd="1" destOrd="0" parTransId="{71EFBC23-BDE2-0945-A739-B9D3152B261C}" sibTransId="{21E1E3B4-ECC3-0640-8CE1-B16B6D489998}"/>
    <dgm:cxn modelId="{E50E134A-A169-9F45-BB0C-0446649A9876}" type="presOf" srcId="{EBB9C2DA-AC68-D042-A9EE-48AAAF31584A}" destId="{C8F15AA8-2C2D-7A4B-BD76-414FEA08A9E3}" srcOrd="0" destOrd="0" presId="urn:microsoft.com/office/officeart/2005/8/layout/hProcess4"/>
    <dgm:cxn modelId="{07710A7D-AEE9-C549-A51A-5D4C7EC6756E}" type="presOf" srcId="{B1E1ABD6-300B-F74B-8DE7-DED97A9BD280}" destId="{60D4B124-7789-7248-B343-B3FF65C9673A}" srcOrd="0" destOrd="0" presId="urn:microsoft.com/office/officeart/2005/8/layout/hProcess4"/>
    <dgm:cxn modelId="{BC277F80-16D4-4F4D-B514-E536D66803AF}" type="presOf" srcId="{E0F3D442-4F86-6E46-B7CD-E7C28538A6CE}" destId="{C7AF11DF-52FE-B046-8191-0A87E9386199}" srcOrd="0" destOrd="0" presId="urn:microsoft.com/office/officeart/2005/8/layout/hProcess4"/>
    <dgm:cxn modelId="{BE74FC82-2163-A344-950B-65AD6D2B50F7}" type="presOf" srcId="{AFA8627B-969D-5547-9091-55CC2B38A936}" destId="{44ABF3F2-1AB8-364A-97EB-6C8BA8B7408D}" srcOrd="0" destOrd="0" presId="urn:microsoft.com/office/officeart/2005/8/layout/hProcess4"/>
    <dgm:cxn modelId="{B501A6BA-6B8E-4443-9D86-4FA604AD16AC}" type="presOf" srcId="{AFA8627B-969D-5547-9091-55CC2B38A936}" destId="{AA045EF0-C6FD-7540-B11F-C2615CD496A6}" srcOrd="1" destOrd="0" presId="urn:microsoft.com/office/officeart/2005/8/layout/hProcess4"/>
    <dgm:cxn modelId="{580570CD-5699-EC42-AFD1-DCF27474C135}" srcId="{E0F3D442-4F86-6E46-B7CD-E7C28538A6CE}" destId="{D957D39A-3A77-A94D-8C8C-32EACE52B432}" srcOrd="0" destOrd="0" parTransId="{5502AC4D-FE48-454C-90AC-18479AEE29E5}" sibTransId="{FA5C7A82-8E9E-6643-93F0-B2276CEE6732}"/>
    <dgm:cxn modelId="{8836ECDD-69E2-4645-85D8-BD38F33D86A0}" type="presOf" srcId="{D957D39A-3A77-A94D-8C8C-32EACE52B432}" destId="{B6D00971-22BC-954F-A256-EB08BD2F6C26}" srcOrd="0" destOrd="0" presId="urn:microsoft.com/office/officeart/2005/8/layout/hProcess4"/>
    <dgm:cxn modelId="{FE711FDE-047C-4F40-BDC2-2B889ED3A8B9}" type="presOf" srcId="{3DCB73E9-BD6E-DE4F-92D7-596A7FE1AC13}" destId="{512F9923-53EB-6C46-BD91-F57D19EC4AFF}" srcOrd="0" destOrd="0" presId="urn:microsoft.com/office/officeart/2005/8/layout/hProcess4"/>
    <dgm:cxn modelId="{74AD8DDF-9B8A-B346-80D5-4CAC9E886E5B}" srcId="{3DCB73E9-BD6E-DE4F-92D7-596A7FE1AC13}" destId="{AFA8627B-969D-5547-9091-55CC2B38A936}" srcOrd="0" destOrd="0" parTransId="{95BEFDC5-B5F8-B541-808C-F88B6696F126}" sibTransId="{6241744A-AD16-994C-A889-1872A250B88A}"/>
    <dgm:cxn modelId="{873CA79D-0569-BA49-BBF4-40DDB3BB4767}" type="presParOf" srcId="{60D4B124-7789-7248-B343-B3FF65C9673A}" destId="{F78C004A-8AD5-3F4A-BB72-37900713F09E}" srcOrd="0" destOrd="0" presId="urn:microsoft.com/office/officeart/2005/8/layout/hProcess4"/>
    <dgm:cxn modelId="{CD425DD2-9A71-C849-8C68-1FC3CADE870D}" type="presParOf" srcId="{60D4B124-7789-7248-B343-B3FF65C9673A}" destId="{CAA76A22-44F8-9949-90B9-7AFB4AAF04CE}" srcOrd="1" destOrd="0" presId="urn:microsoft.com/office/officeart/2005/8/layout/hProcess4"/>
    <dgm:cxn modelId="{46C6B9FF-73DB-A346-8FC6-A50D260FC0F3}" type="presParOf" srcId="{60D4B124-7789-7248-B343-B3FF65C9673A}" destId="{CB730521-A785-B54B-BE9F-477339DC6947}" srcOrd="2" destOrd="0" presId="urn:microsoft.com/office/officeart/2005/8/layout/hProcess4"/>
    <dgm:cxn modelId="{9923E04C-11DE-9B40-927C-4ED8A621AEBA}" type="presParOf" srcId="{CB730521-A785-B54B-BE9F-477339DC6947}" destId="{13067C30-DFE5-5048-A413-6ADAD751DD23}" srcOrd="0" destOrd="0" presId="urn:microsoft.com/office/officeart/2005/8/layout/hProcess4"/>
    <dgm:cxn modelId="{B809FDAA-26E4-E44D-8E26-422AC689D3EE}" type="presParOf" srcId="{13067C30-DFE5-5048-A413-6ADAD751DD23}" destId="{14969551-DA18-1348-B307-6E85CA0B5E44}" srcOrd="0" destOrd="0" presId="urn:microsoft.com/office/officeart/2005/8/layout/hProcess4"/>
    <dgm:cxn modelId="{AC6634D3-BE7C-D04D-B33F-AB10826D908B}" type="presParOf" srcId="{13067C30-DFE5-5048-A413-6ADAD751DD23}" destId="{44ABF3F2-1AB8-364A-97EB-6C8BA8B7408D}" srcOrd="1" destOrd="0" presId="urn:microsoft.com/office/officeart/2005/8/layout/hProcess4"/>
    <dgm:cxn modelId="{DA4F5C40-C2F4-6D45-8009-3D6BD028E2A9}" type="presParOf" srcId="{13067C30-DFE5-5048-A413-6ADAD751DD23}" destId="{AA045EF0-C6FD-7540-B11F-C2615CD496A6}" srcOrd="2" destOrd="0" presId="urn:microsoft.com/office/officeart/2005/8/layout/hProcess4"/>
    <dgm:cxn modelId="{BD21FFAC-63D8-2348-BDEB-A7C30673CF48}" type="presParOf" srcId="{13067C30-DFE5-5048-A413-6ADAD751DD23}" destId="{512F9923-53EB-6C46-BD91-F57D19EC4AFF}" srcOrd="3" destOrd="0" presId="urn:microsoft.com/office/officeart/2005/8/layout/hProcess4"/>
    <dgm:cxn modelId="{E27270BB-0F74-A344-97E9-15D2DEBFD769}" type="presParOf" srcId="{13067C30-DFE5-5048-A413-6ADAD751DD23}" destId="{CBC80644-CE74-1049-82BA-E000E42F1F7C}" srcOrd="4" destOrd="0" presId="urn:microsoft.com/office/officeart/2005/8/layout/hProcess4"/>
    <dgm:cxn modelId="{E9DE2BAE-6399-214B-B794-953C90931548}" type="presParOf" srcId="{CB730521-A785-B54B-BE9F-477339DC6947}" destId="{C8F15AA8-2C2D-7A4B-BD76-414FEA08A9E3}" srcOrd="1" destOrd="0" presId="urn:microsoft.com/office/officeart/2005/8/layout/hProcess4"/>
    <dgm:cxn modelId="{7323497C-70C8-3F4C-A556-E22C02A856F4}" type="presParOf" srcId="{CB730521-A785-B54B-BE9F-477339DC6947}" destId="{8C9E844B-AFC2-D347-85D0-C754B442EF3E}" srcOrd="2" destOrd="0" presId="urn:microsoft.com/office/officeart/2005/8/layout/hProcess4"/>
    <dgm:cxn modelId="{1DB3B851-346A-A649-8D6D-DD7500C2221F}" type="presParOf" srcId="{8C9E844B-AFC2-D347-85D0-C754B442EF3E}" destId="{792CBE42-FF7F-FF48-937B-6F554E3C0ADD}" srcOrd="0" destOrd="0" presId="urn:microsoft.com/office/officeart/2005/8/layout/hProcess4"/>
    <dgm:cxn modelId="{A52CDD24-393A-8342-8381-5BC2ED5FC334}" type="presParOf" srcId="{8C9E844B-AFC2-D347-85D0-C754B442EF3E}" destId="{B6D00971-22BC-954F-A256-EB08BD2F6C26}" srcOrd="1" destOrd="0" presId="urn:microsoft.com/office/officeart/2005/8/layout/hProcess4"/>
    <dgm:cxn modelId="{CFD442C2-B8AA-DC43-9D34-F42288B6D011}" type="presParOf" srcId="{8C9E844B-AFC2-D347-85D0-C754B442EF3E}" destId="{62A0D0D3-49B5-514F-8FD5-67E5B8CF0DD3}" srcOrd="2" destOrd="0" presId="urn:microsoft.com/office/officeart/2005/8/layout/hProcess4"/>
    <dgm:cxn modelId="{C40E8827-ABAC-B44E-822B-BF0E6E4240D8}" type="presParOf" srcId="{8C9E844B-AFC2-D347-85D0-C754B442EF3E}" destId="{C7AF11DF-52FE-B046-8191-0A87E9386199}" srcOrd="3" destOrd="0" presId="urn:microsoft.com/office/officeart/2005/8/layout/hProcess4"/>
    <dgm:cxn modelId="{9CFEFC7D-4ECE-314A-9691-D68FB223A639}" type="presParOf" srcId="{8C9E844B-AFC2-D347-85D0-C754B442EF3E}" destId="{5A8AB177-AFD5-A549-BC5F-A70AEED8073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91F9CD-D0F4-5946-9D5E-17F72CF170AE}" type="doc">
      <dgm:prSet loTypeId="urn:microsoft.com/office/officeart/2005/8/layout/hList6" loCatId="" qsTypeId="urn:microsoft.com/office/officeart/2005/8/quickstyle/simple1" qsCatId="simple" csTypeId="urn:microsoft.com/office/officeart/2005/8/colors/accent1_1" csCatId="accent1" phldr="1"/>
      <dgm:spPr/>
      <dgm:t>
        <a:bodyPr/>
        <a:lstStyle/>
        <a:p>
          <a:endParaRPr lang="en-US"/>
        </a:p>
      </dgm:t>
    </dgm:pt>
    <dgm:pt modelId="{3D4C08D2-D613-A143-9CE3-CD3C44BB3A0E}">
      <dgm:prSet phldrT="[Text]" custT="1"/>
      <dgm:spPr/>
      <dgm:t>
        <a:bodyPr/>
        <a:lstStyle/>
        <a:p>
          <a:r>
            <a:rPr lang="en-US" sz="2800" b="1" dirty="0">
              <a:solidFill>
                <a:schemeClr val="accent4">
                  <a:lumMod val="50000"/>
                </a:schemeClr>
              </a:solidFill>
              <a:latin typeface="+mn-lt"/>
              <a:cs typeface="Hind Vadodara" panose="020B0604020202020204" charset="0"/>
            </a:rPr>
            <a:t>1. Identify the RIGHT data</a:t>
          </a:r>
        </a:p>
      </dgm:t>
    </dgm:pt>
    <dgm:pt modelId="{0A3AB4CA-CA6C-094A-A9C8-364219186F5A}" type="parTrans" cxnId="{B2B3733C-0140-E940-B940-5EA2BF95EDF8}">
      <dgm:prSet/>
      <dgm:spPr/>
      <dgm:t>
        <a:bodyPr/>
        <a:lstStyle/>
        <a:p>
          <a:endParaRPr lang="en-US" sz="2000">
            <a:latin typeface="+mn-lt"/>
          </a:endParaRPr>
        </a:p>
      </dgm:t>
    </dgm:pt>
    <dgm:pt modelId="{F583D975-FA0D-6146-B3C5-0F511ABE9770}" type="sibTrans" cxnId="{B2B3733C-0140-E940-B940-5EA2BF95EDF8}">
      <dgm:prSet/>
      <dgm:spPr/>
      <dgm:t>
        <a:bodyPr/>
        <a:lstStyle/>
        <a:p>
          <a:endParaRPr lang="en-US" sz="2000">
            <a:latin typeface="+mn-lt"/>
          </a:endParaRPr>
        </a:p>
      </dgm:t>
    </dgm:pt>
    <dgm:pt modelId="{771E4A75-E810-1C49-BEEE-E19EB4E2B10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u="sng" dirty="0">
              <a:latin typeface="+mn-lt"/>
            </a:rPr>
            <a:t>Outcome</a:t>
          </a:r>
          <a:r>
            <a:rPr lang="en-US" sz="2400" dirty="0">
              <a:latin typeface="+mn-lt"/>
            </a:rPr>
            <a:t> data tied to goals</a:t>
          </a:r>
        </a:p>
      </dgm:t>
    </dgm:pt>
    <dgm:pt modelId="{1018C983-4880-9B42-9472-0605F0B41F6C}" type="parTrans" cxnId="{DD5D9782-4C96-EA44-BB54-F324DC6C13AF}">
      <dgm:prSet/>
      <dgm:spPr/>
      <dgm:t>
        <a:bodyPr/>
        <a:lstStyle/>
        <a:p>
          <a:endParaRPr lang="en-US" sz="2000">
            <a:latin typeface="+mn-lt"/>
          </a:endParaRPr>
        </a:p>
      </dgm:t>
    </dgm:pt>
    <dgm:pt modelId="{405C6025-A8E2-ED4F-B289-47A3D37F8148}" type="sibTrans" cxnId="{DD5D9782-4C96-EA44-BB54-F324DC6C13AF}">
      <dgm:prSet/>
      <dgm:spPr/>
      <dgm:t>
        <a:bodyPr/>
        <a:lstStyle/>
        <a:p>
          <a:endParaRPr lang="en-US" sz="2000">
            <a:latin typeface="+mn-lt"/>
          </a:endParaRPr>
        </a:p>
      </dgm:t>
    </dgm:pt>
    <dgm:pt modelId="{B931151D-12E0-AB44-8EF5-DA6BBAB47ADC}">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u="sng" dirty="0">
              <a:latin typeface="+mn-lt"/>
            </a:rPr>
            <a:t>Fidelity</a:t>
          </a:r>
          <a:r>
            <a:rPr lang="en-US" sz="2400" dirty="0">
              <a:latin typeface="+mn-lt"/>
            </a:rPr>
            <a:t> data tied to evaluation plan</a:t>
          </a:r>
        </a:p>
      </dgm:t>
    </dgm:pt>
    <dgm:pt modelId="{47F916F9-9928-7F41-88E9-BE4472E77011}" type="parTrans" cxnId="{21A69AE9-F7C2-6B4E-AFFA-66455A45F662}">
      <dgm:prSet/>
      <dgm:spPr/>
      <dgm:t>
        <a:bodyPr/>
        <a:lstStyle/>
        <a:p>
          <a:endParaRPr lang="en-US" sz="2000">
            <a:latin typeface="+mn-lt"/>
          </a:endParaRPr>
        </a:p>
      </dgm:t>
    </dgm:pt>
    <dgm:pt modelId="{3CE35A85-8CAA-274A-A5F9-015CADACFCD3}" type="sibTrans" cxnId="{21A69AE9-F7C2-6B4E-AFFA-66455A45F662}">
      <dgm:prSet/>
      <dgm:spPr/>
      <dgm:t>
        <a:bodyPr/>
        <a:lstStyle/>
        <a:p>
          <a:endParaRPr lang="en-US" sz="2000">
            <a:latin typeface="+mn-lt"/>
          </a:endParaRPr>
        </a:p>
      </dgm:t>
    </dgm:pt>
    <dgm:pt modelId="{12CD1F39-5E82-D144-9B42-36570F4ACD23}">
      <dgm:prSet phldrT="[Text]" custT="1"/>
      <dgm:spPr/>
      <dgm:t>
        <a:bodyPr/>
        <a:lstStyle/>
        <a:p>
          <a:r>
            <a:rPr lang="en-US" sz="2800" b="1" dirty="0">
              <a:solidFill>
                <a:schemeClr val="accent4">
                  <a:lumMod val="50000"/>
                </a:schemeClr>
              </a:solidFill>
              <a:latin typeface="+mn-lt"/>
            </a:rPr>
            <a:t>3. Identify the RIGHT people</a:t>
          </a:r>
        </a:p>
      </dgm:t>
    </dgm:pt>
    <dgm:pt modelId="{DBBDDF38-2E94-0649-B940-B016BE5B6424}" type="parTrans" cxnId="{EFBB5D58-19D1-C347-8676-BA7D17CCC51F}">
      <dgm:prSet/>
      <dgm:spPr/>
      <dgm:t>
        <a:bodyPr/>
        <a:lstStyle/>
        <a:p>
          <a:endParaRPr lang="en-US" sz="2000">
            <a:latin typeface="+mn-lt"/>
          </a:endParaRPr>
        </a:p>
      </dgm:t>
    </dgm:pt>
    <dgm:pt modelId="{90BB0C94-3A45-094A-932F-F47F0A570ADE}" type="sibTrans" cxnId="{EFBB5D58-19D1-C347-8676-BA7D17CCC51F}">
      <dgm:prSet/>
      <dgm:spPr/>
      <dgm:t>
        <a:bodyPr/>
        <a:lstStyle/>
        <a:p>
          <a:endParaRPr lang="en-US" sz="2000">
            <a:latin typeface="+mn-lt"/>
          </a:endParaRPr>
        </a:p>
      </dgm:t>
    </dgm:pt>
    <dgm:pt modelId="{9F8A7C8C-326F-DE41-B093-1B4204283CAE}">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2300" dirty="0">
              <a:latin typeface="+mn-lt"/>
            </a:rPr>
            <a:t>Who needs to see these data to inform decisions? (e.g., PBIS team, grade level teams, family groups, other committees?)</a:t>
          </a:r>
        </a:p>
      </dgm:t>
    </dgm:pt>
    <dgm:pt modelId="{23AD32AD-1313-A848-90C2-52569CBC4097}" type="parTrans" cxnId="{D50E20CD-49A9-984E-8758-C918E8EF1155}">
      <dgm:prSet/>
      <dgm:spPr/>
      <dgm:t>
        <a:bodyPr/>
        <a:lstStyle/>
        <a:p>
          <a:endParaRPr lang="en-US" sz="2000">
            <a:latin typeface="+mn-lt"/>
          </a:endParaRPr>
        </a:p>
      </dgm:t>
    </dgm:pt>
    <dgm:pt modelId="{B688B071-F064-944D-915B-5BB1512C70B2}" type="sibTrans" cxnId="{D50E20CD-49A9-984E-8758-C918E8EF1155}">
      <dgm:prSet/>
      <dgm:spPr/>
      <dgm:t>
        <a:bodyPr/>
        <a:lstStyle/>
        <a:p>
          <a:endParaRPr lang="en-US" sz="2000">
            <a:latin typeface="+mn-lt"/>
          </a:endParaRPr>
        </a:p>
      </dgm:t>
    </dgm:pt>
    <dgm:pt modelId="{96D568D9-140D-4948-8D68-2C24475B5845}">
      <dgm:prSet phldrT="[Text]" custT="1"/>
      <dgm:spPr/>
      <dgm:t>
        <a:bodyPr/>
        <a:lstStyle/>
        <a:p>
          <a:r>
            <a:rPr lang="en-US" sz="2800" b="1" dirty="0">
              <a:solidFill>
                <a:schemeClr val="accent4">
                  <a:lumMod val="50000"/>
                </a:schemeClr>
              </a:solidFill>
              <a:latin typeface="+mn-lt"/>
            </a:rPr>
            <a:t>4. Identify the RIGHT time &amp; format</a:t>
          </a:r>
        </a:p>
      </dgm:t>
    </dgm:pt>
    <dgm:pt modelId="{BAFD1EC0-DE69-CD47-A247-B3B878712C7C}" type="parTrans" cxnId="{38CE85CF-0DF8-4747-8F87-7BE0674EF0A5}">
      <dgm:prSet/>
      <dgm:spPr/>
      <dgm:t>
        <a:bodyPr/>
        <a:lstStyle/>
        <a:p>
          <a:endParaRPr lang="en-US" sz="2000">
            <a:latin typeface="+mn-lt"/>
          </a:endParaRPr>
        </a:p>
      </dgm:t>
    </dgm:pt>
    <dgm:pt modelId="{97635F6C-48FE-6748-8C90-F758180572D9}" type="sibTrans" cxnId="{38CE85CF-0DF8-4747-8F87-7BE0674EF0A5}">
      <dgm:prSet/>
      <dgm:spPr/>
      <dgm:t>
        <a:bodyPr/>
        <a:lstStyle/>
        <a:p>
          <a:endParaRPr lang="en-US" sz="2000">
            <a:latin typeface="+mn-lt"/>
          </a:endParaRPr>
        </a:p>
      </dgm:t>
    </dgm:pt>
    <dgm:pt modelId="{84ECE5D9-3C50-D140-B5A2-3EA0A25EB8E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300" dirty="0">
              <a:latin typeface="+mn-lt"/>
            </a:rPr>
            <a:t>When/how often should these data be reviewed to inform decisions?</a:t>
          </a:r>
        </a:p>
      </dgm:t>
    </dgm:pt>
    <dgm:pt modelId="{B2CD5766-6CD6-F44E-99D9-BEB5CCDF0EB7}" type="parTrans" cxnId="{0F294B92-CC66-A848-88FC-FC3AFBFC26DA}">
      <dgm:prSet/>
      <dgm:spPr/>
      <dgm:t>
        <a:bodyPr/>
        <a:lstStyle/>
        <a:p>
          <a:endParaRPr lang="en-US" sz="2000">
            <a:latin typeface="+mn-lt"/>
          </a:endParaRPr>
        </a:p>
      </dgm:t>
    </dgm:pt>
    <dgm:pt modelId="{D5269EA7-9FBD-EF49-ACA5-A2BC7AC50CC8}" type="sibTrans" cxnId="{0F294B92-CC66-A848-88FC-FC3AFBFC26DA}">
      <dgm:prSet/>
      <dgm:spPr/>
      <dgm:t>
        <a:bodyPr/>
        <a:lstStyle/>
        <a:p>
          <a:endParaRPr lang="en-US" sz="2000">
            <a:latin typeface="+mn-lt"/>
          </a:endParaRPr>
        </a:p>
      </dgm:t>
    </dgm:pt>
    <dgm:pt modelId="{29B844F6-451C-D646-A703-019DECF5BD7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300" dirty="0">
              <a:latin typeface="+mn-lt"/>
            </a:rPr>
            <a:t>What format will facilitate decision making?</a:t>
          </a:r>
        </a:p>
      </dgm:t>
    </dgm:pt>
    <dgm:pt modelId="{0647389C-5D01-B14B-B5AE-99BB19985BBC}" type="parTrans" cxnId="{0CBA1B7D-7381-3740-9E31-0419432C9586}">
      <dgm:prSet/>
      <dgm:spPr/>
      <dgm:t>
        <a:bodyPr/>
        <a:lstStyle/>
        <a:p>
          <a:endParaRPr lang="en-US" sz="2000">
            <a:latin typeface="+mn-lt"/>
          </a:endParaRPr>
        </a:p>
      </dgm:t>
    </dgm:pt>
    <dgm:pt modelId="{4E1DD986-D9B5-0F4F-8D38-71E53E41A74C}" type="sibTrans" cxnId="{0CBA1B7D-7381-3740-9E31-0419432C9586}">
      <dgm:prSet/>
      <dgm:spPr/>
      <dgm:t>
        <a:bodyPr/>
        <a:lstStyle/>
        <a:p>
          <a:endParaRPr lang="en-US" sz="2000">
            <a:latin typeface="+mn-lt"/>
          </a:endParaRPr>
        </a:p>
      </dgm:t>
    </dgm:pt>
    <dgm:pt modelId="{F27D9962-ABA1-A447-BF69-65D2E9F8B9C8}">
      <dgm:prSet phldrT="[Text]" custT="1"/>
      <dgm:spPr/>
      <dgm:t>
        <a:bodyPr/>
        <a:lstStyle/>
        <a:p>
          <a:r>
            <a:rPr lang="en-US" sz="2800" b="1" dirty="0">
              <a:solidFill>
                <a:schemeClr val="accent4">
                  <a:lumMod val="50000"/>
                </a:schemeClr>
              </a:solidFill>
              <a:latin typeface="+mn-lt"/>
            </a:rPr>
            <a:t>2. Assess data integrity</a:t>
          </a:r>
        </a:p>
      </dgm:t>
    </dgm:pt>
    <dgm:pt modelId="{2D5CE993-CF5C-664C-84C3-6435AD223DBC}" type="parTrans" cxnId="{7A690CDB-F663-044E-9457-60F8360F5AC1}">
      <dgm:prSet/>
      <dgm:spPr/>
      <dgm:t>
        <a:bodyPr/>
        <a:lstStyle/>
        <a:p>
          <a:endParaRPr lang="en-US" sz="2000">
            <a:latin typeface="+mn-lt"/>
          </a:endParaRPr>
        </a:p>
      </dgm:t>
    </dgm:pt>
    <dgm:pt modelId="{166A0AEE-BB14-9B45-9CEE-6FC1A030FE83}" type="sibTrans" cxnId="{7A690CDB-F663-044E-9457-60F8360F5AC1}">
      <dgm:prSet/>
      <dgm:spPr/>
      <dgm:t>
        <a:bodyPr/>
        <a:lstStyle/>
        <a:p>
          <a:endParaRPr lang="en-US" sz="2000">
            <a:latin typeface="+mn-lt"/>
          </a:endParaRPr>
        </a:p>
      </dgm:t>
    </dgm:pt>
    <dgm:pt modelId="{93BE5D4D-5866-3345-A3A3-86E8CF2B4A5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latin typeface="+mn-lt"/>
            </a:rPr>
            <a:t>Consider staff training &amp; buy-in, systems, response rates</a:t>
          </a:r>
        </a:p>
      </dgm:t>
    </dgm:pt>
    <dgm:pt modelId="{637A9AA9-53FF-AD4D-8DE9-70059FA8F2FF}" type="parTrans" cxnId="{52E03FFB-C951-FF45-A507-849CB73D2BE6}">
      <dgm:prSet/>
      <dgm:spPr/>
      <dgm:t>
        <a:bodyPr/>
        <a:lstStyle/>
        <a:p>
          <a:endParaRPr lang="en-US" sz="2000">
            <a:latin typeface="+mn-lt"/>
          </a:endParaRPr>
        </a:p>
      </dgm:t>
    </dgm:pt>
    <dgm:pt modelId="{992CC1F4-4A4A-2A4D-92E7-97AD1FB6F86C}" type="sibTrans" cxnId="{52E03FFB-C951-FF45-A507-849CB73D2BE6}">
      <dgm:prSet/>
      <dgm:spPr/>
      <dgm:t>
        <a:bodyPr/>
        <a:lstStyle/>
        <a:p>
          <a:endParaRPr lang="en-US" sz="2000">
            <a:latin typeface="+mn-lt"/>
          </a:endParaRPr>
        </a:p>
      </dgm:t>
    </dgm:pt>
    <dgm:pt modelId="{164CC003-F462-934F-803D-FFDB44397882}" type="pres">
      <dgm:prSet presAssocID="{2791F9CD-D0F4-5946-9D5E-17F72CF170AE}" presName="Name0" presStyleCnt="0">
        <dgm:presLayoutVars>
          <dgm:dir/>
          <dgm:resizeHandles val="exact"/>
        </dgm:presLayoutVars>
      </dgm:prSet>
      <dgm:spPr/>
    </dgm:pt>
    <dgm:pt modelId="{5C71D662-0CE9-B64D-83D8-EF665A6F7A51}" type="pres">
      <dgm:prSet presAssocID="{3D4C08D2-D613-A143-9CE3-CD3C44BB3A0E}" presName="node" presStyleLbl="node1" presStyleIdx="0" presStyleCnt="4">
        <dgm:presLayoutVars>
          <dgm:bulletEnabled val="1"/>
        </dgm:presLayoutVars>
      </dgm:prSet>
      <dgm:spPr/>
    </dgm:pt>
    <dgm:pt modelId="{D5C517B8-4146-5040-9D42-8E8EC1AB4780}" type="pres">
      <dgm:prSet presAssocID="{F583D975-FA0D-6146-B3C5-0F511ABE9770}" presName="sibTrans" presStyleCnt="0"/>
      <dgm:spPr/>
    </dgm:pt>
    <dgm:pt modelId="{95A1AAE3-B487-AD4F-B2F3-95E009D11518}" type="pres">
      <dgm:prSet presAssocID="{F27D9962-ABA1-A447-BF69-65D2E9F8B9C8}" presName="node" presStyleLbl="node1" presStyleIdx="1" presStyleCnt="4">
        <dgm:presLayoutVars>
          <dgm:bulletEnabled val="1"/>
        </dgm:presLayoutVars>
      </dgm:prSet>
      <dgm:spPr/>
    </dgm:pt>
    <dgm:pt modelId="{64FB05F6-BAFE-134B-A104-19B5770594D4}" type="pres">
      <dgm:prSet presAssocID="{166A0AEE-BB14-9B45-9CEE-6FC1A030FE83}" presName="sibTrans" presStyleCnt="0"/>
      <dgm:spPr/>
    </dgm:pt>
    <dgm:pt modelId="{D5BD51B8-4B02-7941-9BFF-319E0E9B1EB5}" type="pres">
      <dgm:prSet presAssocID="{12CD1F39-5E82-D144-9B42-36570F4ACD23}" presName="node" presStyleLbl="node1" presStyleIdx="2" presStyleCnt="4">
        <dgm:presLayoutVars>
          <dgm:bulletEnabled val="1"/>
        </dgm:presLayoutVars>
      </dgm:prSet>
      <dgm:spPr/>
    </dgm:pt>
    <dgm:pt modelId="{B8E284E4-3A06-834F-8F4C-9F8655448D2B}" type="pres">
      <dgm:prSet presAssocID="{90BB0C94-3A45-094A-932F-F47F0A570ADE}" presName="sibTrans" presStyleCnt="0"/>
      <dgm:spPr/>
    </dgm:pt>
    <dgm:pt modelId="{8F318A4E-E3E8-6E48-B1BC-EE1B598A3002}" type="pres">
      <dgm:prSet presAssocID="{96D568D9-140D-4948-8D68-2C24475B5845}" presName="node" presStyleLbl="node1" presStyleIdx="3" presStyleCnt="4" custScaleX="112773">
        <dgm:presLayoutVars>
          <dgm:bulletEnabled val="1"/>
        </dgm:presLayoutVars>
      </dgm:prSet>
      <dgm:spPr/>
    </dgm:pt>
  </dgm:ptLst>
  <dgm:cxnLst>
    <dgm:cxn modelId="{270CDC1B-8CD1-3F4B-B8E5-7E4B456EA159}" type="presOf" srcId="{84ECE5D9-3C50-D140-B5A2-3EA0A25EB8E4}" destId="{8F318A4E-E3E8-6E48-B1BC-EE1B598A3002}" srcOrd="0" destOrd="1" presId="urn:microsoft.com/office/officeart/2005/8/layout/hList6"/>
    <dgm:cxn modelId="{B2B3733C-0140-E940-B940-5EA2BF95EDF8}" srcId="{2791F9CD-D0F4-5946-9D5E-17F72CF170AE}" destId="{3D4C08D2-D613-A143-9CE3-CD3C44BB3A0E}" srcOrd="0" destOrd="0" parTransId="{0A3AB4CA-CA6C-094A-A9C8-364219186F5A}" sibTransId="{F583D975-FA0D-6146-B3C5-0F511ABE9770}"/>
    <dgm:cxn modelId="{6D9B6753-8976-E742-9AE6-CDADB6F3A5EF}" type="presOf" srcId="{12CD1F39-5E82-D144-9B42-36570F4ACD23}" destId="{D5BD51B8-4B02-7941-9BFF-319E0E9B1EB5}" srcOrd="0" destOrd="0" presId="urn:microsoft.com/office/officeart/2005/8/layout/hList6"/>
    <dgm:cxn modelId="{99265973-6110-4A46-ADE4-A997D258B04C}" type="presOf" srcId="{771E4A75-E810-1C49-BEEE-E19EB4E2B104}" destId="{5C71D662-0CE9-B64D-83D8-EF665A6F7A51}" srcOrd="0" destOrd="1" presId="urn:microsoft.com/office/officeart/2005/8/layout/hList6"/>
    <dgm:cxn modelId="{D11B7F76-CD3C-484E-A082-385A8E6F27BB}" type="presOf" srcId="{2791F9CD-D0F4-5946-9D5E-17F72CF170AE}" destId="{164CC003-F462-934F-803D-FFDB44397882}" srcOrd="0" destOrd="0" presId="urn:microsoft.com/office/officeart/2005/8/layout/hList6"/>
    <dgm:cxn modelId="{EFBB5D58-19D1-C347-8676-BA7D17CCC51F}" srcId="{2791F9CD-D0F4-5946-9D5E-17F72CF170AE}" destId="{12CD1F39-5E82-D144-9B42-36570F4ACD23}" srcOrd="2" destOrd="0" parTransId="{DBBDDF38-2E94-0649-B940-B016BE5B6424}" sibTransId="{90BB0C94-3A45-094A-932F-F47F0A570ADE}"/>
    <dgm:cxn modelId="{0CBA1B7D-7381-3740-9E31-0419432C9586}" srcId="{96D568D9-140D-4948-8D68-2C24475B5845}" destId="{29B844F6-451C-D646-A703-019DECF5BD74}" srcOrd="1" destOrd="0" parTransId="{0647389C-5D01-B14B-B5AE-99BB19985BBC}" sibTransId="{4E1DD986-D9B5-0F4F-8D38-71E53E41A74C}"/>
    <dgm:cxn modelId="{DD5D9782-4C96-EA44-BB54-F324DC6C13AF}" srcId="{3D4C08D2-D613-A143-9CE3-CD3C44BB3A0E}" destId="{771E4A75-E810-1C49-BEEE-E19EB4E2B104}" srcOrd="0" destOrd="0" parTransId="{1018C983-4880-9B42-9472-0605F0B41F6C}" sibTransId="{405C6025-A8E2-ED4F-B289-47A3D37F8148}"/>
    <dgm:cxn modelId="{9CCD3C8D-D513-354E-88C7-B353A10ABC4C}" type="presOf" srcId="{3D4C08D2-D613-A143-9CE3-CD3C44BB3A0E}" destId="{5C71D662-0CE9-B64D-83D8-EF665A6F7A51}" srcOrd="0" destOrd="0" presId="urn:microsoft.com/office/officeart/2005/8/layout/hList6"/>
    <dgm:cxn modelId="{97D8418D-3F69-CD49-8FA9-4C658CFC49D8}" type="presOf" srcId="{9F8A7C8C-326F-DE41-B093-1B4204283CAE}" destId="{D5BD51B8-4B02-7941-9BFF-319E0E9B1EB5}" srcOrd="0" destOrd="1" presId="urn:microsoft.com/office/officeart/2005/8/layout/hList6"/>
    <dgm:cxn modelId="{0F294B92-CC66-A848-88FC-FC3AFBFC26DA}" srcId="{96D568D9-140D-4948-8D68-2C24475B5845}" destId="{84ECE5D9-3C50-D140-B5A2-3EA0A25EB8E4}" srcOrd="0" destOrd="0" parTransId="{B2CD5766-6CD6-F44E-99D9-BEB5CCDF0EB7}" sibTransId="{D5269EA7-9FBD-EF49-ACA5-A2BC7AC50CC8}"/>
    <dgm:cxn modelId="{2FA3B5B9-7673-A64E-AEC5-874B58915D9C}" type="presOf" srcId="{29B844F6-451C-D646-A703-019DECF5BD74}" destId="{8F318A4E-E3E8-6E48-B1BC-EE1B598A3002}" srcOrd="0" destOrd="2" presId="urn:microsoft.com/office/officeart/2005/8/layout/hList6"/>
    <dgm:cxn modelId="{D50E20CD-49A9-984E-8758-C918E8EF1155}" srcId="{12CD1F39-5E82-D144-9B42-36570F4ACD23}" destId="{9F8A7C8C-326F-DE41-B093-1B4204283CAE}" srcOrd="0" destOrd="0" parTransId="{23AD32AD-1313-A848-90C2-52569CBC4097}" sibTransId="{B688B071-F064-944D-915B-5BB1512C70B2}"/>
    <dgm:cxn modelId="{D03BEFCE-FCAC-454A-A9DB-73E33E4D57DF}" type="presOf" srcId="{B931151D-12E0-AB44-8EF5-DA6BBAB47ADC}" destId="{5C71D662-0CE9-B64D-83D8-EF665A6F7A51}" srcOrd="0" destOrd="2" presId="urn:microsoft.com/office/officeart/2005/8/layout/hList6"/>
    <dgm:cxn modelId="{38CE85CF-0DF8-4747-8F87-7BE0674EF0A5}" srcId="{2791F9CD-D0F4-5946-9D5E-17F72CF170AE}" destId="{96D568D9-140D-4948-8D68-2C24475B5845}" srcOrd="3" destOrd="0" parTransId="{BAFD1EC0-DE69-CD47-A247-B3B878712C7C}" sibTransId="{97635F6C-48FE-6748-8C90-F758180572D9}"/>
    <dgm:cxn modelId="{4DC2E2D7-9216-424E-A7FF-18ED17B2A1B6}" type="presOf" srcId="{96D568D9-140D-4948-8D68-2C24475B5845}" destId="{8F318A4E-E3E8-6E48-B1BC-EE1B598A3002}" srcOrd="0" destOrd="0" presId="urn:microsoft.com/office/officeart/2005/8/layout/hList6"/>
    <dgm:cxn modelId="{7A690CDB-F663-044E-9457-60F8360F5AC1}" srcId="{2791F9CD-D0F4-5946-9D5E-17F72CF170AE}" destId="{F27D9962-ABA1-A447-BF69-65D2E9F8B9C8}" srcOrd="1" destOrd="0" parTransId="{2D5CE993-CF5C-664C-84C3-6435AD223DBC}" sibTransId="{166A0AEE-BB14-9B45-9CEE-6FC1A030FE83}"/>
    <dgm:cxn modelId="{918767DF-E774-E543-8DEB-2526599656B0}" type="presOf" srcId="{93BE5D4D-5866-3345-A3A3-86E8CF2B4A5A}" destId="{95A1AAE3-B487-AD4F-B2F3-95E009D11518}" srcOrd="0" destOrd="1" presId="urn:microsoft.com/office/officeart/2005/8/layout/hList6"/>
    <dgm:cxn modelId="{80E806E7-EE13-3647-B2B1-EBCC4D776D62}" type="presOf" srcId="{F27D9962-ABA1-A447-BF69-65D2E9F8B9C8}" destId="{95A1AAE3-B487-AD4F-B2F3-95E009D11518}" srcOrd="0" destOrd="0" presId="urn:microsoft.com/office/officeart/2005/8/layout/hList6"/>
    <dgm:cxn modelId="{21A69AE9-F7C2-6B4E-AFFA-66455A45F662}" srcId="{3D4C08D2-D613-A143-9CE3-CD3C44BB3A0E}" destId="{B931151D-12E0-AB44-8EF5-DA6BBAB47ADC}" srcOrd="1" destOrd="0" parTransId="{47F916F9-9928-7F41-88E9-BE4472E77011}" sibTransId="{3CE35A85-8CAA-274A-A5F9-015CADACFCD3}"/>
    <dgm:cxn modelId="{52E03FFB-C951-FF45-A507-849CB73D2BE6}" srcId="{F27D9962-ABA1-A447-BF69-65D2E9F8B9C8}" destId="{93BE5D4D-5866-3345-A3A3-86E8CF2B4A5A}" srcOrd="0" destOrd="0" parTransId="{637A9AA9-53FF-AD4D-8DE9-70059FA8F2FF}" sibTransId="{992CC1F4-4A4A-2A4D-92E7-97AD1FB6F86C}"/>
    <dgm:cxn modelId="{35E459B4-74E1-9241-8CAC-C275DBCBAB4D}" type="presParOf" srcId="{164CC003-F462-934F-803D-FFDB44397882}" destId="{5C71D662-0CE9-B64D-83D8-EF665A6F7A51}" srcOrd="0" destOrd="0" presId="urn:microsoft.com/office/officeart/2005/8/layout/hList6"/>
    <dgm:cxn modelId="{DFF74FB3-BB95-E848-BB9C-440FD1353CF1}" type="presParOf" srcId="{164CC003-F462-934F-803D-FFDB44397882}" destId="{D5C517B8-4146-5040-9D42-8E8EC1AB4780}" srcOrd="1" destOrd="0" presId="urn:microsoft.com/office/officeart/2005/8/layout/hList6"/>
    <dgm:cxn modelId="{FB60B462-6563-7244-BA9F-2C55E5CC6D6B}" type="presParOf" srcId="{164CC003-F462-934F-803D-FFDB44397882}" destId="{95A1AAE3-B487-AD4F-B2F3-95E009D11518}" srcOrd="2" destOrd="0" presId="urn:microsoft.com/office/officeart/2005/8/layout/hList6"/>
    <dgm:cxn modelId="{EF382788-0B59-DF4B-9796-982BF479A6E9}" type="presParOf" srcId="{164CC003-F462-934F-803D-FFDB44397882}" destId="{64FB05F6-BAFE-134B-A104-19B5770594D4}" srcOrd="3" destOrd="0" presId="urn:microsoft.com/office/officeart/2005/8/layout/hList6"/>
    <dgm:cxn modelId="{14417CD2-6F59-174D-9014-FA38B91D101E}" type="presParOf" srcId="{164CC003-F462-934F-803D-FFDB44397882}" destId="{D5BD51B8-4B02-7941-9BFF-319E0E9B1EB5}" srcOrd="4" destOrd="0" presId="urn:microsoft.com/office/officeart/2005/8/layout/hList6"/>
    <dgm:cxn modelId="{F8842DB1-0BC3-3744-A4DD-2A0E62E29562}" type="presParOf" srcId="{164CC003-F462-934F-803D-FFDB44397882}" destId="{B8E284E4-3A06-834F-8F4C-9F8655448D2B}" srcOrd="5" destOrd="0" presId="urn:microsoft.com/office/officeart/2005/8/layout/hList6"/>
    <dgm:cxn modelId="{A28F5946-E6FE-A54A-B5B6-23691FC8B5CD}" type="presParOf" srcId="{164CC003-F462-934F-803D-FFDB44397882}" destId="{8F318A4E-E3E8-6E48-B1BC-EE1B598A3002}"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91F9CD-D0F4-5946-9D5E-17F72CF170AE}" type="doc">
      <dgm:prSet loTypeId="urn:microsoft.com/office/officeart/2005/8/layout/hList6" loCatId="" qsTypeId="urn:microsoft.com/office/officeart/2005/8/quickstyle/simple1" qsCatId="simple" csTypeId="urn:microsoft.com/office/officeart/2005/8/colors/accent1_1" csCatId="accent1" phldr="1"/>
      <dgm:spPr/>
      <dgm:t>
        <a:bodyPr/>
        <a:lstStyle/>
        <a:p>
          <a:endParaRPr lang="en-US"/>
        </a:p>
      </dgm:t>
    </dgm:pt>
    <dgm:pt modelId="{3D4C08D2-D613-A143-9CE3-CD3C44BB3A0E}">
      <dgm:prSet phldrT="[Text]" custT="1"/>
      <dgm:spPr/>
      <dgm:t>
        <a:bodyPr/>
        <a:lstStyle/>
        <a:p>
          <a:r>
            <a:rPr lang="en-US" sz="2400" b="1" dirty="0">
              <a:solidFill>
                <a:schemeClr val="accent4">
                  <a:lumMod val="50000"/>
                </a:schemeClr>
              </a:solidFill>
              <a:latin typeface="+mn-lt"/>
              <a:cs typeface="Hind Vadodara" panose="020B0604020202020204" charset="0"/>
            </a:rPr>
            <a:t>1. Identify the RIGHT data</a:t>
          </a:r>
        </a:p>
      </dgm:t>
    </dgm:pt>
    <dgm:pt modelId="{0A3AB4CA-CA6C-094A-A9C8-364219186F5A}" type="parTrans" cxnId="{B2B3733C-0140-E940-B940-5EA2BF95EDF8}">
      <dgm:prSet/>
      <dgm:spPr/>
      <dgm:t>
        <a:bodyPr/>
        <a:lstStyle/>
        <a:p>
          <a:endParaRPr lang="en-US" sz="2200">
            <a:latin typeface="+mn-lt"/>
          </a:endParaRPr>
        </a:p>
      </dgm:t>
    </dgm:pt>
    <dgm:pt modelId="{F583D975-FA0D-6146-B3C5-0F511ABE9770}" type="sibTrans" cxnId="{B2B3733C-0140-E940-B940-5EA2BF95EDF8}">
      <dgm:prSet/>
      <dgm:spPr/>
      <dgm:t>
        <a:bodyPr/>
        <a:lstStyle/>
        <a:p>
          <a:endParaRPr lang="en-US" sz="2200">
            <a:latin typeface="+mn-lt"/>
          </a:endParaRPr>
        </a:p>
      </dgm:t>
    </dgm:pt>
    <dgm:pt modelId="{771E4A75-E810-1C49-BEEE-E19EB4E2B10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latin typeface="+mn-lt"/>
            </a:rPr>
            <a:t>Office discipline referrals</a:t>
          </a:r>
        </a:p>
      </dgm:t>
    </dgm:pt>
    <dgm:pt modelId="{1018C983-4880-9B42-9472-0605F0B41F6C}" type="parTrans" cxnId="{DD5D9782-4C96-EA44-BB54-F324DC6C13AF}">
      <dgm:prSet/>
      <dgm:spPr/>
      <dgm:t>
        <a:bodyPr/>
        <a:lstStyle/>
        <a:p>
          <a:endParaRPr lang="en-US" sz="2200">
            <a:latin typeface="+mn-lt"/>
          </a:endParaRPr>
        </a:p>
      </dgm:t>
    </dgm:pt>
    <dgm:pt modelId="{405C6025-A8E2-ED4F-B289-47A3D37F8148}" type="sibTrans" cxnId="{DD5D9782-4C96-EA44-BB54-F324DC6C13AF}">
      <dgm:prSet/>
      <dgm:spPr/>
      <dgm:t>
        <a:bodyPr/>
        <a:lstStyle/>
        <a:p>
          <a:endParaRPr lang="en-US" sz="2200">
            <a:latin typeface="+mn-lt"/>
          </a:endParaRPr>
        </a:p>
      </dgm:t>
    </dgm:pt>
    <dgm:pt modelId="{12CD1F39-5E82-D144-9B42-36570F4ACD23}">
      <dgm:prSet phldrT="[Text]" custT="1"/>
      <dgm:spPr/>
      <dgm:t>
        <a:bodyPr/>
        <a:lstStyle/>
        <a:p>
          <a:r>
            <a:rPr lang="en-US" sz="2400" b="1" dirty="0">
              <a:solidFill>
                <a:schemeClr val="accent4">
                  <a:lumMod val="50000"/>
                </a:schemeClr>
              </a:solidFill>
              <a:latin typeface="+mn-lt"/>
            </a:rPr>
            <a:t>3. Identify the RIGHT people</a:t>
          </a:r>
        </a:p>
      </dgm:t>
    </dgm:pt>
    <dgm:pt modelId="{DBBDDF38-2E94-0649-B940-B016BE5B6424}" type="parTrans" cxnId="{EFBB5D58-19D1-C347-8676-BA7D17CCC51F}">
      <dgm:prSet/>
      <dgm:spPr/>
      <dgm:t>
        <a:bodyPr/>
        <a:lstStyle/>
        <a:p>
          <a:endParaRPr lang="en-US" sz="2200">
            <a:latin typeface="+mn-lt"/>
          </a:endParaRPr>
        </a:p>
      </dgm:t>
    </dgm:pt>
    <dgm:pt modelId="{90BB0C94-3A45-094A-932F-F47F0A570ADE}" type="sibTrans" cxnId="{EFBB5D58-19D1-C347-8676-BA7D17CCC51F}">
      <dgm:prSet/>
      <dgm:spPr/>
      <dgm:t>
        <a:bodyPr/>
        <a:lstStyle/>
        <a:p>
          <a:endParaRPr lang="en-US" sz="2200">
            <a:latin typeface="+mn-lt"/>
          </a:endParaRPr>
        </a:p>
      </dgm:t>
    </dgm:pt>
    <dgm:pt modelId="{9F8A7C8C-326F-DE41-B093-1B4204283CAE}">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2200" dirty="0">
              <a:latin typeface="+mn-lt"/>
            </a:rPr>
            <a:t>PBIS</a:t>
          </a:r>
          <a:r>
            <a:rPr lang="en-US" sz="2200" baseline="0" dirty="0">
              <a:latin typeface="+mn-lt"/>
            </a:rPr>
            <a:t> Leadership Team</a:t>
          </a:r>
          <a:endParaRPr lang="en-US" sz="2200" dirty="0">
            <a:latin typeface="+mn-lt"/>
          </a:endParaRPr>
        </a:p>
      </dgm:t>
    </dgm:pt>
    <dgm:pt modelId="{23AD32AD-1313-A848-90C2-52569CBC4097}" type="parTrans" cxnId="{D50E20CD-49A9-984E-8758-C918E8EF1155}">
      <dgm:prSet/>
      <dgm:spPr/>
      <dgm:t>
        <a:bodyPr/>
        <a:lstStyle/>
        <a:p>
          <a:endParaRPr lang="en-US" sz="2200">
            <a:latin typeface="+mn-lt"/>
          </a:endParaRPr>
        </a:p>
      </dgm:t>
    </dgm:pt>
    <dgm:pt modelId="{B688B071-F064-944D-915B-5BB1512C70B2}" type="sibTrans" cxnId="{D50E20CD-49A9-984E-8758-C918E8EF1155}">
      <dgm:prSet/>
      <dgm:spPr/>
      <dgm:t>
        <a:bodyPr/>
        <a:lstStyle/>
        <a:p>
          <a:endParaRPr lang="en-US" sz="2200">
            <a:latin typeface="+mn-lt"/>
          </a:endParaRPr>
        </a:p>
      </dgm:t>
    </dgm:pt>
    <dgm:pt modelId="{96D568D9-140D-4948-8D68-2C24475B5845}">
      <dgm:prSet phldrT="[Text]" custT="1"/>
      <dgm:spPr/>
      <dgm:t>
        <a:bodyPr/>
        <a:lstStyle/>
        <a:p>
          <a:r>
            <a:rPr lang="en-US" sz="2400" b="1" dirty="0">
              <a:solidFill>
                <a:schemeClr val="accent4">
                  <a:lumMod val="50000"/>
                </a:schemeClr>
              </a:solidFill>
              <a:latin typeface="+mn-lt"/>
            </a:rPr>
            <a:t>4. Identify the RIGHT time &amp; format</a:t>
          </a:r>
        </a:p>
      </dgm:t>
    </dgm:pt>
    <dgm:pt modelId="{BAFD1EC0-DE69-CD47-A247-B3B878712C7C}" type="parTrans" cxnId="{38CE85CF-0DF8-4747-8F87-7BE0674EF0A5}">
      <dgm:prSet/>
      <dgm:spPr/>
      <dgm:t>
        <a:bodyPr/>
        <a:lstStyle/>
        <a:p>
          <a:endParaRPr lang="en-US" sz="2200">
            <a:latin typeface="+mn-lt"/>
          </a:endParaRPr>
        </a:p>
      </dgm:t>
    </dgm:pt>
    <dgm:pt modelId="{97635F6C-48FE-6748-8C90-F758180572D9}" type="sibTrans" cxnId="{38CE85CF-0DF8-4747-8F87-7BE0674EF0A5}">
      <dgm:prSet/>
      <dgm:spPr/>
      <dgm:t>
        <a:bodyPr/>
        <a:lstStyle/>
        <a:p>
          <a:endParaRPr lang="en-US" sz="2200">
            <a:latin typeface="+mn-lt"/>
          </a:endParaRPr>
        </a:p>
      </dgm:t>
    </dgm:pt>
    <dgm:pt modelId="{84ECE5D9-3C50-D140-B5A2-3EA0A25EB8E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latin typeface="+mn-lt"/>
            </a:rPr>
            <a:t>Team’s data analyst provides monthly report  at meeting</a:t>
          </a:r>
        </a:p>
      </dgm:t>
    </dgm:pt>
    <dgm:pt modelId="{B2CD5766-6CD6-F44E-99D9-BEB5CCDF0EB7}" type="parTrans" cxnId="{0F294B92-CC66-A848-88FC-FC3AFBFC26DA}">
      <dgm:prSet/>
      <dgm:spPr/>
      <dgm:t>
        <a:bodyPr/>
        <a:lstStyle/>
        <a:p>
          <a:endParaRPr lang="en-US" sz="2200">
            <a:latin typeface="+mn-lt"/>
          </a:endParaRPr>
        </a:p>
      </dgm:t>
    </dgm:pt>
    <dgm:pt modelId="{D5269EA7-9FBD-EF49-ACA5-A2BC7AC50CC8}" type="sibTrans" cxnId="{0F294B92-CC66-A848-88FC-FC3AFBFC26DA}">
      <dgm:prSet/>
      <dgm:spPr/>
      <dgm:t>
        <a:bodyPr/>
        <a:lstStyle/>
        <a:p>
          <a:endParaRPr lang="en-US" sz="2200">
            <a:latin typeface="+mn-lt"/>
          </a:endParaRPr>
        </a:p>
      </dgm:t>
    </dgm:pt>
    <dgm:pt modelId="{29B844F6-451C-D646-A703-019DECF5BD7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latin typeface="+mn-lt"/>
            </a:rPr>
            <a:t>Core SWIS reports reviewed </a:t>
          </a:r>
          <a:r>
            <a:rPr lang="en-US" sz="2200" baseline="0" dirty="0">
              <a:latin typeface="+mn-lt"/>
            </a:rPr>
            <a:t>each month and compared to previous years</a:t>
          </a:r>
          <a:endParaRPr lang="en-US" sz="2200" dirty="0">
            <a:latin typeface="+mn-lt"/>
          </a:endParaRPr>
        </a:p>
      </dgm:t>
    </dgm:pt>
    <dgm:pt modelId="{0647389C-5D01-B14B-B5AE-99BB19985BBC}" type="parTrans" cxnId="{0CBA1B7D-7381-3740-9E31-0419432C9586}">
      <dgm:prSet/>
      <dgm:spPr/>
      <dgm:t>
        <a:bodyPr/>
        <a:lstStyle/>
        <a:p>
          <a:endParaRPr lang="en-US" sz="2200">
            <a:latin typeface="+mn-lt"/>
          </a:endParaRPr>
        </a:p>
      </dgm:t>
    </dgm:pt>
    <dgm:pt modelId="{4E1DD986-D9B5-0F4F-8D38-71E53E41A74C}" type="sibTrans" cxnId="{0CBA1B7D-7381-3740-9E31-0419432C9586}">
      <dgm:prSet/>
      <dgm:spPr/>
      <dgm:t>
        <a:bodyPr/>
        <a:lstStyle/>
        <a:p>
          <a:endParaRPr lang="en-US" sz="2200">
            <a:latin typeface="+mn-lt"/>
          </a:endParaRPr>
        </a:p>
      </dgm:t>
    </dgm:pt>
    <dgm:pt modelId="{F27D9962-ABA1-A447-BF69-65D2E9F8B9C8}">
      <dgm:prSet phldrT="[Text]" custT="1"/>
      <dgm:spPr/>
      <dgm:t>
        <a:bodyPr/>
        <a:lstStyle/>
        <a:p>
          <a:r>
            <a:rPr lang="en-US" sz="2400" b="1" dirty="0">
              <a:solidFill>
                <a:schemeClr val="accent4">
                  <a:lumMod val="50000"/>
                </a:schemeClr>
              </a:solidFill>
              <a:latin typeface="+mn-lt"/>
            </a:rPr>
            <a:t>2. Assess data integrity</a:t>
          </a:r>
        </a:p>
      </dgm:t>
    </dgm:pt>
    <dgm:pt modelId="{2D5CE993-CF5C-664C-84C3-6435AD223DBC}" type="parTrans" cxnId="{7A690CDB-F663-044E-9457-60F8360F5AC1}">
      <dgm:prSet/>
      <dgm:spPr/>
      <dgm:t>
        <a:bodyPr/>
        <a:lstStyle/>
        <a:p>
          <a:endParaRPr lang="en-US" sz="2200">
            <a:latin typeface="+mn-lt"/>
          </a:endParaRPr>
        </a:p>
      </dgm:t>
    </dgm:pt>
    <dgm:pt modelId="{166A0AEE-BB14-9B45-9CEE-6FC1A030FE83}" type="sibTrans" cxnId="{7A690CDB-F663-044E-9457-60F8360F5AC1}">
      <dgm:prSet/>
      <dgm:spPr/>
      <dgm:t>
        <a:bodyPr/>
        <a:lstStyle/>
        <a:p>
          <a:endParaRPr lang="en-US" sz="2200">
            <a:latin typeface="+mn-lt"/>
          </a:endParaRPr>
        </a:p>
      </dgm:t>
    </dgm:pt>
    <dgm:pt modelId="{874E6173-AEC7-2442-8EDF-D4A0925AD22B}">
      <dgm:prSet custT="1"/>
      <dgm:spPr/>
      <dgm:t>
        <a:bodyPr/>
        <a:lstStyle/>
        <a:p>
          <a:r>
            <a:rPr lang="en-US" sz="2100" dirty="0"/>
            <a:t>Staff trained and coached on completing ODR forms and following discipline procedures</a:t>
          </a:r>
        </a:p>
      </dgm:t>
    </dgm:pt>
    <dgm:pt modelId="{34BEDBEA-A7B6-0043-AF9E-798634907F45}" type="parTrans" cxnId="{370FF425-2184-134B-A494-4E8654A635F9}">
      <dgm:prSet/>
      <dgm:spPr/>
      <dgm:t>
        <a:bodyPr/>
        <a:lstStyle/>
        <a:p>
          <a:endParaRPr lang="en-US"/>
        </a:p>
      </dgm:t>
    </dgm:pt>
    <dgm:pt modelId="{1D034E13-5C9C-3F46-B9E5-D91A61B32523}" type="sibTrans" cxnId="{370FF425-2184-134B-A494-4E8654A635F9}">
      <dgm:prSet/>
      <dgm:spPr/>
      <dgm:t>
        <a:bodyPr/>
        <a:lstStyle/>
        <a:p>
          <a:endParaRPr lang="en-US"/>
        </a:p>
      </dgm:t>
    </dgm:pt>
    <dgm:pt modelId="{15F9DD70-4E80-6847-BDBD-862AA33E8552}">
      <dgm:prSet custT="1"/>
      <dgm:spPr/>
      <dgm:t>
        <a:bodyPr/>
        <a:lstStyle/>
        <a:p>
          <a:r>
            <a:rPr lang="en-US" sz="2100" dirty="0"/>
            <a:t>Data shown to whole staff to determine if it matches their perceptions</a:t>
          </a:r>
        </a:p>
      </dgm:t>
    </dgm:pt>
    <dgm:pt modelId="{D690748A-3E6F-8445-A20D-7C23A9963952}" type="parTrans" cxnId="{F7716497-EACE-1D49-B67F-87D8578B8CAA}">
      <dgm:prSet/>
      <dgm:spPr/>
      <dgm:t>
        <a:bodyPr/>
        <a:lstStyle/>
        <a:p>
          <a:endParaRPr lang="en-US"/>
        </a:p>
      </dgm:t>
    </dgm:pt>
    <dgm:pt modelId="{BF0F3DFE-8723-0A4A-B0E3-5F6FCC9331CE}" type="sibTrans" cxnId="{F7716497-EACE-1D49-B67F-87D8578B8CAA}">
      <dgm:prSet/>
      <dgm:spPr/>
      <dgm:t>
        <a:bodyPr/>
        <a:lstStyle/>
        <a:p>
          <a:endParaRPr lang="en-US"/>
        </a:p>
      </dgm:t>
    </dgm:pt>
    <dgm:pt modelId="{4A4A179A-B41D-C94F-997A-B7911BDE24EB}" type="pres">
      <dgm:prSet presAssocID="{2791F9CD-D0F4-5946-9D5E-17F72CF170AE}" presName="Name0" presStyleCnt="0">
        <dgm:presLayoutVars>
          <dgm:dir/>
          <dgm:resizeHandles val="exact"/>
        </dgm:presLayoutVars>
      </dgm:prSet>
      <dgm:spPr/>
    </dgm:pt>
    <dgm:pt modelId="{A0408552-5AA8-E444-A162-A77AE997A808}" type="pres">
      <dgm:prSet presAssocID="{3D4C08D2-D613-A143-9CE3-CD3C44BB3A0E}" presName="node" presStyleLbl="node1" presStyleIdx="0" presStyleCnt="4">
        <dgm:presLayoutVars>
          <dgm:bulletEnabled val="1"/>
        </dgm:presLayoutVars>
      </dgm:prSet>
      <dgm:spPr/>
    </dgm:pt>
    <dgm:pt modelId="{B59F1463-E9F2-7349-A49F-E2CBD75AA51B}" type="pres">
      <dgm:prSet presAssocID="{F583D975-FA0D-6146-B3C5-0F511ABE9770}" presName="sibTrans" presStyleCnt="0"/>
      <dgm:spPr/>
    </dgm:pt>
    <dgm:pt modelId="{DF9616CE-8524-F340-AFA1-124735DB1451}" type="pres">
      <dgm:prSet presAssocID="{F27D9962-ABA1-A447-BF69-65D2E9F8B9C8}" presName="node" presStyleLbl="node1" presStyleIdx="1" presStyleCnt="4" custScaleX="96854">
        <dgm:presLayoutVars>
          <dgm:bulletEnabled val="1"/>
        </dgm:presLayoutVars>
      </dgm:prSet>
      <dgm:spPr/>
    </dgm:pt>
    <dgm:pt modelId="{AAE9D5C5-20CC-AA40-9BFC-9D9ACEF5D807}" type="pres">
      <dgm:prSet presAssocID="{166A0AEE-BB14-9B45-9CEE-6FC1A030FE83}" presName="sibTrans" presStyleCnt="0"/>
      <dgm:spPr/>
    </dgm:pt>
    <dgm:pt modelId="{A5365078-2C91-0F40-84DD-4E1E4795CF5A}" type="pres">
      <dgm:prSet presAssocID="{12CD1F39-5E82-D144-9B42-36570F4ACD23}" presName="node" presStyleLbl="node1" presStyleIdx="2" presStyleCnt="4">
        <dgm:presLayoutVars>
          <dgm:bulletEnabled val="1"/>
        </dgm:presLayoutVars>
      </dgm:prSet>
      <dgm:spPr/>
    </dgm:pt>
    <dgm:pt modelId="{53206905-8DAC-8F42-BA9C-D344E426F15E}" type="pres">
      <dgm:prSet presAssocID="{90BB0C94-3A45-094A-932F-F47F0A570ADE}" presName="sibTrans" presStyleCnt="0"/>
      <dgm:spPr/>
    </dgm:pt>
    <dgm:pt modelId="{61015FBD-3AF4-864C-BC22-0122486CDF9B}" type="pres">
      <dgm:prSet presAssocID="{96D568D9-140D-4948-8D68-2C24475B5845}" presName="node" presStyleLbl="node1" presStyleIdx="3" presStyleCnt="4">
        <dgm:presLayoutVars>
          <dgm:bulletEnabled val="1"/>
        </dgm:presLayoutVars>
      </dgm:prSet>
      <dgm:spPr/>
    </dgm:pt>
  </dgm:ptLst>
  <dgm:cxnLst>
    <dgm:cxn modelId="{0F13B712-FA25-A64C-989D-F28193436DFF}" type="presOf" srcId="{2791F9CD-D0F4-5946-9D5E-17F72CF170AE}" destId="{4A4A179A-B41D-C94F-997A-B7911BDE24EB}" srcOrd="0" destOrd="0" presId="urn:microsoft.com/office/officeart/2005/8/layout/hList6"/>
    <dgm:cxn modelId="{2FE57720-5855-0C4D-BCF1-7D9C3B32B5FD}" type="presOf" srcId="{F27D9962-ABA1-A447-BF69-65D2E9F8B9C8}" destId="{DF9616CE-8524-F340-AFA1-124735DB1451}" srcOrd="0" destOrd="0" presId="urn:microsoft.com/office/officeart/2005/8/layout/hList6"/>
    <dgm:cxn modelId="{370FF425-2184-134B-A494-4E8654A635F9}" srcId="{F27D9962-ABA1-A447-BF69-65D2E9F8B9C8}" destId="{874E6173-AEC7-2442-8EDF-D4A0925AD22B}" srcOrd="0" destOrd="0" parTransId="{34BEDBEA-A7B6-0043-AF9E-798634907F45}" sibTransId="{1D034E13-5C9C-3F46-B9E5-D91A61B32523}"/>
    <dgm:cxn modelId="{B2B3733C-0140-E940-B940-5EA2BF95EDF8}" srcId="{2791F9CD-D0F4-5946-9D5E-17F72CF170AE}" destId="{3D4C08D2-D613-A143-9CE3-CD3C44BB3A0E}" srcOrd="0" destOrd="0" parTransId="{0A3AB4CA-CA6C-094A-A9C8-364219186F5A}" sibTransId="{F583D975-FA0D-6146-B3C5-0F511ABE9770}"/>
    <dgm:cxn modelId="{CA604E5F-9210-3A43-9E17-88FBDF2AE85A}" type="presOf" srcId="{9F8A7C8C-326F-DE41-B093-1B4204283CAE}" destId="{A5365078-2C91-0F40-84DD-4E1E4795CF5A}" srcOrd="0" destOrd="1" presId="urn:microsoft.com/office/officeart/2005/8/layout/hList6"/>
    <dgm:cxn modelId="{8300D064-03EB-6A47-8684-5B9D2F13524F}" type="presOf" srcId="{29B844F6-451C-D646-A703-019DECF5BD74}" destId="{61015FBD-3AF4-864C-BC22-0122486CDF9B}" srcOrd="0" destOrd="2" presId="urn:microsoft.com/office/officeart/2005/8/layout/hList6"/>
    <dgm:cxn modelId="{EFBB5D58-19D1-C347-8676-BA7D17CCC51F}" srcId="{2791F9CD-D0F4-5946-9D5E-17F72CF170AE}" destId="{12CD1F39-5E82-D144-9B42-36570F4ACD23}" srcOrd="2" destOrd="0" parTransId="{DBBDDF38-2E94-0649-B940-B016BE5B6424}" sibTransId="{90BB0C94-3A45-094A-932F-F47F0A570ADE}"/>
    <dgm:cxn modelId="{0CBA1B7D-7381-3740-9E31-0419432C9586}" srcId="{96D568D9-140D-4948-8D68-2C24475B5845}" destId="{29B844F6-451C-D646-A703-019DECF5BD74}" srcOrd="1" destOrd="0" parTransId="{0647389C-5D01-B14B-B5AE-99BB19985BBC}" sibTransId="{4E1DD986-D9B5-0F4F-8D38-71E53E41A74C}"/>
    <dgm:cxn modelId="{470A137F-3292-8949-AD8F-492624E00940}" type="presOf" srcId="{771E4A75-E810-1C49-BEEE-E19EB4E2B104}" destId="{A0408552-5AA8-E444-A162-A77AE997A808}" srcOrd="0" destOrd="1" presId="urn:microsoft.com/office/officeart/2005/8/layout/hList6"/>
    <dgm:cxn modelId="{DD5D9782-4C96-EA44-BB54-F324DC6C13AF}" srcId="{3D4C08D2-D613-A143-9CE3-CD3C44BB3A0E}" destId="{771E4A75-E810-1C49-BEEE-E19EB4E2B104}" srcOrd="0" destOrd="0" parTransId="{1018C983-4880-9B42-9472-0605F0B41F6C}" sibTransId="{405C6025-A8E2-ED4F-B289-47A3D37F8148}"/>
    <dgm:cxn modelId="{0B9D288C-F0E0-C14D-9EE1-07E58B6B8554}" type="presOf" srcId="{15F9DD70-4E80-6847-BDBD-862AA33E8552}" destId="{DF9616CE-8524-F340-AFA1-124735DB1451}" srcOrd="0" destOrd="2" presId="urn:microsoft.com/office/officeart/2005/8/layout/hList6"/>
    <dgm:cxn modelId="{0F294B92-CC66-A848-88FC-FC3AFBFC26DA}" srcId="{96D568D9-140D-4948-8D68-2C24475B5845}" destId="{84ECE5D9-3C50-D140-B5A2-3EA0A25EB8E4}" srcOrd="0" destOrd="0" parTransId="{B2CD5766-6CD6-F44E-99D9-BEB5CCDF0EB7}" sibTransId="{D5269EA7-9FBD-EF49-ACA5-A2BC7AC50CC8}"/>
    <dgm:cxn modelId="{5BB88C96-68AF-DE4B-9B7F-BE042AE37FBF}" type="presOf" srcId="{96D568D9-140D-4948-8D68-2C24475B5845}" destId="{61015FBD-3AF4-864C-BC22-0122486CDF9B}" srcOrd="0" destOrd="0" presId="urn:microsoft.com/office/officeart/2005/8/layout/hList6"/>
    <dgm:cxn modelId="{F7716497-EACE-1D49-B67F-87D8578B8CAA}" srcId="{F27D9962-ABA1-A447-BF69-65D2E9F8B9C8}" destId="{15F9DD70-4E80-6847-BDBD-862AA33E8552}" srcOrd="1" destOrd="0" parTransId="{D690748A-3E6F-8445-A20D-7C23A9963952}" sibTransId="{BF0F3DFE-8723-0A4A-B0E3-5F6FCC9331CE}"/>
    <dgm:cxn modelId="{569707AA-C659-0E4B-B6AC-5B8A14317C74}" type="presOf" srcId="{12CD1F39-5E82-D144-9B42-36570F4ACD23}" destId="{A5365078-2C91-0F40-84DD-4E1E4795CF5A}" srcOrd="0" destOrd="0" presId="urn:microsoft.com/office/officeart/2005/8/layout/hList6"/>
    <dgm:cxn modelId="{D50E20CD-49A9-984E-8758-C918E8EF1155}" srcId="{12CD1F39-5E82-D144-9B42-36570F4ACD23}" destId="{9F8A7C8C-326F-DE41-B093-1B4204283CAE}" srcOrd="0" destOrd="0" parTransId="{23AD32AD-1313-A848-90C2-52569CBC4097}" sibTransId="{B688B071-F064-944D-915B-5BB1512C70B2}"/>
    <dgm:cxn modelId="{38CE85CF-0DF8-4747-8F87-7BE0674EF0A5}" srcId="{2791F9CD-D0F4-5946-9D5E-17F72CF170AE}" destId="{96D568D9-140D-4948-8D68-2C24475B5845}" srcOrd="3" destOrd="0" parTransId="{BAFD1EC0-DE69-CD47-A247-B3B878712C7C}" sibTransId="{97635F6C-48FE-6748-8C90-F758180572D9}"/>
    <dgm:cxn modelId="{563156D1-313F-1043-99A7-32BABEBCDE66}" type="presOf" srcId="{84ECE5D9-3C50-D140-B5A2-3EA0A25EB8E4}" destId="{61015FBD-3AF4-864C-BC22-0122486CDF9B}" srcOrd="0" destOrd="1" presId="urn:microsoft.com/office/officeart/2005/8/layout/hList6"/>
    <dgm:cxn modelId="{926114D5-6C0F-3942-AAEC-0467F04530CE}" type="presOf" srcId="{3D4C08D2-D613-A143-9CE3-CD3C44BB3A0E}" destId="{A0408552-5AA8-E444-A162-A77AE997A808}" srcOrd="0" destOrd="0" presId="urn:microsoft.com/office/officeart/2005/8/layout/hList6"/>
    <dgm:cxn modelId="{7A690CDB-F663-044E-9457-60F8360F5AC1}" srcId="{2791F9CD-D0F4-5946-9D5E-17F72CF170AE}" destId="{F27D9962-ABA1-A447-BF69-65D2E9F8B9C8}" srcOrd="1" destOrd="0" parTransId="{2D5CE993-CF5C-664C-84C3-6435AD223DBC}" sibTransId="{166A0AEE-BB14-9B45-9CEE-6FC1A030FE83}"/>
    <dgm:cxn modelId="{6D2E1CDE-CC2C-BA4A-97F4-AE77758BCBFC}" type="presOf" srcId="{874E6173-AEC7-2442-8EDF-D4A0925AD22B}" destId="{DF9616CE-8524-F340-AFA1-124735DB1451}" srcOrd="0" destOrd="1" presId="urn:microsoft.com/office/officeart/2005/8/layout/hList6"/>
    <dgm:cxn modelId="{4AF5ACA3-B238-0C46-890A-5987958111CF}" type="presParOf" srcId="{4A4A179A-B41D-C94F-997A-B7911BDE24EB}" destId="{A0408552-5AA8-E444-A162-A77AE997A808}" srcOrd="0" destOrd="0" presId="urn:microsoft.com/office/officeart/2005/8/layout/hList6"/>
    <dgm:cxn modelId="{D05E5880-1569-284C-A59F-9205E735B613}" type="presParOf" srcId="{4A4A179A-B41D-C94F-997A-B7911BDE24EB}" destId="{B59F1463-E9F2-7349-A49F-E2CBD75AA51B}" srcOrd="1" destOrd="0" presId="urn:microsoft.com/office/officeart/2005/8/layout/hList6"/>
    <dgm:cxn modelId="{E0208D24-D896-0042-9908-C811D7C2F61A}" type="presParOf" srcId="{4A4A179A-B41D-C94F-997A-B7911BDE24EB}" destId="{DF9616CE-8524-F340-AFA1-124735DB1451}" srcOrd="2" destOrd="0" presId="urn:microsoft.com/office/officeart/2005/8/layout/hList6"/>
    <dgm:cxn modelId="{E5A5A837-0808-FC42-9A62-03802E97AD92}" type="presParOf" srcId="{4A4A179A-B41D-C94F-997A-B7911BDE24EB}" destId="{AAE9D5C5-20CC-AA40-9BFC-9D9ACEF5D807}" srcOrd="3" destOrd="0" presId="urn:microsoft.com/office/officeart/2005/8/layout/hList6"/>
    <dgm:cxn modelId="{B4156565-F916-ED4C-A9A7-C2D652E6389B}" type="presParOf" srcId="{4A4A179A-B41D-C94F-997A-B7911BDE24EB}" destId="{A5365078-2C91-0F40-84DD-4E1E4795CF5A}" srcOrd="4" destOrd="0" presId="urn:microsoft.com/office/officeart/2005/8/layout/hList6"/>
    <dgm:cxn modelId="{11C35983-1F5F-BD44-8085-EB2E754E5B47}" type="presParOf" srcId="{4A4A179A-B41D-C94F-997A-B7911BDE24EB}" destId="{53206905-8DAC-8F42-BA9C-D344E426F15E}" srcOrd="5" destOrd="0" presId="urn:microsoft.com/office/officeart/2005/8/layout/hList6"/>
    <dgm:cxn modelId="{E17A9C87-55C7-5548-B1B8-1616CF5860CA}" type="presParOf" srcId="{4A4A179A-B41D-C94F-997A-B7911BDE24EB}" destId="{61015FBD-3AF4-864C-BC22-0122486CDF9B}"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7088E6-E505-EC4E-8224-F44F04DF025C}"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7ECF3E2E-200B-3549-B7C3-9365696A2116}">
      <dgm:prSet phldrT="[Text]" custT="1"/>
      <dgm:spPr/>
      <dgm:t>
        <a:bodyPr/>
        <a:lstStyle/>
        <a:p>
          <a:r>
            <a:rPr lang="en-US" sz="2400" dirty="0"/>
            <a:t>September</a:t>
          </a:r>
        </a:p>
      </dgm:t>
    </dgm:pt>
    <dgm:pt modelId="{7E2BDD23-F9D7-1E42-BDE6-E0D487BB6776}" type="parTrans" cxnId="{D0392EB4-5E07-814B-8C8D-AC58D32C1347}">
      <dgm:prSet/>
      <dgm:spPr/>
      <dgm:t>
        <a:bodyPr/>
        <a:lstStyle/>
        <a:p>
          <a:endParaRPr lang="en-US"/>
        </a:p>
      </dgm:t>
    </dgm:pt>
    <dgm:pt modelId="{475661CF-0034-9848-BEFD-F7942860C63B}" type="sibTrans" cxnId="{D0392EB4-5E07-814B-8C8D-AC58D32C1347}">
      <dgm:prSet/>
      <dgm:spPr/>
      <dgm:t>
        <a:bodyPr/>
        <a:lstStyle/>
        <a:p>
          <a:endParaRPr lang="en-US"/>
        </a:p>
      </dgm:t>
    </dgm:pt>
    <dgm:pt modelId="{041A79E3-E3FF-B340-B46F-CA7902E90E6F}">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dirty="0"/>
            <a:t>Student</a:t>
          </a:r>
          <a:r>
            <a:rPr lang="en-US" sz="2800" baseline="0" dirty="0"/>
            <a:t> Behavior Data System Established</a:t>
          </a:r>
          <a:endParaRPr lang="en-US" sz="2800" dirty="0"/>
        </a:p>
      </dgm:t>
    </dgm:pt>
    <dgm:pt modelId="{14726F8A-13D1-FA4E-B9AE-4CA1F03647FC}" type="parTrans" cxnId="{775EB705-76DC-6846-ADD2-DFD86A2D0F17}">
      <dgm:prSet/>
      <dgm:spPr/>
      <dgm:t>
        <a:bodyPr/>
        <a:lstStyle/>
        <a:p>
          <a:endParaRPr lang="en-US"/>
        </a:p>
      </dgm:t>
    </dgm:pt>
    <dgm:pt modelId="{A3E37FF7-608C-C94A-A90A-66A79F64F2C5}" type="sibTrans" cxnId="{775EB705-76DC-6846-ADD2-DFD86A2D0F17}">
      <dgm:prSet/>
      <dgm:spPr/>
      <dgm:t>
        <a:bodyPr/>
        <a:lstStyle/>
        <a:p>
          <a:endParaRPr lang="en-US"/>
        </a:p>
      </dgm:t>
    </dgm:pt>
    <dgm:pt modelId="{259BD8FC-5C9D-8147-9E74-C6A40F4A5735}">
      <dgm:prSet phldrT="[Text]" custT="1"/>
      <dgm:spPr/>
      <dgm:t>
        <a:bodyPr/>
        <a:lstStyle/>
        <a:p>
          <a:r>
            <a:rPr lang="en-US" sz="2400" dirty="0"/>
            <a:t>June</a:t>
          </a:r>
        </a:p>
      </dgm:t>
    </dgm:pt>
    <dgm:pt modelId="{991964A0-8CC9-8E40-AF14-745DFDCFF26F}" type="parTrans" cxnId="{B78EB96C-CC8C-764B-8081-917F933F9943}">
      <dgm:prSet/>
      <dgm:spPr/>
      <dgm:t>
        <a:bodyPr/>
        <a:lstStyle/>
        <a:p>
          <a:endParaRPr lang="en-US"/>
        </a:p>
      </dgm:t>
    </dgm:pt>
    <dgm:pt modelId="{DD875A5B-CEC7-6845-A639-9C1F260FE022}" type="sibTrans" cxnId="{B78EB96C-CC8C-764B-8081-917F933F9943}">
      <dgm:prSet/>
      <dgm:spPr/>
      <dgm:t>
        <a:bodyPr/>
        <a:lstStyle/>
        <a:p>
          <a:endParaRPr lang="en-US"/>
        </a:p>
      </dgm:t>
    </dgm:pt>
    <dgm:pt modelId="{A86C3046-4E6C-7F4B-9D9B-81E455C2460D}">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dirty="0"/>
            <a:t>ODR data for the year  shared at a PBIS Leadership meeting for the first time all year</a:t>
          </a:r>
        </a:p>
      </dgm:t>
    </dgm:pt>
    <dgm:pt modelId="{16DD94AE-0F72-7946-9C12-8D36BA1D0573}" type="parTrans" cxnId="{EB56E909-58A1-394C-BEAD-78F7FDA7B558}">
      <dgm:prSet/>
      <dgm:spPr/>
      <dgm:t>
        <a:bodyPr/>
        <a:lstStyle/>
        <a:p>
          <a:endParaRPr lang="en-US"/>
        </a:p>
      </dgm:t>
    </dgm:pt>
    <dgm:pt modelId="{F74CF0ED-0E57-B942-8151-155EBAF08BC9}" type="sibTrans" cxnId="{EB56E909-58A1-394C-BEAD-78F7FDA7B558}">
      <dgm:prSet/>
      <dgm:spPr/>
      <dgm:t>
        <a:bodyPr/>
        <a:lstStyle/>
        <a:p>
          <a:endParaRPr lang="en-US"/>
        </a:p>
      </dgm:t>
    </dgm:pt>
    <dgm:pt modelId="{61FCCB37-4E94-1E42-8008-66C310D59BBF}" type="pres">
      <dgm:prSet presAssocID="{577088E6-E505-EC4E-8224-F44F04DF025C}" presName="theList" presStyleCnt="0">
        <dgm:presLayoutVars>
          <dgm:dir/>
          <dgm:animLvl val="lvl"/>
          <dgm:resizeHandles val="exact"/>
        </dgm:presLayoutVars>
      </dgm:prSet>
      <dgm:spPr/>
    </dgm:pt>
    <dgm:pt modelId="{EA363577-EA22-C644-9E32-784CE578020C}" type="pres">
      <dgm:prSet presAssocID="{7ECF3E2E-200B-3549-B7C3-9365696A2116}" presName="compNode" presStyleCnt="0"/>
      <dgm:spPr/>
    </dgm:pt>
    <dgm:pt modelId="{2625101D-BC13-D14D-97D5-149A310AD5C4}" type="pres">
      <dgm:prSet presAssocID="{7ECF3E2E-200B-3549-B7C3-9365696A2116}" presName="noGeometry" presStyleCnt="0"/>
      <dgm:spPr/>
    </dgm:pt>
    <dgm:pt modelId="{B14D6CB3-63AC-2440-8C44-F1207F4FBED0}" type="pres">
      <dgm:prSet presAssocID="{7ECF3E2E-200B-3549-B7C3-9365696A2116}" presName="childTextVisible" presStyleLbl="bgAccFollowNode1" presStyleIdx="0" presStyleCnt="2" custScaleX="90296">
        <dgm:presLayoutVars>
          <dgm:bulletEnabled val="1"/>
        </dgm:presLayoutVars>
      </dgm:prSet>
      <dgm:spPr/>
    </dgm:pt>
    <dgm:pt modelId="{1461C114-F7F3-3A4D-8DDA-43B43C43BF24}" type="pres">
      <dgm:prSet presAssocID="{7ECF3E2E-200B-3549-B7C3-9365696A2116}" presName="childTextHidden" presStyleLbl="bgAccFollowNode1" presStyleIdx="0" presStyleCnt="2"/>
      <dgm:spPr/>
    </dgm:pt>
    <dgm:pt modelId="{F7F17A39-35D1-984F-94FC-F8E5CC9273FA}" type="pres">
      <dgm:prSet presAssocID="{7ECF3E2E-200B-3549-B7C3-9365696A2116}" presName="parentText" presStyleLbl="node1" presStyleIdx="0" presStyleCnt="2" custScaleX="108487" custScaleY="106415">
        <dgm:presLayoutVars>
          <dgm:chMax val="1"/>
          <dgm:bulletEnabled val="1"/>
        </dgm:presLayoutVars>
      </dgm:prSet>
      <dgm:spPr/>
    </dgm:pt>
    <dgm:pt modelId="{E953C1AF-5CB6-DD4F-BB9A-2994CB59C5DD}" type="pres">
      <dgm:prSet presAssocID="{7ECF3E2E-200B-3549-B7C3-9365696A2116}" presName="aSpace" presStyleCnt="0"/>
      <dgm:spPr/>
    </dgm:pt>
    <dgm:pt modelId="{86239914-DDF8-5F4D-911D-59E933EFB90B}" type="pres">
      <dgm:prSet presAssocID="{259BD8FC-5C9D-8147-9E74-C6A40F4A5735}" presName="compNode" presStyleCnt="0"/>
      <dgm:spPr/>
    </dgm:pt>
    <dgm:pt modelId="{C4ACEFAF-0E94-DF43-BDB5-D8FB7DE09AD6}" type="pres">
      <dgm:prSet presAssocID="{259BD8FC-5C9D-8147-9E74-C6A40F4A5735}" presName="noGeometry" presStyleCnt="0"/>
      <dgm:spPr/>
    </dgm:pt>
    <dgm:pt modelId="{E3F491DE-E6F6-8148-B855-A96EA6CB78EE}" type="pres">
      <dgm:prSet presAssocID="{259BD8FC-5C9D-8147-9E74-C6A40F4A5735}" presName="childTextVisible" presStyleLbl="bgAccFollowNode1" presStyleIdx="1" presStyleCnt="2" custScaleX="121930" custLinFactNeighborX="-10098">
        <dgm:presLayoutVars>
          <dgm:bulletEnabled val="1"/>
        </dgm:presLayoutVars>
      </dgm:prSet>
      <dgm:spPr/>
    </dgm:pt>
    <dgm:pt modelId="{B04B4823-AA12-5043-AED3-CFB44746BD09}" type="pres">
      <dgm:prSet presAssocID="{259BD8FC-5C9D-8147-9E74-C6A40F4A5735}" presName="childTextHidden" presStyleLbl="bgAccFollowNode1" presStyleIdx="1" presStyleCnt="2"/>
      <dgm:spPr/>
    </dgm:pt>
    <dgm:pt modelId="{CD1F69C6-F7CD-E64E-8A90-7B5AB55E2F3A}" type="pres">
      <dgm:prSet presAssocID="{259BD8FC-5C9D-8147-9E74-C6A40F4A5735}" presName="parentText" presStyleLbl="node1" presStyleIdx="1" presStyleCnt="2" custLinFactNeighborX="-28852" custLinFactNeighborY="2885">
        <dgm:presLayoutVars>
          <dgm:chMax val="1"/>
          <dgm:bulletEnabled val="1"/>
        </dgm:presLayoutVars>
      </dgm:prSet>
      <dgm:spPr/>
    </dgm:pt>
  </dgm:ptLst>
  <dgm:cxnLst>
    <dgm:cxn modelId="{A43FD901-3534-3E44-80AD-2FB254944B9D}" type="presOf" srcId="{7ECF3E2E-200B-3549-B7C3-9365696A2116}" destId="{F7F17A39-35D1-984F-94FC-F8E5CC9273FA}" srcOrd="0" destOrd="0" presId="urn:microsoft.com/office/officeart/2005/8/layout/hProcess6"/>
    <dgm:cxn modelId="{775EB705-76DC-6846-ADD2-DFD86A2D0F17}" srcId="{7ECF3E2E-200B-3549-B7C3-9365696A2116}" destId="{041A79E3-E3FF-B340-B46F-CA7902E90E6F}" srcOrd="0" destOrd="0" parTransId="{14726F8A-13D1-FA4E-B9AE-4CA1F03647FC}" sibTransId="{A3E37FF7-608C-C94A-A90A-66A79F64F2C5}"/>
    <dgm:cxn modelId="{EB56E909-58A1-394C-BEAD-78F7FDA7B558}" srcId="{259BD8FC-5C9D-8147-9E74-C6A40F4A5735}" destId="{A86C3046-4E6C-7F4B-9D9B-81E455C2460D}" srcOrd="0" destOrd="0" parTransId="{16DD94AE-0F72-7946-9C12-8D36BA1D0573}" sibTransId="{F74CF0ED-0E57-B942-8151-155EBAF08BC9}"/>
    <dgm:cxn modelId="{B78EB96C-CC8C-764B-8081-917F933F9943}" srcId="{577088E6-E505-EC4E-8224-F44F04DF025C}" destId="{259BD8FC-5C9D-8147-9E74-C6A40F4A5735}" srcOrd="1" destOrd="0" parTransId="{991964A0-8CC9-8E40-AF14-745DFDCFF26F}" sibTransId="{DD875A5B-CEC7-6845-A639-9C1F260FE022}"/>
    <dgm:cxn modelId="{BE3A6C51-EED2-5A4E-B99E-32B8252BDD4E}" type="presOf" srcId="{577088E6-E505-EC4E-8224-F44F04DF025C}" destId="{61FCCB37-4E94-1E42-8008-66C310D59BBF}" srcOrd="0" destOrd="0" presId="urn:microsoft.com/office/officeart/2005/8/layout/hProcess6"/>
    <dgm:cxn modelId="{2DCAD955-619C-264E-9A57-B9831C8FB940}" type="presOf" srcId="{259BD8FC-5C9D-8147-9E74-C6A40F4A5735}" destId="{CD1F69C6-F7CD-E64E-8A90-7B5AB55E2F3A}" srcOrd="0" destOrd="0" presId="urn:microsoft.com/office/officeart/2005/8/layout/hProcess6"/>
    <dgm:cxn modelId="{A1A54858-1EC5-F548-AC0A-97D2300189E6}" type="presOf" srcId="{A86C3046-4E6C-7F4B-9D9B-81E455C2460D}" destId="{E3F491DE-E6F6-8148-B855-A96EA6CB78EE}" srcOrd="0" destOrd="0" presId="urn:microsoft.com/office/officeart/2005/8/layout/hProcess6"/>
    <dgm:cxn modelId="{1FB2C197-6E63-124F-B3F7-C7A7880AE901}" type="presOf" srcId="{041A79E3-E3FF-B340-B46F-CA7902E90E6F}" destId="{B14D6CB3-63AC-2440-8C44-F1207F4FBED0}" srcOrd="0" destOrd="0" presId="urn:microsoft.com/office/officeart/2005/8/layout/hProcess6"/>
    <dgm:cxn modelId="{AA347EB2-9D94-CC48-B79A-81C630BFDB50}" type="presOf" srcId="{041A79E3-E3FF-B340-B46F-CA7902E90E6F}" destId="{1461C114-F7F3-3A4D-8DDA-43B43C43BF24}" srcOrd="1" destOrd="0" presId="urn:microsoft.com/office/officeart/2005/8/layout/hProcess6"/>
    <dgm:cxn modelId="{D0392EB4-5E07-814B-8C8D-AC58D32C1347}" srcId="{577088E6-E505-EC4E-8224-F44F04DF025C}" destId="{7ECF3E2E-200B-3549-B7C3-9365696A2116}" srcOrd="0" destOrd="0" parTransId="{7E2BDD23-F9D7-1E42-BDE6-E0D487BB6776}" sibTransId="{475661CF-0034-9848-BEFD-F7942860C63B}"/>
    <dgm:cxn modelId="{BA598BC4-419A-BD45-888B-1C30BA8C9075}" type="presOf" srcId="{A86C3046-4E6C-7F4B-9D9B-81E455C2460D}" destId="{B04B4823-AA12-5043-AED3-CFB44746BD09}" srcOrd="1" destOrd="0" presId="urn:microsoft.com/office/officeart/2005/8/layout/hProcess6"/>
    <dgm:cxn modelId="{A236C73F-C6D1-F34C-9817-6663D5676FFD}" type="presParOf" srcId="{61FCCB37-4E94-1E42-8008-66C310D59BBF}" destId="{EA363577-EA22-C644-9E32-784CE578020C}" srcOrd="0" destOrd="0" presId="urn:microsoft.com/office/officeart/2005/8/layout/hProcess6"/>
    <dgm:cxn modelId="{39F12AC4-1BCA-8B4C-8868-C88A9464D177}" type="presParOf" srcId="{EA363577-EA22-C644-9E32-784CE578020C}" destId="{2625101D-BC13-D14D-97D5-149A310AD5C4}" srcOrd="0" destOrd="0" presId="urn:microsoft.com/office/officeart/2005/8/layout/hProcess6"/>
    <dgm:cxn modelId="{AFEAA724-3945-0048-8DA7-1EA97DB7FB7F}" type="presParOf" srcId="{EA363577-EA22-C644-9E32-784CE578020C}" destId="{B14D6CB3-63AC-2440-8C44-F1207F4FBED0}" srcOrd="1" destOrd="0" presId="urn:microsoft.com/office/officeart/2005/8/layout/hProcess6"/>
    <dgm:cxn modelId="{511E80D3-93BF-4F41-845B-64DF78F5C6DF}" type="presParOf" srcId="{EA363577-EA22-C644-9E32-784CE578020C}" destId="{1461C114-F7F3-3A4D-8DDA-43B43C43BF24}" srcOrd="2" destOrd="0" presId="urn:microsoft.com/office/officeart/2005/8/layout/hProcess6"/>
    <dgm:cxn modelId="{4189CB85-DC5E-FA43-A4F7-F562C9B3706E}" type="presParOf" srcId="{EA363577-EA22-C644-9E32-784CE578020C}" destId="{F7F17A39-35D1-984F-94FC-F8E5CC9273FA}" srcOrd="3" destOrd="0" presId="urn:microsoft.com/office/officeart/2005/8/layout/hProcess6"/>
    <dgm:cxn modelId="{99EBB588-FE60-634E-B641-2F013AC70441}" type="presParOf" srcId="{61FCCB37-4E94-1E42-8008-66C310D59BBF}" destId="{E953C1AF-5CB6-DD4F-BB9A-2994CB59C5DD}" srcOrd="1" destOrd="0" presId="urn:microsoft.com/office/officeart/2005/8/layout/hProcess6"/>
    <dgm:cxn modelId="{0F2B551F-57B5-E047-B0AF-A60783EF7993}" type="presParOf" srcId="{61FCCB37-4E94-1E42-8008-66C310D59BBF}" destId="{86239914-DDF8-5F4D-911D-59E933EFB90B}" srcOrd="2" destOrd="0" presId="urn:microsoft.com/office/officeart/2005/8/layout/hProcess6"/>
    <dgm:cxn modelId="{8E12084A-8E9D-1042-9AAB-F68B673F17BE}" type="presParOf" srcId="{86239914-DDF8-5F4D-911D-59E933EFB90B}" destId="{C4ACEFAF-0E94-DF43-BDB5-D8FB7DE09AD6}" srcOrd="0" destOrd="0" presId="urn:microsoft.com/office/officeart/2005/8/layout/hProcess6"/>
    <dgm:cxn modelId="{8C72691A-5405-ED4D-AC02-34F500825EE4}" type="presParOf" srcId="{86239914-DDF8-5F4D-911D-59E933EFB90B}" destId="{E3F491DE-E6F6-8148-B855-A96EA6CB78EE}" srcOrd="1" destOrd="0" presId="urn:microsoft.com/office/officeart/2005/8/layout/hProcess6"/>
    <dgm:cxn modelId="{F43C8A68-8812-AF49-9537-A513B8D15C37}" type="presParOf" srcId="{86239914-DDF8-5F4D-911D-59E933EFB90B}" destId="{B04B4823-AA12-5043-AED3-CFB44746BD09}" srcOrd="2" destOrd="0" presId="urn:microsoft.com/office/officeart/2005/8/layout/hProcess6"/>
    <dgm:cxn modelId="{0123FE52-8FD3-9847-9EA9-9F378F75D00B}" type="presParOf" srcId="{86239914-DDF8-5F4D-911D-59E933EFB90B}" destId="{CD1F69C6-F7CD-E64E-8A90-7B5AB55E2F3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dirty="0"/>
            <a:t>Raise hand</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Listen while others are speaking​</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876B8-78D5-4C4F-A872-77A409D1F583}">
      <dsp:nvSpPr>
        <dsp:cNvPr id="0" name=""/>
        <dsp:cNvSpPr/>
      </dsp:nvSpPr>
      <dsp:spPr>
        <a:xfrm rot="16200000">
          <a:off x="-1382635" y="1382953"/>
          <a:ext cx="5547814" cy="278190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cs typeface="Hind Vadodara" panose="020B0604020202020204" charset="0"/>
            </a:rPr>
            <a:t>1. Identify the RIGHT data</a:t>
          </a:r>
        </a:p>
        <a:p>
          <a:pPr marL="228600" lvl="1" indent="-228600" algn="l" defTabSz="1066800">
            <a:lnSpc>
              <a:spcPct val="90000"/>
            </a:lnSpc>
            <a:spcBef>
              <a:spcPct val="0"/>
            </a:spcBef>
            <a:spcAft>
              <a:spcPct val="15000"/>
            </a:spcAft>
            <a:buChar char="•"/>
          </a:pPr>
          <a:r>
            <a:rPr lang="en-US" sz="2400" kern="1200" dirty="0">
              <a:latin typeface="+mn-lt"/>
            </a:rPr>
            <a:t>Student attendance records</a:t>
          </a:r>
        </a:p>
      </dsp:txBody>
      <dsp:txXfrm rot="5400000">
        <a:off x="319" y="1109562"/>
        <a:ext cx="2781906" cy="3328688"/>
      </dsp:txXfrm>
    </dsp:sp>
    <dsp:sp modelId="{548C6E34-7CA2-8A4F-B1E6-318E12C7EE62}">
      <dsp:nvSpPr>
        <dsp:cNvPr id="0" name=""/>
        <dsp:cNvSpPr/>
      </dsp:nvSpPr>
      <dsp:spPr>
        <a:xfrm rot="16200000">
          <a:off x="1607914" y="1382953"/>
          <a:ext cx="5547814" cy="278190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2. Assess data integrity</a:t>
          </a:r>
        </a:p>
        <a:p>
          <a:pPr marL="228600" lvl="1" indent="-228600" algn="l" defTabSz="1066800">
            <a:lnSpc>
              <a:spcPct val="90000"/>
            </a:lnSpc>
            <a:spcBef>
              <a:spcPct val="0"/>
            </a:spcBef>
            <a:spcAft>
              <a:spcPct val="15000"/>
            </a:spcAft>
            <a:buChar char="•"/>
          </a:pPr>
          <a:r>
            <a:rPr lang="en-US" sz="2400" kern="1200" dirty="0">
              <a:latin typeface="+mn-lt"/>
            </a:rPr>
            <a:t>Completed by homeroom staff and checked by administrative assistant daily</a:t>
          </a:r>
        </a:p>
      </dsp:txBody>
      <dsp:txXfrm rot="5400000">
        <a:off x="2990868" y="1109562"/>
        <a:ext cx="2781906" cy="3328688"/>
      </dsp:txXfrm>
    </dsp:sp>
    <dsp:sp modelId="{F0A65E43-DB27-2247-8909-DBAB2E57AE0C}">
      <dsp:nvSpPr>
        <dsp:cNvPr id="0" name=""/>
        <dsp:cNvSpPr/>
      </dsp:nvSpPr>
      <dsp:spPr>
        <a:xfrm rot="16200000">
          <a:off x="4598464" y="1382953"/>
          <a:ext cx="5547814" cy="278190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3. Identify the RIGHT people</a:t>
          </a:r>
        </a:p>
        <a:p>
          <a:pPr marL="228600" lvl="1" indent="-228600" algn="l" defTabSz="1066800" rtl="0">
            <a:lnSpc>
              <a:spcPct val="90000"/>
            </a:lnSpc>
            <a:spcBef>
              <a:spcPct val="0"/>
            </a:spcBef>
            <a:spcAft>
              <a:spcPct val="15000"/>
            </a:spcAft>
            <a:buChar char="•"/>
          </a:pPr>
          <a:r>
            <a:rPr lang="en-US" sz="2400" kern="1200" dirty="0">
              <a:latin typeface="+mn-lt"/>
            </a:rPr>
            <a:t>PBIS</a:t>
          </a:r>
          <a:r>
            <a:rPr lang="en-US" sz="2400" kern="1200" baseline="0" dirty="0">
              <a:latin typeface="+mn-lt"/>
            </a:rPr>
            <a:t> Leadership Team</a:t>
          </a:r>
          <a:endParaRPr lang="en-US" sz="2400" kern="1200" dirty="0">
            <a:latin typeface="+mn-lt"/>
          </a:endParaRPr>
        </a:p>
      </dsp:txBody>
      <dsp:txXfrm rot="5400000">
        <a:off x="5981418" y="1109562"/>
        <a:ext cx="2781906" cy="3328688"/>
      </dsp:txXfrm>
    </dsp:sp>
    <dsp:sp modelId="{4495F10B-5D19-A849-B113-B491612F8A9C}">
      <dsp:nvSpPr>
        <dsp:cNvPr id="0" name=""/>
        <dsp:cNvSpPr/>
      </dsp:nvSpPr>
      <dsp:spPr>
        <a:xfrm rot="16200000">
          <a:off x="7671483" y="1300483"/>
          <a:ext cx="5547814" cy="2946846"/>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4. Identify the RIGHT time &amp; format</a:t>
          </a:r>
        </a:p>
        <a:p>
          <a:pPr marL="228600" lvl="1" indent="-228600" algn="l" defTabSz="933450">
            <a:lnSpc>
              <a:spcPct val="90000"/>
            </a:lnSpc>
            <a:spcBef>
              <a:spcPct val="0"/>
            </a:spcBef>
            <a:spcAft>
              <a:spcPct val="15000"/>
            </a:spcAft>
            <a:buChar char="•"/>
          </a:pPr>
          <a:r>
            <a:rPr lang="en-US" sz="2100" kern="1200" dirty="0">
              <a:latin typeface="+mn-lt"/>
            </a:rPr>
            <a:t>Team’s data analyst provides monthly report  at meeting</a:t>
          </a:r>
        </a:p>
        <a:p>
          <a:pPr marL="228600" lvl="1" indent="-228600" algn="l" defTabSz="933450">
            <a:lnSpc>
              <a:spcPct val="90000"/>
            </a:lnSpc>
            <a:spcBef>
              <a:spcPct val="0"/>
            </a:spcBef>
            <a:spcAft>
              <a:spcPct val="15000"/>
            </a:spcAft>
            <a:buChar char="•"/>
          </a:pPr>
          <a:r>
            <a:rPr lang="en-US" sz="2100" kern="1200" dirty="0">
              <a:latin typeface="+mn-lt"/>
            </a:rPr>
            <a:t>Table</a:t>
          </a:r>
          <a:r>
            <a:rPr lang="en-US" sz="2100" kern="1200" baseline="0" dirty="0">
              <a:latin typeface="+mn-lt"/>
            </a:rPr>
            <a:t> of students who have missed more than 5%, 10%, 20% of cumulative school days</a:t>
          </a:r>
          <a:endParaRPr lang="en-US" sz="2100" kern="1200" dirty="0">
            <a:latin typeface="+mn-lt"/>
          </a:endParaRPr>
        </a:p>
      </dsp:txBody>
      <dsp:txXfrm rot="5400000">
        <a:off x="8971967" y="1109562"/>
        <a:ext cx="2946846" cy="33286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1F8D3-A7FB-5B4A-82E7-E2B1AF9F7798}">
      <dsp:nvSpPr>
        <dsp:cNvPr id="0" name=""/>
        <dsp:cNvSpPr/>
      </dsp:nvSpPr>
      <dsp:spPr>
        <a:xfrm>
          <a:off x="50134" y="0"/>
          <a:ext cx="2532441" cy="6581506"/>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1. Create Positive Teaching and Learning Environments</a:t>
          </a:r>
        </a:p>
      </dsp:txBody>
      <dsp:txXfrm>
        <a:off x="50134" y="0"/>
        <a:ext cx="2532441" cy="1974451"/>
      </dsp:txXfrm>
    </dsp:sp>
    <dsp:sp modelId="{3505321D-9181-6A45-85C8-47806C0054AA}">
      <dsp:nvSpPr>
        <dsp:cNvPr id="0" name=""/>
        <dsp:cNvSpPr/>
      </dsp:nvSpPr>
      <dsp:spPr>
        <a:xfrm>
          <a:off x="488" y="1975697"/>
          <a:ext cx="2631733" cy="761388"/>
        </a:xfrm>
        <a:prstGeom prst="roundRect">
          <a:avLst>
            <a:gd name="adj" fmla="val 10000"/>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Design a Safe Environment</a:t>
          </a:r>
          <a:endParaRPr lang="en-US" sz="2000" kern="1200" dirty="0">
            <a:solidFill>
              <a:srgbClr val="061DB2"/>
            </a:solidFill>
          </a:endParaRPr>
        </a:p>
      </dsp:txBody>
      <dsp:txXfrm>
        <a:off x="22788" y="1997997"/>
        <a:ext cx="2587133" cy="716788"/>
      </dsp:txXfrm>
    </dsp:sp>
    <dsp:sp modelId="{C2A57FE0-3E16-A647-8868-15E91561FFBE}">
      <dsp:nvSpPr>
        <dsp:cNvPr id="0" name=""/>
        <dsp:cNvSpPr/>
      </dsp:nvSpPr>
      <dsp:spPr>
        <a:xfrm>
          <a:off x="488" y="2854222"/>
          <a:ext cx="2631733" cy="761388"/>
        </a:xfrm>
        <a:prstGeom prst="roundRect">
          <a:avLst>
            <a:gd name="adj" fmla="val 10000"/>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Establish Positive Connections</a:t>
          </a:r>
          <a:endParaRPr lang="en-US" sz="2000" kern="1200" dirty="0">
            <a:solidFill>
              <a:srgbClr val="061DB2"/>
            </a:solidFill>
          </a:endParaRPr>
        </a:p>
      </dsp:txBody>
      <dsp:txXfrm>
        <a:off x="22788" y="2876522"/>
        <a:ext cx="2587133" cy="716788"/>
      </dsp:txXfrm>
    </dsp:sp>
    <dsp:sp modelId="{3DF48DC9-C05C-CE40-9AF6-4CE224FE71BE}">
      <dsp:nvSpPr>
        <dsp:cNvPr id="0" name=""/>
        <dsp:cNvSpPr/>
      </dsp:nvSpPr>
      <dsp:spPr>
        <a:xfrm>
          <a:off x="488" y="3732747"/>
          <a:ext cx="2631733" cy="761388"/>
        </a:xfrm>
        <a:prstGeom prst="roundRect">
          <a:avLst>
            <a:gd name="adj" fmla="val 10000"/>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Develop Predictable Routines</a:t>
          </a:r>
          <a:endParaRPr lang="en-US" sz="2000" kern="1200" dirty="0">
            <a:solidFill>
              <a:srgbClr val="061DB2"/>
            </a:solidFill>
          </a:endParaRPr>
        </a:p>
      </dsp:txBody>
      <dsp:txXfrm>
        <a:off x="22788" y="3755047"/>
        <a:ext cx="2587133" cy="716788"/>
      </dsp:txXfrm>
    </dsp:sp>
    <dsp:sp modelId="{7E8C0AF6-7BD4-0548-9F70-4C17E0B00960}">
      <dsp:nvSpPr>
        <dsp:cNvPr id="0" name=""/>
        <dsp:cNvSpPr/>
      </dsp:nvSpPr>
      <dsp:spPr>
        <a:xfrm>
          <a:off x="488" y="4611272"/>
          <a:ext cx="2631733" cy="761388"/>
        </a:xfrm>
        <a:prstGeom prst="roundRect">
          <a:avLst>
            <a:gd name="adj" fmla="val 10000"/>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Define and Teach Positive Expectations</a:t>
          </a:r>
          <a:endParaRPr lang="en-US" sz="2000" kern="1200" dirty="0">
            <a:solidFill>
              <a:srgbClr val="061DB2"/>
            </a:solidFill>
          </a:endParaRPr>
        </a:p>
      </dsp:txBody>
      <dsp:txXfrm>
        <a:off x="22788" y="4633572"/>
        <a:ext cx="2587133" cy="716788"/>
      </dsp:txXfrm>
    </dsp:sp>
    <dsp:sp modelId="{95BBF3ED-7E54-994E-B5EC-2A38AEA58E88}">
      <dsp:nvSpPr>
        <dsp:cNvPr id="0" name=""/>
        <dsp:cNvSpPr/>
      </dsp:nvSpPr>
      <dsp:spPr>
        <a:xfrm>
          <a:off x="488" y="5489797"/>
          <a:ext cx="2631733" cy="761388"/>
        </a:xfrm>
        <a:prstGeom prst="roundRect">
          <a:avLst>
            <a:gd name="adj" fmla="val 10000"/>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Plan Relevant Instruction</a:t>
          </a:r>
          <a:endParaRPr lang="en-US" sz="2000" kern="1200" dirty="0">
            <a:solidFill>
              <a:srgbClr val="061DB2"/>
            </a:solidFill>
          </a:endParaRPr>
        </a:p>
      </dsp:txBody>
      <dsp:txXfrm>
        <a:off x="22788" y="5512097"/>
        <a:ext cx="2587133" cy="7167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617E9-21A3-B84B-B395-9ED61DAA4FB6}">
      <dsp:nvSpPr>
        <dsp:cNvPr id="0" name=""/>
        <dsp:cNvSpPr/>
      </dsp:nvSpPr>
      <dsp:spPr>
        <a:xfrm>
          <a:off x="0" y="100331"/>
          <a:ext cx="11212097" cy="846648"/>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Match classroom layout to common instructional activities</a:t>
          </a:r>
        </a:p>
      </dsp:txBody>
      <dsp:txXfrm>
        <a:off x="2327084" y="100331"/>
        <a:ext cx="8885012" cy="846648"/>
      </dsp:txXfrm>
    </dsp:sp>
    <dsp:sp modelId="{FAB56F3D-C653-0F42-BECC-95FECFE331FE}">
      <dsp:nvSpPr>
        <dsp:cNvPr id="0" name=""/>
        <dsp:cNvSpPr/>
      </dsp:nvSpPr>
      <dsp:spPr>
        <a:xfrm>
          <a:off x="0" y="0"/>
          <a:ext cx="1926933" cy="104731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D73D7D-4065-5641-996B-801A42C22503}">
      <dsp:nvSpPr>
        <dsp:cNvPr id="0" name=""/>
        <dsp:cNvSpPr/>
      </dsp:nvSpPr>
      <dsp:spPr>
        <a:xfrm>
          <a:off x="0" y="1232306"/>
          <a:ext cx="11212097" cy="846648"/>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Arrange furniture for smooth traffic flow by teachers and students</a:t>
          </a:r>
        </a:p>
      </dsp:txBody>
      <dsp:txXfrm>
        <a:off x="2327084" y="1232306"/>
        <a:ext cx="8885012" cy="846648"/>
      </dsp:txXfrm>
    </dsp:sp>
    <dsp:sp modelId="{880A0758-843D-5843-801D-FAA2B2962863}">
      <dsp:nvSpPr>
        <dsp:cNvPr id="0" name=""/>
        <dsp:cNvSpPr/>
      </dsp:nvSpPr>
      <dsp:spPr>
        <a:xfrm>
          <a:off x="0" y="1142846"/>
          <a:ext cx="1926933" cy="104731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DD881C-DE8B-2A43-9DBC-56E8EAE4CEE2}">
      <dsp:nvSpPr>
        <dsp:cNvPr id="0" name=""/>
        <dsp:cNvSpPr/>
      </dsp:nvSpPr>
      <dsp:spPr>
        <a:xfrm>
          <a:off x="0" y="2364282"/>
          <a:ext cx="11212097" cy="846648"/>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Maintain neat, orderly, accessible instructional materials for all students</a:t>
          </a:r>
        </a:p>
      </dsp:txBody>
      <dsp:txXfrm>
        <a:off x="2327084" y="2364282"/>
        <a:ext cx="8885012" cy="846648"/>
      </dsp:txXfrm>
    </dsp:sp>
    <dsp:sp modelId="{FB5E2FE2-4F8E-E745-A30C-C900CA428D79}">
      <dsp:nvSpPr>
        <dsp:cNvPr id="0" name=""/>
        <dsp:cNvSpPr/>
      </dsp:nvSpPr>
      <dsp:spPr>
        <a:xfrm>
          <a:off x="0" y="2263951"/>
          <a:ext cx="1926933" cy="104731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2E957-7BAA-004D-8DFF-60F75F7992FC}">
      <dsp:nvSpPr>
        <dsp:cNvPr id="0" name=""/>
        <dsp:cNvSpPr/>
      </dsp:nvSpPr>
      <dsp:spPr>
        <a:xfrm>
          <a:off x="0" y="3496257"/>
          <a:ext cx="11212097" cy="846648"/>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Consider unique student needs and ensure accessibility</a:t>
          </a:r>
        </a:p>
      </dsp:txBody>
      <dsp:txXfrm>
        <a:off x="2327084" y="3496257"/>
        <a:ext cx="8885012" cy="846648"/>
      </dsp:txXfrm>
    </dsp:sp>
    <dsp:sp modelId="{D5D0D396-035A-604D-BD19-3652F4E6E706}">
      <dsp:nvSpPr>
        <dsp:cNvPr id="0" name=""/>
        <dsp:cNvSpPr/>
      </dsp:nvSpPr>
      <dsp:spPr>
        <a:xfrm>
          <a:off x="0" y="3406797"/>
          <a:ext cx="1926933" cy="1047310"/>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F83D9-0BFD-2B46-9A58-70FA1E6B22B5}">
      <dsp:nvSpPr>
        <dsp:cNvPr id="0" name=""/>
        <dsp:cNvSpPr/>
      </dsp:nvSpPr>
      <dsp:spPr>
        <a:xfrm>
          <a:off x="0" y="4628233"/>
          <a:ext cx="11212097" cy="846648"/>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Post visuals to support critical content and reflect diversity of classroom community</a:t>
          </a:r>
        </a:p>
      </dsp:txBody>
      <dsp:txXfrm>
        <a:off x="2327084" y="4628233"/>
        <a:ext cx="8885012" cy="846648"/>
      </dsp:txXfrm>
    </dsp:sp>
    <dsp:sp modelId="{17389C4A-9A43-A94B-99F3-69D14D93B2BA}">
      <dsp:nvSpPr>
        <dsp:cNvPr id="0" name=""/>
        <dsp:cNvSpPr/>
      </dsp:nvSpPr>
      <dsp:spPr>
        <a:xfrm>
          <a:off x="0" y="4519510"/>
          <a:ext cx="1926933" cy="1047310"/>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722-3A8B-7A47-8FD6-8FD0B85677B3}">
      <dsp:nvSpPr>
        <dsp:cNvPr id="0" name=""/>
        <dsp:cNvSpPr/>
      </dsp:nvSpPr>
      <dsp:spPr>
        <a:xfrm>
          <a:off x="3485" y="161423"/>
          <a:ext cx="2199965" cy="219996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19180-F013-EE46-9050-6FBFE07FBDC0}">
      <dsp:nvSpPr>
        <dsp:cNvPr id="0" name=""/>
        <dsp:cNvSpPr/>
      </dsp:nvSpPr>
      <dsp:spPr>
        <a:xfrm>
          <a:off x="3485" y="161423"/>
          <a:ext cx="219" cy="4399930"/>
        </a:xfrm>
        <a:prstGeom prst="line">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51D264-6E94-6C48-A597-3E5833E77343}">
      <dsp:nvSpPr>
        <dsp:cNvPr id="0" name=""/>
        <dsp:cNvSpPr/>
      </dsp:nvSpPr>
      <dsp:spPr>
        <a:xfrm>
          <a:off x="3485" y="2361388"/>
          <a:ext cx="2199965" cy="219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Engage in purposeful communication with students and families</a:t>
          </a:r>
        </a:p>
      </dsp:txBody>
      <dsp:txXfrm>
        <a:off x="3485" y="2361388"/>
        <a:ext cx="2199965" cy="2199965"/>
      </dsp:txXfrm>
    </dsp:sp>
    <dsp:sp modelId="{64CBC204-6345-6E40-852B-CC431E8CAC47}">
      <dsp:nvSpPr>
        <dsp:cNvPr id="0" name=""/>
        <dsp:cNvSpPr/>
      </dsp:nvSpPr>
      <dsp:spPr>
        <a:xfrm>
          <a:off x="2204476" y="161423"/>
          <a:ext cx="2199965" cy="2199965"/>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3BBAB5-9DCA-414A-B8A7-C8A990A65EEA}">
      <dsp:nvSpPr>
        <dsp:cNvPr id="0" name=""/>
        <dsp:cNvSpPr/>
      </dsp:nvSpPr>
      <dsp:spPr>
        <a:xfrm>
          <a:off x="2204476" y="161423"/>
          <a:ext cx="219" cy="4399930"/>
        </a:xfrm>
        <a:prstGeom prst="line">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725BC-D9F3-C641-91A2-352EC0706203}">
      <dsp:nvSpPr>
        <dsp:cNvPr id="0" name=""/>
        <dsp:cNvSpPr/>
      </dsp:nvSpPr>
      <dsp:spPr>
        <a:xfrm>
          <a:off x="2204476" y="2361388"/>
          <a:ext cx="2199965" cy="219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Build in regular opportunities for positive connection throughout the year</a:t>
          </a:r>
        </a:p>
      </dsp:txBody>
      <dsp:txXfrm>
        <a:off x="2204476" y="2361388"/>
        <a:ext cx="2199965" cy="2199965"/>
      </dsp:txXfrm>
    </dsp:sp>
    <dsp:sp modelId="{26D95523-EAFC-014D-8FF4-0A8BC351EEBD}">
      <dsp:nvSpPr>
        <dsp:cNvPr id="0" name=""/>
        <dsp:cNvSpPr/>
      </dsp:nvSpPr>
      <dsp:spPr>
        <a:xfrm>
          <a:off x="4405467" y="161423"/>
          <a:ext cx="2199965" cy="2199965"/>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A41E4A-D4FC-9D42-A7E1-B35486BED75E}">
      <dsp:nvSpPr>
        <dsp:cNvPr id="0" name=""/>
        <dsp:cNvSpPr/>
      </dsp:nvSpPr>
      <dsp:spPr>
        <a:xfrm>
          <a:off x="4405467" y="161423"/>
          <a:ext cx="219" cy="4399930"/>
        </a:xfrm>
        <a:prstGeom prst="line">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57E66-2AD2-4740-8BFD-8D0EDA1468E0}">
      <dsp:nvSpPr>
        <dsp:cNvPr id="0" name=""/>
        <dsp:cNvSpPr/>
      </dsp:nvSpPr>
      <dsp:spPr>
        <a:xfrm>
          <a:off x="4405467" y="2361388"/>
          <a:ext cx="2199965" cy="219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Use formal and informal approaches to learn about students and their learning histories, identities, and preferences</a:t>
          </a:r>
        </a:p>
      </dsp:txBody>
      <dsp:txXfrm>
        <a:off x="4405467" y="2361388"/>
        <a:ext cx="2199965" cy="2199965"/>
      </dsp:txXfrm>
    </dsp:sp>
    <dsp:sp modelId="{4C1CE27D-30C1-6946-8AF5-D9CCBD99CA53}">
      <dsp:nvSpPr>
        <dsp:cNvPr id="0" name=""/>
        <dsp:cNvSpPr/>
      </dsp:nvSpPr>
      <dsp:spPr>
        <a:xfrm>
          <a:off x="6606459" y="161423"/>
          <a:ext cx="2199965" cy="2199965"/>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845B7-5686-074D-87D5-CFD424D94193}">
      <dsp:nvSpPr>
        <dsp:cNvPr id="0" name=""/>
        <dsp:cNvSpPr/>
      </dsp:nvSpPr>
      <dsp:spPr>
        <a:xfrm>
          <a:off x="6606459" y="161423"/>
          <a:ext cx="219" cy="4399930"/>
        </a:xfrm>
        <a:prstGeom prst="line">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99C82E-72F5-414E-9C60-5D11AB9066C9}">
      <dsp:nvSpPr>
        <dsp:cNvPr id="0" name=""/>
        <dsp:cNvSpPr/>
      </dsp:nvSpPr>
      <dsp:spPr>
        <a:xfrm>
          <a:off x="6606459" y="2361388"/>
          <a:ext cx="2199965" cy="219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Authentically engage families as partners in learning</a:t>
          </a:r>
        </a:p>
      </dsp:txBody>
      <dsp:txXfrm>
        <a:off x="6606459" y="2361388"/>
        <a:ext cx="2199965" cy="2199965"/>
      </dsp:txXfrm>
    </dsp:sp>
    <dsp:sp modelId="{A5CFE929-F011-F647-BCA6-4862DF0158AA}">
      <dsp:nvSpPr>
        <dsp:cNvPr id="0" name=""/>
        <dsp:cNvSpPr/>
      </dsp:nvSpPr>
      <dsp:spPr>
        <a:xfrm>
          <a:off x="8807450" y="161423"/>
          <a:ext cx="2199965" cy="2199965"/>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786831-74D1-CB42-815C-F3B46B33B289}">
      <dsp:nvSpPr>
        <dsp:cNvPr id="0" name=""/>
        <dsp:cNvSpPr/>
      </dsp:nvSpPr>
      <dsp:spPr>
        <a:xfrm>
          <a:off x="8807450" y="161423"/>
          <a:ext cx="219" cy="4399930"/>
        </a:xfrm>
        <a:prstGeom prst="line">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58D9D2-4F62-7D41-A235-8865297ADD8E}">
      <dsp:nvSpPr>
        <dsp:cNvPr id="0" name=""/>
        <dsp:cNvSpPr/>
      </dsp:nvSpPr>
      <dsp:spPr>
        <a:xfrm>
          <a:off x="8807450" y="2361388"/>
          <a:ext cx="2199965" cy="219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Validate and affirm personal and cultural learning histories</a:t>
          </a:r>
        </a:p>
      </dsp:txBody>
      <dsp:txXfrm>
        <a:off x="8807450" y="2361388"/>
        <a:ext cx="2199965" cy="21999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617E9-21A3-B84B-B395-9ED61DAA4FB6}">
      <dsp:nvSpPr>
        <dsp:cNvPr id="0" name=""/>
        <dsp:cNvSpPr/>
      </dsp:nvSpPr>
      <dsp:spPr>
        <a:xfrm>
          <a:off x="0" y="0"/>
          <a:ext cx="11687175" cy="129583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Ensure instructional materials and activities celebrate diversity of students and families </a:t>
          </a:r>
        </a:p>
      </dsp:txBody>
      <dsp:txXfrm>
        <a:off x="2467018" y="0"/>
        <a:ext cx="9220156" cy="1295834"/>
      </dsp:txXfrm>
    </dsp:sp>
    <dsp:sp modelId="{FAB56F3D-C653-0F42-BECC-95FECFE331FE}">
      <dsp:nvSpPr>
        <dsp:cNvPr id="0" name=""/>
        <dsp:cNvSpPr/>
      </dsp:nvSpPr>
      <dsp:spPr>
        <a:xfrm>
          <a:off x="486930" y="129583"/>
          <a:ext cx="1622740" cy="1036667"/>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D73D7D-4065-5641-996B-801A42C22503}">
      <dsp:nvSpPr>
        <dsp:cNvPr id="0" name=""/>
        <dsp:cNvSpPr/>
      </dsp:nvSpPr>
      <dsp:spPr>
        <a:xfrm>
          <a:off x="0" y="1425418"/>
          <a:ext cx="11687175" cy="129583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Select curricula (or adapt existing curricula) and activities that are relevant for your students’ learning history and needs </a:t>
          </a:r>
        </a:p>
      </dsp:txBody>
      <dsp:txXfrm>
        <a:off x="2467018" y="1425418"/>
        <a:ext cx="9220156" cy="1295834"/>
      </dsp:txXfrm>
    </dsp:sp>
    <dsp:sp modelId="{880A0758-843D-5843-801D-FAA2B2962863}">
      <dsp:nvSpPr>
        <dsp:cNvPr id="0" name=""/>
        <dsp:cNvSpPr/>
      </dsp:nvSpPr>
      <dsp:spPr>
        <a:xfrm>
          <a:off x="486930" y="1555001"/>
          <a:ext cx="1622740" cy="103666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l="-9000" r="-9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DD881C-DE8B-2A43-9DBC-56E8EAE4CEE2}">
      <dsp:nvSpPr>
        <dsp:cNvPr id="0" name=""/>
        <dsp:cNvSpPr/>
      </dsp:nvSpPr>
      <dsp:spPr>
        <a:xfrm>
          <a:off x="0" y="2850836"/>
          <a:ext cx="11687175" cy="129583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6">
                  <a:lumMod val="50000"/>
                </a:schemeClr>
              </a:solidFill>
              <a:latin typeface="+mn-lt"/>
            </a:rPr>
            <a:t>Consider various dimensions of each activity (e.g., difficulty, duration of task, choice, communication needs) </a:t>
          </a:r>
        </a:p>
      </dsp:txBody>
      <dsp:txXfrm>
        <a:off x="2467018" y="2850836"/>
        <a:ext cx="9220156" cy="1295834"/>
      </dsp:txXfrm>
    </dsp:sp>
    <dsp:sp modelId="{FB5E2FE2-4F8E-E745-A30C-C900CA428D79}">
      <dsp:nvSpPr>
        <dsp:cNvPr id="0" name=""/>
        <dsp:cNvSpPr/>
      </dsp:nvSpPr>
      <dsp:spPr>
        <a:xfrm>
          <a:off x="486930" y="2980419"/>
          <a:ext cx="1622740" cy="103666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11000" r="-11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2E957-7BAA-004D-8DFF-60F75F7992FC}">
      <dsp:nvSpPr>
        <dsp:cNvPr id="0" name=""/>
        <dsp:cNvSpPr/>
      </dsp:nvSpPr>
      <dsp:spPr>
        <a:xfrm>
          <a:off x="0" y="4276254"/>
          <a:ext cx="11687175" cy="129583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solidFill>
                <a:schemeClr val="accent6">
                  <a:lumMod val="50000"/>
                </a:schemeClr>
              </a:solidFill>
              <a:effectLst/>
              <a:latin typeface="+mn-lt"/>
            </a:rPr>
            <a:t>Plan differentiation to meet the needs of all learners </a:t>
          </a:r>
          <a:endParaRPr lang="en-US" sz="2800" kern="1200" dirty="0">
            <a:solidFill>
              <a:schemeClr val="accent6">
                <a:lumMod val="50000"/>
              </a:schemeClr>
            </a:solidFill>
            <a:latin typeface="+mn-lt"/>
          </a:endParaRPr>
        </a:p>
      </dsp:txBody>
      <dsp:txXfrm>
        <a:off x="2467018" y="4276254"/>
        <a:ext cx="9220156" cy="1295834"/>
      </dsp:txXfrm>
    </dsp:sp>
    <dsp:sp modelId="{D5D0D396-035A-604D-BD19-3652F4E6E706}">
      <dsp:nvSpPr>
        <dsp:cNvPr id="0" name=""/>
        <dsp:cNvSpPr/>
      </dsp:nvSpPr>
      <dsp:spPr>
        <a:xfrm>
          <a:off x="486930" y="4405837"/>
          <a:ext cx="1622740" cy="1036667"/>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1F8D3-A7FB-5B4A-82E7-E2B1AF9F7798}">
      <dsp:nvSpPr>
        <dsp:cNvPr id="0" name=""/>
        <dsp:cNvSpPr/>
      </dsp:nvSpPr>
      <dsp:spPr>
        <a:xfrm>
          <a:off x="54113" y="0"/>
          <a:ext cx="2752866"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1. Create Positive Teaching and Learning Environments</a:t>
          </a:r>
        </a:p>
      </dsp:txBody>
      <dsp:txXfrm>
        <a:off x="54113" y="0"/>
        <a:ext cx="2752866" cy="1763261"/>
      </dsp:txXfrm>
    </dsp:sp>
    <dsp:sp modelId="{3505321D-9181-6A45-85C8-47806C0054AA}">
      <dsp:nvSpPr>
        <dsp:cNvPr id="0" name=""/>
        <dsp:cNvSpPr/>
      </dsp:nvSpPr>
      <dsp:spPr>
        <a:xfrm>
          <a:off x="146" y="1764373"/>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Design a Safe Environment</a:t>
          </a:r>
          <a:endParaRPr lang="en-US" sz="2000" kern="1200" dirty="0">
            <a:solidFill>
              <a:srgbClr val="061DB2"/>
            </a:solidFill>
          </a:endParaRPr>
        </a:p>
      </dsp:txBody>
      <dsp:txXfrm>
        <a:off x="20061" y="1784288"/>
        <a:ext cx="2820971" cy="640119"/>
      </dsp:txXfrm>
    </dsp:sp>
    <dsp:sp modelId="{C2A57FE0-3E16-A647-8868-15E91561FFBE}">
      <dsp:nvSpPr>
        <dsp:cNvPr id="0" name=""/>
        <dsp:cNvSpPr/>
      </dsp:nvSpPr>
      <dsp:spPr>
        <a:xfrm>
          <a:off x="146" y="254893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Establish Positive Connections</a:t>
          </a:r>
          <a:endParaRPr lang="en-US" sz="2000" kern="1200" dirty="0">
            <a:solidFill>
              <a:srgbClr val="061DB2"/>
            </a:solidFill>
          </a:endParaRPr>
        </a:p>
      </dsp:txBody>
      <dsp:txXfrm>
        <a:off x="20061" y="2568845"/>
        <a:ext cx="2820971" cy="640119"/>
      </dsp:txXfrm>
    </dsp:sp>
    <dsp:sp modelId="{3DF48DC9-C05C-CE40-9AF6-4CE224FE71BE}">
      <dsp:nvSpPr>
        <dsp:cNvPr id="0" name=""/>
        <dsp:cNvSpPr/>
      </dsp:nvSpPr>
      <dsp:spPr>
        <a:xfrm>
          <a:off x="146" y="3333487"/>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Develop Predictable Routines</a:t>
          </a:r>
          <a:endParaRPr lang="en-US" sz="2000" kern="1200" dirty="0">
            <a:solidFill>
              <a:srgbClr val="061DB2"/>
            </a:solidFill>
          </a:endParaRPr>
        </a:p>
      </dsp:txBody>
      <dsp:txXfrm>
        <a:off x="20061" y="3353402"/>
        <a:ext cx="2820971" cy="640119"/>
      </dsp:txXfrm>
    </dsp:sp>
    <dsp:sp modelId="{7E8C0AF6-7BD4-0548-9F70-4C17E0B00960}">
      <dsp:nvSpPr>
        <dsp:cNvPr id="0" name=""/>
        <dsp:cNvSpPr/>
      </dsp:nvSpPr>
      <dsp:spPr>
        <a:xfrm>
          <a:off x="146" y="4118044"/>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Define and Teach Positive Expectations</a:t>
          </a:r>
          <a:endParaRPr lang="en-US" sz="2000" kern="1200" dirty="0">
            <a:solidFill>
              <a:srgbClr val="061DB2"/>
            </a:solidFill>
          </a:endParaRPr>
        </a:p>
      </dsp:txBody>
      <dsp:txXfrm>
        <a:off x="20061" y="4137959"/>
        <a:ext cx="2820971" cy="640119"/>
      </dsp:txXfrm>
    </dsp:sp>
    <dsp:sp modelId="{95BBF3ED-7E54-994E-B5EC-2A38AEA58E88}">
      <dsp:nvSpPr>
        <dsp:cNvPr id="0" name=""/>
        <dsp:cNvSpPr/>
      </dsp:nvSpPr>
      <dsp:spPr>
        <a:xfrm>
          <a:off x="146" y="4902600"/>
          <a:ext cx="2860801" cy="679949"/>
        </a:xfrm>
        <a:prstGeom prst="roundRect">
          <a:avLst>
            <a:gd name="adj" fmla="val 10000"/>
          </a:avLst>
        </a:prstGeom>
        <a:solidFill>
          <a:schemeClr val="bg1"/>
        </a:solidFill>
        <a:ln w="1270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61DB2"/>
              </a:solidFill>
            </a:rPr>
            <a:t>Plan Relevant Instruction</a:t>
          </a:r>
        </a:p>
      </dsp:txBody>
      <dsp:txXfrm>
        <a:off x="20061" y="4922515"/>
        <a:ext cx="2820971" cy="640119"/>
      </dsp:txXfrm>
    </dsp:sp>
    <dsp:sp modelId="{BE3B39BA-6FE5-3A43-93F6-867267AC4BD5}">
      <dsp:nvSpPr>
        <dsp:cNvPr id="0" name=""/>
        <dsp:cNvSpPr/>
      </dsp:nvSpPr>
      <dsp:spPr>
        <a:xfrm>
          <a:off x="3175494" y="0"/>
          <a:ext cx="2752866" cy="5877539"/>
        </a:xfrm>
        <a:prstGeom prst="roundRect">
          <a:avLst>
            <a:gd name="adj" fmla="val 10000"/>
          </a:avLst>
        </a:prstGeom>
        <a:solidFill>
          <a:srgbClr val="3761AD"/>
        </a:solidFill>
        <a:ln>
          <a:solidFill>
            <a:srgbClr val="061DB2"/>
          </a:solid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2. Actively Promote SEB Growth</a:t>
          </a:r>
        </a:p>
      </dsp:txBody>
      <dsp:txXfrm>
        <a:off x="3175494" y="0"/>
        <a:ext cx="2752866" cy="1763261"/>
      </dsp:txXfrm>
    </dsp:sp>
    <dsp:sp modelId="{1C2C093B-78FC-084C-A8C1-6FD47F37451D}">
      <dsp:nvSpPr>
        <dsp:cNvPr id="0" name=""/>
        <dsp:cNvSpPr/>
      </dsp:nvSpPr>
      <dsp:spPr>
        <a:xfrm>
          <a:off x="3067413" y="1764373"/>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Engage Students in Relevant Learning</a:t>
          </a:r>
          <a:endParaRPr lang="en-US" sz="2000" kern="1200" dirty="0">
            <a:solidFill>
              <a:srgbClr val="061DB2"/>
            </a:solidFill>
          </a:endParaRPr>
        </a:p>
      </dsp:txBody>
      <dsp:txXfrm>
        <a:off x="3087328" y="1784288"/>
        <a:ext cx="2820971" cy="640119"/>
      </dsp:txXfrm>
    </dsp:sp>
    <dsp:sp modelId="{CE45D96D-9DFF-054A-ACCC-B5B187B5C535}">
      <dsp:nvSpPr>
        <dsp:cNvPr id="0" name=""/>
        <dsp:cNvSpPr/>
      </dsp:nvSpPr>
      <dsp:spPr>
        <a:xfrm>
          <a:off x="3067413" y="254893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Foster Positive Relationships</a:t>
          </a:r>
          <a:endParaRPr lang="en-US" sz="2000" kern="1200" dirty="0">
            <a:solidFill>
              <a:srgbClr val="061DB2"/>
            </a:solidFill>
          </a:endParaRPr>
        </a:p>
      </dsp:txBody>
      <dsp:txXfrm>
        <a:off x="3087328" y="2568845"/>
        <a:ext cx="2820971" cy="640119"/>
      </dsp:txXfrm>
    </dsp:sp>
    <dsp:sp modelId="{DBC17416-6A24-D547-AFD4-C5DECEE1F864}">
      <dsp:nvSpPr>
        <dsp:cNvPr id="0" name=""/>
        <dsp:cNvSpPr/>
      </dsp:nvSpPr>
      <dsp:spPr>
        <a:xfrm>
          <a:off x="3067413" y="3333487"/>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61DB2"/>
              </a:solidFill>
            </a:rPr>
            <a:t>Prompt and Supervise SEB and Academic Skills</a:t>
          </a:r>
        </a:p>
      </dsp:txBody>
      <dsp:txXfrm>
        <a:off x="3087328" y="3353402"/>
        <a:ext cx="2820971" cy="640119"/>
      </dsp:txXfrm>
    </dsp:sp>
    <dsp:sp modelId="{7EC581B7-BCAF-C349-A939-E942AC1410C9}">
      <dsp:nvSpPr>
        <dsp:cNvPr id="0" name=""/>
        <dsp:cNvSpPr/>
      </dsp:nvSpPr>
      <dsp:spPr>
        <a:xfrm>
          <a:off x="3067413" y="4118044"/>
          <a:ext cx="2860801" cy="679949"/>
        </a:xfrm>
        <a:prstGeom prst="roundRect">
          <a:avLst>
            <a:gd name="adj" fmla="val 10000"/>
          </a:avLst>
        </a:prstGeom>
        <a:solidFill>
          <a:schemeClr val="bg1"/>
        </a:solidFill>
        <a:ln w="1270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61DB2"/>
              </a:solidFill>
            </a:rPr>
            <a:t>Provide Specific Feedback </a:t>
          </a:r>
          <a:r>
            <a:rPr lang="en-US" sz="1800" u="none" kern="1200">
              <a:solidFill>
                <a:srgbClr val="061DB2"/>
              </a:solidFill>
            </a:rPr>
            <a:t>(</a:t>
          </a:r>
          <a:r>
            <a:rPr lang="en-US" sz="1800" u="sng" kern="1200">
              <a:solidFill>
                <a:srgbClr val="061DB2"/>
              </a:solidFill>
            </a:rPr>
            <a:t>&gt;</a:t>
          </a:r>
          <a:r>
            <a:rPr lang="en-US" sz="1800" kern="1200">
              <a:solidFill>
                <a:srgbClr val="061DB2"/>
              </a:solidFill>
            </a:rPr>
            <a:t> 5 : 1 Ratio)</a:t>
          </a:r>
          <a:endParaRPr lang="en-US" sz="1800" kern="1200" dirty="0">
            <a:solidFill>
              <a:srgbClr val="061DB2"/>
            </a:solidFill>
          </a:endParaRPr>
        </a:p>
      </dsp:txBody>
      <dsp:txXfrm>
        <a:off x="3087328" y="4137959"/>
        <a:ext cx="2820971" cy="640119"/>
      </dsp:txXfrm>
    </dsp:sp>
    <dsp:sp modelId="{E5BD3126-DAF5-9D40-8E21-AC5C31132C0D}">
      <dsp:nvSpPr>
        <dsp:cNvPr id="0" name=""/>
        <dsp:cNvSpPr/>
      </dsp:nvSpPr>
      <dsp:spPr>
        <a:xfrm>
          <a:off x="3067413" y="4902600"/>
          <a:ext cx="2860801"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61DB2"/>
              </a:solidFill>
            </a:rPr>
            <a:t>Consider Other Response Strategies</a:t>
          </a:r>
        </a:p>
      </dsp:txBody>
      <dsp:txXfrm>
        <a:off x="3087328" y="4922515"/>
        <a:ext cx="2820971" cy="6401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617E9-21A3-B84B-B395-9ED61DAA4FB6}">
      <dsp:nvSpPr>
        <dsp:cNvPr id="0" name=""/>
        <dsp:cNvSpPr/>
      </dsp:nvSpPr>
      <dsp:spPr>
        <a:xfrm>
          <a:off x="0" y="0"/>
          <a:ext cx="11687175" cy="1602863"/>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Use specific praise to encourage SEB and academic skills</a:t>
          </a:r>
        </a:p>
      </dsp:txBody>
      <dsp:txXfrm>
        <a:off x="2497721" y="0"/>
        <a:ext cx="9189453" cy="1602863"/>
      </dsp:txXfrm>
    </dsp:sp>
    <dsp:sp modelId="{FAB56F3D-C653-0F42-BECC-95FECFE331FE}">
      <dsp:nvSpPr>
        <dsp:cNvPr id="0" name=""/>
        <dsp:cNvSpPr/>
      </dsp:nvSpPr>
      <dsp:spPr>
        <a:xfrm>
          <a:off x="560501" y="115790"/>
          <a:ext cx="1622740" cy="128229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D73D7D-4065-5641-996B-801A42C22503}">
      <dsp:nvSpPr>
        <dsp:cNvPr id="0" name=""/>
        <dsp:cNvSpPr/>
      </dsp:nvSpPr>
      <dsp:spPr>
        <a:xfrm>
          <a:off x="0" y="1738849"/>
          <a:ext cx="11687175" cy="1242202"/>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Use</a:t>
          </a:r>
          <a:r>
            <a:rPr lang="en-US" sz="2800" kern="1200" baseline="0" dirty="0"/>
            <a:t> brief specific corrections to reduce errors</a:t>
          </a:r>
          <a:endParaRPr lang="en-US" sz="2800" kern="1200" dirty="0"/>
        </a:p>
      </dsp:txBody>
      <dsp:txXfrm>
        <a:off x="2497721" y="1738849"/>
        <a:ext cx="9189453" cy="1242202"/>
      </dsp:txXfrm>
    </dsp:sp>
    <dsp:sp modelId="{880A0758-843D-5843-801D-FAA2B2962863}">
      <dsp:nvSpPr>
        <dsp:cNvPr id="0" name=""/>
        <dsp:cNvSpPr/>
      </dsp:nvSpPr>
      <dsp:spPr>
        <a:xfrm>
          <a:off x="673774" y="1836712"/>
          <a:ext cx="1310459" cy="1095076"/>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DD881C-DE8B-2A43-9DBC-56E8EAE4CEE2}">
      <dsp:nvSpPr>
        <dsp:cNvPr id="0" name=""/>
        <dsp:cNvSpPr/>
      </dsp:nvSpPr>
      <dsp:spPr>
        <a:xfrm>
          <a:off x="0" y="3092740"/>
          <a:ext cx="11687175" cy="1184772"/>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6">
                  <a:lumMod val="50000"/>
                </a:schemeClr>
              </a:solidFill>
              <a:latin typeface="+mn-lt"/>
            </a:rPr>
            <a:t>Provide at least 5 praise statements for each correction</a:t>
          </a:r>
        </a:p>
      </dsp:txBody>
      <dsp:txXfrm>
        <a:off x="2497721" y="3092740"/>
        <a:ext cx="9189453" cy="1184772"/>
      </dsp:txXfrm>
    </dsp:sp>
    <dsp:sp modelId="{FB5E2FE2-4F8E-E745-A30C-C900CA428D79}">
      <dsp:nvSpPr>
        <dsp:cNvPr id="0" name=""/>
        <dsp:cNvSpPr/>
      </dsp:nvSpPr>
      <dsp:spPr>
        <a:xfrm>
          <a:off x="548814" y="3274126"/>
          <a:ext cx="1560378" cy="967795"/>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6D52B-CA9D-9F46-9831-65F12A626326}">
      <dsp:nvSpPr>
        <dsp:cNvPr id="0" name=""/>
        <dsp:cNvSpPr/>
      </dsp:nvSpPr>
      <dsp:spPr>
        <a:xfrm>
          <a:off x="0" y="4408787"/>
          <a:ext cx="11687175" cy="1230918"/>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Engage</a:t>
          </a:r>
          <a:r>
            <a:rPr lang="en-US" sz="2800" kern="1200" baseline="0" dirty="0"/>
            <a:t> students in providing specific praise to one another</a:t>
          </a:r>
          <a:endParaRPr lang="en-US" sz="2800" kern="1200" dirty="0"/>
        </a:p>
      </dsp:txBody>
      <dsp:txXfrm>
        <a:off x="2497721" y="4408787"/>
        <a:ext cx="9189453" cy="1230918"/>
      </dsp:txXfrm>
    </dsp:sp>
    <dsp:sp modelId="{3E3AE3B9-F5CA-1049-952D-4702F89F01F7}">
      <dsp:nvSpPr>
        <dsp:cNvPr id="0" name=""/>
        <dsp:cNvSpPr/>
      </dsp:nvSpPr>
      <dsp:spPr>
        <a:xfrm>
          <a:off x="536262" y="4528391"/>
          <a:ext cx="1516901" cy="1019138"/>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9D058-AB35-46DE-BF27-725A369F6E6F}">
      <dsp:nvSpPr>
        <dsp:cNvPr id="0" name=""/>
        <dsp:cNvSpPr/>
      </dsp:nvSpPr>
      <dsp:spPr>
        <a:xfrm>
          <a:off x="10376" y="20406"/>
          <a:ext cx="905724" cy="90572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5019D9-C3DB-413D-AA5B-09353C89184B}">
      <dsp:nvSpPr>
        <dsp:cNvPr id="0" name=""/>
        <dsp:cNvSpPr/>
      </dsp:nvSpPr>
      <dsp:spPr>
        <a:xfrm>
          <a:off x="10376" y="1131573"/>
          <a:ext cx="2587782" cy="31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dirty="0">
              <a:solidFill>
                <a:schemeClr val="bg1"/>
              </a:solidFill>
              <a:latin typeface="Calibri" panose="020F0502020204030204" pitchFamily="34" charset="0"/>
              <a:cs typeface="Calibri" panose="020F0502020204030204" pitchFamily="34" charset="0"/>
            </a:rPr>
            <a:t>The brain handles positive and negative information in different hemispheres, negative emotions generally involve more thinking, and the information is processed more thoroughly than positive ones</a:t>
          </a:r>
          <a:r>
            <a:rPr lang="en-US" sz="1800" b="1" kern="1200" dirty="0">
              <a:solidFill>
                <a:schemeClr val="bg1"/>
              </a:solidFill>
              <a:latin typeface="Calibri" panose="020F0502020204030204" pitchFamily="34" charset="0"/>
              <a:cs typeface="Calibri" panose="020F0502020204030204" pitchFamily="34" charset="0"/>
            </a:rPr>
            <a:t>. </a:t>
          </a:r>
        </a:p>
      </dsp:txBody>
      <dsp:txXfrm>
        <a:off x="10376" y="1131573"/>
        <a:ext cx="2587782" cy="3105339"/>
      </dsp:txXfrm>
    </dsp:sp>
    <dsp:sp modelId="{3D9C95E9-C523-4397-818B-3B5E8FC9030E}">
      <dsp:nvSpPr>
        <dsp:cNvPr id="0" name=""/>
        <dsp:cNvSpPr/>
      </dsp:nvSpPr>
      <dsp:spPr>
        <a:xfrm>
          <a:off x="10376" y="4332467"/>
          <a:ext cx="2587782" cy="462013"/>
        </a:xfrm>
        <a:prstGeom prst="rect">
          <a:avLst/>
        </a:prstGeom>
        <a:noFill/>
        <a:ln>
          <a:noFill/>
        </a:ln>
        <a:effectLst/>
      </dsp:spPr>
      <dsp:style>
        <a:lnRef idx="0">
          <a:scrgbClr r="0" g="0" b="0"/>
        </a:lnRef>
        <a:fillRef idx="0">
          <a:scrgbClr r="0" g="0" b="0"/>
        </a:fillRef>
        <a:effectRef idx="0">
          <a:scrgbClr r="0" g="0" b="0"/>
        </a:effectRef>
        <a:fontRef idx="minor"/>
      </dsp:style>
    </dsp:sp>
    <dsp:sp modelId="{49671732-F796-4250-99E8-43C6DE4959A3}">
      <dsp:nvSpPr>
        <dsp:cNvPr id="0" name=""/>
        <dsp:cNvSpPr/>
      </dsp:nvSpPr>
      <dsp:spPr>
        <a:xfrm>
          <a:off x="3051021" y="20406"/>
          <a:ext cx="905724" cy="90572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E053BD-CE9B-4A3B-836C-AF1F96D3AA1A}">
      <dsp:nvSpPr>
        <dsp:cNvPr id="0" name=""/>
        <dsp:cNvSpPr/>
      </dsp:nvSpPr>
      <dsp:spPr>
        <a:xfrm>
          <a:off x="3051021" y="1131573"/>
          <a:ext cx="2587782" cy="31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solidFill>
                <a:schemeClr val="bg1"/>
              </a:solidFill>
              <a:latin typeface="Calibri" panose="020F0502020204030204" pitchFamily="34" charset="0"/>
              <a:cs typeface="Calibri" panose="020F0502020204030204" pitchFamily="34" charset="0"/>
            </a:rPr>
            <a:t>Negative events wear off more slowly than good ones.</a:t>
          </a:r>
          <a:br>
            <a:rPr lang="en-US" sz="1600" kern="1200" dirty="0">
              <a:solidFill>
                <a:schemeClr val="bg1"/>
              </a:solidFill>
            </a:rPr>
          </a:br>
          <a:endParaRPr lang="en-US" sz="1600" kern="1200" dirty="0">
            <a:solidFill>
              <a:schemeClr val="bg1"/>
            </a:solidFill>
          </a:endParaRPr>
        </a:p>
      </dsp:txBody>
      <dsp:txXfrm>
        <a:off x="3051021" y="1131573"/>
        <a:ext cx="2587782" cy="3105339"/>
      </dsp:txXfrm>
    </dsp:sp>
    <dsp:sp modelId="{9F0DD0E6-A320-4E0A-AE4E-F4211F6EEA8E}">
      <dsp:nvSpPr>
        <dsp:cNvPr id="0" name=""/>
        <dsp:cNvSpPr/>
      </dsp:nvSpPr>
      <dsp:spPr>
        <a:xfrm>
          <a:off x="3051021" y="4332467"/>
          <a:ext cx="2587782" cy="462013"/>
        </a:xfrm>
        <a:prstGeom prst="rect">
          <a:avLst/>
        </a:prstGeom>
        <a:noFill/>
        <a:ln>
          <a:noFill/>
        </a:ln>
        <a:effectLst/>
      </dsp:spPr>
      <dsp:style>
        <a:lnRef idx="0">
          <a:scrgbClr r="0" g="0" b="0"/>
        </a:lnRef>
        <a:fillRef idx="0">
          <a:scrgbClr r="0" g="0" b="0"/>
        </a:fillRef>
        <a:effectRef idx="0">
          <a:scrgbClr r="0" g="0" b="0"/>
        </a:effectRef>
        <a:fontRef idx="minor"/>
      </dsp:style>
    </dsp:sp>
    <dsp:sp modelId="{B9DEFC9B-B515-421C-9C2F-2F275687CC7D}">
      <dsp:nvSpPr>
        <dsp:cNvPr id="0" name=""/>
        <dsp:cNvSpPr/>
      </dsp:nvSpPr>
      <dsp:spPr>
        <a:xfrm>
          <a:off x="6091666" y="20406"/>
          <a:ext cx="905724" cy="90572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10E170-7439-4F88-A4A3-4E6E48E175BB}">
      <dsp:nvSpPr>
        <dsp:cNvPr id="0" name=""/>
        <dsp:cNvSpPr/>
      </dsp:nvSpPr>
      <dsp:spPr>
        <a:xfrm>
          <a:off x="6091666" y="1131573"/>
          <a:ext cx="2587782" cy="31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1" kern="1200" dirty="0">
              <a:solidFill>
                <a:schemeClr val="bg1"/>
              </a:solidFill>
              <a:latin typeface="Calibri" panose="020F0502020204030204" pitchFamily="34" charset="0"/>
              <a:cs typeface="Calibri" panose="020F0502020204030204" pitchFamily="34" charset="0"/>
            </a:rPr>
            <a:t>Most people can take in only one critical comment at a time.</a:t>
          </a:r>
          <a:br>
            <a:rPr lang="en-US" sz="1600" b="1" kern="1200" dirty="0">
              <a:solidFill>
                <a:schemeClr val="bg1"/>
              </a:solidFill>
            </a:rPr>
          </a:br>
          <a:endParaRPr lang="en-US" sz="1600" kern="1200" dirty="0">
            <a:solidFill>
              <a:schemeClr val="bg1"/>
            </a:solidFill>
          </a:endParaRPr>
        </a:p>
      </dsp:txBody>
      <dsp:txXfrm>
        <a:off x="6091666" y="1131573"/>
        <a:ext cx="2587782" cy="3105339"/>
      </dsp:txXfrm>
    </dsp:sp>
    <dsp:sp modelId="{4C642319-6747-4479-BCB8-16450EE6D121}">
      <dsp:nvSpPr>
        <dsp:cNvPr id="0" name=""/>
        <dsp:cNvSpPr/>
      </dsp:nvSpPr>
      <dsp:spPr>
        <a:xfrm>
          <a:off x="6091666" y="4332467"/>
          <a:ext cx="2587782" cy="462013"/>
        </a:xfrm>
        <a:prstGeom prst="rect">
          <a:avLst/>
        </a:prstGeom>
        <a:noFill/>
        <a:ln>
          <a:noFill/>
        </a:ln>
        <a:effectLst/>
      </dsp:spPr>
      <dsp:style>
        <a:lnRef idx="0">
          <a:scrgbClr r="0" g="0" b="0"/>
        </a:lnRef>
        <a:fillRef idx="0">
          <a:scrgbClr r="0" g="0" b="0"/>
        </a:fillRef>
        <a:effectRef idx="0">
          <a:scrgbClr r="0" g="0" b="0"/>
        </a:effectRef>
        <a:fontRef idx="minor"/>
      </dsp:style>
    </dsp:sp>
    <dsp:sp modelId="{C312752C-A3D6-4DAA-9ADC-0A7941006C74}">
      <dsp:nvSpPr>
        <dsp:cNvPr id="0" name=""/>
        <dsp:cNvSpPr/>
      </dsp:nvSpPr>
      <dsp:spPr>
        <a:xfrm>
          <a:off x="9132310" y="20406"/>
          <a:ext cx="905724" cy="90572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16DF9E-C6EA-46D6-BB2C-BA0DC8E86ED5}">
      <dsp:nvSpPr>
        <dsp:cNvPr id="0" name=""/>
        <dsp:cNvSpPr/>
      </dsp:nvSpPr>
      <dsp:spPr>
        <a:xfrm>
          <a:off x="9132310" y="1131573"/>
          <a:ext cx="2587782" cy="310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solidFill>
                <a:schemeClr val="bg1"/>
              </a:solidFill>
              <a:latin typeface="Calibri" panose="020F0502020204030204" pitchFamily="34" charset="0"/>
              <a:cs typeface="Calibri" panose="020F0502020204030204" pitchFamily="34" charset="0"/>
            </a:rPr>
            <a:t>We need to increase the positives to compensate.</a:t>
          </a:r>
        </a:p>
      </dsp:txBody>
      <dsp:txXfrm>
        <a:off x="9132310" y="1131573"/>
        <a:ext cx="2587782" cy="3105339"/>
      </dsp:txXfrm>
    </dsp:sp>
    <dsp:sp modelId="{45AABCEE-EEEC-4E9D-85CF-BBF956BDFD45}">
      <dsp:nvSpPr>
        <dsp:cNvPr id="0" name=""/>
        <dsp:cNvSpPr/>
      </dsp:nvSpPr>
      <dsp:spPr>
        <a:xfrm>
          <a:off x="9132310" y="4332467"/>
          <a:ext cx="2587782" cy="46201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8865-90F4-E246-96C5-8F1A6D42C741}">
      <dsp:nvSpPr>
        <dsp:cNvPr id="0" name=""/>
        <dsp:cNvSpPr/>
      </dsp:nvSpPr>
      <dsp:spPr>
        <a:xfrm>
          <a:off x="3550" y="301145"/>
          <a:ext cx="3461295" cy="1006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Professional Development</a:t>
          </a:r>
        </a:p>
      </dsp:txBody>
      <dsp:txXfrm>
        <a:off x="3550" y="301145"/>
        <a:ext cx="3461295" cy="1006861"/>
      </dsp:txXfrm>
    </dsp:sp>
    <dsp:sp modelId="{F04EF162-60D7-9349-A63C-98E54005DF7D}">
      <dsp:nvSpPr>
        <dsp:cNvPr id="0" name=""/>
        <dsp:cNvSpPr/>
      </dsp:nvSpPr>
      <dsp:spPr>
        <a:xfrm>
          <a:off x="3550" y="1308007"/>
          <a:ext cx="3461295" cy="29453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What? Select 1 or 2 practices at a time, based on data</a:t>
          </a:r>
        </a:p>
        <a:p>
          <a:pPr marL="228600" lvl="1" indent="-228600" algn="l" defTabSz="1066800">
            <a:lnSpc>
              <a:spcPct val="90000"/>
            </a:lnSpc>
            <a:spcBef>
              <a:spcPct val="0"/>
            </a:spcBef>
            <a:spcAft>
              <a:spcPct val="15000"/>
            </a:spcAft>
            <a:buChar char="•"/>
          </a:pPr>
          <a:r>
            <a:rPr lang="en-US" sz="2400" kern="1200"/>
            <a:t>When? Set time aside at staff, grade level, or PLC meetings to discuss &amp; problem solve</a:t>
          </a:r>
        </a:p>
      </dsp:txBody>
      <dsp:txXfrm>
        <a:off x="3550" y="1308007"/>
        <a:ext cx="3461295" cy="2945385"/>
      </dsp:txXfrm>
    </dsp:sp>
    <dsp:sp modelId="{DB732804-7195-A64E-B5DF-926EBEBD028F}">
      <dsp:nvSpPr>
        <dsp:cNvPr id="0" name=""/>
        <dsp:cNvSpPr/>
      </dsp:nvSpPr>
      <dsp:spPr>
        <a:xfrm>
          <a:off x="3949427" y="301145"/>
          <a:ext cx="3461295" cy="1006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Coaching</a:t>
          </a:r>
        </a:p>
      </dsp:txBody>
      <dsp:txXfrm>
        <a:off x="3949427" y="301145"/>
        <a:ext cx="3461295" cy="1006861"/>
      </dsp:txXfrm>
    </dsp:sp>
    <dsp:sp modelId="{B49860B8-57AD-7E48-B77F-CE78790CAF35}">
      <dsp:nvSpPr>
        <dsp:cNvPr id="0" name=""/>
        <dsp:cNvSpPr/>
      </dsp:nvSpPr>
      <dsp:spPr>
        <a:xfrm>
          <a:off x="3949427" y="1308007"/>
          <a:ext cx="3461295" cy="29453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Who? Identify staff with dedicated time to support classroom PBIS practices</a:t>
          </a:r>
        </a:p>
        <a:p>
          <a:pPr marL="228600" lvl="1" indent="-228600" algn="l" defTabSz="1066800">
            <a:lnSpc>
              <a:spcPct val="90000"/>
            </a:lnSpc>
            <a:spcBef>
              <a:spcPct val="0"/>
            </a:spcBef>
            <a:spcAft>
              <a:spcPct val="15000"/>
            </a:spcAft>
            <a:buChar char="•"/>
          </a:pPr>
          <a:r>
            <a:rPr lang="en-US" sz="2400" kern="1200"/>
            <a:t>How? Support classroom PBIS along with academic coaching support</a:t>
          </a:r>
        </a:p>
      </dsp:txBody>
      <dsp:txXfrm>
        <a:off x="3949427" y="1308007"/>
        <a:ext cx="3461295" cy="2945385"/>
      </dsp:txXfrm>
    </dsp:sp>
    <dsp:sp modelId="{D8A071FF-482B-444D-905D-CD556FF1A54D}">
      <dsp:nvSpPr>
        <dsp:cNvPr id="0" name=""/>
        <dsp:cNvSpPr/>
      </dsp:nvSpPr>
      <dsp:spPr>
        <a:xfrm>
          <a:off x="7895304" y="301145"/>
          <a:ext cx="3461295" cy="1006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Acknowledgement</a:t>
          </a:r>
        </a:p>
      </dsp:txBody>
      <dsp:txXfrm>
        <a:off x="7895304" y="301145"/>
        <a:ext cx="3461295" cy="1006861"/>
      </dsp:txXfrm>
    </dsp:sp>
    <dsp:sp modelId="{49C8EEA8-2171-6E44-B113-F49DD1E22352}">
      <dsp:nvSpPr>
        <dsp:cNvPr id="0" name=""/>
        <dsp:cNvSpPr/>
      </dsp:nvSpPr>
      <dsp:spPr>
        <a:xfrm>
          <a:off x="7895304" y="1308007"/>
          <a:ext cx="3461295" cy="29453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Implementation and outcome data are shared &amp; reviewed with staff and progress is recognized and celebrated</a:t>
          </a:r>
        </a:p>
      </dsp:txBody>
      <dsp:txXfrm>
        <a:off x="7895304" y="1308007"/>
        <a:ext cx="3461295" cy="29453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08049"/>
          <a:ext cx="11329987" cy="26460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16560" rIns="879333"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n-lt"/>
            </a:rPr>
            <a:t>Sustainability Factors</a:t>
          </a:r>
        </a:p>
        <a:p>
          <a:pPr marL="228600" lvl="1" indent="-228600" algn="l" defTabSz="889000" rtl="0">
            <a:lnSpc>
              <a:spcPct val="90000"/>
            </a:lnSpc>
            <a:spcBef>
              <a:spcPct val="0"/>
            </a:spcBef>
            <a:spcAft>
              <a:spcPct val="15000"/>
            </a:spcAft>
            <a:buChar char="•"/>
          </a:pPr>
          <a:r>
            <a:rPr lang="en-US" sz="2000" kern="1200" dirty="0">
              <a:latin typeface="+mn-lt"/>
            </a:rPr>
            <a:t>Goal Setting</a:t>
          </a:r>
        </a:p>
        <a:p>
          <a:pPr marL="228600" lvl="1" indent="-228600" algn="l" defTabSz="889000" rtl="0">
            <a:lnSpc>
              <a:spcPct val="90000"/>
            </a:lnSpc>
            <a:spcBef>
              <a:spcPct val="0"/>
            </a:spcBef>
            <a:spcAft>
              <a:spcPct val="15000"/>
            </a:spcAft>
            <a:buChar char="•"/>
          </a:pPr>
          <a:r>
            <a:rPr lang="en-US" sz="2000" kern="1200" dirty="0">
              <a:latin typeface="+mn-lt"/>
            </a:rPr>
            <a:t>Evaluation Plan</a:t>
          </a:r>
        </a:p>
        <a:p>
          <a:pPr marL="228600" lvl="1" indent="-228600" algn="l" defTabSz="889000" rtl="0">
            <a:lnSpc>
              <a:spcPct val="90000"/>
            </a:lnSpc>
            <a:spcBef>
              <a:spcPct val="0"/>
            </a:spcBef>
            <a:spcAft>
              <a:spcPct val="15000"/>
            </a:spcAft>
            <a:buChar char="•"/>
          </a:pPr>
          <a:r>
            <a:rPr lang="en-US" sz="2000" kern="1200" dirty="0">
              <a:latin typeface="+mn-lt"/>
            </a:rPr>
            <a:t>Sharing: Logic Model</a:t>
          </a:r>
        </a:p>
        <a:p>
          <a:pPr marL="228600" lvl="1" indent="-228600" algn="l" defTabSz="889000" rtl="0">
            <a:lnSpc>
              <a:spcPct val="90000"/>
            </a:lnSpc>
            <a:spcBef>
              <a:spcPct val="0"/>
            </a:spcBef>
            <a:spcAft>
              <a:spcPct val="15000"/>
            </a:spcAft>
            <a:buChar char="•"/>
          </a:pPr>
          <a:r>
            <a:rPr lang="en-US" sz="2000" kern="1200" dirty="0">
              <a:latin typeface="+mn-lt"/>
            </a:rPr>
            <a:t>Classroom PBIS Systems to Support</a:t>
          </a:r>
        </a:p>
        <a:p>
          <a:pPr marL="228600" lvl="1" indent="-228600" algn="l" defTabSz="889000">
            <a:lnSpc>
              <a:spcPct val="90000"/>
            </a:lnSpc>
            <a:spcBef>
              <a:spcPct val="0"/>
            </a:spcBef>
            <a:spcAft>
              <a:spcPct val="15000"/>
            </a:spcAft>
            <a:buChar char="•"/>
          </a:pPr>
          <a:r>
            <a:rPr lang="en-US" sz="2000" b="0" kern="1200" dirty="0">
              <a:latin typeface="+mn-lt"/>
            </a:rPr>
            <a:t>Team time</a:t>
          </a:r>
          <a:endParaRPr lang="en-US" sz="2000" b="0" i="0" kern="1200" dirty="0">
            <a:latin typeface="+mn-lt"/>
          </a:endParaRPr>
        </a:p>
      </dsp:txBody>
      <dsp:txXfrm>
        <a:off x="129167" y="437216"/>
        <a:ext cx="11071653" cy="2387666"/>
      </dsp:txXfrm>
    </dsp:sp>
    <dsp:sp modelId="{24EE546A-203E-45A1-AB96-5A4CB77AC5EC}">
      <dsp:nvSpPr>
        <dsp:cNvPr id="0" name=""/>
        <dsp:cNvSpPr/>
      </dsp:nvSpPr>
      <dsp:spPr>
        <a:xfrm>
          <a:off x="566499" y="12849"/>
          <a:ext cx="7930990" cy="59040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595320" y="41670"/>
        <a:ext cx="7873348" cy="532758"/>
      </dsp:txXfrm>
    </dsp:sp>
    <dsp:sp modelId="{AD7E4922-BE98-4A00-8CC9-8C067984A0AA}">
      <dsp:nvSpPr>
        <dsp:cNvPr id="0" name=""/>
        <dsp:cNvSpPr/>
      </dsp:nvSpPr>
      <dsp:spPr>
        <a:xfrm>
          <a:off x="0" y="3357249"/>
          <a:ext cx="11329987" cy="2079000"/>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16560" rIns="879333" bIns="142240" numCol="1" spcCol="1270" anchor="t" anchorCtr="0">
          <a:noAutofit/>
        </a:bodyPr>
        <a:lstStyle/>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Identify a goal for this year’s PBIS implementation and add to your action plan</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Review TFI results from last year and update your action plan for this year.</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Plan how your team will support Classroom PBIS practices across your building.</a:t>
          </a:r>
        </a:p>
        <a:p>
          <a:pPr marL="228600" lvl="1" indent="0" algn="l" defTabSz="889000">
            <a:lnSpc>
              <a:spcPct val="90000"/>
            </a:lnSpc>
            <a:spcBef>
              <a:spcPct val="0"/>
            </a:spcBef>
            <a:spcAft>
              <a:spcPct val="15000"/>
            </a:spcAft>
            <a:buFont typeface="Arial" panose="020B0604020202020204" pitchFamily="34" charset="0"/>
            <a:buChar char="•"/>
          </a:pPr>
          <a:r>
            <a:rPr lang="en-US" sz="2000" b="1" i="0" kern="1200" dirty="0"/>
            <a:t> Share your evaluation plan for PBIS implementation. – Google Folder</a:t>
          </a:r>
        </a:p>
        <a:p>
          <a:pPr marL="228600" lvl="1" indent="0" algn="l" defTabSz="889000">
            <a:lnSpc>
              <a:spcPct val="90000"/>
            </a:lnSpc>
            <a:spcBef>
              <a:spcPct val="0"/>
            </a:spcBef>
            <a:spcAft>
              <a:spcPct val="15000"/>
            </a:spcAft>
            <a:buFont typeface="Arial" panose="020B0604020202020204" pitchFamily="34" charset="0"/>
            <a:buChar char="•"/>
          </a:pPr>
          <a:r>
            <a:rPr lang="en-US" sz="2000" b="1" i="0" kern="1200" dirty="0">
              <a:latin typeface="Arial"/>
            </a:rPr>
            <a:t> Share Updated Action Plan with Goal Statement. – Google Folder</a:t>
          </a:r>
          <a:endParaRPr lang="en-US" sz="2000" b="0" i="0" kern="1200" dirty="0"/>
        </a:p>
      </dsp:txBody>
      <dsp:txXfrm>
        <a:off x="0" y="3357249"/>
        <a:ext cx="11329987" cy="2079000"/>
      </dsp:txXfrm>
    </dsp:sp>
    <dsp:sp modelId="{A408444A-A753-4052-B5E7-27B1CF04BE0D}">
      <dsp:nvSpPr>
        <dsp:cNvPr id="0" name=""/>
        <dsp:cNvSpPr/>
      </dsp:nvSpPr>
      <dsp:spPr>
        <a:xfrm>
          <a:off x="566499" y="3062049"/>
          <a:ext cx="7930990" cy="5904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066800">
            <a:lnSpc>
              <a:spcPct val="90000"/>
            </a:lnSpc>
            <a:spcBef>
              <a:spcPct val="0"/>
            </a:spcBef>
            <a:spcAft>
              <a:spcPct val="35000"/>
            </a:spcAft>
            <a:buNone/>
          </a:pPr>
          <a:r>
            <a:rPr lang="en-US" sz="2400" b="0" i="0" kern="1200" dirty="0"/>
            <a:t>Team Tasks</a:t>
          </a:r>
        </a:p>
      </dsp:txBody>
      <dsp:txXfrm>
        <a:off x="595320" y="3090870"/>
        <a:ext cx="787334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08049"/>
          <a:ext cx="11329987" cy="26460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16560" rIns="879333" bIns="142240" numCol="1" spcCol="1270" anchor="t" anchorCtr="0">
          <a:noAutofit/>
        </a:bodyPr>
        <a:lstStyle/>
        <a:p>
          <a:pPr marL="228600" lvl="1" indent="-228600" algn="l" defTabSz="889000" rtl="0">
            <a:lnSpc>
              <a:spcPct val="90000"/>
            </a:lnSpc>
            <a:spcBef>
              <a:spcPct val="0"/>
            </a:spcBef>
            <a:spcAft>
              <a:spcPct val="15000"/>
            </a:spcAft>
            <a:buFont typeface="Arial" panose="020B0604020202020204" pitchFamily="34" charset="0"/>
            <a:buChar char="•"/>
          </a:pPr>
          <a:r>
            <a:rPr lang="en-US" sz="2000" kern="1200" dirty="0">
              <a:latin typeface="+mn-lt"/>
            </a:rPr>
            <a:t>Sustainability Factors</a:t>
          </a:r>
        </a:p>
        <a:p>
          <a:pPr marL="228600" lvl="1" indent="-228600" algn="l" defTabSz="889000" rtl="0">
            <a:lnSpc>
              <a:spcPct val="90000"/>
            </a:lnSpc>
            <a:spcBef>
              <a:spcPct val="0"/>
            </a:spcBef>
            <a:spcAft>
              <a:spcPct val="15000"/>
            </a:spcAft>
            <a:buFont typeface="Arial" panose="020B0604020202020204" pitchFamily="34" charset="0"/>
            <a:buChar char="•"/>
          </a:pPr>
          <a:r>
            <a:rPr lang="en-US" sz="2000" kern="1200" dirty="0">
              <a:latin typeface="+mn-lt"/>
            </a:rPr>
            <a:t>Goal Setting</a:t>
          </a:r>
        </a:p>
        <a:p>
          <a:pPr marL="228600" lvl="1" indent="-228600" algn="l" defTabSz="889000" rtl="0">
            <a:lnSpc>
              <a:spcPct val="90000"/>
            </a:lnSpc>
            <a:spcBef>
              <a:spcPct val="0"/>
            </a:spcBef>
            <a:spcAft>
              <a:spcPct val="15000"/>
            </a:spcAft>
            <a:buFont typeface="Arial" panose="020B0604020202020204" pitchFamily="34" charset="0"/>
            <a:buChar char="•"/>
          </a:pPr>
          <a:r>
            <a:rPr lang="en-US" sz="2000" kern="1200" dirty="0">
              <a:latin typeface="+mn-lt"/>
            </a:rPr>
            <a:t>Evaluation Plan</a:t>
          </a:r>
        </a:p>
        <a:p>
          <a:pPr marL="228600" lvl="1" indent="-228600" algn="l" defTabSz="889000" rtl="0">
            <a:lnSpc>
              <a:spcPct val="90000"/>
            </a:lnSpc>
            <a:spcBef>
              <a:spcPct val="0"/>
            </a:spcBef>
            <a:spcAft>
              <a:spcPct val="15000"/>
            </a:spcAft>
            <a:buFont typeface="Arial" panose="020B0604020202020204" pitchFamily="34" charset="0"/>
            <a:buChar char="•"/>
          </a:pPr>
          <a:r>
            <a:rPr lang="en-US" sz="2000" kern="1200" dirty="0">
              <a:latin typeface="+mn-lt"/>
            </a:rPr>
            <a:t>Sharing: Logic Model</a:t>
          </a:r>
        </a:p>
        <a:p>
          <a:pPr marL="228600" lvl="1" indent="-228600" algn="l" defTabSz="889000" rtl="0">
            <a:lnSpc>
              <a:spcPct val="90000"/>
            </a:lnSpc>
            <a:spcBef>
              <a:spcPct val="0"/>
            </a:spcBef>
            <a:spcAft>
              <a:spcPct val="15000"/>
            </a:spcAft>
            <a:buFont typeface="Arial" panose="020B0604020202020204" pitchFamily="34" charset="0"/>
            <a:buChar char="•"/>
          </a:pPr>
          <a:r>
            <a:rPr lang="en-US" sz="2000" kern="1200" dirty="0">
              <a:latin typeface="+mn-lt"/>
            </a:rPr>
            <a:t>Classroom PBIS Systems to Support</a:t>
          </a:r>
        </a:p>
        <a:p>
          <a:pPr marL="228600" lvl="1" indent="-228600" algn="l" defTabSz="889000">
            <a:lnSpc>
              <a:spcPct val="90000"/>
            </a:lnSpc>
            <a:spcBef>
              <a:spcPct val="0"/>
            </a:spcBef>
            <a:spcAft>
              <a:spcPct val="15000"/>
            </a:spcAft>
            <a:buChar char="•"/>
          </a:pPr>
          <a:r>
            <a:rPr lang="en-US" sz="2000" b="0" kern="1200" dirty="0">
              <a:latin typeface="+mn-lt"/>
            </a:rPr>
            <a:t>Team time</a:t>
          </a:r>
          <a:endParaRPr lang="en-US" sz="2000" b="0" i="0" kern="1200" dirty="0">
            <a:latin typeface="+mn-lt"/>
          </a:endParaRPr>
        </a:p>
      </dsp:txBody>
      <dsp:txXfrm>
        <a:off x="129167" y="437216"/>
        <a:ext cx="11071653" cy="2387666"/>
      </dsp:txXfrm>
    </dsp:sp>
    <dsp:sp modelId="{24EE546A-203E-45A1-AB96-5A4CB77AC5EC}">
      <dsp:nvSpPr>
        <dsp:cNvPr id="0" name=""/>
        <dsp:cNvSpPr/>
      </dsp:nvSpPr>
      <dsp:spPr>
        <a:xfrm>
          <a:off x="566499" y="12849"/>
          <a:ext cx="7930990" cy="59040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595320" y="41670"/>
        <a:ext cx="7873348" cy="532758"/>
      </dsp:txXfrm>
    </dsp:sp>
    <dsp:sp modelId="{AD7E4922-BE98-4A00-8CC9-8C067984A0AA}">
      <dsp:nvSpPr>
        <dsp:cNvPr id="0" name=""/>
        <dsp:cNvSpPr/>
      </dsp:nvSpPr>
      <dsp:spPr>
        <a:xfrm>
          <a:off x="0" y="3357249"/>
          <a:ext cx="11329987" cy="2079000"/>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16560" rIns="879333" bIns="142240" numCol="1" spcCol="1270" anchor="t" anchorCtr="0">
          <a:noAutofit/>
        </a:bodyPr>
        <a:lstStyle/>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Identify a goal for this year’s PBIS implementation and add to your action plan</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Review TFI results from last year and update your action plan for this year.</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Plan how your team will support Classroom PBIS practices across your building.</a:t>
          </a:r>
        </a:p>
        <a:p>
          <a:pPr marL="228600" lvl="1" indent="0" algn="l" defTabSz="889000">
            <a:lnSpc>
              <a:spcPct val="90000"/>
            </a:lnSpc>
            <a:spcBef>
              <a:spcPct val="0"/>
            </a:spcBef>
            <a:spcAft>
              <a:spcPct val="15000"/>
            </a:spcAft>
            <a:buFont typeface="Arial" panose="020B0604020202020204" pitchFamily="34" charset="0"/>
            <a:buChar char="•"/>
          </a:pPr>
          <a:r>
            <a:rPr lang="en-US" sz="2000" b="1" i="0" kern="1200" dirty="0"/>
            <a:t> Share your evaluation plan for PBIS implementation. – Google Folder</a:t>
          </a:r>
        </a:p>
        <a:p>
          <a:pPr marL="228600" lvl="1" indent="0" algn="l" defTabSz="889000">
            <a:lnSpc>
              <a:spcPct val="90000"/>
            </a:lnSpc>
            <a:spcBef>
              <a:spcPct val="0"/>
            </a:spcBef>
            <a:spcAft>
              <a:spcPct val="15000"/>
            </a:spcAft>
            <a:buFont typeface="Arial" panose="020B0604020202020204" pitchFamily="34" charset="0"/>
            <a:buChar char="•"/>
          </a:pPr>
          <a:r>
            <a:rPr lang="en-US" sz="2000" b="1" i="0" kern="1200" dirty="0">
              <a:latin typeface="Arial"/>
            </a:rPr>
            <a:t> Share Updated Action Plan with Goal Statement. – Google Folder</a:t>
          </a:r>
          <a:endParaRPr lang="en-US" sz="2000" b="0" i="0" kern="1200" dirty="0"/>
        </a:p>
      </dsp:txBody>
      <dsp:txXfrm>
        <a:off x="0" y="3357249"/>
        <a:ext cx="11329987" cy="2079000"/>
      </dsp:txXfrm>
    </dsp:sp>
    <dsp:sp modelId="{A408444A-A753-4052-B5E7-27B1CF04BE0D}">
      <dsp:nvSpPr>
        <dsp:cNvPr id="0" name=""/>
        <dsp:cNvSpPr/>
      </dsp:nvSpPr>
      <dsp:spPr>
        <a:xfrm>
          <a:off x="566499" y="3062049"/>
          <a:ext cx="7930990" cy="5904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066800">
            <a:lnSpc>
              <a:spcPct val="90000"/>
            </a:lnSpc>
            <a:spcBef>
              <a:spcPct val="0"/>
            </a:spcBef>
            <a:spcAft>
              <a:spcPct val="35000"/>
            </a:spcAft>
            <a:buNone/>
          </a:pPr>
          <a:r>
            <a:rPr lang="en-US" sz="2400" b="0" i="0" kern="1200" dirty="0"/>
            <a:t>Team Tasks</a:t>
          </a:r>
        </a:p>
      </dsp:txBody>
      <dsp:txXfrm>
        <a:off x="595320" y="3090870"/>
        <a:ext cx="787334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EB74-FAF0-D74E-959E-60DCA61243DC}">
      <dsp:nvSpPr>
        <dsp:cNvPr id="0" name=""/>
        <dsp:cNvSpPr/>
      </dsp:nvSpPr>
      <dsp:spPr>
        <a:xfrm>
          <a:off x="154246" y="2046"/>
          <a:ext cx="3504236" cy="21025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Fidelity Assessments (TFI, TIC)</a:t>
          </a:r>
        </a:p>
      </dsp:txBody>
      <dsp:txXfrm>
        <a:off x="154246" y="2046"/>
        <a:ext cx="3504236" cy="2102542"/>
      </dsp:txXfrm>
    </dsp:sp>
    <dsp:sp modelId="{C52461D2-51FB-A345-A8D8-E3E04328081E}">
      <dsp:nvSpPr>
        <dsp:cNvPr id="0" name=""/>
        <dsp:cNvSpPr/>
      </dsp:nvSpPr>
      <dsp:spPr>
        <a:xfrm>
          <a:off x="4008906" y="2046"/>
          <a:ext cx="3504236" cy="2102542"/>
        </a:xfrm>
        <a:prstGeom prst="rect">
          <a:avLst/>
        </a:prstGeom>
        <a:solidFill>
          <a:schemeClr val="accent2">
            <a:hueOff val="1241623"/>
            <a:satOff val="-11379"/>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Student Outcome Data (attendance, screening, discipline, grades)</a:t>
          </a:r>
        </a:p>
      </dsp:txBody>
      <dsp:txXfrm>
        <a:off x="4008906" y="2046"/>
        <a:ext cx="3504236" cy="2102542"/>
      </dsp:txXfrm>
    </dsp:sp>
    <dsp:sp modelId="{34775702-4E7F-7F47-90AE-8E787E2E35D3}">
      <dsp:nvSpPr>
        <dsp:cNvPr id="0" name=""/>
        <dsp:cNvSpPr/>
      </dsp:nvSpPr>
      <dsp:spPr>
        <a:xfrm>
          <a:off x="154246" y="2455011"/>
          <a:ext cx="3504236" cy="2102542"/>
        </a:xfrm>
        <a:prstGeom prst="rect">
          <a:avLst/>
        </a:prstGeom>
        <a:solidFill>
          <a:schemeClr val="accent2">
            <a:hueOff val="2483246"/>
            <a:satOff val="-22758"/>
            <a:lumOff val="-14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Stakeholder Input (surveys, focus groups)</a:t>
          </a:r>
        </a:p>
      </dsp:txBody>
      <dsp:txXfrm>
        <a:off x="154246" y="2455011"/>
        <a:ext cx="3504236" cy="2102542"/>
      </dsp:txXfrm>
    </dsp:sp>
    <dsp:sp modelId="{7D78472B-92AE-C94A-8680-4A77384FECD1}">
      <dsp:nvSpPr>
        <dsp:cNvPr id="0" name=""/>
        <dsp:cNvSpPr/>
      </dsp:nvSpPr>
      <dsp:spPr>
        <a:xfrm>
          <a:off x="4008906" y="2455011"/>
          <a:ext cx="3504236" cy="2102542"/>
        </a:xfrm>
        <a:prstGeom prst="rect">
          <a:avLst/>
        </a:prstGeom>
        <a:solidFill>
          <a:schemeClr val="accent2">
            <a:hueOff val="3724869"/>
            <a:satOff val="-34137"/>
            <a:lumOff val="-2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School/District Priorities (DIP, SIP)</a:t>
          </a:r>
        </a:p>
      </dsp:txBody>
      <dsp:txXfrm>
        <a:off x="4008906" y="2455011"/>
        <a:ext cx="3504236" cy="2102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4DDB9-3762-9647-B196-BBBE602253FC}">
      <dsp:nvSpPr>
        <dsp:cNvPr id="0" name=""/>
        <dsp:cNvSpPr/>
      </dsp:nvSpPr>
      <dsp:spPr>
        <a:xfrm>
          <a:off x="0" y="310923"/>
          <a:ext cx="10742362" cy="959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3727" tIns="437388" rIns="833727" bIns="170688" numCol="1" spcCol="1270" anchor="t" anchorCtr="0">
          <a:noAutofit/>
        </a:bodyPr>
        <a:lstStyle/>
        <a:p>
          <a:pPr marL="228600" lvl="1" indent="-228600" algn="l" defTabSz="1066800">
            <a:lnSpc>
              <a:spcPct val="90000"/>
            </a:lnSpc>
            <a:spcBef>
              <a:spcPct val="0"/>
            </a:spcBef>
            <a:spcAft>
              <a:spcPct val="15000"/>
            </a:spcAft>
            <a:buClrTx/>
            <a:buSzTx/>
            <a:buFont typeface="Arial"/>
            <a:buNone/>
          </a:pPr>
          <a:r>
            <a:rPr kumimoji="0" lang="en-US" sz="2400" b="0" i="0" u="none" strike="noStrike" kern="1200"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What do you want to know?</a:t>
          </a:r>
          <a:endParaRPr lang="en-US" sz="2400" b="0" kern="1200">
            <a:latin typeface="Calibri" panose="020F0502020204030204" pitchFamily="34" charset="0"/>
            <a:cs typeface="Calibri" panose="020F0502020204030204" pitchFamily="34" charset="0"/>
          </a:endParaRPr>
        </a:p>
      </dsp:txBody>
      <dsp:txXfrm>
        <a:off x="0" y="310923"/>
        <a:ext cx="10742362" cy="959175"/>
      </dsp:txXfrm>
    </dsp:sp>
    <dsp:sp modelId="{8A4F8C30-7EBE-6E41-AE1E-94090520E542}">
      <dsp:nvSpPr>
        <dsp:cNvPr id="0" name=""/>
        <dsp:cNvSpPr/>
      </dsp:nvSpPr>
      <dsp:spPr>
        <a:xfrm>
          <a:off x="537118" y="963"/>
          <a:ext cx="10092879"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225" tIns="0" rIns="284225"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Britannic Bold" pitchFamily="-108" charset="0"/>
              <a:cs typeface="Britannic Bold" pitchFamily="-108" charset="0"/>
            </a:rPr>
            <a:t>Step 1: Develop evaluation questions.</a:t>
          </a:r>
          <a:endParaRPr lang="en-US" sz="2400" b="1" kern="1200"/>
        </a:p>
      </dsp:txBody>
      <dsp:txXfrm>
        <a:off x="567380" y="31225"/>
        <a:ext cx="10032355" cy="559396"/>
      </dsp:txXfrm>
    </dsp:sp>
    <dsp:sp modelId="{F4BE3D05-C1DD-7040-8DAB-B84519021991}">
      <dsp:nvSpPr>
        <dsp:cNvPr id="0" name=""/>
        <dsp:cNvSpPr/>
      </dsp:nvSpPr>
      <dsp:spPr>
        <a:xfrm>
          <a:off x="0" y="1693458"/>
          <a:ext cx="10742362" cy="959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3727" tIns="437388" rIns="833727" bIns="170688" numCol="1" spcCol="1270" anchor="t" anchorCtr="0">
          <a:noAutofit/>
        </a:bodyPr>
        <a:lstStyle/>
        <a:p>
          <a:pPr marL="228600" lvl="1" indent="-228600" algn="l" defTabSz="1066800">
            <a:lnSpc>
              <a:spcPct val="90000"/>
            </a:lnSpc>
            <a:spcBef>
              <a:spcPct val="0"/>
            </a:spcBef>
            <a:spcAft>
              <a:spcPct val="15000"/>
            </a:spcAft>
            <a:buClrTx/>
            <a:buSzTx/>
            <a:buFont typeface="Arial"/>
            <a:buNone/>
          </a:pPr>
          <a:r>
            <a:rPr kumimoji="0" lang="en-US" sz="2400" b="0" i="0" u="none" strike="noStrike" kern="1200"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What information can be collected?</a:t>
          </a:r>
          <a:endParaRPr lang="en-US" sz="2400" b="0" kern="1200">
            <a:latin typeface="Calibri" panose="020F0502020204030204" pitchFamily="34" charset="0"/>
            <a:cs typeface="Calibri" panose="020F0502020204030204" pitchFamily="34" charset="0"/>
          </a:endParaRPr>
        </a:p>
      </dsp:txBody>
      <dsp:txXfrm>
        <a:off x="0" y="1693458"/>
        <a:ext cx="10742362" cy="959175"/>
      </dsp:txXfrm>
    </dsp:sp>
    <dsp:sp modelId="{C1FD982B-03C2-A347-A694-A5461B722A44}">
      <dsp:nvSpPr>
        <dsp:cNvPr id="0" name=""/>
        <dsp:cNvSpPr/>
      </dsp:nvSpPr>
      <dsp:spPr>
        <a:xfrm>
          <a:off x="537118" y="1383498"/>
          <a:ext cx="10121379"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225" tIns="0" rIns="284225"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Britannic Bold" pitchFamily="-108" charset="0"/>
              <a:cs typeface="Britannic Bold" pitchFamily="-108" charset="0"/>
            </a:rPr>
            <a:t>Step 2: Identify indicators or measures.</a:t>
          </a:r>
          <a:endParaRPr lang="en-US" sz="2400" b="1" kern="1200"/>
        </a:p>
      </dsp:txBody>
      <dsp:txXfrm>
        <a:off x="567380" y="1413760"/>
        <a:ext cx="10060855" cy="559396"/>
      </dsp:txXfrm>
    </dsp:sp>
    <dsp:sp modelId="{B2DD9DC9-6E4D-3040-A9EC-B81E6FF2C26A}">
      <dsp:nvSpPr>
        <dsp:cNvPr id="0" name=""/>
        <dsp:cNvSpPr/>
      </dsp:nvSpPr>
      <dsp:spPr>
        <a:xfrm>
          <a:off x="0" y="3075993"/>
          <a:ext cx="10742362" cy="959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3727" tIns="437388" rIns="833727" bIns="170688" numCol="1" spcCol="1270" anchor="t" anchorCtr="0">
          <a:noAutofit/>
        </a:bodyPr>
        <a:lstStyle/>
        <a:p>
          <a:pPr marL="228600" lvl="1" indent="-228600" algn="l" defTabSz="1066800">
            <a:lnSpc>
              <a:spcPct val="90000"/>
            </a:lnSpc>
            <a:spcBef>
              <a:spcPct val="0"/>
            </a:spcBef>
            <a:spcAft>
              <a:spcPct val="15000"/>
            </a:spcAft>
            <a:buClrTx/>
            <a:buSzTx/>
            <a:buFont typeface="Arial"/>
            <a:buNone/>
          </a:pPr>
          <a:r>
            <a:rPr kumimoji="0" lang="en-US" sz="2400" b="0" i="0" u="none" strike="noStrike" kern="1200"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How/when should information be gathered?</a:t>
          </a:r>
          <a:endParaRPr lang="en-US" sz="2400" b="0" kern="1200">
            <a:latin typeface="Calibri" panose="020F0502020204030204" pitchFamily="34" charset="0"/>
            <a:cs typeface="Calibri" panose="020F0502020204030204" pitchFamily="34" charset="0"/>
          </a:endParaRPr>
        </a:p>
      </dsp:txBody>
      <dsp:txXfrm>
        <a:off x="0" y="3075993"/>
        <a:ext cx="10742362" cy="959175"/>
      </dsp:txXfrm>
    </dsp:sp>
    <dsp:sp modelId="{DEF402DB-AC55-4F4E-861B-05D744ECE75A}">
      <dsp:nvSpPr>
        <dsp:cNvPr id="0" name=""/>
        <dsp:cNvSpPr/>
      </dsp:nvSpPr>
      <dsp:spPr>
        <a:xfrm>
          <a:off x="537118" y="2766033"/>
          <a:ext cx="10088142"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225" tIns="0" rIns="284225"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Britannic Bold" pitchFamily="-108" charset="0"/>
              <a:cs typeface="Britannic Bold" pitchFamily="-108" charset="0"/>
            </a:rPr>
            <a:t>Step 3: Develop methods for collecting &amp; analyzing indicators.</a:t>
          </a:r>
          <a:endParaRPr lang="en-US" sz="2400" b="1" kern="1200"/>
        </a:p>
      </dsp:txBody>
      <dsp:txXfrm>
        <a:off x="567380" y="2796295"/>
        <a:ext cx="10027618" cy="559396"/>
      </dsp:txXfrm>
    </dsp:sp>
    <dsp:sp modelId="{7A139621-7F7D-3840-9996-016E6C26E736}">
      <dsp:nvSpPr>
        <dsp:cNvPr id="0" name=""/>
        <dsp:cNvSpPr/>
      </dsp:nvSpPr>
      <dsp:spPr>
        <a:xfrm>
          <a:off x="0" y="4458528"/>
          <a:ext cx="10742362" cy="959175"/>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3727" tIns="437388" rIns="833727" bIns="170688" numCol="1" spcCol="1270" anchor="t" anchorCtr="0">
          <a:noAutofit/>
        </a:bodyPr>
        <a:lstStyle/>
        <a:p>
          <a:pPr marL="228600" lvl="1" indent="-228600" algn="l" defTabSz="1066800">
            <a:lnSpc>
              <a:spcPct val="90000"/>
            </a:lnSpc>
            <a:spcBef>
              <a:spcPct val="0"/>
            </a:spcBef>
            <a:spcAft>
              <a:spcPct val="15000"/>
            </a:spcAft>
            <a:buClrTx/>
            <a:buSzTx/>
            <a:buFont typeface="Arial"/>
            <a:buNone/>
          </a:pPr>
          <a:r>
            <a:rPr kumimoji="0" lang="en-US" sz="2400" b="0" i="0" u="none" strike="noStrike" kern="1200" cap="none" spc="0" normalizeH="0" baseline="0" noProof="0">
              <a:ln/>
              <a:effectLst/>
              <a:uLnTx/>
              <a:uFillTx/>
              <a:latin typeface="Calibri" panose="020F0502020204030204" pitchFamily="34" charset="0"/>
              <a:ea typeface="Britannic Bold" pitchFamily="-108" charset="0"/>
              <a:cs typeface="Calibri" panose="020F0502020204030204" pitchFamily="34" charset="0"/>
              <a:sym typeface="Arial"/>
            </a:rPr>
            <a:t>How will the question be answered &amp; what should be done next?</a:t>
          </a:r>
          <a:endParaRPr lang="en-US" sz="2400" b="0" kern="1200">
            <a:latin typeface="Calibri" panose="020F0502020204030204" pitchFamily="34" charset="0"/>
            <a:cs typeface="Calibri" panose="020F0502020204030204" pitchFamily="34" charset="0"/>
          </a:endParaRPr>
        </a:p>
      </dsp:txBody>
      <dsp:txXfrm>
        <a:off x="0" y="4458528"/>
        <a:ext cx="10742362" cy="959175"/>
      </dsp:txXfrm>
    </dsp:sp>
    <dsp:sp modelId="{FC4240E7-DE94-DF45-946B-2BBC72C2A8EB}">
      <dsp:nvSpPr>
        <dsp:cNvPr id="0" name=""/>
        <dsp:cNvSpPr/>
      </dsp:nvSpPr>
      <dsp:spPr>
        <a:xfrm>
          <a:off x="537118" y="4148568"/>
          <a:ext cx="10097842"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225" tIns="0" rIns="284225"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Britannic Bold" pitchFamily="-108" charset="0"/>
              <a:cs typeface="Britannic Bold" pitchFamily="-108" charset="0"/>
            </a:rPr>
            <a:t>Step 4: Make decisions and action plan from analysis of indicators.</a:t>
          </a:r>
          <a:endParaRPr lang="en-US" sz="2400" b="1" kern="1200"/>
        </a:p>
      </dsp:txBody>
      <dsp:txXfrm>
        <a:off x="567380" y="4178830"/>
        <a:ext cx="10037318"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latin typeface="Poppins Medium" panose="020B0604020202020204" charset="0"/>
              <a:cs typeface="Poppins Medium" panose="020B060402020202020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latin typeface="Poppins Medium" panose="020B0604020202020204" charset="0"/>
              <a:cs typeface="Poppins Medium" panose="020B0604020202020204" charset="0"/>
            </a:rPr>
            <a:t>Data</a:t>
          </a:r>
        </a:p>
      </dsp:txBody>
      <dsp:txXfrm>
        <a:off x="4068277" y="2680475"/>
        <a:ext cx="1778748" cy="1630519"/>
      </dsp:txXfrm>
    </dsp:sp>
    <dsp:sp modelId="{865E3B53-7EE5-504E-9DA9-7508BED8BB1E}">
      <dsp:nvSpPr>
        <dsp:cNvPr id="0" name=""/>
        <dsp:cNvSpPr/>
      </dsp:nvSpPr>
      <dsp:spPr>
        <a:xfrm>
          <a:off x="1022170" y="1914625"/>
          <a:ext cx="2964580" cy="2964580"/>
        </a:xfrm>
        <a:prstGeom prst="ellipse">
          <a:avLst/>
        </a:prstGeom>
        <a:solidFill>
          <a:srgbClr val="92D050">
            <a:alpha val="49804"/>
          </a:srgbClr>
        </a:solidFill>
        <a:ln w="25400" cap="flat" cmpd="sng" algn="ctr">
          <a:solidFill>
            <a:srgbClr val="467827"/>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chemeClr val="accent6">
                  <a:lumMod val="50000"/>
                </a:schemeClr>
              </a:solidFill>
              <a:latin typeface="Calibri" panose="020F0502020204030204" pitchFamily="34" charset="0"/>
              <a:cs typeface="Calibri" panose="020F0502020204030204" pitchFamily="34" charset="0"/>
            </a:rPr>
            <a:t>Data</a:t>
          </a:r>
        </a:p>
      </dsp:txBody>
      <dsp:txXfrm>
        <a:off x="1301335" y="2680475"/>
        <a:ext cx="1778748" cy="1630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BF3F2-1AB8-364A-97EB-6C8BA8B7408D}">
      <dsp:nvSpPr>
        <dsp:cNvPr id="0" name=""/>
        <dsp:cNvSpPr/>
      </dsp:nvSpPr>
      <dsp:spPr>
        <a:xfrm>
          <a:off x="4151435" y="1369072"/>
          <a:ext cx="3852483" cy="2630766"/>
        </a:xfrm>
        <a:prstGeom prst="roundRect">
          <a:avLst>
            <a:gd name="adj" fmla="val 10000"/>
          </a:avLst>
        </a:prstGeom>
        <a:solidFill>
          <a:schemeClr val="lt1"/>
        </a:solidFill>
        <a:ln w="50800" cap="flat" cmpd="sng" algn="ctr">
          <a:solidFill>
            <a:srgbClr val="92D05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lr>
              <a:schemeClr val="bg1"/>
            </a:buClr>
            <a:buChar char="•"/>
          </a:pPr>
          <a:r>
            <a:rPr lang="en-US" sz="2800" kern="1200" dirty="0"/>
            <a:t>Did we implement the systems and practices we agreed upon?</a:t>
          </a:r>
        </a:p>
      </dsp:txBody>
      <dsp:txXfrm>
        <a:off x="4211976" y="1429613"/>
        <a:ext cx="3731401" cy="1945949"/>
      </dsp:txXfrm>
    </dsp:sp>
    <dsp:sp modelId="{C8F15AA8-2C2D-7A4B-BD76-414FEA08A9E3}">
      <dsp:nvSpPr>
        <dsp:cNvPr id="0" name=""/>
        <dsp:cNvSpPr/>
      </dsp:nvSpPr>
      <dsp:spPr>
        <a:xfrm>
          <a:off x="6589839" y="1136073"/>
          <a:ext cx="4159826" cy="4159826"/>
        </a:xfrm>
        <a:prstGeom prst="leftCircularArrow">
          <a:avLst>
            <a:gd name="adj1" fmla="val 4328"/>
            <a:gd name="adj2" fmla="val 547802"/>
            <a:gd name="adj3" fmla="val 2339535"/>
            <a:gd name="adj4" fmla="val 9040712"/>
            <a:gd name="adj5" fmla="val 5049"/>
          </a:avLst>
        </a:prstGeom>
        <a:solidFill>
          <a:srgbClr val="92D050">
            <a:alpha val="39713"/>
          </a:srgbClr>
        </a:solidFill>
        <a:ln>
          <a:noFill/>
        </a:ln>
        <a:effectLst/>
      </dsp:spPr>
      <dsp:style>
        <a:lnRef idx="0">
          <a:scrgbClr r="0" g="0" b="0"/>
        </a:lnRef>
        <a:fillRef idx="1">
          <a:scrgbClr r="0" g="0" b="0"/>
        </a:fillRef>
        <a:effectRef idx="0">
          <a:scrgbClr r="0" g="0" b="0"/>
        </a:effectRef>
        <a:fontRef idx="minor">
          <a:schemeClr val="lt1"/>
        </a:fontRef>
      </dsp:style>
    </dsp:sp>
    <dsp:sp modelId="{512F9923-53EB-6C46-BD91-F57D19EC4AFF}">
      <dsp:nvSpPr>
        <dsp:cNvPr id="0" name=""/>
        <dsp:cNvSpPr/>
      </dsp:nvSpPr>
      <dsp:spPr>
        <a:xfrm>
          <a:off x="5522087" y="3465857"/>
          <a:ext cx="2835215" cy="1127471"/>
        </a:xfrm>
        <a:prstGeom prst="roundRect">
          <a:avLst>
            <a:gd name="adj" fmla="val 10000"/>
          </a:avLst>
        </a:prstGeom>
        <a:solidFill>
          <a:srgbClr val="C1E1A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accent6">
                  <a:lumMod val="50000"/>
                </a:schemeClr>
              </a:solidFill>
              <a:latin typeface="Calibri" panose="020F0502020204030204" pitchFamily="34" charset="0"/>
              <a:cs typeface="Calibri" panose="020F0502020204030204" pitchFamily="34" charset="0"/>
            </a:rPr>
            <a:t>Fidelity Data</a:t>
          </a:r>
        </a:p>
      </dsp:txBody>
      <dsp:txXfrm>
        <a:off x="5555109" y="3498879"/>
        <a:ext cx="2769171" cy="1061427"/>
      </dsp:txXfrm>
    </dsp:sp>
    <dsp:sp modelId="{B6D00971-22BC-954F-A256-EB08BD2F6C26}">
      <dsp:nvSpPr>
        <dsp:cNvPr id="0" name=""/>
        <dsp:cNvSpPr/>
      </dsp:nvSpPr>
      <dsp:spPr>
        <a:xfrm>
          <a:off x="8982568" y="1414295"/>
          <a:ext cx="3852483" cy="2630766"/>
        </a:xfrm>
        <a:prstGeom prst="roundRect">
          <a:avLst>
            <a:gd name="adj" fmla="val 10000"/>
          </a:avLst>
        </a:prstGeom>
        <a:solidFill>
          <a:schemeClr val="lt1"/>
        </a:solidFill>
        <a:ln w="50800" cap="flat" cmpd="sng" algn="ctr">
          <a:solidFill>
            <a:srgbClr val="92D05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lr>
              <a:schemeClr val="bg1"/>
            </a:buClr>
            <a:buChar char="•"/>
          </a:pPr>
          <a:r>
            <a:rPr lang="en-US" sz="2800" kern="1200" dirty="0"/>
            <a:t>Is the plan resulting in progress towards our goals (student benefit)</a:t>
          </a:r>
        </a:p>
      </dsp:txBody>
      <dsp:txXfrm>
        <a:off x="9043109" y="2038572"/>
        <a:ext cx="3731401" cy="1945949"/>
      </dsp:txXfrm>
    </dsp:sp>
    <dsp:sp modelId="{C7AF11DF-52FE-B046-8191-0A87E9386199}">
      <dsp:nvSpPr>
        <dsp:cNvPr id="0" name=""/>
        <dsp:cNvSpPr/>
      </dsp:nvSpPr>
      <dsp:spPr>
        <a:xfrm>
          <a:off x="10202040" y="885015"/>
          <a:ext cx="3303167" cy="1127471"/>
        </a:xfrm>
        <a:prstGeom prst="roundRect">
          <a:avLst>
            <a:gd name="adj" fmla="val 10000"/>
          </a:avLst>
        </a:prstGeom>
        <a:solidFill>
          <a:srgbClr val="C1E1A0"/>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accent6">
                  <a:lumMod val="50000"/>
                </a:schemeClr>
              </a:solidFill>
              <a:latin typeface="Calibri" panose="020F0502020204030204" pitchFamily="34" charset="0"/>
              <a:cs typeface="Calibri" panose="020F0502020204030204" pitchFamily="34" charset="0"/>
            </a:rPr>
            <a:t>Outcome Data</a:t>
          </a:r>
        </a:p>
      </dsp:txBody>
      <dsp:txXfrm>
        <a:off x="10235062" y="918037"/>
        <a:ext cx="3237123" cy="10614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1D662-0CE9-B64D-83D8-EF665A6F7A51}">
      <dsp:nvSpPr>
        <dsp:cNvPr id="0" name=""/>
        <dsp:cNvSpPr/>
      </dsp:nvSpPr>
      <dsp:spPr>
        <a:xfrm rot="16200000">
          <a:off x="-1645024" y="1645141"/>
          <a:ext cx="6011838" cy="272155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accent4">
                  <a:lumMod val="50000"/>
                </a:schemeClr>
              </a:solidFill>
              <a:latin typeface="+mn-lt"/>
              <a:cs typeface="Hind Vadodara" panose="020B0604020202020204" charset="0"/>
            </a:rPr>
            <a:t>1. Identify the RIGHT data</a:t>
          </a:r>
        </a:p>
        <a:p>
          <a:pPr marL="228600" lvl="1" indent="-228600" algn="l" defTabSz="1066800">
            <a:lnSpc>
              <a:spcPct val="90000"/>
            </a:lnSpc>
            <a:spcBef>
              <a:spcPct val="0"/>
            </a:spcBef>
            <a:spcAft>
              <a:spcPct val="15000"/>
            </a:spcAft>
            <a:buChar char="•"/>
          </a:pPr>
          <a:r>
            <a:rPr lang="en-US" sz="2400" u="sng" kern="1200" dirty="0">
              <a:latin typeface="+mn-lt"/>
            </a:rPr>
            <a:t>Outcome</a:t>
          </a:r>
          <a:r>
            <a:rPr lang="en-US" sz="2400" kern="1200" dirty="0">
              <a:latin typeface="+mn-lt"/>
            </a:rPr>
            <a:t> data tied to goals</a:t>
          </a:r>
        </a:p>
        <a:p>
          <a:pPr marL="228600" lvl="1" indent="-228600" algn="l" defTabSz="1066800">
            <a:lnSpc>
              <a:spcPct val="90000"/>
            </a:lnSpc>
            <a:spcBef>
              <a:spcPct val="0"/>
            </a:spcBef>
            <a:spcAft>
              <a:spcPct val="15000"/>
            </a:spcAft>
            <a:buChar char="•"/>
          </a:pPr>
          <a:r>
            <a:rPr lang="en-US" sz="2400" u="sng" kern="1200" dirty="0">
              <a:latin typeface="+mn-lt"/>
            </a:rPr>
            <a:t>Fidelity</a:t>
          </a:r>
          <a:r>
            <a:rPr lang="en-US" sz="2400" kern="1200" dirty="0">
              <a:latin typeface="+mn-lt"/>
            </a:rPr>
            <a:t> data tied to evaluation plan</a:t>
          </a:r>
        </a:p>
      </dsp:txBody>
      <dsp:txXfrm rot="5400000">
        <a:off x="117" y="1202368"/>
        <a:ext cx="2721555" cy="3607102"/>
      </dsp:txXfrm>
    </dsp:sp>
    <dsp:sp modelId="{95A1AAE3-B487-AD4F-B2F3-95E009D11518}">
      <dsp:nvSpPr>
        <dsp:cNvPr id="0" name=""/>
        <dsp:cNvSpPr/>
      </dsp:nvSpPr>
      <dsp:spPr>
        <a:xfrm rot="16200000">
          <a:off x="1280647" y="1645141"/>
          <a:ext cx="6011838" cy="272155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accent4">
                  <a:lumMod val="50000"/>
                </a:schemeClr>
              </a:solidFill>
              <a:latin typeface="+mn-lt"/>
            </a:rPr>
            <a:t>2. Assess data integrity</a:t>
          </a:r>
        </a:p>
        <a:p>
          <a:pPr marL="228600" lvl="1" indent="-228600" algn="l" defTabSz="1066800">
            <a:lnSpc>
              <a:spcPct val="90000"/>
            </a:lnSpc>
            <a:spcBef>
              <a:spcPct val="0"/>
            </a:spcBef>
            <a:spcAft>
              <a:spcPct val="15000"/>
            </a:spcAft>
            <a:buChar char="•"/>
          </a:pPr>
          <a:r>
            <a:rPr lang="en-US" sz="2400" kern="1200" dirty="0">
              <a:latin typeface="+mn-lt"/>
            </a:rPr>
            <a:t>Consider staff training &amp; buy-in, systems, response rates</a:t>
          </a:r>
        </a:p>
      </dsp:txBody>
      <dsp:txXfrm rot="5400000">
        <a:off x="2925788" y="1202368"/>
        <a:ext cx="2721555" cy="3607102"/>
      </dsp:txXfrm>
    </dsp:sp>
    <dsp:sp modelId="{D5BD51B8-4B02-7941-9BFF-319E0E9B1EB5}">
      <dsp:nvSpPr>
        <dsp:cNvPr id="0" name=""/>
        <dsp:cNvSpPr/>
      </dsp:nvSpPr>
      <dsp:spPr>
        <a:xfrm rot="16200000">
          <a:off x="4206319" y="1645141"/>
          <a:ext cx="6011838" cy="272155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accent4">
                  <a:lumMod val="50000"/>
                </a:schemeClr>
              </a:solidFill>
              <a:latin typeface="+mn-lt"/>
            </a:rPr>
            <a:t>3. Identify the RIGHT people</a:t>
          </a:r>
        </a:p>
        <a:p>
          <a:pPr marL="228600" lvl="1" indent="-228600" algn="l" defTabSz="1022350" rtl="0">
            <a:lnSpc>
              <a:spcPct val="90000"/>
            </a:lnSpc>
            <a:spcBef>
              <a:spcPct val="0"/>
            </a:spcBef>
            <a:spcAft>
              <a:spcPct val="15000"/>
            </a:spcAft>
            <a:buChar char="•"/>
          </a:pPr>
          <a:r>
            <a:rPr lang="en-US" sz="2300" kern="1200" dirty="0">
              <a:latin typeface="+mn-lt"/>
            </a:rPr>
            <a:t>Who needs to see these data to inform decisions? (e.g., PBIS team, grade level teams, family groups, other committees?)</a:t>
          </a:r>
        </a:p>
      </dsp:txBody>
      <dsp:txXfrm rot="5400000">
        <a:off x="5851460" y="1202368"/>
        <a:ext cx="2721555" cy="3607102"/>
      </dsp:txXfrm>
    </dsp:sp>
    <dsp:sp modelId="{8F318A4E-E3E8-6E48-B1BC-EE1B598A3002}">
      <dsp:nvSpPr>
        <dsp:cNvPr id="0" name=""/>
        <dsp:cNvSpPr/>
      </dsp:nvSpPr>
      <dsp:spPr>
        <a:xfrm rot="16200000">
          <a:off x="7305803" y="1471329"/>
          <a:ext cx="6011838" cy="3069179"/>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accent4">
                  <a:lumMod val="50000"/>
                </a:schemeClr>
              </a:solidFill>
              <a:latin typeface="+mn-lt"/>
            </a:rPr>
            <a:t>4. Identify the RIGHT time &amp; format</a:t>
          </a:r>
        </a:p>
        <a:p>
          <a:pPr marL="228600" lvl="1" indent="-228600" algn="l" defTabSz="1022350">
            <a:lnSpc>
              <a:spcPct val="90000"/>
            </a:lnSpc>
            <a:spcBef>
              <a:spcPct val="0"/>
            </a:spcBef>
            <a:spcAft>
              <a:spcPct val="15000"/>
            </a:spcAft>
            <a:buChar char="•"/>
          </a:pPr>
          <a:r>
            <a:rPr lang="en-US" sz="2300" kern="1200" dirty="0">
              <a:latin typeface="+mn-lt"/>
            </a:rPr>
            <a:t>When/how often should these data be reviewed to inform decisions?</a:t>
          </a:r>
        </a:p>
        <a:p>
          <a:pPr marL="228600" lvl="1" indent="-228600" algn="l" defTabSz="1022350">
            <a:lnSpc>
              <a:spcPct val="90000"/>
            </a:lnSpc>
            <a:spcBef>
              <a:spcPct val="0"/>
            </a:spcBef>
            <a:spcAft>
              <a:spcPct val="15000"/>
            </a:spcAft>
            <a:buChar char="•"/>
          </a:pPr>
          <a:r>
            <a:rPr lang="en-US" sz="2300" kern="1200" dirty="0">
              <a:latin typeface="+mn-lt"/>
            </a:rPr>
            <a:t>What format will facilitate decision making?</a:t>
          </a:r>
        </a:p>
      </dsp:txBody>
      <dsp:txXfrm rot="5400000">
        <a:off x="8777132" y="1202368"/>
        <a:ext cx="3069179" cy="3607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08552-5AA8-E444-A162-A77AE997A808}">
      <dsp:nvSpPr>
        <dsp:cNvPr id="0" name=""/>
        <dsp:cNvSpPr/>
      </dsp:nvSpPr>
      <dsp:spPr>
        <a:xfrm rot="16200000">
          <a:off x="-1559439" y="1564060"/>
          <a:ext cx="6033246" cy="290512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cs typeface="Hind Vadodara" panose="020B0604020202020204" charset="0"/>
            </a:rPr>
            <a:t>1. Identify the RIGHT data</a:t>
          </a:r>
        </a:p>
        <a:p>
          <a:pPr marL="228600" lvl="1" indent="-228600" algn="l" defTabSz="977900">
            <a:lnSpc>
              <a:spcPct val="90000"/>
            </a:lnSpc>
            <a:spcBef>
              <a:spcPct val="0"/>
            </a:spcBef>
            <a:spcAft>
              <a:spcPct val="15000"/>
            </a:spcAft>
            <a:buChar char="•"/>
          </a:pPr>
          <a:r>
            <a:rPr lang="en-US" sz="2200" kern="1200" dirty="0">
              <a:latin typeface="+mn-lt"/>
            </a:rPr>
            <a:t>Office discipline referrals</a:t>
          </a:r>
        </a:p>
      </dsp:txBody>
      <dsp:txXfrm rot="5400000">
        <a:off x="4621" y="1206649"/>
        <a:ext cx="2905125" cy="3619948"/>
      </dsp:txXfrm>
    </dsp:sp>
    <dsp:sp modelId="{DF9616CE-8524-F340-AFA1-124735DB1451}">
      <dsp:nvSpPr>
        <dsp:cNvPr id="0" name=""/>
        <dsp:cNvSpPr/>
      </dsp:nvSpPr>
      <dsp:spPr>
        <a:xfrm rot="16200000">
          <a:off x="1517872" y="1609758"/>
          <a:ext cx="6033246" cy="2813729"/>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2. Assess data integrity</a:t>
          </a:r>
        </a:p>
        <a:p>
          <a:pPr marL="228600" lvl="1" indent="-228600" algn="l" defTabSz="933450">
            <a:lnSpc>
              <a:spcPct val="90000"/>
            </a:lnSpc>
            <a:spcBef>
              <a:spcPct val="0"/>
            </a:spcBef>
            <a:spcAft>
              <a:spcPct val="15000"/>
            </a:spcAft>
            <a:buChar char="•"/>
          </a:pPr>
          <a:r>
            <a:rPr lang="en-US" sz="2100" kern="1200" dirty="0"/>
            <a:t>Staff trained and coached on completing ODR forms and following discipline procedures</a:t>
          </a:r>
        </a:p>
        <a:p>
          <a:pPr marL="228600" lvl="1" indent="-228600" algn="l" defTabSz="933450">
            <a:lnSpc>
              <a:spcPct val="90000"/>
            </a:lnSpc>
            <a:spcBef>
              <a:spcPct val="0"/>
            </a:spcBef>
            <a:spcAft>
              <a:spcPct val="15000"/>
            </a:spcAft>
            <a:buChar char="•"/>
          </a:pPr>
          <a:r>
            <a:rPr lang="en-US" sz="2100" kern="1200" dirty="0"/>
            <a:t>Data shown to whole staff to determine if it matches their perceptions</a:t>
          </a:r>
        </a:p>
      </dsp:txBody>
      <dsp:txXfrm rot="5400000">
        <a:off x="3127630" y="1206649"/>
        <a:ext cx="2813729" cy="3619948"/>
      </dsp:txXfrm>
    </dsp:sp>
    <dsp:sp modelId="{A5365078-2C91-0F40-84DD-4E1E4795CF5A}">
      <dsp:nvSpPr>
        <dsp:cNvPr id="0" name=""/>
        <dsp:cNvSpPr/>
      </dsp:nvSpPr>
      <dsp:spPr>
        <a:xfrm rot="16200000">
          <a:off x="4595184" y="1564060"/>
          <a:ext cx="6033246" cy="290512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3. Identify the RIGHT people</a:t>
          </a:r>
        </a:p>
        <a:p>
          <a:pPr marL="228600" lvl="1" indent="-228600" algn="l" defTabSz="977900" rtl="0">
            <a:lnSpc>
              <a:spcPct val="90000"/>
            </a:lnSpc>
            <a:spcBef>
              <a:spcPct val="0"/>
            </a:spcBef>
            <a:spcAft>
              <a:spcPct val="15000"/>
            </a:spcAft>
            <a:buChar char="•"/>
          </a:pPr>
          <a:r>
            <a:rPr lang="en-US" sz="2200" kern="1200" dirty="0">
              <a:latin typeface="+mn-lt"/>
            </a:rPr>
            <a:t>PBIS</a:t>
          </a:r>
          <a:r>
            <a:rPr lang="en-US" sz="2200" kern="1200" baseline="0" dirty="0">
              <a:latin typeface="+mn-lt"/>
            </a:rPr>
            <a:t> Leadership Team</a:t>
          </a:r>
          <a:endParaRPr lang="en-US" sz="2200" kern="1200" dirty="0">
            <a:latin typeface="+mn-lt"/>
          </a:endParaRPr>
        </a:p>
      </dsp:txBody>
      <dsp:txXfrm rot="5400000">
        <a:off x="6159244" y="1206649"/>
        <a:ext cx="2905125" cy="3619948"/>
      </dsp:txXfrm>
    </dsp:sp>
    <dsp:sp modelId="{61015FBD-3AF4-864C-BC22-0122486CDF9B}">
      <dsp:nvSpPr>
        <dsp:cNvPr id="0" name=""/>
        <dsp:cNvSpPr/>
      </dsp:nvSpPr>
      <dsp:spPr>
        <a:xfrm rot="16200000">
          <a:off x="7718193" y="1564060"/>
          <a:ext cx="6033246" cy="290512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4">
                  <a:lumMod val="50000"/>
                </a:schemeClr>
              </a:solidFill>
              <a:latin typeface="+mn-lt"/>
            </a:rPr>
            <a:t>4. Identify the RIGHT time &amp; format</a:t>
          </a:r>
        </a:p>
        <a:p>
          <a:pPr marL="228600" lvl="1" indent="-228600" algn="l" defTabSz="977900">
            <a:lnSpc>
              <a:spcPct val="90000"/>
            </a:lnSpc>
            <a:spcBef>
              <a:spcPct val="0"/>
            </a:spcBef>
            <a:spcAft>
              <a:spcPct val="15000"/>
            </a:spcAft>
            <a:buChar char="•"/>
          </a:pPr>
          <a:r>
            <a:rPr lang="en-US" sz="2200" kern="1200" dirty="0">
              <a:latin typeface="+mn-lt"/>
            </a:rPr>
            <a:t>Team’s data analyst provides monthly report  at meeting</a:t>
          </a:r>
        </a:p>
        <a:p>
          <a:pPr marL="228600" lvl="1" indent="-228600" algn="l" defTabSz="977900">
            <a:lnSpc>
              <a:spcPct val="90000"/>
            </a:lnSpc>
            <a:spcBef>
              <a:spcPct val="0"/>
            </a:spcBef>
            <a:spcAft>
              <a:spcPct val="15000"/>
            </a:spcAft>
            <a:buChar char="•"/>
          </a:pPr>
          <a:r>
            <a:rPr lang="en-US" sz="2200" kern="1200" dirty="0">
              <a:latin typeface="+mn-lt"/>
            </a:rPr>
            <a:t>Core SWIS reports reviewed </a:t>
          </a:r>
          <a:r>
            <a:rPr lang="en-US" sz="2200" kern="1200" baseline="0" dirty="0">
              <a:latin typeface="+mn-lt"/>
            </a:rPr>
            <a:t>each month and compared to previous years</a:t>
          </a:r>
          <a:endParaRPr lang="en-US" sz="2200" kern="1200" dirty="0">
            <a:latin typeface="+mn-lt"/>
          </a:endParaRPr>
        </a:p>
      </dsp:txBody>
      <dsp:txXfrm rot="5400000">
        <a:off x="9282253" y="1206649"/>
        <a:ext cx="2905125" cy="3619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D6CB3-63AC-2440-8C44-F1207F4FBED0}">
      <dsp:nvSpPr>
        <dsp:cNvPr id="0" name=""/>
        <dsp:cNvSpPr/>
      </dsp:nvSpPr>
      <dsp:spPr>
        <a:xfrm>
          <a:off x="1430667" y="1602027"/>
          <a:ext cx="4031666" cy="3902923"/>
        </a:xfrm>
        <a:prstGeom prst="rightArrow">
          <a:avLst>
            <a:gd name="adj1" fmla="val 70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Student</a:t>
          </a:r>
          <a:r>
            <a:rPr lang="en-US" sz="2800" kern="1200" baseline="0" dirty="0"/>
            <a:t> Behavior Data System Established</a:t>
          </a:r>
          <a:endParaRPr lang="en-US" sz="2800" kern="1200" dirty="0"/>
        </a:p>
      </dsp:txBody>
      <dsp:txXfrm>
        <a:off x="2438583" y="2187465"/>
        <a:ext cx="1965437" cy="2732047"/>
      </dsp:txXfrm>
    </dsp:sp>
    <dsp:sp modelId="{F7F17A39-35D1-984F-94FC-F8E5CC9273FA}">
      <dsp:nvSpPr>
        <dsp:cNvPr id="0" name=""/>
        <dsp:cNvSpPr/>
      </dsp:nvSpPr>
      <dsp:spPr>
        <a:xfrm>
          <a:off x="3057" y="2365646"/>
          <a:ext cx="2421942" cy="2375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September</a:t>
          </a:r>
        </a:p>
      </dsp:txBody>
      <dsp:txXfrm>
        <a:off x="357742" y="2713557"/>
        <a:ext cx="1712572" cy="1679863"/>
      </dsp:txXfrm>
    </dsp:sp>
    <dsp:sp modelId="{E3F491DE-E6F6-8148-B855-A96EA6CB78EE}">
      <dsp:nvSpPr>
        <dsp:cNvPr id="0" name=""/>
        <dsp:cNvSpPr/>
      </dsp:nvSpPr>
      <dsp:spPr>
        <a:xfrm>
          <a:off x="6133816" y="1602027"/>
          <a:ext cx="5444106" cy="3902923"/>
        </a:xfrm>
        <a:prstGeom prst="rightArrow">
          <a:avLst>
            <a:gd name="adj1" fmla="val 70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ODR data for the year  shared at a PBIS Leadership meeting for the first time all year</a:t>
          </a:r>
        </a:p>
      </dsp:txBody>
      <dsp:txXfrm>
        <a:off x="7494842" y="2187465"/>
        <a:ext cx="2717056" cy="2732047"/>
      </dsp:txXfrm>
    </dsp:sp>
    <dsp:sp modelId="{CD1F69C6-F7CD-E64E-8A90-7B5AB55E2F3A}">
      <dsp:nvSpPr>
        <dsp:cNvPr id="0" name=""/>
        <dsp:cNvSpPr/>
      </dsp:nvSpPr>
      <dsp:spPr>
        <a:xfrm>
          <a:off x="5313918" y="2501659"/>
          <a:ext cx="2232472" cy="2232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June</a:t>
          </a:r>
        </a:p>
      </dsp:txBody>
      <dsp:txXfrm>
        <a:off x="5640856" y="2828597"/>
        <a:ext cx="1578596" cy="1578596"/>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B323A-9CA0-7441-9A81-A44702CB6F43}"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1A42C-C6D2-B44B-A9F2-5BD3C88B34C8}" type="slidenum">
              <a:rPr lang="en-US" smtClean="0"/>
              <a:t>‹#›</a:t>
            </a:fld>
            <a:endParaRPr lang="en-US"/>
          </a:p>
        </p:txBody>
      </p:sp>
    </p:spTree>
    <p:extLst>
      <p:ext uri="{BB962C8B-B14F-4D97-AF65-F5344CB8AC3E}">
        <p14:creationId xmlns:p14="http://schemas.microsoft.com/office/powerpoint/2010/main" val="397963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ebacademy.edc.org/upcoming-ev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bis.org/video/four-tips-for-sustaining-pbi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sebacademy.edc.org/classroom-support-systems-brief" TargetMode="External"/><Relationship Id="rId3" Type="http://schemas.openxmlformats.org/officeDocument/2006/relationships/hyperlink" Target="https://sebacademy.edc.org/start-why-how-put-purpose-back-your-work" TargetMode="External"/><Relationship Id="rId7" Type="http://schemas.openxmlformats.org/officeDocument/2006/relationships/hyperlink" Target="https://sebacademy.edc.org/supportive-environments-create-classroom-communit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sebacademy.edc.org/supporting-and-responding-students-social-emotional-and-behavioral-needs-classrooms" TargetMode="External"/><Relationship Id="rId5" Type="http://schemas.openxmlformats.org/officeDocument/2006/relationships/hyperlink" Target="https://sebacademy.edc.org/evaluation-schedule" TargetMode="External"/><Relationship Id="rId4" Type="http://schemas.openxmlformats.org/officeDocument/2006/relationships/hyperlink" Target="https://sebacademy.edc.org/developing-data-routines-activity" TargetMode="External"/><Relationship Id="rId9" Type="http://schemas.openxmlformats.org/officeDocument/2006/relationships/hyperlink" Target="https://sebacademy.edc.org/classroom-management-observation-tool-cmot"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youtu.be/1xdHZw5_sMw?si=NScz3u2Txdvk1oA4&amp;t=50"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nepbis.org/wp-content/uploads/2020/06/CMOT-5.1.20.pdf"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8" Type="http://schemas.openxmlformats.org/officeDocument/2006/relationships/hyperlink" Target="https://sebacademy.edc.org/classroom-support-systems-brief" TargetMode="External"/><Relationship Id="rId3" Type="http://schemas.openxmlformats.org/officeDocument/2006/relationships/hyperlink" Target="https://sebacademy.edc.org/start-why-how-put-purpose-back-your-work" TargetMode="External"/><Relationship Id="rId7" Type="http://schemas.openxmlformats.org/officeDocument/2006/relationships/hyperlink" Target="https://sebacademy.edc.org/supportive-environments-create-classroom-community" TargetMode="External"/><Relationship Id="rId2" Type="http://schemas.openxmlformats.org/officeDocument/2006/relationships/slide" Target="../slides/slide99.xml"/><Relationship Id="rId1" Type="http://schemas.openxmlformats.org/officeDocument/2006/relationships/notesMaster" Target="../notesMasters/notesMaster1.xml"/><Relationship Id="rId6" Type="http://schemas.openxmlformats.org/officeDocument/2006/relationships/hyperlink" Target="https://sebacademy.edc.org/supporting-and-responding-students-social-emotional-and-behavioral-needs-classrooms" TargetMode="External"/><Relationship Id="rId5" Type="http://schemas.openxmlformats.org/officeDocument/2006/relationships/hyperlink" Target="https://sebacademy.edc.org/evaluation-schedule" TargetMode="External"/><Relationship Id="rId4" Type="http://schemas.openxmlformats.org/officeDocument/2006/relationships/hyperlink" Target="https://sebacademy.edc.org/developing-data-routines-activity" TargetMode="External"/><Relationship Id="rId9" Type="http://schemas.openxmlformats.org/officeDocument/2006/relationships/hyperlink" Target="https://sebacademy.edc.org/classroom-management-observation-tool-cmot" TargetMode="Externa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go.edc.org/Cohort-9A-Evaluation"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43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A791">
                    <a:lumMod val="40000"/>
                    <a:lumOff val="60000"/>
                  </a:srgbClr>
                </a:solidFill>
                <a:effectLst/>
                <a:uLnTx/>
                <a:uFillTx/>
                <a:latin typeface="Arial"/>
                <a:ea typeface="+mn-ea"/>
                <a:cs typeface="+mn-cs"/>
                <a:hlinkClick r:id="rId3"/>
              </a:rPr>
              <a:t>https://sebacademy.edc.org/upcoming-events</a:t>
            </a:r>
            <a:r>
              <a:rPr kumimoji="0" lang="en-US" sz="1400" b="0" i="0" u="none" strike="noStrike" kern="1200" cap="none" spc="0" normalizeH="0" baseline="0" noProof="0" dirty="0">
                <a:ln>
                  <a:noFill/>
                </a:ln>
                <a:solidFill>
                  <a:srgbClr val="00A791">
                    <a:lumMod val="40000"/>
                    <a:lumOff val="60000"/>
                  </a:srgb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Put the 24-25 Learning opportunities doc in the Chat or send by email.  All of the PBIS dates for the cohort plus extra learning opportunities are in that doc.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A791">
                  <a:lumMod val="40000"/>
                  <a:lumOff val="60000"/>
                </a:srgbClr>
              </a:solidFill>
              <a:effectLst/>
              <a:uLnTx/>
              <a:uFillTx/>
              <a:latin typeface="Arial"/>
              <a:ea typeface="+mn-ea"/>
              <a:cs typeface="+mn-cs"/>
            </a:endParaRPr>
          </a:p>
          <a:p>
            <a:endParaRPr lang="en-US" sz="1800" baseline="-25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2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1A42C-C6D2-B44B-A9F2-5BD3C88B34C8}" type="slidenum">
              <a:rPr lang="en-US" smtClean="0"/>
              <a:t>14</a:t>
            </a:fld>
            <a:endParaRPr lang="en-US"/>
          </a:p>
        </p:txBody>
      </p:sp>
    </p:spTree>
    <p:extLst>
      <p:ext uri="{BB962C8B-B14F-4D97-AF65-F5344CB8AC3E}">
        <p14:creationId xmlns:p14="http://schemas.microsoft.com/office/powerpoint/2010/main" val="17139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This is review </a:t>
            </a:r>
            <a:r>
              <a:rPr lang="en-US" dirty="0" err="1"/>
              <a:t>contnent</a:t>
            </a:r>
            <a:r>
              <a:rPr lang="en-US" dirty="0"/>
              <a:t> please be brief</a:t>
            </a:r>
          </a:p>
        </p:txBody>
      </p:sp>
    </p:spTree>
    <p:extLst>
      <p:ext uri="{BB962C8B-B14F-4D97-AF65-F5344CB8AC3E}">
        <p14:creationId xmlns:p14="http://schemas.microsoft.com/office/powerpoint/2010/main" val="98658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Play this entire 4.41-minute video as a set up for the slides to come.   (Be sure you shared your Sound when you shared your screen)</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https://www.pbis.org/video/four-tips-for-sustaining-pbis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25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Emphasise</a:t>
            </a:r>
            <a:r>
              <a:rPr lang="en-US" dirty="0"/>
              <a:t> the 4 ideas from the video</a:t>
            </a:r>
          </a:p>
          <a:p>
            <a:endParaRPr lang="en-US" dirty="0"/>
          </a:p>
          <a:p>
            <a:r>
              <a:rPr lang="en-US" dirty="0"/>
              <a:t>1 – Keep a strong team (next slide)</a:t>
            </a:r>
          </a:p>
          <a:p>
            <a:r>
              <a:rPr lang="en-US" dirty="0"/>
              <a:t>2 – Use TFI data to improve systems  (we will do this at the November training) </a:t>
            </a:r>
          </a:p>
          <a:p>
            <a:r>
              <a:rPr lang="en-US" dirty="0"/>
              <a:t>3 – Use your school discipline data – slide to come with all data mentioned…good for goal planning</a:t>
            </a:r>
          </a:p>
          <a:p>
            <a:r>
              <a:rPr lang="en-US" dirty="0"/>
              <a:t>4 – Implement PBIS in the Classroom (Nov Training)</a:t>
            </a:r>
          </a:p>
        </p:txBody>
      </p:sp>
    </p:spTree>
    <p:extLst>
      <p:ext uri="{BB962C8B-B14F-4D97-AF65-F5344CB8AC3E}">
        <p14:creationId xmlns:p14="http://schemas.microsoft.com/office/powerpoint/2010/main" val="401935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TRAINER NOTE: This is review contnent please be brief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https://sebacademy.edc.org/team-meeting-foundations-checklist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6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709c4a21f7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709c4a21f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TRAINER NOTE: Keep this brief, this is review content</a:t>
            </a:r>
          </a:p>
        </p:txBody>
      </p:sp>
    </p:spTree>
    <p:extLst>
      <p:ext uri="{BB962C8B-B14F-4D97-AF65-F5344CB8AC3E}">
        <p14:creationId xmlns:p14="http://schemas.microsoft.com/office/powerpoint/2010/main" val="367970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endParaRPr lang="en-US" dirty="0"/>
          </a:p>
          <a:p>
            <a:endParaRPr lang="en-US" dirty="0"/>
          </a:p>
          <a:p>
            <a:r>
              <a:rPr lang="en-US" dirty="0"/>
              <a:t>Advanced Action Plan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Tree>
    <p:extLst>
      <p:ext uri="{BB962C8B-B14F-4D97-AF65-F5344CB8AC3E}">
        <p14:creationId xmlns:p14="http://schemas.microsoft.com/office/powerpoint/2010/main" val="29865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Ask Coaches to download this Action Plan for use this year.   Will be reviewed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13763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Stakeholder Input Surveys (new on PBIS apps) in October.</a:t>
            </a:r>
          </a:p>
          <a:p>
            <a:endParaRPr lang="en-US" dirty="0"/>
          </a:p>
          <a:p>
            <a:r>
              <a:rPr lang="en-US" dirty="0"/>
              <a:t>Teams should consider these factors when setting goals for this year.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992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C815DC9-AE46-024B-9D9C-C031869FF504}" type="slidenum">
              <a:rPr lang="en-US" smtClean="0"/>
              <a:pPr>
                <a:defRPr/>
              </a:pPr>
              <a:t>24</a:t>
            </a:fld>
            <a:endParaRPr lang="en-US"/>
          </a:p>
        </p:txBody>
      </p:sp>
    </p:spTree>
    <p:extLst>
      <p:ext uri="{BB962C8B-B14F-4D97-AF65-F5344CB8AC3E}">
        <p14:creationId xmlns:p14="http://schemas.microsoft.com/office/powerpoint/2010/main" val="736679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815DC9-AE46-024B-9D9C-C031869FF504}" type="slidenum">
              <a:rPr lang="en-US" smtClean="0"/>
              <a:pPr>
                <a:defRPr/>
              </a:pPr>
              <a:t>25</a:t>
            </a:fld>
            <a:endParaRPr lang="en-US"/>
          </a:p>
        </p:txBody>
      </p:sp>
    </p:spTree>
    <p:extLst>
      <p:ext uri="{BB962C8B-B14F-4D97-AF65-F5344CB8AC3E}">
        <p14:creationId xmlns:p14="http://schemas.microsoft.com/office/powerpoint/2010/main" val="2802066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E9A522-274E-844E-8AB9-DE74A71CC10D}" type="slidenum">
              <a:rPr lang="en-US" smtClean="0"/>
              <a:t>26</a:t>
            </a:fld>
            <a:endParaRPr lang="en-US"/>
          </a:p>
        </p:txBody>
      </p:sp>
    </p:spTree>
    <p:extLst>
      <p:ext uri="{BB962C8B-B14F-4D97-AF65-F5344CB8AC3E}">
        <p14:creationId xmlns:p14="http://schemas.microsoft.com/office/powerpoint/2010/main" val="2556803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E9A522-274E-844E-8AB9-DE74A71CC10D}" type="slidenum">
              <a:rPr lang="en-US" smtClean="0"/>
              <a:t>27</a:t>
            </a:fld>
            <a:endParaRPr lang="en-US"/>
          </a:p>
        </p:txBody>
      </p:sp>
    </p:spTree>
    <p:extLst>
      <p:ext uri="{BB962C8B-B14F-4D97-AF65-F5344CB8AC3E}">
        <p14:creationId xmlns:p14="http://schemas.microsoft.com/office/powerpoint/2010/main" val="2417868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992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dirty="0"/>
              <a:t>Have them begin to think about their Goals for This year.  They should come to the Oct team training prepared to identify goals and the data sources they will use to measure the goal. </a:t>
            </a:r>
          </a:p>
          <a:p>
            <a:endParaRPr lang="en-US" sz="2800" b="0" dirty="0"/>
          </a:p>
          <a:p>
            <a:r>
              <a:rPr lang="en-US" sz="2800" b="0" dirty="0"/>
              <a:t>This will be an October team activity.  Coaches should start to think about these based upon last years goals, the TFI, and other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653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62828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https://docs.google.com/forms/d/e/1FAIpQLSf-la8kZA-l6ZXIR48DsDhimdXqFAX2d8Cw6xIXio0UxScqvw/viewform </a:t>
            </a:r>
          </a:p>
          <a:p>
            <a:pPr marL="158750" indent="0">
              <a:buNone/>
            </a:pPr>
            <a:endParaRPr lang="en-US" dirty="0"/>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7096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CE051-318D-4944-9A52-CE899A92E54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10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11/4/2024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mn-cs"/>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mn-cs"/>
              </a:rPr>
              <a:t>PBIS Leadership Forum October 2018</a:t>
            </a:r>
          </a:p>
        </p:txBody>
      </p:sp>
      <p:sp>
        <p:nvSpPr>
          <p:cNvPr id="7" name="Footer Placeholder 6"/>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mn-cs"/>
            </a:endParaRPr>
          </a:p>
        </p:txBody>
      </p:sp>
    </p:spTree>
    <p:extLst>
      <p:ext uri="{BB962C8B-B14F-4D97-AF65-F5344CB8AC3E}">
        <p14:creationId xmlns:p14="http://schemas.microsoft.com/office/powerpoint/2010/main" val="671258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972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438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DCD7C9-78FF-C84C-A533-25EA0BACB71D}" type="slidenum">
              <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endParaRPr>
          </a:p>
        </p:txBody>
      </p:sp>
    </p:spTree>
    <p:extLst>
      <p:ext uri="{BB962C8B-B14F-4D97-AF65-F5344CB8AC3E}">
        <p14:creationId xmlns:p14="http://schemas.microsoft.com/office/powerpoint/2010/main" val="3292835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91B11B8-3610-4FF8-93BA-DFC88B12CA84}"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8307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738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591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742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425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048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864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238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481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381000" y="685800"/>
            <a:ext cx="6096000" cy="3429000"/>
          </a:xfrm>
          <a:ln/>
        </p:spPr>
      </p:sp>
      <p:sp>
        <p:nvSpPr>
          <p:cNvPr id="181251"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a:p>
            <a:endParaRPr lang="en-US" dirty="0">
              <a:latin typeface="Arial" pitchFamily="-83" charset="0"/>
              <a:ea typeface="ＭＳ Ｐゴシック" pitchFamily="-108" charset="-128"/>
              <a:cs typeface="ＭＳ Ｐゴシック" pitchFamily="-108" charset="-128"/>
            </a:endParaRPr>
          </a:p>
          <a:p>
            <a:r>
              <a:rPr lang="en-US" dirty="0">
                <a:latin typeface="Arial" pitchFamily="-83" charset="0"/>
                <a:ea typeface="ＭＳ Ｐゴシック" pitchFamily="-108" charset="-128"/>
                <a:cs typeface="ＭＳ Ｐゴシック" pitchFamily="-108" charset="-128"/>
              </a:rPr>
              <a:t>Evaluation Schedule template: https://</a:t>
            </a:r>
            <a:r>
              <a:rPr lang="en-US" dirty="0" err="1">
                <a:latin typeface="Arial" pitchFamily="-83" charset="0"/>
                <a:ea typeface="ＭＳ Ｐゴシック" pitchFamily="-108" charset="-128"/>
                <a:cs typeface="ＭＳ Ｐゴシック" pitchFamily="-108" charset="-128"/>
              </a:rPr>
              <a:t>nepbis.org</a:t>
            </a:r>
            <a:r>
              <a:rPr lang="en-US" dirty="0">
                <a:latin typeface="Arial" pitchFamily="-83" charset="0"/>
                <a:ea typeface="ＭＳ Ｐゴシック" pitchFamily="-108" charset="-128"/>
                <a:cs typeface="ＭＳ Ｐゴシック" pitchFamily="-108" charset="-128"/>
              </a:rPr>
              <a:t>/tier-1-workbook-and-supplemental-materials/</a:t>
            </a: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44</a:t>
            </a:fld>
            <a:endParaRPr lang="en-US"/>
          </a:p>
        </p:txBody>
      </p:sp>
    </p:spTree>
    <p:extLst>
      <p:ext uri="{BB962C8B-B14F-4D97-AF65-F5344CB8AC3E}">
        <p14:creationId xmlns:p14="http://schemas.microsoft.com/office/powerpoint/2010/main" val="2824704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effectLst/>
                <a:latin typeface="Calibri" panose="020F0502020204030204" pitchFamily="34" charset="0"/>
                <a:ea typeface="Calibri" panose="020F0502020204030204" pitchFamily="34" charset="0"/>
                <a:cs typeface="Times New Roman" panose="02020603050405020304" pitchFamily="18" charset="0"/>
              </a:rPr>
              <a:t>Advance Action Plan: </a:t>
            </a: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endParaRPr lang="en-US" sz="600" dirty="0"/>
          </a:p>
        </p:txBody>
      </p:sp>
      <p:sp>
        <p:nvSpPr>
          <p:cNvPr id="4" name="Slide Number Placeholder 3"/>
          <p:cNvSpPr>
            <a:spLocks noGrp="1"/>
          </p:cNvSpPr>
          <p:nvPr>
            <p:ph type="sldNum" sz="quarter" idx="5"/>
          </p:nvPr>
        </p:nvSpPr>
        <p:spPr/>
        <p:txBody>
          <a:bodyPr/>
          <a:lstStyle/>
          <a:p>
            <a:fld id="{9751A42C-C6D2-B44B-A9F2-5BD3C88B34C8}" type="slidenum">
              <a:rPr lang="en-US" smtClean="0"/>
              <a:t>45</a:t>
            </a:fld>
            <a:endParaRPr lang="en-US"/>
          </a:p>
        </p:txBody>
      </p:sp>
    </p:spTree>
    <p:extLst>
      <p:ext uri="{BB962C8B-B14F-4D97-AF65-F5344CB8AC3E}">
        <p14:creationId xmlns:p14="http://schemas.microsoft.com/office/powerpoint/2010/main" val="649839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545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330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1452225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62682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628287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acfdbddd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acfdbddd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36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7858127c9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87858127c9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34" name="Google Shape;134;g87858127c9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521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800">
              <a:solidFill>
                <a:schemeClr val="bg1"/>
              </a:solidFill>
            </a:endParaRPr>
          </a:p>
        </p:txBody>
      </p:sp>
    </p:spTree>
    <p:extLst>
      <p:ext uri="{BB962C8B-B14F-4D97-AF65-F5344CB8AC3E}">
        <p14:creationId xmlns:p14="http://schemas.microsoft.com/office/powerpoint/2010/main" val="35021479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985760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familiar resources, such as the Supporting and Responding to behavior document, which can be found on PBIS.org and provides useful tools for organizing class-wide supports.</a:t>
            </a:r>
          </a:p>
          <a:p>
            <a:r>
              <a:rPr lang="en-US" dirty="0">
                <a:cs typeface="Calibri"/>
              </a:rPr>
              <a:t>Please add this document to the chat: </a:t>
            </a:r>
            <a:r>
              <a:rPr lang="en-US" dirty="0">
                <a:hlinkClick r:id="rId3"/>
              </a:rPr>
              <a:t>https://www.pbis.org/resource/supporting-and-responding-to-behavior-evidence-based-classroom-strategies-for-teachers</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36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dirty="0">
                <a:hlinkClick r:id="rId3"/>
              </a:rPr>
              <a:t>Supporting &amp; Responding to Student Behavior</a:t>
            </a:r>
            <a:r>
              <a:rPr lang="en-US" sz="1100" dirty="0"/>
              <a:t>: https://www.pbis.org/resource/supporting-and-responding-to-behavior-evidence-based-classroom-strategies-for-teachers</a:t>
            </a:r>
            <a:endParaRPr lang="en-US" sz="1100" dirty="0">
              <a:cs typeface="Calibri"/>
            </a:endParaRPr>
          </a:p>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33836942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r>
              <a:rPr lang="en-US" sz="1100" dirty="0">
                <a:solidFill>
                  <a:schemeClr val="accent3"/>
                </a:solidFill>
                <a:latin typeface="Calibri"/>
                <a:ea typeface="ＭＳ Ｐゴシック"/>
                <a:cs typeface="Calibri"/>
              </a:rPr>
              <a:t>Help teachers ensure that their classroom is save and conducive to learning.  Have teachers with effective environments help other staff or take photos to shar. </a:t>
            </a:r>
          </a:p>
        </p:txBody>
      </p:sp>
    </p:spTree>
    <p:extLst>
      <p:ext uri="{BB962C8B-B14F-4D97-AF65-F5344CB8AC3E}">
        <p14:creationId xmlns:p14="http://schemas.microsoft.com/office/powerpoint/2010/main" val="3639453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r>
              <a:rPr lang="en-US" sz="1100" dirty="0">
                <a:solidFill>
                  <a:schemeClr val="accent3"/>
                </a:solidFill>
                <a:latin typeface="Calibri"/>
                <a:ea typeface="ＭＳ Ｐゴシック"/>
                <a:cs typeface="Calibri"/>
              </a:rPr>
              <a:t>Teachers need to take every opportunity to get to know students and their families.  Strong classroom connections help to reduce problem behaviors or avoid escalation  </a:t>
            </a:r>
          </a:p>
        </p:txBody>
      </p:sp>
    </p:spTree>
    <p:extLst>
      <p:ext uri="{BB962C8B-B14F-4D97-AF65-F5344CB8AC3E}">
        <p14:creationId xmlns:p14="http://schemas.microsoft.com/office/powerpoint/2010/main" val="27505293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r>
              <a:rPr lang="en-US" sz="1100" dirty="0">
                <a:solidFill>
                  <a:schemeClr val="accent3"/>
                </a:solidFill>
                <a:latin typeface="Calibri"/>
                <a:ea typeface="ＭＳ Ｐゴシック"/>
                <a:cs typeface="Calibri"/>
              </a:rPr>
              <a:t>Clear, predictable routines are paramount!  Routines need to be explicitly taught to students and practiced often. </a:t>
            </a:r>
          </a:p>
        </p:txBody>
      </p:sp>
    </p:spTree>
    <p:extLst>
      <p:ext uri="{BB962C8B-B14F-4D97-AF65-F5344CB8AC3E}">
        <p14:creationId xmlns:p14="http://schemas.microsoft.com/office/powerpoint/2010/main" val="1924421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65c1b289a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65c1b289a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39938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r>
              <a:rPr lang="en-US" sz="1100" dirty="0">
                <a:solidFill>
                  <a:schemeClr val="accent3"/>
                </a:solidFill>
                <a:latin typeface="Calibri"/>
                <a:ea typeface="ＭＳ Ｐゴシック"/>
                <a:cs typeface="Calibri"/>
              </a:rPr>
              <a:t>Engaging lessons with lots of student input and opportunities to respond keep students on task and engaged.  Embedding diversity into your instructional materials and differentiating for a variety of learners ensures all students can comprehend the topic and keeps it meaningful for all. </a:t>
            </a:r>
          </a:p>
        </p:txBody>
      </p:sp>
    </p:spTree>
    <p:extLst>
      <p:ext uri="{BB962C8B-B14F-4D97-AF65-F5344CB8AC3E}">
        <p14:creationId xmlns:p14="http://schemas.microsoft.com/office/powerpoint/2010/main" val="106822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rPr>
              <a:t>Start With Why: How to Put Purpose Back in Your Work</a:t>
            </a:r>
            <a:r>
              <a:rPr lang="en-US" sz="1000" dirty="0">
                <a:effectLst/>
                <a:latin typeface="+mn-lt"/>
                <a:ea typeface="Times New Roman" panose="02020603050405020304" pitchFamily="18" charset="0"/>
                <a:cs typeface="Times New Roman" panose="02020603050405020304" pitchFamily="18" charset="0"/>
              </a:rPr>
              <a:t>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3"/>
              </a:rPr>
              <a:t>https://sebacademy.edc.org/start-why-how-put-purpose-back-your-work</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4"/>
              </a:rPr>
              <a:t>Data Decision Rules Activity</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4"/>
              </a:rPr>
              <a:t>https://sebacademy.edc.org/developing-data-routines-activity</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5"/>
              </a:rPr>
              <a:t>Evaluation Plan Template</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5"/>
              </a:rPr>
              <a:t>https://sebacademy.edc.org/evaluation-schedule</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en-US" sz="1000" dirty="0">
                <a:effectLst/>
                <a:latin typeface="+mn-lt"/>
                <a:ea typeface="Calibri" panose="020F0502020204030204" pitchFamily="34" charset="0"/>
                <a:cs typeface="Times New Roman" panose="02020603050405020304" pitchFamily="18" charset="0"/>
              </a:rPr>
              <a:t>Advance Action Plan: https://sebacademy.edc.org/annual-action-plan-template-advanced</a:t>
            </a: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6"/>
              </a:rPr>
              <a:t>Supporting &amp; Responding to Student's Social, Emotional, and Behavioral Needs (Classrooms)</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6"/>
              </a:rPr>
              <a:t>https://sebacademy.edc.org/supporting-and-responding-students-social-emotional-and-behavioral-needs-classrooms</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7"/>
              </a:rPr>
              <a:t>Supportive Environments Create Classroom Community</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6"/>
              </a:rPr>
              <a:t>https://sebacademy.edc.org/supporting-and-responding-students-social-emotional-and-behavioral-needs-classrooms</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8"/>
              </a:rPr>
              <a:t>Classroom Support Systems Brief</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8"/>
              </a:rPr>
              <a:t>https://sebacademy.edc.org/classroom-support-systems-brief</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9"/>
              </a:rPr>
              <a:t>The Classroom Management Observation Tool (CMOT)</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9"/>
              </a:rPr>
              <a:t>https://sebacademy.edc.org/classroom-management-observation-tool-cmot</a:t>
            </a:r>
            <a:r>
              <a:rPr lang="en-US" sz="1000" dirty="0">
                <a:effectLst/>
                <a:latin typeface="+mn-l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en-US" sz="1000" b="0" i="0" dirty="0">
                <a:effectLst/>
                <a:latin typeface="+mn-lt"/>
              </a:rPr>
              <a:t>Self-Assessment Survey </a:t>
            </a:r>
            <a:r>
              <a:rPr lang="en-US" sz="1000" dirty="0">
                <a:latin typeface="+mn-lt"/>
              </a:rPr>
              <a:t>www.pbisapps.org/resource/self-assessment-survey</a:t>
            </a:r>
          </a:p>
          <a:p>
            <a:pPr marL="0" marR="0" lvl="0" indent="0">
              <a:lnSpc>
                <a:spcPct val="107000"/>
              </a:lnSpc>
              <a:spcBef>
                <a:spcPts val="0"/>
              </a:spcBef>
              <a:spcAft>
                <a:spcPts val="800"/>
              </a:spcAft>
              <a:buSzPts val="1000"/>
              <a:buFont typeface="Symbol" panose="05050102010706020507" pitchFamily="18" charset="2"/>
              <a:buNone/>
              <a:tabLst>
                <a:tab pos="457200" algn="l"/>
              </a:tabLst>
            </a:pPr>
            <a:endParaRPr lang="en-US"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831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30877345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70DB1-D182-B942-B0E6-506EFAEBBA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109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6937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linkClick r:id="rId3"/>
              </a:rPr>
              <a:t>https://youtu.be/1xdHZw5_sMw?si=NScz3u2Txdvk1oA4&amp;t=50</a:t>
            </a:r>
            <a:r>
              <a:rPr lang="en-US" dirty="0">
                <a:solidFill>
                  <a:schemeClr val="bg1"/>
                </a:solidFill>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F022C-9352-4178-BECB-46DB34885C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858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51971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4465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0046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39970076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27466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759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8661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defTabSz="479282" eaLnBrk="0" fontAlgn="base" hangingPunct="0">
              <a:spcBef>
                <a:spcPct val="30000"/>
              </a:spcBef>
              <a:spcAft>
                <a:spcPct val="0"/>
              </a:spcAft>
              <a:defRPr/>
            </a:pPr>
            <a:r>
              <a:rPr lang="en-US" dirty="0">
                <a:latin typeface="Arial" pitchFamily="34" charset="0"/>
              </a:rPr>
              <a:t>Studies show that in order to be successful the positives need to exceed the negatives by a ratio of more than 5 to 1. </a:t>
            </a:r>
          </a:p>
          <a:p>
            <a:pPr defTabSz="479282" eaLnBrk="0" fontAlgn="base" hangingPunct="0">
              <a:spcBef>
                <a:spcPct val="30000"/>
              </a:spcBef>
              <a:spcAft>
                <a:spcPct val="0"/>
              </a:spcAft>
              <a:defRPr/>
            </a:pPr>
            <a:r>
              <a:rPr lang="en-US" dirty="0"/>
              <a:t>If the consequence was access to technology and the behavior increased, then the access was a reinforcer.</a:t>
            </a:r>
          </a:p>
          <a:p>
            <a:pPr eaLnBrk="1" hangingPunct="1"/>
            <a:r>
              <a:rPr lang="en-US" dirty="0"/>
              <a:t>If the consequence was sending the student to the office and the behavior increased, then the removal was a reinforcer.</a:t>
            </a:r>
          </a:p>
          <a:p>
            <a:pPr eaLnBrk="1" hangingPunct="1"/>
            <a:r>
              <a:rPr lang="en-US" dirty="0"/>
              <a:t>If the consequence was a reprimand (which included adult attention), and the behavior increased, then the reprimand was a reinforcer.</a:t>
            </a:r>
          </a:p>
          <a:p>
            <a:pPr marL="0" lvl="0" indent="0" algn="l" rtl="0">
              <a:lnSpc>
                <a:spcPct val="100000"/>
              </a:lnSpc>
              <a:spcBef>
                <a:spcPts val="0"/>
              </a:spcBef>
              <a:spcAft>
                <a:spcPts val="0"/>
              </a:spcAft>
              <a:buSzPts val="1100"/>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16357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56123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7115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8211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8473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8255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should be very brief (5 minutes)</a:t>
            </a:r>
          </a:p>
        </p:txBody>
      </p:sp>
      <p:sp>
        <p:nvSpPr>
          <p:cNvPr id="4" name="Slide Number Placeholder 3"/>
          <p:cNvSpPr>
            <a:spLocks noGrp="1"/>
          </p:cNvSpPr>
          <p:nvPr>
            <p:ph type="sldNum" sz="quarter" idx="5"/>
          </p:nvPr>
        </p:nvSpPr>
        <p:spPr/>
        <p:txBody>
          <a:bodyPr/>
          <a:lstStyle/>
          <a:p>
            <a:fld id="{D9E9A522-274E-844E-8AB9-DE74A71CC10D}" type="slidenum">
              <a:rPr lang="en-US" smtClean="0"/>
              <a:t>86</a:t>
            </a:fld>
            <a:endParaRPr lang="en-US"/>
          </a:p>
        </p:txBody>
      </p:sp>
    </p:spTree>
    <p:extLst>
      <p:ext uri="{BB962C8B-B14F-4D97-AF65-F5344CB8AC3E}">
        <p14:creationId xmlns:p14="http://schemas.microsoft.com/office/powerpoint/2010/main" val="37331854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familiar resources, such as the Supporting and Responding to behavior document, which can be found on PBIS.org and provides useful tools for organizing class-wide supports.</a:t>
            </a:r>
          </a:p>
          <a:p>
            <a:r>
              <a:rPr lang="en-US" dirty="0">
                <a:cs typeface="Calibri"/>
              </a:rPr>
              <a:t>Please add this document to the chat: </a:t>
            </a:r>
            <a:r>
              <a:rPr lang="en-US" dirty="0">
                <a:hlinkClick r:id="rId3"/>
              </a:rPr>
              <a:t>https://www.pbis.org/resource/supporting-and-responding-to-behavior-evidence-based-classroom-strategies-for-teachers</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5905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https://www.pbis.org/resource/supporting-and-responding-to-behavior-evidence-based-classroom-strategies-for-teachers</a:t>
            </a:r>
          </a:p>
        </p:txBody>
      </p:sp>
      <p:sp>
        <p:nvSpPr>
          <p:cNvPr id="4" name="Slide Number Placeholder 3"/>
          <p:cNvSpPr>
            <a:spLocks noGrp="1"/>
          </p:cNvSpPr>
          <p:nvPr>
            <p:ph type="sldNum" sz="quarter" idx="5"/>
          </p:nvPr>
        </p:nvSpPr>
        <p:spPr/>
        <p:txBody>
          <a:bodyPr/>
          <a:lstStyle/>
          <a:p>
            <a:fld id="{9751A42C-C6D2-B44B-A9F2-5BD3C88B34C8}" type="slidenum">
              <a:rPr lang="en-US" smtClean="0"/>
              <a:t>88</a:t>
            </a:fld>
            <a:endParaRPr lang="en-US"/>
          </a:p>
        </p:txBody>
      </p:sp>
    </p:spTree>
    <p:extLst>
      <p:ext uri="{BB962C8B-B14F-4D97-AF65-F5344CB8AC3E}">
        <p14:creationId xmlns:p14="http://schemas.microsoft.com/office/powerpoint/2010/main" val="30455399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Classroom Management Observation Tool (CMOT) mentioned in </a:t>
            </a:r>
          </a:p>
          <a:p>
            <a:r>
              <a:rPr lang="en-US" dirty="0">
                <a:hlinkClick r:id="rId3"/>
              </a:rPr>
              <a:t>https://nepbis.org/wp-content/uploads/2020/06/CMOT-5.1.20.pdf</a:t>
            </a:r>
            <a:endParaRPr lang="en-US" dirty="0"/>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89</a:t>
            </a:fld>
            <a:endParaRPr lang="en-US"/>
          </a:p>
        </p:txBody>
      </p:sp>
    </p:spTree>
    <p:extLst>
      <p:ext uri="{BB962C8B-B14F-4D97-AF65-F5344CB8AC3E}">
        <p14:creationId xmlns:p14="http://schemas.microsoft.com/office/powerpoint/2010/main" val="275918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7944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Bariol"/>
              </a:rPr>
              <a:t>Self-Assessment Survey      </a:t>
            </a:r>
            <a:r>
              <a:rPr lang="en-US" dirty="0"/>
              <a:t>www.pbisapps.org/resource/self-assessment-survey</a:t>
            </a:r>
          </a:p>
        </p:txBody>
      </p:sp>
      <p:sp>
        <p:nvSpPr>
          <p:cNvPr id="4" name="Slide Number Placeholder 3"/>
          <p:cNvSpPr>
            <a:spLocks noGrp="1"/>
          </p:cNvSpPr>
          <p:nvPr>
            <p:ph type="sldNum" sz="quarter" idx="5"/>
          </p:nvPr>
        </p:nvSpPr>
        <p:spPr/>
        <p:txBody>
          <a:bodyPr/>
          <a:lstStyle/>
          <a:p>
            <a:fld id="{9751A42C-C6D2-B44B-A9F2-5BD3C88B34C8}" type="slidenum">
              <a:rPr lang="en-US" smtClean="0"/>
              <a:t>91</a:t>
            </a:fld>
            <a:endParaRPr lang="en-US"/>
          </a:p>
        </p:txBody>
      </p:sp>
    </p:spTree>
    <p:extLst>
      <p:ext uri="{BB962C8B-B14F-4D97-AF65-F5344CB8AC3E}">
        <p14:creationId xmlns:p14="http://schemas.microsoft.com/office/powerpoint/2010/main" val="30593589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of question and how to complete survey. </a:t>
            </a:r>
          </a:p>
        </p:txBody>
      </p:sp>
    </p:spTree>
    <p:extLst>
      <p:ext uri="{BB962C8B-B14F-4D97-AF65-F5344CB8AC3E}">
        <p14:creationId xmlns:p14="http://schemas.microsoft.com/office/powerpoint/2010/main" val="34928022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of item graph as a quick action plan and tool for staff buy-in.  </a:t>
            </a:r>
          </a:p>
          <a:p>
            <a:endParaRPr lang="en-US" dirty="0"/>
          </a:p>
          <a:p>
            <a:endParaRPr lang="en-US" dirty="0"/>
          </a:p>
          <a:p>
            <a:r>
              <a:rPr lang="en-US" dirty="0"/>
              <a:t>Red – less than 50% in place</a:t>
            </a:r>
          </a:p>
          <a:p>
            <a:r>
              <a:rPr lang="en-US" dirty="0"/>
              <a:t>Yellow – 50-79% in place</a:t>
            </a:r>
          </a:p>
          <a:p>
            <a:r>
              <a:rPr lang="en-US" dirty="0"/>
              <a:t>White – 80% in place or higher</a:t>
            </a:r>
          </a:p>
          <a:p>
            <a:endParaRPr lang="en-US" dirty="0"/>
          </a:p>
          <a:p>
            <a:r>
              <a:rPr lang="en-US" dirty="0"/>
              <a:t>If you want to take the SAS ask your training</a:t>
            </a:r>
          </a:p>
          <a:p>
            <a:r>
              <a:rPr lang="en-US" dirty="0"/>
              <a:t>Date Ranges for survey period</a:t>
            </a:r>
          </a:p>
          <a:p>
            <a:r>
              <a:rPr lang="en-US" dirty="0"/>
              <a:t>Recommend giving staff time to complete it during a staff meeting or PD.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91684D-2148-5644-8FF4-297CFFED6549}"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Arial"/>
              <a:sym typeface="Arial"/>
            </a:endParaRPr>
          </a:p>
        </p:txBody>
      </p:sp>
    </p:spTree>
    <p:extLst>
      <p:ext uri="{BB962C8B-B14F-4D97-AF65-F5344CB8AC3E}">
        <p14:creationId xmlns:p14="http://schemas.microsoft.com/office/powerpoint/2010/main" val="10605544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957301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81198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800" dirty="0"/>
          </a:p>
        </p:txBody>
      </p:sp>
    </p:spTree>
    <p:extLst>
      <p:ext uri="{BB962C8B-B14F-4D97-AF65-F5344CB8AC3E}">
        <p14:creationId xmlns:p14="http://schemas.microsoft.com/office/powerpoint/2010/main" val="19325447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33729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23651604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rPr>
              <a:t>Start With Why: How to Put Purpose Back in Your Work</a:t>
            </a:r>
            <a:r>
              <a:rPr lang="en-US" sz="1000" dirty="0">
                <a:effectLst/>
                <a:latin typeface="+mn-lt"/>
                <a:ea typeface="Times New Roman" panose="02020603050405020304" pitchFamily="18" charset="0"/>
                <a:cs typeface="Times New Roman" panose="02020603050405020304" pitchFamily="18" charset="0"/>
              </a:rPr>
              <a:t>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3"/>
              </a:rPr>
              <a:t>https://sebacademy.edc.org/start-why-how-put-purpose-back-your-work</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4"/>
              </a:rPr>
              <a:t>Data Decision Rules Activity</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4"/>
              </a:rPr>
              <a:t>https://sebacademy.edc.org/developing-data-routines-activity</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5"/>
              </a:rPr>
              <a:t>Evaluation Plan Template</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5"/>
              </a:rPr>
              <a:t>https://sebacademy.edc.org/evaluation-schedule</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en-US" sz="1000" dirty="0">
                <a:effectLst/>
                <a:latin typeface="+mn-lt"/>
                <a:ea typeface="Calibri" panose="020F0502020204030204" pitchFamily="34" charset="0"/>
                <a:cs typeface="Times New Roman" panose="02020603050405020304" pitchFamily="18" charset="0"/>
              </a:rPr>
              <a:t>Advance Action Plan: https://sebacademy.edc.org/annual-action-plan-template-advanced</a:t>
            </a: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6"/>
              </a:rPr>
              <a:t>Supporting &amp; Responding to Student's Social, Emotional, and Behavioral Needs (Classrooms)</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6"/>
              </a:rPr>
              <a:t>https://sebacademy.edc.org/supporting-and-responding-students-social-emotional-and-behavioral-needs-classrooms</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7"/>
              </a:rPr>
              <a:t>Supportive Environments Create Classroom Community</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6"/>
              </a:rPr>
              <a:t>https://sebacademy.edc.org/supporting-and-responding-students-social-emotional-and-behavioral-needs-classrooms</a:t>
            </a:r>
            <a:r>
              <a:rPr lang="en-US" sz="1000"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8"/>
              </a:rPr>
              <a:t>Classroom Support Systems Brief</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8"/>
              </a:rPr>
              <a:t>https://sebacademy.edc.org/classroom-support-systems-brief</a:t>
            </a:r>
            <a:endParaRPr lang="en-US" sz="10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SzPts val="1000"/>
              <a:buFont typeface="Symbol" panose="05050102010706020507" pitchFamily="18" charset="2"/>
              <a:buNone/>
              <a:tabLst>
                <a:tab pos="457200" algn="l"/>
              </a:tabLst>
            </a:pP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9"/>
              </a:rPr>
              <a:t>The Classroom Management Observation Tool (CMOT)</a:t>
            </a:r>
            <a:r>
              <a:rPr lang="en-US" sz="1000" dirty="0">
                <a:effectLst/>
                <a:latin typeface="+mn-lt"/>
                <a:ea typeface="Times New Roman" panose="02020603050405020304" pitchFamily="18" charset="0"/>
                <a:cs typeface="Times New Roman" panose="02020603050405020304" pitchFamily="18" charset="0"/>
              </a:rPr>
              <a:t> - </a:t>
            </a:r>
            <a:r>
              <a:rPr lang="en-US" sz="1000" u="sng" dirty="0">
                <a:solidFill>
                  <a:srgbClr val="0000FF"/>
                </a:solidFill>
                <a:effectLst/>
                <a:latin typeface="+mn-lt"/>
                <a:ea typeface="Times New Roman" panose="02020603050405020304" pitchFamily="18" charset="0"/>
                <a:cs typeface="Times New Roman" panose="02020603050405020304" pitchFamily="18" charset="0"/>
                <a:hlinkClick r:id="rId9"/>
              </a:rPr>
              <a:t>https://sebacademy.edc.org/classroom-management-observation-tool-cmot</a:t>
            </a:r>
            <a:r>
              <a:rPr lang="en-US" sz="1000" dirty="0">
                <a:effectLst/>
                <a:latin typeface="+mn-l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en-US" sz="1000" b="0" i="0" dirty="0">
                <a:effectLst/>
                <a:latin typeface="+mn-lt"/>
              </a:rPr>
              <a:t>Self-Assessment Survey </a:t>
            </a:r>
            <a:r>
              <a:rPr lang="en-US" sz="1000" dirty="0">
                <a:latin typeface="+mn-lt"/>
              </a:rPr>
              <a:t>www.pbisapps.org/resource/self-assessment-survey</a:t>
            </a:r>
          </a:p>
          <a:p>
            <a:pPr marL="0" marR="0" lvl="0" indent="0">
              <a:lnSpc>
                <a:spcPct val="107000"/>
              </a:lnSpc>
              <a:spcBef>
                <a:spcPts val="0"/>
              </a:spcBef>
              <a:spcAft>
                <a:spcPts val="800"/>
              </a:spcAft>
              <a:buSzPts val="1000"/>
              <a:buFont typeface="Symbol" panose="05050102010706020507" pitchFamily="18" charset="2"/>
              <a:buNone/>
              <a:tabLst>
                <a:tab pos="457200" algn="l"/>
              </a:tabLst>
            </a:pPr>
            <a:endParaRPr lang="en-US"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38869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Evaluation Survey: </a:t>
            </a:r>
            <a:r>
              <a:rPr lang="en-US" b="1" i="0" u="none" strike="noStrike" dirty="0">
                <a:effectLst/>
                <a:latin typeface="Open Sans" panose="020B0606030504020204" pitchFamily="34" charset="0"/>
                <a:hlinkClick r:id="rId3"/>
              </a:rPr>
              <a:t>https://go.edc.org/Cohort-9A-Evaluation</a:t>
            </a:r>
            <a:endParaRPr lang="en-US" b="1" dirty="0"/>
          </a:p>
        </p:txBody>
      </p:sp>
    </p:spTree>
    <p:extLst>
      <p:ext uri="{BB962C8B-B14F-4D97-AF65-F5344CB8AC3E}">
        <p14:creationId xmlns:p14="http://schemas.microsoft.com/office/powerpoint/2010/main" val="293252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1A42C-C6D2-B44B-A9F2-5BD3C88B34C8}" type="slidenum">
              <a:rPr lang="en-US" smtClean="0"/>
              <a:t>9</a:t>
            </a:fld>
            <a:endParaRPr lang="en-US"/>
          </a:p>
        </p:txBody>
      </p:sp>
    </p:spTree>
    <p:extLst>
      <p:ext uri="{BB962C8B-B14F-4D97-AF65-F5344CB8AC3E}">
        <p14:creationId xmlns:p14="http://schemas.microsoft.com/office/powerpoint/2010/main" val="33751798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Evaluation Survey: https://docs.google.com/forms/d/e/1FAIpQLSdz32jKVAGdKiP3VzhqzA91uJEu8DkBOeJZo9-FDfnKBx_vDQ/viewform </a:t>
            </a:r>
            <a:endParaRPr lang="en-US" b="1" dirty="0"/>
          </a:p>
        </p:txBody>
      </p:sp>
    </p:spTree>
    <p:extLst>
      <p:ext uri="{BB962C8B-B14F-4D97-AF65-F5344CB8AC3E}">
        <p14:creationId xmlns:p14="http://schemas.microsoft.com/office/powerpoint/2010/main" val="426845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17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9.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9.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9.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44754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520340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86229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8646099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2464328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314092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9186451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046425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2847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46328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09423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7431969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828452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26055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1383732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092254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1682192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736885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810299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97281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50632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024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153312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124738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95642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381231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45513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0650446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012561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960773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3437397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dirty="0"/>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15514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2898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67315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dirty="0"/>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20423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8942894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extLst>
      <p:ext uri="{BB962C8B-B14F-4D97-AF65-F5344CB8AC3E}">
        <p14:creationId xmlns:p14="http://schemas.microsoft.com/office/powerpoint/2010/main" val="31068068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90334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2056978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739153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131983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6852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09230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576566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510476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4526577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2412511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42898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171877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9796728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499432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2214819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3948389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77599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813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002015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21864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271703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015819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27851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850246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2599909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5320753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143681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1166869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126124"/>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b="1">
                <a:solidFill>
                  <a:schemeClr val="accent6">
                    <a:lumMod val="50000"/>
                  </a:schemeClr>
                </a:solidFill>
                <a:latin typeface="+mj-lt"/>
              </a:defRPr>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r>
              <a:rPr lang="en-US" dirty="0"/>
              <a:t>Click to edit Master title style</a:t>
            </a:r>
            <a:endParaRPr dirty="0"/>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658793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0091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7"/>
          <p:cNvSpPr txBox="1">
            <a:spLocks noGrp="1"/>
          </p:cNvSpPr>
          <p:nvPr>
            <p:ph type="title"/>
          </p:nvPr>
        </p:nvSpPr>
        <p:spPr>
          <a:xfrm>
            <a:off x="513748" y="275814"/>
            <a:ext cx="7441531"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r>
              <a:rPr lang="en-US"/>
              <a:t>Click to edit Master title style</a:t>
            </a:r>
            <a:endParaRPr/>
          </a:p>
        </p:txBody>
      </p:sp>
    </p:spTree>
    <p:extLst>
      <p:ext uri="{BB962C8B-B14F-4D97-AF65-F5344CB8AC3E}">
        <p14:creationId xmlns:p14="http://schemas.microsoft.com/office/powerpoint/2010/main" val="1868504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2" y="1389339"/>
            <a:ext cx="8229631"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600" b="1">
                <a:solidFill>
                  <a:schemeClr val="accent6">
                    <a:lumMod val="50000"/>
                  </a:schemeClr>
                </a:solidFill>
                <a:latin typeface="+mn-lt"/>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dirty="0"/>
              <a:t>Click to edit Master title style</a:t>
            </a:r>
            <a:endParaRPr dirty="0"/>
          </a:p>
        </p:txBody>
      </p:sp>
    </p:spTree>
    <p:extLst>
      <p:ext uri="{BB962C8B-B14F-4D97-AF65-F5344CB8AC3E}">
        <p14:creationId xmlns:p14="http://schemas.microsoft.com/office/powerpoint/2010/main" val="6713101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34889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pPr>
                <a:defRPr/>
              </a:pPr>
              <a:t>‹#›</a:t>
            </a:fld>
            <a:endParaRPr lang="en-US"/>
          </a:p>
        </p:txBody>
      </p:sp>
    </p:spTree>
    <p:extLst>
      <p:ext uri="{BB962C8B-B14F-4D97-AF65-F5344CB8AC3E}">
        <p14:creationId xmlns:p14="http://schemas.microsoft.com/office/powerpoint/2010/main" val="28863380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04ABA4F-18F4-9B4F-B249-1C1AEE0BC390}" type="slidenum">
              <a:rPr lang="en-US"/>
              <a:pPr>
                <a:defRPr/>
              </a:pPr>
              <a:t>‹#›</a:t>
            </a:fld>
            <a:endParaRPr lang="en-US" dirty="0"/>
          </a:p>
        </p:txBody>
      </p:sp>
    </p:spTree>
    <p:extLst>
      <p:ext uri="{BB962C8B-B14F-4D97-AF65-F5344CB8AC3E}">
        <p14:creationId xmlns:p14="http://schemas.microsoft.com/office/powerpoint/2010/main" val="36801858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217114" y="-36606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accent6">
                      <a:lumMod val="50000"/>
                    </a:schemeClr>
                  </a:solidFil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en-US"/>
              <a:t>Click to edit Master title style</a:t>
            </a:r>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400">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solidFill>
                  <a:schemeClr val="accent6">
                    <a:lumMod val="50000"/>
                  </a:schemeClr>
                </a:solidFill>
              </a:defRPr>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en-US"/>
              <a:t>Click to edit Master title style</a:t>
            </a:r>
            <a:endParaRPr dirty="0"/>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400">
                <a:solidFill>
                  <a:schemeClr val="accent6">
                    <a:lumMod val="50000"/>
                  </a:schemeClr>
                </a:solidFill>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dirty="0"/>
          </a:p>
        </p:txBody>
      </p:sp>
    </p:spTree>
    <p:extLst>
      <p:ext uri="{BB962C8B-B14F-4D97-AF65-F5344CB8AC3E}">
        <p14:creationId xmlns:p14="http://schemas.microsoft.com/office/powerpoint/2010/main" val="35060972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Calibri" panose="020F0502020204030204"/>
                <a:ea typeface="+mn-ea"/>
                <a:cs typeface="+mn-cs"/>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Calibri" panose="020F0502020204030204"/>
                <a:ea typeface="+mn-ea"/>
                <a:cs typeface="+mn-cs"/>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Calibri" panose="020F0502020204030204"/>
                <a:ea typeface="+mn-ea"/>
                <a:cs typeface="+mn-cs"/>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Calibri" panose="020F0502020204030204"/>
                <a:ea typeface="+mn-ea"/>
                <a:cs typeface="+mn-cs"/>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Calibri" panose="020F0502020204030204"/>
                <a:ea typeface="+mn-ea"/>
                <a:cs typeface="+mn-cs"/>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850672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9"/>
        <p:cNvGrpSpPr/>
        <p:nvPr/>
      </p:nvGrpSpPr>
      <p:grpSpPr>
        <a:xfrm>
          <a:off x="0" y="0"/>
          <a:ext cx="0" cy="0"/>
          <a:chOff x="0" y="0"/>
          <a:chExt cx="0" cy="0"/>
        </a:xfrm>
      </p:grpSpPr>
      <p:sp>
        <p:nvSpPr>
          <p:cNvPr id="110" name="Google Shape;110;g6173e2408e_1_7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 name="Google Shape;111;g6173e2408e_1_711"/>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2" name="Google Shape;112;g6173e2408e_1_711"/>
          <p:cNvSpPr txBox="1">
            <a:spLocks noGrp="1"/>
          </p:cNvSpPr>
          <p:nvPr>
            <p:ph type="dt" idx="10"/>
          </p:nvPr>
        </p:nvSpPr>
        <p:spPr>
          <a:xfrm>
            <a:off x="609600" y="6245225"/>
            <a:ext cx="2844800" cy="476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800" b="0" i="0" u="none" strike="noStrike" kern="1200" cap="none" spc="0" normalizeH="0" baseline="0" noProof="0">
              <a:ln>
                <a:noFill/>
              </a:ln>
              <a:solidFill>
                <a:srgbClr val="0D0F41"/>
              </a:solidFill>
              <a:effectLst/>
              <a:uLnTx/>
              <a:uFillTx/>
              <a:latin typeface="Calibri" panose="020F0502020204030204"/>
              <a:ea typeface="+mn-ea"/>
              <a:cs typeface="+mn-cs"/>
            </a:endParaRPr>
          </a:p>
        </p:txBody>
      </p:sp>
      <p:sp>
        <p:nvSpPr>
          <p:cNvPr id="113" name="Google Shape;113;g6173e2408e_1_711"/>
          <p:cNvSpPr txBox="1">
            <a:spLocks noGrp="1"/>
          </p:cNvSpPr>
          <p:nvPr>
            <p:ph type="ftr" idx="11"/>
          </p:nvPr>
        </p:nvSpPr>
        <p:spPr>
          <a:xfrm>
            <a:off x="4165600" y="6245225"/>
            <a:ext cx="3860800" cy="4761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800" b="0" i="0" u="none" strike="noStrike" kern="1200" cap="none" spc="0" normalizeH="0" baseline="0" noProof="0">
              <a:ln>
                <a:noFill/>
              </a:ln>
              <a:solidFill>
                <a:srgbClr val="0D0F41"/>
              </a:solidFill>
              <a:effectLst/>
              <a:uLnTx/>
              <a:uFillTx/>
              <a:latin typeface="Calibri" panose="020F0502020204030204"/>
              <a:ea typeface="+mn-ea"/>
              <a:cs typeface="+mn-cs"/>
            </a:endParaRPr>
          </a:p>
        </p:txBody>
      </p:sp>
      <p:sp>
        <p:nvSpPr>
          <p:cNvPr id="114" name="Google Shape;114;g6173e2408e_1_711"/>
          <p:cNvSpPr txBox="1">
            <a:spLocks noGrp="1"/>
          </p:cNvSpPr>
          <p:nvPr>
            <p:ph type="sldNum" idx="12"/>
          </p:nvPr>
        </p:nvSpPr>
        <p:spPr>
          <a:xfrm>
            <a:off x="8737600" y="6245225"/>
            <a:ext cx="28448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1200" cap="none" spc="0" normalizeH="0" baseline="0" noProof="0" smtClean="0">
                <a:ln>
                  <a:noFill/>
                </a:ln>
                <a:solidFill>
                  <a:srgbClr val="0D0F4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D0F41"/>
              </a:solidFill>
              <a:effectLst/>
              <a:uLnTx/>
              <a:uFillTx/>
              <a:latin typeface="Arial"/>
              <a:cs typeface="Arial"/>
              <a:sym typeface="Arial"/>
            </a:endParaRPr>
          </a:p>
        </p:txBody>
      </p:sp>
    </p:spTree>
    <p:extLst>
      <p:ext uri="{BB962C8B-B14F-4D97-AF65-F5344CB8AC3E}">
        <p14:creationId xmlns:p14="http://schemas.microsoft.com/office/powerpoint/2010/main" val="5890251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a:t>Click to add title</a:t>
            </a:r>
          </a:p>
        </p:txBody>
      </p:sp>
    </p:spTree>
    <p:extLst>
      <p:ext uri="{BB962C8B-B14F-4D97-AF65-F5344CB8AC3E}">
        <p14:creationId xmlns:p14="http://schemas.microsoft.com/office/powerpoint/2010/main" val="2155584369"/>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p>
        </p:txBody>
      </p:sp>
    </p:spTree>
    <p:extLst>
      <p:ext uri="{BB962C8B-B14F-4D97-AF65-F5344CB8AC3E}">
        <p14:creationId xmlns:p14="http://schemas.microsoft.com/office/powerpoint/2010/main" val="2744144285"/>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420641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2889341275"/>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a:t>Click icon to insert picture</a:t>
            </a:r>
          </a:p>
        </p:txBody>
      </p:sp>
    </p:spTree>
    <p:extLst>
      <p:ext uri="{BB962C8B-B14F-4D97-AF65-F5344CB8AC3E}">
        <p14:creationId xmlns:p14="http://schemas.microsoft.com/office/powerpoint/2010/main" val="2211485584"/>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7857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627585276"/>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5454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a:t>Click to add content</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46793078"/>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49719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a:t>Click to add text </a:t>
            </a:r>
          </a:p>
          <a:p>
            <a:pPr marL="685800" lvl="1" indent="-228600"/>
            <a:r>
              <a:rPr lang="en-US"/>
              <a:t>Second level</a:t>
            </a:r>
          </a:p>
          <a:p>
            <a:pPr marL="1143000" lvl="2" indent="-228600"/>
            <a:r>
              <a:rPr lang="en-US"/>
              <a:t>Third level</a:t>
            </a:r>
          </a:p>
          <a:p>
            <a:pPr marL="1600200" lvl="3" indent="-228600"/>
            <a:r>
              <a:rPr lang="en-US"/>
              <a:t>Fourth level</a:t>
            </a:r>
          </a:p>
          <a:p>
            <a:pPr marL="2057400" lvl="4" indent="-228600"/>
            <a:r>
              <a:rPr lang="en-US"/>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6813960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878526767"/>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a:t>Click icon to insert table</a:t>
            </a:r>
          </a:p>
          <a:p>
            <a:endParaRPr lang="en-US"/>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458974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955124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409295890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39585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3967882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221667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217114" y="-36606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accent6">
                      <a:lumMod val="50000"/>
                    </a:schemeClr>
                  </a:solidFil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4000" b="1">
                <a:solidFill>
                  <a:schemeClr val="accent6">
                    <a:lumMod val="50000"/>
                  </a:schemeClr>
                </a:solidFill>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Tree>
    <p:extLst>
      <p:ext uri="{BB962C8B-B14F-4D97-AF65-F5344CB8AC3E}">
        <p14:creationId xmlns:p14="http://schemas.microsoft.com/office/powerpoint/2010/main" val="3971130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45"/>
        <p:cNvGrpSpPr/>
        <p:nvPr/>
      </p:nvGrpSpPr>
      <p:grpSpPr>
        <a:xfrm>
          <a:off x="0" y="0"/>
          <a:ext cx="0" cy="0"/>
          <a:chOff x="0" y="0"/>
          <a:chExt cx="0" cy="0"/>
        </a:xfrm>
      </p:grpSpPr>
      <p:grpSp>
        <p:nvGrpSpPr>
          <p:cNvPr id="46" name="Google Shape;46;p5"/>
          <p:cNvGrpSpPr/>
          <p:nvPr/>
        </p:nvGrpSpPr>
        <p:grpSpPr>
          <a:xfrm>
            <a:off x="217114" y="-36606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accent6">
                      <a:lumMod val="50000"/>
                    </a:schemeClr>
                  </a:solidFil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en-US"/>
              <a:t>Click to edit Master title style</a:t>
            </a:r>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400">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solidFill>
                  <a:schemeClr val="accent6">
                    <a:lumMod val="50000"/>
                  </a:schemeClr>
                </a:solidFill>
              </a:defRPr>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en-US"/>
              <a:t>Click to edit Master title style</a:t>
            </a:r>
            <a:endParaRPr dirty="0"/>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400">
                <a:solidFill>
                  <a:schemeClr val="accent6">
                    <a:lumMod val="50000"/>
                  </a:schemeClr>
                </a:solidFill>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dirty="0"/>
          </a:p>
        </p:txBody>
      </p:sp>
    </p:spTree>
    <p:extLst>
      <p:ext uri="{BB962C8B-B14F-4D97-AF65-F5344CB8AC3E}">
        <p14:creationId xmlns:p14="http://schemas.microsoft.com/office/powerpoint/2010/main" val="161534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35"/>
        <p:cNvGrpSpPr/>
        <p:nvPr/>
      </p:nvGrpSpPr>
      <p:grpSpPr>
        <a:xfrm>
          <a:off x="0" y="0"/>
          <a:ext cx="0" cy="0"/>
          <a:chOff x="0" y="0"/>
          <a:chExt cx="0" cy="0"/>
        </a:xfrm>
      </p:grpSpPr>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r>
              <a:rPr lang="en-US" dirty="0"/>
              <a:t>Click to edit Master title style</a:t>
            </a:r>
            <a:endParaRPr dirty="0"/>
          </a:p>
        </p:txBody>
      </p:sp>
    </p:spTree>
    <p:extLst>
      <p:ext uri="{BB962C8B-B14F-4D97-AF65-F5344CB8AC3E}">
        <p14:creationId xmlns:p14="http://schemas.microsoft.com/office/powerpoint/2010/main" val="3442155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7"/>
          <p:cNvSpPr txBox="1">
            <a:spLocks noGrp="1"/>
          </p:cNvSpPr>
          <p:nvPr>
            <p:ph type="title"/>
          </p:nvPr>
        </p:nvSpPr>
        <p:spPr>
          <a:xfrm>
            <a:off x="513748" y="275814"/>
            <a:ext cx="7441531"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r>
              <a:rPr lang="en-US"/>
              <a:t>Click to edit Master title style</a:t>
            </a:r>
            <a:endParaRPr/>
          </a:p>
        </p:txBody>
      </p:sp>
    </p:spTree>
    <p:extLst>
      <p:ext uri="{BB962C8B-B14F-4D97-AF65-F5344CB8AC3E}">
        <p14:creationId xmlns:p14="http://schemas.microsoft.com/office/powerpoint/2010/main" val="1352192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D514A2-C9D6-0848-900D-9A371420AFED}"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723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7244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433461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51571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21599693"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7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97996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592440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482274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84952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373792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41058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92701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417841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8390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35300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35352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076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7339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320783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49990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785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742909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2983293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1001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640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73340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23525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2531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974873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02909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256355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707544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265162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791955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4383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749454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290778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253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07661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248891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32307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99307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94924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116473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5090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4275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564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45652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705642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5617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93505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497720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39205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0869557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465655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031026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139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6407043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385754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0589468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70008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30533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74860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543460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44708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110373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7416836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0750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000648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8620775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7005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19503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130759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775946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02176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455315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850403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85198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0656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theme" Target="../theme/theme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theme" Target="../theme/theme4.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theme" Target="../theme/theme5.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0.xml"/><Relationship Id="rId7" Type="http://schemas.openxmlformats.org/officeDocument/2006/relationships/theme" Target="../theme/theme6.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5" Type="http://schemas.openxmlformats.org/officeDocument/2006/relationships/slideLayout" Target="../slideLayouts/slideLayout132.xml"/><Relationship Id="rId4" Type="http://schemas.openxmlformats.org/officeDocument/2006/relationships/slideLayout" Target="../slideLayouts/slideLayout1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theme" Target="../theme/theme7.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5" Type="http://schemas.openxmlformats.org/officeDocument/2006/relationships/slideLayout" Target="../slideLayouts/slideLayout163.xml"/><Relationship Id="rId10" Type="http://schemas.openxmlformats.org/officeDocument/2006/relationships/theme" Target="../theme/theme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422420981"/>
      </p:ext>
    </p:extLst>
  </p:cSld>
  <p:clrMap bg1="lt1" tx1="dk1" bg2="dk2" tx2="lt2" accent1="accent1" accent2="accent2" accent3="accent3" accent4="accent4" accent5="accent5" accent6="accent6" hlink="hlink" folHlink="folHlink"/>
  <p:sldLayoutIdLst>
    <p:sldLayoutId id="2147483658" r:id="rId1"/>
    <p:sldLayoutId id="2147483653" r:id="rId2"/>
    <p:sldLayoutId id="2147483656" r:id="rId3"/>
    <p:sldLayoutId id="2147483652" r:id="rId4"/>
    <p:sldLayoutId id="2147483888" r:id="rId5"/>
    <p:sldLayoutId id="2147483794" r:id="rId6"/>
    <p:sldLayoutId id="2147483795" r:id="rId7"/>
    <p:sldLayoutId id="2147483800" r:id="rId8"/>
    <p:sldLayoutId id="2147483801" r:id="rId9"/>
    <p:sldLayoutId id="2147483803" r:id="rId10"/>
    <p:sldLayoutId id="2147483805" r:id="rId11"/>
    <p:sldLayoutId id="2147483807" r:id="rId12"/>
    <p:sldLayoutId id="2147483808" r:id="rId13"/>
    <p:sldLayoutId id="2147483810" r:id="rId14"/>
    <p:sldLayoutId id="2147483811" r:id="rId15"/>
    <p:sldLayoutId id="2147483812" r:id="rId16"/>
    <p:sldLayoutId id="2147483815" r:id="rId17"/>
    <p:sldLayoutId id="2147483816" r:id="rId18"/>
    <p:sldLayoutId id="2147483817" r:id="rId19"/>
    <p:sldLayoutId id="2147483924" r:id="rId20"/>
    <p:sldLayoutId id="2147483925" r:id="rId21"/>
    <p:sldLayoutId id="2147483926" r:id="rId22"/>
    <p:sldLayoutId id="2147483927" r:id="rId23"/>
    <p:sldLayoutId id="2147483928" r:id="rId24"/>
    <p:sldLayoutId id="2147483929" r:id="rId25"/>
    <p:sldLayoutId id="2147483930" r:id="rId26"/>
    <p:sldLayoutId id="2147483931" r:id="rId27"/>
    <p:sldLayoutId id="2147483932" r:id="rId28"/>
    <p:sldLayoutId id="2147483933" r:id="rId29"/>
    <p:sldLayoutId id="2147483934" r:id="rId30"/>
    <p:sldLayoutId id="2147483942"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060298418"/>
      </p:ext>
    </p:extLst>
  </p:cSld>
  <p:clrMap bg1="lt1" tx1="dk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889893086"/>
      </p:ext>
    </p:extLst>
  </p:cSld>
  <p:clrMap bg1="lt1" tx1="dk1" bg2="dk2" tx2="lt2" accent1="accent1" accent2="accent2" accent3="accent3" accent4="accent4" accent5="accent5" accent6="accent6" hlink="hlink" folHlink="folHlink"/>
  <p:sldLayoutIdLst>
    <p:sldLayoutId id="2147483679" r:id="rId1"/>
    <p:sldLayoutId id="2147483865"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920" r:id="rId26"/>
    <p:sldLayoutId id="214748386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14615684"/>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919" r:id="rId21"/>
    <p:sldLayoutId id="2147483889" r:id="rId22"/>
    <p:sldLayoutId id="2147483890" r:id="rId23"/>
    <p:sldLayoutId id="2147483891" r:id="rId24"/>
    <p:sldLayoutId id="214748389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94380452"/>
      </p:ext>
    </p:extLst>
  </p:cSld>
  <p:clrMap bg1="lt1" tx1="dk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dirty="0"/>
          </a:p>
        </p:txBody>
      </p:sp>
    </p:spTree>
    <p:extLst>
      <p:ext uri="{BB962C8B-B14F-4D97-AF65-F5344CB8AC3E}">
        <p14:creationId xmlns:p14="http://schemas.microsoft.com/office/powerpoint/2010/main" val="2294620177"/>
      </p:ext>
    </p:extLst>
  </p:cSld>
  <p:clrMap bg1="lt1" tx1="dk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041979542"/>
      </p:ext>
    </p:extLst>
  </p:cSld>
  <p:clrMap bg1="lt1" tx1="dk1" bg2="dk2"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2" r:id="rId19"/>
    <p:sldLayoutId id="2147483963" r:id="rId20"/>
    <p:sldLayoutId id="2147483964" r:id="rId21"/>
    <p:sldLayoutId id="2147483965" r:id="rId22"/>
    <p:sldLayoutId id="2147483966" r:id="rId23"/>
    <p:sldLayoutId id="2147483967" r:id="rId24"/>
    <p:sldLayoutId id="214748396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r>
              <a:rPr lang="en-US" dirty="0"/>
              <a:t>Master</a:t>
            </a:r>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lang="en-US" dirty="0"/>
          </a:p>
        </p:txBody>
      </p:sp>
    </p:spTree>
    <p:extLst>
      <p:ext uri="{BB962C8B-B14F-4D97-AF65-F5344CB8AC3E}">
        <p14:creationId xmlns:p14="http://schemas.microsoft.com/office/powerpoint/2010/main" val="3682064580"/>
      </p:ext>
    </p:extLst>
  </p:cSld>
  <p:clrMap bg1="lt1" tx1="dk1" bg2="dk2"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mj-lt"/>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77103416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drive/u/0/folders/1vLX2lo5cstAx79VIRDnKjW4cAFurBse5" TargetMode="External"/><Relationship Id="rId2" Type="http://schemas.openxmlformats.org/officeDocument/2006/relationships/hyperlink" Target="https://drive.google.com/drive/u/0/folders/1S0382zmqwPDWv3zy0mud0IZQ4fapGScn" TargetMode="External"/><Relationship Id="rId1" Type="http://schemas.openxmlformats.org/officeDocument/2006/relationships/slideLayout" Target="../slideLayouts/slideLayout5.xml"/><Relationship Id="rId5" Type="http://schemas.openxmlformats.org/officeDocument/2006/relationships/hyperlink" Target="https://drive.google.com/drive/u/0/folders/1tPpdq2SUMJaJ722_9Gwv_PfMg01onwOX" TargetMode="External"/><Relationship Id="rId4" Type="http://schemas.openxmlformats.org/officeDocument/2006/relationships/hyperlink" Target="https://drive.google.com/drive/u/0/folders/1xl3bbqH54xu7-z7YkOaKbIW4JUNCG9Nv"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89.xml"/><Relationship Id="rId1" Type="http://schemas.openxmlformats.org/officeDocument/2006/relationships/slideLayout" Target="../slideLayouts/slideLayout53.xml"/></Relationships>
</file>

<file path=ppt/slides/_rels/slide101.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9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sebacademy@edc.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hyperlink" Target="https://sebacademy.edc.org/upcoming-events"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xPt9pGkOgIo?start=7&amp;feature=oembed" TargetMode="Externa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 Type="http://schemas.openxmlformats.org/officeDocument/2006/relationships/notesSlide" Target="../notesSlides/notesSlide15.xml"/><Relationship Id="rId16" Type="http://schemas.openxmlformats.org/officeDocument/2006/relationships/image" Target="../media/image64.svg"/><Relationship Id="rId20" Type="http://schemas.openxmlformats.org/officeDocument/2006/relationships/image" Target="../media/image68.svg"/><Relationship Id="rId1" Type="http://schemas.openxmlformats.org/officeDocument/2006/relationships/slideLayout" Target="../slideLayouts/slideLayout35.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svg"/><Relationship Id="rId19" Type="http://schemas.openxmlformats.org/officeDocument/2006/relationships/image" Target="../media/image67.pn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 Id="rId22" Type="http://schemas.openxmlformats.org/officeDocument/2006/relationships/image" Target="../media/image7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41.xml"/><Relationship Id="rId5" Type="http://schemas.openxmlformats.org/officeDocument/2006/relationships/image" Target="../media/image74.png"/><Relationship Id="rId4" Type="http://schemas.openxmlformats.org/officeDocument/2006/relationships/image" Target="../media/image73.sv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75.png"/><Relationship Id="rId4" Type="http://schemas.openxmlformats.org/officeDocument/2006/relationships/image" Target="../media/image73.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86.sv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2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68.xml"/><Relationship Id="rId4" Type="http://schemas.openxmlformats.org/officeDocument/2006/relationships/image" Target="../media/image3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9.xml"/><Relationship Id="rId1" Type="http://schemas.openxmlformats.org/officeDocument/2006/relationships/slideLayout" Target="../slideLayouts/slideLayout25.xml"/><Relationship Id="rId5" Type="http://schemas.openxmlformats.org/officeDocument/2006/relationships/image" Target="../media/image84.png"/><Relationship Id="rId4" Type="http://schemas.openxmlformats.org/officeDocument/2006/relationships/image" Target="../media/image88.tiff"/></Relationships>
</file>

<file path=ppt/slides/_rels/slide42.xml.rels><?xml version="1.0" encoding="UTF-8" standalone="yes"?>
<Relationships xmlns="http://schemas.openxmlformats.org/package/2006/relationships"><Relationship Id="rId3" Type="http://schemas.openxmlformats.org/officeDocument/2006/relationships/image" Target="../media/image89.tiff"/><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84.png"/><Relationship Id="rId4" Type="http://schemas.openxmlformats.org/officeDocument/2006/relationships/image" Target="../media/image90.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6.xml"/><Relationship Id="rId1" Type="http://schemas.openxmlformats.org/officeDocument/2006/relationships/slideLayout" Target="../slideLayouts/slideLayout57.xml"/><Relationship Id="rId5" Type="http://schemas.openxmlformats.org/officeDocument/2006/relationships/image" Target="../media/image94.png"/><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97.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3.xml"/><Relationship Id="rId1" Type="http://schemas.openxmlformats.org/officeDocument/2006/relationships/slideLayout" Target="../slideLayouts/slideLayout30.xml"/><Relationship Id="rId5" Type="http://schemas.openxmlformats.org/officeDocument/2006/relationships/image" Target="../media/image102.png"/><Relationship Id="rId4" Type="http://schemas.openxmlformats.org/officeDocument/2006/relationships/image" Target="../media/image101.png"/></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4.xml"/><Relationship Id="rId1" Type="http://schemas.openxmlformats.org/officeDocument/2006/relationships/slideLayout" Target="../slideLayouts/slideLayout1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xml.rels><?xml version="1.0" encoding="UTF-8" standalone="yes"?>
<Relationships xmlns="http://schemas.openxmlformats.org/package/2006/relationships"><Relationship Id="rId8" Type="http://schemas.openxmlformats.org/officeDocument/2006/relationships/hyperlink" Target="https://sebacademy.edc.org/supportive-environments-create-classroom-community" TargetMode="External"/><Relationship Id="rId3" Type="http://schemas.openxmlformats.org/officeDocument/2006/relationships/hyperlink" Target="https://sebacademy.edc.org/start-why-how-put-purpose-back-your-work" TargetMode="External"/><Relationship Id="rId7" Type="http://schemas.openxmlformats.org/officeDocument/2006/relationships/hyperlink" Target="https://sebacademy.edc.org/supporting-and-responding-students-social-emotional-and-behavioral-needs-classrooms" TargetMode="External"/><Relationship Id="rId12"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hyperlink" Target="https://sebacademy.edc.org/annual-action-plan-template-advanced" TargetMode="External"/><Relationship Id="rId11" Type="http://schemas.openxmlformats.org/officeDocument/2006/relationships/hyperlink" Target="http://www.pbisapps.org/resource/self-assessment-survey" TargetMode="External"/><Relationship Id="rId5" Type="http://schemas.openxmlformats.org/officeDocument/2006/relationships/hyperlink" Target="https://sebacademy.edc.org/evaluation-schedule" TargetMode="External"/><Relationship Id="rId10" Type="http://schemas.openxmlformats.org/officeDocument/2006/relationships/hyperlink" Target="https://sebacademy.edc.org/classroom-management-observation-tool-cmot" TargetMode="External"/><Relationship Id="rId4" Type="http://schemas.openxmlformats.org/officeDocument/2006/relationships/hyperlink" Target="https://sebacademy.edc.org/developing-data-routines-activity" TargetMode="External"/><Relationship Id="rId9" Type="http://schemas.openxmlformats.org/officeDocument/2006/relationships/hyperlink" Target="https://sebacademy.edc.org/classroom-support-systems-brief"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5.xml"/><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6.xml"/><Relationship Id="rId1" Type="http://schemas.openxmlformats.org/officeDocument/2006/relationships/slideLayout" Target="../slideLayouts/slideLayout1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7.xml"/><Relationship Id="rId1" Type="http://schemas.openxmlformats.org/officeDocument/2006/relationships/slideLayout" Target="../slideLayouts/slideLayout19.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9.xml"/><Relationship Id="rId1" Type="http://schemas.openxmlformats.org/officeDocument/2006/relationships/slideLayout" Target="../slideLayouts/slideLayout1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0.xml"/><Relationship Id="rId1" Type="http://schemas.openxmlformats.org/officeDocument/2006/relationships/slideLayout" Target="../slideLayouts/slideLayout1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61.xml"/><Relationship Id="rId1" Type="http://schemas.openxmlformats.org/officeDocument/2006/relationships/slideLayout" Target="../slideLayouts/slideLayout162.xml"/><Relationship Id="rId5" Type="http://schemas.openxmlformats.org/officeDocument/2006/relationships/image" Target="../media/image127.tiff"/><Relationship Id="rId4" Type="http://schemas.openxmlformats.org/officeDocument/2006/relationships/image" Target="../media/image126.tiff"/></Relationships>
</file>

<file path=ppt/slides/_rels/slide6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24.xml"/><Relationship Id="rId5" Type="http://schemas.openxmlformats.org/officeDocument/2006/relationships/image" Target="../media/image131.png"/><Relationship Id="rId4" Type="http://schemas.openxmlformats.org/officeDocument/2006/relationships/image" Target="../media/image130.jpeg"/></Relationships>
</file>

<file path=ppt/slides/_rels/slide6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62.xml"/><Relationship Id="rId1" Type="http://schemas.openxmlformats.org/officeDocument/2006/relationships/slideLayout" Target="../slideLayouts/slideLayout24.xml"/><Relationship Id="rId6" Type="http://schemas.openxmlformats.org/officeDocument/2006/relationships/image" Target="../media/image135.png"/><Relationship Id="rId5" Type="http://schemas.openxmlformats.org/officeDocument/2006/relationships/image" Target="../media/image134.jpeg"/><Relationship Id="rId4" Type="http://schemas.openxmlformats.org/officeDocument/2006/relationships/image" Target="../media/image133.jpe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5.xml"/><Relationship Id="rId1" Type="http://schemas.openxmlformats.org/officeDocument/2006/relationships/video" Target="https://www.youtube.com/embed/1xdHZw5_sMw?start=50&amp;feature=oembed" TargetMode="External"/><Relationship Id="rId5" Type="http://schemas.openxmlformats.org/officeDocument/2006/relationships/image" Target="../media/image136.jpeg"/><Relationship Id="rId4" Type="http://schemas.openxmlformats.org/officeDocument/2006/relationships/hyperlink" Target="https://youtu.be/1xdHZw5_sMw?si=NScz3u2Txdvk1oA4&amp;t=50"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video" Target="https://www.youtube.com/embed/fcnG1F-lQyA?start=258&amp;feature=oembed" TargetMode="External"/><Relationship Id="rId5" Type="http://schemas.openxmlformats.org/officeDocument/2006/relationships/hyperlink" Target="https://youtu.be/fcnG1F-lQyA?t=258" TargetMode="External"/><Relationship Id="rId4" Type="http://schemas.openxmlformats.org/officeDocument/2006/relationships/image" Target="../media/image137.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7.xml"/><Relationship Id="rId1" Type="http://schemas.openxmlformats.org/officeDocument/2006/relationships/slideLayout" Target="../slideLayouts/slideLayout1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5.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8.xml"/><Relationship Id="rId1" Type="http://schemas.openxmlformats.org/officeDocument/2006/relationships/slideLayout" Target="../slideLayouts/slideLayout2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51.svg"/></Relationships>
</file>

<file path=ppt/slides/_rels/slide76.xml.rels><?xml version="1.0" encoding="UTF-8" standalone="yes"?>
<Relationships xmlns="http://schemas.openxmlformats.org/package/2006/relationships"><Relationship Id="rId8" Type="http://schemas.openxmlformats.org/officeDocument/2006/relationships/hyperlink" Target="https://youtu.be/Cr_s3kzjX-g?t=2" TargetMode="External"/><Relationship Id="rId13" Type="http://schemas.openxmlformats.org/officeDocument/2006/relationships/image" Target="../media/image155.jpeg"/><Relationship Id="rId3" Type="http://schemas.openxmlformats.org/officeDocument/2006/relationships/video" Target="https://www.youtube.com/embed/0dcQuyK5Pqg?start=1&amp;feature=oembed" TargetMode="External"/><Relationship Id="rId7" Type="http://schemas.openxmlformats.org/officeDocument/2006/relationships/image" Target="../media/image152.jpeg"/><Relationship Id="rId12" Type="http://schemas.openxmlformats.org/officeDocument/2006/relationships/hyperlink" Target="https://youtu.be/0dcQuyK5Pqg" TargetMode="External"/><Relationship Id="rId2" Type="http://schemas.openxmlformats.org/officeDocument/2006/relationships/video" Target="https://www.youtube.com/embed/ziooxzOF11o?feature=oembed" TargetMode="External"/><Relationship Id="rId1" Type="http://schemas.openxmlformats.org/officeDocument/2006/relationships/video" Target="https://www.youtube.com/embed/Cr_s3kzjX-g?feature=oembed" TargetMode="External"/><Relationship Id="rId6" Type="http://schemas.openxmlformats.org/officeDocument/2006/relationships/notesSlide" Target="../notesSlides/notesSlide69.xml"/><Relationship Id="rId11" Type="http://schemas.openxmlformats.org/officeDocument/2006/relationships/image" Target="../media/image154.jpeg"/><Relationship Id="rId5" Type="http://schemas.openxmlformats.org/officeDocument/2006/relationships/slideLayout" Target="../slideLayouts/slideLayout20.xml"/><Relationship Id="rId10" Type="http://schemas.openxmlformats.org/officeDocument/2006/relationships/hyperlink" Target="https://youtu.be/ziooxzOF11o" TargetMode="External"/><Relationship Id="rId4" Type="http://schemas.openxmlformats.org/officeDocument/2006/relationships/video" Target="https://www.youtube.com/embed/Owj81Q-dBOw?feature=oembed" TargetMode="External"/><Relationship Id="rId9" Type="http://schemas.openxmlformats.org/officeDocument/2006/relationships/image" Target="../media/image153.jpeg"/></Relationships>
</file>

<file path=ppt/slides/_rels/slide77.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70.xml"/><Relationship Id="rId1" Type="http://schemas.openxmlformats.org/officeDocument/2006/relationships/slideLayout" Target="../slideLayouts/slideLayout20.xml"/><Relationship Id="rId4" Type="http://schemas.openxmlformats.org/officeDocument/2006/relationships/image" Target="../media/image157.jpeg"/></Relationships>
</file>

<file path=ppt/slides/_rels/slide78.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71.xml"/><Relationship Id="rId1" Type="http://schemas.openxmlformats.org/officeDocument/2006/relationships/slideLayout" Target="../slideLayouts/slideLayout20.xml"/><Relationship Id="rId4" Type="http://schemas.openxmlformats.org/officeDocument/2006/relationships/image" Target="../media/image159.png"/></Relationships>
</file>

<file path=ppt/slides/_rels/slide7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8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73.xml"/><Relationship Id="rId1" Type="http://schemas.openxmlformats.org/officeDocument/2006/relationships/slideLayout" Target="../slideLayouts/slideLayout20.xml"/><Relationship Id="rId4" Type="http://schemas.openxmlformats.org/officeDocument/2006/relationships/image" Target="../media/image16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164.svg"/></Relationships>
</file>

<file path=ppt/slides/_rels/slide83.xml.rels><?xml version="1.0" encoding="UTF-8" standalone="yes"?>
<Relationships xmlns="http://schemas.openxmlformats.org/package/2006/relationships"><Relationship Id="rId8" Type="http://schemas.openxmlformats.org/officeDocument/2006/relationships/image" Target="../media/image170.tiff"/><Relationship Id="rId3" Type="http://schemas.openxmlformats.org/officeDocument/2006/relationships/image" Target="../media/image165.tiff"/><Relationship Id="rId7" Type="http://schemas.openxmlformats.org/officeDocument/2006/relationships/image" Target="../media/image169.tiff"/><Relationship Id="rId2" Type="http://schemas.openxmlformats.org/officeDocument/2006/relationships/notesSlide" Target="../notesSlides/notesSlide75.xml"/><Relationship Id="rId1" Type="http://schemas.openxmlformats.org/officeDocument/2006/relationships/slideLayout" Target="../slideLayouts/slideLayout25.xml"/><Relationship Id="rId6" Type="http://schemas.openxmlformats.org/officeDocument/2006/relationships/image" Target="../media/image168.tiff"/><Relationship Id="rId11" Type="http://schemas.openxmlformats.org/officeDocument/2006/relationships/image" Target="../media/image131.png"/><Relationship Id="rId5" Type="http://schemas.openxmlformats.org/officeDocument/2006/relationships/image" Target="../media/image167.tiff"/><Relationship Id="rId10" Type="http://schemas.openxmlformats.org/officeDocument/2006/relationships/image" Target="../media/image172.jpeg"/><Relationship Id="rId4" Type="http://schemas.openxmlformats.org/officeDocument/2006/relationships/image" Target="../media/image166.tiff"/><Relationship Id="rId9" Type="http://schemas.openxmlformats.org/officeDocument/2006/relationships/image" Target="../media/image171.tiff"/></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74.jpeg"/><Relationship Id="rId2" Type="http://schemas.openxmlformats.org/officeDocument/2006/relationships/video" Target="https://www.youtube.com/embed/g9kyl_WPFhU?start=5&amp;feature=oembed" TargetMode="External"/><Relationship Id="rId1" Type="http://schemas.openxmlformats.org/officeDocument/2006/relationships/video" Target="https://www.youtube.com/embed/37CTCDTesWA?feature=oembed" TargetMode="External"/><Relationship Id="rId6" Type="http://schemas.openxmlformats.org/officeDocument/2006/relationships/hyperlink" Target="https://youtu.be/37CTCDTesWA" TargetMode="External"/><Relationship Id="rId5" Type="http://schemas.openxmlformats.org/officeDocument/2006/relationships/image" Target="../media/image173.jpeg"/><Relationship Id="rId4" Type="http://schemas.openxmlformats.org/officeDocument/2006/relationships/hyperlink" Target="https://youtu.be/g9kyl_WPFhU"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6.xml"/><Relationship Id="rId1" Type="http://schemas.openxmlformats.org/officeDocument/2006/relationships/slideLayout" Target="../slideLayouts/slideLayout2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7.xml"/><Relationship Id="rId1" Type="http://schemas.openxmlformats.org/officeDocument/2006/relationships/slideLayout" Target="../slideLayouts/slideLayout30.xml"/><Relationship Id="rId5" Type="http://schemas.openxmlformats.org/officeDocument/2006/relationships/image" Target="../media/image175.png"/><Relationship Id="rId4" Type="http://schemas.openxmlformats.org/officeDocument/2006/relationships/image" Target="../media/image101.png"/></Relationships>
</file>

<file path=ppt/slides/_rels/slide88.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78.xml"/><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79.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8" Type="http://schemas.openxmlformats.org/officeDocument/2006/relationships/hyperlink" Target="https://drive.google.com/drive/u/0/folders/1rhDaS70sLaB9tGXUOCPLe0QKZScSJnJT" TargetMode="External"/><Relationship Id="rId3" Type="http://schemas.openxmlformats.org/officeDocument/2006/relationships/hyperlink" Target="https://drive.google.com/drive/u/0/folders/1MecvAHzZMsaBzkl6zavACn21NTasjC2X" TargetMode="External"/><Relationship Id="rId7" Type="http://schemas.openxmlformats.org/officeDocument/2006/relationships/hyperlink" Target="https://drive.google.com/drive/u/0/folders/1b8rKfr1DNPvGA3hP1_UW4PDrrMBHslI_"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drive.google.com/drive/u/0/folders/1mBTD21oMO2KhPsrsF0-FCitKlu_sjuyh" TargetMode="External"/><Relationship Id="rId11" Type="http://schemas.openxmlformats.org/officeDocument/2006/relationships/hyperlink" Target="https://drive.google.com/drive/u/0/folders/1svOPA5KiXY6SEh13CQttKf5IOKtHnM2r" TargetMode="External"/><Relationship Id="rId5" Type="http://schemas.openxmlformats.org/officeDocument/2006/relationships/hyperlink" Target="https://drive.google.com/drive/u/0/folders/17WuSfGdwiaMX-gr9jN6jkUl9A9D-l4Rq" TargetMode="External"/><Relationship Id="rId10" Type="http://schemas.openxmlformats.org/officeDocument/2006/relationships/hyperlink" Target="https://drive.google.com/drive/u/0/folders/1EDLprCiebaGYHvRNU9Tn6nahLgynUGVk" TargetMode="External"/><Relationship Id="rId4" Type="http://schemas.openxmlformats.org/officeDocument/2006/relationships/hyperlink" Target="https://drive.google.com/drive/u/0/folders/17WuSfGdwiaMX-gr9" TargetMode="External"/><Relationship Id="rId9" Type="http://schemas.openxmlformats.org/officeDocument/2006/relationships/hyperlink" Target="https://drive.google.com/drive/u/0/folders/1JzhMJVSgJX8YJaHiiRYrI9GT9458W-pX"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178.tif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microsoft.com/office/2018/10/relationships/comments" Target="../comments/modernComment_D06_91B7D70D.xml"/><Relationship Id="rId7" Type="http://schemas.openxmlformats.org/officeDocument/2006/relationships/image" Target="../media/image182.png"/><Relationship Id="rId2" Type="http://schemas.openxmlformats.org/officeDocument/2006/relationships/notesSlide" Target="../notesSlides/notesSlide80.xml"/><Relationship Id="rId1" Type="http://schemas.openxmlformats.org/officeDocument/2006/relationships/slideLayout" Target="../slideLayouts/slideLayout129.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9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81.xml"/><Relationship Id="rId1" Type="http://schemas.openxmlformats.org/officeDocument/2006/relationships/slideLayout" Target="../slideLayouts/slideLayout128.xml"/></Relationships>
</file>

<file path=ppt/slides/_rels/slide9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82.xml"/><Relationship Id="rId1" Type="http://schemas.openxmlformats.org/officeDocument/2006/relationships/slideLayout" Target="../slideLayouts/slideLayout128.xml"/><Relationship Id="rId4" Type="http://schemas.openxmlformats.org/officeDocument/2006/relationships/image" Target="../media/image185.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5.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99.xml.rels><?xml version="1.0" encoding="UTF-8" standalone="yes"?>
<Relationships xmlns="http://schemas.openxmlformats.org/package/2006/relationships"><Relationship Id="rId8" Type="http://schemas.openxmlformats.org/officeDocument/2006/relationships/hyperlink" Target="https://sebacademy.edc.org/supportive-environments-create-classroom-community" TargetMode="External"/><Relationship Id="rId3" Type="http://schemas.openxmlformats.org/officeDocument/2006/relationships/hyperlink" Target="https://sebacademy.edc.org/start-why-how-put-purpose-back-your-work" TargetMode="External"/><Relationship Id="rId7" Type="http://schemas.openxmlformats.org/officeDocument/2006/relationships/hyperlink" Target="https://sebacademy.edc.org/supporting-and-responding-students-social-emotional-and-behavioral-needs-classrooms" TargetMode="External"/><Relationship Id="rId12" Type="http://schemas.openxmlformats.org/officeDocument/2006/relationships/image" Target="../media/image39.png"/><Relationship Id="rId2" Type="http://schemas.openxmlformats.org/officeDocument/2006/relationships/notesSlide" Target="../notesSlides/notesSlide88.xml"/><Relationship Id="rId1" Type="http://schemas.openxmlformats.org/officeDocument/2006/relationships/slideLayout" Target="../slideLayouts/slideLayout42.xml"/><Relationship Id="rId6" Type="http://schemas.openxmlformats.org/officeDocument/2006/relationships/hyperlink" Target="https://sebacademy.edc.org/annual-action-plan-template-advanced" TargetMode="External"/><Relationship Id="rId11" Type="http://schemas.openxmlformats.org/officeDocument/2006/relationships/hyperlink" Target="http://www.pbisapps.org/resource/self-assessment-survey" TargetMode="External"/><Relationship Id="rId5" Type="http://schemas.openxmlformats.org/officeDocument/2006/relationships/hyperlink" Target="https://sebacademy.edc.org/evaluation-schedule" TargetMode="External"/><Relationship Id="rId10" Type="http://schemas.openxmlformats.org/officeDocument/2006/relationships/hyperlink" Target="https://sebacademy.edc.org/classroom-management-observation-tool-cmot" TargetMode="External"/><Relationship Id="rId4" Type="http://schemas.openxmlformats.org/officeDocument/2006/relationships/hyperlink" Target="https://sebacademy.edc.org/developing-data-routines-activity" TargetMode="External"/><Relationship Id="rId9" Type="http://schemas.openxmlformats.org/officeDocument/2006/relationships/hyperlink" Target="https://sebacademy.edc.org/classroom-support-systems-brie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r>
              <a:rPr lang="en-US" sz="3700" b="1" dirty="0">
                <a:latin typeface="Arial"/>
                <a:cs typeface="Arial"/>
              </a:rPr>
              <a:t>PBIS School-Wide Team Training</a:t>
            </a:r>
            <a:br>
              <a:rPr lang="en-US" sz="4250" dirty="0">
                <a:latin typeface="Arial" panose="020B0604020202020204" pitchFamily="34" charset="0"/>
                <a:cs typeface="Arial" panose="020B0604020202020204" pitchFamily="34" charset="0"/>
              </a:rPr>
            </a:br>
            <a:r>
              <a:rPr lang="en-US" sz="3700" dirty="0">
                <a:solidFill>
                  <a:srgbClr val="FFC000"/>
                </a:solidFill>
                <a:latin typeface="Arial"/>
                <a:cs typeface="Arial"/>
              </a:rPr>
              <a:t>Year 3:  November 2024</a:t>
            </a:r>
          </a:p>
        </p:txBody>
      </p:sp>
      <p:sp>
        <p:nvSpPr>
          <p:cNvPr id="290" name="Google Shape;290;p29"/>
          <p:cNvSpPr txBox="1">
            <a:spLocks noGrp="1"/>
          </p:cNvSpPr>
          <p:nvPr>
            <p:ph type="subTitle" idx="1"/>
          </p:nvPr>
        </p:nvSpPr>
        <p:spPr>
          <a:xfrm>
            <a:off x="3439027" y="4141586"/>
            <a:ext cx="6946342"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Trainer Names</a:t>
            </a:r>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127080-CBC8-317A-008D-7F1B8BF4CBF5}"/>
              </a:ext>
            </a:extLst>
          </p:cNvPr>
          <p:cNvSpPr>
            <a:spLocks noGrp="1"/>
          </p:cNvSpPr>
          <p:nvPr>
            <p:ph type="body" idx="1"/>
          </p:nvPr>
        </p:nvSpPr>
        <p:spPr>
          <a:xfrm>
            <a:off x="1436111" y="1460124"/>
            <a:ext cx="9497516" cy="4681869"/>
          </a:xfrm>
        </p:spPr>
        <p:txBody>
          <a:bodyPr/>
          <a:lstStyle/>
          <a:p>
            <a:endParaRPr lang="en-US" sz="1800" dirty="0"/>
          </a:p>
          <a:p>
            <a:r>
              <a:rPr lang="en-US" sz="1800" dirty="0">
                <a:solidFill>
                  <a:srgbClr val="FFFF00"/>
                </a:solidFill>
              </a:rPr>
              <a:t>North Grafton - </a:t>
            </a:r>
            <a:r>
              <a:rPr lang="en-US" sz="1800" dirty="0">
                <a:hlinkClick r:id="rId2"/>
              </a:rPr>
              <a:t>https://drive.google.com/drive/u/0/folders/1S0382zmqwPDWv3zy0mud0IZQ4fapGScn</a:t>
            </a:r>
            <a:endParaRPr lang="en-US" sz="1800" dirty="0"/>
          </a:p>
          <a:p>
            <a:endParaRPr lang="en-US" sz="1800" dirty="0"/>
          </a:p>
          <a:p>
            <a:r>
              <a:rPr lang="en-US" sz="1800" dirty="0">
                <a:solidFill>
                  <a:srgbClr val="FFFF00"/>
                </a:solidFill>
              </a:rPr>
              <a:t>South Grafton - </a:t>
            </a:r>
            <a:r>
              <a:rPr lang="en-US" sz="1800" dirty="0">
                <a:hlinkClick r:id="rId3"/>
              </a:rPr>
              <a:t>https://drive.google.com/drive/u/0/folders/1vLX2lo5cstAx79VIRDnKjW4cAFurBse5</a:t>
            </a:r>
            <a:endParaRPr lang="en-US" sz="1800" dirty="0"/>
          </a:p>
          <a:p>
            <a:endParaRPr lang="en-US" sz="1800" dirty="0"/>
          </a:p>
          <a:p>
            <a:r>
              <a:rPr lang="en-US" sz="1800" dirty="0">
                <a:solidFill>
                  <a:srgbClr val="FFFF00"/>
                </a:solidFill>
              </a:rPr>
              <a:t>King Phillip -</a:t>
            </a:r>
            <a:br>
              <a:rPr lang="en-US" sz="1800" dirty="0">
                <a:solidFill>
                  <a:srgbClr val="FFFF00"/>
                </a:solidFill>
              </a:rPr>
            </a:br>
            <a:r>
              <a:rPr lang="en-US" sz="1800" dirty="0">
                <a:hlinkClick r:id="rId4"/>
              </a:rPr>
              <a:t>https://drive.google.com/drive/u/0/folders/1xl3bbqH54xu7-z7YkOaKbIW4JUNCG9Nv</a:t>
            </a:r>
            <a:r>
              <a:rPr lang="en-US" sz="1800" dirty="0">
                <a:solidFill>
                  <a:schemeClr val="bg1"/>
                </a:solidFill>
              </a:rPr>
              <a:t>                                                                                                                                                                                                                             </a:t>
            </a:r>
          </a:p>
          <a:p>
            <a:endParaRPr lang="en-US" sz="1800" dirty="0"/>
          </a:p>
          <a:p>
            <a:r>
              <a:rPr lang="en-US" sz="1800" dirty="0">
                <a:solidFill>
                  <a:srgbClr val="FFFF00"/>
                </a:solidFill>
              </a:rPr>
              <a:t>Burgess - </a:t>
            </a:r>
            <a:r>
              <a:rPr lang="en-US" sz="1800" dirty="0">
                <a:hlinkClick r:id="rId5"/>
              </a:rPr>
              <a:t>https://drive.google.com/drive/u/0/folders/1tPpdq2SUMJaJ722_9Gwv_PfMg01onwOX</a:t>
            </a:r>
            <a:r>
              <a:rPr lang="en-US" sz="1800" dirty="0"/>
              <a:t> </a:t>
            </a:r>
          </a:p>
        </p:txBody>
      </p:sp>
      <p:sp>
        <p:nvSpPr>
          <p:cNvPr id="5" name="Title 4">
            <a:extLst>
              <a:ext uri="{FF2B5EF4-FFF2-40B4-BE49-F238E27FC236}">
                <a16:creationId xmlns:a16="http://schemas.microsoft.com/office/drawing/2014/main" id="{5C842C53-29DF-BBB7-39CC-0A33B3132936}"/>
              </a:ext>
            </a:extLst>
          </p:cNvPr>
          <p:cNvSpPr>
            <a:spLocks noGrp="1"/>
          </p:cNvSpPr>
          <p:nvPr>
            <p:ph type="title"/>
          </p:nvPr>
        </p:nvSpPr>
        <p:spPr/>
        <p:txBody>
          <a:bodyPr/>
          <a:lstStyle/>
          <a:p>
            <a:r>
              <a:rPr lang="en-US" dirty="0"/>
              <a:t>Cohort 9B Google Folders</a:t>
            </a:r>
          </a:p>
        </p:txBody>
      </p:sp>
    </p:spTree>
    <p:extLst>
      <p:ext uri="{BB962C8B-B14F-4D97-AF65-F5344CB8AC3E}">
        <p14:creationId xmlns:p14="http://schemas.microsoft.com/office/powerpoint/2010/main" val="16683871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Cohort 9A 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64C22382-01FD-038D-6DD4-8AAE70DF6E19}"/>
              </a:ext>
            </a:extLst>
          </p:cNvPr>
          <p:cNvPicPr>
            <a:picLocks noChangeAspect="1"/>
          </p:cNvPicPr>
          <p:nvPr/>
        </p:nvPicPr>
        <p:blipFill>
          <a:blip r:embed="rId3"/>
          <a:stretch>
            <a:fillRect/>
          </a:stretch>
        </p:blipFill>
        <p:spPr>
          <a:xfrm>
            <a:off x="4376145" y="223160"/>
            <a:ext cx="3701055" cy="3701055"/>
          </a:xfrm>
          <a:prstGeom prst="rect">
            <a:avLst/>
          </a:prstGeom>
        </p:spPr>
      </p:pic>
    </p:spTree>
    <p:extLst>
      <p:ext uri="{BB962C8B-B14F-4D97-AF65-F5344CB8AC3E}">
        <p14:creationId xmlns:p14="http://schemas.microsoft.com/office/powerpoint/2010/main" val="24788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Cohort 9B 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5" name="Picture 4">
            <a:extLst>
              <a:ext uri="{FF2B5EF4-FFF2-40B4-BE49-F238E27FC236}">
                <a16:creationId xmlns:a16="http://schemas.microsoft.com/office/drawing/2014/main" id="{44CFCD34-6BA8-F493-98FF-707275A5275B}"/>
              </a:ext>
            </a:extLst>
          </p:cNvPr>
          <p:cNvPicPr>
            <a:picLocks noChangeAspect="1"/>
          </p:cNvPicPr>
          <p:nvPr/>
        </p:nvPicPr>
        <p:blipFill>
          <a:blip r:embed="rId3"/>
          <a:stretch>
            <a:fillRect/>
          </a:stretch>
        </p:blipFill>
        <p:spPr>
          <a:xfrm>
            <a:off x="4926156" y="277090"/>
            <a:ext cx="3603506" cy="3603506"/>
          </a:xfrm>
          <a:prstGeom prst="rect">
            <a:avLst/>
          </a:prstGeom>
        </p:spPr>
      </p:pic>
    </p:spTree>
    <p:extLst>
      <p:ext uri="{BB962C8B-B14F-4D97-AF65-F5344CB8AC3E}">
        <p14:creationId xmlns:p14="http://schemas.microsoft.com/office/powerpoint/2010/main" val="40451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813348" y="467463"/>
            <a:ext cx="10957119" cy="845600"/>
          </a:xfrm>
        </p:spPr>
        <p:txBody>
          <a:bodyPr/>
          <a:lstStyle/>
          <a:p>
            <a:r>
              <a:rPr lang="en-US" dirty="0"/>
              <a:t>Communication Reminders</a:t>
            </a:r>
          </a:p>
        </p:txBody>
      </p:sp>
      <p:pic>
        <p:nvPicPr>
          <p:cNvPr id="6" name="Picture 5">
            <a:extLst>
              <a:ext uri="{FF2B5EF4-FFF2-40B4-BE49-F238E27FC236}">
                <a16:creationId xmlns:a16="http://schemas.microsoft.com/office/drawing/2014/main" id="{F01A07B9-A2E8-E438-4FC8-63754F62A8D1}"/>
              </a:ext>
            </a:extLst>
          </p:cNvPr>
          <p:cNvPicPr>
            <a:picLocks noChangeAspect="1"/>
          </p:cNvPicPr>
          <p:nvPr/>
        </p:nvPicPr>
        <p:blipFill>
          <a:blip r:embed="rId3"/>
          <a:srcRect/>
          <a:stretch/>
        </p:blipFill>
        <p:spPr>
          <a:xfrm>
            <a:off x="8781742" y="1250903"/>
            <a:ext cx="3062303" cy="5372736"/>
          </a:xfrm>
          <a:prstGeom prst="rect">
            <a:avLst/>
          </a:prstGeom>
        </p:spPr>
      </p:pic>
      <p:cxnSp>
        <p:nvCxnSpPr>
          <p:cNvPr id="9" name="Straight Arrow Connector 8">
            <a:extLst>
              <a:ext uri="{FF2B5EF4-FFF2-40B4-BE49-F238E27FC236}">
                <a16:creationId xmlns:a16="http://schemas.microsoft.com/office/drawing/2014/main" id="{60A3B90E-0B6A-08D8-8BCF-1F5D9DAB66C0}"/>
              </a:ext>
            </a:extLst>
          </p:cNvPr>
          <p:cNvCxnSpPr>
            <a:cxnSpLocks/>
          </p:cNvCxnSpPr>
          <p:nvPr/>
        </p:nvCxnSpPr>
        <p:spPr>
          <a:xfrm>
            <a:off x="6879364" y="4067798"/>
            <a:ext cx="1902378" cy="1879451"/>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47ED9D-656C-BFBA-ECD7-252FDB6F0E12}"/>
              </a:ext>
            </a:extLst>
          </p:cNvPr>
          <p:cNvSpPr txBox="1"/>
          <p:nvPr/>
        </p:nvSpPr>
        <p:spPr>
          <a:xfrm>
            <a:off x="813348" y="1835799"/>
            <a:ext cx="721990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Email Reminders will be sent to all coaches, administrators and team members for our PBIS Events.  The email will come from  </a:t>
            </a:r>
            <a:r>
              <a:rPr kumimoji="0" lang="en-US" sz="1800" b="1" i="0" u="none" strike="noStrike" kern="1200" cap="none" spc="0" normalizeH="0" baseline="0" noProof="0" dirty="0">
                <a:ln>
                  <a:noFill/>
                </a:ln>
                <a:solidFill>
                  <a:srgbClr val="FFFFFF"/>
                </a:solidFill>
                <a:effectLst/>
                <a:uLnTx/>
                <a:uFillTx/>
                <a:latin typeface="Arial"/>
                <a:ea typeface="+mn-ea"/>
                <a:cs typeface="+mn-cs"/>
              </a:rPr>
              <a:t>SEB Academy </a:t>
            </a:r>
            <a:r>
              <a:rPr kumimoji="0" lang="en-US" sz="1800" b="1" i="0" u="none" strike="noStrike" kern="1200" cap="none" spc="0" normalizeH="0" baseline="0" noProof="0" dirty="0">
                <a:ln>
                  <a:noFill/>
                </a:ln>
                <a:solidFill>
                  <a:srgbClr val="00ACC2">
                    <a:lumMod val="40000"/>
                    <a:lumOff val="60000"/>
                  </a:srgbClr>
                </a:solidFill>
                <a:effectLst/>
                <a:uLnTx/>
                <a:uFillTx/>
                <a:latin typeface="Arial"/>
                <a:ea typeface="+mn-ea"/>
                <a:cs typeface="+mn-cs"/>
                <a:hlinkClick r:id="rId4">
                  <a:extLst>
                    <a:ext uri="{A12FA001-AC4F-418D-AE19-62706E023703}">
                      <ahyp:hlinkClr xmlns:ahyp="http://schemas.microsoft.com/office/drawing/2018/hyperlinkcolor" val="tx"/>
                    </a:ext>
                  </a:extLst>
                </a:hlinkClick>
              </a:rPr>
              <a:t>sebacademy@edc.org</a:t>
            </a:r>
            <a:endParaRPr kumimoji="0" lang="en-US" sz="1800" b="1" i="0" u="none" strike="noStrike" kern="1200" cap="none" spc="0" normalizeH="0" baseline="0" noProof="0" dirty="0">
              <a:ln>
                <a:noFill/>
              </a:ln>
              <a:solidFill>
                <a:srgbClr val="00ACC2">
                  <a:lumMod val="40000"/>
                  <a:lumOff val="6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Please review invitation for Date, Time, Location/Zoom Link, and any other important information included. </a:t>
            </a:r>
            <a:br>
              <a:rPr kumimoji="0" lang="en-US" sz="1800" b="0" i="0" u="none" strike="noStrike" kern="1200" cap="none" spc="0" normalizeH="0" baseline="0" noProof="0" dirty="0">
                <a:ln>
                  <a:noFill/>
                </a:ln>
                <a:solidFill>
                  <a:srgbClr val="FFFFFF"/>
                </a:solidFill>
                <a:effectLst/>
                <a:uLnTx/>
                <a:uFillTx/>
                <a:latin typeface="Arial"/>
                <a:ea typeface="+mn-ea"/>
                <a:cs typeface="+mn-cs"/>
              </a:rPr>
            </a:b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next training or coach meeting will be displayed at the bottom</a:t>
            </a:r>
            <a:br>
              <a:rPr kumimoji="0" lang="en-US" sz="1800" b="0" i="0" u="none" strike="noStrike" kern="1200" cap="none" spc="0" normalizeH="0" baseline="0" noProof="0" dirty="0">
                <a:ln>
                  <a:noFill/>
                </a:ln>
                <a:solidFill>
                  <a:srgbClr val="FFFFFF"/>
                </a:solidFill>
                <a:effectLst/>
                <a:uLnTx/>
                <a:uFillTx/>
                <a:latin typeface="Arial"/>
                <a:ea typeface="+mn-ea"/>
                <a:cs typeface="+mn-cs"/>
              </a:rPr>
            </a:b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Share with other Coaches or 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004EE8AA-5715-2A74-8F45-3C2D3A248727}"/>
              </a:ext>
            </a:extLst>
          </p:cNvPr>
          <p:cNvSpPr/>
          <p:nvPr/>
        </p:nvSpPr>
        <p:spPr>
          <a:xfrm>
            <a:off x="8798834" y="1734797"/>
            <a:ext cx="2199604" cy="642028"/>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5A39BDB8-0258-BD97-3474-D6D955FD2256}"/>
              </a:ext>
            </a:extLst>
          </p:cNvPr>
          <p:cNvSpPr/>
          <p:nvPr/>
        </p:nvSpPr>
        <p:spPr>
          <a:xfrm>
            <a:off x="8807380" y="5787672"/>
            <a:ext cx="1399443" cy="369333"/>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F26F293B-3B5E-04B0-ACBB-A8461B258EF3}"/>
              </a:ext>
            </a:extLst>
          </p:cNvPr>
          <p:cNvCxnSpPr>
            <a:cxnSpLocks/>
          </p:cNvCxnSpPr>
          <p:nvPr/>
        </p:nvCxnSpPr>
        <p:spPr>
          <a:xfrm flipV="1">
            <a:off x="7797619" y="2055810"/>
            <a:ext cx="839270" cy="886727"/>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CDEF44A-82A1-352A-C1ED-B5BF899BC9B2}"/>
              </a:ext>
            </a:extLst>
          </p:cNvPr>
          <p:cNvSpPr/>
          <p:nvPr/>
        </p:nvSpPr>
        <p:spPr>
          <a:xfrm>
            <a:off x="8810191" y="2942537"/>
            <a:ext cx="1205480" cy="538741"/>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Arrow Connector 14">
            <a:extLst>
              <a:ext uri="{FF2B5EF4-FFF2-40B4-BE49-F238E27FC236}">
                <a16:creationId xmlns:a16="http://schemas.microsoft.com/office/drawing/2014/main" id="{7938B839-B0AE-D749-BA1A-3A994A2EDF16}"/>
              </a:ext>
            </a:extLst>
          </p:cNvPr>
          <p:cNvCxnSpPr>
            <a:cxnSpLocks/>
          </p:cNvCxnSpPr>
          <p:nvPr/>
        </p:nvCxnSpPr>
        <p:spPr>
          <a:xfrm>
            <a:off x="7797619" y="3110872"/>
            <a:ext cx="867719" cy="187805"/>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29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392CB-76D5-4F6B-C434-035426B1035A}"/>
              </a:ext>
            </a:extLst>
          </p:cNvPr>
          <p:cNvSpPr>
            <a:spLocks noGrp="1"/>
          </p:cNvSpPr>
          <p:nvPr>
            <p:ph type="title"/>
          </p:nvPr>
        </p:nvSpPr>
        <p:spPr/>
        <p:txBody>
          <a:bodyPr/>
          <a:lstStyle/>
          <a:p>
            <a:r>
              <a:rPr lang="en-US" dirty="0"/>
              <a:t>Other Upcoming Events</a:t>
            </a:r>
          </a:p>
        </p:txBody>
      </p:sp>
      <p:pic>
        <p:nvPicPr>
          <p:cNvPr id="5" name="Picture 4">
            <a:extLst>
              <a:ext uri="{FF2B5EF4-FFF2-40B4-BE49-F238E27FC236}">
                <a16:creationId xmlns:a16="http://schemas.microsoft.com/office/drawing/2014/main" id="{EF942CCA-8C13-2887-51F9-FCCAADE8D642}"/>
              </a:ext>
            </a:extLst>
          </p:cNvPr>
          <p:cNvPicPr>
            <a:picLocks noChangeAspect="1"/>
          </p:cNvPicPr>
          <p:nvPr/>
        </p:nvPicPr>
        <p:blipFill>
          <a:blip r:embed="rId3"/>
          <a:stretch>
            <a:fillRect/>
          </a:stretch>
        </p:blipFill>
        <p:spPr>
          <a:xfrm>
            <a:off x="193530" y="1313063"/>
            <a:ext cx="6573031" cy="2670517"/>
          </a:xfrm>
          <a:prstGeom prst="rect">
            <a:avLst/>
          </a:prstGeom>
        </p:spPr>
      </p:pic>
      <p:pic>
        <p:nvPicPr>
          <p:cNvPr id="7" name="Picture 6">
            <a:extLst>
              <a:ext uri="{FF2B5EF4-FFF2-40B4-BE49-F238E27FC236}">
                <a16:creationId xmlns:a16="http://schemas.microsoft.com/office/drawing/2014/main" id="{92823F1B-2C84-D67F-C583-F7AFCA4AC41E}"/>
              </a:ext>
            </a:extLst>
          </p:cNvPr>
          <p:cNvPicPr>
            <a:picLocks noChangeAspect="1"/>
          </p:cNvPicPr>
          <p:nvPr/>
        </p:nvPicPr>
        <p:blipFill>
          <a:blip r:embed="rId4"/>
          <a:stretch>
            <a:fillRect/>
          </a:stretch>
        </p:blipFill>
        <p:spPr>
          <a:xfrm>
            <a:off x="7097574" y="1588273"/>
            <a:ext cx="4900896" cy="4383741"/>
          </a:xfrm>
          <a:prstGeom prst="rect">
            <a:avLst/>
          </a:prstGeom>
        </p:spPr>
      </p:pic>
      <p:pic>
        <p:nvPicPr>
          <p:cNvPr id="9" name="Picture 8">
            <a:extLst>
              <a:ext uri="{FF2B5EF4-FFF2-40B4-BE49-F238E27FC236}">
                <a16:creationId xmlns:a16="http://schemas.microsoft.com/office/drawing/2014/main" id="{5D531A96-EE0B-ADAE-D186-BC29423F6B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18224" y="4248985"/>
            <a:ext cx="3987840" cy="2438230"/>
          </a:xfrm>
          <a:prstGeom prst="rect">
            <a:avLst/>
          </a:prstGeom>
        </p:spPr>
      </p:pic>
      <p:sp>
        <p:nvSpPr>
          <p:cNvPr id="13" name="TextBox 12">
            <a:extLst>
              <a:ext uri="{FF2B5EF4-FFF2-40B4-BE49-F238E27FC236}">
                <a16:creationId xmlns:a16="http://schemas.microsoft.com/office/drawing/2014/main" id="{1D4148CD-F679-BEAE-E523-3733533CCD44}"/>
              </a:ext>
            </a:extLst>
          </p:cNvPr>
          <p:cNvSpPr txBox="1"/>
          <p:nvPr/>
        </p:nvSpPr>
        <p:spPr>
          <a:xfrm>
            <a:off x="6936538" y="6247224"/>
            <a:ext cx="49008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A791">
                    <a:lumMod val="40000"/>
                    <a:lumOff val="60000"/>
                  </a:srgbClr>
                </a:solidFill>
                <a:effectLst/>
                <a:uLnTx/>
                <a:uFillTx/>
                <a:latin typeface="Arial"/>
                <a:ea typeface="+mn-ea"/>
                <a:cs typeface="+mn-cs"/>
                <a:hlinkClick r:id="rId6"/>
              </a:rPr>
              <a:t>https://sebacademy.edc.org/upcoming-events</a:t>
            </a:r>
            <a:r>
              <a:rPr kumimoji="0" lang="en-US" sz="1800" b="0" i="0" u="none" strike="noStrike" kern="1200" cap="none" spc="0" normalizeH="0" baseline="0" noProof="0" dirty="0">
                <a:ln>
                  <a:noFill/>
                </a:ln>
                <a:solidFill>
                  <a:srgbClr val="00A791">
                    <a:lumMod val="40000"/>
                    <a:lumOff val="60000"/>
                  </a:srgbClr>
                </a:solidFill>
                <a:effectLst/>
                <a:uLnTx/>
                <a:uFillTx/>
                <a:latin typeface="Arial"/>
                <a:ea typeface="+mn-ea"/>
                <a:cs typeface="+mn-cs"/>
              </a:rPr>
              <a:t> </a:t>
            </a:r>
          </a:p>
        </p:txBody>
      </p:sp>
    </p:spTree>
    <p:extLst>
      <p:ext uri="{BB962C8B-B14F-4D97-AF65-F5344CB8AC3E}">
        <p14:creationId xmlns:p14="http://schemas.microsoft.com/office/powerpoint/2010/main" val="415488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7BAB-2CA8-9816-7FBE-C6C9A4EAB62F}"/>
              </a:ext>
            </a:extLst>
          </p:cNvPr>
          <p:cNvSpPr>
            <a:spLocks noGrp="1"/>
          </p:cNvSpPr>
          <p:nvPr>
            <p:ph type="title"/>
          </p:nvPr>
        </p:nvSpPr>
        <p:spPr>
          <a:xfrm>
            <a:off x="1000325" y="342772"/>
            <a:ext cx="10191349" cy="845600"/>
          </a:xfrm>
        </p:spPr>
        <p:txBody>
          <a:bodyPr/>
          <a:lstStyle/>
          <a:p>
            <a:r>
              <a:rPr lang="en-US" dirty="0"/>
              <a:t>VIRTUAL LEARNING OPPORTUNITIES </a:t>
            </a:r>
            <a:br>
              <a:rPr lang="en-US" dirty="0"/>
            </a:br>
            <a:r>
              <a:rPr lang="en-US" dirty="0">
                <a:solidFill>
                  <a:schemeClr val="accent1">
                    <a:lumMod val="20000"/>
                    <a:lumOff val="80000"/>
                  </a:schemeClr>
                </a:solidFill>
              </a:rPr>
              <a:t>Virtual Workshops – Open to ALL STAFF</a:t>
            </a:r>
            <a:br>
              <a:rPr lang="en-US" dirty="0"/>
            </a:br>
            <a:endParaRPr lang="en-US" dirty="0"/>
          </a:p>
        </p:txBody>
      </p:sp>
      <p:sp>
        <p:nvSpPr>
          <p:cNvPr id="7" name="TextBox 6">
            <a:extLst>
              <a:ext uri="{FF2B5EF4-FFF2-40B4-BE49-F238E27FC236}">
                <a16:creationId xmlns:a16="http://schemas.microsoft.com/office/drawing/2014/main" id="{0F91F851-6CC6-D512-DC52-509AA4C417A9}"/>
              </a:ext>
            </a:extLst>
          </p:cNvPr>
          <p:cNvSpPr txBox="1"/>
          <p:nvPr/>
        </p:nvSpPr>
        <p:spPr>
          <a:xfrm>
            <a:off x="1366221" y="1893346"/>
            <a:ext cx="1038113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Below is a list of dates and topics for our 2024-2025 virtual workshops.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Virtual workshops are open to any educator in your school or district.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Please share these dates with anyone who might be interested in attending.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 about our virtual workshops can be found on our About Our Events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Surveys and Screeners to inform MTSS for SEB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October 8 from 9:30-11:00 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MTSS Through an Equity Lens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October 15 from 9:30-11:00 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Supporting Educator Wellbeing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October 22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Centering Belonging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October 29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Strengthening Family-School Partnerships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November 19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Integrating SEL and Mental Health Supports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Wednesday, December 4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Setting Positive Behavior Norms &amp; Expectations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Wednesday, January 22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Equitable Data Use in MTSS for SEB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Tuesday, January 28 from 9:30-11:00 AM</a:t>
            </a:r>
            <a:endParaRPr kumimoji="0" lang="en-US" sz="1800" b="0" i="0" u="none" strike="noStrike" kern="1200" cap="none" spc="0" normalizeH="0" baseline="0" noProof="0" dirty="0">
              <a:ln>
                <a:noFill/>
              </a:ln>
              <a:solidFill>
                <a:srgbClr val="1154C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Sustainability: Going from Good to Great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Wednesday, February 12 from 9:30-11:00 AM</a:t>
            </a:r>
            <a:endParaRPr kumimoji="0" lang="en-US" sz="1800" b="0" i="0" u="none" strike="noStrike" kern="1200" cap="none" spc="0" normalizeH="0" baseline="0" noProof="0" dirty="0">
              <a:ln>
                <a:noFill/>
              </a:ln>
              <a:solidFill>
                <a:srgbClr val="0D0F41"/>
              </a:solidFill>
              <a:effectLst/>
              <a:uLnTx/>
              <a:uFillTx/>
              <a:latin typeface="Arial"/>
              <a:ea typeface="+mn-ea"/>
              <a:cs typeface="+mn-cs"/>
            </a:endParaRPr>
          </a:p>
        </p:txBody>
      </p:sp>
    </p:spTree>
    <p:extLst>
      <p:ext uri="{BB962C8B-B14F-4D97-AF65-F5344CB8AC3E}">
        <p14:creationId xmlns:p14="http://schemas.microsoft.com/office/powerpoint/2010/main" val="204929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F50292-99B6-1C5B-E157-0D5AE1C43009}"/>
              </a:ext>
            </a:extLst>
          </p:cNvPr>
          <p:cNvSpPr>
            <a:spLocks noGrp="1"/>
          </p:cNvSpPr>
          <p:nvPr>
            <p:ph type="body" idx="1"/>
          </p:nvPr>
        </p:nvSpPr>
        <p:spPr>
          <a:xfrm>
            <a:off x="1534112" y="1818043"/>
            <a:ext cx="10557484" cy="4316739"/>
          </a:xfrm>
        </p:spPr>
        <p:txBody>
          <a:bodyPr/>
          <a:lstStyle/>
          <a:p>
            <a:pPr marL="169329" indent="0">
              <a:buNone/>
            </a:pPr>
            <a:r>
              <a:rPr lang="en-US" sz="1600" b="0" i="0" u="none" strike="noStrike" baseline="0" dirty="0">
                <a:solidFill>
                  <a:schemeClr val="bg1"/>
                </a:solidFill>
                <a:latin typeface="Arial" panose="020B0604020202020204" pitchFamily="34" charset="0"/>
              </a:rPr>
              <a:t>Peer sharing calls bring together members of the academy around a shared topic area or goal for </a:t>
            </a:r>
            <a:r>
              <a:rPr lang="en-US" sz="1600" b="0" i="0" u="none" strike="noStrike" baseline="0" dirty="0">
                <a:solidFill>
                  <a:srgbClr val="FFFF00"/>
                </a:solidFill>
                <a:latin typeface="Arial" panose="020B0604020202020204" pitchFamily="34" charset="0"/>
              </a:rPr>
              <a:t>three sessions of facilitated conversation around successes and challenges</a:t>
            </a:r>
            <a:r>
              <a:rPr lang="en-US" sz="1600" b="0" i="0" u="none" strike="noStrike" baseline="0" dirty="0">
                <a:solidFill>
                  <a:schemeClr val="bg1"/>
                </a:solidFill>
                <a:latin typeface="Arial" panose="020B0604020202020204" pitchFamily="34" charset="0"/>
              </a:rPr>
              <a:t>. These calls are facilitated by members of the SEB Academy team and may contain short presentations of content related to the topic area of focus. Peer sharing calls are open to any educator in your school or district. </a:t>
            </a:r>
            <a:r>
              <a:rPr lang="en-US" sz="1600" b="0" i="0" u="none" strike="noStrike" baseline="0" dirty="0">
                <a:solidFill>
                  <a:srgbClr val="00FF00"/>
                </a:solidFill>
                <a:latin typeface="Arial" panose="020B0604020202020204" pitchFamily="34" charset="0"/>
              </a:rPr>
              <a:t>Winter sessions will run in December, January, and February</a:t>
            </a:r>
            <a:r>
              <a:rPr lang="en-US" sz="1600" b="0" i="0" u="none" strike="noStrike" baseline="0" dirty="0">
                <a:solidFill>
                  <a:schemeClr val="bg1"/>
                </a:solidFill>
                <a:latin typeface="Arial" panose="020B0604020202020204" pitchFamily="34" charset="0"/>
              </a:rPr>
              <a:t>, and </a:t>
            </a:r>
            <a:r>
              <a:rPr lang="en-US" sz="1600" b="0" i="0" u="none" strike="noStrike" baseline="0" dirty="0">
                <a:solidFill>
                  <a:schemeClr val="accent1">
                    <a:lumMod val="20000"/>
                    <a:lumOff val="80000"/>
                  </a:schemeClr>
                </a:solidFill>
                <a:latin typeface="Arial" panose="020B0604020202020204" pitchFamily="34" charset="0"/>
              </a:rPr>
              <a:t>Spring sessions will run in March, April, and May. </a:t>
            </a:r>
            <a:r>
              <a:rPr lang="en-US" sz="1600" b="0" i="0" u="none" strike="noStrike" baseline="0" dirty="0">
                <a:solidFill>
                  <a:schemeClr val="bg1"/>
                </a:solidFill>
                <a:latin typeface="Arial" panose="020B0604020202020204" pitchFamily="34" charset="0"/>
              </a:rPr>
              <a:t>Please share these dates with anyone who might be interested in attending. More information about our peer sharing calls can be found on our About Our Events page. </a:t>
            </a:r>
          </a:p>
          <a:p>
            <a:pPr marL="169329" indent="0">
              <a:buNone/>
            </a:pPr>
            <a:endParaRPr lang="en-US" sz="1800" dirty="0">
              <a:solidFill>
                <a:schemeClr val="bg1"/>
              </a:solidFill>
              <a:latin typeface="Arial" panose="020B0604020202020204" pitchFamily="34" charset="0"/>
            </a:endParaRPr>
          </a:p>
          <a:p>
            <a:pPr marL="169329" indent="0">
              <a:buNone/>
            </a:pPr>
            <a:r>
              <a:rPr lang="en-US" sz="1800" i="0" u="none" strike="noStrike" baseline="0" dirty="0">
                <a:solidFill>
                  <a:srgbClr val="FFFF00"/>
                </a:solidFill>
                <a:latin typeface="Arial" panose="020B0604020202020204" pitchFamily="34" charset="0"/>
              </a:rPr>
              <a:t>+ Supporting Adult Belonging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Creating Strong Relationships and Community with Tier 1 Supports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Effective Data Use in MTSS for SEB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Supporting Students of Immigrant and Refugee Origins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Enhancing the Identification, Matching, &amp; Monitoring Process for Advanced Tiers </a:t>
            </a:r>
            <a:r>
              <a:rPr lang="en-US" sz="1800" i="0" u="none" strike="noStrike" baseline="0" dirty="0">
                <a:solidFill>
                  <a:srgbClr val="00FF00"/>
                </a:solidFill>
                <a:latin typeface="Arial" panose="020B0604020202020204" pitchFamily="34" charset="0"/>
              </a:rPr>
              <a:t>- Winter </a:t>
            </a:r>
          </a:p>
          <a:p>
            <a:pPr marL="169329" indent="0">
              <a:buNone/>
            </a:pPr>
            <a:r>
              <a:rPr lang="en-US" sz="1800" i="0" u="none" strike="noStrike" baseline="0" dirty="0">
                <a:solidFill>
                  <a:srgbClr val="FFFF00"/>
                </a:solidFill>
                <a:latin typeface="Arial" panose="020B0604020202020204" pitchFamily="34" charset="0"/>
              </a:rPr>
              <a:t>+ Supporting LGBTQIA+ Students </a:t>
            </a:r>
            <a:r>
              <a:rPr lang="en-US" sz="1800" i="0" u="none" strike="noStrike" baseline="0" dirty="0">
                <a:solidFill>
                  <a:schemeClr val="accent1">
                    <a:lumMod val="40000"/>
                    <a:lumOff val="60000"/>
                  </a:schemeClr>
                </a:solidFill>
                <a:latin typeface="Arial" panose="020B0604020202020204" pitchFamily="34" charset="0"/>
              </a:rPr>
              <a:t>- Spring </a:t>
            </a:r>
          </a:p>
          <a:p>
            <a:pPr marL="169329" indent="0">
              <a:buNone/>
            </a:pPr>
            <a:r>
              <a:rPr lang="en-US" sz="1800" i="0" u="none" strike="noStrike" baseline="0" dirty="0">
                <a:solidFill>
                  <a:srgbClr val="FFFF00"/>
                </a:solidFill>
                <a:latin typeface="Arial" panose="020B0604020202020204" pitchFamily="34" charset="0"/>
              </a:rPr>
              <a:t>+ Sustaining Progress </a:t>
            </a:r>
            <a:r>
              <a:rPr lang="en-US" sz="1800" i="0" u="none" strike="noStrike" baseline="0" dirty="0">
                <a:solidFill>
                  <a:schemeClr val="accent1">
                    <a:lumMod val="40000"/>
                    <a:lumOff val="60000"/>
                  </a:schemeClr>
                </a:solidFill>
                <a:latin typeface="Arial" panose="020B0604020202020204" pitchFamily="34" charset="0"/>
              </a:rPr>
              <a:t>- Spring </a:t>
            </a:r>
          </a:p>
          <a:p>
            <a:pPr marL="169329" indent="0">
              <a:buNone/>
            </a:pPr>
            <a:r>
              <a:rPr lang="en-US" sz="1800" i="0" u="none" strike="noStrike" baseline="0" dirty="0">
                <a:solidFill>
                  <a:srgbClr val="FFFF00"/>
                </a:solidFill>
                <a:latin typeface="Arial" panose="020B0604020202020204" pitchFamily="34" charset="0"/>
              </a:rPr>
              <a:t>+ Strengthening Family-School Partnerships </a:t>
            </a:r>
            <a:r>
              <a:rPr lang="en-US" sz="1800" i="0" u="none" strike="noStrike" baseline="0" dirty="0">
                <a:solidFill>
                  <a:schemeClr val="accent1">
                    <a:lumMod val="40000"/>
                    <a:lumOff val="60000"/>
                  </a:schemeClr>
                </a:solidFill>
                <a:latin typeface="Arial" panose="020B0604020202020204" pitchFamily="34" charset="0"/>
              </a:rPr>
              <a:t>- Spring </a:t>
            </a:r>
          </a:p>
          <a:p>
            <a:pPr marL="169329" indent="0">
              <a:buNone/>
            </a:pPr>
            <a:r>
              <a:rPr lang="en-US" sz="1800" i="0" u="none" strike="noStrike" baseline="0" dirty="0">
                <a:solidFill>
                  <a:srgbClr val="FFFF00"/>
                </a:solidFill>
                <a:latin typeface="Arial" panose="020B0604020202020204" pitchFamily="34" charset="0"/>
              </a:rPr>
              <a:t>+ Supporting ELL Students </a:t>
            </a:r>
            <a:r>
              <a:rPr lang="en-US" sz="1800" i="0" u="none" strike="noStrike" baseline="0" dirty="0">
                <a:solidFill>
                  <a:schemeClr val="accent1">
                    <a:lumMod val="40000"/>
                    <a:lumOff val="60000"/>
                  </a:schemeClr>
                </a:solidFill>
                <a:latin typeface="Arial" panose="020B0604020202020204" pitchFamily="34" charset="0"/>
              </a:rPr>
              <a:t>- Spring </a:t>
            </a:r>
          </a:p>
          <a:p>
            <a:pPr marL="169329" indent="0">
              <a:buNone/>
            </a:pPr>
            <a:r>
              <a:rPr lang="en-US" sz="1800" i="0" u="none" strike="noStrike" baseline="0" dirty="0">
                <a:solidFill>
                  <a:srgbClr val="FFFF00"/>
                </a:solidFill>
                <a:latin typeface="Arial" panose="020B0604020202020204" pitchFamily="34" charset="0"/>
              </a:rPr>
              <a:t>+ Increasing Buy-In Through Strategic Communication </a:t>
            </a:r>
            <a:r>
              <a:rPr lang="en-US" sz="1800" i="0" u="none" strike="noStrike" baseline="0" dirty="0">
                <a:solidFill>
                  <a:schemeClr val="accent1">
                    <a:lumMod val="40000"/>
                    <a:lumOff val="60000"/>
                  </a:schemeClr>
                </a:solidFill>
                <a:latin typeface="Arial" panose="020B0604020202020204" pitchFamily="34" charset="0"/>
              </a:rPr>
              <a:t>- Spring </a:t>
            </a:r>
            <a:endParaRPr lang="en-US" dirty="0">
              <a:solidFill>
                <a:schemeClr val="accent1">
                  <a:lumMod val="40000"/>
                  <a:lumOff val="60000"/>
                </a:schemeClr>
              </a:solidFill>
            </a:endParaRPr>
          </a:p>
        </p:txBody>
      </p:sp>
      <p:sp>
        <p:nvSpPr>
          <p:cNvPr id="2" name="Title 1">
            <a:extLst>
              <a:ext uri="{FF2B5EF4-FFF2-40B4-BE49-F238E27FC236}">
                <a16:creationId xmlns:a16="http://schemas.microsoft.com/office/drawing/2014/main" id="{55C35D03-2591-7636-B105-5D51EBAC86C9}"/>
              </a:ext>
            </a:extLst>
          </p:cNvPr>
          <p:cNvSpPr>
            <a:spLocks noGrp="1"/>
          </p:cNvSpPr>
          <p:nvPr>
            <p:ph type="title"/>
          </p:nvPr>
        </p:nvSpPr>
        <p:spPr/>
        <p:txBody>
          <a:bodyPr/>
          <a:lstStyle/>
          <a:p>
            <a:r>
              <a:rPr lang="en-US" dirty="0"/>
              <a:t>VIRTUAL LEARNING OPPORTUNITIES</a:t>
            </a:r>
            <a:br>
              <a:rPr lang="en-US" dirty="0"/>
            </a:br>
            <a:r>
              <a:rPr lang="en-US" dirty="0">
                <a:solidFill>
                  <a:schemeClr val="accent1">
                    <a:lumMod val="20000"/>
                    <a:lumOff val="80000"/>
                  </a:schemeClr>
                </a:solidFill>
              </a:rPr>
              <a:t>Peer Sharing Call Series </a:t>
            </a:r>
          </a:p>
        </p:txBody>
      </p:sp>
    </p:spTree>
    <p:extLst>
      <p:ext uri="{BB962C8B-B14F-4D97-AF65-F5344CB8AC3E}">
        <p14:creationId xmlns:p14="http://schemas.microsoft.com/office/powerpoint/2010/main" val="38424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684739" y="3704070"/>
            <a:ext cx="7029196" cy="2154763"/>
          </a:xfrm>
          <a:prstGeom prst="rect">
            <a:avLst/>
          </a:prstGeom>
        </p:spPr>
        <p:txBody>
          <a:bodyPr spcFirstLastPara="1" wrap="square" lIns="121900" tIns="121900" rIns="121900" bIns="121900" anchor="ctr" anchorCtr="0">
            <a:noAutofit/>
          </a:bodyPr>
          <a:lstStyle/>
          <a:p>
            <a:r>
              <a:rPr lang="en-US" sz="4800" b="1" dirty="0"/>
              <a:t>Big Idea Check In:</a:t>
            </a:r>
            <a:br>
              <a:rPr lang="en-US" sz="4800" b="1" dirty="0"/>
            </a:br>
            <a:r>
              <a:rPr lang="en-US" sz="3200" b="1" dirty="0"/>
              <a:t>Yearly Planning &amp; Outcome Goals </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90670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3DD73C1-12FB-4E38-9ED1-540502056164}"/>
              </a:ext>
            </a:extLst>
          </p:cNvPr>
          <p:cNvSpPr>
            <a:spLocks noGrp="1"/>
          </p:cNvSpPr>
          <p:nvPr>
            <p:ph type="title"/>
          </p:nvPr>
        </p:nvSpPr>
        <p:spPr/>
        <p:txBody>
          <a:bodyPr/>
          <a:lstStyle/>
          <a:p>
            <a:r>
              <a:rPr lang="en-US" dirty="0"/>
              <a:t>4 Tips for Sustaining PBIS </a:t>
            </a:r>
          </a:p>
        </p:txBody>
      </p:sp>
      <p:pic>
        <p:nvPicPr>
          <p:cNvPr id="18" name="Online Media 17" title="Four Tips for Sustaining PBIS">
            <a:hlinkClick r:id="" action="ppaction://media"/>
            <a:extLst>
              <a:ext uri="{FF2B5EF4-FFF2-40B4-BE49-F238E27FC236}">
                <a16:creationId xmlns:a16="http://schemas.microsoft.com/office/drawing/2014/main" id="{D4BFF686-B31D-76E8-AE48-60FD7D028030}"/>
              </a:ext>
            </a:extLst>
          </p:cNvPr>
          <p:cNvPicPr>
            <a:picLocks noRot="1" noChangeAspect="1"/>
          </p:cNvPicPr>
          <p:nvPr>
            <a:videoFile r:link="rId1"/>
          </p:nvPr>
        </p:nvPicPr>
        <p:blipFill>
          <a:blip r:embed="rId4"/>
          <a:stretch>
            <a:fillRect/>
          </a:stretch>
        </p:blipFill>
        <p:spPr>
          <a:xfrm>
            <a:off x="1721763" y="1390043"/>
            <a:ext cx="8160791" cy="4610847"/>
          </a:xfrm>
          <a:prstGeom prst="rect">
            <a:avLst/>
          </a:prstGeom>
        </p:spPr>
      </p:pic>
      <p:sp>
        <p:nvSpPr>
          <p:cNvPr id="20" name="TextBox 19">
            <a:extLst>
              <a:ext uri="{FF2B5EF4-FFF2-40B4-BE49-F238E27FC236}">
                <a16:creationId xmlns:a16="http://schemas.microsoft.com/office/drawing/2014/main" id="{A63019DF-4B10-727D-1B11-59B16CFC4D76}"/>
              </a:ext>
            </a:extLst>
          </p:cNvPr>
          <p:cNvSpPr txBox="1"/>
          <p:nvPr/>
        </p:nvSpPr>
        <p:spPr>
          <a:xfrm>
            <a:off x="4463101" y="6472444"/>
            <a:ext cx="60939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https://youtu.be/xPt9pGkOgIo?t=7</a:t>
            </a:r>
          </a:p>
        </p:txBody>
      </p:sp>
    </p:spTree>
    <p:extLst>
      <p:ext uri="{BB962C8B-B14F-4D97-AF65-F5344CB8AC3E}">
        <p14:creationId xmlns:p14="http://schemas.microsoft.com/office/powerpoint/2010/main" val="31186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76626B0-491B-4DF3-9F3F-52B49B12230F}"/>
              </a:ext>
            </a:extLst>
          </p:cNvPr>
          <p:cNvGrpSpPr/>
          <p:nvPr/>
        </p:nvGrpSpPr>
        <p:grpSpPr>
          <a:xfrm>
            <a:off x="1534795" y="1440983"/>
            <a:ext cx="4358119" cy="4917688"/>
            <a:chOff x="921619" y="915429"/>
            <a:chExt cx="3268589" cy="3688266"/>
          </a:xfrm>
        </p:grpSpPr>
        <p:sp>
          <p:nvSpPr>
            <p:cNvPr id="121" name="Rectangle: Rounded Corners 120" descr="Badge 1">
              <a:extLst>
                <a:ext uri="{FF2B5EF4-FFF2-40B4-BE49-F238E27FC236}">
                  <a16:creationId xmlns:a16="http://schemas.microsoft.com/office/drawing/2014/main" id="{48E24030-1ABA-43AB-93DB-6BA906EB3FC1}"/>
                </a:ext>
              </a:extLst>
            </p:cNvPr>
            <p:cNvSpPr/>
            <p:nvPr/>
          </p:nvSpPr>
          <p:spPr>
            <a:xfrm>
              <a:off x="921619" y="915429"/>
              <a:ext cx="673041" cy="673041"/>
            </a:xfrm>
            <a:prstGeom prst="roundRect">
              <a:avLst>
                <a:gd name="adj" fmla="val 16670"/>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Freeform: Shape 121">
              <a:extLst>
                <a:ext uri="{FF2B5EF4-FFF2-40B4-BE49-F238E27FC236}">
                  <a16:creationId xmlns:a16="http://schemas.microsoft.com/office/drawing/2014/main" id="{CD2BB4F7-0DAD-4A1C-8CF1-6800CF7746BA}"/>
                </a:ext>
              </a:extLst>
            </p:cNvPr>
            <p:cNvSpPr/>
            <p:nvPr/>
          </p:nvSpPr>
          <p:spPr>
            <a:xfrm>
              <a:off x="1635043" y="915429"/>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Establish an effective leadership team</a:t>
              </a:r>
            </a:p>
          </p:txBody>
        </p:sp>
        <p:sp>
          <p:nvSpPr>
            <p:cNvPr id="123" name="Rectangle: Rounded Corners 122" descr="Badge">
              <a:extLst>
                <a:ext uri="{FF2B5EF4-FFF2-40B4-BE49-F238E27FC236}">
                  <a16:creationId xmlns:a16="http://schemas.microsoft.com/office/drawing/2014/main" id="{87C67A42-B5C3-40E1-918E-0436FBBFBF3D}"/>
                </a:ext>
              </a:extLst>
            </p:cNvPr>
            <p:cNvSpPr/>
            <p:nvPr/>
          </p:nvSpPr>
          <p:spPr>
            <a:xfrm>
              <a:off x="921619" y="1669235"/>
              <a:ext cx="673041" cy="673041"/>
            </a:xfrm>
            <a:prstGeom prst="roundRect">
              <a:avLst>
                <a:gd name="adj" fmla="val 16670"/>
              </a:avLst>
            </a:pr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Freeform: Shape 123">
              <a:extLst>
                <a:ext uri="{FF2B5EF4-FFF2-40B4-BE49-F238E27FC236}">
                  <a16:creationId xmlns:a16="http://schemas.microsoft.com/office/drawing/2014/main" id="{F7D08BB6-DA4B-44F5-BA1C-5F1061A9EA1F}"/>
                </a:ext>
              </a:extLst>
            </p:cNvPr>
            <p:cNvSpPr/>
            <p:nvPr/>
          </p:nvSpPr>
          <p:spPr>
            <a:xfrm>
              <a:off x="1635043" y="1669235"/>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brief statement of purpose</a:t>
              </a:r>
            </a:p>
          </p:txBody>
        </p:sp>
        <p:sp>
          <p:nvSpPr>
            <p:cNvPr id="125" name="Rectangle: Rounded Corners 124" descr="Badge 3">
              <a:extLst>
                <a:ext uri="{FF2B5EF4-FFF2-40B4-BE49-F238E27FC236}">
                  <a16:creationId xmlns:a16="http://schemas.microsoft.com/office/drawing/2014/main" id="{AC41B807-BFDA-4191-8AC4-BD58DE724A1E}"/>
                </a:ext>
              </a:extLst>
            </p:cNvPr>
            <p:cNvSpPr/>
            <p:nvPr/>
          </p:nvSpPr>
          <p:spPr>
            <a:xfrm>
              <a:off x="921619" y="2423041"/>
              <a:ext cx="673041" cy="673041"/>
            </a:xfrm>
            <a:prstGeom prst="roundRect">
              <a:avLst>
                <a:gd name="adj" fmla="val 16670"/>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Freeform: Shape 125">
              <a:extLst>
                <a:ext uri="{FF2B5EF4-FFF2-40B4-BE49-F238E27FC236}">
                  <a16:creationId xmlns:a16="http://schemas.microsoft.com/office/drawing/2014/main" id="{B045849D-3AFD-4420-9805-15CDC7E8D546}"/>
                </a:ext>
              </a:extLst>
            </p:cNvPr>
            <p:cNvSpPr/>
            <p:nvPr/>
          </p:nvSpPr>
          <p:spPr>
            <a:xfrm>
              <a:off x="1635043" y="2423041"/>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Identify positive school-wide behavior expectations</a:t>
              </a:r>
            </a:p>
          </p:txBody>
        </p:sp>
        <p:sp>
          <p:nvSpPr>
            <p:cNvPr id="127" name="Rectangle: Rounded Corners 126" descr="Badge 4">
              <a:extLst>
                <a:ext uri="{FF2B5EF4-FFF2-40B4-BE49-F238E27FC236}">
                  <a16:creationId xmlns:a16="http://schemas.microsoft.com/office/drawing/2014/main" id="{802C19C0-6554-4075-9FFA-4B1B1BB8B0D3}"/>
                </a:ext>
              </a:extLst>
            </p:cNvPr>
            <p:cNvSpPr/>
            <p:nvPr/>
          </p:nvSpPr>
          <p:spPr>
            <a:xfrm>
              <a:off x="921619" y="3176847"/>
              <a:ext cx="673041" cy="673041"/>
            </a:xfrm>
            <a:prstGeom prst="roundRect">
              <a:avLst>
                <a:gd name="adj" fmla="val 16670"/>
              </a:avLst>
            </a:pr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id="{C45CFCCB-F949-4E3D-A2D9-00EC5FE7C19B}"/>
                </a:ext>
              </a:extLst>
            </p:cNvPr>
            <p:cNvSpPr/>
            <p:nvPr/>
          </p:nvSpPr>
          <p:spPr>
            <a:xfrm>
              <a:off x="1635043" y="3176847"/>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procedures to teach school-wide expectations</a:t>
              </a:r>
            </a:p>
          </p:txBody>
        </p:sp>
        <p:sp>
          <p:nvSpPr>
            <p:cNvPr id="129" name="Rectangle: Rounded Corners 128" descr="Badge 5">
              <a:extLst>
                <a:ext uri="{FF2B5EF4-FFF2-40B4-BE49-F238E27FC236}">
                  <a16:creationId xmlns:a16="http://schemas.microsoft.com/office/drawing/2014/main" id="{70BF5C92-1195-4D63-95C4-1A5048BB58B3}"/>
                </a:ext>
              </a:extLst>
            </p:cNvPr>
            <p:cNvSpPr/>
            <p:nvPr/>
          </p:nvSpPr>
          <p:spPr>
            <a:xfrm>
              <a:off x="921619" y="3930654"/>
              <a:ext cx="673041" cy="673041"/>
            </a:xfrm>
            <a:prstGeom prst="roundRect">
              <a:avLst>
                <a:gd name="adj" fmla="val 16670"/>
              </a:avLst>
            </a:pr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0" name="Freeform: Shape 129">
              <a:extLst>
                <a:ext uri="{FF2B5EF4-FFF2-40B4-BE49-F238E27FC236}">
                  <a16:creationId xmlns:a16="http://schemas.microsoft.com/office/drawing/2014/main" id="{E8B4B37E-504B-4BAB-A612-FA087CC734C4}"/>
                </a:ext>
              </a:extLst>
            </p:cNvPr>
            <p:cNvSpPr/>
            <p:nvPr/>
          </p:nvSpPr>
          <p:spPr>
            <a:xfrm>
              <a:off x="1635043" y="3930654"/>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procedures to teach class-wide expectations</a:t>
              </a:r>
            </a:p>
          </p:txBody>
        </p:sp>
      </p:grpSp>
      <p:grpSp>
        <p:nvGrpSpPr>
          <p:cNvPr id="107" name="Group 106">
            <a:extLst>
              <a:ext uri="{FF2B5EF4-FFF2-40B4-BE49-F238E27FC236}">
                <a16:creationId xmlns:a16="http://schemas.microsoft.com/office/drawing/2014/main" id="{575B1DA8-6048-4C51-B323-5577A2ED330F}"/>
              </a:ext>
            </a:extLst>
          </p:cNvPr>
          <p:cNvGrpSpPr/>
          <p:nvPr/>
        </p:nvGrpSpPr>
        <p:grpSpPr>
          <a:xfrm>
            <a:off x="6088876" y="1452253"/>
            <a:ext cx="4993309" cy="4917688"/>
            <a:chOff x="4968982" y="1003563"/>
            <a:chExt cx="3744982" cy="3688266"/>
          </a:xfrm>
        </p:grpSpPr>
        <p:sp>
          <p:nvSpPr>
            <p:cNvPr id="109" name="Rectangle: Rounded Corners 108" descr="Badge 6">
              <a:extLst>
                <a:ext uri="{FF2B5EF4-FFF2-40B4-BE49-F238E27FC236}">
                  <a16:creationId xmlns:a16="http://schemas.microsoft.com/office/drawing/2014/main" id="{C08C3990-B37D-465D-8F16-037DFCFDD8DD}"/>
                </a:ext>
              </a:extLst>
            </p:cNvPr>
            <p:cNvSpPr/>
            <p:nvPr/>
          </p:nvSpPr>
          <p:spPr>
            <a:xfrm>
              <a:off x="4968982" y="1003563"/>
              <a:ext cx="673041" cy="673041"/>
            </a:xfrm>
            <a:prstGeom prst="roundRect">
              <a:avLst>
                <a:gd name="adj" fmla="val 16670"/>
              </a:avLst>
            </a:pr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Freeform: Shape 109">
              <a:extLst>
                <a:ext uri="{FF2B5EF4-FFF2-40B4-BE49-F238E27FC236}">
                  <a16:creationId xmlns:a16="http://schemas.microsoft.com/office/drawing/2014/main" id="{C7297B75-69B2-4463-ABC5-9280389C9508}"/>
                </a:ext>
              </a:extLst>
            </p:cNvPr>
            <p:cNvSpPr/>
            <p:nvPr/>
          </p:nvSpPr>
          <p:spPr>
            <a:xfrm>
              <a:off x="5682406" y="1003563"/>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continuum  to strengthen appropriate behaviors</a:t>
              </a:r>
            </a:p>
          </p:txBody>
        </p:sp>
        <p:sp>
          <p:nvSpPr>
            <p:cNvPr id="111" name="Rectangle: Rounded Corners 110" descr="Badge 7">
              <a:extLst>
                <a:ext uri="{FF2B5EF4-FFF2-40B4-BE49-F238E27FC236}">
                  <a16:creationId xmlns:a16="http://schemas.microsoft.com/office/drawing/2014/main" id="{75297958-C1F7-4CF8-8729-A86768540184}"/>
                </a:ext>
              </a:extLst>
            </p:cNvPr>
            <p:cNvSpPr/>
            <p:nvPr/>
          </p:nvSpPr>
          <p:spPr>
            <a:xfrm>
              <a:off x="4968982" y="1757369"/>
              <a:ext cx="673041" cy="673041"/>
            </a:xfrm>
            <a:prstGeom prst="roundRect">
              <a:avLst>
                <a:gd name="adj" fmla="val 16670"/>
              </a:avLst>
            </a:prstGeom>
            <a: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Freeform: Shape 111">
              <a:extLst>
                <a:ext uri="{FF2B5EF4-FFF2-40B4-BE49-F238E27FC236}">
                  <a16:creationId xmlns:a16="http://schemas.microsoft.com/office/drawing/2014/main" id="{FAA34E11-CA02-449C-B3D6-118B8EBB6565}"/>
                </a:ext>
              </a:extLst>
            </p:cNvPr>
            <p:cNvSpPr/>
            <p:nvPr/>
          </p:nvSpPr>
          <p:spPr>
            <a:xfrm>
              <a:off x="5682406" y="1757369"/>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continuum to discourage violations of expectations</a:t>
              </a:r>
            </a:p>
          </p:txBody>
        </p:sp>
        <p:sp>
          <p:nvSpPr>
            <p:cNvPr id="113" name="Rectangle: Rounded Corners 112" descr="Badge 8">
              <a:extLst>
                <a:ext uri="{FF2B5EF4-FFF2-40B4-BE49-F238E27FC236}">
                  <a16:creationId xmlns:a16="http://schemas.microsoft.com/office/drawing/2014/main" id="{58D3B169-09FB-49B4-B1C7-C8ADE55759FF}"/>
                </a:ext>
              </a:extLst>
            </p:cNvPr>
            <p:cNvSpPr/>
            <p:nvPr/>
          </p:nvSpPr>
          <p:spPr>
            <a:xfrm>
              <a:off x="4968982" y="2511175"/>
              <a:ext cx="673041" cy="673041"/>
            </a:xfrm>
            <a:prstGeom prst="roundRect">
              <a:avLst>
                <a:gd name="adj" fmla="val 16670"/>
              </a:avLst>
            </a:prstGeom>
            <a: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4" name="Freeform: Shape 113">
              <a:extLst>
                <a:ext uri="{FF2B5EF4-FFF2-40B4-BE49-F238E27FC236}">
                  <a16:creationId xmlns:a16="http://schemas.microsoft.com/office/drawing/2014/main" id="{376AECA2-52F4-4DC0-8491-1FF05BBC55C3}"/>
                </a:ext>
              </a:extLst>
            </p:cNvPr>
            <p:cNvSpPr/>
            <p:nvPr/>
          </p:nvSpPr>
          <p:spPr>
            <a:xfrm>
              <a:off x="5682406" y="2511175"/>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data-based procedures for monitoring</a:t>
              </a:r>
            </a:p>
          </p:txBody>
        </p:sp>
        <p:sp>
          <p:nvSpPr>
            <p:cNvPr id="115" name="Rectangle: Rounded Corners 114" descr="Badge 9">
              <a:extLst>
                <a:ext uri="{FF2B5EF4-FFF2-40B4-BE49-F238E27FC236}">
                  <a16:creationId xmlns:a16="http://schemas.microsoft.com/office/drawing/2014/main" id="{0D8A85EC-7E61-419F-95FD-F9814318480D}"/>
                </a:ext>
              </a:extLst>
            </p:cNvPr>
            <p:cNvSpPr/>
            <p:nvPr/>
          </p:nvSpPr>
          <p:spPr>
            <a:xfrm>
              <a:off x="4968982" y="3264981"/>
              <a:ext cx="673041" cy="673041"/>
            </a:xfrm>
            <a:prstGeom prst="roundRect">
              <a:avLst>
                <a:gd name="adj" fmla="val 16670"/>
              </a:avLst>
            </a:prstGeom>
            <a: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6" name="Freeform: Shape 115">
              <a:extLst>
                <a:ext uri="{FF2B5EF4-FFF2-40B4-BE49-F238E27FC236}">
                  <a16:creationId xmlns:a16="http://schemas.microsoft.com/office/drawing/2014/main" id="{87709BD0-F77B-41A0-BB01-51A0D523B490}"/>
                </a:ext>
              </a:extLst>
            </p:cNvPr>
            <p:cNvSpPr/>
            <p:nvPr/>
          </p:nvSpPr>
          <p:spPr>
            <a:xfrm>
              <a:off x="5682406" y="3264981"/>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systems to support staff</a:t>
              </a:r>
            </a:p>
          </p:txBody>
        </p:sp>
        <p:sp>
          <p:nvSpPr>
            <p:cNvPr id="117" name="Rectangle: Rounded Corners 116" descr="Badge 10">
              <a:extLst>
                <a:ext uri="{FF2B5EF4-FFF2-40B4-BE49-F238E27FC236}">
                  <a16:creationId xmlns:a16="http://schemas.microsoft.com/office/drawing/2014/main" id="{FB1586BF-6840-429B-BA7B-54B75E1E3C82}"/>
                </a:ext>
              </a:extLst>
            </p:cNvPr>
            <p:cNvSpPr/>
            <p:nvPr/>
          </p:nvSpPr>
          <p:spPr>
            <a:xfrm>
              <a:off x="4968982" y="4018788"/>
              <a:ext cx="673041" cy="673041"/>
            </a:xfrm>
            <a:prstGeom prst="roundRect">
              <a:avLst>
                <a:gd name="adj" fmla="val 16670"/>
              </a:avLst>
            </a:prstGeom>
            <a: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8" name="Freeform: Shape 117">
              <a:extLst>
                <a:ext uri="{FF2B5EF4-FFF2-40B4-BE49-F238E27FC236}">
                  <a16:creationId xmlns:a16="http://schemas.microsoft.com/office/drawing/2014/main" id="{C761252A-82CE-4E83-98A6-9D530FA5384C}"/>
                </a:ext>
              </a:extLst>
            </p:cNvPr>
            <p:cNvSpPr/>
            <p:nvPr/>
          </p:nvSpPr>
          <p:spPr>
            <a:xfrm>
              <a:off x="5682406" y="4018788"/>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Build routines to ensure ongoing implementation</a:t>
              </a:r>
            </a:p>
          </p:txBody>
        </p:sp>
      </p:grpSp>
      <p:sp>
        <p:nvSpPr>
          <p:cNvPr id="132" name="Title 131">
            <a:extLst>
              <a:ext uri="{FF2B5EF4-FFF2-40B4-BE49-F238E27FC236}">
                <a16:creationId xmlns:a16="http://schemas.microsoft.com/office/drawing/2014/main" id="{B9E9C2F9-D98C-4B15-AECB-B7870827AF80}"/>
              </a:ext>
            </a:extLst>
          </p:cNvPr>
          <p:cNvSpPr>
            <a:spLocks noGrp="1"/>
          </p:cNvSpPr>
          <p:nvPr>
            <p:ph type="title" idx="4294967295"/>
          </p:nvPr>
        </p:nvSpPr>
        <p:spPr>
          <a:xfrm>
            <a:off x="1263269" y="292115"/>
            <a:ext cx="9988625" cy="897388"/>
          </a:xfrm>
          <a:custGeom>
            <a:avLst/>
            <a:gdLst>
              <a:gd name="connsiteX0" fmla="*/ 0 w 5442331"/>
              <a:gd name="connsiteY0" fmla="*/ 67304 h 673041"/>
              <a:gd name="connsiteX1" fmla="*/ 67304 w 5442331"/>
              <a:gd name="connsiteY1" fmla="*/ 0 h 673041"/>
              <a:gd name="connsiteX2" fmla="*/ 5375027 w 5442331"/>
              <a:gd name="connsiteY2" fmla="*/ 0 h 673041"/>
              <a:gd name="connsiteX3" fmla="*/ 5442331 w 5442331"/>
              <a:gd name="connsiteY3" fmla="*/ 67304 h 673041"/>
              <a:gd name="connsiteX4" fmla="*/ 5442331 w 5442331"/>
              <a:gd name="connsiteY4" fmla="*/ 605737 h 673041"/>
              <a:gd name="connsiteX5" fmla="*/ 5375027 w 5442331"/>
              <a:gd name="connsiteY5" fmla="*/ 673041 h 673041"/>
              <a:gd name="connsiteX6" fmla="*/ 67304 w 5442331"/>
              <a:gd name="connsiteY6" fmla="*/ 673041 h 673041"/>
              <a:gd name="connsiteX7" fmla="*/ 0 w 5442331"/>
              <a:gd name="connsiteY7" fmla="*/ 605737 h 673041"/>
              <a:gd name="connsiteX8" fmla="*/ 0 w 5442331"/>
              <a:gd name="connsiteY8" fmla="*/ 67304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2331" h="673041">
                <a:moveTo>
                  <a:pt x="0" y="67304"/>
                </a:moveTo>
                <a:cubicBezTo>
                  <a:pt x="0" y="30133"/>
                  <a:pt x="30133" y="0"/>
                  <a:pt x="67304" y="0"/>
                </a:cubicBezTo>
                <a:lnTo>
                  <a:pt x="5375027" y="0"/>
                </a:lnTo>
                <a:cubicBezTo>
                  <a:pt x="5412198" y="0"/>
                  <a:pt x="5442331" y="30133"/>
                  <a:pt x="5442331" y="67304"/>
                </a:cubicBezTo>
                <a:lnTo>
                  <a:pt x="5442331" y="605737"/>
                </a:lnTo>
                <a:cubicBezTo>
                  <a:pt x="5442331" y="642908"/>
                  <a:pt x="5412198" y="673041"/>
                  <a:pt x="5375027" y="673041"/>
                </a:cubicBezTo>
                <a:lnTo>
                  <a:pt x="67304" y="673041"/>
                </a:lnTo>
                <a:cubicBezTo>
                  <a:pt x="30133" y="673041"/>
                  <a:pt x="0" y="642908"/>
                  <a:pt x="0" y="605737"/>
                </a:cubicBezTo>
                <a:lnTo>
                  <a:pt x="0" y="67304"/>
                </a:lnTo>
                <a:close/>
              </a:path>
            </a:pathLst>
          </a:custGeom>
          <a:solidFill>
            <a:schemeClr val="accent1">
              <a:lumMod val="7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127884" tIns="94017" rIns="127884" bIns="94017" numCol="1" spcCol="1270" rtlCol="0" fromWordArt="0" anchor="ctr" anchorCtr="0" forceAA="0" compatLnSpc="1">
            <a:prstTxWarp prst="textNoShape">
              <a:avLst/>
            </a:prstTxWarp>
            <a:noAutofit/>
          </a:bodyPr>
          <a:lstStyle/>
          <a:p>
            <a:pPr marL="0" marR="0" lvl="0" indent="0" algn="ctr" defTabSz="2370607" rtl="0" eaLnBrk="1" fontAlgn="auto" latinLnBrk="0" hangingPunct="1">
              <a:lnSpc>
                <a:spcPct val="90000"/>
              </a:lnSpc>
              <a:spcBef>
                <a:spcPct val="0"/>
              </a:spcBef>
              <a:spcAft>
                <a:spcPct val="35000"/>
              </a:spcAft>
              <a:buClr>
                <a:srgbClr val="000000"/>
              </a:buClr>
              <a:buSzTx/>
              <a:buFontTx/>
              <a:buNone/>
              <a:tabLst/>
              <a:defRPr/>
            </a:pPr>
            <a:r>
              <a:rPr kumimoji="0" lang="e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GETTING STARTED WITH SWPBIS</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2" name="Star: 5 Points 1">
            <a:extLst>
              <a:ext uri="{FF2B5EF4-FFF2-40B4-BE49-F238E27FC236}">
                <a16:creationId xmlns:a16="http://schemas.microsoft.com/office/drawing/2014/main" id="{738BE220-A289-58D5-3094-F2F05F0449D4}"/>
              </a:ext>
            </a:extLst>
          </p:cNvPr>
          <p:cNvSpPr/>
          <p:nvPr/>
        </p:nvSpPr>
        <p:spPr>
          <a:xfrm>
            <a:off x="745958" y="1540042"/>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tar: 5 Points 2">
            <a:extLst>
              <a:ext uri="{FF2B5EF4-FFF2-40B4-BE49-F238E27FC236}">
                <a16:creationId xmlns:a16="http://schemas.microsoft.com/office/drawing/2014/main" id="{44DAF291-7FA6-2AE9-ED62-44EA30DF925E}"/>
              </a:ext>
            </a:extLst>
          </p:cNvPr>
          <p:cNvSpPr/>
          <p:nvPr/>
        </p:nvSpPr>
        <p:spPr>
          <a:xfrm>
            <a:off x="843939" y="5472553"/>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Star: 5 Points 3">
            <a:extLst>
              <a:ext uri="{FF2B5EF4-FFF2-40B4-BE49-F238E27FC236}">
                <a16:creationId xmlns:a16="http://schemas.microsoft.com/office/drawing/2014/main" id="{D41CAEC3-E2DC-84FD-F9FC-8E17DDFC0D6F}"/>
              </a:ext>
            </a:extLst>
          </p:cNvPr>
          <p:cNvSpPr/>
          <p:nvPr/>
        </p:nvSpPr>
        <p:spPr>
          <a:xfrm>
            <a:off x="11251847" y="3629115"/>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Star: 5 Points 4">
            <a:extLst>
              <a:ext uri="{FF2B5EF4-FFF2-40B4-BE49-F238E27FC236}">
                <a16:creationId xmlns:a16="http://schemas.microsoft.com/office/drawing/2014/main" id="{AF208D55-C342-A8CC-29F9-78AC32FA4E1B}"/>
              </a:ext>
            </a:extLst>
          </p:cNvPr>
          <p:cNvSpPr/>
          <p:nvPr/>
        </p:nvSpPr>
        <p:spPr>
          <a:xfrm>
            <a:off x="11314876" y="5521441"/>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7904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BAFE30A1-BF0E-4FA1-8780-A76F9B170D08}"/>
              </a:ext>
            </a:extLst>
          </p:cNvPr>
          <p:cNvSpPr>
            <a:spLocks noGrp="1"/>
          </p:cNvSpPr>
          <p:nvPr>
            <p:ph type="ctrTitle"/>
          </p:nvPr>
        </p:nvSpPr>
        <p:spPr>
          <a:xfrm>
            <a:off x="810900" y="1621475"/>
            <a:ext cx="2536800" cy="770400"/>
          </a:xfrm>
        </p:spPr>
        <p:txBody>
          <a:bodyPr/>
          <a:lstStyle/>
          <a:p>
            <a:r>
              <a:rPr lang="en-US" dirty="0"/>
              <a:t>Membership</a:t>
            </a:r>
          </a:p>
        </p:txBody>
      </p:sp>
      <p:sp>
        <p:nvSpPr>
          <p:cNvPr id="5" name="Text Placeholder 4">
            <a:extLst>
              <a:ext uri="{FF2B5EF4-FFF2-40B4-BE49-F238E27FC236}">
                <a16:creationId xmlns:a16="http://schemas.microsoft.com/office/drawing/2014/main" id="{9F637870-575E-40DA-81BC-8C6792D1BFB8}"/>
              </a:ext>
            </a:extLst>
          </p:cNvPr>
          <p:cNvSpPr>
            <a:spLocks noGrp="1"/>
          </p:cNvSpPr>
          <p:nvPr>
            <p:ph type="subTitle" idx="1"/>
          </p:nvPr>
        </p:nvSpPr>
        <p:spPr>
          <a:xfrm>
            <a:off x="3020705" y="1851839"/>
            <a:ext cx="7546763" cy="1167200"/>
          </a:xfrm>
        </p:spPr>
        <p:txBody>
          <a:bodyPr/>
          <a:lstStyle/>
          <a:p>
            <a:pPr>
              <a:buClr>
                <a:schemeClr val="accent4"/>
              </a:buClr>
              <a:buFont typeface="Courier New" panose="02070309020205020404" pitchFamily="49" charset="0"/>
              <a:buChar char="o"/>
            </a:pPr>
            <a:r>
              <a:rPr lang="en-US" dirty="0"/>
              <a:t>Representative of school/community demographics</a:t>
            </a:r>
          </a:p>
          <a:p>
            <a:pPr>
              <a:buClr>
                <a:schemeClr val="accent4"/>
              </a:buClr>
              <a:buFont typeface="Courier New" panose="02070309020205020404" pitchFamily="49" charset="0"/>
              <a:buChar char="o"/>
            </a:pPr>
            <a:r>
              <a:rPr lang="en-US" dirty="0"/>
              <a:t>1-2 members with behavior/classroom management competence</a:t>
            </a:r>
          </a:p>
          <a:p>
            <a:pPr>
              <a:buClr>
                <a:schemeClr val="accent4"/>
              </a:buClr>
              <a:buFont typeface="Courier New" panose="02070309020205020404" pitchFamily="49" charset="0"/>
              <a:buChar char="o"/>
            </a:pPr>
            <a:r>
              <a:rPr lang="en-US" dirty="0"/>
              <a:t>1-2 family members</a:t>
            </a:r>
          </a:p>
          <a:p>
            <a:pPr>
              <a:buClr>
                <a:schemeClr val="accent4"/>
              </a:buClr>
              <a:buFont typeface="Courier New" panose="02070309020205020404" pitchFamily="49" charset="0"/>
              <a:buChar char="o"/>
            </a:pPr>
            <a:r>
              <a:rPr lang="en-US" dirty="0"/>
              <a:t>Active participation from administrator</a:t>
            </a:r>
          </a:p>
        </p:txBody>
      </p:sp>
      <p:sp>
        <p:nvSpPr>
          <p:cNvPr id="31" name="Title 30">
            <a:extLst>
              <a:ext uri="{FF2B5EF4-FFF2-40B4-BE49-F238E27FC236}">
                <a16:creationId xmlns:a16="http://schemas.microsoft.com/office/drawing/2014/main" id="{1D48517C-7A60-43EA-9E6E-F50D2ED256BA}"/>
              </a:ext>
            </a:extLst>
          </p:cNvPr>
          <p:cNvSpPr>
            <a:spLocks noGrp="1"/>
          </p:cNvSpPr>
          <p:nvPr>
            <p:ph type="ctrTitle" idx="2"/>
          </p:nvPr>
        </p:nvSpPr>
        <p:spPr>
          <a:xfrm>
            <a:off x="810897" y="4779289"/>
            <a:ext cx="2536800" cy="770400"/>
          </a:xfrm>
        </p:spPr>
        <p:txBody>
          <a:bodyPr/>
          <a:lstStyle/>
          <a:p>
            <a:r>
              <a:rPr lang="en-US" dirty="0"/>
              <a:t>Scheduling</a:t>
            </a:r>
          </a:p>
        </p:txBody>
      </p:sp>
      <p:sp>
        <p:nvSpPr>
          <p:cNvPr id="32" name="Subtitle 31">
            <a:extLst>
              <a:ext uri="{FF2B5EF4-FFF2-40B4-BE49-F238E27FC236}">
                <a16:creationId xmlns:a16="http://schemas.microsoft.com/office/drawing/2014/main" id="{4F23E0C1-D6FE-4D17-8B51-1B7A722F55FF}"/>
              </a:ext>
            </a:extLst>
          </p:cNvPr>
          <p:cNvSpPr>
            <a:spLocks noGrp="1"/>
          </p:cNvSpPr>
          <p:nvPr>
            <p:ph type="subTitle" idx="3"/>
          </p:nvPr>
        </p:nvSpPr>
        <p:spPr>
          <a:xfrm>
            <a:off x="3020704" y="4943176"/>
            <a:ext cx="7148209" cy="1167200"/>
          </a:xfrm>
        </p:spPr>
        <p:txBody>
          <a:bodyPr/>
          <a:lstStyle/>
          <a:p>
            <a:pPr>
              <a:buClr>
                <a:schemeClr val="accent4"/>
              </a:buClr>
              <a:buFont typeface="Courier New" panose="02070309020205020404" pitchFamily="49" charset="0"/>
              <a:buChar char="o"/>
            </a:pPr>
            <a:r>
              <a:rPr lang="en-US" dirty="0"/>
              <a:t>Monthly meetings</a:t>
            </a:r>
          </a:p>
          <a:p>
            <a:pPr>
              <a:buClr>
                <a:schemeClr val="accent4"/>
              </a:buClr>
              <a:buFont typeface="Courier New" panose="02070309020205020404" pitchFamily="49" charset="0"/>
              <a:buChar char="o"/>
            </a:pPr>
            <a:r>
              <a:rPr lang="en-US" dirty="0"/>
              <a:t>Monthly presentations to staff</a:t>
            </a:r>
          </a:p>
          <a:p>
            <a:pPr>
              <a:buClr>
                <a:schemeClr val="accent4"/>
              </a:buClr>
              <a:buFont typeface="Courier New" panose="02070309020205020404" pitchFamily="49" charset="0"/>
              <a:buChar char="o"/>
            </a:pPr>
            <a:r>
              <a:rPr lang="en-US" dirty="0"/>
              <a:t>Annual self-assessments</a:t>
            </a:r>
          </a:p>
        </p:txBody>
      </p:sp>
      <p:sp>
        <p:nvSpPr>
          <p:cNvPr id="33" name="Title 32">
            <a:extLst>
              <a:ext uri="{FF2B5EF4-FFF2-40B4-BE49-F238E27FC236}">
                <a16:creationId xmlns:a16="http://schemas.microsoft.com/office/drawing/2014/main" id="{9171929F-64CD-4E68-9AA3-122A41F65AE6}"/>
              </a:ext>
            </a:extLst>
          </p:cNvPr>
          <p:cNvSpPr>
            <a:spLocks noGrp="1"/>
          </p:cNvSpPr>
          <p:nvPr>
            <p:ph type="ctrTitle" idx="4"/>
          </p:nvPr>
        </p:nvSpPr>
        <p:spPr>
          <a:xfrm>
            <a:off x="810900" y="3152540"/>
            <a:ext cx="2536800" cy="770400"/>
          </a:xfrm>
        </p:spPr>
        <p:txBody>
          <a:bodyPr/>
          <a:lstStyle/>
          <a:p>
            <a:r>
              <a:rPr lang="en-US" dirty="0"/>
              <a:t>Systems</a:t>
            </a:r>
          </a:p>
        </p:txBody>
      </p:sp>
      <p:sp>
        <p:nvSpPr>
          <p:cNvPr id="34" name="Subtitle 33">
            <a:extLst>
              <a:ext uri="{FF2B5EF4-FFF2-40B4-BE49-F238E27FC236}">
                <a16:creationId xmlns:a16="http://schemas.microsoft.com/office/drawing/2014/main" id="{F5798372-FDE1-443B-A478-2F6A4A0FCBFB}"/>
              </a:ext>
            </a:extLst>
          </p:cNvPr>
          <p:cNvSpPr>
            <a:spLocks noGrp="1"/>
          </p:cNvSpPr>
          <p:nvPr>
            <p:ph type="subTitle" idx="5"/>
          </p:nvPr>
        </p:nvSpPr>
        <p:spPr>
          <a:xfrm>
            <a:off x="3020704" y="3382315"/>
            <a:ext cx="7148209" cy="1167200"/>
          </a:xfrm>
        </p:spPr>
        <p:txBody>
          <a:bodyPr/>
          <a:lstStyle/>
          <a:p>
            <a:pPr>
              <a:buClr>
                <a:schemeClr val="accent4"/>
              </a:buClr>
              <a:buFont typeface="Courier New" panose="02070309020205020404" pitchFamily="49" charset="0"/>
              <a:buChar char="o"/>
            </a:pPr>
            <a:r>
              <a:rPr lang="en-US" dirty="0"/>
              <a:t>Integrated with other behavior-related initiatives/programs</a:t>
            </a:r>
          </a:p>
          <a:p>
            <a:pPr>
              <a:buClr>
                <a:schemeClr val="accent4"/>
              </a:buClr>
              <a:buFont typeface="Courier New" panose="02070309020205020404" pitchFamily="49" charset="0"/>
              <a:buChar char="o"/>
            </a:pPr>
            <a:r>
              <a:rPr lang="en-US" dirty="0"/>
              <a:t>Given appropriate priority relative to school/district goals</a:t>
            </a:r>
          </a:p>
          <a:p>
            <a:pPr>
              <a:buClr>
                <a:schemeClr val="accent4"/>
              </a:buClr>
              <a:buFont typeface="Courier New" panose="02070309020205020404" pitchFamily="49" charset="0"/>
              <a:buChar char="o"/>
            </a:pPr>
            <a:r>
              <a:rPr lang="en-US" dirty="0"/>
              <a:t>Established rules/agreements</a:t>
            </a:r>
          </a:p>
          <a:p>
            <a:pPr>
              <a:buClr>
                <a:schemeClr val="accent4"/>
              </a:buClr>
              <a:buFont typeface="Courier New" panose="02070309020205020404" pitchFamily="49" charset="0"/>
              <a:buChar char="o"/>
            </a:pPr>
            <a:r>
              <a:rPr lang="en-US" dirty="0"/>
              <a:t>Coaching support (at the school, district, or regional level)</a:t>
            </a:r>
          </a:p>
        </p:txBody>
      </p:sp>
      <p:sp>
        <p:nvSpPr>
          <p:cNvPr id="4" name="Title 3">
            <a:extLst>
              <a:ext uri="{FF2B5EF4-FFF2-40B4-BE49-F238E27FC236}">
                <a16:creationId xmlns:a16="http://schemas.microsoft.com/office/drawing/2014/main" id="{723B047D-7CC8-48EF-9A2F-9C8BA6048731}"/>
              </a:ext>
            </a:extLst>
          </p:cNvPr>
          <p:cNvSpPr>
            <a:spLocks noGrp="1"/>
          </p:cNvSpPr>
          <p:nvPr>
            <p:ph type="title" idx="6"/>
          </p:nvPr>
        </p:nvSpPr>
        <p:spPr/>
        <p:txBody>
          <a:bodyPr/>
          <a:lstStyle/>
          <a:p>
            <a:r>
              <a:rPr lang="en-US" dirty="0"/>
              <a:t>GUIDELINES FOR TEAMS</a:t>
            </a:r>
          </a:p>
        </p:txBody>
      </p:sp>
      <p:grpSp>
        <p:nvGrpSpPr>
          <p:cNvPr id="6" name="Group 5">
            <a:extLst>
              <a:ext uri="{FF2B5EF4-FFF2-40B4-BE49-F238E27FC236}">
                <a16:creationId xmlns:a16="http://schemas.microsoft.com/office/drawing/2014/main" id="{A7CE1E28-732D-4847-8062-EA946EB16BD0}"/>
              </a:ext>
            </a:extLst>
          </p:cNvPr>
          <p:cNvGrpSpPr/>
          <p:nvPr/>
        </p:nvGrpSpPr>
        <p:grpSpPr>
          <a:xfrm rot="1778477">
            <a:off x="10648375" y="207769"/>
            <a:ext cx="1395847" cy="1350528"/>
            <a:chOff x="1568917" y="46321"/>
            <a:chExt cx="2223435" cy="2223435"/>
          </a:xfrm>
        </p:grpSpPr>
        <p:sp>
          <p:nvSpPr>
            <p:cNvPr id="7" name="Oval 6">
              <a:extLst>
                <a:ext uri="{FF2B5EF4-FFF2-40B4-BE49-F238E27FC236}">
                  <a16:creationId xmlns:a16="http://schemas.microsoft.com/office/drawing/2014/main" id="{71D4308E-2A1C-4D21-83E4-E351AD999A4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D0F41"/>
                </a:solidFill>
                <a:effectLst/>
                <a:uLnTx/>
                <a:uFillTx/>
                <a:latin typeface="Arial"/>
                <a:ea typeface="+mn-ea"/>
                <a:cs typeface="+mn-cs"/>
                <a:sym typeface="Arial"/>
              </a:endParaRPr>
            </a:p>
          </p:txBody>
        </p:sp>
        <p:sp>
          <p:nvSpPr>
            <p:cNvPr id="8" name="Oval 4">
              <a:extLst>
                <a:ext uri="{FF2B5EF4-FFF2-40B4-BE49-F238E27FC236}">
                  <a16:creationId xmlns:a16="http://schemas.microsoft.com/office/drawing/2014/main" id="{23A5C275-F99E-4A60-B9C8-6B343BCDB717}"/>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marL="0" marR="0" lvl="0" indent="0" algn="ctr" defTabSz="1303834" rtl="0" eaLnBrk="1" fontAlgn="auto" latinLnBrk="0" hangingPunct="1">
                <a:lnSpc>
                  <a:spcPct val="90000"/>
                </a:lnSpc>
                <a:spcBef>
                  <a:spcPct val="0"/>
                </a:spcBef>
                <a:spcAft>
                  <a:spcPct val="35000"/>
                </a:spcAft>
                <a:buClr>
                  <a:srgbClr val="000000"/>
                </a:buClr>
                <a:buSzTx/>
                <a:buFontTx/>
                <a:buNone/>
                <a:tabLst/>
                <a:defRPr/>
              </a:pPr>
              <a:r>
                <a:rPr kumimoji="0" lang="en-US" sz="1867"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Systems</a:t>
              </a:r>
            </a:p>
          </p:txBody>
        </p:sp>
      </p:grpSp>
      <p:grpSp>
        <p:nvGrpSpPr>
          <p:cNvPr id="9" name="Group 8">
            <a:extLst>
              <a:ext uri="{FF2B5EF4-FFF2-40B4-BE49-F238E27FC236}">
                <a16:creationId xmlns:a16="http://schemas.microsoft.com/office/drawing/2014/main" id="{C42C4A27-DFC2-4315-90EB-68764FE4A4BA}"/>
              </a:ext>
            </a:extLst>
          </p:cNvPr>
          <p:cNvGrpSpPr/>
          <p:nvPr/>
        </p:nvGrpSpPr>
        <p:grpSpPr>
          <a:xfrm>
            <a:off x="10402440" y="872828"/>
            <a:ext cx="1159651" cy="1159651"/>
            <a:chOff x="3702262" y="2375914"/>
            <a:chExt cx="869738" cy="869738"/>
          </a:xfrm>
        </p:grpSpPr>
        <p:sp>
          <p:nvSpPr>
            <p:cNvPr id="10" name="Google Shape;660;p43">
              <a:extLst>
                <a:ext uri="{FF2B5EF4-FFF2-40B4-BE49-F238E27FC236}">
                  <a16:creationId xmlns:a16="http://schemas.microsoft.com/office/drawing/2014/main" id="{E4829F39-E45A-48D0-A4B1-CBCF8E4B4FCD}"/>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 name="Google Shape;7667;p68">
              <a:extLst>
                <a:ext uri="{FF2B5EF4-FFF2-40B4-BE49-F238E27FC236}">
                  <a16:creationId xmlns:a16="http://schemas.microsoft.com/office/drawing/2014/main" id="{0044CE1E-413A-4620-88F9-D520DA08A559}"/>
                </a:ext>
              </a:extLst>
            </p:cNvPr>
            <p:cNvGrpSpPr>
              <a:grpSpLocks noChangeAspect="1"/>
            </p:cNvGrpSpPr>
            <p:nvPr/>
          </p:nvGrpSpPr>
          <p:grpSpPr>
            <a:xfrm>
              <a:off x="3990570" y="2588681"/>
              <a:ext cx="320080" cy="457200"/>
              <a:chOff x="1341612" y="3340055"/>
              <a:chExt cx="259399" cy="370524"/>
            </a:xfrm>
          </p:grpSpPr>
          <p:sp>
            <p:nvSpPr>
              <p:cNvPr id="12" name="Google Shape;7668;p68">
                <a:extLst>
                  <a:ext uri="{FF2B5EF4-FFF2-40B4-BE49-F238E27FC236}">
                    <a16:creationId xmlns:a16="http://schemas.microsoft.com/office/drawing/2014/main" id="{C410F761-7B32-4361-AE25-C15D8F482D1E}"/>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669;p68">
                <a:extLst>
                  <a:ext uri="{FF2B5EF4-FFF2-40B4-BE49-F238E27FC236}">
                    <a16:creationId xmlns:a16="http://schemas.microsoft.com/office/drawing/2014/main" id="{FA083879-F5FA-4A85-A6D0-FFFAFB740A2E}"/>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670;p68">
                <a:extLst>
                  <a:ext uri="{FF2B5EF4-FFF2-40B4-BE49-F238E27FC236}">
                    <a16:creationId xmlns:a16="http://schemas.microsoft.com/office/drawing/2014/main" id="{C5476D58-2904-4289-9F83-603DFF2A58CD}"/>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671;p68">
                <a:extLst>
                  <a:ext uri="{FF2B5EF4-FFF2-40B4-BE49-F238E27FC236}">
                    <a16:creationId xmlns:a16="http://schemas.microsoft.com/office/drawing/2014/main" id="{1C22B928-EE07-40F0-AAF5-1A00F653C2E8}"/>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672;p68">
                <a:extLst>
                  <a:ext uri="{FF2B5EF4-FFF2-40B4-BE49-F238E27FC236}">
                    <a16:creationId xmlns:a16="http://schemas.microsoft.com/office/drawing/2014/main" id="{86419E5F-066F-4CD0-8966-BBCAA630D00B}"/>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673;p68">
                <a:extLst>
                  <a:ext uri="{FF2B5EF4-FFF2-40B4-BE49-F238E27FC236}">
                    <a16:creationId xmlns:a16="http://schemas.microsoft.com/office/drawing/2014/main" id="{037E3E90-0B2F-4975-90F5-4334D3B066E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674;p68">
                <a:extLst>
                  <a:ext uri="{FF2B5EF4-FFF2-40B4-BE49-F238E27FC236}">
                    <a16:creationId xmlns:a16="http://schemas.microsoft.com/office/drawing/2014/main" id="{29C169D4-FCB2-4A50-90BB-D4365170A8DF}"/>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675;p68">
                <a:extLst>
                  <a:ext uri="{FF2B5EF4-FFF2-40B4-BE49-F238E27FC236}">
                    <a16:creationId xmlns:a16="http://schemas.microsoft.com/office/drawing/2014/main" id="{FA6567DC-A774-48BD-B84C-A57A6FEECAFF}"/>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676;p68">
                <a:extLst>
                  <a:ext uri="{FF2B5EF4-FFF2-40B4-BE49-F238E27FC236}">
                    <a16:creationId xmlns:a16="http://schemas.microsoft.com/office/drawing/2014/main" id="{EA88564E-44FD-4EC6-A7F8-A6B487769C03}"/>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677;p68">
                <a:extLst>
                  <a:ext uri="{FF2B5EF4-FFF2-40B4-BE49-F238E27FC236}">
                    <a16:creationId xmlns:a16="http://schemas.microsoft.com/office/drawing/2014/main" id="{2B97A3AD-5715-4FB6-B6D8-C736F23D6F36}"/>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678;p68">
                <a:extLst>
                  <a:ext uri="{FF2B5EF4-FFF2-40B4-BE49-F238E27FC236}">
                    <a16:creationId xmlns:a16="http://schemas.microsoft.com/office/drawing/2014/main" id="{96542C72-C0D5-453B-9964-629123B65672}"/>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679;p68">
                <a:extLst>
                  <a:ext uri="{FF2B5EF4-FFF2-40B4-BE49-F238E27FC236}">
                    <a16:creationId xmlns:a16="http://schemas.microsoft.com/office/drawing/2014/main" id="{B2AFDAC2-0B3D-4AAB-80B9-2E07728F09C7}"/>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680;p68">
                <a:extLst>
                  <a:ext uri="{FF2B5EF4-FFF2-40B4-BE49-F238E27FC236}">
                    <a16:creationId xmlns:a16="http://schemas.microsoft.com/office/drawing/2014/main" id="{7F582D98-1655-4BCA-A0A9-A1E68CCC171E}"/>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681;p68">
                <a:extLst>
                  <a:ext uri="{FF2B5EF4-FFF2-40B4-BE49-F238E27FC236}">
                    <a16:creationId xmlns:a16="http://schemas.microsoft.com/office/drawing/2014/main" id="{52DD615F-E36B-4CAF-83C3-BBB5FAD37926}"/>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682;p68">
                <a:extLst>
                  <a:ext uri="{FF2B5EF4-FFF2-40B4-BE49-F238E27FC236}">
                    <a16:creationId xmlns:a16="http://schemas.microsoft.com/office/drawing/2014/main" id="{CB1CB928-14E5-4BE0-A83D-68AA3D82DF9B}"/>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683;p68">
                <a:extLst>
                  <a:ext uri="{FF2B5EF4-FFF2-40B4-BE49-F238E27FC236}">
                    <a16:creationId xmlns:a16="http://schemas.microsoft.com/office/drawing/2014/main" id="{5BC7F498-A52A-422F-B161-6152D044D6D5}"/>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684;p68">
                <a:extLst>
                  <a:ext uri="{FF2B5EF4-FFF2-40B4-BE49-F238E27FC236}">
                    <a16:creationId xmlns:a16="http://schemas.microsoft.com/office/drawing/2014/main" id="{6EA962D2-ABF2-4AD1-A1C8-CC7FD8896541}"/>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685;p68">
                <a:extLst>
                  <a:ext uri="{FF2B5EF4-FFF2-40B4-BE49-F238E27FC236}">
                    <a16:creationId xmlns:a16="http://schemas.microsoft.com/office/drawing/2014/main" id="{A8F47BBD-7862-4667-88BF-052A417A6FD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5198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33"/>
                                        </p:tgtEl>
                                      </p:cBhvr>
                                    </p:animEffect>
                                    <p:animScale>
                                      <p:cBhvr>
                                        <p:cTn id="36" dur="250" autoRev="1" fill="hold"/>
                                        <p:tgtEl>
                                          <p:spTgt spid="33"/>
                                        </p:tgtEl>
                                      </p:cBhvr>
                                      <p:by x="105000" y="105000"/>
                                    </p:animScale>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1000"/>
                                        <p:tgtEl>
                                          <p:spTgt spid="34">
                                            <p:txEl>
                                              <p:pRg st="0" end="0"/>
                                            </p:txEl>
                                          </p:spTgt>
                                        </p:tgtEl>
                                      </p:cBhvr>
                                    </p:animEffect>
                                    <p:anim calcmode="lin" valueType="num">
                                      <p:cBhvr>
                                        <p:cTn id="41"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34">
                                            <p:txEl>
                                              <p:pRg st="1" end="1"/>
                                            </p:txEl>
                                          </p:spTgt>
                                        </p:tgtEl>
                                        <p:attrNameLst>
                                          <p:attrName>style.visibility</p:attrName>
                                        </p:attrNameLst>
                                      </p:cBhvr>
                                      <p:to>
                                        <p:strVal val="visible"/>
                                      </p:to>
                                    </p:set>
                                    <p:animEffect transition="in" filter="fade">
                                      <p:cBhvr>
                                        <p:cTn id="46" dur="1000"/>
                                        <p:tgtEl>
                                          <p:spTgt spid="34">
                                            <p:txEl>
                                              <p:pRg st="1" end="1"/>
                                            </p:txEl>
                                          </p:spTgt>
                                        </p:tgtEl>
                                      </p:cBhvr>
                                    </p:animEffect>
                                    <p:anim calcmode="lin" valueType="num">
                                      <p:cBhvr>
                                        <p:cTn id="47"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34">
                                            <p:txEl>
                                              <p:pRg st="2" end="2"/>
                                            </p:txEl>
                                          </p:spTgt>
                                        </p:tgtEl>
                                        <p:attrNameLst>
                                          <p:attrName>style.visibility</p:attrName>
                                        </p:attrNameLst>
                                      </p:cBhvr>
                                      <p:to>
                                        <p:strVal val="visible"/>
                                      </p:to>
                                    </p:set>
                                    <p:animEffect transition="in" filter="fade">
                                      <p:cBhvr>
                                        <p:cTn id="52" dur="1000"/>
                                        <p:tgtEl>
                                          <p:spTgt spid="34">
                                            <p:txEl>
                                              <p:pRg st="2" end="2"/>
                                            </p:txEl>
                                          </p:spTgt>
                                        </p:tgtEl>
                                      </p:cBhvr>
                                    </p:animEffect>
                                    <p:anim calcmode="lin" valueType="num">
                                      <p:cBhvr>
                                        <p:cTn id="53"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4">
                                            <p:txEl>
                                              <p:pRg st="3" end="3"/>
                                            </p:txEl>
                                          </p:spTgt>
                                        </p:tgtEl>
                                        <p:attrNameLst>
                                          <p:attrName>style.visibility</p:attrName>
                                        </p:attrNameLst>
                                      </p:cBhvr>
                                      <p:to>
                                        <p:strVal val="visible"/>
                                      </p:to>
                                    </p:set>
                                    <p:animEffect transition="in" filter="fade">
                                      <p:cBhvr>
                                        <p:cTn id="58" dur="1000"/>
                                        <p:tgtEl>
                                          <p:spTgt spid="34">
                                            <p:txEl>
                                              <p:pRg st="3" end="3"/>
                                            </p:txEl>
                                          </p:spTgt>
                                        </p:tgtEl>
                                      </p:cBhvr>
                                    </p:animEffect>
                                    <p:anim calcmode="lin" valueType="num">
                                      <p:cBhvr>
                                        <p:cTn id="59"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grpId="0" nodeType="click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par>
                          <p:cTn id="66" fill="hold">
                            <p:stCondLst>
                              <p:cond delay="500"/>
                            </p:stCondLst>
                            <p:childTnLst>
                              <p:par>
                                <p:cTn id="67" presetID="42" presetClass="entr" presetSubtype="0" fill="hold" grpId="0"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fade">
                                      <p:cBhvr>
                                        <p:cTn id="69" dur="1000"/>
                                        <p:tgtEl>
                                          <p:spTgt spid="32">
                                            <p:txEl>
                                              <p:pRg st="0" end="0"/>
                                            </p:txEl>
                                          </p:spTgt>
                                        </p:tgtEl>
                                      </p:cBhvr>
                                    </p:animEffect>
                                    <p:anim calcmode="lin" valueType="num">
                                      <p:cBhvr>
                                        <p:cTn id="7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1500"/>
                            </p:stCondLst>
                            <p:childTnLst>
                              <p:par>
                                <p:cTn id="73" presetID="42"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1000"/>
                                        <p:tgtEl>
                                          <p:spTgt spid="32">
                                            <p:txEl>
                                              <p:pRg st="1" end="1"/>
                                            </p:txEl>
                                          </p:spTgt>
                                        </p:tgtEl>
                                      </p:cBhvr>
                                    </p:animEffect>
                                    <p:anim calcmode="lin" valueType="num">
                                      <p:cBhvr>
                                        <p:cTn id="76"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32">
                                            <p:txEl>
                                              <p:pRg st="2" end="2"/>
                                            </p:txEl>
                                          </p:spTgt>
                                        </p:tgtEl>
                                        <p:attrNameLst>
                                          <p:attrName>style.visibility</p:attrName>
                                        </p:attrNameLst>
                                      </p:cBhvr>
                                      <p:to>
                                        <p:strVal val="visible"/>
                                      </p:to>
                                    </p:set>
                                    <p:animEffect transition="in" filter="fade">
                                      <p:cBhvr>
                                        <p:cTn id="81" dur="1000"/>
                                        <p:tgtEl>
                                          <p:spTgt spid="32">
                                            <p:txEl>
                                              <p:pRg st="2" end="2"/>
                                            </p:txEl>
                                          </p:spTgt>
                                        </p:tgtEl>
                                      </p:cBhvr>
                                    </p:animEffect>
                                    <p:anim calcmode="lin" valueType="num">
                                      <p:cBhvr>
                                        <p:cTn id="82"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build="p"/>
      <p:bldP spid="31" grpId="0"/>
      <p:bldP spid="32" grpId="0" build="p"/>
      <p:bldP spid="33" grpId="0"/>
      <p:bldP spid="3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8C743C6-2E79-08EB-0CA0-84D3E177E693}"/>
              </a:ext>
            </a:extLst>
          </p:cNvPr>
          <p:cNvSpPr>
            <a:spLocks noGrp="1"/>
          </p:cNvSpPr>
          <p:nvPr>
            <p:ph type="body" idx="1"/>
          </p:nvPr>
        </p:nvSpPr>
        <p:spPr>
          <a:xfrm>
            <a:off x="180474" y="1578400"/>
            <a:ext cx="6821905" cy="4559600"/>
          </a:xfrm>
        </p:spPr>
        <p:txBody>
          <a:bodyPr/>
          <a:lstStyle/>
          <a:p>
            <a:pPr marL="203195" indent="0">
              <a:spcAft>
                <a:spcPts val="1800"/>
              </a:spcAft>
              <a:buClr>
                <a:schemeClr val="bg1"/>
              </a:buClr>
              <a:buSzPct val="100000"/>
              <a:buNone/>
            </a:pPr>
            <a:r>
              <a:rPr lang="en-US" sz="2400" b="1" dirty="0"/>
              <a:t>This is a great way to prepare for and evaluate your team meetings</a:t>
            </a:r>
          </a:p>
          <a:p>
            <a:pPr>
              <a:spcAft>
                <a:spcPts val="1800"/>
              </a:spcAft>
              <a:buClr>
                <a:schemeClr val="bg1"/>
              </a:buClr>
              <a:buSzPct val="100000"/>
              <a:buFont typeface="Wingdings" panose="05000000000000000000" pitchFamily="2" charset="2"/>
              <a:buChar char="v"/>
            </a:pPr>
            <a:r>
              <a:rPr lang="en-US" sz="2400" dirty="0"/>
              <a:t>Use it as a coach to prepare for your meetings</a:t>
            </a:r>
          </a:p>
          <a:p>
            <a:pPr>
              <a:spcAft>
                <a:spcPts val="1800"/>
              </a:spcAft>
              <a:buClr>
                <a:schemeClr val="bg1"/>
              </a:buClr>
              <a:buSzPct val="100000"/>
              <a:buFont typeface="Wingdings" panose="05000000000000000000" pitchFamily="2" charset="2"/>
              <a:buChar char="v"/>
            </a:pPr>
            <a:r>
              <a:rPr lang="en-US" sz="2400" dirty="0"/>
              <a:t>Ask one team member each meeting to complete the checklist as best as possible throughout your meeting to evaluate your meeting. </a:t>
            </a:r>
          </a:p>
          <a:p>
            <a:pPr>
              <a:spcAft>
                <a:spcPts val="1800"/>
              </a:spcAft>
              <a:buClr>
                <a:schemeClr val="bg1"/>
              </a:buClr>
              <a:buSzPct val="100000"/>
              <a:buFont typeface="Wingdings" panose="05000000000000000000" pitchFamily="2" charset="2"/>
              <a:buChar char="v"/>
            </a:pPr>
            <a:r>
              <a:rPr lang="en-US" sz="2400" dirty="0"/>
              <a:t>Review checklist at the end of the meeting</a:t>
            </a:r>
          </a:p>
          <a:p>
            <a:pPr>
              <a:spcAft>
                <a:spcPts val="1800"/>
              </a:spcAft>
              <a:buClr>
                <a:schemeClr val="bg1"/>
              </a:buClr>
              <a:buSzPct val="100000"/>
              <a:buFont typeface="Wingdings" panose="05000000000000000000" pitchFamily="2" charset="2"/>
              <a:buChar char="v"/>
            </a:pPr>
            <a:r>
              <a:rPr lang="en-US" sz="2400" dirty="0"/>
              <a:t>Adjust practices / systems for items that receive an L (low) rating.</a:t>
            </a:r>
          </a:p>
        </p:txBody>
      </p:sp>
      <p:sp>
        <p:nvSpPr>
          <p:cNvPr id="9" name="Title 8">
            <a:extLst>
              <a:ext uri="{FF2B5EF4-FFF2-40B4-BE49-F238E27FC236}">
                <a16:creationId xmlns:a16="http://schemas.microsoft.com/office/drawing/2014/main" id="{1C0A8DE7-0E90-78BC-6292-25903DE1D436}"/>
              </a:ext>
            </a:extLst>
          </p:cNvPr>
          <p:cNvSpPr>
            <a:spLocks noGrp="1"/>
          </p:cNvSpPr>
          <p:nvPr>
            <p:ph type="title"/>
          </p:nvPr>
        </p:nvSpPr>
        <p:spPr/>
        <p:txBody>
          <a:bodyPr/>
          <a:lstStyle/>
          <a:p>
            <a:r>
              <a:rPr lang="en-US" dirty="0"/>
              <a:t>Meeting Foundation Checklist</a:t>
            </a:r>
          </a:p>
        </p:txBody>
      </p:sp>
      <p:pic>
        <p:nvPicPr>
          <p:cNvPr id="12" name="Picture 11">
            <a:extLst>
              <a:ext uri="{FF2B5EF4-FFF2-40B4-BE49-F238E27FC236}">
                <a16:creationId xmlns:a16="http://schemas.microsoft.com/office/drawing/2014/main" id="{352FFBAA-5837-EFB0-6E80-06C5C5AE24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044" y="1263272"/>
            <a:ext cx="4367043" cy="5486300"/>
          </a:xfrm>
          <a:prstGeom prst="rect">
            <a:avLst/>
          </a:prstGeom>
        </p:spPr>
      </p:pic>
    </p:spTree>
    <p:extLst>
      <p:ext uri="{BB962C8B-B14F-4D97-AF65-F5344CB8AC3E}">
        <p14:creationId xmlns:p14="http://schemas.microsoft.com/office/powerpoint/2010/main" val="320033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219328703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flipH="1">
            <a:off x="-37007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48"/>
          <p:cNvSpPr txBox="1">
            <a:spLocks noGrp="1"/>
          </p:cNvSpPr>
          <p:nvPr>
            <p:ph type="title"/>
          </p:nvPr>
        </p:nvSpPr>
        <p:spPr>
          <a:xfrm>
            <a:off x="813349" y="467463"/>
            <a:ext cx="9378000" cy="845600"/>
          </a:xfrm>
          <a:prstGeom prst="rect">
            <a:avLst/>
          </a:prstGeom>
        </p:spPr>
        <p:txBody>
          <a:bodyPr spcFirstLastPara="1" wrap="square" lIns="121900" tIns="121900" rIns="121900" bIns="121900" anchor="t" anchorCtr="0">
            <a:noAutofit/>
          </a:bodyPr>
          <a:lstStyle/>
          <a:p>
            <a:r>
              <a:rPr lang="en">
                <a:solidFill>
                  <a:schemeClr val="lt1"/>
                </a:solidFill>
                <a:latin typeface="Poppins SemiBold"/>
                <a:ea typeface="Poppins SemiBold"/>
                <a:cs typeface="Poppins SemiBold"/>
                <a:sym typeface="Poppins SemiBold"/>
              </a:rPr>
              <a:t>ACTION PLANNING</a:t>
            </a:r>
            <a:endParaRPr>
              <a:solidFill>
                <a:schemeClr val="lt1"/>
              </a:solidFill>
              <a:latin typeface="Poppins SemiBold"/>
              <a:ea typeface="Poppins SemiBold"/>
              <a:cs typeface="Poppins SemiBold"/>
              <a:sym typeface="Poppins SemiBold"/>
            </a:endParaRPr>
          </a:p>
        </p:txBody>
      </p:sp>
      <p:sp>
        <p:nvSpPr>
          <p:cNvPr id="820" name="Google Shape;820;p48"/>
          <p:cNvSpPr/>
          <p:nvPr/>
        </p:nvSpPr>
        <p:spPr>
          <a:xfrm>
            <a:off x="4214351" y="1653533"/>
            <a:ext cx="3756800" cy="1346800"/>
          </a:xfrm>
          <a:prstGeom prst="round2DiagRect">
            <a:avLst>
              <a:gd name="adj1" fmla="val 50000"/>
              <a:gd name="adj2" fmla="val 0"/>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48"/>
          <p:cNvSpPr/>
          <p:nvPr/>
        </p:nvSpPr>
        <p:spPr>
          <a:xfrm>
            <a:off x="2298783" y="4365133"/>
            <a:ext cx="381200" cy="38120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rPr>
              <a:t>1</a:t>
            </a:r>
            <a:endParaRPr kumimoji="0"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822" name="Google Shape;822;p48"/>
          <p:cNvSpPr/>
          <p:nvPr/>
        </p:nvSpPr>
        <p:spPr>
          <a:xfrm>
            <a:off x="5902151" y="4365133"/>
            <a:ext cx="381200" cy="38120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rPr>
              <a:t>2</a:t>
            </a:r>
            <a:endParaRPr kumimoji="0"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823" name="Google Shape;823;p48"/>
          <p:cNvSpPr/>
          <p:nvPr/>
        </p:nvSpPr>
        <p:spPr>
          <a:xfrm>
            <a:off x="9467732" y="4365133"/>
            <a:ext cx="381200" cy="38120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rPr>
              <a:t>3</a:t>
            </a:r>
            <a:endParaRPr kumimoji="0"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endParaRPr>
          </a:p>
        </p:txBody>
      </p:sp>
      <p:cxnSp>
        <p:nvCxnSpPr>
          <p:cNvPr id="824" name="Google Shape;824;p48"/>
          <p:cNvCxnSpPr>
            <a:cxnSpLocks/>
            <a:stCxn id="820" idx="1"/>
            <a:endCxn id="821" idx="0"/>
          </p:cNvCxnSpPr>
          <p:nvPr/>
        </p:nvCxnSpPr>
        <p:spPr>
          <a:xfrm rot="5400000">
            <a:off x="3608667" y="1881049"/>
            <a:ext cx="1364800" cy="3603368"/>
          </a:xfrm>
          <a:prstGeom prst="bentConnector3">
            <a:avLst>
              <a:gd name="adj1" fmla="val 50000"/>
            </a:avLst>
          </a:prstGeom>
          <a:noFill/>
          <a:ln w="9525" cap="flat" cmpd="sng">
            <a:solidFill>
              <a:schemeClr val="lt1"/>
            </a:solidFill>
            <a:prstDash val="dot"/>
            <a:round/>
            <a:headEnd type="none" w="med" len="med"/>
            <a:tailEnd type="none" w="med" len="med"/>
          </a:ln>
        </p:spPr>
      </p:cxnSp>
      <p:cxnSp>
        <p:nvCxnSpPr>
          <p:cNvPr id="825" name="Google Shape;825;p48"/>
          <p:cNvCxnSpPr>
            <a:cxnSpLocks/>
            <a:stCxn id="820" idx="1"/>
            <a:endCxn id="823" idx="0"/>
          </p:cNvCxnSpPr>
          <p:nvPr/>
        </p:nvCxnSpPr>
        <p:spPr>
          <a:xfrm rot="16200000" flipH="1">
            <a:off x="7193141" y="1899943"/>
            <a:ext cx="1364800" cy="3565581"/>
          </a:xfrm>
          <a:prstGeom prst="bentConnector3">
            <a:avLst>
              <a:gd name="adj1" fmla="val 50000"/>
            </a:avLst>
          </a:prstGeom>
          <a:noFill/>
          <a:ln w="9525" cap="flat" cmpd="sng">
            <a:solidFill>
              <a:schemeClr val="lt1"/>
            </a:solidFill>
            <a:prstDash val="dot"/>
            <a:round/>
            <a:headEnd type="none" w="med" len="med"/>
            <a:tailEnd type="none" w="med" len="med"/>
          </a:ln>
        </p:spPr>
      </p:cxnSp>
      <p:cxnSp>
        <p:nvCxnSpPr>
          <p:cNvPr id="826" name="Google Shape;826;p48"/>
          <p:cNvCxnSpPr>
            <a:endCxn id="822" idx="0"/>
          </p:cNvCxnSpPr>
          <p:nvPr/>
        </p:nvCxnSpPr>
        <p:spPr>
          <a:xfrm>
            <a:off x="6092751" y="3000333"/>
            <a:ext cx="0" cy="1364800"/>
          </a:xfrm>
          <a:prstGeom prst="straightConnector1">
            <a:avLst/>
          </a:prstGeom>
          <a:noFill/>
          <a:ln w="9525" cap="flat" cmpd="sng">
            <a:solidFill>
              <a:schemeClr val="lt1"/>
            </a:solidFill>
            <a:prstDash val="dot"/>
            <a:round/>
            <a:headEnd type="none" w="med" len="med"/>
            <a:tailEnd type="none" w="med" len="med"/>
          </a:ln>
        </p:spPr>
      </p:cxnSp>
      <p:sp>
        <p:nvSpPr>
          <p:cNvPr id="827" name="Google Shape;827;p48"/>
          <p:cNvSpPr txBox="1">
            <a:spLocks noGrp="1"/>
          </p:cNvSpPr>
          <p:nvPr>
            <p:ph type="body" idx="4294967295"/>
          </p:nvPr>
        </p:nvSpPr>
        <p:spPr>
          <a:xfrm>
            <a:off x="1113884" y="5135800"/>
            <a:ext cx="2839600" cy="884000"/>
          </a:xfrm>
          <a:prstGeom prst="rect">
            <a:avLst/>
          </a:prstGeom>
        </p:spPr>
        <p:txBody>
          <a:bodyPr spcFirstLastPara="1" wrap="square" lIns="121900" tIns="121900" rIns="121900" bIns="121900" anchor="t" anchorCtr="0">
            <a:noAutofit/>
          </a:bodyPr>
          <a:lstStyle/>
          <a:p>
            <a:pPr marL="0" indent="0" algn="ctr">
              <a:spcAft>
                <a:spcPts val="2133"/>
              </a:spcAft>
              <a:buNone/>
            </a:pPr>
            <a:r>
              <a:rPr lang="en" i="1"/>
              <a:t>Who is responsible…</a:t>
            </a:r>
            <a:endParaRPr i="1"/>
          </a:p>
        </p:txBody>
      </p:sp>
      <p:sp>
        <p:nvSpPr>
          <p:cNvPr id="828" name="Google Shape;828;p48"/>
          <p:cNvSpPr txBox="1">
            <a:spLocks noGrp="1"/>
          </p:cNvSpPr>
          <p:nvPr>
            <p:ph type="body" idx="4294967295"/>
          </p:nvPr>
        </p:nvSpPr>
        <p:spPr>
          <a:xfrm>
            <a:off x="1731884" y="4746333"/>
            <a:ext cx="1603600" cy="596400"/>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Who</a:t>
            </a:r>
            <a:endParaRPr sz="2667">
              <a:latin typeface="Poppins Medium"/>
              <a:ea typeface="Poppins Medium"/>
              <a:cs typeface="Poppins Medium"/>
              <a:sym typeface="Poppins Medium"/>
            </a:endParaRPr>
          </a:p>
        </p:txBody>
      </p:sp>
      <p:sp>
        <p:nvSpPr>
          <p:cNvPr id="829" name="Google Shape;829;p48"/>
          <p:cNvSpPr txBox="1">
            <a:spLocks noGrp="1"/>
          </p:cNvSpPr>
          <p:nvPr>
            <p:ph type="body" idx="4294967295"/>
          </p:nvPr>
        </p:nvSpPr>
        <p:spPr>
          <a:xfrm>
            <a:off x="4682389" y="5135800"/>
            <a:ext cx="2839600" cy="884000"/>
          </a:xfrm>
          <a:prstGeom prst="rect">
            <a:avLst/>
          </a:prstGeom>
        </p:spPr>
        <p:txBody>
          <a:bodyPr spcFirstLastPara="1" wrap="square" lIns="121900" tIns="121900" rIns="121900" bIns="121900" anchor="t" anchorCtr="0">
            <a:noAutofit/>
          </a:bodyPr>
          <a:lstStyle/>
          <a:p>
            <a:pPr marL="0" indent="0" algn="ctr">
              <a:spcAft>
                <a:spcPts val="2133"/>
              </a:spcAft>
              <a:buNone/>
            </a:pPr>
            <a:r>
              <a:rPr lang="en" i="1"/>
              <a:t>…for doing what…</a:t>
            </a:r>
            <a:endParaRPr i="1"/>
          </a:p>
        </p:txBody>
      </p:sp>
      <p:sp>
        <p:nvSpPr>
          <p:cNvPr id="830" name="Google Shape;830;p48"/>
          <p:cNvSpPr txBox="1">
            <a:spLocks noGrp="1"/>
          </p:cNvSpPr>
          <p:nvPr>
            <p:ph type="body" idx="4294967295"/>
          </p:nvPr>
        </p:nvSpPr>
        <p:spPr>
          <a:xfrm>
            <a:off x="5072144" y="4746333"/>
            <a:ext cx="2060000" cy="596400"/>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What</a:t>
            </a:r>
            <a:endParaRPr sz="2667">
              <a:latin typeface="Poppins Medium"/>
              <a:ea typeface="Poppins Medium"/>
              <a:cs typeface="Poppins Medium"/>
              <a:sym typeface="Poppins Medium"/>
            </a:endParaRPr>
          </a:p>
        </p:txBody>
      </p:sp>
      <p:sp>
        <p:nvSpPr>
          <p:cNvPr id="831" name="Google Shape;831;p48"/>
          <p:cNvSpPr txBox="1">
            <a:spLocks noGrp="1"/>
          </p:cNvSpPr>
          <p:nvPr>
            <p:ph type="body" idx="4294967295"/>
          </p:nvPr>
        </p:nvSpPr>
        <p:spPr>
          <a:xfrm>
            <a:off x="8238517" y="5135800"/>
            <a:ext cx="2839600" cy="884000"/>
          </a:xfrm>
          <a:prstGeom prst="rect">
            <a:avLst/>
          </a:prstGeom>
        </p:spPr>
        <p:txBody>
          <a:bodyPr spcFirstLastPara="1" wrap="square" lIns="121900" tIns="121900" rIns="121900" bIns="121900" anchor="t" anchorCtr="0">
            <a:noAutofit/>
          </a:bodyPr>
          <a:lstStyle/>
          <a:p>
            <a:pPr marL="0" indent="0" algn="ctr">
              <a:spcAft>
                <a:spcPts val="2133"/>
              </a:spcAft>
              <a:buNone/>
            </a:pPr>
            <a:r>
              <a:rPr lang="en" i="1"/>
              <a:t>…by when?</a:t>
            </a:r>
            <a:endParaRPr i="1"/>
          </a:p>
        </p:txBody>
      </p:sp>
      <p:sp>
        <p:nvSpPr>
          <p:cNvPr id="832" name="Google Shape;832;p48"/>
          <p:cNvSpPr txBox="1">
            <a:spLocks noGrp="1"/>
          </p:cNvSpPr>
          <p:nvPr>
            <p:ph type="body" idx="4294967295"/>
          </p:nvPr>
        </p:nvSpPr>
        <p:spPr>
          <a:xfrm>
            <a:off x="8856517" y="4746333"/>
            <a:ext cx="1603600" cy="596400"/>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When</a:t>
            </a:r>
            <a:endParaRPr sz="2667">
              <a:latin typeface="Poppins Medium"/>
              <a:ea typeface="Poppins Medium"/>
              <a:cs typeface="Poppins Medium"/>
              <a:sym typeface="Poppins Medium"/>
            </a:endParaRPr>
          </a:p>
        </p:txBody>
      </p:sp>
      <p:sp>
        <p:nvSpPr>
          <p:cNvPr id="833" name="Google Shape;833;p48"/>
          <p:cNvSpPr txBox="1">
            <a:spLocks noGrp="1"/>
          </p:cNvSpPr>
          <p:nvPr>
            <p:ph type="body" idx="4294967295"/>
          </p:nvPr>
        </p:nvSpPr>
        <p:spPr>
          <a:xfrm>
            <a:off x="4214352" y="2229665"/>
            <a:ext cx="3756800" cy="738521"/>
          </a:xfrm>
          <a:prstGeom prst="rect">
            <a:avLst/>
          </a:prstGeom>
        </p:spPr>
        <p:txBody>
          <a:bodyPr spcFirstLastPara="1" wrap="square" lIns="121900" tIns="121900" rIns="121900" bIns="121900" anchor="t" anchorCtr="0">
            <a:noAutofit/>
          </a:bodyPr>
          <a:lstStyle/>
          <a:p>
            <a:pPr marL="0" indent="0" algn="ctr">
              <a:spcBef>
                <a:spcPts val="800"/>
              </a:spcBef>
              <a:buNone/>
            </a:pPr>
            <a:r>
              <a:rPr lang="en-US"/>
              <a:t>Specifies three features:</a:t>
            </a:r>
            <a:endParaRPr/>
          </a:p>
        </p:txBody>
      </p:sp>
      <p:sp>
        <p:nvSpPr>
          <p:cNvPr id="834" name="Google Shape;834;p48"/>
          <p:cNvSpPr txBox="1">
            <a:spLocks noGrp="1"/>
          </p:cNvSpPr>
          <p:nvPr>
            <p:ph type="body" idx="4294967295"/>
          </p:nvPr>
        </p:nvSpPr>
        <p:spPr>
          <a:xfrm>
            <a:off x="4984247" y="1803953"/>
            <a:ext cx="2235795" cy="539467"/>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Action Plan</a:t>
            </a:r>
            <a:endParaRPr sz="2667">
              <a:latin typeface="Poppins Medium"/>
              <a:ea typeface="Poppins Medium"/>
              <a:cs typeface="Poppins Medium"/>
              <a:sym typeface="Poppins Medium"/>
            </a:endParaRPr>
          </a:p>
        </p:txBody>
      </p:sp>
      <p:sp>
        <p:nvSpPr>
          <p:cNvPr id="22" name="Google Shape;656;p43">
            <a:extLst>
              <a:ext uri="{FF2B5EF4-FFF2-40B4-BE49-F238E27FC236}">
                <a16:creationId xmlns:a16="http://schemas.microsoft.com/office/drawing/2014/main" id="{7E51F809-C591-462B-A23C-910E8AE7B7D5}"/>
              </a:ext>
            </a:extLst>
          </p:cNvPr>
          <p:cNvSpPr/>
          <p:nvPr/>
        </p:nvSpPr>
        <p:spPr>
          <a:xfrm>
            <a:off x="1151419" y="1415129"/>
            <a:ext cx="2027687" cy="2027687"/>
          </a:xfrm>
          <a:prstGeom prst="ellipse">
            <a:avLst/>
          </a:prstGeom>
          <a:noFill/>
          <a:ln w="9525" cap="flat" cmpd="sng">
            <a:solidFill>
              <a:schemeClr val="accent1">
                <a:lumMod val="20000"/>
                <a:lumOff val="80000"/>
              </a:schemeClr>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71;p43">
            <a:extLst>
              <a:ext uri="{FF2B5EF4-FFF2-40B4-BE49-F238E27FC236}">
                <a16:creationId xmlns:a16="http://schemas.microsoft.com/office/drawing/2014/main" id="{B8CB9A2A-AF97-48EC-A307-A2730EFB0387}"/>
              </a:ext>
            </a:extLst>
          </p:cNvPr>
          <p:cNvSpPr txBox="1">
            <a:spLocks/>
          </p:cNvSpPr>
          <p:nvPr/>
        </p:nvSpPr>
        <p:spPr>
          <a:xfrm>
            <a:off x="978657" y="2078014"/>
            <a:ext cx="2373208" cy="83473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1600" b="0" i="0" u="none" strike="noStrike" kern="0" cap="none" spc="0" normalizeH="0" baseline="0" noProof="0">
                <a:ln>
                  <a:noFill/>
                </a:ln>
                <a:solidFill>
                  <a:srgbClr val="00A791">
                    <a:lumMod val="20000"/>
                    <a:lumOff val="80000"/>
                  </a:srgbClr>
                </a:solidFill>
                <a:effectLst/>
                <a:uLnTx/>
                <a:uFillTx/>
                <a:latin typeface="Poppins Medium"/>
                <a:ea typeface="Poppins Medium"/>
                <a:cs typeface="Poppins Medium"/>
                <a:sym typeface="Poppins Medium"/>
              </a:rPr>
              <a:t>Foundation for all you do as a team</a:t>
            </a:r>
          </a:p>
        </p:txBody>
      </p:sp>
      <p:sp>
        <p:nvSpPr>
          <p:cNvPr id="24" name="Google Shape;656;p43">
            <a:extLst>
              <a:ext uri="{FF2B5EF4-FFF2-40B4-BE49-F238E27FC236}">
                <a16:creationId xmlns:a16="http://schemas.microsoft.com/office/drawing/2014/main" id="{3FB78F32-D077-465D-A319-ACDC8F2EE292}"/>
              </a:ext>
            </a:extLst>
          </p:cNvPr>
          <p:cNvSpPr/>
          <p:nvPr/>
        </p:nvSpPr>
        <p:spPr>
          <a:xfrm>
            <a:off x="8945149" y="1405128"/>
            <a:ext cx="2023872" cy="2023872"/>
          </a:xfrm>
          <a:prstGeom prst="ellipse">
            <a:avLst/>
          </a:prstGeom>
          <a:noFill/>
          <a:ln w="9525" cap="flat" cmpd="sng">
            <a:solidFill>
              <a:schemeClr val="accent1">
                <a:lumMod val="20000"/>
                <a:lumOff val="80000"/>
              </a:schemeClr>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A791"/>
              </a:solidFill>
              <a:effectLst/>
              <a:uLnTx/>
              <a:uFillTx/>
              <a:latin typeface="Arial"/>
              <a:ea typeface="+mn-ea"/>
              <a:cs typeface="Arial"/>
              <a:sym typeface="Arial"/>
            </a:endParaRPr>
          </a:p>
        </p:txBody>
      </p:sp>
      <p:sp>
        <p:nvSpPr>
          <p:cNvPr id="25" name="Google Shape;671;p43">
            <a:extLst>
              <a:ext uri="{FF2B5EF4-FFF2-40B4-BE49-F238E27FC236}">
                <a16:creationId xmlns:a16="http://schemas.microsoft.com/office/drawing/2014/main" id="{2E754D5D-BA52-4068-932F-AB29D1702A2E}"/>
              </a:ext>
            </a:extLst>
          </p:cNvPr>
          <p:cNvSpPr txBox="1">
            <a:spLocks/>
          </p:cNvSpPr>
          <p:nvPr/>
        </p:nvSpPr>
        <p:spPr>
          <a:xfrm>
            <a:off x="8945149" y="2005792"/>
            <a:ext cx="2023872" cy="8225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1600" b="0" i="0" u="none" strike="noStrike" kern="0" cap="none" spc="0" normalizeH="0" baseline="0" noProof="0">
                <a:ln>
                  <a:noFill/>
                </a:ln>
                <a:solidFill>
                  <a:srgbClr val="00A791">
                    <a:lumMod val="20000"/>
                    <a:lumOff val="80000"/>
                  </a:srgbClr>
                </a:solidFill>
                <a:effectLst/>
                <a:uLnTx/>
                <a:uFillTx/>
                <a:latin typeface="Poppins Medium"/>
                <a:ea typeface="Poppins Medium"/>
                <a:cs typeface="Poppins Medium"/>
                <a:sym typeface="Poppins Medium"/>
              </a:rPr>
              <a:t>Vital for achieving goals</a:t>
            </a:r>
          </a:p>
        </p:txBody>
      </p:sp>
      <p:sp>
        <p:nvSpPr>
          <p:cNvPr id="2" name="TextBox 1">
            <a:extLst>
              <a:ext uri="{FF2B5EF4-FFF2-40B4-BE49-F238E27FC236}">
                <a16:creationId xmlns:a16="http://schemas.microsoft.com/office/drawing/2014/main" id="{0FC27D32-A47A-4C5B-8C39-00332E12DE4E}"/>
              </a:ext>
            </a:extLst>
          </p:cNvPr>
          <p:cNvSpPr txBox="1"/>
          <p:nvPr/>
        </p:nvSpPr>
        <p:spPr>
          <a:xfrm>
            <a:off x="674557" y="6019800"/>
            <a:ext cx="11137692"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800" b="0" i="0" u="none" strike="noStrike" kern="0" cap="none" spc="0" normalizeH="0" baseline="0" noProof="0">
                <a:ln>
                  <a:noFill/>
                </a:ln>
                <a:solidFill>
                  <a:srgbClr val="FFFFFF"/>
                </a:solidFill>
                <a:effectLst/>
                <a:uLnTx/>
                <a:uFillTx/>
                <a:latin typeface="Arial"/>
                <a:ea typeface="+mn-ea"/>
                <a:cs typeface="+mn-cs"/>
                <a:sym typeface="Arial"/>
              </a:rPr>
              <a:t>Action Planning:  The process of </a:t>
            </a:r>
            <a:r>
              <a:rPr kumimoji="0" lang="en-US" sz="1800" b="0" i="1" u="sng" strike="noStrike" kern="0" cap="none" spc="0" normalizeH="0" baseline="0" noProof="0">
                <a:ln>
                  <a:noFill/>
                </a:ln>
                <a:solidFill>
                  <a:srgbClr val="FFFFFF"/>
                </a:solidFill>
                <a:effectLst/>
                <a:uLnTx/>
                <a:uFillTx/>
                <a:latin typeface="Arial"/>
                <a:ea typeface="+mn-ea"/>
                <a:cs typeface="+mn-cs"/>
                <a:sym typeface="Arial"/>
              </a:rPr>
              <a:t>organizing</a:t>
            </a:r>
            <a:r>
              <a:rPr kumimoji="0" lang="en-US" sz="1800" b="0" i="0" u="none" strike="noStrike" kern="0" cap="none" spc="0" normalizeH="0" baseline="0" noProof="0">
                <a:ln>
                  <a:noFill/>
                </a:ln>
                <a:solidFill>
                  <a:srgbClr val="FFFFFF"/>
                </a:solidFill>
                <a:effectLst/>
                <a:uLnTx/>
                <a:uFillTx/>
                <a:latin typeface="Arial"/>
                <a:ea typeface="+mn-ea"/>
                <a:cs typeface="+mn-cs"/>
                <a:sym typeface="Arial"/>
              </a:rPr>
              <a:t> resources to enable individuals to engage in </a:t>
            </a:r>
            <a:r>
              <a:rPr kumimoji="0" lang="en-US" sz="1800" b="0" i="1" u="sng" strike="noStrike" kern="0" cap="none" spc="0" normalizeH="0" baseline="0" noProof="0">
                <a:ln>
                  <a:noFill/>
                </a:ln>
                <a:solidFill>
                  <a:srgbClr val="FFFFFF"/>
                </a:solidFill>
                <a:effectLst/>
                <a:uLnTx/>
                <a:uFillTx/>
                <a:latin typeface="Arial"/>
                <a:ea typeface="+mn-ea"/>
                <a:cs typeface="+mn-cs"/>
                <a:sym typeface="Arial"/>
              </a:rPr>
              <a:t>activities</a:t>
            </a:r>
            <a:r>
              <a:rPr kumimoji="0" lang="en-US" sz="1800" b="0" i="0" u="none" strike="noStrike" kern="0" cap="none" spc="0" normalizeH="0" baseline="0" noProof="0">
                <a:ln>
                  <a:noFill/>
                </a:ln>
                <a:solidFill>
                  <a:srgbClr val="FFFFFF"/>
                </a:solidFill>
                <a:effectLst/>
                <a:uLnTx/>
                <a:uFillTx/>
                <a:latin typeface="Arial"/>
                <a:ea typeface="+mn-ea"/>
                <a:cs typeface="+mn-cs"/>
                <a:sym typeface="Arial"/>
              </a:rPr>
              <a:t> designed to achieve specific and important </a:t>
            </a:r>
            <a:r>
              <a:rPr kumimoji="0" lang="en-US" sz="1800" b="0" i="1" u="sng" strike="noStrike" kern="0" cap="none" spc="0" normalizeH="0" baseline="0" noProof="0">
                <a:ln>
                  <a:noFill/>
                </a:ln>
                <a:solidFill>
                  <a:srgbClr val="FFFFFF"/>
                </a:solidFill>
                <a:effectLst/>
                <a:uLnTx/>
                <a:uFillTx/>
                <a:latin typeface="Arial"/>
                <a:ea typeface="+mn-ea"/>
                <a:cs typeface="+mn-cs"/>
                <a:sym typeface="Arial"/>
              </a:rPr>
              <a:t>outcomes</a:t>
            </a:r>
            <a:r>
              <a:rPr kumimoji="0" lang="en-US" sz="1800" b="0" i="0" u="none" strike="noStrike" kern="0" cap="none" spc="0" normalizeH="0" baseline="0" noProof="0">
                <a:ln>
                  <a:noFill/>
                </a:ln>
                <a:solidFill>
                  <a:srgbClr val="FFFFFF"/>
                </a:solidFill>
                <a:effectLst/>
                <a:uLnTx/>
                <a:uFillTx/>
                <a:latin typeface="Arial"/>
                <a:ea typeface="+mn-ea"/>
                <a:cs typeface="+mn-cs"/>
                <a:sym typeface="Arial"/>
              </a:rPr>
              <a:t>.</a:t>
            </a:r>
          </a:p>
        </p:txBody>
      </p:sp>
    </p:spTree>
    <p:extLst>
      <p:ext uri="{BB962C8B-B14F-4D97-AF65-F5344CB8AC3E}">
        <p14:creationId xmlns:p14="http://schemas.microsoft.com/office/powerpoint/2010/main" val="193979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419568" y="435196"/>
            <a:ext cx="11378651" cy="845600"/>
          </a:xfrm>
        </p:spPr>
        <p:txBody>
          <a:bodyPr/>
          <a:lstStyle/>
          <a:p>
            <a:r>
              <a:rPr lang="en-US" dirty="0"/>
              <a:t>Annual Action Planning - Advanced</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pic>
        <p:nvPicPr>
          <p:cNvPr id="6" name="Picture 5">
            <a:extLst>
              <a:ext uri="{FF2B5EF4-FFF2-40B4-BE49-F238E27FC236}">
                <a16:creationId xmlns:a16="http://schemas.microsoft.com/office/drawing/2014/main" id="{19706C00-4F69-B61E-0CB5-C3855A0BA50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98451" y="1729085"/>
            <a:ext cx="10488678" cy="4374831"/>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780959" y="2563296"/>
            <a:ext cx="376699" cy="1731407"/>
          </a:xfrm>
          <a:prstGeom prst="leftBrace">
            <a:avLst>
              <a:gd name="adj1" fmla="val 51318"/>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4" name="TextBox 3">
            <a:extLst>
              <a:ext uri="{FF2B5EF4-FFF2-40B4-BE49-F238E27FC236}">
                <a16:creationId xmlns:a16="http://schemas.microsoft.com/office/drawing/2014/main" id="{D683A1E2-8A69-44FE-D6E6-6BB303F27F26}"/>
              </a:ext>
            </a:extLst>
          </p:cNvPr>
          <p:cNvSpPr txBox="1"/>
          <p:nvPr/>
        </p:nvSpPr>
        <p:spPr>
          <a:xfrm>
            <a:off x="85343" y="3000810"/>
            <a:ext cx="81310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Team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849820" y="6204401"/>
            <a:ext cx="17876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9210452" y="1031776"/>
            <a:ext cx="12534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1885379" y="6019015"/>
            <a:ext cx="21422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Teaching Expectations Plan</a:t>
            </a:r>
          </a:p>
        </p:txBody>
      </p:sp>
      <p:sp>
        <p:nvSpPr>
          <p:cNvPr id="10" name="TextBox 9">
            <a:extLst>
              <a:ext uri="{FF2B5EF4-FFF2-40B4-BE49-F238E27FC236}">
                <a16:creationId xmlns:a16="http://schemas.microsoft.com/office/drawing/2014/main" id="{4A5804AB-FF45-2242-B496-C928C92E3919}"/>
              </a:ext>
            </a:extLst>
          </p:cNvPr>
          <p:cNvSpPr txBox="1"/>
          <p:nvPr/>
        </p:nvSpPr>
        <p:spPr>
          <a:xfrm rot="10800000">
            <a:off x="11660367" y="3240846"/>
            <a:ext cx="461665" cy="223324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452275" y="1309511"/>
            <a:ext cx="25827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7775426" y="6205871"/>
            <a:ext cx="2715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Tier 1 Student Follow Up</a:t>
            </a:r>
          </a:p>
        </p:txBody>
      </p:sp>
      <p:sp>
        <p:nvSpPr>
          <p:cNvPr id="11" name="Left Brace 10">
            <a:extLst>
              <a:ext uri="{FF2B5EF4-FFF2-40B4-BE49-F238E27FC236}">
                <a16:creationId xmlns:a16="http://schemas.microsoft.com/office/drawing/2014/main" id="{1B7DD5EA-903E-019F-61E6-627356324C10}"/>
              </a:ext>
            </a:extLst>
          </p:cNvPr>
          <p:cNvSpPr/>
          <p:nvPr/>
        </p:nvSpPr>
        <p:spPr>
          <a:xfrm rot="10800000">
            <a:off x="11147048" y="3240845"/>
            <a:ext cx="376699" cy="1204929"/>
          </a:xfrm>
          <a:prstGeom prst="leftBrace">
            <a:avLst>
              <a:gd name="adj1" fmla="val 38675"/>
              <a:gd name="adj2" fmla="val 4932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Tree>
    <p:extLst>
      <p:ext uri="{BB962C8B-B14F-4D97-AF65-F5344CB8AC3E}">
        <p14:creationId xmlns:p14="http://schemas.microsoft.com/office/powerpoint/2010/main" val="311581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813349" y="264950"/>
            <a:ext cx="9378000" cy="845600"/>
          </a:xfrm>
        </p:spPr>
        <p:txBody>
          <a:bodyPr/>
          <a:lstStyle/>
          <a:p>
            <a:r>
              <a:rPr lang="en-US" dirty="0"/>
              <a:t>Action Plan – Annual Planning Advanced Years</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3497" y="93863"/>
            <a:ext cx="1684754" cy="1684754"/>
          </a:xfrm>
          <a:prstGeom prst="rect">
            <a:avLst/>
          </a:prstGeom>
        </p:spPr>
      </p:pic>
      <p:pic>
        <p:nvPicPr>
          <p:cNvPr id="4" name="Picture 3">
            <a:extLst>
              <a:ext uri="{FF2B5EF4-FFF2-40B4-BE49-F238E27FC236}">
                <a16:creationId xmlns:a16="http://schemas.microsoft.com/office/drawing/2014/main" id="{C2261270-CDC8-8310-6DC9-70AAC67CA467}"/>
              </a:ext>
            </a:extLst>
          </p:cNvPr>
          <p:cNvPicPr>
            <a:picLocks noChangeAspect="1"/>
          </p:cNvPicPr>
          <p:nvPr/>
        </p:nvPicPr>
        <p:blipFill>
          <a:blip r:embed="rId5"/>
          <a:srcRect/>
          <a:stretch/>
        </p:blipFill>
        <p:spPr>
          <a:xfrm>
            <a:off x="1790098" y="1956936"/>
            <a:ext cx="8611802" cy="3574911"/>
          </a:xfrm>
          <a:prstGeom prst="rect">
            <a:avLst/>
          </a:prstGeom>
        </p:spPr>
      </p:pic>
      <p:sp>
        <p:nvSpPr>
          <p:cNvPr id="5" name="TextBox 4">
            <a:extLst>
              <a:ext uri="{FF2B5EF4-FFF2-40B4-BE49-F238E27FC236}">
                <a16:creationId xmlns:a16="http://schemas.microsoft.com/office/drawing/2014/main" id="{6CC245D6-00CE-7F32-A9F3-DCC81AD572C5}"/>
              </a:ext>
            </a:extLst>
          </p:cNvPr>
          <p:cNvSpPr txBox="1"/>
          <p:nvPr/>
        </p:nvSpPr>
        <p:spPr>
          <a:xfrm>
            <a:off x="2640330" y="6016713"/>
            <a:ext cx="721518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https://sebacademy.edc.org/annual-action-plan-template-advanced</a:t>
            </a:r>
          </a:p>
        </p:txBody>
      </p:sp>
    </p:spTree>
    <p:extLst>
      <p:ext uri="{BB962C8B-B14F-4D97-AF65-F5344CB8AC3E}">
        <p14:creationId xmlns:p14="http://schemas.microsoft.com/office/powerpoint/2010/main" val="377233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542715D-9298-2045-872A-C3221B16B028}"/>
              </a:ext>
            </a:extLst>
          </p:cNvPr>
          <p:cNvGraphicFramePr/>
          <p:nvPr/>
        </p:nvGraphicFramePr>
        <p:xfrm>
          <a:off x="3564610" y="1578400"/>
          <a:ext cx="7667390" cy="455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11E0402-3A4C-BD4F-8A57-5C309A5C0724}"/>
              </a:ext>
            </a:extLst>
          </p:cNvPr>
          <p:cNvSpPr>
            <a:spLocks noGrp="1"/>
          </p:cNvSpPr>
          <p:nvPr>
            <p:ph type="title"/>
          </p:nvPr>
        </p:nvSpPr>
        <p:spPr/>
        <p:txBody>
          <a:bodyPr/>
          <a:lstStyle/>
          <a:p>
            <a:r>
              <a:rPr lang="en-US" dirty="0"/>
              <a:t>DATA-INFORMED OUTCOME GOALS</a:t>
            </a:r>
          </a:p>
        </p:txBody>
      </p:sp>
      <p:sp>
        <p:nvSpPr>
          <p:cNvPr id="5" name="TextBox 4">
            <a:extLst>
              <a:ext uri="{FF2B5EF4-FFF2-40B4-BE49-F238E27FC236}">
                <a16:creationId xmlns:a16="http://schemas.microsoft.com/office/drawing/2014/main" id="{E390562B-BABD-A04E-A2CC-40E132FCFBFE}"/>
              </a:ext>
            </a:extLst>
          </p:cNvPr>
          <p:cNvSpPr txBox="1"/>
          <p:nvPr/>
        </p:nvSpPr>
        <p:spPr>
          <a:xfrm>
            <a:off x="813349" y="1658319"/>
            <a:ext cx="22863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Review the following with your team when considering your PBIS outcome goals for the year:</a:t>
            </a:r>
          </a:p>
        </p:txBody>
      </p:sp>
    </p:spTree>
    <p:extLst>
      <p:ext uri="{BB962C8B-B14F-4D97-AF65-F5344CB8AC3E}">
        <p14:creationId xmlns:p14="http://schemas.microsoft.com/office/powerpoint/2010/main" val="3083837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DCC003-D7B0-294F-A79D-22D87B44C620}"/>
              </a:ext>
            </a:extLst>
          </p:cNvPr>
          <p:cNvSpPr txBox="1"/>
          <p:nvPr/>
        </p:nvSpPr>
        <p:spPr>
          <a:xfrm>
            <a:off x="6386857" y="1774386"/>
            <a:ext cx="5576543" cy="46012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Arial" panose="020B0604020202020204" pitchFamily="34" charset="0"/>
              <a:buChar char="•"/>
            </a:pPr>
            <a:endParaRPr lang="en-US" sz="2400" dirty="0"/>
          </a:p>
          <a:p>
            <a:pPr marL="342900" indent="-342900">
              <a:spcAft>
                <a:spcPts val="600"/>
              </a:spcAft>
              <a:buFont typeface="Arial" panose="020B0604020202020204" pitchFamily="34" charset="0"/>
              <a:buChar char="•"/>
            </a:pPr>
            <a:r>
              <a:rPr lang="en-US" sz="2400" dirty="0"/>
              <a:t>Based on data</a:t>
            </a:r>
          </a:p>
          <a:p>
            <a:pPr marL="342900" indent="-342900">
              <a:spcAft>
                <a:spcPts val="600"/>
              </a:spcAft>
              <a:buFont typeface="Arial" panose="020B0604020202020204" pitchFamily="34" charset="0"/>
              <a:buChar char="•"/>
            </a:pPr>
            <a:r>
              <a:rPr lang="en-US" sz="2400" dirty="0"/>
              <a:t>Locally important and meaningful</a:t>
            </a:r>
          </a:p>
          <a:p>
            <a:pPr marL="342900" indent="-342900">
              <a:spcAft>
                <a:spcPts val="600"/>
              </a:spcAft>
              <a:buFont typeface="Arial" panose="020B0604020202020204" pitchFamily="34" charset="0"/>
              <a:buChar char="•"/>
            </a:pPr>
            <a:r>
              <a:rPr lang="en-US" sz="2400" dirty="0"/>
              <a:t>Applicable to </a:t>
            </a:r>
            <a:r>
              <a:rPr lang="en-US" sz="2400" i="1" dirty="0"/>
              <a:t>all</a:t>
            </a:r>
            <a:r>
              <a:rPr lang="en-US" sz="2400" dirty="0"/>
              <a:t> (culturally equitable)</a:t>
            </a:r>
          </a:p>
          <a:p>
            <a:pPr marL="800100" lvl="1" indent="-342900">
              <a:spcAft>
                <a:spcPts val="600"/>
              </a:spcAft>
              <a:buFont typeface="Arial" panose="020B0604020202020204" pitchFamily="34" charset="0"/>
              <a:buChar char="•"/>
            </a:pPr>
            <a:r>
              <a:rPr lang="en-US" sz="2400" dirty="0"/>
              <a:t>Students’ social competence and academic achievement</a:t>
            </a:r>
          </a:p>
          <a:p>
            <a:pPr marL="800100" lvl="1" indent="-342900">
              <a:spcAft>
                <a:spcPts val="600"/>
              </a:spcAft>
              <a:buFont typeface="Arial" panose="020B0604020202020204" pitchFamily="34" charset="0"/>
              <a:buChar char="•"/>
            </a:pPr>
            <a:r>
              <a:rPr lang="en-US" sz="2400" dirty="0"/>
              <a:t>Staff implementation of critical skills </a:t>
            </a:r>
          </a:p>
          <a:p>
            <a:pPr marL="342900" indent="-342900">
              <a:spcAft>
                <a:spcPts val="600"/>
              </a:spcAft>
              <a:buFont typeface="Arial" panose="020B0604020202020204" pitchFamily="34" charset="0"/>
              <a:buChar char="•"/>
            </a:pPr>
            <a:r>
              <a:rPr lang="en-US" sz="2400" dirty="0"/>
              <a:t>Observable and measurable</a:t>
            </a:r>
          </a:p>
          <a:p>
            <a:pPr marL="342900" indent="-342900">
              <a:spcAft>
                <a:spcPts val="600"/>
              </a:spcAft>
              <a:buFont typeface="Arial" panose="020B0604020202020204" pitchFamily="34" charset="0"/>
              <a:buChar char="•"/>
            </a:pPr>
            <a:r>
              <a:rPr lang="en-US" sz="2400" dirty="0"/>
              <a:t>Written as a goal</a:t>
            </a:r>
          </a:p>
          <a:p>
            <a:pPr marL="342900" indent="-342900">
              <a:buFont typeface="Arial" panose="020B0604020202020204" pitchFamily="34" charset="0"/>
              <a:buChar char="•"/>
            </a:pPr>
            <a:endParaRPr lang="en-US" dirty="0"/>
          </a:p>
        </p:txBody>
      </p:sp>
      <p:sp>
        <p:nvSpPr>
          <p:cNvPr id="14" name="Rounded Rectangular Callout 13">
            <a:extLst>
              <a:ext uri="{FF2B5EF4-FFF2-40B4-BE49-F238E27FC236}">
                <a16:creationId xmlns:a16="http://schemas.microsoft.com/office/drawing/2014/main" id="{A48DB80F-30A5-EB4A-9545-4E1B13258AD4}"/>
              </a:ext>
            </a:extLst>
          </p:cNvPr>
          <p:cNvSpPr/>
          <p:nvPr/>
        </p:nvSpPr>
        <p:spPr>
          <a:xfrm>
            <a:off x="228600" y="1194323"/>
            <a:ext cx="5576545" cy="4229100"/>
          </a:xfrm>
          <a:prstGeom prst="wedgeRoundRectCallout">
            <a:avLst>
              <a:gd name="adj1" fmla="val 30536"/>
              <a:gd name="adj2" fmla="val 69158"/>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2800" dirty="0"/>
              <a:t>As a result of implementing PBIS during the 20XX-20XY school year, </a:t>
            </a:r>
            <a:r>
              <a:rPr lang="en-US" sz="2800" b="1" u="sng" dirty="0"/>
              <a:t>student reports of school climate will </a:t>
            </a:r>
            <a:r>
              <a:rPr lang="en-US" sz="2800" dirty="0"/>
              <a:t>improve by 20% </a:t>
            </a:r>
          </a:p>
        </p:txBody>
      </p:sp>
      <p:pic>
        <p:nvPicPr>
          <p:cNvPr id="18" name="Picture 17">
            <a:extLst>
              <a:ext uri="{FF2B5EF4-FFF2-40B4-BE49-F238E27FC236}">
                <a16:creationId xmlns:a16="http://schemas.microsoft.com/office/drawing/2014/main" id="{7527E66F-6057-8B41-A473-86FD1C5D1C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00405" y="4191000"/>
            <a:ext cx="1109563" cy="1089388"/>
          </a:xfrm>
          <a:prstGeom prst="ellipse">
            <a:avLst/>
          </a:prstGeom>
          <a:ln w="19050">
            <a:solidFill>
              <a:schemeClr val="accent2">
                <a:lumMod val="50000"/>
              </a:schemeClr>
            </a:solidFill>
          </a:ln>
        </p:spPr>
      </p:pic>
      <p:sp>
        <p:nvSpPr>
          <p:cNvPr id="2" name="TextBox 1">
            <a:extLst>
              <a:ext uri="{FF2B5EF4-FFF2-40B4-BE49-F238E27FC236}">
                <a16:creationId xmlns:a16="http://schemas.microsoft.com/office/drawing/2014/main" id="{F07914B4-4FFC-8D42-9443-BEE1EC3402AC}"/>
              </a:ext>
            </a:extLst>
          </p:cNvPr>
          <p:cNvSpPr txBox="1"/>
          <p:nvPr/>
        </p:nvSpPr>
        <p:spPr>
          <a:xfrm>
            <a:off x="0" y="164678"/>
            <a:ext cx="10210800" cy="1077218"/>
          </a:xfrm>
          <a:prstGeom prst="rect">
            <a:avLst/>
          </a:prstGeom>
          <a:noFill/>
        </p:spPr>
        <p:txBody>
          <a:bodyPr wrap="square" rtlCol="0">
            <a:spAutoFit/>
          </a:bodyPr>
          <a:lstStyle/>
          <a:p>
            <a:pPr algn="ctr"/>
            <a:r>
              <a:rPr lang="en-US" sz="3200" b="1" dirty="0">
                <a:solidFill>
                  <a:schemeClr val="bg1"/>
                </a:solidFill>
              </a:rPr>
              <a:t>Outcomes tell us if we achieve our purpose and guide framework implementation</a:t>
            </a:r>
          </a:p>
        </p:txBody>
      </p:sp>
      <p:pic>
        <p:nvPicPr>
          <p:cNvPr id="3" name="Picture 2">
            <a:extLst>
              <a:ext uri="{FF2B5EF4-FFF2-40B4-BE49-F238E27FC236}">
                <a16:creationId xmlns:a16="http://schemas.microsoft.com/office/drawing/2014/main" id="{2E3946F2-54BA-F74B-9C72-5F76942A01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563" y="3426197"/>
            <a:ext cx="5092748" cy="3310286"/>
          </a:xfrm>
          <a:prstGeom prst="rect">
            <a:avLst/>
          </a:prstGeom>
        </p:spPr>
      </p:pic>
    </p:spTree>
    <p:extLst>
      <p:ext uri="{BB962C8B-B14F-4D97-AF65-F5344CB8AC3E}">
        <p14:creationId xmlns:p14="http://schemas.microsoft.com/office/powerpoint/2010/main" val="3258446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Callout 17">
            <a:extLst>
              <a:ext uri="{FF2B5EF4-FFF2-40B4-BE49-F238E27FC236}">
                <a16:creationId xmlns:a16="http://schemas.microsoft.com/office/drawing/2014/main" id="{28CB7ED2-9DAF-E146-A193-32A3A5F910C8}"/>
              </a:ext>
            </a:extLst>
          </p:cNvPr>
          <p:cNvSpPr/>
          <p:nvPr/>
        </p:nvSpPr>
        <p:spPr>
          <a:xfrm>
            <a:off x="0" y="30779"/>
            <a:ext cx="3124200" cy="1977406"/>
          </a:xfrm>
          <a:prstGeom prst="cloudCallout">
            <a:avLst>
              <a:gd name="adj1" fmla="val -41729"/>
              <a:gd name="adj2" fmla="val 5833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latin typeface="Calibri" panose="020F0502020204030204" pitchFamily="34" charset="0"/>
                <a:cs typeface="Calibri" panose="020F0502020204030204" pitchFamily="34" charset="0"/>
              </a:rPr>
              <a:t>What would it look like if all students developed the SEB skills needed to be effective learners?</a:t>
            </a:r>
          </a:p>
        </p:txBody>
      </p:sp>
      <p:sp>
        <p:nvSpPr>
          <p:cNvPr id="19" name="TextBox 18">
            <a:extLst>
              <a:ext uri="{FF2B5EF4-FFF2-40B4-BE49-F238E27FC236}">
                <a16:creationId xmlns:a16="http://schemas.microsoft.com/office/drawing/2014/main" id="{E6A2D06D-AA5B-3D40-9959-668F540ED367}"/>
              </a:ext>
            </a:extLst>
          </p:cNvPr>
          <p:cNvSpPr txBox="1"/>
          <p:nvPr/>
        </p:nvSpPr>
        <p:spPr>
          <a:xfrm>
            <a:off x="119526" y="2272128"/>
            <a:ext cx="3004674" cy="4555093"/>
          </a:xfrm>
          <a:prstGeom prst="rect">
            <a:avLst/>
          </a:prstGeom>
          <a:noFill/>
        </p:spPr>
        <p:txBody>
          <a:bodyPr wrap="square" rtlCol="0">
            <a:spAutoFit/>
          </a:bodyPr>
          <a:lstStyle/>
          <a:p>
            <a:pPr marL="342900" indent="-342900">
              <a:spcAft>
                <a:spcPts val="2000"/>
              </a:spcAft>
              <a:buFont typeface="Arial" panose="020B0604020202020204" pitchFamily="34" charset="0"/>
              <a:buChar char="•"/>
            </a:pPr>
            <a:r>
              <a:rPr lang="en-US" sz="2000">
                <a:solidFill>
                  <a:schemeClr val="bg1"/>
                </a:solidFill>
              </a:rPr>
              <a:t>Behavior referrals and exclusionary discipline would decrease</a:t>
            </a:r>
          </a:p>
          <a:p>
            <a:pPr marL="342900" indent="-342900">
              <a:spcAft>
                <a:spcPts val="2000"/>
              </a:spcAft>
              <a:buFont typeface="Arial" panose="020B0604020202020204" pitchFamily="34" charset="0"/>
              <a:buChar char="•"/>
            </a:pPr>
            <a:r>
              <a:rPr lang="en-US" sz="2000">
                <a:solidFill>
                  <a:schemeClr val="bg1"/>
                </a:solidFill>
              </a:rPr>
              <a:t>disproportionate discipline would decrease</a:t>
            </a:r>
          </a:p>
          <a:p>
            <a:pPr marL="342900" indent="-342900">
              <a:spcAft>
                <a:spcPts val="2000"/>
              </a:spcAft>
              <a:buFont typeface="Arial" panose="020B0604020202020204" pitchFamily="34" charset="0"/>
              <a:buChar char="•"/>
            </a:pPr>
            <a:r>
              <a:rPr lang="en-US" sz="2000">
                <a:solidFill>
                  <a:schemeClr val="bg1"/>
                </a:solidFill>
              </a:rPr>
              <a:t>students would be in class consistently</a:t>
            </a:r>
          </a:p>
          <a:p>
            <a:pPr marL="342900" indent="-342900">
              <a:spcAft>
                <a:spcPts val="2000"/>
              </a:spcAft>
              <a:buFont typeface="Arial" panose="020B0604020202020204" pitchFamily="34" charset="0"/>
              <a:buChar char="•"/>
            </a:pPr>
            <a:r>
              <a:rPr lang="en-US" sz="2000">
                <a:solidFill>
                  <a:schemeClr val="bg1"/>
                </a:solidFill>
              </a:rPr>
              <a:t>all students would meet academic standards</a:t>
            </a:r>
          </a:p>
        </p:txBody>
      </p:sp>
      <p:sp>
        <p:nvSpPr>
          <p:cNvPr id="11" name="TextBox 10">
            <a:extLst>
              <a:ext uri="{FF2B5EF4-FFF2-40B4-BE49-F238E27FC236}">
                <a16:creationId xmlns:a16="http://schemas.microsoft.com/office/drawing/2014/main" id="{8134A0DE-FCAD-DF4C-9F36-0F894E7E6143}"/>
              </a:ext>
            </a:extLst>
          </p:cNvPr>
          <p:cNvSpPr txBox="1"/>
          <p:nvPr/>
        </p:nvSpPr>
        <p:spPr>
          <a:xfrm>
            <a:off x="3200400" y="1660853"/>
            <a:ext cx="8915401"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u="sng"/>
              <a:t>behavior incidents </a:t>
            </a:r>
            <a:r>
              <a:rPr lang="en-US" sz="2400"/>
              <a:t>will decrease by __% relative to the same period as the prior year.</a:t>
            </a:r>
          </a:p>
          <a:p>
            <a:endParaRPr lang="en-US" sz="2400"/>
          </a:p>
          <a:p>
            <a:r>
              <a:rPr lang="en-US" sz="2400"/>
              <a:t>incidents of </a:t>
            </a:r>
            <a:r>
              <a:rPr lang="en-US" sz="2400" b="1" u="sng"/>
              <a:t>exclusionary discipline </a:t>
            </a:r>
            <a:r>
              <a:rPr lang="en-US" sz="2400"/>
              <a:t>(suspension/expulsion) will decrease by __ % relative to the  same period as the prior year</a:t>
            </a:r>
          </a:p>
        </p:txBody>
      </p:sp>
      <p:sp>
        <p:nvSpPr>
          <p:cNvPr id="4" name="TextBox 3">
            <a:extLst>
              <a:ext uri="{FF2B5EF4-FFF2-40B4-BE49-F238E27FC236}">
                <a16:creationId xmlns:a16="http://schemas.microsoft.com/office/drawing/2014/main" id="{3C16CE62-765A-5047-BE54-CD32D11E1B88}"/>
              </a:ext>
            </a:extLst>
          </p:cNvPr>
          <p:cNvSpPr txBox="1"/>
          <p:nvPr/>
        </p:nvSpPr>
        <p:spPr>
          <a:xfrm>
            <a:off x="3200400" y="5024429"/>
            <a:ext cx="891540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 of students who are </a:t>
            </a:r>
            <a:r>
              <a:rPr lang="en-US" sz="2400" b="1" u="sng"/>
              <a:t>chronically absent </a:t>
            </a:r>
            <a:r>
              <a:rPr lang="en-US" sz="2400"/>
              <a:t>will decrease by __%</a:t>
            </a:r>
          </a:p>
        </p:txBody>
      </p:sp>
      <p:sp>
        <p:nvSpPr>
          <p:cNvPr id="17" name="TextBox 16">
            <a:extLst>
              <a:ext uri="{FF2B5EF4-FFF2-40B4-BE49-F238E27FC236}">
                <a16:creationId xmlns:a16="http://schemas.microsoft.com/office/drawing/2014/main" id="{360EFFE0-3BC6-C743-99F7-7AC8BEEBEC7B}"/>
              </a:ext>
            </a:extLst>
          </p:cNvPr>
          <p:cNvSpPr txBox="1"/>
          <p:nvPr/>
        </p:nvSpPr>
        <p:spPr>
          <a:xfrm>
            <a:off x="3315423" y="1042160"/>
            <a:ext cx="8685353" cy="400110"/>
          </a:xfrm>
          <a:prstGeom prst="rect">
            <a:avLst/>
          </a:prstGeom>
          <a:noFill/>
          <a:ln>
            <a:noFill/>
          </a:ln>
        </p:spPr>
        <p:txBody>
          <a:bodyPr wrap="square">
            <a:spAutoFit/>
          </a:bodyPr>
          <a:lstStyle/>
          <a:p>
            <a:r>
              <a:rPr lang="en-US" sz="2000" b="1">
                <a:solidFill>
                  <a:schemeClr val="bg1"/>
                </a:solidFill>
              </a:rPr>
              <a:t>As a result of implementing PBIS during the 20XX-20XY school year: </a:t>
            </a:r>
          </a:p>
        </p:txBody>
      </p:sp>
      <p:sp>
        <p:nvSpPr>
          <p:cNvPr id="6" name="TextBox 5">
            <a:extLst>
              <a:ext uri="{FF2B5EF4-FFF2-40B4-BE49-F238E27FC236}">
                <a16:creationId xmlns:a16="http://schemas.microsoft.com/office/drawing/2014/main" id="{8DCA3D23-194B-8B4B-AB0E-085FC0BE25B3}"/>
              </a:ext>
            </a:extLst>
          </p:cNvPr>
          <p:cNvSpPr txBox="1"/>
          <p:nvPr/>
        </p:nvSpPr>
        <p:spPr>
          <a:xfrm>
            <a:off x="3200400" y="5791200"/>
            <a:ext cx="891922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 of students </a:t>
            </a:r>
            <a:r>
              <a:rPr lang="en-US" sz="2400" b="1" u="sng"/>
              <a:t>meeting grade level academic standards </a:t>
            </a:r>
            <a:r>
              <a:rPr lang="en-US" sz="2400"/>
              <a:t>will increase by __%</a:t>
            </a:r>
          </a:p>
        </p:txBody>
      </p:sp>
      <p:sp>
        <p:nvSpPr>
          <p:cNvPr id="15" name="TextBox 14">
            <a:extLst>
              <a:ext uri="{FF2B5EF4-FFF2-40B4-BE49-F238E27FC236}">
                <a16:creationId xmlns:a16="http://schemas.microsoft.com/office/drawing/2014/main" id="{9AD2DF90-D09A-7E40-9305-448564FFDF23}"/>
              </a:ext>
            </a:extLst>
          </p:cNvPr>
          <p:cNvSpPr txBox="1"/>
          <p:nvPr/>
        </p:nvSpPr>
        <p:spPr>
          <a:xfrm>
            <a:off x="3200400" y="3972317"/>
            <a:ext cx="891540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t>use of </a:t>
            </a:r>
            <a:r>
              <a:rPr lang="en-US" sz="2400" b="1" u="sng"/>
              <a:t>disproportionate discipline </a:t>
            </a:r>
            <a:r>
              <a:rPr lang="en-US" sz="2400"/>
              <a:t>will decrease by __%</a:t>
            </a:r>
          </a:p>
        </p:txBody>
      </p:sp>
      <p:sp>
        <p:nvSpPr>
          <p:cNvPr id="16" name="Right Arrow 15">
            <a:extLst>
              <a:ext uri="{FF2B5EF4-FFF2-40B4-BE49-F238E27FC236}">
                <a16:creationId xmlns:a16="http://schemas.microsoft.com/office/drawing/2014/main" id="{CB6CA8DE-5C79-A44C-A3F9-328CA611952A}"/>
              </a:ext>
            </a:extLst>
          </p:cNvPr>
          <p:cNvSpPr/>
          <p:nvPr/>
        </p:nvSpPr>
        <p:spPr>
          <a:xfrm>
            <a:off x="2576113" y="4107600"/>
            <a:ext cx="700485" cy="33311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E56769D-EB17-DC4D-ADB5-CEA6E58447E8}"/>
              </a:ext>
            </a:extLst>
          </p:cNvPr>
          <p:cNvSpPr/>
          <p:nvPr/>
        </p:nvSpPr>
        <p:spPr>
          <a:xfrm>
            <a:off x="2576114" y="2580438"/>
            <a:ext cx="700485" cy="33311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58AE4FEF-6AA5-F641-BFAF-02CC6CCEEE62}"/>
              </a:ext>
            </a:extLst>
          </p:cNvPr>
          <p:cNvSpPr/>
          <p:nvPr/>
        </p:nvSpPr>
        <p:spPr>
          <a:xfrm>
            <a:off x="2576114" y="5150259"/>
            <a:ext cx="700485" cy="33311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F356C289-F63B-3F4A-9ECA-44BCEE8D9C82}"/>
              </a:ext>
            </a:extLst>
          </p:cNvPr>
          <p:cNvSpPr/>
          <p:nvPr/>
        </p:nvSpPr>
        <p:spPr>
          <a:xfrm>
            <a:off x="2576114" y="6230160"/>
            <a:ext cx="700485" cy="33311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65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7" grpId="0"/>
      <p:bldP spid="6" grpId="0" animBg="1"/>
      <p:bldP spid="15" grpId="0" animBg="1"/>
      <p:bldP spid="16" grpId="0" animBg="1"/>
      <p:bldP spid="9"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7340-1664-2543-89CB-862B7DA73A9B}"/>
              </a:ext>
            </a:extLst>
          </p:cNvPr>
          <p:cNvSpPr>
            <a:spLocks noGrp="1"/>
          </p:cNvSpPr>
          <p:nvPr>
            <p:ph type="title"/>
          </p:nvPr>
        </p:nvSpPr>
        <p:spPr>
          <a:xfrm>
            <a:off x="193548" y="283824"/>
            <a:ext cx="11360800" cy="763600"/>
          </a:xfrm>
        </p:spPr>
        <p:txBody>
          <a:bodyPr/>
          <a:lstStyle/>
          <a:p>
            <a:r>
              <a:rPr lang="en-US"/>
              <a:t>Use TFI data to guide your action planning!</a:t>
            </a:r>
          </a:p>
        </p:txBody>
      </p:sp>
      <p:pic>
        <p:nvPicPr>
          <p:cNvPr id="3074" name="Picture 2">
            <a:extLst>
              <a:ext uri="{FF2B5EF4-FFF2-40B4-BE49-F238E27FC236}">
                <a16:creationId xmlns:a16="http://schemas.microsoft.com/office/drawing/2014/main" id="{E5D6DACF-1B4D-5441-AAD1-41A67F8DB0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138" y="1047424"/>
            <a:ext cx="8761347" cy="37030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90C6F21-B6E1-954A-9BC6-BA4EDBE8AE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59069" y="1342334"/>
            <a:ext cx="4596793" cy="52217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C17A2F-2F39-7443-B5DB-0345DB5F9686}"/>
              </a:ext>
            </a:extLst>
          </p:cNvPr>
          <p:cNvSpPr txBox="1"/>
          <p:nvPr/>
        </p:nvSpPr>
        <p:spPr>
          <a:xfrm>
            <a:off x="236138" y="5035299"/>
            <a:ext cx="6804741" cy="13849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0">
              <a:spcBef>
                <a:spcPts val="0"/>
              </a:spcBef>
              <a:spcAft>
                <a:spcPts val="0"/>
              </a:spcAft>
            </a:pPr>
            <a:r>
              <a:rPr lang="en-US" sz="2800" b="0" i="0" u="none" strike="noStrike">
                <a:solidFill>
                  <a:srgbClr val="073763"/>
                </a:solidFill>
                <a:effectLst/>
                <a:latin typeface="Calibri" panose="020F0502020204030204" pitchFamily="34" charset="0"/>
                <a:cs typeface="Calibri" panose="020F0502020204030204" pitchFamily="34" charset="0"/>
              </a:rPr>
              <a:t>Select action steps based upon TFI data </a:t>
            </a:r>
          </a:p>
          <a:p>
            <a:pPr algn="ctr" rtl="0">
              <a:spcBef>
                <a:spcPts val="0"/>
              </a:spcBef>
              <a:spcAft>
                <a:spcPts val="0"/>
              </a:spcAft>
            </a:pPr>
            <a:r>
              <a:rPr lang="en-US" sz="2800" b="1" i="0" u="none" strike="noStrike">
                <a:solidFill>
                  <a:srgbClr val="073763"/>
                </a:solidFill>
                <a:effectLst/>
                <a:latin typeface="Calibri" panose="020F0502020204030204" pitchFamily="34" charset="0"/>
                <a:cs typeface="Calibri" panose="020F0502020204030204" pitchFamily="34" charset="0"/>
              </a:rPr>
              <a:t>AND</a:t>
            </a:r>
            <a:endParaRPr lang="en-US" sz="2800" b="0">
              <a:effectLst/>
              <a:latin typeface="Calibri" panose="020F0502020204030204" pitchFamily="34" charset="0"/>
              <a:cs typeface="Calibri" panose="020F0502020204030204" pitchFamily="34" charset="0"/>
            </a:endParaRPr>
          </a:p>
          <a:p>
            <a:pPr algn="ctr" rtl="0">
              <a:spcBef>
                <a:spcPts val="0"/>
              </a:spcBef>
              <a:spcAft>
                <a:spcPts val="0"/>
              </a:spcAft>
            </a:pPr>
            <a:r>
              <a:rPr lang="en-US" sz="2800" b="0" i="0" u="none" strike="noStrike">
                <a:solidFill>
                  <a:srgbClr val="073763"/>
                </a:solidFill>
                <a:effectLst/>
                <a:latin typeface="Calibri" panose="020F0502020204030204" pitchFamily="34" charset="0"/>
                <a:cs typeface="Calibri" panose="020F0502020204030204" pitchFamily="34" charset="0"/>
              </a:rPr>
              <a:t>your identified goals (outcomes)! </a:t>
            </a:r>
            <a:endParaRPr lang="en-US"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7573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684B-EDD6-7649-A1C1-5D0CC37502B6}"/>
              </a:ext>
            </a:extLst>
          </p:cNvPr>
          <p:cNvSpPr>
            <a:spLocks noGrp="1"/>
          </p:cNvSpPr>
          <p:nvPr>
            <p:ph type="title"/>
          </p:nvPr>
        </p:nvSpPr>
        <p:spPr>
          <a:xfrm>
            <a:off x="251008" y="413199"/>
            <a:ext cx="11360800" cy="763600"/>
          </a:xfrm>
        </p:spPr>
        <p:txBody>
          <a:bodyPr/>
          <a:lstStyle/>
          <a:p>
            <a:r>
              <a:rPr lang="en-US"/>
              <a:t>EXAMPLE</a:t>
            </a:r>
          </a:p>
        </p:txBody>
      </p:sp>
      <p:sp>
        <p:nvSpPr>
          <p:cNvPr id="6" name="TextBox 5">
            <a:extLst>
              <a:ext uri="{FF2B5EF4-FFF2-40B4-BE49-F238E27FC236}">
                <a16:creationId xmlns:a16="http://schemas.microsoft.com/office/drawing/2014/main" id="{0F1B06A8-EF67-D94F-A771-E839BED140D4}"/>
              </a:ext>
            </a:extLst>
          </p:cNvPr>
          <p:cNvSpPr txBox="1"/>
          <p:nvPr/>
        </p:nvSpPr>
        <p:spPr>
          <a:xfrm>
            <a:off x="2523744" y="121004"/>
            <a:ext cx="9551670" cy="153888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rtl="0">
              <a:spcBef>
                <a:spcPts val="0"/>
              </a:spcBef>
              <a:spcAft>
                <a:spcPts val="0"/>
              </a:spcAft>
            </a:pPr>
            <a:r>
              <a:rPr lang="en-US" sz="2800" i="1">
                <a:solidFill>
                  <a:srgbClr val="0D0F41"/>
                </a:solidFill>
                <a:latin typeface="Calibri" panose="020F0502020204030204" pitchFamily="34" charset="0"/>
              </a:rPr>
              <a:t>Identified goal (outcome):</a:t>
            </a:r>
          </a:p>
          <a:p>
            <a:pPr rtl="0">
              <a:spcBef>
                <a:spcPts val="0"/>
              </a:spcBef>
              <a:spcAft>
                <a:spcPts val="0"/>
              </a:spcAft>
            </a:pPr>
            <a:endParaRPr lang="en-US" sz="1000" i="1">
              <a:solidFill>
                <a:srgbClr val="0D0F41"/>
              </a:solidFill>
              <a:latin typeface="Calibri" panose="020F0502020204030204" pitchFamily="34" charset="0"/>
            </a:endParaRPr>
          </a:p>
          <a:p>
            <a:pPr rtl="0">
              <a:spcBef>
                <a:spcPts val="0"/>
              </a:spcBef>
              <a:spcAft>
                <a:spcPts val="0"/>
              </a:spcAft>
            </a:pPr>
            <a:r>
              <a:rPr lang="en-US" sz="2800" b="1" i="0" u="sng">
                <a:solidFill>
                  <a:srgbClr val="0D0F41"/>
                </a:solidFill>
                <a:effectLst/>
                <a:latin typeface="Calibri" panose="020F0502020204030204" pitchFamily="34" charset="0"/>
              </a:rPr>
              <a:t>behavior incidents </a:t>
            </a:r>
            <a:r>
              <a:rPr lang="en-US" sz="2800" b="0" i="0" u="none" strike="noStrike">
                <a:solidFill>
                  <a:srgbClr val="0D0F41"/>
                </a:solidFill>
                <a:effectLst/>
                <a:latin typeface="Calibri" panose="020F0502020204030204" pitchFamily="34" charset="0"/>
              </a:rPr>
              <a:t>will decrease by __% relative to the same period as the prior year.</a:t>
            </a:r>
            <a:endParaRPr lang="en-US" sz="2800" b="0">
              <a:effectLst/>
            </a:endParaRPr>
          </a:p>
        </p:txBody>
      </p:sp>
      <p:pic>
        <p:nvPicPr>
          <p:cNvPr id="15" name="Picture 14">
            <a:extLst>
              <a:ext uri="{FF2B5EF4-FFF2-40B4-BE49-F238E27FC236}">
                <a16:creationId xmlns:a16="http://schemas.microsoft.com/office/drawing/2014/main" id="{0BE24337-B8D4-9B43-859D-3E920C1C1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08" y="2457001"/>
            <a:ext cx="8496300" cy="3987800"/>
          </a:xfrm>
          <a:prstGeom prst="rect">
            <a:avLst/>
          </a:prstGeom>
        </p:spPr>
      </p:pic>
      <p:sp>
        <p:nvSpPr>
          <p:cNvPr id="16" name="TextBox 15">
            <a:extLst>
              <a:ext uri="{FF2B5EF4-FFF2-40B4-BE49-F238E27FC236}">
                <a16:creationId xmlns:a16="http://schemas.microsoft.com/office/drawing/2014/main" id="{F7A582EA-66D0-DD4D-9FA3-1CD36993017F}"/>
              </a:ext>
            </a:extLst>
          </p:cNvPr>
          <p:cNvSpPr txBox="1"/>
          <p:nvPr/>
        </p:nvSpPr>
        <p:spPr>
          <a:xfrm>
            <a:off x="251008" y="1983051"/>
            <a:ext cx="5208092" cy="461665"/>
          </a:xfrm>
          <a:prstGeom prst="rect">
            <a:avLst/>
          </a:prstGeom>
          <a:noFill/>
        </p:spPr>
        <p:txBody>
          <a:bodyPr wrap="none" rtlCol="0">
            <a:spAutoFit/>
          </a:bodyPr>
          <a:lstStyle/>
          <a:p>
            <a:r>
              <a:rPr lang="en-US" sz="2400" b="1">
                <a:solidFill>
                  <a:schemeClr val="bg1"/>
                </a:solidFill>
              </a:rPr>
              <a:t>Team  assessment of TFI features:</a:t>
            </a:r>
          </a:p>
        </p:txBody>
      </p:sp>
      <p:sp>
        <p:nvSpPr>
          <p:cNvPr id="7" name="Cloud Callout 6">
            <a:extLst>
              <a:ext uri="{FF2B5EF4-FFF2-40B4-BE49-F238E27FC236}">
                <a16:creationId xmlns:a16="http://schemas.microsoft.com/office/drawing/2014/main" id="{CC231FF1-0B7D-9A44-8573-DFE036478F39}"/>
              </a:ext>
            </a:extLst>
          </p:cNvPr>
          <p:cNvSpPr/>
          <p:nvPr/>
        </p:nvSpPr>
        <p:spPr>
          <a:xfrm>
            <a:off x="6331720" y="239944"/>
            <a:ext cx="7002379" cy="6497052"/>
          </a:xfrm>
          <a:prstGeom prst="cloudCallout">
            <a:avLst>
              <a:gd name="adj1" fmla="val -47995"/>
              <a:gd name="adj2" fmla="val 48144"/>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6">
                  <a:lumMod val="50000"/>
                </a:schemeClr>
              </a:solidFill>
              <a:latin typeface="Calibri" panose="020F0502020204030204" pitchFamily="34" charset="0"/>
              <a:cs typeface="Calibri" panose="020F0502020204030204" pitchFamily="34" charset="0"/>
            </a:endParaRPr>
          </a:p>
          <a:p>
            <a:pPr algn="ctr"/>
            <a:endParaRPr lang="en-US" sz="2400" b="1">
              <a:solidFill>
                <a:schemeClr val="accent6">
                  <a:lumMod val="50000"/>
                </a:schemeClr>
              </a:solidFill>
              <a:latin typeface="Calibri" panose="020F0502020204030204" pitchFamily="34" charset="0"/>
              <a:cs typeface="Calibri" panose="020F0502020204030204" pitchFamily="34" charset="0"/>
            </a:endParaRPr>
          </a:p>
          <a:p>
            <a:pPr algn="ctr"/>
            <a:r>
              <a:rPr lang="en-US" sz="2400" b="1">
                <a:solidFill>
                  <a:schemeClr val="accent6">
                    <a:lumMod val="50000"/>
                  </a:schemeClr>
                </a:solidFill>
                <a:latin typeface="Calibri" panose="020F0502020204030204" pitchFamily="34" charset="0"/>
                <a:cs typeface="Calibri" panose="020F0502020204030204" pitchFamily="34" charset="0"/>
              </a:rPr>
              <a:t>Team determines that implementing these features can help achieve identified outcomes.</a:t>
            </a:r>
          </a:p>
          <a:p>
            <a:pPr algn="ctr"/>
            <a:endParaRPr lang="en-US" sz="2400" b="1">
              <a:solidFill>
                <a:schemeClr val="accent6">
                  <a:lumMod val="50000"/>
                </a:schemeClr>
              </a:solidFill>
              <a:latin typeface="Calibri" panose="020F0502020204030204" pitchFamily="34" charset="0"/>
              <a:cs typeface="Calibri" panose="020F0502020204030204" pitchFamily="34" charset="0"/>
            </a:endParaRPr>
          </a:p>
          <a:p>
            <a:r>
              <a:rPr lang="en-US" sz="2400" b="1">
                <a:solidFill>
                  <a:schemeClr val="accent6">
                    <a:lumMod val="50000"/>
                  </a:schemeClr>
                </a:solidFill>
                <a:latin typeface="Calibri" panose="020F0502020204030204" pitchFamily="34" charset="0"/>
                <a:cs typeface="Calibri" panose="020F0502020204030204" pitchFamily="34" charset="0"/>
              </a:rPr>
              <a:t>So, the team engages in targeted action planning:</a:t>
            </a:r>
          </a:p>
          <a:p>
            <a:pPr marL="342900" indent="-342900">
              <a:buFont typeface="Arial" panose="020B0604020202020204" pitchFamily="34" charset="0"/>
              <a:buChar char="•"/>
            </a:pPr>
            <a:r>
              <a:rPr lang="en-US" sz="2400" b="1">
                <a:solidFill>
                  <a:schemeClr val="accent6">
                    <a:lumMod val="50000"/>
                  </a:schemeClr>
                </a:solidFill>
                <a:latin typeface="Calibri" panose="020F0502020204030204" pitchFamily="34" charset="0"/>
                <a:cs typeface="Calibri" panose="020F0502020204030204" pitchFamily="34" charset="0"/>
              </a:rPr>
              <a:t>What do we need to do?</a:t>
            </a:r>
          </a:p>
          <a:p>
            <a:pPr marL="342900" indent="-342900">
              <a:buFont typeface="Arial" panose="020B0604020202020204" pitchFamily="34" charset="0"/>
              <a:buChar char="•"/>
            </a:pPr>
            <a:r>
              <a:rPr lang="en-US" sz="2400" b="1">
                <a:solidFill>
                  <a:schemeClr val="accent6">
                    <a:lumMod val="50000"/>
                  </a:schemeClr>
                </a:solidFill>
                <a:latin typeface="Calibri" panose="020F0502020204030204" pitchFamily="34" charset="0"/>
                <a:cs typeface="Calibri" panose="020F0502020204030204" pitchFamily="34" charset="0"/>
              </a:rPr>
              <a:t>How? </a:t>
            </a:r>
          </a:p>
          <a:p>
            <a:pPr marL="342900" indent="-342900">
              <a:buFont typeface="Arial" panose="020B0604020202020204" pitchFamily="34" charset="0"/>
              <a:buChar char="•"/>
            </a:pPr>
            <a:r>
              <a:rPr lang="en-US" sz="2400" b="1">
                <a:solidFill>
                  <a:schemeClr val="accent6">
                    <a:lumMod val="50000"/>
                  </a:schemeClr>
                </a:solidFill>
                <a:latin typeface="Calibri" panose="020F0502020204030204" pitchFamily="34" charset="0"/>
                <a:cs typeface="Calibri" panose="020F0502020204030204" pitchFamily="34" charset="0"/>
              </a:rPr>
              <a:t>Who? </a:t>
            </a:r>
          </a:p>
          <a:p>
            <a:pPr marL="342900" indent="-342900">
              <a:buFont typeface="Arial" panose="020B0604020202020204" pitchFamily="34" charset="0"/>
              <a:buChar char="•"/>
            </a:pPr>
            <a:r>
              <a:rPr lang="en-US" sz="2400" b="1">
                <a:solidFill>
                  <a:schemeClr val="accent6">
                    <a:lumMod val="50000"/>
                  </a:schemeClr>
                </a:solidFill>
                <a:latin typeface="Calibri" panose="020F0502020204030204" pitchFamily="34" charset="0"/>
                <a:cs typeface="Calibri" panose="020F0502020204030204" pitchFamily="34" charset="0"/>
              </a:rPr>
              <a:t>By when?</a:t>
            </a:r>
          </a:p>
          <a:p>
            <a:pPr algn="ctr"/>
            <a:br>
              <a:rPr lang="en-US" sz="2400" b="1">
                <a:latin typeface="Calibri" panose="020F0502020204030204" pitchFamily="34" charset="0"/>
                <a:cs typeface="Calibri" panose="020F0502020204030204" pitchFamily="34" charset="0"/>
              </a:rPr>
            </a:br>
            <a:endParaRPr lang="en-US" sz="2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22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A71B93-EFED-6542-83B7-1ADE429155B0}"/>
              </a:ext>
            </a:extLst>
          </p:cNvPr>
          <p:cNvSpPr>
            <a:spLocks noGrp="1"/>
          </p:cNvSpPr>
          <p:nvPr>
            <p:ph type="title"/>
          </p:nvPr>
        </p:nvSpPr>
        <p:spPr>
          <a:xfrm>
            <a:off x="198753" y="272591"/>
            <a:ext cx="9378000" cy="845600"/>
          </a:xfrm>
        </p:spPr>
        <p:txBody>
          <a:bodyPr/>
          <a:lstStyle/>
          <a:p>
            <a:r>
              <a:rPr lang="en-US"/>
              <a:t>Identifying Outcomes/Goals</a:t>
            </a:r>
          </a:p>
        </p:txBody>
      </p:sp>
      <p:graphicFrame>
        <p:nvGraphicFramePr>
          <p:cNvPr id="6" name="Diagram 5">
            <a:extLst>
              <a:ext uri="{FF2B5EF4-FFF2-40B4-BE49-F238E27FC236}">
                <a16:creationId xmlns:a16="http://schemas.microsoft.com/office/drawing/2014/main" id="{56D07BCB-F10E-E74C-80C0-23E6DD242ED8}"/>
              </a:ext>
            </a:extLst>
          </p:cNvPr>
          <p:cNvGraphicFramePr/>
          <p:nvPr/>
        </p:nvGraphicFramePr>
        <p:xfrm>
          <a:off x="425309" y="1313063"/>
          <a:ext cx="107423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ular Callout 6">
            <a:extLst>
              <a:ext uri="{FF2B5EF4-FFF2-40B4-BE49-F238E27FC236}">
                <a16:creationId xmlns:a16="http://schemas.microsoft.com/office/drawing/2014/main" id="{22345532-6FA2-FE43-B946-C90D7E2C9F31}"/>
              </a:ext>
            </a:extLst>
          </p:cNvPr>
          <p:cNvSpPr/>
          <p:nvPr/>
        </p:nvSpPr>
        <p:spPr>
          <a:xfrm>
            <a:off x="7959778" y="86194"/>
            <a:ext cx="4033470" cy="2507104"/>
          </a:xfrm>
          <a:prstGeom prst="wedgeRoundRectCallout">
            <a:avLst>
              <a:gd name="adj1" fmla="val -40650"/>
              <a:gd name="adj2" fmla="val 6250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What outcomes are you hoping to achieve this year?</a:t>
            </a:r>
          </a:p>
          <a:p>
            <a:pPr algn="ctr"/>
            <a:endParaRPr lang="en-US" sz="1000" b="1" dirty="0"/>
          </a:p>
          <a:p>
            <a:pPr algn="ctr"/>
            <a:r>
              <a:rPr lang="en-US" sz="2400" dirty="0"/>
              <a:t>(Consider BOTH implementation fidelity and student outcomes)</a:t>
            </a:r>
          </a:p>
        </p:txBody>
      </p:sp>
    </p:spTree>
    <p:extLst>
      <p:ext uri="{BB962C8B-B14F-4D97-AF65-F5344CB8AC3E}">
        <p14:creationId xmlns:p14="http://schemas.microsoft.com/office/powerpoint/2010/main" val="2481187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0E4761-7280-28D9-D975-B2B0DF74B816}"/>
              </a:ext>
            </a:extLst>
          </p:cNvPr>
          <p:cNvSpPr>
            <a:spLocks noGrp="1"/>
          </p:cNvSpPr>
          <p:nvPr>
            <p:ph type="title"/>
          </p:nvPr>
        </p:nvSpPr>
        <p:spPr/>
        <p:txBody>
          <a:bodyPr/>
          <a:lstStyle/>
          <a:p>
            <a:r>
              <a:rPr lang="en-US" dirty="0"/>
              <a:t>Goals and Outcomes</a:t>
            </a:r>
          </a:p>
        </p:txBody>
      </p:sp>
      <p:pic>
        <p:nvPicPr>
          <p:cNvPr id="5" name="Picture 4">
            <a:extLst>
              <a:ext uri="{FF2B5EF4-FFF2-40B4-BE49-F238E27FC236}">
                <a16:creationId xmlns:a16="http://schemas.microsoft.com/office/drawing/2014/main" id="{928D6C7C-1BD3-54E6-DB58-DA4188EBF024}"/>
              </a:ext>
            </a:extLst>
          </p:cNvPr>
          <p:cNvPicPr>
            <a:picLocks noChangeAspect="1"/>
          </p:cNvPicPr>
          <p:nvPr/>
        </p:nvPicPr>
        <p:blipFill>
          <a:blip r:embed="rId3"/>
          <a:stretch>
            <a:fillRect/>
          </a:stretch>
        </p:blipFill>
        <p:spPr>
          <a:xfrm>
            <a:off x="1746939" y="2121227"/>
            <a:ext cx="8698122" cy="3964541"/>
          </a:xfrm>
          <a:prstGeom prst="rect">
            <a:avLst/>
          </a:prstGeom>
        </p:spPr>
      </p:pic>
    </p:spTree>
    <p:extLst>
      <p:ext uri="{BB962C8B-B14F-4D97-AF65-F5344CB8AC3E}">
        <p14:creationId xmlns:p14="http://schemas.microsoft.com/office/powerpoint/2010/main" val="318874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 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a:t>
            </a:r>
            <a:r>
              <a:rPr lang="en-US" sz="2400" dirty="0">
                <a:solidFill>
                  <a:schemeClr val="bg1"/>
                </a:solidFill>
                <a:latin typeface="Arial" panose="020B0604020202020204" pitchFamily="34" charset="0"/>
                <a:cs typeface="Arial" panose="020B0604020202020204" pitchFamily="34" charset="0"/>
              </a:rPr>
              <a:t> will be sent in January and June.  Attendance records and Zoom log in will be use as verification </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1 minute</a:t>
            </a:r>
          </a:p>
        </p:txBody>
      </p:sp>
      <p:pic>
        <p:nvPicPr>
          <p:cNvPr id="31" name="Picture 30">
            <a:extLst>
              <a:ext uri="{FF2B5EF4-FFF2-40B4-BE49-F238E27FC236}">
                <a16:creationId xmlns:a16="http://schemas.microsoft.com/office/drawing/2014/main" id="{BB168538-94DC-6BAD-80B1-2E447E2BA021}"/>
              </a:ext>
            </a:extLst>
          </p:cNvPr>
          <p:cNvPicPr>
            <a:picLocks noChangeAspect="1"/>
          </p:cNvPicPr>
          <p:nvPr/>
        </p:nvPicPr>
        <p:blipFill>
          <a:blip r:embed="rId3"/>
          <a:stretch>
            <a:fillRect/>
          </a:stretch>
        </p:blipFill>
        <p:spPr>
          <a:xfrm>
            <a:off x="813349" y="1522997"/>
            <a:ext cx="3578836" cy="3578836"/>
          </a:xfrm>
          <a:prstGeom prst="rect">
            <a:avLst/>
          </a:prstGeom>
        </p:spPr>
      </p:pic>
    </p:spTree>
    <p:extLst>
      <p:ext uri="{BB962C8B-B14F-4D97-AF65-F5344CB8AC3E}">
        <p14:creationId xmlns:p14="http://schemas.microsoft.com/office/powerpoint/2010/main" val="9288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12909" y="1199777"/>
            <a:ext cx="8293714" cy="4386615"/>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800" dirty="0"/>
              <a:t>Download &amp; Review </a:t>
            </a:r>
            <a:r>
              <a:rPr lang="en-US" sz="2800" dirty="0">
                <a:solidFill>
                  <a:srgbClr val="FFFF00"/>
                </a:solidFill>
              </a:rPr>
              <a:t>Advanced Action Plan.</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Complete </a:t>
            </a:r>
            <a:r>
              <a:rPr lang="en-US" sz="2800" dirty="0">
                <a:solidFill>
                  <a:srgbClr val="FFFF00"/>
                </a:solidFill>
              </a:rPr>
              <a:t>Team and Goals Section </a:t>
            </a:r>
            <a:r>
              <a:rPr lang="en-US" sz="2800" dirty="0">
                <a:solidFill>
                  <a:schemeClr val="bg1"/>
                </a:solidFill>
              </a:rPr>
              <a:t>and share with trainers.</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C</a:t>
            </a:r>
            <a:r>
              <a:rPr lang="en-US" sz="2800" dirty="0"/>
              <a:t>onsider what other parts you can fill in and what you need to work on. </a:t>
            </a:r>
            <a:endParaRPr lang="en-US" sz="2800" i="1" dirty="0"/>
          </a:p>
          <a:p>
            <a:pPr marL="643255" indent="-457200">
              <a:spcAft>
                <a:spcPts val="1800"/>
              </a:spcAft>
              <a:buClr>
                <a:schemeClr val="bg1"/>
              </a:buClr>
              <a:buSzPct val="100000"/>
              <a:buFont typeface="Wingdings" panose="05000000000000000000" pitchFamily="2" charset="2"/>
              <a:buChar char="v"/>
            </a:pPr>
            <a:r>
              <a:rPr lang="en-US" sz="2800" i="1" dirty="0"/>
              <a:t>Be prepared to share out  one goal with group</a:t>
            </a:r>
            <a:endParaRPr lang="en-US" sz="28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TEAMING</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8681488" y="2875845"/>
            <a:ext cx="1025770" cy="26271"/>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52149" y="574401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15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1</a:t>
            </a:r>
            <a:r>
              <a:rPr lang="en-US" sz="2133" kern="0" dirty="0">
                <a:solidFill>
                  <a:prstClr val="white"/>
                </a:solidFill>
              </a:rPr>
              <a:t>0</a:t>
            </a: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465197" y="5915033"/>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Team Discussion</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9367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5" y="1188983"/>
            <a:ext cx="6793115"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566603" y="2438515"/>
            <a:ext cx="7029196" cy="2154763"/>
          </a:xfrm>
          <a:prstGeom prst="rect">
            <a:avLst/>
          </a:prstGeom>
        </p:spPr>
        <p:txBody>
          <a:bodyPr spcFirstLastPara="1" wrap="square" lIns="121900" tIns="121900" rIns="121900" bIns="121900" anchor="ctr" anchorCtr="0">
            <a:noAutofit/>
          </a:bodyPr>
          <a:lstStyle/>
          <a:p>
            <a:r>
              <a:rPr lang="en-US" sz="4800" b="1" dirty="0"/>
              <a:t>DATA ROUTINES &amp; EVALUATION PLAN</a:t>
            </a:r>
            <a:endParaRPr lang="en-US"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39476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D0F41"/>
              </a:solidFill>
              <a:effectLst/>
              <a:uLnTx/>
              <a:uFillTx/>
              <a:latin typeface="Arial"/>
              <a:ea typeface="+mn-ea"/>
              <a:cs typeface="+mn-cs"/>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dirty="0">
                <a:ln>
                  <a:noFill/>
                </a:ln>
                <a:solidFill>
                  <a:srgbClr val="0D0F41"/>
                </a:solidFill>
                <a:effectLst/>
                <a:uLnTx/>
                <a:uFillTx/>
                <a:latin typeface="Poppins Medium" panose="020B0604020202020204" charset="0"/>
                <a:ea typeface="ＭＳ Ｐゴシック" pitchFamily="-108" charset="-128"/>
                <a:cs typeface="Poppins Medium" panose="020B0604020202020204" charset="0"/>
                <a:sym typeface="Arial"/>
              </a:rPr>
              <a:t>Outcomes</a:t>
            </a:r>
          </a:p>
        </p:txBody>
      </p:sp>
      <p:sp>
        <p:nvSpPr>
          <p:cNvPr id="7" name="Arrow: Pentagon 11">
            <a:extLst>
              <a:ext uri="{FF2B5EF4-FFF2-40B4-BE49-F238E27FC236}">
                <a16:creationId xmlns:a16="http://schemas.microsoft.com/office/drawing/2014/main" id="{0509506F-05EA-B24C-96EC-FA006127423A}"/>
              </a:ext>
            </a:extLst>
          </p:cNvPr>
          <p:cNvSpPr/>
          <p:nvPr/>
        </p:nvSpPr>
        <p:spPr>
          <a:xfrm flipH="1">
            <a:off x="3169144" y="2022357"/>
            <a:ext cx="9022856" cy="3355959"/>
          </a:xfrm>
          <a:prstGeom prst="homePlate">
            <a:avLst/>
          </a:prstGeom>
          <a:ln>
            <a:solidFill>
              <a:srgbClr val="467827"/>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Use </a:t>
            </a:r>
            <a:r>
              <a:rPr kumimoji="0" lang="en-US" sz="2800" b="1" i="1"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data</a:t>
            </a: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 to inform decisions about which students, families, and educators need which supports, as well as whether supports should be continued, adjusted, or faded. Data should be used to ensure that all recipients experience benefit and that supports are implemented with fidelity.</a:t>
            </a:r>
          </a:p>
        </p:txBody>
      </p:sp>
      <p:sp>
        <p:nvSpPr>
          <p:cNvPr id="9" name="TextBox 8">
            <a:extLst>
              <a:ext uri="{FF2B5EF4-FFF2-40B4-BE49-F238E27FC236}">
                <a16:creationId xmlns:a16="http://schemas.microsoft.com/office/drawing/2014/main" id="{DB36379E-035B-2643-9125-F8CE77A5A377}"/>
              </a:ext>
            </a:extLst>
          </p:cNvPr>
          <p:cNvSpPr txBox="1"/>
          <p:nvPr/>
        </p:nvSpPr>
        <p:spPr>
          <a:xfrm>
            <a:off x="2151242" y="2453459"/>
            <a:ext cx="1767845" cy="699591"/>
          </a:xfrm>
          <a:prstGeom prst="ellipse">
            <a:avLst/>
          </a:prstGeom>
          <a:noFill/>
          <a:ln w="25400">
            <a:noFill/>
          </a:ln>
        </p:spPr>
        <p:txBody>
          <a:bodyPr wrap="square" lIns="0" tIns="0" r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dirty="0">
                <a:ln>
                  <a:noFill/>
                </a:ln>
                <a:solidFill>
                  <a:srgbClr val="0D0F41"/>
                </a:solidFill>
                <a:effectLst/>
                <a:uLnTx/>
                <a:uFillTx/>
                <a:latin typeface="Poppins Medium" panose="020B0604020202020204" charset="0"/>
                <a:ea typeface="ＭＳ Ｐゴシック" pitchFamily="-108" charset="-128"/>
                <a:cs typeface="Poppins Medium" panose="020B0604020202020204" charset="0"/>
                <a:sym typeface="Arial"/>
              </a:rPr>
              <a:t>Equity</a:t>
            </a:r>
          </a:p>
        </p:txBody>
      </p:sp>
      <p:pic>
        <p:nvPicPr>
          <p:cNvPr id="8" name="Picture 7">
            <a:extLst>
              <a:ext uri="{FF2B5EF4-FFF2-40B4-BE49-F238E27FC236}">
                <a16:creationId xmlns:a16="http://schemas.microsoft.com/office/drawing/2014/main" id="{348E4F39-64C0-9447-958C-3EEBA19FDE5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11948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3">
            <a:extLst>
              <a:ext uri="{FF2B5EF4-FFF2-40B4-BE49-F238E27FC236}">
                <a16:creationId xmlns:a16="http://schemas.microsoft.com/office/drawing/2014/main" id="{ECD045DD-049A-514A-A564-E8589295D44F}"/>
              </a:ext>
            </a:extLst>
          </p:cNvPr>
          <p:cNvSpPr/>
          <p:nvPr/>
        </p:nvSpPr>
        <p:spPr>
          <a:xfrm rot="10800000">
            <a:off x="3047999" y="1160689"/>
            <a:ext cx="4648200" cy="4536622"/>
          </a:xfrm>
          <a:prstGeom prst="leftCircularArrow">
            <a:avLst>
              <a:gd name="adj1" fmla="val 3968"/>
              <a:gd name="adj2" fmla="val 497932"/>
              <a:gd name="adj3" fmla="val 2273442"/>
              <a:gd name="adj4" fmla="val 9024489"/>
              <a:gd name="adj5" fmla="val 4630"/>
            </a:avLst>
          </a:prstGeom>
          <a:solidFill>
            <a:srgbClr val="92D050">
              <a:alpha val="40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 name="Title 1"/>
          <p:cNvSpPr>
            <a:spLocks noGrp="1"/>
          </p:cNvSpPr>
          <p:nvPr>
            <p:ph type="title"/>
          </p:nvPr>
        </p:nvSpPr>
        <p:spPr>
          <a:xfrm>
            <a:off x="299155" y="314150"/>
            <a:ext cx="11360800" cy="763600"/>
          </a:xfrm>
        </p:spPr>
        <p:txBody>
          <a:bodyPr>
            <a:noAutofit/>
          </a:bodyPr>
          <a:lstStyle/>
          <a:p>
            <a:r>
              <a:rPr lang="en-US" sz="4000" b="1" dirty="0">
                <a:solidFill>
                  <a:schemeClr val="bg1"/>
                </a:solidFill>
              </a:rPr>
              <a:t>Data used in PBIS implementation </a:t>
            </a:r>
          </a:p>
        </p:txBody>
      </p:sp>
      <p:graphicFrame>
        <p:nvGraphicFramePr>
          <p:cNvPr id="22" name="Diagram 21">
            <a:extLst>
              <a:ext uri="{FF2B5EF4-FFF2-40B4-BE49-F238E27FC236}">
                <a16:creationId xmlns:a16="http://schemas.microsoft.com/office/drawing/2014/main" id="{99B102A7-DC5E-8A45-964C-0D31AFBF1107}"/>
              </a:ext>
            </a:extLst>
          </p:cNvPr>
          <p:cNvGraphicFramePr/>
          <p:nvPr/>
        </p:nvGraphicFramePr>
        <p:xfrm>
          <a:off x="-2895600" y="1244785"/>
          <a:ext cx="17145000" cy="536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96700BEB-BE00-A049-99E9-C33CA56DE095}"/>
              </a:ext>
            </a:extLst>
          </p:cNvPr>
          <p:cNvGrpSpPr/>
          <p:nvPr/>
        </p:nvGrpSpPr>
        <p:grpSpPr>
          <a:xfrm>
            <a:off x="10599821" y="84746"/>
            <a:ext cx="1447800" cy="1447800"/>
            <a:chOff x="1022170" y="1914625"/>
            <a:chExt cx="2964580" cy="2964580"/>
          </a:xfrm>
        </p:grpSpPr>
        <p:sp>
          <p:nvSpPr>
            <p:cNvPr id="10" name="Oval 9">
              <a:extLst>
                <a:ext uri="{FF2B5EF4-FFF2-40B4-BE49-F238E27FC236}">
                  <a16:creationId xmlns:a16="http://schemas.microsoft.com/office/drawing/2014/main" id="{F4132371-6FC9-EB4F-95BD-C77697714F6D}"/>
                </a:ext>
              </a:extLst>
            </p:cNvPr>
            <p:cNvSpPr/>
            <p:nvPr/>
          </p:nvSpPr>
          <p:spPr>
            <a:xfrm>
              <a:off x="1022170" y="1914625"/>
              <a:ext cx="2964580" cy="2964580"/>
            </a:xfrm>
            <a:prstGeom prst="ellipse">
              <a:avLst/>
            </a:prstGeom>
            <a:solidFill>
              <a:srgbClr val="92D050">
                <a:alpha val="49804"/>
              </a:srgbClr>
            </a:solidFill>
            <a:ln>
              <a:solidFill>
                <a:srgbClr val="467827"/>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11" name="Oval 4">
              <a:extLst>
                <a:ext uri="{FF2B5EF4-FFF2-40B4-BE49-F238E27FC236}">
                  <a16:creationId xmlns:a16="http://schemas.microsoft.com/office/drawing/2014/main" id="{3BAE48D3-B870-5441-B32C-A7C691BA69C4}"/>
                </a:ext>
              </a:extLst>
            </p:cNvPr>
            <p:cNvSpPr txBox="1"/>
            <p:nvPr/>
          </p:nvSpPr>
          <p:spPr>
            <a:xfrm>
              <a:off x="1301335" y="2680475"/>
              <a:ext cx="1778748" cy="163051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733550"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rPr>
                <a:t>Data</a:t>
              </a:r>
            </a:p>
          </p:txBody>
        </p:sp>
      </p:grpSp>
      <p:pic>
        <p:nvPicPr>
          <p:cNvPr id="8" name="Picture 7">
            <a:extLst>
              <a:ext uri="{FF2B5EF4-FFF2-40B4-BE49-F238E27FC236}">
                <a16:creationId xmlns:a16="http://schemas.microsoft.com/office/drawing/2014/main" id="{244BB365-11B1-819E-BDEA-4C91C909BE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3485764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5A5ED-1918-4F41-AED4-134D8CB357D3}"/>
              </a:ext>
            </a:extLst>
          </p:cNvPr>
          <p:cNvSpPr>
            <a:spLocks noGrp="1"/>
          </p:cNvSpPr>
          <p:nvPr>
            <p:ph type="title"/>
          </p:nvPr>
        </p:nvSpPr>
        <p:spPr>
          <a:xfrm>
            <a:off x="425422" y="328917"/>
            <a:ext cx="11115414" cy="1208937"/>
          </a:xfrm>
        </p:spPr>
        <p:txBody>
          <a:bodyPr/>
          <a:lstStyle/>
          <a:p>
            <a:r>
              <a:rPr lang="en-US" dirty="0"/>
              <a:t>Why develop data routines? </a:t>
            </a:r>
          </a:p>
        </p:txBody>
      </p:sp>
      <p:sp>
        <p:nvSpPr>
          <p:cNvPr id="6" name="TextBox 5">
            <a:extLst>
              <a:ext uri="{FF2B5EF4-FFF2-40B4-BE49-F238E27FC236}">
                <a16:creationId xmlns:a16="http://schemas.microsoft.com/office/drawing/2014/main" id="{9AAF789E-9F45-B840-A666-C6A4EA0B680D}"/>
              </a:ext>
            </a:extLst>
          </p:cNvPr>
          <p:cNvSpPr txBox="1"/>
          <p:nvPr/>
        </p:nvSpPr>
        <p:spPr>
          <a:xfrm>
            <a:off x="1438838" y="1660697"/>
            <a:ext cx="908858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D0F41"/>
                </a:solidFill>
                <a:effectLst/>
                <a:uLnTx/>
                <a:uFillTx/>
                <a:latin typeface="Calibri" panose="020F0502020204030204"/>
                <a:ea typeface="+mn-ea"/>
                <a:cs typeface="+mn-cs"/>
              </a:rPr>
              <a:t>To continuously improve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D0F41"/>
                </a:solidFill>
                <a:effectLst/>
                <a:uLnTx/>
                <a:uFillTx/>
                <a:latin typeface="Calibri" panose="020F0502020204030204"/>
                <a:ea typeface="+mn-ea"/>
                <a:cs typeface="+mn-cs"/>
              </a:rPr>
              <a:t>your Tier 1 framework! </a:t>
            </a:r>
          </a:p>
        </p:txBody>
      </p:sp>
      <p:sp>
        <p:nvSpPr>
          <p:cNvPr id="7" name="TextBox 6">
            <a:extLst>
              <a:ext uri="{FF2B5EF4-FFF2-40B4-BE49-F238E27FC236}">
                <a16:creationId xmlns:a16="http://schemas.microsoft.com/office/drawing/2014/main" id="{34505567-F362-6043-A71A-AE4AC873C1ED}"/>
              </a:ext>
            </a:extLst>
          </p:cNvPr>
          <p:cNvSpPr txBox="1"/>
          <p:nvPr/>
        </p:nvSpPr>
        <p:spPr>
          <a:xfrm>
            <a:off x="425422" y="4010433"/>
            <a:ext cx="52443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Are we achieving our desired outcomes?</a:t>
            </a:r>
          </a:p>
        </p:txBody>
      </p:sp>
      <p:sp>
        <p:nvSpPr>
          <p:cNvPr id="8" name="TextBox 7">
            <a:extLst>
              <a:ext uri="{FF2B5EF4-FFF2-40B4-BE49-F238E27FC236}">
                <a16:creationId xmlns:a16="http://schemas.microsoft.com/office/drawing/2014/main" id="{DBE77242-4718-C34F-BDB2-1FEE70695728}"/>
              </a:ext>
            </a:extLst>
          </p:cNvPr>
          <p:cNvSpPr txBox="1"/>
          <p:nvPr/>
        </p:nvSpPr>
        <p:spPr>
          <a:xfrm>
            <a:off x="1109285" y="5198490"/>
            <a:ext cx="44358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Are we implementing as planned?</a:t>
            </a:r>
          </a:p>
        </p:txBody>
      </p:sp>
      <p:sp>
        <p:nvSpPr>
          <p:cNvPr id="10" name="TextBox 9">
            <a:extLst>
              <a:ext uri="{FF2B5EF4-FFF2-40B4-BE49-F238E27FC236}">
                <a16:creationId xmlns:a16="http://schemas.microsoft.com/office/drawing/2014/main" id="{041F6DFB-90B5-624E-960B-DDB15CD3031B}"/>
              </a:ext>
            </a:extLst>
          </p:cNvPr>
          <p:cNvSpPr txBox="1"/>
          <p:nvPr/>
        </p:nvSpPr>
        <p:spPr>
          <a:xfrm>
            <a:off x="2605343" y="6065518"/>
            <a:ext cx="92957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Are students receiving adequate support to achieve positive outcomes?</a:t>
            </a:r>
          </a:p>
        </p:txBody>
      </p:sp>
      <p:sp>
        <p:nvSpPr>
          <p:cNvPr id="11" name="TextBox 10">
            <a:extLst>
              <a:ext uri="{FF2B5EF4-FFF2-40B4-BE49-F238E27FC236}">
                <a16:creationId xmlns:a16="http://schemas.microsoft.com/office/drawing/2014/main" id="{9976D54A-36FB-0E4E-9D1F-A8A8482AC6A2}"/>
              </a:ext>
            </a:extLst>
          </p:cNvPr>
          <p:cNvSpPr txBox="1"/>
          <p:nvPr/>
        </p:nvSpPr>
        <p:spPr>
          <a:xfrm>
            <a:off x="4387367" y="4603847"/>
            <a:ext cx="76245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Which groups are benefiting from our plan? Which are not?</a:t>
            </a:r>
          </a:p>
        </p:txBody>
      </p:sp>
      <p:sp>
        <p:nvSpPr>
          <p:cNvPr id="12" name="TextBox 11">
            <a:extLst>
              <a:ext uri="{FF2B5EF4-FFF2-40B4-BE49-F238E27FC236}">
                <a16:creationId xmlns:a16="http://schemas.microsoft.com/office/drawing/2014/main" id="{EB27AEBD-3817-3940-8322-AD77A8CA9F20}"/>
              </a:ext>
            </a:extLst>
          </p:cNvPr>
          <p:cNvSpPr txBox="1"/>
          <p:nvPr/>
        </p:nvSpPr>
        <p:spPr>
          <a:xfrm>
            <a:off x="6551036" y="5401171"/>
            <a:ext cx="54608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What needs to be strengthened? Revised?</a:t>
            </a:r>
          </a:p>
        </p:txBody>
      </p:sp>
    </p:spTree>
    <p:extLst>
      <p:ext uri="{BB962C8B-B14F-4D97-AF65-F5344CB8AC3E}">
        <p14:creationId xmlns:p14="http://schemas.microsoft.com/office/powerpoint/2010/main" val="25482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05F3DB76-0E53-DE41-930A-59EAECCB6B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833" y="1066800"/>
            <a:ext cx="10603212" cy="5791200"/>
          </a:xfrm>
          <a:prstGeom prst="rect">
            <a:avLst/>
          </a:prstGeom>
        </p:spPr>
      </p:pic>
      <p:sp>
        <p:nvSpPr>
          <p:cNvPr id="11" name="TextBox 10">
            <a:extLst>
              <a:ext uri="{FF2B5EF4-FFF2-40B4-BE49-F238E27FC236}">
                <a16:creationId xmlns:a16="http://schemas.microsoft.com/office/drawing/2014/main" id="{0392D058-1882-164E-A9E3-DC693CA29CED}"/>
              </a:ext>
            </a:extLst>
          </p:cNvPr>
          <p:cNvSpPr txBox="1"/>
          <p:nvPr/>
        </p:nvSpPr>
        <p:spPr>
          <a:xfrm>
            <a:off x="232833" y="220133"/>
            <a:ext cx="100100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Strengthen Routines to Gather Fidelity and Outcome Data</a:t>
            </a:r>
          </a:p>
        </p:txBody>
      </p:sp>
      <p:pic>
        <p:nvPicPr>
          <p:cNvPr id="13" name="Picture 12">
            <a:extLst>
              <a:ext uri="{FF2B5EF4-FFF2-40B4-BE49-F238E27FC236}">
                <a16:creationId xmlns:a16="http://schemas.microsoft.com/office/drawing/2014/main" id="{9D9D063C-9B6B-8D48-A813-A205886D24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134726376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18E0-6F69-A242-A2F1-BD4EABD8B38F}"/>
              </a:ext>
            </a:extLst>
          </p:cNvPr>
          <p:cNvSpPr>
            <a:spLocks noGrp="1"/>
          </p:cNvSpPr>
          <p:nvPr>
            <p:ph type="title"/>
          </p:nvPr>
        </p:nvSpPr>
        <p:spPr>
          <a:xfrm>
            <a:off x="172785" y="178748"/>
            <a:ext cx="9777127" cy="845600"/>
          </a:xfrm>
          <a:noFill/>
        </p:spPr>
        <p:txBody>
          <a:bodyPr/>
          <a:lstStyle/>
          <a:p>
            <a:pPr algn="l"/>
            <a:r>
              <a:rPr lang="en-US" dirty="0">
                <a:solidFill>
                  <a:schemeClr val="bg1"/>
                </a:solidFill>
              </a:rPr>
              <a:t>Establish and Strengthen Data Routines</a:t>
            </a:r>
          </a:p>
        </p:txBody>
      </p:sp>
      <p:graphicFrame>
        <p:nvGraphicFramePr>
          <p:cNvPr id="4" name="Content Placeholder 3">
            <a:extLst>
              <a:ext uri="{FF2B5EF4-FFF2-40B4-BE49-F238E27FC236}">
                <a16:creationId xmlns:a16="http://schemas.microsoft.com/office/drawing/2014/main" id="{B263684A-3E5C-344D-888C-8D7891EBF9EE}"/>
              </a:ext>
            </a:extLst>
          </p:cNvPr>
          <p:cNvGraphicFramePr>
            <a:graphicFrameLocks noGrp="1"/>
          </p:cNvGraphicFramePr>
          <p:nvPr>
            <p:ph idx="4294967295"/>
            <p:extLst>
              <p:ext uri="{D42A27DB-BD31-4B8C-83A1-F6EECF244321}">
                <p14:modId xmlns:p14="http://schemas.microsoft.com/office/powerpoint/2010/main" val="1793984236"/>
              </p:ext>
            </p:extLst>
          </p:nvPr>
        </p:nvGraphicFramePr>
        <p:xfrm>
          <a:off x="172785" y="846161"/>
          <a:ext cx="11846430" cy="6011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58401CA-2752-DD4C-2875-A1F967626E8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10274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C71D662-0CE9-B64D-83D8-EF665A6F7A51}"/>
                                            </p:graphicEl>
                                          </p:spTgt>
                                        </p:tgtEl>
                                        <p:attrNameLst>
                                          <p:attrName>style.visibility</p:attrName>
                                        </p:attrNameLst>
                                      </p:cBhvr>
                                      <p:to>
                                        <p:strVal val="visible"/>
                                      </p:to>
                                    </p:set>
                                    <p:animEffect transition="in" filter="fade">
                                      <p:cBhvr>
                                        <p:cTn id="7" dur="1000"/>
                                        <p:tgtEl>
                                          <p:spTgt spid="4">
                                            <p:graphicEl>
                                              <a:dgm id="{5C71D662-0CE9-B64D-83D8-EF665A6F7A51}"/>
                                            </p:graphicEl>
                                          </p:spTgt>
                                        </p:tgtEl>
                                      </p:cBhvr>
                                    </p:animEffect>
                                    <p:anim calcmode="lin" valueType="num">
                                      <p:cBhvr>
                                        <p:cTn id="8" dur="1000" fill="hold"/>
                                        <p:tgtEl>
                                          <p:spTgt spid="4">
                                            <p:graphicEl>
                                              <a:dgm id="{5C71D662-0CE9-B64D-83D8-EF665A6F7A5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C71D662-0CE9-B64D-83D8-EF665A6F7A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95A1AAE3-B487-AD4F-B2F3-95E009D11518}"/>
                                            </p:graphicEl>
                                          </p:spTgt>
                                        </p:tgtEl>
                                        <p:attrNameLst>
                                          <p:attrName>style.visibility</p:attrName>
                                        </p:attrNameLst>
                                      </p:cBhvr>
                                      <p:to>
                                        <p:strVal val="visible"/>
                                      </p:to>
                                    </p:set>
                                    <p:animEffect transition="in" filter="fade">
                                      <p:cBhvr>
                                        <p:cTn id="14" dur="1000"/>
                                        <p:tgtEl>
                                          <p:spTgt spid="4">
                                            <p:graphicEl>
                                              <a:dgm id="{95A1AAE3-B487-AD4F-B2F3-95E009D11518}"/>
                                            </p:graphicEl>
                                          </p:spTgt>
                                        </p:tgtEl>
                                      </p:cBhvr>
                                    </p:animEffect>
                                    <p:anim calcmode="lin" valueType="num">
                                      <p:cBhvr>
                                        <p:cTn id="15" dur="1000" fill="hold"/>
                                        <p:tgtEl>
                                          <p:spTgt spid="4">
                                            <p:graphicEl>
                                              <a:dgm id="{95A1AAE3-B487-AD4F-B2F3-95E009D11518}"/>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95A1AAE3-B487-AD4F-B2F3-95E009D1151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D5BD51B8-4B02-7941-9BFF-319E0E9B1EB5}"/>
                                            </p:graphicEl>
                                          </p:spTgt>
                                        </p:tgtEl>
                                        <p:attrNameLst>
                                          <p:attrName>style.visibility</p:attrName>
                                        </p:attrNameLst>
                                      </p:cBhvr>
                                      <p:to>
                                        <p:strVal val="visible"/>
                                      </p:to>
                                    </p:set>
                                    <p:animEffect transition="in" filter="fade">
                                      <p:cBhvr>
                                        <p:cTn id="21" dur="1000"/>
                                        <p:tgtEl>
                                          <p:spTgt spid="4">
                                            <p:graphicEl>
                                              <a:dgm id="{D5BD51B8-4B02-7941-9BFF-319E0E9B1EB5}"/>
                                            </p:graphicEl>
                                          </p:spTgt>
                                        </p:tgtEl>
                                      </p:cBhvr>
                                    </p:animEffect>
                                    <p:anim calcmode="lin" valueType="num">
                                      <p:cBhvr>
                                        <p:cTn id="22" dur="1000" fill="hold"/>
                                        <p:tgtEl>
                                          <p:spTgt spid="4">
                                            <p:graphicEl>
                                              <a:dgm id="{D5BD51B8-4B02-7941-9BFF-319E0E9B1EB5}"/>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D5BD51B8-4B02-7941-9BFF-319E0E9B1EB5}"/>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8F318A4E-E3E8-6E48-B1BC-EE1B598A3002}"/>
                                            </p:graphicEl>
                                          </p:spTgt>
                                        </p:tgtEl>
                                        <p:attrNameLst>
                                          <p:attrName>style.visibility</p:attrName>
                                        </p:attrNameLst>
                                      </p:cBhvr>
                                      <p:to>
                                        <p:strVal val="visible"/>
                                      </p:to>
                                    </p:set>
                                    <p:animEffect transition="in" filter="fade">
                                      <p:cBhvr>
                                        <p:cTn id="28" dur="1000"/>
                                        <p:tgtEl>
                                          <p:spTgt spid="4">
                                            <p:graphicEl>
                                              <a:dgm id="{8F318A4E-E3E8-6E48-B1BC-EE1B598A3002}"/>
                                            </p:graphicEl>
                                          </p:spTgt>
                                        </p:tgtEl>
                                      </p:cBhvr>
                                    </p:animEffect>
                                    <p:anim calcmode="lin" valueType="num">
                                      <p:cBhvr>
                                        <p:cTn id="29" dur="1000" fill="hold"/>
                                        <p:tgtEl>
                                          <p:spTgt spid="4">
                                            <p:graphicEl>
                                              <a:dgm id="{8F318A4E-E3E8-6E48-B1BC-EE1B598A3002}"/>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8F318A4E-E3E8-6E48-B1BC-EE1B598A300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C727-7C32-3540-9CBB-5BE5FB31C4F2}"/>
              </a:ext>
            </a:extLst>
          </p:cNvPr>
          <p:cNvSpPr>
            <a:spLocks noGrp="1"/>
          </p:cNvSpPr>
          <p:nvPr>
            <p:ph type="title"/>
          </p:nvPr>
        </p:nvSpPr>
        <p:spPr>
          <a:xfrm>
            <a:off x="172784" y="127599"/>
            <a:ext cx="7441531" cy="845600"/>
          </a:xfrm>
        </p:spPr>
        <p:txBody>
          <a:bodyPr/>
          <a:lstStyle/>
          <a:p>
            <a:pPr algn="l"/>
            <a:r>
              <a:rPr lang="en-US" dirty="0">
                <a:solidFill>
                  <a:schemeClr val="bg1"/>
                </a:solidFill>
              </a:rPr>
              <a:t>EXAMPLE: School-wide Behavior Data</a:t>
            </a:r>
            <a:br>
              <a:rPr lang="en-US" dirty="0">
                <a:solidFill>
                  <a:schemeClr val="bg1"/>
                </a:solidFill>
              </a:rPr>
            </a:br>
            <a:endParaRPr lang="en-US" dirty="0">
              <a:solidFill>
                <a:schemeClr val="bg1"/>
              </a:solidFill>
            </a:endParaRPr>
          </a:p>
        </p:txBody>
      </p:sp>
      <p:graphicFrame>
        <p:nvGraphicFramePr>
          <p:cNvPr id="8" name="Content Placeholder 3">
            <a:extLst>
              <a:ext uri="{FF2B5EF4-FFF2-40B4-BE49-F238E27FC236}">
                <a16:creationId xmlns:a16="http://schemas.microsoft.com/office/drawing/2014/main" id="{4BFFB6CF-DEC9-7141-9422-C55F59C88148}"/>
              </a:ext>
            </a:extLst>
          </p:cNvPr>
          <p:cNvGraphicFramePr>
            <a:graphicFrameLocks/>
          </p:cNvGraphicFramePr>
          <p:nvPr>
            <p:extLst>
              <p:ext uri="{D42A27DB-BD31-4B8C-83A1-F6EECF244321}">
                <p14:modId xmlns:p14="http://schemas.microsoft.com/office/powerpoint/2010/main" val="2200416044"/>
              </p:ext>
            </p:extLst>
          </p:nvPr>
        </p:nvGraphicFramePr>
        <p:xfrm>
          <a:off x="0" y="824754"/>
          <a:ext cx="12192000" cy="6033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E2610A3-2357-A548-9D36-BED5A406236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353855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A0408552-5AA8-E444-A162-A77AE997A808}"/>
                                            </p:graphicEl>
                                          </p:spTgt>
                                        </p:tgtEl>
                                        <p:attrNameLst>
                                          <p:attrName>style.visibility</p:attrName>
                                        </p:attrNameLst>
                                      </p:cBhvr>
                                      <p:to>
                                        <p:strVal val="visible"/>
                                      </p:to>
                                    </p:set>
                                    <p:animEffect transition="in" filter="fade">
                                      <p:cBhvr>
                                        <p:cTn id="7" dur="1000"/>
                                        <p:tgtEl>
                                          <p:spTgt spid="8">
                                            <p:graphicEl>
                                              <a:dgm id="{A0408552-5AA8-E444-A162-A77AE997A808}"/>
                                            </p:graphicEl>
                                          </p:spTgt>
                                        </p:tgtEl>
                                      </p:cBhvr>
                                    </p:animEffect>
                                    <p:anim calcmode="lin" valueType="num">
                                      <p:cBhvr>
                                        <p:cTn id="8" dur="1000" fill="hold"/>
                                        <p:tgtEl>
                                          <p:spTgt spid="8">
                                            <p:graphicEl>
                                              <a:dgm id="{A0408552-5AA8-E444-A162-A77AE997A808}"/>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A0408552-5AA8-E444-A162-A77AE997A80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DF9616CE-8524-F340-AFA1-124735DB1451}"/>
                                            </p:graphicEl>
                                          </p:spTgt>
                                        </p:tgtEl>
                                        <p:attrNameLst>
                                          <p:attrName>style.visibility</p:attrName>
                                        </p:attrNameLst>
                                      </p:cBhvr>
                                      <p:to>
                                        <p:strVal val="visible"/>
                                      </p:to>
                                    </p:set>
                                    <p:animEffect transition="in" filter="fade">
                                      <p:cBhvr>
                                        <p:cTn id="14" dur="1000"/>
                                        <p:tgtEl>
                                          <p:spTgt spid="8">
                                            <p:graphicEl>
                                              <a:dgm id="{DF9616CE-8524-F340-AFA1-124735DB1451}"/>
                                            </p:graphicEl>
                                          </p:spTgt>
                                        </p:tgtEl>
                                      </p:cBhvr>
                                    </p:animEffect>
                                    <p:anim calcmode="lin" valueType="num">
                                      <p:cBhvr>
                                        <p:cTn id="15" dur="1000" fill="hold"/>
                                        <p:tgtEl>
                                          <p:spTgt spid="8">
                                            <p:graphicEl>
                                              <a:dgm id="{DF9616CE-8524-F340-AFA1-124735DB1451}"/>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DF9616CE-8524-F340-AFA1-124735DB145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A5365078-2C91-0F40-84DD-4E1E4795CF5A}"/>
                                            </p:graphicEl>
                                          </p:spTgt>
                                        </p:tgtEl>
                                        <p:attrNameLst>
                                          <p:attrName>style.visibility</p:attrName>
                                        </p:attrNameLst>
                                      </p:cBhvr>
                                      <p:to>
                                        <p:strVal val="visible"/>
                                      </p:to>
                                    </p:set>
                                    <p:animEffect transition="in" filter="fade">
                                      <p:cBhvr>
                                        <p:cTn id="21" dur="1000"/>
                                        <p:tgtEl>
                                          <p:spTgt spid="8">
                                            <p:graphicEl>
                                              <a:dgm id="{A5365078-2C91-0F40-84DD-4E1E4795CF5A}"/>
                                            </p:graphicEl>
                                          </p:spTgt>
                                        </p:tgtEl>
                                      </p:cBhvr>
                                    </p:animEffect>
                                    <p:anim calcmode="lin" valueType="num">
                                      <p:cBhvr>
                                        <p:cTn id="22" dur="1000" fill="hold"/>
                                        <p:tgtEl>
                                          <p:spTgt spid="8">
                                            <p:graphicEl>
                                              <a:dgm id="{A5365078-2C91-0F40-84DD-4E1E4795CF5A}"/>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A5365078-2C91-0F40-84DD-4E1E4795CF5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graphicEl>
                                              <a:dgm id="{61015FBD-3AF4-864C-BC22-0122486CDF9B}"/>
                                            </p:graphicEl>
                                          </p:spTgt>
                                        </p:tgtEl>
                                        <p:attrNameLst>
                                          <p:attrName>style.visibility</p:attrName>
                                        </p:attrNameLst>
                                      </p:cBhvr>
                                      <p:to>
                                        <p:strVal val="visible"/>
                                      </p:to>
                                    </p:set>
                                    <p:animEffect transition="in" filter="fade">
                                      <p:cBhvr>
                                        <p:cTn id="28" dur="1000"/>
                                        <p:tgtEl>
                                          <p:spTgt spid="8">
                                            <p:graphicEl>
                                              <a:dgm id="{61015FBD-3AF4-864C-BC22-0122486CDF9B}"/>
                                            </p:graphicEl>
                                          </p:spTgt>
                                        </p:tgtEl>
                                      </p:cBhvr>
                                    </p:animEffect>
                                    <p:anim calcmode="lin" valueType="num">
                                      <p:cBhvr>
                                        <p:cTn id="29" dur="1000" fill="hold"/>
                                        <p:tgtEl>
                                          <p:spTgt spid="8">
                                            <p:graphicEl>
                                              <a:dgm id="{61015FBD-3AF4-864C-BC22-0122486CDF9B}"/>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61015FBD-3AF4-864C-BC22-0122486CDF9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FB6A-B6EB-2142-893E-384F1477F6F8}"/>
              </a:ext>
            </a:extLst>
          </p:cNvPr>
          <p:cNvSpPr>
            <a:spLocks noGrp="1"/>
          </p:cNvSpPr>
          <p:nvPr>
            <p:ph type="title"/>
          </p:nvPr>
        </p:nvSpPr>
        <p:spPr>
          <a:xfrm>
            <a:off x="513748" y="275814"/>
            <a:ext cx="8862727" cy="845600"/>
          </a:xfrm>
        </p:spPr>
        <p:txBody>
          <a:bodyPr/>
          <a:lstStyle/>
          <a:p>
            <a:pPr algn="l"/>
            <a:r>
              <a:rPr lang="en-US" dirty="0">
                <a:solidFill>
                  <a:schemeClr val="bg1"/>
                </a:solidFill>
              </a:rPr>
              <a:t>NON-EXAMPLE: School-wide Behavior Data </a:t>
            </a:r>
          </a:p>
        </p:txBody>
      </p:sp>
      <p:graphicFrame>
        <p:nvGraphicFramePr>
          <p:cNvPr id="4" name="Diagram 3">
            <a:extLst>
              <a:ext uri="{FF2B5EF4-FFF2-40B4-BE49-F238E27FC236}">
                <a16:creationId xmlns:a16="http://schemas.microsoft.com/office/drawing/2014/main" id="{4BCF622C-A30E-574F-96D3-2F72334BC5C7}"/>
              </a:ext>
            </a:extLst>
          </p:cNvPr>
          <p:cNvGraphicFramePr/>
          <p:nvPr>
            <p:extLst>
              <p:ext uri="{D42A27DB-BD31-4B8C-83A1-F6EECF244321}">
                <p14:modId xmlns:p14="http://schemas.microsoft.com/office/powerpoint/2010/main" val="324457596"/>
              </p:ext>
            </p:extLst>
          </p:nvPr>
        </p:nvGraphicFramePr>
        <p:xfrm>
          <a:off x="80075" y="165463"/>
          <a:ext cx="12031850" cy="710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No sign with solid fill">
            <a:extLst>
              <a:ext uri="{FF2B5EF4-FFF2-40B4-BE49-F238E27FC236}">
                <a16:creationId xmlns:a16="http://schemas.microsoft.com/office/drawing/2014/main" id="{0CE8AF12-41C3-A2A7-7D1B-06856EBF04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70366" y="4911437"/>
            <a:ext cx="2164798" cy="2164798"/>
          </a:xfrm>
          <a:prstGeom prst="rect">
            <a:avLst/>
          </a:prstGeom>
        </p:spPr>
      </p:pic>
    </p:spTree>
    <p:extLst>
      <p:ext uri="{BB962C8B-B14F-4D97-AF65-F5344CB8AC3E}">
        <p14:creationId xmlns:p14="http://schemas.microsoft.com/office/powerpoint/2010/main" val="24313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F7F17A39-35D1-984F-94FC-F8E5CC9273F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B14D6CB3-63AC-2440-8C44-F1207F4FBED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D1F69C6-F7CD-E64E-8A90-7B5AB55E2F3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3F491DE-E6F6-8148-B855-A96EA6CB78E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C727-7C32-3540-9CBB-5BE5FB31C4F2}"/>
              </a:ext>
            </a:extLst>
          </p:cNvPr>
          <p:cNvSpPr>
            <a:spLocks noGrp="1"/>
          </p:cNvSpPr>
          <p:nvPr>
            <p:ph type="title"/>
          </p:nvPr>
        </p:nvSpPr>
        <p:spPr>
          <a:xfrm>
            <a:off x="172784" y="127598"/>
            <a:ext cx="7441531" cy="845600"/>
          </a:xfrm>
        </p:spPr>
        <p:txBody>
          <a:bodyPr/>
          <a:lstStyle/>
          <a:p>
            <a:pPr algn="l"/>
            <a:r>
              <a:rPr lang="en-US" dirty="0">
                <a:solidFill>
                  <a:schemeClr val="bg1"/>
                </a:solidFill>
              </a:rPr>
              <a:t>EXAMPLE: Student Attendance</a:t>
            </a:r>
          </a:p>
        </p:txBody>
      </p:sp>
      <p:graphicFrame>
        <p:nvGraphicFramePr>
          <p:cNvPr id="8" name="Content Placeholder 3">
            <a:extLst>
              <a:ext uri="{FF2B5EF4-FFF2-40B4-BE49-F238E27FC236}">
                <a16:creationId xmlns:a16="http://schemas.microsoft.com/office/drawing/2014/main" id="{4BFFB6CF-DEC9-7141-9422-C55F59C88148}"/>
              </a:ext>
            </a:extLst>
          </p:cNvPr>
          <p:cNvGraphicFramePr>
            <a:graphicFrameLocks/>
          </p:cNvGraphicFramePr>
          <p:nvPr>
            <p:extLst>
              <p:ext uri="{D42A27DB-BD31-4B8C-83A1-F6EECF244321}">
                <p14:modId xmlns:p14="http://schemas.microsoft.com/office/powerpoint/2010/main" val="2097281816"/>
              </p:ext>
            </p:extLst>
          </p:nvPr>
        </p:nvGraphicFramePr>
        <p:xfrm>
          <a:off x="136434" y="973198"/>
          <a:ext cx="11919132" cy="5547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4C3894B-05CC-6C4A-A7E8-C990036FBCC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14661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3BB876B8-78D5-4C4F-A872-77A409D1F583}"/>
                                            </p:graphicEl>
                                          </p:spTgt>
                                        </p:tgtEl>
                                        <p:attrNameLst>
                                          <p:attrName>style.visibility</p:attrName>
                                        </p:attrNameLst>
                                      </p:cBhvr>
                                      <p:to>
                                        <p:strVal val="visible"/>
                                      </p:to>
                                    </p:set>
                                    <p:animEffect transition="in" filter="fade">
                                      <p:cBhvr>
                                        <p:cTn id="7" dur="1000"/>
                                        <p:tgtEl>
                                          <p:spTgt spid="8">
                                            <p:graphicEl>
                                              <a:dgm id="{3BB876B8-78D5-4C4F-A872-77A409D1F583}"/>
                                            </p:graphicEl>
                                          </p:spTgt>
                                        </p:tgtEl>
                                      </p:cBhvr>
                                    </p:animEffect>
                                    <p:anim calcmode="lin" valueType="num">
                                      <p:cBhvr>
                                        <p:cTn id="8" dur="1000" fill="hold"/>
                                        <p:tgtEl>
                                          <p:spTgt spid="8">
                                            <p:graphicEl>
                                              <a:dgm id="{3BB876B8-78D5-4C4F-A872-77A409D1F583}"/>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3BB876B8-78D5-4C4F-A872-77A409D1F58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548C6E34-7CA2-8A4F-B1E6-318E12C7EE62}"/>
                                            </p:graphicEl>
                                          </p:spTgt>
                                        </p:tgtEl>
                                        <p:attrNameLst>
                                          <p:attrName>style.visibility</p:attrName>
                                        </p:attrNameLst>
                                      </p:cBhvr>
                                      <p:to>
                                        <p:strVal val="visible"/>
                                      </p:to>
                                    </p:set>
                                    <p:animEffect transition="in" filter="fade">
                                      <p:cBhvr>
                                        <p:cTn id="14" dur="1000"/>
                                        <p:tgtEl>
                                          <p:spTgt spid="8">
                                            <p:graphicEl>
                                              <a:dgm id="{548C6E34-7CA2-8A4F-B1E6-318E12C7EE62}"/>
                                            </p:graphicEl>
                                          </p:spTgt>
                                        </p:tgtEl>
                                      </p:cBhvr>
                                    </p:animEffect>
                                    <p:anim calcmode="lin" valueType="num">
                                      <p:cBhvr>
                                        <p:cTn id="15" dur="1000" fill="hold"/>
                                        <p:tgtEl>
                                          <p:spTgt spid="8">
                                            <p:graphicEl>
                                              <a:dgm id="{548C6E34-7CA2-8A4F-B1E6-318E12C7EE62}"/>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548C6E34-7CA2-8A4F-B1E6-318E12C7EE6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F0A65E43-DB27-2247-8909-DBAB2E57AE0C}"/>
                                            </p:graphicEl>
                                          </p:spTgt>
                                        </p:tgtEl>
                                        <p:attrNameLst>
                                          <p:attrName>style.visibility</p:attrName>
                                        </p:attrNameLst>
                                      </p:cBhvr>
                                      <p:to>
                                        <p:strVal val="visible"/>
                                      </p:to>
                                    </p:set>
                                    <p:animEffect transition="in" filter="fade">
                                      <p:cBhvr>
                                        <p:cTn id="21" dur="1000"/>
                                        <p:tgtEl>
                                          <p:spTgt spid="8">
                                            <p:graphicEl>
                                              <a:dgm id="{F0A65E43-DB27-2247-8909-DBAB2E57AE0C}"/>
                                            </p:graphicEl>
                                          </p:spTgt>
                                        </p:tgtEl>
                                      </p:cBhvr>
                                    </p:animEffect>
                                    <p:anim calcmode="lin" valueType="num">
                                      <p:cBhvr>
                                        <p:cTn id="22" dur="1000" fill="hold"/>
                                        <p:tgtEl>
                                          <p:spTgt spid="8">
                                            <p:graphicEl>
                                              <a:dgm id="{F0A65E43-DB27-2247-8909-DBAB2E57AE0C}"/>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F0A65E43-DB27-2247-8909-DBAB2E57AE0C}"/>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graphicEl>
                                              <a:dgm id="{4495F10B-5D19-A849-B113-B491612F8A9C}"/>
                                            </p:graphicEl>
                                          </p:spTgt>
                                        </p:tgtEl>
                                        <p:attrNameLst>
                                          <p:attrName>style.visibility</p:attrName>
                                        </p:attrNameLst>
                                      </p:cBhvr>
                                      <p:to>
                                        <p:strVal val="visible"/>
                                      </p:to>
                                    </p:set>
                                    <p:animEffect transition="in" filter="fade">
                                      <p:cBhvr>
                                        <p:cTn id="28" dur="1000"/>
                                        <p:tgtEl>
                                          <p:spTgt spid="8">
                                            <p:graphicEl>
                                              <a:dgm id="{4495F10B-5D19-A849-B113-B491612F8A9C}"/>
                                            </p:graphicEl>
                                          </p:spTgt>
                                        </p:tgtEl>
                                      </p:cBhvr>
                                    </p:animEffect>
                                    <p:anim calcmode="lin" valueType="num">
                                      <p:cBhvr>
                                        <p:cTn id="29" dur="1000" fill="hold"/>
                                        <p:tgtEl>
                                          <p:spTgt spid="8">
                                            <p:graphicEl>
                                              <a:dgm id="{4495F10B-5D19-A849-B113-B491612F8A9C}"/>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4495F10B-5D19-A849-B113-B491612F8A9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66CB6-B56F-EB51-FA81-620A8FFA4462}"/>
              </a:ext>
            </a:extLst>
          </p:cNvPr>
          <p:cNvSpPr>
            <a:spLocks noGrp="1"/>
          </p:cNvSpPr>
          <p:nvPr>
            <p:ph type="ctrTitle"/>
          </p:nvPr>
        </p:nvSpPr>
        <p:spPr>
          <a:xfrm>
            <a:off x="1782146" y="5155"/>
            <a:ext cx="10021078" cy="1906662"/>
          </a:xfrm>
        </p:spPr>
        <p:txBody>
          <a:bodyPr>
            <a:normAutofit fontScale="90000"/>
          </a:bodyPr>
          <a:lstStyle/>
          <a:p>
            <a:r>
              <a:rPr lang="en-US" sz="3200" dirty="0"/>
              <a:t>May Institute’s’20th Annual New England Positive Behavioral Support Forum</a:t>
            </a:r>
            <a:br>
              <a:rPr lang="en-US" dirty="0"/>
            </a:br>
            <a:r>
              <a:rPr lang="en-US" sz="2200" dirty="0">
                <a:solidFill>
                  <a:schemeClr val="accent4">
                    <a:lumMod val="40000"/>
                    <a:lumOff val="60000"/>
                  </a:schemeClr>
                </a:solidFill>
              </a:rPr>
              <a:t>Friday, November 15, 2024 - Norwood, Mass.</a:t>
            </a:r>
            <a:br>
              <a:rPr lang="en-US" sz="2200" dirty="0">
                <a:solidFill>
                  <a:schemeClr val="accent4">
                    <a:lumMod val="40000"/>
                    <a:lumOff val="60000"/>
                  </a:schemeClr>
                </a:solidFill>
              </a:rPr>
            </a:br>
            <a:endParaRPr lang="en-US" dirty="0">
              <a:solidFill>
                <a:schemeClr val="accent4">
                  <a:lumMod val="40000"/>
                  <a:lumOff val="60000"/>
                </a:schemeClr>
              </a:solidFill>
            </a:endParaRPr>
          </a:p>
        </p:txBody>
      </p:sp>
      <p:pic>
        <p:nvPicPr>
          <p:cNvPr id="1026" name="Picture 2" descr="Heather Peshak George, PhD">
            <a:extLst>
              <a:ext uri="{FF2B5EF4-FFF2-40B4-BE49-F238E27FC236}">
                <a16:creationId xmlns:a16="http://schemas.microsoft.com/office/drawing/2014/main" id="{9E27D2F7-60A1-90D2-971F-4F5AE7685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493" y="1964925"/>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3DA8DE-36A8-F3BE-BE72-97C3B3878ADB}"/>
              </a:ext>
            </a:extLst>
          </p:cNvPr>
          <p:cNvSpPr txBox="1"/>
          <p:nvPr/>
        </p:nvSpPr>
        <p:spPr>
          <a:xfrm>
            <a:off x="181947" y="5578447"/>
            <a:ext cx="4828592" cy="923330"/>
          </a:xfrm>
          <a:prstGeom prst="rect">
            <a:avLst/>
          </a:prstGeom>
          <a:solidFill>
            <a:schemeClr val="accent2">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Heather George: </a:t>
            </a:r>
            <a:r>
              <a:rPr kumimoji="0" lang="en-US" sz="1800" b="0" i="0" u="none" strike="noStrike" kern="1200" cap="none" spc="0" normalizeH="0" baseline="0" noProof="0">
                <a:ln>
                  <a:noFill/>
                </a:ln>
                <a:solidFill>
                  <a:prstClr val="black"/>
                </a:solidFill>
                <a:effectLst/>
                <a:uLnTx/>
                <a:uFillTx/>
                <a:latin typeface="Avenir Next LT Pro"/>
                <a:ea typeface="+mn-ea"/>
                <a:cs typeface="+mn-cs"/>
              </a:rPr>
              <a:t>Co-Director National Technical Assistance Center on Positive Behavioral Interventions and Supports</a:t>
            </a:r>
          </a:p>
        </p:txBody>
      </p:sp>
      <p:sp>
        <p:nvSpPr>
          <p:cNvPr id="11" name="TextBox 10">
            <a:extLst>
              <a:ext uri="{FF2B5EF4-FFF2-40B4-BE49-F238E27FC236}">
                <a16:creationId xmlns:a16="http://schemas.microsoft.com/office/drawing/2014/main" id="{94AF6EB5-18DD-4175-56E2-D55A5C2E231D}"/>
              </a:ext>
            </a:extLst>
          </p:cNvPr>
          <p:cNvSpPr txBox="1"/>
          <p:nvPr/>
        </p:nvSpPr>
        <p:spPr>
          <a:xfrm>
            <a:off x="1872961" y="1471939"/>
            <a:ext cx="32308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venir Next LT Pro"/>
                <a:ea typeface="+mn-ea"/>
                <a:cs typeface="+mn-cs"/>
              </a:rPr>
              <a:t>Morning Keynote</a:t>
            </a:r>
          </a:p>
        </p:txBody>
      </p:sp>
      <p:sp>
        <p:nvSpPr>
          <p:cNvPr id="13" name="TextBox 12">
            <a:extLst>
              <a:ext uri="{FF2B5EF4-FFF2-40B4-BE49-F238E27FC236}">
                <a16:creationId xmlns:a16="http://schemas.microsoft.com/office/drawing/2014/main" id="{67C05867-4AEA-E470-D5F8-530C059DF4D6}"/>
              </a:ext>
            </a:extLst>
          </p:cNvPr>
          <p:cNvSpPr txBox="1"/>
          <p:nvPr/>
        </p:nvSpPr>
        <p:spPr>
          <a:xfrm>
            <a:off x="5103845" y="6211669"/>
            <a:ext cx="7088155" cy="646331"/>
          </a:xfrm>
          <a:prstGeom prst="rect">
            <a:avLst/>
          </a:prstGeom>
          <a:solidFill>
            <a:schemeClr val="accent5">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venir Next LT Pro"/>
                <a:ea typeface="+mn-ea"/>
                <a:cs typeface="+mn-cs"/>
              </a:rPr>
              <a:t>Registration Opens 5/30/24 –   https://www.mayinstitute.org/services-for-schools/pbis/forum.html</a:t>
            </a:r>
          </a:p>
        </p:txBody>
      </p:sp>
      <p:sp>
        <p:nvSpPr>
          <p:cNvPr id="2" name="TextBox 1">
            <a:extLst>
              <a:ext uri="{FF2B5EF4-FFF2-40B4-BE49-F238E27FC236}">
                <a16:creationId xmlns:a16="http://schemas.microsoft.com/office/drawing/2014/main" id="{E3FC55E2-BCD3-D350-2B9E-B0ADE6F75391}"/>
              </a:ext>
            </a:extLst>
          </p:cNvPr>
          <p:cNvSpPr txBox="1"/>
          <p:nvPr/>
        </p:nvSpPr>
        <p:spPr>
          <a:xfrm>
            <a:off x="6388425" y="2652004"/>
            <a:ext cx="4518994" cy="3108543"/>
          </a:xfrm>
          <a:prstGeom prst="rect">
            <a:avLst/>
          </a:prstGeom>
          <a:noFill/>
          <a:ln w="76200">
            <a:solidFill>
              <a:schemeClr val="accent4">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Avenir Next LT Pro"/>
                <a:ea typeface="+mn-ea"/>
                <a:cs typeface="+mn-cs"/>
              </a:rPr>
              <a:t>STRANDS TO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PBIS Foundations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PBIS and Families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Mental Health / Wellness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Classrooms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venir Next LT Pro"/>
                <a:ea typeface="+mn-ea"/>
                <a:cs typeface="+mn-cs"/>
              </a:rPr>
              <a:t>IDD and PBS</a:t>
            </a:r>
          </a:p>
        </p:txBody>
      </p:sp>
      <p:pic>
        <p:nvPicPr>
          <p:cNvPr id="4" name="Picture 3">
            <a:extLst>
              <a:ext uri="{FF2B5EF4-FFF2-40B4-BE49-F238E27FC236}">
                <a16:creationId xmlns:a16="http://schemas.microsoft.com/office/drawing/2014/main" id="{82489174-5AFE-BA9B-DEBB-F9372D6E244B}"/>
              </a:ext>
            </a:extLst>
          </p:cNvPr>
          <p:cNvPicPr>
            <a:picLocks noChangeAspect="1"/>
          </p:cNvPicPr>
          <p:nvPr/>
        </p:nvPicPr>
        <p:blipFill>
          <a:blip r:embed="rId4"/>
          <a:stretch>
            <a:fillRect/>
          </a:stretch>
        </p:blipFill>
        <p:spPr>
          <a:xfrm>
            <a:off x="9626801" y="580939"/>
            <a:ext cx="1782000" cy="1782000"/>
          </a:xfrm>
          <a:prstGeom prst="rect">
            <a:avLst/>
          </a:prstGeom>
        </p:spPr>
      </p:pic>
    </p:spTree>
    <p:extLst>
      <p:ext uri="{BB962C8B-B14F-4D97-AF65-F5344CB8AC3E}">
        <p14:creationId xmlns:p14="http://schemas.microsoft.com/office/powerpoint/2010/main" val="738313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03A851-E219-D74E-908C-3FFA3D5A0092}"/>
              </a:ext>
            </a:extLst>
          </p:cNvPr>
          <p:cNvSpPr txBox="1">
            <a:spLocks/>
          </p:cNvSpPr>
          <p:nvPr/>
        </p:nvSpPr>
        <p:spPr>
          <a:xfrm>
            <a:off x="655757" y="2125639"/>
            <a:ext cx="7204685" cy="260672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The </a:t>
            </a:r>
            <a:r>
              <a:rPr kumimoji="0" lang="en-US" sz="3200" b="1"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frequency</a:t>
            </a:r>
            <a:r>
              <a:rPr kumimoji="0" lang="en-US" sz="32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 that data are presented to all school staff is the factor most related to high levels of sustainability! </a:t>
            </a:r>
          </a:p>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(Pinkelman et al., 2015)</a:t>
            </a:r>
          </a:p>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endParaRPr>
          </a:p>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endParaRPr>
          </a:p>
        </p:txBody>
      </p:sp>
      <p:sp>
        <p:nvSpPr>
          <p:cNvPr id="7" name="Title 1">
            <a:extLst>
              <a:ext uri="{FF2B5EF4-FFF2-40B4-BE49-F238E27FC236}">
                <a16:creationId xmlns:a16="http://schemas.microsoft.com/office/drawing/2014/main" id="{039CE8D8-F9A5-264E-AD4F-B919BCD28A83}"/>
              </a:ext>
            </a:extLst>
          </p:cNvPr>
          <p:cNvSpPr txBox="1">
            <a:spLocks/>
          </p:cNvSpPr>
          <p:nvPr/>
        </p:nvSpPr>
        <p:spPr>
          <a:xfrm>
            <a:off x="5540989" y="4500349"/>
            <a:ext cx="4995081" cy="212563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rPr>
              <a:t>Share with other vested partners to increase commitment, accountability, and support</a:t>
            </a:r>
          </a:p>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j-ea"/>
              <a:cs typeface="+mj-cs"/>
              <a:sym typeface="Arial"/>
            </a:endParaRPr>
          </a:p>
        </p:txBody>
      </p:sp>
      <p:sp>
        <p:nvSpPr>
          <p:cNvPr id="8" name="Rounded Rectangular Callout 7">
            <a:extLst>
              <a:ext uri="{FF2B5EF4-FFF2-40B4-BE49-F238E27FC236}">
                <a16:creationId xmlns:a16="http://schemas.microsoft.com/office/drawing/2014/main" id="{AB1A561C-5557-AF4C-AA87-37124E58928F}"/>
              </a:ext>
            </a:extLst>
          </p:cNvPr>
          <p:cNvSpPr/>
          <p:nvPr/>
        </p:nvSpPr>
        <p:spPr>
          <a:xfrm>
            <a:off x="9252518" y="2125639"/>
            <a:ext cx="2283725" cy="2265528"/>
          </a:xfrm>
          <a:prstGeom prst="wedgeRoundRectCallout">
            <a:avLst>
              <a:gd name="adj1" fmla="val 6279"/>
              <a:gd name="adj2" fmla="val 832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sym typeface="Arial"/>
              </a:rPr>
              <a:t>School Board Families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sym typeface="Arial"/>
              </a:rPr>
              <a:t>Student Community</a:t>
            </a:r>
            <a:endPar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6C253C7-826E-BC40-9688-A2A4E38FC403}"/>
              </a:ext>
            </a:extLst>
          </p:cNvPr>
          <p:cNvSpPr txBox="1"/>
          <p:nvPr/>
        </p:nvSpPr>
        <p:spPr>
          <a:xfrm>
            <a:off x="106242" y="645897"/>
            <a:ext cx="1143000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Establish Routines to Share Data with Vested Partners Regularly</a:t>
            </a:r>
          </a:p>
        </p:txBody>
      </p:sp>
    </p:spTree>
    <p:extLst>
      <p:ext uri="{BB962C8B-B14F-4D97-AF65-F5344CB8AC3E}">
        <p14:creationId xmlns:p14="http://schemas.microsoft.com/office/powerpoint/2010/main" val="41429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030824C-4852-AD42-9083-5531212FF643}"/>
              </a:ext>
            </a:extLst>
          </p:cNvPr>
          <p:cNvSpPr>
            <a:spLocks noGrp="1"/>
          </p:cNvSpPr>
          <p:nvPr>
            <p:ph type="subTitle" idx="4294967295"/>
          </p:nvPr>
        </p:nvSpPr>
        <p:spPr>
          <a:xfrm flipH="1">
            <a:off x="122830" y="267230"/>
            <a:ext cx="10348913" cy="800100"/>
          </a:xfrm>
        </p:spPr>
        <p:txBody>
          <a:bodyPr/>
          <a:lstStyle/>
          <a:p>
            <a:pPr marL="186262" indent="0" algn="l">
              <a:buNone/>
            </a:pPr>
            <a:r>
              <a:rPr lang="en-US" sz="4000" b="1" dirty="0">
                <a:solidFill>
                  <a:schemeClr val="bg1"/>
                </a:solidFill>
                <a:latin typeface="+mn-lt"/>
              </a:rPr>
              <a:t>Ideas for Sharing Data</a:t>
            </a:r>
          </a:p>
        </p:txBody>
      </p:sp>
      <p:pic>
        <p:nvPicPr>
          <p:cNvPr id="4" name="Picture 2" descr="Monthly Newsletter - Berta Weathersbee Elementary School">
            <a:extLst>
              <a:ext uri="{FF2B5EF4-FFF2-40B4-BE49-F238E27FC236}">
                <a16:creationId xmlns:a16="http://schemas.microsoft.com/office/drawing/2014/main" id="{1B868462-BE12-AD47-A1D4-35360C3B3E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1961" y="201613"/>
            <a:ext cx="2258196" cy="2922371"/>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70FE5B3-7F13-C745-92E5-6A821B8D5038}"/>
              </a:ext>
            </a:extLst>
          </p:cNvPr>
          <p:cNvSpPr/>
          <p:nvPr/>
        </p:nvSpPr>
        <p:spPr>
          <a:xfrm>
            <a:off x="433697" y="1270245"/>
            <a:ext cx="9037849" cy="5016758"/>
          </a:xfrm>
          <a:prstGeom prst="rect">
            <a:avLst/>
          </a:prstGeom>
        </p:spPr>
        <p:txBody>
          <a:bodyPr wrap="square" numCol="1">
            <a:spAutoFit/>
          </a:bodyPr>
          <a:lstStyle/>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1. Share </a:t>
            </a:r>
            <a:r>
              <a:rPr kumimoji="0" lang="en-US" sz="2800" b="1" i="0" u="none" strike="noStrike" kern="0" cap="none" spc="0" normalizeH="0" baseline="0" noProof="0" dirty="0">
                <a:ln>
                  <a:noFill/>
                </a:ln>
                <a:solidFill>
                  <a:schemeClr val="bg1"/>
                </a:solidFill>
                <a:effectLst/>
                <a:uLnTx/>
                <a:uFillTx/>
                <a:latin typeface="Calibri" panose="020F0502020204030204"/>
                <a:ea typeface="+mn-ea"/>
                <a:cs typeface="Arial"/>
                <a:sym typeface="Arial"/>
              </a:rPr>
              <a:t>Annual Outcome Goals</a:t>
            </a: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a:t>
            </a:r>
          </a:p>
          <a:p>
            <a:pPr marL="457189" marR="0" lvl="1" indent="-457189" algn="l" defTabSz="121917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1"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When everyone understands the goals and sees progress from their efforts, vested partners are more likely to engage with interventions to meet those goals.</a:t>
            </a: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2. Email a </a:t>
            </a:r>
            <a:r>
              <a:rPr kumimoji="0" lang="en-US" sz="2800" b="1" i="0" u="none" strike="noStrike" kern="0" cap="none" spc="0" normalizeH="0" baseline="0" noProof="0" dirty="0">
                <a:ln>
                  <a:noFill/>
                </a:ln>
                <a:solidFill>
                  <a:schemeClr val="bg1"/>
                </a:solidFill>
                <a:effectLst/>
                <a:uLnTx/>
                <a:uFillTx/>
                <a:latin typeface="Calibri" panose="020F0502020204030204"/>
                <a:ea typeface="+mn-ea"/>
                <a:cs typeface="Arial"/>
                <a:sym typeface="Arial"/>
              </a:rPr>
              <a:t>Monthly/Quarterly Report</a:t>
            </a: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a:t>
            </a: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3" indent="0" algn="l" defTabSz="1219170" rtl="0" eaLnBrk="1" fontAlgn="auto" latinLnBrk="0" hangingPunct="1">
              <a:lnSpc>
                <a:spcPct val="100000"/>
              </a:lnSpc>
              <a:spcBef>
                <a:spcPts val="0"/>
              </a:spcBef>
              <a:spcAft>
                <a:spcPts val="0"/>
              </a:spcAft>
              <a:buClr>
                <a:srgbClr val="00ACC2">
                  <a:lumMod val="75000"/>
                </a:srgbClr>
              </a:buClr>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Give context, provide connections, suggest next steps</a:t>
            </a:r>
          </a:p>
          <a:p>
            <a:pPr marL="457189" marR="0" lvl="1" indent="-457189" algn="l" defTabSz="1219170" rtl="0" eaLnBrk="1" fontAlgn="auto" latinLnBrk="0" hangingPunct="1">
              <a:lnSpc>
                <a:spcPct val="100000"/>
              </a:lnSpc>
              <a:spcBef>
                <a:spcPts val="0"/>
              </a:spcBef>
              <a:spcAft>
                <a:spcPts val="0"/>
              </a:spcAft>
              <a:buClr>
                <a:srgbClr val="00ACC2">
                  <a:lumMod val="75000"/>
                </a:srgbClr>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Examples: </a:t>
            </a:r>
          </a:p>
          <a:p>
            <a:pPr marL="457189" marR="0" lvl="1" indent="-457189" algn="l" defTabSz="1219170" rtl="0" eaLnBrk="1" fontAlgn="auto" latinLnBrk="0" hangingPunct="1">
              <a:lnSpc>
                <a:spcPct val="100000"/>
              </a:lnSpc>
              <a:spcBef>
                <a:spcPts val="0"/>
              </a:spcBef>
              <a:spcAft>
                <a:spcPts val="0"/>
              </a:spcAft>
              <a:buClr>
                <a:srgbClr val="00ACC2">
                  <a:lumMod val="75000"/>
                </a:srgbClr>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Referrals from the hallway, month by month pre/post intervention</a:t>
            </a:r>
          </a:p>
          <a:p>
            <a:pPr marL="457189" marR="0" lvl="1" indent="-457189" algn="l" defTabSz="1219170" rtl="0" eaLnBrk="1" fontAlgn="auto" latinLnBrk="0" hangingPunct="1">
              <a:lnSpc>
                <a:spcPct val="100000"/>
              </a:lnSpc>
              <a:spcBef>
                <a:spcPts val="0"/>
              </a:spcBef>
              <a:spcAft>
                <a:spcPts val="0"/>
              </a:spcAft>
              <a:buClr>
                <a:srgbClr val="00ACC2">
                  <a:lumMod val="75000"/>
                </a:srgbClr>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Number of days since last playground referral</a:t>
            </a:r>
          </a:p>
          <a:p>
            <a:pPr marL="457189" marR="0" lvl="1" indent="-457189" algn="l" defTabSz="121917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p:txBody>
      </p:sp>
      <p:pic>
        <p:nvPicPr>
          <p:cNvPr id="6" name="Content Placeholder 4">
            <a:extLst>
              <a:ext uri="{FF2B5EF4-FFF2-40B4-BE49-F238E27FC236}">
                <a16:creationId xmlns:a16="http://schemas.microsoft.com/office/drawing/2014/main" id="{B35269FB-43D8-5549-8198-05ED78D82A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27301">
            <a:off x="9460824" y="3486433"/>
            <a:ext cx="2335159" cy="3212035"/>
          </a:xfrm>
          <a:prstGeom prst="rect">
            <a:avLst/>
          </a:prstGeom>
          <a:noFill/>
          <a:ln>
            <a:solidFill>
              <a:schemeClr val="bg2">
                <a:lumMod val="75000"/>
              </a:schemeClr>
            </a:solidFill>
          </a:ln>
        </p:spPr>
      </p:pic>
      <p:pic>
        <p:nvPicPr>
          <p:cNvPr id="7" name="Picture 6">
            <a:extLst>
              <a:ext uri="{FF2B5EF4-FFF2-40B4-BE49-F238E27FC236}">
                <a16:creationId xmlns:a16="http://schemas.microsoft.com/office/drawing/2014/main" id="{130BE114-1E00-8B43-AAFD-888672300D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36793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CB08F52F-E15D-0F4B-A133-15220C9D8283}"/>
              </a:ext>
            </a:extLst>
          </p:cNvPr>
          <p:cNvSpPr txBox="1">
            <a:spLocks/>
          </p:cNvSpPr>
          <p:nvPr/>
        </p:nvSpPr>
        <p:spPr>
          <a:xfrm flipH="1">
            <a:off x="155422" y="379147"/>
            <a:ext cx="10348452" cy="80087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1"/>
              </a:buClr>
              <a:buSzPts val="1200"/>
              <a:buFont typeface="Hind Vadodara"/>
              <a:buChar char="●"/>
              <a:defRPr sz="18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Char char="■"/>
              <a:defRPr sz="1200" b="0" i="0" u="none" strike="noStrike" cap="none">
                <a:solidFill>
                  <a:schemeClr val="lt1"/>
                </a:solidFill>
                <a:latin typeface="Hind Vadodara"/>
                <a:ea typeface="Hind Vadodara"/>
                <a:cs typeface="Hind Vadodara"/>
                <a:sym typeface="Hind Vadodara"/>
              </a:defRPr>
            </a:lvl9pPr>
          </a:lstStyle>
          <a:p>
            <a:pPr marL="186262" marR="0" lvl="0" indent="0" algn="l" defTabSz="1219170" rtl="0" eaLnBrk="1" fontAlgn="auto" latinLnBrk="0" hangingPunct="1">
              <a:lnSpc>
                <a:spcPct val="100000"/>
              </a:lnSpc>
              <a:spcBef>
                <a:spcPts val="0"/>
              </a:spcBef>
              <a:spcAft>
                <a:spcPts val="0"/>
              </a:spcAft>
              <a:buClr>
                <a:srgbClr val="00A791"/>
              </a:buClr>
              <a:buSzPts val="1200"/>
              <a:buFont typeface="Hind Vadodara"/>
              <a:buNone/>
              <a:tabLst/>
              <a:defRPr/>
            </a:pPr>
            <a:r>
              <a:rPr kumimoji="0" lang="en-US" sz="4000" b="1" i="0" u="none" strike="noStrike" kern="0" cap="none" spc="0" normalizeH="0" baseline="0" noProof="0" dirty="0">
                <a:ln>
                  <a:noFill/>
                </a:ln>
                <a:solidFill>
                  <a:schemeClr val="bg1"/>
                </a:solidFill>
                <a:effectLst/>
                <a:uLnTx/>
                <a:uFillTx/>
                <a:latin typeface="Calibri" panose="020F0502020204030204"/>
                <a:cs typeface="Hind Vadodara"/>
                <a:sym typeface="Hind Vadodara"/>
              </a:rPr>
              <a:t>Ideas for Sharing Data</a:t>
            </a:r>
          </a:p>
        </p:txBody>
      </p:sp>
      <p:sp>
        <p:nvSpPr>
          <p:cNvPr id="5" name="Rectangle 4">
            <a:extLst>
              <a:ext uri="{FF2B5EF4-FFF2-40B4-BE49-F238E27FC236}">
                <a16:creationId xmlns:a16="http://schemas.microsoft.com/office/drawing/2014/main" id="{D2A67FB2-BB45-4549-90E4-D2B3E7C513E6}"/>
              </a:ext>
            </a:extLst>
          </p:cNvPr>
          <p:cNvSpPr/>
          <p:nvPr/>
        </p:nvSpPr>
        <p:spPr>
          <a:xfrm>
            <a:off x="428221" y="1402845"/>
            <a:ext cx="7026464" cy="2431435"/>
          </a:xfrm>
          <a:prstGeom prst="rect">
            <a:avLst/>
          </a:prstGeom>
        </p:spPr>
        <p:txBody>
          <a:bodyPr wrap="square" numCol="1">
            <a:spAutoFit/>
          </a:bodyPr>
          <a:lstStyle/>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3. Create a </a:t>
            </a:r>
            <a:r>
              <a:rPr kumimoji="0" lang="en-US" sz="2800" b="1" i="0" u="none" strike="noStrike" kern="0" cap="none" spc="0" normalizeH="0" baseline="0" noProof="0" dirty="0">
                <a:ln>
                  <a:noFill/>
                </a:ln>
                <a:solidFill>
                  <a:schemeClr val="bg1"/>
                </a:solidFill>
                <a:effectLst/>
                <a:uLnTx/>
                <a:uFillTx/>
                <a:latin typeface="Calibri" panose="020F0502020204030204"/>
                <a:ea typeface="+mn-ea"/>
                <a:cs typeface="Arial"/>
                <a:sym typeface="Arial"/>
              </a:rPr>
              <a:t>data wall </a:t>
            </a: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focusing on data related to school-wide goals:</a:t>
            </a: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Display data related to school-wide goals so everyone walking through can see the progress</a:t>
            </a:r>
          </a:p>
          <a:p>
            <a:pPr marL="0" marR="0" lvl="1"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p:txBody>
      </p:sp>
      <p:pic>
        <p:nvPicPr>
          <p:cNvPr id="6" name="Content Placeholder 3">
            <a:extLst>
              <a:ext uri="{FF2B5EF4-FFF2-40B4-BE49-F238E27FC236}">
                <a16:creationId xmlns:a16="http://schemas.microsoft.com/office/drawing/2014/main" id="{04D35F09-4CF1-2B43-A726-A9F58DE6E5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220" y="3822228"/>
            <a:ext cx="4291128" cy="2905617"/>
          </a:xfrm>
          <a:prstGeom prst="rect">
            <a:avLst/>
          </a:prstGeom>
          <a:noFill/>
          <a:ln>
            <a:noFill/>
          </a:ln>
          <a:effectLst>
            <a:softEdge rad="82053"/>
          </a:effectLst>
        </p:spPr>
      </p:pic>
      <p:pic>
        <p:nvPicPr>
          <p:cNvPr id="7" name="Picture 6">
            <a:extLst>
              <a:ext uri="{FF2B5EF4-FFF2-40B4-BE49-F238E27FC236}">
                <a16:creationId xmlns:a16="http://schemas.microsoft.com/office/drawing/2014/main" id="{61A13BCE-D625-CE44-A617-4857F89994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8241793" y="1176876"/>
            <a:ext cx="3416894" cy="2669080"/>
          </a:xfrm>
          <a:prstGeom prst="rect">
            <a:avLst/>
          </a:prstGeom>
          <a:effectLst>
            <a:softEdge rad="81805"/>
          </a:effectLst>
        </p:spPr>
      </p:pic>
      <p:sp>
        <p:nvSpPr>
          <p:cNvPr id="10" name="Rectangle 9">
            <a:extLst>
              <a:ext uri="{FF2B5EF4-FFF2-40B4-BE49-F238E27FC236}">
                <a16:creationId xmlns:a16="http://schemas.microsoft.com/office/drawing/2014/main" id="{34BED95F-0EE2-104A-9442-75CE1AA5EF33}"/>
              </a:ext>
            </a:extLst>
          </p:cNvPr>
          <p:cNvSpPr/>
          <p:nvPr/>
        </p:nvSpPr>
        <p:spPr>
          <a:xfrm>
            <a:off x="5700989" y="4442686"/>
            <a:ext cx="5645784" cy="2062103"/>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8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4. Share data at </a:t>
            </a:r>
            <a:r>
              <a:rPr kumimoji="0" lang="en-US" sz="2800" b="1" i="0" u="none" strike="noStrike" kern="0" cap="none" spc="0" normalizeH="0" baseline="0" noProof="0" dirty="0">
                <a:ln>
                  <a:noFill/>
                </a:ln>
                <a:solidFill>
                  <a:schemeClr val="bg1"/>
                </a:solidFill>
                <a:effectLst/>
                <a:uLnTx/>
                <a:uFillTx/>
                <a:latin typeface="Calibri" panose="020F0502020204030204"/>
                <a:ea typeface="+mn-ea"/>
                <a:cs typeface="Arial"/>
                <a:sym typeface="Arial"/>
              </a:rPr>
              <a:t>monthly staff/PTO/student council meetings</a:t>
            </a:r>
          </a:p>
          <a:p>
            <a:pPr marL="0" marR="0" lvl="1" indent="0" algn="l" defTabSz="1219170" rtl="0" eaLnBrk="1" fontAlgn="auto" latinLnBrk="0" hangingPunct="1">
              <a:lnSpc>
                <a:spcPct val="100000"/>
              </a:lnSpc>
              <a:spcBef>
                <a:spcPts val="0"/>
              </a:spcBef>
              <a:spcAft>
                <a:spcPts val="0"/>
              </a:spcAft>
              <a:buClr>
                <a:srgbClr val="FFFFFF"/>
              </a:buClr>
              <a:buSzTx/>
              <a:buFontTx/>
              <a:buNone/>
              <a:tabLst/>
              <a:defRPr/>
            </a:pPr>
            <a:endPar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endParaRPr>
          </a:p>
          <a:p>
            <a:pPr marL="0" marR="0" lvl="1" indent="0" algn="l" defTabSz="121917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Arial"/>
                <a:sym typeface="Arial"/>
              </a:rPr>
              <a:t>Invite members to actively participate in generating solutions</a:t>
            </a:r>
          </a:p>
        </p:txBody>
      </p:sp>
      <p:pic>
        <p:nvPicPr>
          <p:cNvPr id="8" name="Picture 7">
            <a:extLst>
              <a:ext uri="{FF2B5EF4-FFF2-40B4-BE49-F238E27FC236}">
                <a16:creationId xmlns:a16="http://schemas.microsoft.com/office/drawing/2014/main" id="{047359B6-6273-3148-99C6-CF586C68CA3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17470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2C34B42-4C07-4230-B29A-693F9A15D748}"/>
              </a:ext>
            </a:extLst>
          </p:cNvPr>
          <p:cNvSpPr>
            <a:spLocks noGrp="1"/>
          </p:cNvSpPr>
          <p:nvPr>
            <p:ph type="title"/>
          </p:nvPr>
        </p:nvSpPr>
        <p:spPr>
          <a:xfrm>
            <a:off x="301905" y="327978"/>
            <a:ext cx="9378000" cy="845600"/>
          </a:xfrm>
          <a:noFill/>
        </p:spPr>
        <p:txBody>
          <a:bodyPr/>
          <a:lstStyle/>
          <a:p>
            <a:r>
              <a:rPr lang="en-US" sz="3600" dirty="0"/>
              <a:t>Developing Data Routines</a:t>
            </a:r>
            <a:endParaRPr lang="en-US" sz="3600" i="1" dirty="0"/>
          </a:p>
        </p:txBody>
      </p:sp>
      <p:graphicFrame>
        <p:nvGraphicFramePr>
          <p:cNvPr id="3" name="Table 2">
            <a:extLst>
              <a:ext uri="{FF2B5EF4-FFF2-40B4-BE49-F238E27FC236}">
                <a16:creationId xmlns:a16="http://schemas.microsoft.com/office/drawing/2014/main" id="{F1DD4BED-4B6B-9244-83D1-8DEED5F2B2E1}"/>
              </a:ext>
            </a:extLst>
          </p:cNvPr>
          <p:cNvGraphicFramePr>
            <a:graphicFrameLocks noGrp="1"/>
          </p:cNvGraphicFramePr>
          <p:nvPr/>
        </p:nvGraphicFramePr>
        <p:xfrm>
          <a:off x="301905" y="1640513"/>
          <a:ext cx="11720762" cy="4116270"/>
        </p:xfrm>
        <a:graphic>
          <a:graphicData uri="http://schemas.openxmlformats.org/drawingml/2006/table">
            <a:tbl>
              <a:tblPr firstRow="1" firstCol="1" lastRow="1" lastCol="1" bandRow="1" bandCol="1"/>
              <a:tblGrid>
                <a:gridCol w="1493027">
                  <a:extLst>
                    <a:ext uri="{9D8B030D-6E8A-4147-A177-3AD203B41FA5}">
                      <a16:colId xmlns:a16="http://schemas.microsoft.com/office/drawing/2014/main" val="3957611466"/>
                    </a:ext>
                  </a:extLst>
                </a:gridCol>
                <a:gridCol w="2357080">
                  <a:extLst>
                    <a:ext uri="{9D8B030D-6E8A-4147-A177-3AD203B41FA5}">
                      <a16:colId xmlns:a16="http://schemas.microsoft.com/office/drawing/2014/main" val="1798173556"/>
                    </a:ext>
                  </a:extLst>
                </a:gridCol>
                <a:gridCol w="2982378">
                  <a:extLst>
                    <a:ext uri="{9D8B030D-6E8A-4147-A177-3AD203B41FA5}">
                      <a16:colId xmlns:a16="http://schemas.microsoft.com/office/drawing/2014/main" val="1011222601"/>
                    </a:ext>
                  </a:extLst>
                </a:gridCol>
                <a:gridCol w="2664729">
                  <a:extLst>
                    <a:ext uri="{9D8B030D-6E8A-4147-A177-3AD203B41FA5}">
                      <a16:colId xmlns:a16="http://schemas.microsoft.com/office/drawing/2014/main" val="324554808"/>
                    </a:ext>
                  </a:extLst>
                </a:gridCol>
                <a:gridCol w="2223548">
                  <a:extLst>
                    <a:ext uri="{9D8B030D-6E8A-4147-A177-3AD203B41FA5}">
                      <a16:colId xmlns:a16="http://schemas.microsoft.com/office/drawing/2014/main" val="1987873595"/>
                    </a:ext>
                  </a:extLst>
                </a:gridCol>
              </a:tblGrid>
              <a:tr h="1035412">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Source</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Date(s) for administration</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 brings data to team meeting</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Meeting date to review data</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Plan to share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extLst>
                  <a:ext uri="{0D108BD9-81ED-4DB2-BD59-A6C34878D82A}">
                    <a16:rowId xmlns:a16="http://schemas.microsoft.com/office/drawing/2014/main" val="3342166291"/>
                  </a:ext>
                </a:extLst>
              </a:tr>
              <a:tr h="738364">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TFI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403312"/>
                  </a:ext>
                </a:extLst>
              </a:tr>
              <a:tr h="671240">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Behavior  (ODR)</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9231631"/>
                  </a:ext>
                </a:extLst>
              </a:tr>
              <a:tr h="805487">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School Climate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8655336"/>
                  </a:ext>
                </a:extLst>
              </a:tr>
              <a:tr h="805487">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Other Outcome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443145"/>
                  </a:ext>
                </a:extLst>
              </a:tr>
            </a:tbl>
          </a:graphicData>
        </a:graphic>
      </p:graphicFrame>
      <p:sp>
        <p:nvSpPr>
          <p:cNvPr id="4" name="Rounded Rectangle 3">
            <a:extLst>
              <a:ext uri="{FF2B5EF4-FFF2-40B4-BE49-F238E27FC236}">
                <a16:creationId xmlns:a16="http://schemas.microsoft.com/office/drawing/2014/main" id="{8EC19712-82DD-DFE9-7DE7-226534D15C69}"/>
              </a:ext>
            </a:extLst>
          </p:cNvPr>
          <p:cNvSpPr/>
          <p:nvPr/>
        </p:nvSpPr>
        <p:spPr>
          <a:xfrm>
            <a:off x="301905" y="5892800"/>
            <a:ext cx="11720762" cy="8297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F41"/>
                </a:solidFill>
                <a:effectLst/>
                <a:uLnTx/>
                <a:uFillTx/>
                <a:latin typeface="Calibri" panose="020F0502020204030204"/>
                <a:ea typeface="+mn-ea"/>
                <a:cs typeface="+mn-cs"/>
              </a:rPr>
              <a:t>Establishing consistent, efficient data routines will enhance your team’s ability to effectively use data for decision-making!</a:t>
            </a:r>
          </a:p>
        </p:txBody>
      </p:sp>
    </p:spTree>
    <p:extLst>
      <p:ext uri="{BB962C8B-B14F-4D97-AF65-F5344CB8AC3E}">
        <p14:creationId xmlns:p14="http://schemas.microsoft.com/office/powerpoint/2010/main" val="477291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92" y="2736660"/>
            <a:ext cx="2910114" cy="2554545"/>
          </a:xfrm>
          <a:prstGeom prst="rect">
            <a:avLst/>
          </a:prstGeom>
          <a:noFill/>
        </p:spPr>
        <p:txBody>
          <a:bodyPr wrap="square" rtlCol="0">
            <a:spAutoFit/>
          </a:bodyPr>
          <a:lstStyle/>
          <a:p>
            <a:r>
              <a:rPr lang="en-US" sz="3200" dirty="0">
                <a:solidFill>
                  <a:schemeClr val="bg1"/>
                </a:solidFill>
                <a:latin typeface="Poppins" panose="020B0604020202020204" charset="0"/>
                <a:cs typeface="Poppins" panose="020B0604020202020204" charset="0"/>
              </a:rPr>
              <a:t>A written plan will support the sustainability of PBIS.</a:t>
            </a:r>
          </a:p>
        </p:txBody>
      </p:sp>
      <p:graphicFrame>
        <p:nvGraphicFramePr>
          <p:cNvPr id="6" name="Table 5">
            <a:extLst>
              <a:ext uri="{FF2B5EF4-FFF2-40B4-BE49-F238E27FC236}">
                <a16:creationId xmlns:a16="http://schemas.microsoft.com/office/drawing/2014/main" id="{CB20B99C-FC0A-4569-A52C-9FF1B0142509}"/>
              </a:ext>
            </a:extLst>
          </p:cNvPr>
          <p:cNvGraphicFramePr>
            <a:graphicFrameLocks noGrp="1"/>
          </p:cNvGraphicFramePr>
          <p:nvPr/>
        </p:nvGraphicFramePr>
        <p:xfrm>
          <a:off x="3956599" y="1492092"/>
          <a:ext cx="7924800" cy="4979340"/>
        </p:xfrm>
        <a:graphic>
          <a:graphicData uri="http://schemas.openxmlformats.org/drawingml/2006/table">
            <a:tbl>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tblGrid>
              <a:tr h="203115">
                <a:tc gridSpan="3">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DISTRICTS/SCHOOLS IN TRAINING</a:t>
                      </a:r>
                      <a:endParaRPr kumimoji="0" lang="en-US" sz="900" b="1"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gridSpan="5">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SCHEDULE</a:t>
                      </a:r>
                      <a:endParaRPr kumimoji="0" lang="en-US" sz="900" b="1"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816">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Purpose</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Measure</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row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Function</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gridSpan="2">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Year 1 Training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gridSpan="3">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chemeClr val="accent1">
                              <a:lumMod val="25000"/>
                            </a:schemeClr>
                          </a:solidFill>
                          <a:effectLst/>
                          <a:latin typeface="Arial"/>
                          <a:ea typeface="ＭＳ Ｐゴシック"/>
                          <a:cs typeface="Arial"/>
                        </a:rPr>
                        <a:t>Year 2 Training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535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Winter</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Spring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Fall</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Winter</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1" u="none" strike="noStrike" cap="none" normalizeH="0" baseline="0" dirty="0">
                          <a:ln>
                            <a:noFill/>
                          </a:ln>
                          <a:solidFill>
                            <a:schemeClr val="accent1">
                              <a:lumMod val="25000"/>
                            </a:schemeClr>
                          </a:solidFill>
                          <a:effectLst/>
                          <a:latin typeface="Arial"/>
                          <a:ea typeface="ＭＳ Ｐゴシック"/>
                          <a:cs typeface="Arial"/>
                        </a:rPr>
                        <a:t>Spring</a:t>
                      </a:r>
                    </a:p>
                  </a:txBody>
                  <a:tcPr marL="53043" marR="53043"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2"/>
                  </a:ext>
                </a:extLst>
              </a:tr>
              <a:tr h="572589">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Capacity Building—District Level</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District Systems Fidelity Inventory (DSFI)</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Completed by district leadership team (with the support of a trained facilitator) to assess district capacity and to guide Action Planning.</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557067">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Fidelity of Implementation—Building Level</a:t>
                      </a:r>
                      <a:r>
                        <a:rPr lang="en-US" sz="800" b="1"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1"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PBIS Tiered Fidelity Inventory (TFI)</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Leadership team self-evaluation (with support of external coach) to assess the critical features of PBIS across Tiers I, II, and III.</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26429">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Progress Monitoring—Building Level</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Self-Assessment Survey (SAS)</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Used by school staff for initial and annual assessment of effective behavior support systems in their school and to guide Action Planning.</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62633">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Progress Monitoring—Team Level</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Team Implementation Checklist (TIC)</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A self-assessment tool that serves as a multi-level guide for creating School-Wide PBIS Action Plans and evaluating the status of implementation activities.</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443864">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School Climate</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rtl="0" eaLnBrk="1" fontAlgn="base" latinLnBrk="0" hangingPunct="1">
                        <a:lnSpc>
                          <a:spcPct val="115000"/>
                        </a:lnSpc>
                        <a:spcBef>
                          <a:spcPct val="0"/>
                        </a:spcBef>
                        <a:spcAft>
                          <a:spcPct val="0"/>
                        </a:spcAft>
                        <a:buClrTx/>
                        <a:buSzTx/>
                        <a:buFontTx/>
                        <a:buNone/>
                      </a:pPr>
                      <a:r>
                        <a:rPr lang="en-US" sz="800" b="0" i="0" u="none" strike="noStrike" cap="none" normalizeH="0" baseline="0" dirty="0">
                          <a:ln>
                            <a:noFill/>
                          </a:ln>
                          <a:solidFill>
                            <a:schemeClr val="accent1">
                              <a:lumMod val="25000"/>
                            </a:schemeClr>
                          </a:solidFill>
                          <a:effectLst/>
                          <a:latin typeface="Arial"/>
                          <a:ea typeface="ＭＳ Ｐゴシック"/>
                          <a:cs typeface="Arial"/>
                        </a:rPr>
                        <a:t>PBIS School Climate Survey (Extended &amp; Brief)</a:t>
                      </a: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X</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617475">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chemeClr val="accent1">
                              <a:lumMod val="25000"/>
                            </a:schemeClr>
                          </a:solidFill>
                          <a:effectLst/>
                          <a:latin typeface="Arial"/>
                          <a:ea typeface="ＭＳ Ｐゴシック"/>
                          <a:cs typeface="Arial"/>
                        </a:rPr>
                        <a:t> Student Outcomes</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 School-wide Information System (SWIS)</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l" rtl="0" eaLnBrk="1" fontAlgn="base" latinLnBrk="0" hangingPunct="1">
                        <a:lnSpc>
                          <a:spcPct val="100000"/>
                        </a:lnSpc>
                        <a:spcBef>
                          <a:spcPct val="0"/>
                        </a:spcBef>
                        <a:spcAft>
                          <a:spcPct val="0"/>
                        </a:spcAft>
                        <a:buClrTx/>
                        <a:buSzTx/>
                        <a:buFontTx/>
                        <a:buNone/>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Office discipline referrals (ODR) provide data for monthly team reviews and decision-making by teachers, administrators, and other staff to guide prevention efforts and Action Planning.</a:t>
                      </a:r>
                      <a:r>
                        <a:rPr lang="en-US" sz="800" b="0" i="0" u="none" strike="noStrike" cap="none" normalizeH="0" baseline="0" dirty="0">
                          <a:ln>
                            <a:noFill/>
                          </a:ln>
                          <a:solidFill>
                            <a:schemeClr val="accent1">
                              <a:lumMod val="25000"/>
                            </a:schemeClr>
                          </a:solidFill>
                          <a:effectLst/>
                          <a:latin typeface="Arial"/>
                          <a:ea typeface="ＭＳ Ｐゴシック"/>
                          <a:cs typeface="Arial"/>
                        </a:rPr>
                        <a:t> </a:t>
                      </a:r>
                      <a:endParaRPr kumimoji="0" lang="en-US" sz="800" b="0" i="0" u="none" strike="noStrike" cap="none" normalizeH="0" baseline="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Weekly</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Weekly</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a:ln>
                          <a:noFill/>
                        </a:ln>
                        <a:solidFill>
                          <a:schemeClr val="accent1">
                            <a:lumMod val="25000"/>
                          </a:schemeClr>
                        </a:solidFill>
                        <a:effectLst/>
                        <a:latin typeface="Arial"/>
                        <a:ea typeface="ＭＳ Ｐゴシック"/>
                        <a:cs typeface="Arial"/>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a:ea typeface="ＭＳ Ｐゴシック"/>
                          <a:cs typeface="Arial"/>
                        </a:rPr>
                        <a:t>Weekly</a:t>
                      </a: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marL="0" algn="l" defTabSz="457200" rtl="0" eaLnBrk="1" latinLnBrk="0" hangingPunct="1">
                        <a:defRPr sz="1800" kern="1200">
                          <a:solidFill>
                            <a:schemeClr val="tx1"/>
                          </a:solidFill>
                          <a:latin typeface="Franklin Gothic Book"/>
                        </a:defRPr>
                      </a:lvl1pPr>
                      <a:lvl2pPr marL="457200" algn="l" defTabSz="457200" rtl="0" eaLnBrk="1" latinLnBrk="0" hangingPunct="1">
                        <a:defRPr sz="1800" kern="1200">
                          <a:solidFill>
                            <a:schemeClr val="tx1"/>
                          </a:solidFill>
                          <a:latin typeface="Franklin Gothic Book"/>
                        </a:defRPr>
                      </a:lvl2pPr>
                      <a:lvl3pPr marL="914400" algn="l" defTabSz="457200" rtl="0" eaLnBrk="1" latinLnBrk="0" hangingPunct="1">
                        <a:defRPr sz="1800" kern="1200">
                          <a:solidFill>
                            <a:schemeClr val="tx1"/>
                          </a:solidFill>
                          <a:latin typeface="Franklin Gothic Book"/>
                        </a:defRPr>
                      </a:lvl3pPr>
                      <a:lvl4pPr marL="1371600" algn="l" defTabSz="457200" rtl="0" eaLnBrk="1" latinLnBrk="0" hangingPunct="1">
                        <a:defRPr sz="1800" kern="1200">
                          <a:solidFill>
                            <a:schemeClr val="tx1"/>
                          </a:solidFill>
                          <a:latin typeface="Franklin Gothic Book"/>
                        </a:defRPr>
                      </a:lvl4pPr>
                      <a:lvl5pPr marL="1828800" algn="l" defTabSz="457200" rtl="0" eaLnBrk="1" latinLnBrk="0" hangingPunct="1">
                        <a:defRPr sz="1800" kern="1200">
                          <a:solidFill>
                            <a:schemeClr val="tx1"/>
                          </a:solidFill>
                          <a:latin typeface="Franklin Gothic Book"/>
                        </a:defRPr>
                      </a:lvl5pPr>
                      <a:lvl6pPr marL="2286000" algn="l" defTabSz="457200" rtl="0" eaLnBrk="1" latinLnBrk="0" hangingPunct="1">
                        <a:defRPr sz="1800" kern="1200">
                          <a:solidFill>
                            <a:schemeClr val="tx1"/>
                          </a:solidFill>
                          <a:latin typeface="Franklin Gothic Book"/>
                        </a:defRPr>
                      </a:lvl6pPr>
                      <a:lvl7pPr marL="2743200" algn="l" defTabSz="457200" rtl="0" eaLnBrk="1" latinLnBrk="0" hangingPunct="1">
                        <a:defRPr sz="1800" kern="1200">
                          <a:solidFill>
                            <a:schemeClr val="tx1"/>
                          </a:solidFill>
                          <a:latin typeface="Franklin Gothic Book"/>
                        </a:defRPr>
                      </a:lvl7pPr>
                      <a:lvl8pPr marL="3200400" algn="l" defTabSz="457200" rtl="0" eaLnBrk="1" latinLnBrk="0" hangingPunct="1">
                        <a:defRPr sz="1800" kern="1200">
                          <a:solidFill>
                            <a:schemeClr val="tx1"/>
                          </a:solidFill>
                          <a:latin typeface="Franklin Gothic Book"/>
                        </a:defRPr>
                      </a:lvl8pPr>
                      <a:lvl9pPr marL="3657600" algn="l" defTabSz="457200" rtl="0" eaLnBrk="1" latinLnBrk="0" hangingPunct="1">
                        <a:defRPr sz="1800" kern="1200">
                          <a:solidFill>
                            <a:schemeClr val="tx1"/>
                          </a:solidFill>
                          <a:latin typeface="Franklin Gothic Book"/>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chemeClr val="accent1">
                              <a:lumMod val="25000"/>
                            </a:schemeClr>
                          </a:solidFill>
                          <a:effectLst/>
                          <a:latin typeface="Arial" panose="020B0604020202020204" pitchFamily="34" charset="0"/>
                          <a:ea typeface="ＭＳ Ｐゴシック" pitchFamily="-108" charset="-128"/>
                          <a:cs typeface="Arial" panose="020B0604020202020204" pitchFamily="34" charset="0"/>
                        </a:rPr>
                        <a:t>Weekly</a:t>
                      </a:r>
                      <a:endParaRPr kumimoji="0" lang="en-US" sz="800" b="0" i="0" u="none" strike="noStrike" cap="none" normalizeH="0" baseline="0" dirty="0">
                        <a:ln>
                          <a:noFill/>
                        </a:ln>
                        <a:solidFill>
                          <a:schemeClr val="accent1">
                            <a:lumMod val="25000"/>
                          </a:schemeClr>
                        </a:solidFill>
                        <a:effectLst/>
                        <a:latin typeface="Arial" panose="020B0604020202020204" pitchFamily="34" charset="0"/>
                        <a:ea typeface="Calibri" charset="0"/>
                        <a:cs typeface="Arial" panose="020B0604020202020204" pitchFamily="34" charset="0"/>
                      </a:endParaRPr>
                    </a:p>
                  </a:txBody>
                  <a:tcPr marL="53043" marR="53043"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F3BCD78F-1859-41AA-9244-BE0ACE9C3930}"/>
              </a:ext>
            </a:extLst>
          </p:cNvPr>
          <p:cNvSpPr>
            <a:spLocks noGrp="1"/>
          </p:cNvSpPr>
          <p:nvPr>
            <p:ph type="title"/>
          </p:nvPr>
        </p:nvSpPr>
        <p:spPr>
          <a:xfrm>
            <a:off x="370436" y="386568"/>
            <a:ext cx="9378000" cy="845600"/>
          </a:xfrm>
        </p:spPr>
        <p:txBody>
          <a:bodyPr/>
          <a:lstStyle/>
          <a:p>
            <a:r>
              <a:rPr lang="en-US" dirty="0"/>
              <a:t>Do you have an EVALUATION PLAN?</a:t>
            </a:r>
          </a:p>
        </p:txBody>
      </p:sp>
      <p:sp>
        <p:nvSpPr>
          <p:cNvPr id="3" name="Rounded Rectangular Callout 2">
            <a:extLst>
              <a:ext uri="{FF2B5EF4-FFF2-40B4-BE49-F238E27FC236}">
                <a16:creationId xmlns:a16="http://schemas.microsoft.com/office/drawing/2014/main" id="{EA241224-02AF-7A4A-ADFE-1CCA9FA1FCED}"/>
              </a:ext>
            </a:extLst>
          </p:cNvPr>
          <p:cNvSpPr/>
          <p:nvPr/>
        </p:nvSpPr>
        <p:spPr>
          <a:xfrm>
            <a:off x="174441" y="1492092"/>
            <a:ext cx="3563816" cy="463061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At a minimum, it is strongly recommended that teams include the following in an evaluation plan:</a:t>
            </a:r>
          </a:p>
          <a:p>
            <a:pPr algn="ctr"/>
            <a:endParaRPr lang="en-US" sz="2000" dirty="0"/>
          </a:p>
          <a:p>
            <a:pPr marL="285750" indent="-285750" algn="ctr">
              <a:buFont typeface="Arial" panose="020B0604020202020204" pitchFamily="34" charset="0"/>
              <a:buChar char="•"/>
            </a:pPr>
            <a:r>
              <a:rPr lang="en-US" sz="2000" dirty="0"/>
              <a:t>School-wide </a:t>
            </a:r>
            <a:r>
              <a:rPr lang="en-US" sz="2000" b="1" dirty="0"/>
              <a:t>student outcomes </a:t>
            </a:r>
            <a:r>
              <a:rPr lang="en-US" sz="2000" dirty="0"/>
              <a:t>(weekly)</a:t>
            </a:r>
          </a:p>
          <a:p>
            <a:pPr algn="ctr"/>
            <a:endParaRPr lang="en-US" sz="2000" dirty="0"/>
          </a:p>
          <a:p>
            <a:pPr marL="285750" indent="-285750" algn="ctr">
              <a:buFont typeface="Arial" panose="020B0604020202020204" pitchFamily="34" charset="0"/>
              <a:buChar char="•"/>
            </a:pPr>
            <a:r>
              <a:rPr lang="en-US" sz="2000" b="1" dirty="0"/>
              <a:t>Student and staff perceptions </a:t>
            </a:r>
            <a:r>
              <a:rPr lang="en-US" sz="2000" dirty="0"/>
              <a:t>(annually)</a:t>
            </a:r>
          </a:p>
          <a:p>
            <a:pPr algn="ctr"/>
            <a:endParaRPr lang="en-US" sz="2000" dirty="0"/>
          </a:p>
          <a:p>
            <a:pPr marL="285750" indent="-285750" algn="ctr">
              <a:buFont typeface="Arial" panose="020B0604020202020204" pitchFamily="34" charset="0"/>
              <a:buChar char="•"/>
            </a:pPr>
            <a:r>
              <a:rPr lang="en-US" sz="2000" b="1" dirty="0"/>
              <a:t>Fidelity</a:t>
            </a:r>
            <a:r>
              <a:rPr lang="en-US" sz="2000" dirty="0"/>
              <a:t> (annually with the TFI)</a:t>
            </a:r>
          </a:p>
        </p:txBody>
      </p:sp>
    </p:spTree>
    <p:extLst>
      <p:ext uri="{BB962C8B-B14F-4D97-AF65-F5344CB8AC3E}">
        <p14:creationId xmlns:p14="http://schemas.microsoft.com/office/powerpoint/2010/main" val="2641203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4D57C-2DC8-3257-58B2-147A03EA1AF6}"/>
              </a:ext>
            </a:extLst>
          </p:cNvPr>
          <p:cNvSpPr>
            <a:spLocks noGrp="1"/>
          </p:cNvSpPr>
          <p:nvPr>
            <p:ph type="title"/>
          </p:nvPr>
        </p:nvSpPr>
        <p:spPr>
          <a:xfrm>
            <a:off x="813349" y="467463"/>
            <a:ext cx="4026506" cy="845600"/>
          </a:xfrm>
        </p:spPr>
        <p:txBody>
          <a:bodyPr/>
          <a:lstStyle/>
          <a:p>
            <a:r>
              <a:rPr lang="en-US" dirty="0"/>
              <a:t>Use your planning Document</a:t>
            </a:r>
          </a:p>
        </p:txBody>
      </p:sp>
      <p:pic>
        <p:nvPicPr>
          <p:cNvPr id="4" name="Picture 3">
            <a:extLst>
              <a:ext uri="{FF2B5EF4-FFF2-40B4-BE49-F238E27FC236}">
                <a16:creationId xmlns:a16="http://schemas.microsoft.com/office/drawing/2014/main" id="{9D7D3C67-BFCC-7078-F58B-64D8E9E480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7616"/>
          <a:stretch/>
        </p:blipFill>
        <p:spPr>
          <a:xfrm>
            <a:off x="6779491" y="234804"/>
            <a:ext cx="4959927" cy="6388392"/>
          </a:xfrm>
          <a:prstGeom prst="rect">
            <a:avLst/>
          </a:prstGeom>
        </p:spPr>
      </p:pic>
      <p:sp>
        <p:nvSpPr>
          <p:cNvPr id="11" name="Rectangle 10">
            <a:extLst>
              <a:ext uri="{FF2B5EF4-FFF2-40B4-BE49-F238E27FC236}">
                <a16:creationId xmlns:a16="http://schemas.microsoft.com/office/drawing/2014/main" id="{CB1C156A-0F9A-4E4D-D6A3-37720404DF32}"/>
              </a:ext>
            </a:extLst>
          </p:cNvPr>
          <p:cNvSpPr/>
          <p:nvPr/>
        </p:nvSpPr>
        <p:spPr>
          <a:xfrm>
            <a:off x="7135093" y="436929"/>
            <a:ext cx="4243558" cy="3710198"/>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615C1121-C286-64A7-A93B-16AEF2A69017}"/>
              </a:ext>
            </a:extLst>
          </p:cNvPr>
          <p:cNvSpPr/>
          <p:nvPr/>
        </p:nvSpPr>
        <p:spPr>
          <a:xfrm>
            <a:off x="5283199" y="2920999"/>
            <a:ext cx="1902691" cy="1293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Goals</a:t>
            </a:r>
          </a:p>
        </p:txBody>
      </p:sp>
      <p:sp>
        <p:nvSpPr>
          <p:cNvPr id="7" name="Arrow: Right 6">
            <a:extLst>
              <a:ext uri="{FF2B5EF4-FFF2-40B4-BE49-F238E27FC236}">
                <a16:creationId xmlns:a16="http://schemas.microsoft.com/office/drawing/2014/main" id="{71EA87AA-3626-F394-6893-E3BAEEB36035}"/>
              </a:ext>
            </a:extLst>
          </p:cNvPr>
          <p:cNvSpPr/>
          <p:nvPr/>
        </p:nvSpPr>
        <p:spPr>
          <a:xfrm>
            <a:off x="5283199" y="1093463"/>
            <a:ext cx="1902691" cy="1293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Evaluation Plan</a:t>
            </a:r>
          </a:p>
        </p:txBody>
      </p:sp>
      <p:pic>
        <p:nvPicPr>
          <p:cNvPr id="9" name="Picture 8">
            <a:extLst>
              <a:ext uri="{FF2B5EF4-FFF2-40B4-BE49-F238E27FC236}">
                <a16:creationId xmlns:a16="http://schemas.microsoft.com/office/drawing/2014/main" id="{52AC49AE-1AAB-CB9E-E427-B6BA7C8FE2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2583" y="4261024"/>
            <a:ext cx="4959927" cy="2068787"/>
          </a:xfrm>
          <a:prstGeom prst="rect">
            <a:avLst/>
          </a:prstGeom>
        </p:spPr>
      </p:pic>
      <p:sp>
        <p:nvSpPr>
          <p:cNvPr id="10" name="Rectangle 9">
            <a:extLst>
              <a:ext uri="{FF2B5EF4-FFF2-40B4-BE49-F238E27FC236}">
                <a16:creationId xmlns:a16="http://schemas.microsoft.com/office/drawing/2014/main" id="{40400545-8CDB-2411-E41F-DBA7E1FB6675}"/>
              </a:ext>
            </a:extLst>
          </p:cNvPr>
          <p:cNvSpPr/>
          <p:nvPr/>
        </p:nvSpPr>
        <p:spPr>
          <a:xfrm>
            <a:off x="3925455" y="4304145"/>
            <a:ext cx="1357744" cy="1219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782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0E14-C173-4F2E-88B3-AD313E6B0D66}"/>
              </a:ext>
            </a:extLst>
          </p:cNvPr>
          <p:cNvSpPr>
            <a:spLocks noGrp="1"/>
          </p:cNvSpPr>
          <p:nvPr>
            <p:ph type="title"/>
          </p:nvPr>
        </p:nvSpPr>
        <p:spPr>
          <a:xfrm>
            <a:off x="609599" y="343477"/>
            <a:ext cx="10894423" cy="845600"/>
          </a:xfrm>
          <a:noFill/>
        </p:spPr>
        <p:txBody>
          <a:bodyPr/>
          <a:lstStyle/>
          <a:p>
            <a:r>
              <a:rPr lang="en-US" sz="3200" dirty="0"/>
              <a:t>Guidelines for Efficient Data </a:t>
            </a:r>
            <a:r>
              <a:rPr lang="en-US" sz="3200" i="1" dirty="0"/>
              <a:t>Collection </a:t>
            </a:r>
            <a:r>
              <a:rPr lang="en-US" sz="3200" dirty="0"/>
              <a:t>Routines</a:t>
            </a:r>
          </a:p>
        </p:txBody>
      </p:sp>
      <p:sp>
        <p:nvSpPr>
          <p:cNvPr id="3" name="Content Placeholder 2">
            <a:extLst>
              <a:ext uri="{FF2B5EF4-FFF2-40B4-BE49-F238E27FC236}">
                <a16:creationId xmlns:a16="http://schemas.microsoft.com/office/drawing/2014/main" id="{169DEF94-34AA-4C5E-906E-D6AF1A3DA8D7}"/>
              </a:ext>
            </a:extLst>
          </p:cNvPr>
          <p:cNvSpPr>
            <a:spLocks noGrp="1"/>
          </p:cNvSpPr>
          <p:nvPr>
            <p:ph idx="4294967295"/>
          </p:nvPr>
        </p:nvSpPr>
        <p:spPr>
          <a:xfrm>
            <a:off x="609600" y="1357233"/>
            <a:ext cx="10972800" cy="4878321"/>
          </a:xfrm>
        </p:spPr>
        <p:style>
          <a:lnRef idx="2">
            <a:schemeClr val="accent1"/>
          </a:lnRef>
          <a:fillRef idx="1">
            <a:schemeClr val="lt1"/>
          </a:fillRef>
          <a:effectRef idx="0">
            <a:schemeClr val="accent1"/>
          </a:effectRef>
          <a:fontRef idx="minor">
            <a:schemeClr val="dk1"/>
          </a:fontRef>
        </p:style>
        <p:txBody>
          <a:bodyPr/>
          <a:lstStyle/>
          <a:p>
            <a:pPr>
              <a:buClr>
                <a:schemeClr val="accent5">
                  <a:lumMod val="75000"/>
                </a:schemeClr>
              </a:buClr>
              <a:buSzPct val="75000"/>
            </a:pPr>
            <a:r>
              <a:rPr lang="en-US" sz="2800" dirty="0">
                <a:solidFill>
                  <a:schemeClr val="accent6">
                    <a:lumMod val="50000"/>
                  </a:schemeClr>
                </a:solidFill>
                <a:latin typeface="+mn-lt"/>
              </a:rPr>
              <a:t>What Data?</a:t>
            </a:r>
          </a:p>
          <a:p>
            <a:pPr lvl="1">
              <a:spcBef>
                <a:spcPts val="0"/>
              </a:spcBef>
              <a:buClr>
                <a:schemeClr val="accent5">
                  <a:lumMod val="75000"/>
                </a:schemeClr>
              </a:buClr>
              <a:buSzPct val="75000"/>
            </a:pPr>
            <a:r>
              <a:rPr lang="en-US" sz="2400" dirty="0">
                <a:solidFill>
                  <a:schemeClr val="accent6">
                    <a:lumMod val="50000"/>
                  </a:schemeClr>
                </a:solidFill>
                <a:latin typeface="+mn-lt"/>
              </a:rPr>
              <a:t>Limit to information that answers important student, classroom, and school questions</a:t>
            </a:r>
          </a:p>
          <a:p>
            <a:pPr>
              <a:buClr>
                <a:schemeClr val="accent5">
                  <a:lumMod val="75000"/>
                </a:schemeClr>
              </a:buClr>
              <a:buSzPct val="75000"/>
            </a:pPr>
            <a:r>
              <a:rPr lang="en-US" sz="2800" dirty="0">
                <a:solidFill>
                  <a:schemeClr val="accent6">
                    <a:lumMod val="50000"/>
                  </a:schemeClr>
                </a:solidFill>
                <a:latin typeface="+mn-lt"/>
              </a:rPr>
              <a:t>How should information be gathered?</a:t>
            </a:r>
          </a:p>
          <a:p>
            <a:pPr lvl="1">
              <a:spcBef>
                <a:spcPts val="0"/>
              </a:spcBef>
              <a:buClr>
                <a:schemeClr val="accent5">
                  <a:lumMod val="75000"/>
                </a:schemeClr>
              </a:buClr>
              <a:buSzPct val="75000"/>
            </a:pPr>
            <a:r>
              <a:rPr lang="en-US" sz="2400" dirty="0">
                <a:solidFill>
                  <a:schemeClr val="accent6">
                    <a:lumMod val="50000"/>
                  </a:schemeClr>
                </a:solidFill>
                <a:latin typeface="+mn-lt"/>
                <a:ea typeface="Britannic Bold" pitchFamily="-108" charset="0"/>
                <a:cs typeface="Britannic Bold" pitchFamily="-108" charset="0"/>
              </a:rPr>
              <a:t>Integrate data collection procedures into typical routines (e.g., ODRs, attendance, behavior incident reports)</a:t>
            </a:r>
            <a:endParaRPr lang="en-US" sz="2400" dirty="0">
              <a:solidFill>
                <a:schemeClr val="accent6">
                  <a:lumMod val="50000"/>
                </a:schemeClr>
              </a:solidFill>
              <a:latin typeface="+mn-lt"/>
              <a:ea typeface="Britannic Bold" pitchFamily="-108" charset="0"/>
            </a:endParaRPr>
          </a:p>
          <a:p>
            <a:pPr lvl="1">
              <a:spcBef>
                <a:spcPts val="0"/>
              </a:spcBef>
              <a:buClr>
                <a:schemeClr val="accent5">
                  <a:lumMod val="75000"/>
                </a:schemeClr>
              </a:buClr>
              <a:buSzPct val="75000"/>
            </a:pPr>
            <a:r>
              <a:rPr lang="en-US" sz="2400" dirty="0">
                <a:solidFill>
                  <a:schemeClr val="accent6">
                    <a:lumMod val="50000"/>
                  </a:schemeClr>
                </a:solidFill>
                <a:latin typeface="+mn-lt"/>
              </a:rPr>
              <a:t>Schedule data collection and staffing to ensure that data are current</a:t>
            </a:r>
          </a:p>
          <a:p>
            <a:pPr>
              <a:buClr>
                <a:schemeClr val="accent5">
                  <a:lumMod val="75000"/>
                </a:schemeClr>
              </a:buClr>
              <a:buSzPct val="75000"/>
            </a:pPr>
            <a:r>
              <a:rPr lang="en-US" sz="2800" dirty="0">
                <a:solidFill>
                  <a:schemeClr val="accent6">
                    <a:lumMod val="50000"/>
                  </a:schemeClr>
                </a:solidFill>
                <a:latin typeface="+mn-lt"/>
              </a:rPr>
              <a:t>When?</a:t>
            </a:r>
          </a:p>
          <a:p>
            <a:pPr lvl="1">
              <a:spcBef>
                <a:spcPts val="0"/>
              </a:spcBef>
              <a:buClr>
                <a:schemeClr val="accent5">
                  <a:lumMod val="75000"/>
                </a:schemeClr>
              </a:buClr>
              <a:buSzPct val="75000"/>
            </a:pPr>
            <a:r>
              <a:rPr lang="en-US" sz="2400" dirty="0">
                <a:solidFill>
                  <a:schemeClr val="accent6">
                    <a:lumMod val="50000"/>
                  </a:schemeClr>
                </a:solidFill>
                <a:latin typeface="+mn-lt"/>
              </a:rPr>
              <a:t>No more than 1% of time each day for managing data</a:t>
            </a:r>
          </a:p>
          <a:p>
            <a:pPr>
              <a:buClr>
                <a:schemeClr val="accent5">
                  <a:lumMod val="75000"/>
                </a:schemeClr>
              </a:buClr>
              <a:buSzPct val="75000"/>
            </a:pPr>
            <a:r>
              <a:rPr lang="en-US" sz="2800" dirty="0">
                <a:solidFill>
                  <a:schemeClr val="accent6">
                    <a:lumMod val="50000"/>
                  </a:schemeClr>
                </a:solidFill>
                <a:latin typeface="+mn-lt"/>
              </a:rPr>
              <a:t>By whom?</a:t>
            </a:r>
          </a:p>
          <a:p>
            <a:pPr lvl="1">
              <a:spcBef>
                <a:spcPts val="0"/>
              </a:spcBef>
              <a:buClr>
                <a:schemeClr val="accent5">
                  <a:lumMod val="75000"/>
                </a:schemeClr>
              </a:buClr>
              <a:buSzPct val="75000"/>
            </a:pPr>
            <a:r>
              <a:rPr lang="en-US" sz="2400" dirty="0">
                <a:solidFill>
                  <a:schemeClr val="accent6">
                    <a:lumMod val="50000"/>
                  </a:schemeClr>
                </a:solidFill>
                <a:latin typeface="+mn-lt"/>
              </a:rPr>
              <a:t>Ensure access to all necessary information (e.g., student records)</a:t>
            </a:r>
          </a:p>
          <a:p>
            <a:pPr lvl="1">
              <a:spcBef>
                <a:spcPts val="0"/>
              </a:spcBef>
              <a:buClr>
                <a:schemeClr val="accent5">
                  <a:lumMod val="75000"/>
                </a:schemeClr>
              </a:buClr>
              <a:buSzPct val="75000"/>
            </a:pPr>
            <a:r>
              <a:rPr lang="en-US" sz="2400" dirty="0">
                <a:solidFill>
                  <a:schemeClr val="accent6">
                    <a:lumMod val="50000"/>
                  </a:schemeClr>
                </a:solidFill>
                <a:latin typeface="+mn-lt"/>
              </a:rPr>
              <a:t>Data collection reports regularly checked for accuracy</a:t>
            </a:r>
          </a:p>
        </p:txBody>
      </p:sp>
      <p:pic>
        <p:nvPicPr>
          <p:cNvPr id="4" name="Picture 3">
            <a:extLst>
              <a:ext uri="{FF2B5EF4-FFF2-40B4-BE49-F238E27FC236}">
                <a16:creationId xmlns:a16="http://schemas.microsoft.com/office/drawing/2014/main" id="{4566A76B-C695-024A-B7D4-3A1DC9FDBF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59460" y="5750806"/>
            <a:ext cx="1045880" cy="969496"/>
          </a:xfrm>
          <a:prstGeom prst="ellipse">
            <a:avLst/>
          </a:prstGeom>
          <a:ln w="19050">
            <a:solidFill>
              <a:schemeClr val="accent2">
                <a:lumMod val="50000"/>
              </a:schemeClr>
            </a:solidFill>
          </a:ln>
        </p:spPr>
      </p:pic>
    </p:spTree>
    <p:extLst>
      <p:ext uri="{BB962C8B-B14F-4D97-AF65-F5344CB8AC3E}">
        <p14:creationId xmlns:p14="http://schemas.microsoft.com/office/powerpoint/2010/main" val="3415041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2C34B42-4C07-4230-B29A-693F9A15D748}"/>
              </a:ext>
            </a:extLst>
          </p:cNvPr>
          <p:cNvSpPr>
            <a:spLocks noGrp="1"/>
          </p:cNvSpPr>
          <p:nvPr>
            <p:ph type="title"/>
          </p:nvPr>
        </p:nvSpPr>
        <p:spPr>
          <a:xfrm>
            <a:off x="301905" y="327978"/>
            <a:ext cx="11065342" cy="845600"/>
          </a:xfrm>
          <a:noFill/>
        </p:spPr>
        <p:txBody>
          <a:bodyPr/>
          <a:lstStyle/>
          <a:p>
            <a:r>
              <a:rPr lang="en-US" dirty="0"/>
              <a:t>Guidelines for </a:t>
            </a:r>
            <a:r>
              <a:rPr lang="en-US" sz="3600" dirty="0"/>
              <a:t>Efficient Data </a:t>
            </a:r>
            <a:r>
              <a:rPr lang="en-US" sz="3600" i="1" dirty="0"/>
              <a:t>Review</a:t>
            </a:r>
            <a:r>
              <a:rPr lang="en-US" sz="3600" dirty="0"/>
              <a:t> Routines</a:t>
            </a:r>
            <a:endParaRPr lang="en-US" sz="3600" i="1" dirty="0"/>
          </a:p>
        </p:txBody>
      </p:sp>
      <p:sp>
        <p:nvSpPr>
          <p:cNvPr id="8" name="TextBox 7">
            <a:extLst>
              <a:ext uri="{FF2B5EF4-FFF2-40B4-BE49-F238E27FC236}">
                <a16:creationId xmlns:a16="http://schemas.microsoft.com/office/drawing/2014/main" id="{6C53A578-85BE-7045-93EE-E474C7AA8AA3}"/>
              </a:ext>
            </a:extLst>
          </p:cNvPr>
          <p:cNvSpPr txBox="1"/>
          <p:nvPr/>
        </p:nvSpPr>
        <p:spPr>
          <a:xfrm>
            <a:off x="1275948" y="1406053"/>
            <a:ext cx="9913827" cy="44627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endParaRPr kumimoji="0" lang="en-US" sz="2800" b="1" i="1" u="sng" strike="noStrike" kern="1200" cap="none" spc="0" normalizeH="0" baseline="0" noProof="0" dirty="0">
              <a:ln>
                <a:noFill/>
              </a:ln>
              <a:solidFill>
                <a:srgbClr val="0D0F41"/>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1" i="1" u="sng" strike="noStrike" kern="1200" cap="none" spc="0" normalizeH="0" baseline="0" noProof="0" dirty="0">
                <a:ln>
                  <a:noFill/>
                </a:ln>
                <a:solidFill>
                  <a:srgbClr val="0D0F41"/>
                </a:solidFill>
                <a:effectLst/>
                <a:uLnTx/>
                <a:uFillTx/>
                <a:latin typeface="Calibri" panose="020F0502020204030204"/>
                <a:ea typeface="+mn-ea"/>
                <a:cs typeface="+mn-cs"/>
              </a:rPr>
              <a:t>Protect team time to review data monthly</a:t>
            </a:r>
            <a:endPar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rPr>
              <a:t>Identify 2-3 staff members to:</a:t>
            </a:r>
          </a:p>
          <a:p>
            <a:pPr marL="914400" marR="0" lvl="1"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rPr>
              <a:t>manage data systems</a:t>
            </a:r>
          </a:p>
          <a:p>
            <a:pPr marL="914400" marR="0" lvl="1"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rPr>
              <a:t>provide efficient, timely, and graphic displays of data</a:t>
            </a:r>
          </a:p>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rPr>
              <a:t>Establish structures and routines for staff members to receive weekly/monthly data reports about status of SW discipline</a:t>
            </a:r>
          </a:p>
          <a:p>
            <a:pPr marL="457200" marR="0" lvl="0" indent="-457200" algn="l" defTabSz="914400" rtl="0" eaLnBrk="1" fontAlgn="auto" latinLnBrk="0" hangingPunct="1">
              <a:lnSpc>
                <a:spcPct val="100000"/>
              </a:lnSpc>
              <a:spcBef>
                <a:spcPts val="0"/>
              </a:spcBef>
              <a:spcAft>
                <a:spcPts val="1200"/>
              </a:spcAft>
              <a:buClr>
                <a:srgbClr val="00ACC2">
                  <a:lumMod val="75000"/>
                </a:srgbClr>
              </a:buClr>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D418652-17A8-C483-3477-F9E6B915A3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59460" y="5750806"/>
            <a:ext cx="1045880" cy="969496"/>
          </a:xfrm>
          <a:prstGeom prst="ellipse">
            <a:avLst/>
          </a:prstGeom>
          <a:ln w="19050">
            <a:solidFill>
              <a:schemeClr val="accent2">
                <a:lumMod val="50000"/>
              </a:schemeClr>
            </a:solidFill>
          </a:ln>
        </p:spPr>
      </p:pic>
    </p:spTree>
    <p:extLst>
      <p:ext uri="{BB962C8B-B14F-4D97-AF65-F5344CB8AC3E}">
        <p14:creationId xmlns:p14="http://schemas.microsoft.com/office/powerpoint/2010/main" val="3561268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a:noFill/>
        </p:spPr>
        <p:txBody>
          <a:bodyPr/>
          <a:lstStyle/>
          <a:p>
            <a:pPr eaLnBrk="1" hangingPunct="1"/>
            <a:r>
              <a:rPr lang="en-US" sz="4000" dirty="0">
                <a:solidFill>
                  <a:schemeClr val="bg1"/>
                </a:solidFill>
              </a:rPr>
              <a:t>ACTIVITY: Data Routines</a:t>
            </a:r>
            <a:endParaRPr lang="en-US" sz="4000" i="1" dirty="0">
              <a:solidFill>
                <a:schemeClr val="bg1"/>
              </a:solidFill>
            </a:endParaRPr>
          </a:p>
        </p:txBody>
      </p:sp>
      <p:sp>
        <p:nvSpPr>
          <p:cNvPr id="139268" name="Rectangle 3"/>
          <p:cNvSpPr>
            <a:spLocks noGrp="1" noChangeArrowheads="1"/>
          </p:cNvSpPr>
          <p:nvPr>
            <p:ph type="body" idx="4294967295"/>
          </p:nvPr>
        </p:nvSpPr>
        <p:spPr>
          <a:xfrm>
            <a:off x="0" y="1717675"/>
            <a:ext cx="6602413" cy="3840163"/>
          </a:xfrm>
          <a:solidFill>
            <a:srgbClr val="FFFFFF"/>
          </a:solidFill>
        </p:spPr>
        <p:txBody>
          <a:bodyPr/>
          <a:lstStyle/>
          <a:p>
            <a:pPr eaLnBrk="1" hangingPunct="1">
              <a:lnSpc>
                <a:spcPct val="90000"/>
              </a:lnSpc>
            </a:pPr>
            <a:endParaRPr lang="en-US" b="1" dirty="0">
              <a:solidFill>
                <a:schemeClr val="accent6">
                  <a:lumMod val="50000"/>
                </a:schemeClr>
              </a:solidFill>
              <a:latin typeface="+mn-lt"/>
              <a:ea typeface="ＭＳ Ｐゴシック" pitchFamily="-108" charset="-128"/>
              <a:cs typeface="ＭＳ Ｐゴシック" pitchFamily="-108" charset="-128"/>
            </a:endParaRPr>
          </a:p>
          <a:p>
            <a:pPr marL="0" indent="0">
              <a:buClr>
                <a:schemeClr val="accent5"/>
              </a:buClr>
              <a:buNone/>
            </a:pPr>
            <a:r>
              <a:rPr lang="en-US" sz="2000" dirty="0">
                <a:solidFill>
                  <a:schemeClr val="tx1"/>
                </a:solidFill>
                <a:latin typeface="+mn-lt"/>
                <a:cs typeface="Calibri" panose="020F0502020204030204" pitchFamily="34" charset="0"/>
              </a:rPr>
              <a:t>As a team,</a:t>
            </a:r>
          </a:p>
          <a:p>
            <a:pPr marL="342900" indent="-342900">
              <a:buClr>
                <a:schemeClr val="accent5"/>
              </a:buClr>
            </a:pPr>
            <a:r>
              <a:rPr lang="en-US" sz="2000" dirty="0">
                <a:solidFill>
                  <a:schemeClr val="tx1"/>
                </a:solidFill>
                <a:latin typeface="+mn-lt"/>
                <a:cs typeface="Calibri" panose="020F0502020204030204" pitchFamily="34" charset="0"/>
              </a:rPr>
              <a:t>Review your evaluation plan and identify what still needs to be completed this year.</a:t>
            </a:r>
          </a:p>
          <a:p>
            <a:pPr marL="342900" indent="-342900">
              <a:buClr>
                <a:schemeClr val="accent5"/>
              </a:buClr>
            </a:pPr>
            <a:r>
              <a:rPr lang="en-US" sz="2000" dirty="0">
                <a:solidFill>
                  <a:schemeClr val="tx1"/>
                </a:solidFill>
                <a:latin typeface="+mn-lt"/>
                <a:cs typeface="Calibri" panose="020F0502020204030204" pitchFamily="34" charset="0"/>
              </a:rPr>
              <a:t>Plan your data routines for the year ahead.</a:t>
            </a:r>
          </a:p>
          <a:p>
            <a:pPr marL="0" indent="0">
              <a:buClr>
                <a:schemeClr val="accent5"/>
              </a:buClr>
              <a:buNone/>
            </a:pPr>
            <a:endParaRPr lang="en-US" sz="2000" dirty="0">
              <a:solidFill>
                <a:schemeClr val="tx1"/>
              </a:solidFill>
              <a:latin typeface="+mn-lt"/>
              <a:cs typeface="Calibri" panose="020F0502020204030204" pitchFamily="34" charset="0"/>
            </a:endParaRPr>
          </a:p>
          <a:p>
            <a:pPr marL="0" indent="0">
              <a:buClr>
                <a:schemeClr val="accent5"/>
              </a:buClr>
              <a:buNone/>
            </a:pPr>
            <a:r>
              <a:rPr lang="en-US" sz="2000" dirty="0">
                <a:solidFill>
                  <a:schemeClr val="tx1"/>
                </a:solidFill>
                <a:latin typeface="+mn-lt"/>
                <a:cs typeface="Calibri" panose="020F0502020204030204" pitchFamily="34" charset="0"/>
              </a:rPr>
              <a:t>Add items to your Action Plan as necessary.</a:t>
            </a:r>
          </a:p>
          <a:p>
            <a:pPr marL="0" indent="0">
              <a:buClr>
                <a:schemeClr val="accent5"/>
              </a:buClr>
              <a:buNone/>
            </a:pPr>
            <a:endParaRPr lang="en-US" sz="2000" dirty="0">
              <a:solidFill>
                <a:schemeClr val="tx1"/>
              </a:solidFill>
              <a:latin typeface="+mn-lt"/>
              <a:cs typeface="Calibri" panose="020F0502020204030204" pitchFamily="34" charset="0"/>
            </a:endParaRPr>
          </a:p>
          <a:p>
            <a:pPr marL="0" indent="0">
              <a:buClr>
                <a:schemeClr val="accent5"/>
              </a:buClr>
              <a:buNone/>
            </a:pPr>
            <a:r>
              <a:rPr lang="en-US" sz="2000" dirty="0">
                <a:solidFill>
                  <a:schemeClr val="tx1"/>
                </a:solidFill>
                <a:latin typeface="+mn-lt"/>
                <a:cs typeface="Calibri" panose="020F0502020204030204" pitchFamily="34" charset="0"/>
              </a:rPr>
              <a:t>Be ready to present 2-3 “big ideas” from your discussion.</a:t>
            </a:r>
          </a:p>
        </p:txBody>
      </p:sp>
      <p:pic>
        <p:nvPicPr>
          <p:cNvPr id="8" name="Picture 7">
            <a:extLst>
              <a:ext uri="{FF2B5EF4-FFF2-40B4-BE49-F238E27FC236}">
                <a16:creationId xmlns:a16="http://schemas.microsoft.com/office/drawing/2014/main" id="{A78671F3-C1F6-3E4C-8BB9-1AE96BA3A3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29592" y="6018734"/>
            <a:ext cx="798074" cy="769229"/>
          </a:xfrm>
          <a:prstGeom prst="ellipse">
            <a:avLst/>
          </a:prstGeom>
          <a:ln w="19050">
            <a:solidFill>
              <a:schemeClr val="accent2">
                <a:lumMod val="50000"/>
              </a:schemeClr>
            </a:solidFill>
          </a:ln>
        </p:spPr>
      </p:pic>
      <p:grpSp>
        <p:nvGrpSpPr>
          <p:cNvPr id="9" name="Google Shape;6077;p67">
            <a:extLst>
              <a:ext uri="{FF2B5EF4-FFF2-40B4-BE49-F238E27FC236}">
                <a16:creationId xmlns:a16="http://schemas.microsoft.com/office/drawing/2014/main" id="{88D9613D-0AC2-4D45-A54A-18E271F938CD}"/>
              </a:ext>
            </a:extLst>
          </p:cNvPr>
          <p:cNvGrpSpPr/>
          <p:nvPr/>
        </p:nvGrpSpPr>
        <p:grpSpPr>
          <a:xfrm>
            <a:off x="3808903" y="6018734"/>
            <a:ext cx="798074" cy="770227"/>
            <a:chOff x="5873617" y="2309901"/>
            <a:chExt cx="345720" cy="345720"/>
          </a:xfrm>
        </p:grpSpPr>
        <p:sp>
          <p:nvSpPr>
            <p:cNvPr id="11" name="Google Shape;6078;p67">
              <a:extLst>
                <a:ext uri="{FF2B5EF4-FFF2-40B4-BE49-F238E27FC236}">
                  <a16:creationId xmlns:a16="http://schemas.microsoft.com/office/drawing/2014/main" id="{3C30E036-BF6C-C540-B4F4-D74C96949969}"/>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2" name="Google Shape;6079;p67">
              <a:extLst>
                <a:ext uri="{FF2B5EF4-FFF2-40B4-BE49-F238E27FC236}">
                  <a16:creationId xmlns:a16="http://schemas.microsoft.com/office/drawing/2014/main" id="{8E58AA86-6953-5445-8767-C77C3D9034B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3" name="Google Shape;6080;p67">
              <a:extLst>
                <a:ext uri="{FF2B5EF4-FFF2-40B4-BE49-F238E27FC236}">
                  <a16:creationId xmlns:a16="http://schemas.microsoft.com/office/drawing/2014/main" id="{7404DCF9-71FB-554A-824E-1661505F5AA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4" name="Google Shape;6081;p67">
              <a:extLst>
                <a:ext uri="{FF2B5EF4-FFF2-40B4-BE49-F238E27FC236}">
                  <a16:creationId xmlns:a16="http://schemas.microsoft.com/office/drawing/2014/main" id="{7E480EE7-2B0A-EC4C-BABC-7364F1D7A19F}"/>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5" name="Google Shape;6082;p67">
              <a:extLst>
                <a:ext uri="{FF2B5EF4-FFF2-40B4-BE49-F238E27FC236}">
                  <a16:creationId xmlns:a16="http://schemas.microsoft.com/office/drawing/2014/main" id="{EFEE8A82-05EC-EB4A-AABE-AC2342E69CB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6" name="Google Shape;6083;p67">
              <a:extLst>
                <a:ext uri="{FF2B5EF4-FFF2-40B4-BE49-F238E27FC236}">
                  <a16:creationId xmlns:a16="http://schemas.microsoft.com/office/drawing/2014/main" id="{7F1226C4-BE9D-F145-AB07-B33BE4D4F870}"/>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7" name="Google Shape;6084;p67">
              <a:extLst>
                <a:ext uri="{FF2B5EF4-FFF2-40B4-BE49-F238E27FC236}">
                  <a16:creationId xmlns:a16="http://schemas.microsoft.com/office/drawing/2014/main" id="{B14234C5-5841-B440-B11C-57B393B5235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8" name="Google Shape;6085;p67">
              <a:extLst>
                <a:ext uri="{FF2B5EF4-FFF2-40B4-BE49-F238E27FC236}">
                  <a16:creationId xmlns:a16="http://schemas.microsoft.com/office/drawing/2014/main" id="{F0B6D54F-36D2-9E4A-BE84-D3DF66260DE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9" name="Google Shape;6086;p67">
              <a:extLst>
                <a:ext uri="{FF2B5EF4-FFF2-40B4-BE49-F238E27FC236}">
                  <a16:creationId xmlns:a16="http://schemas.microsoft.com/office/drawing/2014/main" id="{2EE01DCC-9D60-114B-8E20-826A63C0463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0" name="Google Shape;6087;p67">
              <a:extLst>
                <a:ext uri="{FF2B5EF4-FFF2-40B4-BE49-F238E27FC236}">
                  <a16:creationId xmlns:a16="http://schemas.microsoft.com/office/drawing/2014/main" id="{887442E5-8C7E-FE40-8ECD-3262506BA539}"/>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1" name="Google Shape;6088;p67">
              <a:extLst>
                <a:ext uri="{FF2B5EF4-FFF2-40B4-BE49-F238E27FC236}">
                  <a16:creationId xmlns:a16="http://schemas.microsoft.com/office/drawing/2014/main" id="{CD632537-A67C-BA40-8550-0F5563BE4718}"/>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2" name="Google Shape;6089;p67">
              <a:extLst>
                <a:ext uri="{FF2B5EF4-FFF2-40B4-BE49-F238E27FC236}">
                  <a16:creationId xmlns:a16="http://schemas.microsoft.com/office/drawing/2014/main" id="{7C71ACC9-E15E-9845-8F85-0A5C38E7ACA6}"/>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3" name="Google Shape;6090;p67">
              <a:extLst>
                <a:ext uri="{FF2B5EF4-FFF2-40B4-BE49-F238E27FC236}">
                  <a16:creationId xmlns:a16="http://schemas.microsoft.com/office/drawing/2014/main" id="{9BD36401-5B8B-0E44-956F-A07FDB094EF0}"/>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4" name="Google Shape;6091;p67">
              <a:extLst>
                <a:ext uri="{FF2B5EF4-FFF2-40B4-BE49-F238E27FC236}">
                  <a16:creationId xmlns:a16="http://schemas.microsoft.com/office/drawing/2014/main" id="{5BBD3021-22BF-0842-BC5A-80D1A742CFEF}"/>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5" name="Google Shape;6092;p67">
              <a:extLst>
                <a:ext uri="{FF2B5EF4-FFF2-40B4-BE49-F238E27FC236}">
                  <a16:creationId xmlns:a16="http://schemas.microsoft.com/office/drawing/2014/main" id="{2D38B997-45DC-2C48-8BF3-CD1FD22E1C7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6" name="Google Shape;6093;p67">
              <a:extLst>
                <a:ext uri="{FF2B5EF4-FFF2-40B4-BE49-F238E27FC236}">
                  <a16:creationId xmlns:a16="http://schemas.microsoft.com/office/drawing/2014/main" id="{9375933B-D90A-9744-9078-C80D588C5DC2}"/>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7" name="Google Shape;6094;p67">
              <a:extLst>
                <a:ext uri="{FF2B5EF4-FFF2-40B4-BE49-F238E27FC236}">
                  <a16:creationId xmlns:a16="http://schemas.microsoft.com/office/drawing/2014/main" id="{4F9B7870-D05A-C349-AA6A-6A194FFEBB07}"/>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8" name="Google Shape;6095;p67">
              <a:extLst>
                <a:ext uri="{FF2B5EF4-FFF2-40B4-BE49-F238E27FC236}">
                  <a16:creationId xmlns:a16="http://schemas.microsoft.com/office/drawing/2014/main" id="{F1461DEE-E573-B740-BF75-A404DFB2160E}"/>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9" name="Google Shape;6096;p67">
              <a:extLst>
                <a:ext uri="{FF2B5EF4-FFF2-40B4-BE49-F238E27FC236}">
                  <a16:creationId xmlns:a16="http://schemas.microsoft.com/office/drawing/2014/main" id="{43FB3441-B13B-AF4F-9881-C8C9893F0577}"/>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30" name="TextBox 29">
            <a:extLst>
              <a:ext uri="{FF2B5EF4-FFF2-40B4-BE49-F238E27FC236}">
                <a16:creationId xmlns:a16="http://schemas.microsoft.com/office/drawing/2014/main" id="{D2385700-33F8-9B4C-B14B-9498CA4E8172}"/>
              </a:ext>
            </a:extLst>
          </p:cNvPr>
          <p:cNvSpPr txBox="1"/>
          <p:nvPr/>
        </p:nvSpPr>
        <p:spPr>
          <a:xfrm>
            <a:off x="4743603" y="6166201"/>
            <a:ext cx="17924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20 minutes</a:t>
            </a:r>
          </a:p>
        </p:txBody>
      </p:sp>
      <p:pic>
        <p:nvPicPr>
          <p:cNvPr id="3" name="Picture 2" descr="Table&#10;&#10;Description automatically generated">
            <a:extLst>
              <a:ext uri="{FF2B5EF4-FFF2-40B4-BE49-F238E27FC236}">
                <a16:creationId xmlns:a16="http://schemas.microsoft.com/office/drawing/2014/main" id="{6D9AD469-A055-BE4B-8DA4-D78065ADA5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0775" y="4175950"/>
            <a:ext cx="5084233" cy="1810624"/>
          </a:xfrm>
          <a:prstGeom prst="rect">
            <a:avLst/>
          </a:prstGeom>
        </p:spPr>
      </p:pic>
      <p:pic>
        <p:nvPicPr>
          <p:cNvPr id="5" name="Picture 4" descr="Table&#10;&#10;Description automatically generated">
            <a:extLst>
              <a:ext uri="{FF2B5EF4-FFF2-40B4-BE49-F238E27FC236}">
                <a16:creationId xmlns:a16="http://schemas.microsoft.com/office/drawing/2014/main" id="{D881737B-3954-304B-8DC3-986B00D204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9408" y="1109312"/>
            <a:ext cx="5365600" cy="2930552"/>
          </a:xfrm>
          <a:prstGeom prst="rect">
            <a:avLst/>
          </a:prstGeom>
        </p:spPr>
      </p:pic>
    </p:spTree>
    <p:extLst>
      <p:ext uri="{BB962C8B-B14F-4D97-AF65-F5344CB8AC3E}">
        <p14:creationId xmlns:p14="http://schemas.microsoft.com/office/powerpoint/2010/main" val="174351744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813349" y="467463"/>
            <a:ext cx="10797626" cy="845600"/>
          </a:xfrm>
        </p:spPr>
        <p:txBody>
          <a:bodyPr/>
          <a:lstStyle/>
          <a:p>
            <a:r>
              <a:rPr lang="en-US" sz="3600" b="1" dirty="0"/>
              <a:t>WHOLE GROUP DEBRIEF: </a:t>
            </a:r>
            <a:br>
              <a:rPr lang="en-US" sz="3600" b="1" dirty="0"/>
            </a:br>
            <a:r>
              <a:rPr lang="en-US" sz="3600" b="1" dirty="0"/>
              <a:t>Routines for Gathering and Reviewing Data</a:t>
            </a:r>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3808903" y="6018734"/>
            <a:ext cx="798074" cy="77022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59" name="TextBox 58">
            <a:extLst>
              <a:ext uri="{FF2B5EF4-FFF2-40B4-BE49-F238E27FC236}">
                <a16:creationId xmlns:a16="http://schemas.microsoft.com/office/drawing/2014/main" id="{136C031A-87FA-0B44-8DA1-F7BBD00C8AEF}"/>
              </a:ext>
            </a:extLst>
          </p:cNvPr>
          <p:cNvSpPr txBox="1"/>
          <p:nvPr/>
        </p:nvSpPr>
        <p:spPr>
          <a:xfrm>
            <a:off x="4743603" y="6166201"/>
            <a:ext cx="16209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5 minutes</a:t>
            </a:r>
          </a:p>
        </p:txBody>
      </p:sp>
      <p:pic>
        <p:nvPicPr>
          <p:cNvPr id="26" name="Picture 25">
            <a:extLst>
              <a:ext uri="{FF2B5EF4-FFF2-40B4-BE49-F238E27FC236}">
                <a16:creationId xmlns:a16="http://schemas.microsoft.com/office/drawing/2014/main" id="{B1F6B77F-91CA-9E4A-9CE5-ADCE2F78F0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29592" y="6018734"/>
            <a:ext cx="798074" cy="769229"/>
          </a:xfrm>
          <a:prstGeom prst="ellipse">
            <a:avLst/>
          </a:prstGeom>
          <a:ln w="19050">
            <a:solidFill>
              <a:schemeClr val="accent2">
                <a:lumMod val="50000"/>
              </a:schemeClr>
            </a:solidFill>
          </a:ln>
        </p:spPr>
      </p:pic>
      <p:sp>
        <p:nvSpPr>
          <p:cNvPr id="27" name="Rectangle 3">
            <a:extLst>
              <a:ext uri="{FF2B5EF4-FFF2-40B4-BE49-F238E27FC236}">
                <a16:creationId xmlns:a16="http://schemas.microsoft.com/office/drawing/2014/main" id="{5392C5B4-44A4-E046-B325-7E99CA055288}"/>
              </a:ext>
            </a:extLst>
          </p:cNvPr>
          <p:cNvSpPr txBox="1">
            <a:spLocks noChangeArrowheads="1"/>
          </p:cNvSpPr>
          <p:nvPr/>
        </p:nvSpPr>
        <p:spPr>
          <a:xfrm>
            <a:off x="813349" y="2338400"/>
            <a:ext cx="10889902" cy="312902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04793"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378" marR="0" lvl="1" indent="-304793"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566" marR="0" lvl="2" indent="-317492"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754" marR="0" lvl="3" indent="-317492"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5943" marR="0" lvl="4" indent="-317492"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132" marR="0" lvl="5" indent="-317492"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320" marR="0" lvl="6" indent="-317492"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509" marR="0" lvl="7" indent="-317492"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697" marR="0" lvl="8" indent="-317492"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How will you:</a:t>
            </a:r>
          </a:p>
          <a:p>
            <a:pPr marL="640080" marR="0" lvl="0" indent="-457200" algn="l" defTabSz="914400" rtl="0" eaLnBrk="1" fontAlgn="auto" latinLnBrk="0" hangingPunct="1">
              <a:lnSpc>
                <a:spcPct val="90000"/>
              </a:lnSpc>
              <a:spcBef>
                <a:spcPts val="0"/>
              </a:spcBef>
              <a:spcAft>
                <a:spcPts val="0"/>
              </a:spcAft>
              <a:buClr>
                <a:srgbClr val="00ACC2">
                  <a:lumMod val="75000"/>
                </a:srgbClr>
              </a:buClr>
              <a:buSzPct val="75000"/>
              <a:buFont typeface="Arial" panose="020B0604020202020204" pitchFamily="34" charset="0"/>
              <a:buChar char="•"/>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Develop and maintain your evaluation plan</a:t>
            </a:r>
          </a:p>
          <a:p>
            <a:pPr marL="640080" marR="0" lvl="0" indent="-457200" algn="l" defTabSz="914400" rtl="0" eaLnBrk="1" fontAlgn="auto" latinLnBrk="0" hangingPunct="1">
              <a:lnSpc>
                <a:spcPct val="90000"/>
              </a:lnSpc>
              <a:spcBef>
                <a:spcPts val="0"/>
              </a:spcBef>
              <a:spcAft>
                <a:spcPts val="0"/>
              </a:spcAft>
              <a:buClr>
                <a:srgbClr val="00ACC2">
                  <a:lumMod val="75000"/>
                </a:srgbClr>
              </a:buClr>
              <a:buSzPct val="75000"/>
              <a:buFont typeface="Arial" panose="020B0604020202020204" pitchFamily="34" charset="0"/>
              <a:buChar char="•"/>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Identify and progress monitor your outcome goals</a:t>
            </a:r>
          </a:p>
          <a:p>
            <a:pPr marL="640080" marR="0" lvl="0" indent="-457200" algn="l" defTabSz="914400" rtl="0" eaLnBrk="1" fontAlgn="auto" latinLnBrk="0" hangingPunct="1">
              <a:lnSpc>
                <a:spcPct val="90000"/>
              </a:lnSpc>
              <a:spcBef>
                <a:spcPts val="0"/>
              </a:spcBef>
              <a:spcAft>
                <a:spcPts val="0"/>
              </a:spcAft>
              <a:buClr>
                <a:srgbClr val="00ACC2">
                  <a:lumMod val="75000"/>
                </a:srgbClr>
              </a:buClr>
              <a:buSzPct val="75000"/>
              <a:buFont typeface="Arial" panose="020B0604020202020204" pitchFamily="34" charset="0"/>
              <a:buChar char="•"/>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Share data with vested partners?</a:t>
            </a: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What further support will you need to implement these routines?</a:t>
            </a: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p:txBody>
      </p:sp>
    </p:spTree>
    <p:extLst>
      <p:ext uri="{BB962C8B-B14F-4D97-AF65-F5344CB8AC3E}">
        <p14:creationId xmlns:p14="http://schemas.microsoft.com/office/powerpoint/2010/main" val="273369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515228959"/>
              </p:ext>
            </p:extLst>
          </p:nvPr>
        </p:nvGraphicFramePr>
        <p:xfrm>
          <a:off x="328613" y="1313063"/>
          <a:ext cx="1132998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27624" y="238863"/>
            <a:ext cx="9378000" cy="845600"/>
          </a:xfrm>
        </p:spPr>
        <p:txBody>
          <a:bodyPr/>
          <a:lstStyle/>
          <a:p>
            <a:r>
              <a:rPr lang="en-US" dirty="0"/>
              <a:t>Agenda &amp; Team Tasks</a:t>
            </a:r>
          </a:p>
        </p:txBody>
      </p:sp>
      <p:sp>
        <p:nvSpPr>
          <p:cNvPr id="57" name="Rounded Rectangular Callout 15">
            <a:extLst>
              <a:ext uri="{FF2B5EF4-FFF2-40B4-BE49-F238E27FC236}">
                <a16:creationId xmlns:a16="http://schemas.microsoft.com/office/drawing/2014/main" id="{8A650E7F-E651-4F46-AD3C-DC78A21D3793}"/>
              </a:ext>
            </a:extLst>
          </p:cNvPr>
          <p:cNvSpPr/>
          <p:nvPr/>
        </p:nvSpPr>
        <p:spPr>
          <a:xfrm>
            <a:off x="8910388" y="2147884"/>
            <a:ext cx="2117865" cy="1281116"/>
          </a:xfrm>
          <a:prstGeom prst="wedgeRoundRectCallout">
            <a:avLst/>
          </a:prstGeom>
          <a:solidFill>
            <a:schemeClr val="bg1"/>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1219170"/>
            <a:r>
              <a:rPr lang="en-US" sz="2000" kern="0" dirty="0">
                <a:solidFill>
                  <a:schemeClr val="tx1"/>
                </a:solidFill>
                <a:latin typeface="Franklin Gothic Book"/>
                <a:sym typeface="Arial"/>
              </a:rPr>
              <a:t>We’ve planned 90 mins of </a:t>
            </a:r>
            <a:r>
              <a:rPr lang="en-US" sz="2000" u="sng" kern="0" dirty="0">
                <a:solidFill>
                  <a:schemeClr val="tx1"/>
                </a:solidFill>
                <a:latin typeface="Franklin Gothic Book"/>
                <a:sym typeface="Arial"/>
              </a:rPr>
              <a:t>team time</a:t>
            </a:r>
            <a:r>
              <a:rPr lang="en-US" sz="2000" kern="0" dirty="0">
                <a:solidFill>
                  <a:schemeClr val="tx1"/>
                </a:solidFill>
                <a:latin typeface="Franklin Gothic Book"/>
                <a:sym typeface="Arial"/>
              </a:rPr>
              <a:t> during this training event</a:t>
            </a:r>
            <a:endParaRPr lang="en-US" sz="2000" dirty="0">
              <a:solidFill>
                <a:schemeClr val="tx1"/>
              </a:solidFill>
              <a:cs typeface="Arial"/>
            </a:endParaRPr>
          </a:p>
        </p:txBody>
      </p:sp>
    </p:spTree>
    <p:extLst>
      <p:ext uri="{BB962C8B-B14F-4D97-AF65-F5344CB8AC3E}">
        <p14:creationId xmlns:p14="http://schemas.microsoft.com/office/powerpoint/2010/main" val="31053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1"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dissolve">
                                      <p:cBhvr>
                                        <p:cTn id="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1028" name="Picture 4" descr="50 Ways to Take a Break, and the Essential First Step of Remembering |  HuffPost Life">
            <a:extLst>
              <a:ext uri="{FF2B5EF4-FFF2-40B4-BE49-F238E27FC236}">
                <a16:creationId xmlns:a16="http://schemas.microsoft.com/office/drawing/2014/main" id="{BD75B9F0-2290-E34B-AC1E-4C25F7AF6E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6225" y="0"/>
            <a:ext cx="5565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463F7EB-32B6-BA42-BEC0-8A40BBCE4672}"/>
              </a:ext>
            </a:extLst>
          </p:cNvPr>
          <p:cNvSpPr/>
          <p:nvPr/>
        </p:nvSpPr>
        <p:spPr>
          <a:xfrm>
            <a:off x="2349305" y="1955409"/>
            <a:ext cx="2926080" cy="2968283"/>
          </a:xfrm>
          <a:prstGeom prst="ellipse">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3200" dirty="0">
                <a:solidFill>
                  <a:schemeClr val="tx1">
                    <a:lumMod val="95000"/>
                    <a:lumOff val="5000"/>
                  </a:schemeClr>
                </a:solidFill>
              </a:rPr>
              <a:t>10 minute break</a:t>
            </a:r>
            <a:endParaRPr lang="en-US" sz="3200" dirty="0">
              <a:solidFill>
                <a:schemeClr val="tx1">
                  <a:lumMod val="95000"/>
                  <a:lumOff val="5000"/>
                </a:schemeClr>
              </a:solidFill>
              <a:cs typeface="Arial"/>
            </a:endParaRPr>
          </a:p>
        </p:txBody>
      </p:sp>
    </p:spTree>
    <p:extLst>
      <p:ext uri="{BB962C8B-B14F-4D97-AF65-F5344CB8AC3E}">
        <p14:creationId xmlns:p14="http://schemas.microsoft.com/office/powerpoint/2010/main" val="656118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985160" y="1554480"/>
            <a:ext cx="6807560" cy="4121864"/>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74341" y="2351619"/>
            <a:ext cx="7029196" cy="2154763"/>
          </a:xfrm>
          <a:prstGeom prst="rect">
            <a:avLst/>
          </a:prstGeom>
        </p:spPr>
        <p:txBody>
          <a:bodyPr spcFirstLastPara="1" wrap="square" lIns="121900" tIns="121900" rIns="121900" bIns="121900" anchor="ctr" anchorCtr="0">
            <a:noAutofit/>
          </a:bodyPr>
          <a:lstStyle/>
          <a:p>
            <a:r>
              <a:rPr lang="en-US" sz="4800" b="1" dirty="0"/>
              <a:t>SHARING TIME: </a:t>
            </a:r>
            <a:br>
              <a:rPr lang="en-US" sz="4800" b="1" dirty="0"/>
            </a:br>
            <a:r>
              <a:rPr lang="en-US" sz="4800" b="1" dirty="0"/>
              <a:t>LOGIC MODEL</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66395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12" name="Rectangle 11">
            <a:extLst>
              <a:ext uri="{FF2B5EF4-FFF2-40B4-BE49-F238E27FC236}">
                <a16:creationId xmlns:a16="http://schemas.microsoft.com/office/drawing/2014/main" id="{DDB8DA19-85AA-D745-BD65-CB2DFA827CE7}"/>
              </a:ext>
            </a:extLst>
          </p:cNvPr>
          <p:cNvSpPr/>
          <p:nvPr/>
        </p:nvSpPr>
        <p:spPr>
          <a:xfrm>
            <a:off x="384422" y="1700292"/>
            <a:ext cx="5323204" cy="4093428"/>
          </a:xfrm>
          <a:prstGeom prst="rect">
            <a:avLst/>
          </a:prstGeom>
        </p:spPr>
        <p:txBody>
          <a:bodyPr wrap="square">
            <a:spAutoFit/>
          </a:bodyPr>
          <a:lstStyle/>
          <a:p>
            <a:pPr marL="457200" indent="-457200">
              <a:buFont typeface="Arial" panose="020B0604020202020204" pitchFamily="34" charset="0"/>
              <a:buChar char="•"/>
            </a:pPr>
            <a:r>
              <a:rPr lang="en-US" sz="2600" dirty="0">
                <a:solidFill>
                  <a:schemeClr val="bg1"/>
                </a:solidFill>
                <a:ea typeface="ＭＳ Ｐゴシック"/>
              </a:rPr>
              <a:t>Purpose: Share and compare across Systems, Data, Practices.</a:t>
            </a:r>
          </a:p>
          <a:p>
            <a:endParaRPr lang="en-US" sz="2600" dirty="0">
              <a:solidFill>
                <a:schemeClr val="bg1"/>
              </a:solidFill>
              <a:ea typeface="ＭＳ Ｐゴシック"/>
            </a:endParaRPr>
          </a:p>
          <a:p>
            <a:pPr marL="457200" indent="-457200">
              <a:buFont typeface="Arial" panose="020B0604020202020204" pitchFamily="34" charset="0"/>
              <a:buChar char="•"/>
            </a:pPr>
            <a:r>
              <a:rPr lang="en-US" sz="2600" dirty="0">
                <a:solidFill>
                  <a:schemeClr val="bg1"/>
                </a:solidFill>
                <a:ea typeface="ＭＳ Ｐゴシック"/>
              </a:rPr>
              <a:t>Share with other school team members the great data, system features, and practices you developed.</a:t>
            </a:r>
          </a:p>
          <a:p>
            <a:endParaRPr lang="en-US" sz="2600" dirty="0">
              <a:solidFill>
                <a:schemeClr val="bg1"/>
              </a:solidFill>
              <a:ea typeface="ＭＳ Ｐゴシック"/>
            </a:endParaRPr>
          </a:p>
          <a:p>
            <a:pPr marL="457200" indent="-457200">
              <a:buFont typeface="Arial" panose="020B0604020202020204" pitchFamily="34" charset="0"/>
              <a:buChar char="•"/>
            </a:pPr>
            <a:r>
              <a:rPr lang="en-US" sz="2600" dirty="0">
                <a:solidFill>
                  <a:schemeClr val="bg1"/>
                </a:solidFill>
                <a:ea typeface="+mn-lt"/>
                <a:cs typeface="+mn-lt"/>
              </a:rPr>
              <a:t>Discussions in small groups.</a:t>
            </a:r>
          </a:p>
        </p:txBody>
      </p:sp>
      <p:sp>
        <p:nvSpPr>
          <p:cNvPr id="110" name="Title 1">
            <a:extLst>
              <a:ext uri="{FF2B5EF4-FFF2-40B4-BE49-F238E27FC236}">
                <a16:creationId xmlns:a16="http://schemas.microsoft.com/office/drawing/2014/main" id="{DEDD880A-3A3F-BE46-B180-7C7A17B45F17}"/>
              </a:ext>
            </a:extLst>
          </p:cNvPr>
          <p:cNvSpPr txBox="1">
            <a:spLocks/>
          </p:cNvSpPr>
          <p:nvPr/>
        </p:nvSpPr>
        <p:spPr>
          <a:xfrm>
            <a:off x="384422" y="118199"/>
            <a:ext cx="6888089" cy="1143000"/>
          </a:xfrm>
          <a:prstGeom prst="rect">
            <a:avLst/>
          </a:prstGeom>
          <a:noFill/>
          <a:ln>
            <a:noFill/>
          </a:ln>
        </p:spPr>
        <p:txBody>
          <a:bodyPr spcFirstLastPara="1" vert="horz" wrap="square" lIns="91440" tIns="45720" rIns="91440" bIns="45720" numCol="1" anchor="ctr" anchorCtr="0" compatLnSpc="1">
            <a:prstTxWarp prst="textNoShape">
              <a:avLst/>
            </a:prstTxWarp>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2"/>
              </a:buClr>
              <a:buSzPts val="24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2"/>
              </a:buClr>
              <a:buSzPts val="1800"/>
              <a:buFont typeface="Poppins SemiBold"/>
              <a:buNone/>
              <a:defRPr sz="2400" b="0" i="0" u="none" strike="noStrike" cap="none">
                <a:solidFill>
                  <a:schemeClr val="lt2"/>
                </a:solidFill>
                <a:latin typeface="Poppins SemiBold"/>
                <a:ea typeface="Poppins SemiBold"/>
                <a:cs typeface="Poppins SemiBold"/>
                <a:sym typeface="Poppins SemiBold"/>
              </a:defRPr>
            </a:lvl9pPr>
          </a:lstStyle>
          <a:p>
            <a:pPr algn="l"/>
            <a:r>
              <a:rPr lang="en-US" sz="3900" b="1" kern="0" dirty="0">
                <a:latin typeface="+mj-lt"/>
                <a:ea typeface="ＭＳ Ｐゴシック" pitchFamily="-108" charset="-128"/>
                <a:cs typeface="Britannic Bold"/>
              </a:rPr>
              <a:t>Small Group Discussions</a:t>
            </a:r>
          </a:p>
        </p:txBody>
      </p:sp>
      <p:sp>
        <p:nvSpPr>
          <p:cNvPr id="13" name="TextBox 12">
            <a:extLst>
              <a:ext uri="{FF2B5EF4-FFF2-40B4-BE49-F238E27FC236}">
                <a16:creationId xmlns:a16="http://schemas.microsoft.com/office/drawing/2014/main" id="{DE214F7B-C1BD-3C4D-9D8B-67E153A9B79A}"/>
              </a:ext>
            </a:extLst>
          </p:cNvPr>
          <p:cNvSpPr txBox="1"/>
          <p:nvPr/>
        </p:nvSpPr>
        <p:spPr>
          <a:xfrm>
            <a:off x="7329948" y="1700292"/>
            <a:ext cx="4862051" cy="4893647"/>
          </a:xfrm>
          <a:prstGeom prst="rect">
            <a:avLst/>
          </a:prstGeom>
          <a:noFill/>
        </p:spPr>
        <p:txBody>
          <a:bodyPr wrap="square" rtlCol="0">
            <a:spAutoFit/>
          </a:bodyPr>
          <a:lstStyle/>
          <a:p>
            <a:r>
              <a:rPr lang="en-US" sz="2600" dirty="0">
                <a:solidFill>
                  <a:schemeClr val="bg1"/>
                </a:solidFill>
                <a:ea typeface="+mn-lt"/>
                <a:cs typeface="Arial"/>
              </a:rPr>
              <a:t>*Have</a:t>
            </a:r>
            <a:r>
              <a:rPr lang="en-US" sz="2600" dirty="0">
                <a:solidFill>
                  <a:schemeClr val="bg1"/>
                </a:solidFill>
                <a:ea typeface="+mn-lt"/>
                <a:cs typeface="+mn-lt"/>
              </a:rPr>
              <a:t> your school's visual ready (outcomes, systems, data, practices) </a:t>
            </a:r>
            <a:endParaRPr lang="en-US" sz="2600" dirty="0">
              <a:solidFill>
                <a:schemeClr val="bg1"/>
              </a:solidFill>
            </a:endParaRPr>
          </a:p>
          <a:p>
            <a:pPr algn="ctr"/>
            <a:endParaRPr lang="en-US" sz="2600" dirty="0">
              <a:solidFill>
                <a:schemeClr val="bg1"/>
              </a:solidFill>
              <a:ea typeface="Arial"/>
              <a:cs typeface="Arial"/>
            </a:endParaRPr>
          </a:p>
          <a:p>
            <a:pPr lvl="0"/>
            <a:r>
              <a:rPr lang="en-US" sz="2600" dirty="0">
                <a:solidFill>
                  <a:schemeClr val="bg1"/>
                </a:solidFill>
                <a:ea typeface="Arial"/>
                <a:cs typeface="Arial"/>
              </a:rPr>
              <a:t>*Be prepared to share and take notes​</a:t>
            </a:r>
            <a:endParaRPr lang="en-US" sz="2600" dirty="0">
              <a:solidFill>
                <a:schemeClr val="bg1"/>
              </a:solidFill>
            </a:endParaRPr>
          </a:p>
          <a:p>
            <a:pPr algn="ctr"/>
            <a:endParaRPr lang="en-US" sz="2600" dirty="0">
              <a:solidFill>
                <a:schemeClr val="bg1"/>
              </a:solidFill>
              <a:ea typeface="Arial"/>
              <a:cs typeface="Arial"/>
            </a:endParaRPr>
          </a:p>
          <a:p>
            <a:pPr lvl="0"/>
            <a:endParaRPr lang="en-US" sz="2600" dirty="0">
              <a:solidFill>
                <a:schemeClr val="bg1"/>
              </a:solidFill>
              <a:ea typeface="Arial"/>
              <a:cs typeface="Arial"/>
            </a:endParaRPr>
          </a:p>
          <a:p>
            <a:pPr lvl="0"/>
            <a:endParaRPr lang="en-US" sz="2600" dirty="0">
              <a:solidFill>
                <a:schemeClr val="bg1"/>
              </a:solidFill>
              <a:ea typeface="Arial"/>
              <a:cs typeface="Arial"/>
            </a:endParaRPr>
          </a:p>
          <a:p>
            <a:pPr lvl="0"/>
            <a:r>
              <a:rPr lang="en-US" sz="2600" dirty="0">
                <a:solidFill>
                  <a:schemeClr val="bg1"/>
                </a:solidFill>
                <a:ea typeface="Arial"/>
                <a:cs typeface="Arial"/>
              </a:rPr>
              <a:t>*Take new ideas back to your team for action planning!​</a:t>
            </a:r>
            <a:endParaRPr lang="en-US" sz="2600" dirty="0">
              <a:solidFill>
                <a:schemeClr val="bg1"/>
              </a:solidFill>
            </a:endParaRPr>
          </a:p>
          <a:p>
            <a:endParaRPr lang="en-US" sz="2600" dirty="0"/>
          </a:p>
        </p:txBody>
      </p:sp>
      <p:pic>
        <p:nvPicPr>
          <p:cNvPr id="112" name="Graphic 111" descr="Arrow Right">
            <a:extLst>
              <a:ext uri="{FF2B5EF4-FFF2-40B4-BE49-F238E27FC236}">
                <a16:creationId xmlns:a16="http://schemas.microsoft.com/office/drawing/2014/main" id="{4C3D195B-C608-5443-A1FB-7CD327DD4A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400" y="5157708"/>
            <a:ext cx="1288026" cy="914400"/>
          </a:xfrm>
          <a:prstGeom prst="rect">
            <a:avLst/>
          </a:prstGeom>
        </p:spPr>
      </p:pic>
      <p:pic>
        <p:nvPicPr>
          <p:cNvPr id="113" name="Graphic 112" descr="Arrow Right">
            <a:extLst>
              <a:ext uri="{FF2B5EF4-FFF2-40B4-BE49-F238E27FC236}">
                <a16:creationId xmlns:a16="http://schemas.microsoft.com/office/drawing/2014/main" id="{89A7C2B3-BB4F-0349-90A4-D2A865B5F0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400" y="3232715"/>
            <a:ext cx="1288026" cy="914400"/>
          </a:xfrm>
          <a:prstGeom prst="rect">
            <a:avLst/>
          </a:prstGeom>
        </p:spPr>
      </p:pic>
      <p:pic>
        <p:nvPicPr>
          <p:cNvPr id="114" name="Graphic 113" descr="Arrow Right">
            <a:extLst>
              <a:ext uri="{FF2B5EF4-FFF2-40B4-BE49-F238E27FC236}">
                <a16:creationId xmlns:a16="http://schemas.microsoft.com/office/drawing/2014/main" id="{A8E0952F-6D85-A34B-B89A-935AC7489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400" y="1714500"/>
            <a:ext cx="1288026" cy="914400"/>
          </a:xfrm>
          <a:prstGeom prst="rect">
            <a:avLst/>
          </a:prstGeom>
        </p:spPr>
      </p:pic>
    </p:spTree>
    <p:extLst>
      <p:ext uri="{BB962C8B-B14F-4D97-AF65-F5344CB8AC3E}">
        <p14:creationId xmlns:p14="http://schemas.microsoft.com/office/powerpoint/2010/main" val="2990732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98;p13">
            <a:extLst>
              <a:ext uri="{FF2B5EF4-FFF2-40B4-BE49-F238E27FC236}">
                <a16:creationId xmlns:a16="http://schemas.microsoft.com/office/drawing/2014/main" id="{9FBBC289-9E15-8745-8E1B-BDA2E167C3B7}"/>
              </a:ext>
            </a:extLst>
          </p:cNvPr>
          <p:cNvSpPr txBox="1"/>
          <p:nvPr/>
        </p:nvSpPr>
        <p:spPr>
          <a:xfrm>
            <a:off x="187373" y="395572"/>
            <a:ext cx="4396500" cy="206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bg1"/>
                </a:solidFill>
                <a:latin typeface="Calibri"/>
                <a:ea typeface="Calibri"/>
                <a:cs typeface="Calibri"/>
                <a:sym typeface="Calibri"/>
              </a:rPr>
              <a:t>School: ___________________________</a:t>
            </a:r>
            <a:endParaRPr>
              <a:solidFill>
                <a:schemeClr val="bg1"/>
              </a:solidFill>
            </a:endParaRPr>
          </a:p>
          <a:p>
            <a:pPr marL="0" marR="0" lvl="0" indent="0" algn="l" rtl="0">
              <a:spcBef>
                <a:spcPts val="0"/>
              </a:spcBef>
              <a:spcAft>
                <a:spcPts val="0"/>
              </a:spcAft>
              <a:buNone/>
            </a:pPr>
            <a:endParaRPr sz="1400">
              <a:solidFill>
                <a:schemeClr val="bg1"/>
              </a:solidFill>
              <a:latin typeface="Calibri"/>
              <a:ea typeface="Calibri"/>
              <a:cs typeface="Calibri"/>
              <a:sym typeface="Calibri"/>
            </a:endParaRPr>
          </a:p>
          <a:p>
            <a:r>
              <a:rPr lang="en-US" sz="1600">
                <a:solidFill>
                  <a:schemeClr val="bg1"/>
                </a:solidFill>
                <a:latin typeface="Calibri"/>
                <a:ea typeface="Calibri"/>
                <a:cs typeface="Calibri"/>
                <a:sym typeface="Calibri"/>
              </a:rPr>
              <a:t>Identify an </a:t>
            </a:r>
            <a:r>
              <a:rPr lang="en-US" sz="1600" b="1">
                <a:solidFill>
                  <a:schemeClr val="bg1"/>
                </a:solidFill>
                <a:latin typeface="Calibri"/>
                <a:ea typeface="Calibri"/>
                <a:cs typeface="Calibri"/>
                <a:sym typeface="Calibri"/>
              </a:rPr>
              <a:t>outcome </a:t>
            </a:r>
            <a:r>
              <a:rPr lang="en-US" sz="1600">
                <a:solidFill>
                  <a:schemeClr val="bg1"/>
                </a:solidFill>
                <a:latin typeface="Calibri"/>
                <a:ea typeface="Calibri"/>
                <a:cs typeface="Calibri"/>
                <a:sym typeface="Calibri"/>
              </a:rPr>
              <a:t>to focus on for this activity</a:t>
            </a:r>
            <a:br>
              <a:rPr lang="en-US" sz="1600">
                <a:solidFill>
                  <a:schemeClr val="bg1"/>
                </a:solidFill>
                <a:latin typeface="Calibri"/>
                <a:ea typeface="Calibri"/>
                <a:cs typeface="Calibri"/>
                <a:sym typeface="Calibri"/>
              </a:rPr>
            </a:br>
            <a:r>
              <a:rPr lang="en-US" sz="1600">
                <a:solidFill>
                  <a:schemeClr val="bg1"/>
                </a:solidFill>
                <a:latin typeface="Calibri"/>
                <a:ea typeface="Calibri"/>
                <a:cs typeface="Calibri"/>
                <a:sym typeface="Calibri"/>
              </a:rPr>
              <a:t>(see examples below)</a:t>
            </a:r>
            <a:endParaRPr lang="en-US" sz="1600">
              <a:solidFill>
                <a:schemeClr val="bg1"/>
              </a:solidFill>
              <a:latin typeface="Calibri"/>
              <a:cs typeface="Calibri"/>
            </a:endParaRPr>
          </a:p>
          <a:p>
            <a:pPr marL="285750" indent="-285750">
              <a:buClr>
                <a:schemeClr val="dk1"/>
              </a:buClr>
              <a:buSzPts val="1100"/>
              <a:buFont typeface="Arial" panose="020B0604020202020204" pitchFamily="34" charset="0"/>
              <a:buChar char="•"/>
            </a:pPr>
            <a:r>
              <a:rPr lang="en-US" sz="1400">
                <a:solidFill>
                  <a:schemeClr val="bg1"/>
                </a:solidFill>
                <a:latin typeface="Calibri"/>
                <a:cs typeface="Calibri"/>
                <a:sym typeface="Calibri"/>
              </a:rPr>
              <a:t>Implement Tier 1 PBIS with fidelity (</a:t>
            </a:r>
            <a:r>
              <a:rPr lang="en-US" sz="1400">
                <a:solidFill>
                  <a:schemeClr val="bg1"/>
                </a:solidFill>
                <a:latin typeface="Calibri"/>
                <a:sym typeface="Calibri"/>
              </a:rPr>
              <a:t>≥ 70 on TFI)</a:t>
            </a:r>
            <a:endParaRPr sz="1400">
              <a:solidFill>
                <a:schemeClr val="bg1"/>
              </a:solidFill>
              <a:latin typeface="Calibri"/>
            </a:endParaRPr>
          </a:p>
          <a:p>
            <a:pPr marL="285750" marR="0" lvl="0" indent="-285750" algn="l" rtl="0">
              <a:spcBef>
                <a:spcPts val="0"/>
              </a:spcBef>
              <a:spcAft>
                <a:spcPts val="0"/>
              </a:spcAft>
              <a:buClr>
                <a:schemeClr val="dk1"/>
              </a:buClr>
              <a:buSzPts val="1100"/>
              <a:buFont typeface="Arial" panose="020B0604020202020204" pitchFamily="34" charset="0"/>
              <a:buChar char="•"/>
            </a:pPr>
            <a:r>
              <a:rPr lang="en-US" sz="1400">
                <a:solidFill>
                  <a:schemeClr val="bg1"/>
                </a:solidFill>
                <a:latin typeface="Calibri"/>
                <a:ea typeface="Calibri"/>
                <a:cs typeface="Calibri"/>
                <a:sym typeface="Calibri"/>
              </a:rPr>
              <a:t>Developing a continuum of responses to increase appropriate behavior</a:t>
            </a:r>
            <a:endParaRPr sz="1400">
              <a:solidFill>
                <a:schemeClr val="bg1"/>
              </a:solidFill>
            </a:endParaRPr>
          </a:p>
          <a:p>
            <a:pPr marL="285750" indent="-285750">
              <a:buClr>
                <a:schemeClr val="dk1"/>
              </a:buClr>
              <a:buSzPts val="1100"/>
              <a:buFont typeface="Arial" panose="020B0604020202020204" pitchFamily="34" charset="0"/>
              <a:buChar char="•"/>
            </a:pPr>
            <a:r>
              <a:rPr lang="en-US" sz="1400">
                <a:solidFill>
                  <a:schemeClr val="bg1"/>
                </a:solidFill>
                <a:latin typeface="Calibri"/>
                <a:cs typeface="Calibri"/>
                <a:sym typeface="Calibri"/>
              </a:rPr>
              <a:t>Reduce disruptive behavior across the school day</a:t>
            </a:r>
            <a:endParaRPr sz="1400">
              <a:solidFill>
                <a:schemeClr val="bg1"/>
              </a:solidFill>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endParaRPr sz="1100">
              <a:solidFill>
                <a:schemeClr val="bg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a:solidFill>
                <a:schemeClr val="bg1"/>
              </a:solidFill>
              <a:latin typeface="Calibri"/>
              <a:ea typeface="Calibri"/>
              <a:cs typeface="Calibri"/>
              <a:sym typeface="Calibri"/>
            </a:endParaRPr>
          </a:p>
        </p:txBody>
      </p:sp>
      <p:sp>
        <p:nvSpPr>
          <p:cNvPr id="13" name="Google Shape;106;p13">
            <a:extLst>
              <a:ext uri="{FF2B5EF4-FFF2-40B4-BE49-F238E27FC236}">
                <a16:creationId xmlns:a16="http://schemas.microsoft.com/office/drawing/2014/main" id="{905CF55B-E7FF-B047-AD60-264D6388493D}"/>
              </a:ext>
            </a:extLst>
          </p:cNvPr>
          <p:cNvSpPr txBox="1"/>
          <p:nvPr/>
        </p:nvSpPr>
        <p:spPr>
          <a:xfrm>
            <a:off x="419350" y="2922573"/>
            <a:ext cx="3432894" cy="3160950"/>
          </a:xfrm>
          <a:prstGeom prst="rect">
            <a:avLst/>
          </a:prstGeom>
          <a:noFill/>
          <a:ln w="28575" cap="flat" cmpd="sng">
            <a:solidFill>
              <a:schemeClr val="bg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What is one highlight </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associated with this outcome?</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__________________________________</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__________________________________</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None/>
            </a:pPr>
            <a:r>
              <a:rPr lang="en-US" sz="1400">
                <a:solidFill>
                  <a:schemeClr val="bg1"/>
                </a:solidFill>
                <a:latin typeface="Calibri"/>
                <a:ea typeface="Calibri"/>
                <a:cs typeface="Calibri"/>
                <a:sym typeface="Calibri"/>
              </a:rPr>
              <a:t>What is one lesson learned?</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None/>
            </a:pPr>
            <a:r>
              <a:rPr lang="en-US" sz="1400">
                <a:solidFill>
                  <a:schemeClr val="bg1"/>
                </a:solidFill>
                <a:latin typeface="Calibri"/>
                <a:ea typeface="Calibri"/>
                <a:cs typeface="Calibri"/>
                <a:sym typeface="Calibri"/>
              </a:rPr>
              <a:t>__________________________________</a:t>
            </a: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400">
                <a:solidFill>
                  <a:schemeClr val="bg1"/>
                </a:solidFill>
                <a:latin typeface="Calibri"/>
                <a:ea typeface="Calibri"/>
                <a:cs typeface="Calibri"/>
                <a:sym typeface="Calibri"/>
              </a:rPr>
              <a:t>__________________________________</a:t>
            </a:r>
            <a:endParaRPr sz="1400">
              <a:solidFill>
                <a:schemeClr val="bg1"/>
              </a:solidFill>
              <a:latin typeface="Calibri"/>
              <a:ea typeface="Calibri"/>
              <a:cs typeface="Calibri"/>
              <a:sym typeface="Calibri"/>
            </a:endParaRPr>
          </a:p>
          <a:p>
            <a:pPr marL="0" lvl="0" indent="0" algn="l" rtl="0">
              <a:spcBef>
                <a:spcPts val="0"/>
              </a:spcBef>
              <a:spcAft>
                <a:spcPts val="0"/>
              </a:spcAft>
              <a:buNone/>
            </a:pPr>
            <a:endParaRPr sz="1400">
              <a:solidFill>
                <a:schemeClr val="bg1"/>
              </a:solidFill>
              <a:latin typeface="Calibri"/>
              <a:ea typeface="Calibri"/>
              <a:cs typeface="Calibri"/>
              <a:sym typeface="Calibri"/>
            </a:endParaRPr>
          </a:p>
        </p:txBody>
      </p:sp>
      <p:grpSp>
        <p:nvGrpSpPr>
          <p:cNvPr id="48" name="Group 47">
            <a:extLst>
              <a:ext uri="{FF2B5EF4-FFF2-40B4-BE49-F238E27FC236}">
                <a16:creationId xmlns:a16="http://schemas.microsoft.com/office/drawing/2014/main" id="{F999511E-1545-AD49-BEAE-CFED74A7CA0F}"/>
              </a:ext>
            </a:extLst>
          </p:cNvPr>
          <p:cNvGrpSpPr/>
          <p:nvPr/>
        </p:nvGrpSpPr>
        <p:grpSpPr>
          <a:xfrm>
            <a:off x="4762927" y="573173"/>
            <a:ext cx="7429073" cy="5357364"/>
            <a:chOff x="2333337" y="112376"/>
            <a:chExt cx="9411015" cy="6717012"/>
          </a:xfrm>
        </p:grpSpPr>
        <p:sp>
          <p:nvSpPr>
            <p:cNvPr id="15" name="Google Shape;89;p13">
              <a:extLst>
                <a:ext uri="{FF2B5EF4-FFF2-40B4-BE49-F238E27FC236}">
                  <a16:creationId xmlns:a16="http://schemas.microsoft.com/office/drawing/2014/main" id="{D720FBA4-357B-4C4C-A7DA-31CF5C59D862}"/>
                </a:ext>
              </a:extLst>
            </p:cNvPr>
            <p:cNvSpPr/>
            <p:nvPr/>
          </p:nvSpPr>
          <p:spPr>
            <a:xfrm>
              <a:off x="3773171" y="133387"/>
              <a:ext cx="6782940" cy="6696001"/>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i="0" u="none" strike="noStrike" cap="none">
                <a:solidFill>
                  <a:schemeClr val="dk1"/>
                </a:solidFill>
                <a:latin typeface="Calibri"/>
                <a:ea typeface="Calibri"/>
                <a:cs typeface="Calibri"/>
                <a:sym typeface="Calibri"/>
              </a:endParaRPr>
            </a:p>
          </p:txBody>
        </p:sp>
        <p:sp>
          <p:nvSpPr>
            <p:cNvPr id="16" name="Google Shape;90;p13">
              <a:extLst>
                <a:ext uri="{FF2B5EF4-FFF2-40B4-BE49-F238E27FC236}">
                  <a16:creationId xmlns:a16="http://schemas.microsoft.com/office/drawing/2014/main" id="{F93EECE7-30AF-2140-9C42-5F281AE6B04B}"/>
                </a:ext>
              </a:extLst>
            </p:cNvPr>
            <p:cNvSpPr/>
            <p:nvPr/>
          </p:nvSpPr>
          <p:spPr>
            <a:xfrm>
              <a:off x="5390830" y="3179241"/>
              <a:ext cx="3547500" cy="357000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a:solidFill>
                  <a:schemeClr val="dk1"/>
                </a:solidFill>
                <a:latin typeface="Calibri"/>
                <a:ea typeface="Calibri"/>
                <a:cs typeface="Calibri"/>
                <a:sym typeface="Calibri"/>
              </a:endParaRPr>
            </a:p>
          </p:txBody>
        </p:sp>
        <p:sp>
          <p:nvSpPr>
            <p:cNvPr id="17" name="Google Shape;91;p13">
              <a:extLst>
                <a:ext uri="{FF2B5EF4-FFF2-40B4-BE49-F238E27FC236}">
                  <a16:creationId xmlns:a16="http://schemas.microsoft.com/office/drawing/2014/main" id="{E9981270-0812-904A-9DEA-19C126B96636}"/>
                </a:ext>
              </a:extLst>
            </p:cNvPr>
            <p:cNvSpPr/>
            <p:nvPr/>
          </p:nvSpPr>
          <p:spPr>
            <a:xfrm>
              <a:off x="6601383" y="1159971"/>
              <a:ext cx="3734809" cy="3351013"/>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i="0" u="none" strike="noStrike" cap="none">
                <a:solidFill>
                  <a:schemeClr val="dk1"/>
                </a:solidFill>
                <a:latin typeface="Calibri"/>
                <a:ea typeface="Calibri"/>
                <a:cs typeface="Calibri"/>
                <a:sym typeface="Calibri"/>
              </a:endParaRPr>
            </a:p>
          </p:txBody>
        </p:sp>
        <p:sp>
          <p:nvSpPr>
            <p:cNvPr id="18" name="Google Shape;92;p13">
              <a:extLst>
                <a:ext uri="{FF2B5EF4-FFF2-40B4-BE49-F238E27FC236}">
                  <a16:creationId xmlns:a16="http://schemas.microsoft.com/office/drawing/2014/main" id="{85C8AAF6-87D6-9A49-8E5D-D9C6A5B6BFD0}"/>
                </a:ext>
              </a:extLst>
            </p:cNvPr>
            <p:cNvSpPr/>
            <p:nvPr/>
          </p:nvSpPr>
          <p:spPr>
            <a:xfrm>
              <a:off x="4000044" y="1056718"/>
              <a:ext cx="3547613" cy="34542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i="0" u="none" strike="noStrike" cap="none">
                <a:solidFill>
                  <a:schemeClr val="dk1"/>
                </a:solidFill>
                <a:latin typeface="Calibri"/>
                <a:ea typeface="Calibri"/>
                <a:cs typeface="Calibri"/>
                <a:sym typeface="Calibri"/>
              </a:endParaRPr>
            </a:p>
          </p:txBody>
        </p:sp>
        <p:sp>
          <p:nvSpPr>
            <p:cNvPr id="19" name="Google Shape;96;p13">
              <a:extLst>
                <a:ext uri="{FF2B5EF4-FFF2-40B4-BE49-F238E27FC236}">
                  <a16:creationId xmlns:a16="http://schemas.microsoft.com/office/drawing/2014/main" id="{010BC448-F684-524B-973B-2B6DEB44A27C}"/>
                </a:ext>
              </a:extLst>
            </p:cNvPr>
            <p:cNvSpPr txBox="1"/>
            <p:nvPr/>
          </p:nvSpPr>
          <p:spPr>
            <a:xfrm>
              <a:off x="10190139" y="4786684"/>
              <a:ext cx="1554213" cy="1019502"/>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100" b="1" i="0" u="none" strike="noStrike" cap="none">
                  <a:solidFill>
                    <a:schemeClr val="bg1"/>
                  </a:solidFill>
                  <a:latin typeface="Calibri"/>
                  <a:ea typeface="Calibri"/>
                  <a:cs typeface="Calibri"/>
                  <a:sym typeface="Calibri"/>
                </a:rPr>
                <a:t>How do we know we are doing what we say we are doing?  How do we know it is working?</a:t>
              </a:r>
              <a:endParaRPr>
                <a:solidFill>
                  <a:schemeClr val="bg1"/>
                </a:solidFill>
              </a:endParaRPr>
            </a:p>
          </p:txBody>
        </p:sp>
        <p:sp>
          <p:nvSpPr>
            <p:cNvPr id="20" name="Google Shape;99;p13">
              <a:extLst>
                <a:ext uri="{FF2B5EF4-FFF2-40B4-BE49-F238E27FC236}">
                  <a16:creationId xmlns:a16="http://schemas.microsoft.com/office/drawing/2014/main" id="{0BF6D601-9048-DF4A-9067-F765900EBA27}"/>
                </a:ext>
              </a:extLst>
            </p:cNvPr>
            <p:cNvSpPr txBox="1"/>
            <p:nvPr/>
          </p:nvSpPr>
          <p:spPr>
            <a:xfrm>
              <a:off x="2668559" y="5806187"/>
              <a:ext cx="1851579" cy="77084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100" b="1">
                  <a:solidFill>
                    <a:schemeClr val="bg1"/>
                  </a:solidFill>
                  <a:latin typeface="Calibri"/>
                  <a:ea typeface="Calibri"/>
                  <a:cs typeface="Calibri"/>
                  <a:sym typeface="Calibri"/>
                </a:rPr>
                <a:t>What are we doing? </a:t>
              </a:r>
              <a:endParaRPr>
                <a:solidFill>
                  <a:schemeClr val="bg1"/>
                </a:solidFill>
              </a:endParaRPr>
            </a:p>
            <a:p>
              <a:pPr marL="0" marR="0" lvl="0" indent="0" rtl="0">
                <a:spcBef>
                  <a:spcPts val="0"/>
                </a:spcBef>
                <a:spcAft>
                  <a:spcPts val="0"/>
                </a:spcAft>
                <a:buNone/>
              </a:pPr>
              <a:r>
                <a:rPr lang="en-US" sz="1100" b="1">
                  <a:solidFill>
                    <a:schemeClr val="bg1"/>
                  </a:solidFill>
                  <a:latin typeface="Calibri"/>
                  <a:ea typeface="Calibri"/>
                  <a:cs typeface="Calibri"/>
                  <a:sym typeface="Calibri"/>
                </a:rPr>
                <a:t>What do we want to be doing?</a:t>
              </a:r>
              <a:endParaRPr>
                <a:solidFill>
                  <a:schemeClr val="bg1"/>
                </a:solidFill>
              </a:endParaRPr>
            </a:p>
          </p:txBody>
        </p:sp>
        <p:sp>
          <p:nvSpPr>
            <p:cNvPr id="21" name="Google Shape;100;p13">
              <a:extLst>
                <a:ext uri="{FF2B5EF4-FFF2-40B4-BE49-F238E27FC236}">
                  <a16:creationId xmlns:a16="http://schemas.microsoft.com/office/drawing/2014/main" id="{C057B82A-4779-904F-8FCC-ADFD82BB42EC}"/>
                </a:ext>
              </a:extLst>
            </p:cNvPr>
            <p:cNvSpPr txBox="1"/>
            <p:nvPr/>
          </p:nvSpPr>
          <p:spPr>
            <a:xfrm>
              <a:off x="9587634" y="112376"/>
              <a:ext cx="1380365" cy="696557"/>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100" b="1">
                  <a:solidFill>
                    <a:schemeClr val="bg1"/>
                  </a:solidFill>
                  <a:latin typeface="Calibri"/>
                  <a:ea typeface="Calibri"/>
                  <a:cs typeface="Calibri"/>
                  <a:sym typeface="Calibri"/>
                </a:rPr>
                <a:t>How do we </a:t>
              </a:r>
            </a:p>
            <a:p>
              <a:pPr marL="0" marR="0" lvl="0" indent="0" rtl="0">
                <a:spcBef>
                  <a:spcPts val="0"/>
                </a:spcBef>
                <a:spcAft>
                  <a:spcPts val="0"/>
                </a:spcAft>
                <a:buNone/>
              </a:pPr>
              <a:r>
                <a:rPr lang="en-US" sz="1100" b="1">
                  <a:solidFill>
                    <a:schemeClr val="bg1"/>
                  </a:solidFill>
                  <a:latin typeface="Calibri"/>
                  <a:ea typeface="Calibri"/>
                  <a:cs typeface="Calibri"/>
                  <a:sym typeface="Calibri"/>
                </a:rPr>
                <a:t>sustain this?</a:t>
              </a:r>
              <a:endParaRPr>
                <a:solidFill>
                  <a:schemeClr val="bg1"/>
                </a:solidFill>
              </a:endParaRPr>
            </a:p>
          </p:txBody>
        </p:sp>
        <p:sp>
          <p:nvSpPr>
            <p:cNvPr id="22" name="Google Shape;101;p13">
              <a:extLst>
                <a:ext uri="{FF2B5EF4-FFF2-40B4-BE49-F238E27FC236}">
                  <a16:creationId xmlns:a16="http://schemas.microsoft.com/office/drawing/2014/main" id="{2DF9D0EB-44FA-1A48-BF0C-5D05C4D6F4DA}"/>
                </a:ext>
              </a:extLst>
            </p:cNvPr>
            <p:cNvSpPr txBox="1"/>
            <p:nvPr/>
          </p:nvSpPr>
          <p:spPr>
            <a:xfrm>
              <a:off x="2333337" y="2587559"/>
              <a:ext cx="1439714" cy="9756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100" b="1">
                  <a:solidFill>
                    <a:schemeClr val="bg1"/>
                  </a:solidFill>
                  <a:latin typeface="Calibri"/>
                  <a:ea typeface="Calibri"/>
                  <a:cs typeface="Calibri"/>
                  <a:sym typeface="Calibri"/>
                </a:rPr>
                <a:t>How do we support staff  to</a:t>
              </a:r>
              <a:endParaRPr>
                <a:solidFill>
                  <a:schemeClr val="bg1"/>
                </a:solidFill>
              </a:endParaRPr>
            </a:p>
            <a:p>
              <a:pPr marL="0" marR="0" lvl="0" indent="0" rtl="0">
                <a:spcBef>
                  <a:spcPts val="0"/>
                </a:spcBef>
                <a:spcAft>
                  <a:spcPts val="0"/>
                </a:spcAft>
                <a:buNone/>
              </a:pPr>
              <a:r>
                <a:rPr lang="en-US" sz="1100" b="1">
                  <a:solidFill>
                    <a:schemeClr val="bg1"/>
                  </a:solidFill>
                  <a:latin typeface="Calibri"/>
                  <a:ea typeface="Calibri"/>
                  <a:cs typeface="Calibri"/>
                  <a:sym typeface="Calibri"/>
                </a:rPr>
                <a:t> implement this with fidelity?</a:t>
              </a:r>
              <a:endParaRPr>
                <a:solidFill>
                  <a:schemeClr val="bg1"/>
                </a:solidFill>
              </a:endParaRPr>
            </a:p>
          </p:txBody>
        </p:sp>
        <p:cxnSp>
          <p:nvCxnSpPr>
            <p:cNvPr id="23" name="Google Shape;102;p13">
              <a:extLst>
                <a:ext uri="{FF2B5EF4-FFF2-40B4-BE49-F238E27FC236}">
                  <a16:creationId xmlns:a16="http://schemas.microsoft.com/office/drawing/2014/main" id="{98F106B7-B7BC-1D49-A087-3154B927908D}"/>
                </a:ext>
              </a:extLst>
            </p:cNvPr>
            <p:cNvCxnSpPr>
              <a:cxnSpLocks/>
            </p:cNvCxnSpPr>
            <p:nvPr/>
          </p:nvCxnSpPr>
          <p:spPr>
            <a:xfrm rot="10800000" flipH="1">
              <a:off x="2929861" y="2332915"/>
              <a:ext cx="1268251" cy="254643"/>
            </a:xfrm>
            <a:prstGeom prst="straightConnector1">
              <a:avLst/>
            </a:prstGeom>
            <a:noFill/>
            <a:ln w="19050" cap="flat" cmpd="sng">
              <a:solidFill>
                <a:schemeClr val="bg1"/>
              </a:solidFill>
              <a:prstDash val="solid"/>
              <a:miter lim="800000"/>
              <a:headEnd type="none" w="sm" len="sm"/>
              <a:tailEnd type="triangle" w="med" len="med"/>
            </a:ln>
          </p:spPr>
        </p:cxnSp>
        <p:cxnSp>
          <p:nvCxnSpPr>
            <p:cNvPr id="24" name="Google Shape;103;p13">
              <a:extLst>
                <a:ext uri="{FF2B5EF4-FFF2-40B4-BE49-F238E27FC236}">
                  <a16:creationId xmlns:a16="http://schemas.microsoft.com/office/drawing/2014/main" id="{EDB7CD69-8CF6-6847-AAD1-692317234EC4}"/>
                </a:ext>
              </a:extLst>
            </p:cNvPr>
            <p:cNvCxnSpPr>
              <a:cxnSpLocks/>
            </p:cNvCxnSpPr>
            <p:nvPr/>
          </p:nvCxnSpPr>
          <p:spPr>
            <a:xfrm rot="10800000">
              <a:off x="10015623" y="2332850"/>
              <a:ext cx="1009800" cy="2511300"/>
            </a:xfrm>
            <a:prstGeom prst="straightConnector1">
              <a:avLst/>
            </a:prstGeom>
            <a:noFill/>
            <a:ln w="19050" cap="flat" cmpd="sng">
              <a:solidFill>
                <a:schemeClr val="bg1"/>
              </a:solidFill>
              <a:prstDash val="solid"/>
              <a:miter lim="800000"/>
              <a:headEnd type="none" w="sm" len="sm"/>
              <a:tailEnd type="triangle" w="med" len="med"/>
            </a:ln>
          </p:spPr>
        </p:cxnSp>
        <p:cxnSp>
          <p:nvCxnSpPr>
            <p:cNvPr id="25" name="Google Shape;104;p13">
              <a:extLst>
                <a:ext uri="{FF2B5EF4-FFF2-40B4-BE49-F238E27FC236}">
                  <a16:creationId xmlns:a16="http://schemas.microsoft.com/office/drawing/2014/main" id="{9D0D4CB1-EDE3-D941-8390-67E68B25DB0C}"/>
                </a:ext>
              </a:extLst>
            </p:cNvPr>
            <p:cNvCxnSpPr>
              <a:cxnSpLocks/>
              <a:stCxn id="21" idx="1"/>
            </p:cNvCxnSpPr>
            <p:nvPr/>
          </p:nvCxnSpPr>
          <p:spPr>
            <a:xfrm flipH="1" flipV="1">
              <a:off x="7646993" y="330992"/>
              <a:ext cx="1940641" cy="129662"/>
            </a:xfrm>
            <a:prstGeom prst="straightConnector1">
              <a:avLst/>
            </a:prstGeom>
            <a:noFill/>
            <a:ln w="19050" cap="flat" cmpd="sng">
              <a:solidFill>
                <a:schemeClr val="bg1"/>
              </a:solidFill>
              <a:prstDash val="solid"/>
              <a:miter lim="800000"/>
              <a:headEnd type="none" w="sm" len="sm"/>
              <a:tailEnd type="triangle" w="med" len="med"/>
            </a:ln>
          </p:spPr>
        </p:cxnSp>
        <p:cxnSp>
          <p:nvCxnSpPr>
            <p:cNvPr id="26" name="Google Shape;105;p13">
              <a:extLst>
                <a:ext uri="{FF2B5EF4-FFF2-40B4-BE49-F238E27FC236}">
                  <a16:creationId xmlns:a16="http://schemas.microsoft.com/office/drawing/2014/main" id="{CAA0C088-EA0F-3046-93DD-0EE71032C2D9}"/>
                </a:ext>
              </a:extLst>
            </p:cNvPr>
            <p:cNvCxnSpPr>
              <a:cxnSpLocks/>
            </p:cNvCxnSpPr>
            <p:nvPr/>
          </p:nvCxnSpPr>
          <p:spPr>
            <a:xfrm>
              <a:off x="4343504" y="5938036"/>
              <a:ext cx="2142300" cy="438900"/>
            </a:xfrm>
            <a:prstGeom prst="straightConnector1">
              <a:avLst/>
            </a:prstGeom>
            <a:noFill/>
            <a:ln w="19050" cap="flat" cmpd="sng">
              <a:solidFill>
                <a:schemeClr val="bg1"/>
              </a:solidFill>
              <a:prstDash val="solid"/>
              <a:miter lim="800000"/>
              <a:headEnd type="none" w="sm" len="sm"/>
              <a:tailEnd type="triangle" w="med" len="med"/>
            </a:ln>
          </p:spPr>
        </p:cxnSp>
        <p:sp>
          <p:nvSpPr>
            <p:cNvPr id="39" name="Google Shape;97;p13">
              <a:extLst>
                <a:ext uri="{FF2B5EF4-FFF2-40B4-BE49-F238E27FC236}">
                  <a16:creationId xmlns:a16="http://schemas.microsoft.com/office/drawing/2014/main" id="{F88E0673-97A3-DD42-B793-047E64A56602}"/>
                </a:ext>
              </a:extLst>
            </p:cNvPr>
            <p:cNvSpPr txBox="1"/>
            <p:nvPr/>
          </p:nvSpPr>
          <p:spPr>
            <a:xfrm>
              <a:off x="6293533" y="176384"/>
              <a:ext cx="1742094"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chemeClr val="dk1"/>
                  </a:solidFill>
                  <a:latin typeface="Calibri"/>
                  <a:ea typeface="Calibri"/>
                  <a:cs typeface="Calibri"/>
                  <a:sym typeface="Calibri"/>
                </a:rPr>
                <a:t>OUTCO</a:t>
              </a:r>
              <a:r>
                <a:rPr lang="en-US" sz="2000" b="1">
                  <a:solidFill>
                    <a:schemeClr val="dk1"/>
                  </a:solidFill>
                  <a:latin typeface="Calibri"/>
                  <a:ea typeface="Calibri"/>
                  <a:cs typeface="Calibri"/>
                  <a:sym typeface="Calibri"/>
                </a:rPr>
                <a:t>M</a:t>
              </a:r>
              <a:r>
                <a:rPr lang="en-US" sz="2000" b="1" i="0" u="none" strike="noStrike" cap="none">
                  <a:solidFill>
                    <a:schemeClr val="dk1"/>
                  </a:solidFill>
                  <a:latin typeface="Calibri"/>
                  <a:ea typeface="Calibri"/>
                  <a:cs typeface="Calibri"/>
                  <a:sym typeface="Calibri"/>
                </a:rPr>
                <a:t>E</a:t>
              </a:r>
              <a:endParaRPr/>
            </a:p>
            <a:p>
              <a:pPr marL="0" marR="0" lvl="0" indent="0" algn="ctr" rtl="0">
                <a:spcBef>
                  <a:spcPts val="0"/>
                </a:spcBef>
                <a:spcAft>
                  <a:spcPts val="0"/>
                </a:spcAft>
                <a:buNone/>
              </a:pPr>
              <a:endParaRPr sz="2000" b="1" i="0" u="none" strike="noStrike" cap="none">
                <a:solidFill>
                  <a:schemeClr val="dk1"/>
                </a:solidFill>
                <a:latin typeface="Calibri"/>
                <a:ea typeface="Calibri"/>
                <a:cs typeface="Calibri"/>
                <a:sym typeface="Calibri"/>
              </a:endParaRPr>
            </a:p>
          </p:txBody>
        </p:sp>
        <p:sp>
          <p:nvSpPr>
            <p:cNvPr id="40" name="Google Shape;93;p13">
              <a:extLst>
                <a:ext uri="{FF2B5EF4-FFF2-40B4-BE49-F238E27FC236}">
                  <a16:creationId xmlns:a16="http://schemas.microsoft.com/office/drawing/2014/main" id="{B509CF5E-0B21-D446-943A-E230F7F5AD21}"/>
                </a:ext>
              </a:extLst>
            </p:cNvPr>
            <p:cNvSpPr txBox="1"/>
            <p:nvPr/>
          </p:nvSpPr>
          <p:spPr>
            <a:xfrm rot="18341135">
              <a:off x="3833074" y="1711629"/>
              <a:ext cx="1566576" cy="4001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latin typeface="Calibri"/>
                  <a:ea typeface="Calibri"/>
                  <a:cs typeface="Calibri"/>
                  <a:sym typeface="Calibri"/>
                </a:rPr>
                <a:t>SYSTEMS</a:t>
              </a:r>
              <a:endParaRPr/>
            </a:p>
          </p:txBody>
        </p:sp>
        <p:sp>
          <p:nvSpPr>
            <p:cNvPr id="41" name="Google Shape;95;p13">
              <a:extLst>
                <a:ext uri="{FF2B5EF4-FFF2-40B4-BE49-F238E27FC236}">
                  <a16:creationId xmlns:a16="http://schemas.microsoft.com/office/drawing/2014/main" id="{9D33857F-EEB0-6A4C-9567-C5FF3BC54836}"/>
                </a:ext>
              </a:extLst>
            </p:cNvPr>
            <p:cNvSpPr txBox="1"/>
            <p:nvPr/>
          </p:nvSpPr>
          <p:spPr>
            <a:xfrm rot="2905354">
              <a:off x="9290943" y="1812853"/>
              <a:ext cx="97541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chemeClr val="dk1"/>
                  </a:solidFill>
                  <a:latin typeface="Calibri"/>
                  <a:ea typeface="Calibri"/>
                  <a:cs typeface="Calibri"/>
                  <a:sym typeface="Calibri"/>
                </a:rPr>
                <a:t>DATA</a:t>
              </a:r>
              <a:endParaRPr/>
            </a:p>
          </p:txBody>
        </p:sp>
        <p:sp>
          <p:nvSpPr>
            <p:cNvPr id="42" name="Google Shape;94;p13">
              <a:extLst>
                <a:ext uri="{FF2B5EF4-FFF2-40B4-BE49-F238E27FC236}">
                  <a16:creationId xmlns:a16="http://schemas.microsoft.com/office/drawing/2014/main" id="{1BD9172D-5398-604D-8254-82F6D81B5292}"/>
                </a:ext>
              </a:extLst>
            </p:cNvPr>
            <p:cNvSpPr txBox="1"/>
            <p:nvPr/>
          </p:nvSpPr>
          <p:spPr>
            <a:xfrm>
              <a:off x="6407897" y="6176836"/>
              <a:ext cx="1695566"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chemeClr val="dk1"/>
                  </a:solidFill>
                  <a:latin typeface="Calibri"/>
                  <a:ea typeface="Calibri"/>
                  <a:cs typeface="Calibri"/>
                  <a:sym typeface="Calibri"/>
                </a:rPr>
                <a:t>PRACTICES</a:t>
              </a:r>
              <a:endParaRPr/>
            </a:p>
          </p:txBody>
        </p:sp>
      </p:grpSp>
      <p:cxnSp>
        <p:nvCxnSpPr>
          <p:cNvPr id="54" name="Straight Connector 53">
            <a:extLst>
              <a:ext uri="{FF2B5EF4-FFF2-40B4-BE49-F238E27FC236}">
                <a16:creationId xmlns:a16="http://schemas.microsoft.com/office/drawing/2014/main" id="{3BBE3D6C-FB4D-FB46-B356-32509402C85D}"/>
              </a:ext>
            </a:extLst>
          </p:cNvPr>
          <p:cNvCxnSpPr>
            <a:cxnSpLocks/>
          </p:cNvCxnSpPr>
          <p:nvPr/>
        </p:nvCxnSpPr>
        <p:spPr>
          <a:xfrm>
            <a:off x="4561037" y="395572"/>
            <a:ext cx="0" cy="606685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346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p:nvPr/>
        </p:nvSpPr>
        <p:spPr>
          <a:xfrm>
            <a:off x="3773171" y="133387"/>
            <a:ext cx="6783200" cy="6696000"/>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b="1" kern="0">
              <a:solidFill>
                <a:srgbClr val="0D0F41"/>
              </a:solidFill>
              <a:latin typeface="Calibri"/>
              <a:ea typeface="Calibri"/>
              <a:cs typeface="Calibri"/>
              <a:sym typeface="Calibri"/>
            </a:endParaRPr>
          </a:p>
        </p:txBody>
      </p:sp>
      <p:sp>
        <p:nvSpPr>
          <p:cNvPr id="137" name="Google Shape;137;p26"/>
          <p:cNvSpPr/>
          <p:nvPr/>
        </p:nvSpPr>
        <p:spPr>
          <a:xfrm>
            <a:off x="5390829" y="3179241"/>
            <a:ext cx="3547600" cy="3570000"/>
          </a:xfrm>
          <a:prstGeom prst="ellipse">
            <a:avLst/>
          </a:prstGeom>
          <a:solidFill>
            <a:srgbClr val="3366FF">
              <a:alpha val="24710"/>
            </a:srgbClr>
          </a:solidFill>
          <a:ln w="63500" cap="flat" cmpd="sng">
            <a:solidFill>
              <a:srgbClr val="3366FF"/>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2000" b="1" kern="0">
              <a:solidFill>
                <a:srgbClr val="0D0F41"/>
              </a:solidFill>
              <a:latin typeface="Calibri"/>
              <a:ea typeface="Calibri"/>
              <a:cs typeface="Calibri"/>
              <a:sym typeface="Calibri"/>
            </a:endParaRPr>
          </a:p>
        </p:txBody>
      </p:sp>
      <p:sp>
        <p:nvSpPr>
          <p:cNvPr id="138" name="Google Shape;138;p26"/>
          <p:cNvSpPr/>
          <p:nvPr/>
        </p:nvSpPr>
        <p:spPr>
          <a:xfrm>
            <a:off x="6601383" y="1159971"/>
            <a:ext cx="3734800" cy="3350800"/>
          </a:xfrm>
          <a:prstGeom prst="ellipse">
            <a:avLst/>
          </a:prstGeom>
          <a:solidFill>
            <a:srgbClr val="B2ECC4">
              <a:alpha val="24710"/>
            </a:srgbClr>
          </a:solidFill>
          <a:ln w="63500" cap="flat" cmpd="sng">
            <a:solidFill>
              <a:srgbClr val="B2ECC4"/>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b="1" kern="0">
              <a:solidFill>
                <a:srgbClr val="0D0F41"/>
              </a:solidFill>
              <a:latin typeface="Calibri"/>
              <a:ea typeface="Calibri"/>
              <a:cs typeface="Calibri"/>
              <a:sym typeface="Calibri"/>
            </a:endParaRPr>
          </a:p>
        </p:txBody>
      </p:sp>
      <p:sp>
        <p:nvSpPr>
          <p:cNvPr id="139" name="Google Shape;139;p26"/>
          <p:cNvSpPr/>
          <p:nvPr/>
        </p:nvSpPr>
        <p:spPr>
          <a:xfrm>
            <a:off x="4000044" y="1056717"/>
            <a:ext cx="3547600" cy="3454400"/>
          </a:xfrm>
          <a:prstGeom prst="ellipse">
            <a:avLst/>
          </a:prstGeom>
          <a:solidFill>
            <a:srgbClr val="FF99CC">
              <a:alpha val="24710"/>
            </a:srgbClr>
          </a:solidFill>
          <a:ln w="63500" cap="flat" cmpd="sng">
            <a:solidFill>
              <a:srgbClr val="FF99CC"/>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600" b="1" kern="0">
              <a:solidFill>
                <a:srgbClr val="0D0F41"/>
              </a:solidFill>
              <a:latin typeface="Calibri"/>
              <a:ea typeface="Calibri"/>
              <a:cs typeface="Calibri"/>
              <a:sym typeface="Calibri"/>
            </a:endParaRPr>
          </a:p>
        </p:txBody>
      </p:sp>
      <p:sp>
        <p:nvSpPr>
          <p:cNvPr id="140" name="Google Shape;140;p26"/>
          <p:cNvSpPr txBox="1"/>
          <p:nvPr/>
        </p:nvSpPr>
        <p:spPr>
          <a:xfrm rot="16200000">
            <a:off x="3737611" y="2504725"/>
            <a:ext cx="1148251" cy="399847"/>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0D0F41"/>
                </a:solidFill>
                <a:latin typeface="Calibri"/>
                <a:ea typeface="Calibri"/>
                <a:cs typeface="Calibri"/>
                <a:sym typeface="Calibri"/>
              </a:rPr>
              <a:t>SYSTEMS</a:t>
            </a:r>
            <a:endParaRPr sz="1500" kern="0">
              <a:solidFill>
                <a:srgbClr val="000000"/>
              </a:solidFill>
              <a:latin typeface="Arial"/>
              <a:cs typeface="Arial"/>
              <a:sym typeface="Arial"/>
            </a:endParaRPr>
          </a:p>
        </p:txBody>
      </p:sp>
      <p:sp>
        <p:nvSpPr>
          <p:cNvPr id="141" name="Google Shape;141;p26"/>
          <p:cNvSpPr txBox="1"/>
          <p:nvPr/>
        </p:nvSpPr>
        <p:spPr>
          <a:xfrm>
            <a:off x="6485804" y="6176836"/>
            <a:ext cx="1331200" cy="4004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0D0F41"/>
                </a:solidFill>
                <a:latin typeface="Calibri"/>
                <a:ea typeface="Calibri"/>
                <a:cs typeface="Calibri"/>
                <a:sym typeface="Calibri"/>
              </a:rPr>
              <a:t>PRACTICES</a:t>
            </a:r>
            <a:endParaRPr sz="1500" kern="0">
              <a:solidFill>
                <a:srgbClr val="000000"/>
              </a:solidFill>
              <a:latin typeface="Arial"/>
              <a:cs typeface="Arial"/>
              <a:sym typeface="Arial"/>
            </a:endParaRPr>
          </a:p>
        </p:txBody>
      </p:sp>
      <p:sp>
        <p:nvSpPr>
          <p:cNvPr id="142" name="Google Shape;142;p26"/>
          <p:cNvSpPr txBox="1"/>
          <p:nvPr/>
        </p:nvSpPr>
        <p:spPr>
          <a:xfrm rot="2905500">
            <a:off x="9236978" y="1653997"/>
            <a:ext cx="975287" cy="40008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0D0F41"/>
                </a:solidFill>
                <a:latin typeface="Calibri"/>
                <a:ea typeface="Calibri"/>
                <a:cs typeface="Calibri"/>
                <a:sym typeface="Calibri"/>
              </a:rPr>
              <a:t>DATA</a:t>
            </a:r>
            <a:endParaRPr sz="1500" kern="0">
              <a:solidFill>
                <a:srgbClr val="000000"/>
              </a:solidFill>
              <a:latin typeface="Arial"/>
              <a:cs typeface="Arial"/>
              <a:sym typeface="Arial"/>
            </a:endParaRPr>
          </a:p>
        </p:txBody>
      </p:sp>
      <p:sp>
        <p:nvSpPr>
          <p:cNvPr id="143" name="Google Shape;143;p26"/>
          <p:cNvSpPr txBox="1"/>
          <p:nvPr/>
        </p:nvSpPr>
        <p:spPr>
          <a:xfrm>
            <a:off x="10190139" y="4786685"/>
            <a:ext cx="2023600" cy="6004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0" b="1" kern="0" dirty="0">
                <a:latin typeface="Calibri"/>
                <a:ea typeface="Calibri"/>
                <a:cs typeface="Calibri"/>
                <a:sym typeface="Calibri"/>
              </a:rPr>
              <a:t>How do we know we are doing what we say we are doing?  How do we know it is working?</a:t>
            </a:r>
            <a:endParaRPr sz="1500" kern="0" dirty="0">
              <a:latin typeface="Arial"/>
              <a:cs typeface="Arial"/>
              <a:sym typeface="Arial"/>
            </a:endParaRPr>
          </a:p>
        </p:txBody>
      </p:sp>
      <p:sp>
        <p:nvSpPr>
          <p:cNvPr id="144" name="Google Shape;144;p26"/>
          <p:cNvSpPr txBox="1"/>
          <p:nvPr/>
        </p:nvSpPr>
        <p:spPr>
          <a:xfrm>
            <a:off x="6500265" y="189483"/>
            <a:ext cx="1302400" cy="7080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000" b="1" kern="0">
                <a:solidFill>
                  <a:srgbClr val="0D0F41"/>
                </a:solidFill>
                <a:latin typeface="Calibri"/>
                <a:ea typeface="Calibri"/>
                <a:cs typeface="Calibri"/>
                <a:sym typeface="Calibri"/>
              </a:rPr>
              <a:t>OUTCOME</a:t>
            </a:r>
            <a:endParaRPr sz="1500" kern="0">
              <a:solidFill>
                <a:srgbClr val="000000"/>
              </a:solidFill>
              <a:latin typeface="Arial"/>
              <a:cs typeface="Arial"/>
              <a:sym typeface="Arial"/>
            </a:endParaRPr>
          </a:p>
          <a:p>
            <a:pPr algn="ctr" defTabSz="1219170">
              <a:buClr>
                <a:srgbClr val="000000"/>
              </a:buClr>
            </a:pPr>
            <a:endParaRPr sz="2000" b="1" kern="0">
              <a:solidFill>
                <a:srgbClr val="0D0F41"/>
              </a:solidFill>
              <a:latin typeface="Calibri"/>
              <a:ea typeface="Calibri"/>
              <a:cs typeface="Calibri"/>
              <a:sym typeface="Calibri"/>
            </a:endParaRPr>
          </a:p>
        </p:txBody>
      </p:sp>
      <p:sp>
        <p:nvSpPr>
          <p:cNvPr id="145" name="Google Shape;145;p26"/>
          <p:cNvSpPr txBox="1"/>
          <p:nvPr/>
        </p:nvSpPr>
        <p:spPr>
          <a:xfrm>
            <a:off x="166314" y="196909"/>
            <a:ext cx="4396400" cy="2062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2100" kern="0" dirty="0">
                <a:latin typeface="Calibri"/>
                <a:ea typeface="Calibri"/>
                <a:cs typeface="Calibri"/>
                <a:sym typeface="Calibri"/>
              </a:rPr>
              <a:t>Lincoln School Logic Model</a:t>
            </a:r>
            <a:endParaRPr sz="2300" kern="0" dirty="0">
              <a:latin typeface="Arial"/>
              <a:cs typeface="Arial"/>
              <a:sym typeface="Arial"/>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a:p>
            <a:pPr defTabSz="1219170">
              <a:buClr>
                <a:srgbClr val="0D0F41"/>
              </a:buClr>
              <a:buSzPts val="1100"/>
            </a:pPr>
            <a:endParaRPr sz="1100" kern="0" dirty="0">
              <a:latin typeface="Calibri"/>
              <a:ea typeface="Calibri"/>
              <a:cs typeface="Calibri"/>
              <a:sym typeface="Calibri"/>
            </a:endParaRPr>
          </a:p>
          <a:p>
            <a:pPr marL="287851" indent="-203190" defTabSz="1219170">
              <a:buClr>
                <a:srgbClr val="0D0F41"/>
              </a:buClr>
              <a:buSzPts val="1100"/>
            </a:pPr>
            <a:endParaRPr sz="1500" kern="0" dirty="0">
              <a:latin typeface="Calibri"/>
              <a:ea typeface="Calibri"/>
              <a:cs typeface="Calibri"/>
              <a:sym typeface="Calibri"/>
            </a:endParaRPr>
          </a:p>
        </p:txBody>
      </p:sp>
      <p:sp>
        <p:nvSpPr>
          <p:cNvPr id="146" name="Google Shape;146;p26"/>
          <p:cNvSpPr txBox="1"/>
          <p:nvPr/>
        </p:nvSpPr>
        <p:spPr>
          <a:xfrm>
            <a:off x="2664451" y="5818925"/>
            <a:ext cx="2118000" cy="430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0" b="1" kern="0" dirty="0">
                <a:latin typeface="Calibri"/>
                <a:ea typeface="Calibri"/>
                <a:cs typeface="Calibri"/>
                <a:sym typeface="Calibri"/>
              </a:rPr>
              <a:t>What are we doing? </a:t>
            </a:r>
            <a:endParaRPr sz="1500" kern="0" dirty="0">
              <a:latin typeface="Arial"/>
              <a:cs typeface="Arial"/>
              <a:sym typeface="Arial"/>
            </a:endParaRPr>
          </a:p>
          <a:p>
            <a:pPr algn="ctr" defTabSz="1219170">
              <a:buClr>
                <a:srgbClr val="000000"/>
              </a:buClr>
            </a:pPr>
            <a:r>
              <a:rPr lang="en" sz="1100" b="1" kern="0" dirty="0">
                <a:latin typeface="Calibri"/>
                <a:ea typeface="Calibri"/>
                <a:cs typeface="Calibri"/>
                <a:sym typeface="Calibri"/>
              </a:rPr>
              <a:t>What do we want to be doing?</a:t>
            </a:r>
            <a:endParaRPr sz="1500" kern="0" dirty="0">
              <a:latin typeface="Arial"/>
              <a:cs typeface="Arial"/>
              <a:sym typeface="Arial"/>
            </a:endParaRPr>
          </a:p>
        </p:txBody>
      </p:sp>
      <p:sp>
        <p:nvSpPr>
          <p:cNvPr id="147" name="Google Shape;147;p26"/>
          <p:cNvSpPr txBox="1"/>
          <p:nvPr/>
        </p:nvSpPr>
        <p:spPr>
          <a:xfrm>
            <a:off x="9645057" y="133387"/>
            <a:ext cx="2629200" cy="2616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0" b="1" kern="0">
                <a:solidFill>
                  <a:schemeClr val="bg1"/>
                </a:solidFill>
                <a:latin typeface="Calibri"/>
                <a:ea typeface="Calibri"/>
                <a:cs typeface="Calibri"/>
                <a:sym typeface="Calibri"/>
              </a:rPr>
              <a:t>How do we sustain this?</a:t>
            </a:r>
            <a:endParaRPr sz="1500" kern="0">
              <a:solidFill>
                <a:schemeClr val="bg1"/>
              </a:solidFill>
              <a:latin typeface="Arial"/>
              <a:cs typeface="Arial"/>
              <a:sym typeface="Arial"/>
            </a:endParaRPr>
          </a:p>
        </p:txBody>
      </p:sp>
      <p:sp>
        <p:nvSpPr>
          <p:cNvPr id="148" name="Google Shape;148;p26"/>
          <p:cNvSpPr txBox="1"/>
          <p:nvPr/>
        </p:nvSpPr>
        <p:spPr>
          <a:xfrm>
            <a:off x="1370777" y="2587559"/>
            <a:ext cx="2629200" cy="430800"/>
          </a:xfrm>
          <a:prstGeom prst="rect">
            <a:avLst/>
          </a:prstGeom>
          <a:noFill/>
          <a:ln>
            <a:noFill/>
          </a:ln>
        </p:spPr>
        <p:txBody>
          <a:bodyPr spcFirstLastPara="1" wrap="square" lIns="91433" tIns="45700" rIns="91433" bIns="45700" anchor="t" anchorCtr="0">
            <a:noAutofit/>
          </a:bodyPr>
          <a:lstStyle/>
          <a:p>
            <a:pPr algn="ctr" defTabSz="1219170">
              <a:buClr>
                <a:srgbClr val="000000"/>
              </a:buClr>
            </a:pPr>
            <a:r>
              <a:rPr lang="en" sz="1100" b="1" kern="0" dirty="0">
                <a:latin typeface="Calibri"/>
                <a:ea typeface="Calibri"/>
                <a:cs typeface="Calibri"/>
                <a:sym typeface="Calibri"/>
              </a:rPr>
              <a:t>How do we support staff  to</a:t>
            </a:r>
            <a:endParaRPr sz="1500" kern="0" dirty="0">
              <a:latin typeface="Arial"/>
              <a:cs typeface="Arial"/>
              <a:sym typeface="Arial"/>
            </a:endParaRPr>
          </a:p>
          <a:p>
            <a:pPr algn="ctr" defTabSz="1219170">
              <a:buClr>
                <a:srgbClr val="000000"/>
              </a:buClr>
            </a:pPr>
            <a:r>
              <a:rPr lang="en" sz="1100" b="1" kern="0" dirty="0">
                <a:latin typeface="Calibri"/>
                <a:ea typeface="Calibri"/>
                <a:cs typeface="Calibri"/>
                <a:sym typeface="Calibri"/>
              </a:rPr>
              <a:t> implement this with fidelity?</a:t>
            </a:r>
            <a:endParaRPr sz="1500" kern="0" dirty="0">
              <a:latin typeface="Arial"/>
              <a:cs typeface="Arial"/>
              <a:sym typeface="Arial"/>
            </a:endParaRPr>
          </a:p>
        </p:txBody>
      </p:sp>
      <p:cxnSp>
        <p:nvCxnSpPr>
          <p:cNvPr id="149" name="Google Shape;149;p26"/>
          <p:cNvCxnSpPr/>
          <p:nvPr/>
        </p:nvCxnSpPr>
        <p:spPr>
          <a:xfrm rot="10800000" flipH="1">
            <a:off x="2929861" y="2332759"/>
            <a:ext cx="1268400" cy="254800"/>
          </a:xfrm>
          <a:prstGeom prst="straightConnector1">
            <a:avLst/>
          </a:prstGeom>
          <a:noFill/>
          <a:ln w="19050" cap="flat" cmpd="sng">
            <a:solidFill>
              <a:schemeClr val="bg1"/>
            </a:solidFill>
            <a:prstDash val="solid"/>
            <a:miter lim="800000"/>
            <a:headEnd type="none" w="sm" len="sm"/>
            <a:tailEnd type="triangle" w="med" len="med"/>
          </a:ln>
        </p:spPr>
      </p:cxnSp>
      <p:cxnSp>
        <p:nvCxnSpPr>
          <p:cNvPr id="150" name="Google Shape;150;p26"/>
          <p:cNvCxnSpPr/>
          <p:nvPr/>
        </p:nvCxnSpPr>
        <p:spPr>
          <a:xfrm rot="10800000">
            <a:off x="10015423" y="2332951"/>
            <a:ext cx="1010000" cy="2511200"/>
          </a:xfrm>
          <a:prstGeom prst="straightConnector1">
            <a:avLst/>
          </a:prstGeom>
          <a:noFill/>
          <a:ln w="19050" cap="flat" cmpd="sng">
            <a:solidFill>
              <a:schemeClr val="bg1"/>
            </a:solidFill>
            <a:prstDash val="solid"/>
            <a:miter lim="800000"/>
            <a:headEnd type="none" w="sm" len="sm"/>
            <a:tailEnd type="triangle" w="med" len="med"/>
          </a:ln>
        </p:spPr>
      </p:cxnSp>
      <p:cxnSp>
        <p:nvCxnSpPr>
          <p:cNvPr id="151" name="Google Shape;151;p26"/>
          <p:cNvCxnSpPr/>
          <p:nvPr/>
        </p:nvCxnSpPr>
        <p:spPr>
          <a:xfrm flipH="1">
            <a:off x="7838047" y="264192"/>
            <a:ext cx="2330400" cy="130800"/>
          </a:xfrm>
          <a:prstGeom prst="straightConnector1">
            <a:avLst/>
          </a:prstGeom>
          <a:noFill/>
          <a:ln w="19050" cap="flat" cmpd="sng">
            <a:solidFill>
              <a:schemeClr val="bg1"/>
            </a:solidFill>
            <a:prstDash val="solid"/>
            <a:miter lim="800000"/>
            <a:headEnd type="none" w="sm" len="sm"/>
            <a:tailEnd type="triangle" w="med" len="med"/>
          </a:ln>
        </p:spPr>
      </p:cxnSp>
      <p:cxnSp>
        <p:nvCxnSpPr>
          <p:cNvPr id="152" name="Google Shape;152;p26"/>
          <p:cNvCxnSpPr/>
          <p:nvPr/>
        </p:nvCxnSpPr>
        <p:spPr>
          <a:xfrm>
            <a:off x="4424429" y="5974611"/>
            <a:ext cx="2142400" cy="438800"/>
          </a:xfrm>
          <a:prstGeom prst="straightConnector1">
            <a:avLst/>
          </a:prstGeom>
          <a:noFill/>
          <a:ln w="19050" cap="flat" cmpd="sng">
            <a:solidFill>
              <a:schemeClr val="bg1"/>
            </a:solidFill>
            <a:prstDash val="solid"/>
            <a:miter lim="800000"/>
            <a:headEnd type="none" w="sm" len="sm"/>
            <a:tailEnd type="triangle" w="med" len="med"/>
          </a:ln>
        </p:spPr>
      </p:cxnSp>
      <p:sp>
        <p:nvSpPr>
          <p:cNvPr id="153" name="Google Shape;153;p26"/>
          <p:cNvSpPr txBox="1"/>
          <p:nvPr/>
        </p:nvSpPr>
        <p:spPr>
          <a:xfrm>
            <a:off x="127351" y="3213075"/>
            <a:ext cx="2629200" cy="2963600"/>
          </a:xfrm>
          <a:prstGeom prst="rect">
            <a:avLst/>
          </a:prstGeom>
          <a:noFill/>
          <a:ln w="28575" cap="flat" cmpd="sng">
            <a:solidFill>
              <a:srgbClr val="000000"/>
            </a:solidFill>
            <a:prstDash val="solid"/>
            <a:round/>
            <a:headEnd type="none" w="sm" len="sm"/>
            <a:tailEnd type="none" w="sm" len="sm"/>
          </a:ln>
        </p:spPr>
        <p:txBody>
          <a:bodyPr spcFirstLastPara="1" wrap="square" lIns="91433" tIns="91433" rIns="91433" bIns="91433" anchor="t" anchorCtr="0">
            <a:noAutofit/>
          </a:bodyPr>
          <a:lstStyle/>
          <a:p>
            <a:pPr defTabSz="1219170">
              <a:buClr>
                <a:srgbClr val="0D0F41"/>
              </a:buClr>
              <a:buSzPts val="1100"/>
            </a:pPr>
            <a:r>
              <a:rPr lang="en" sz="1300" kern="0" dirty="0">
                <a:latin typeface="Calibri"/>
                <a:ea typeface="Calibri"/>
                <a:cs typeface="Calibri"/>
                <a:sym typeface="Calibri"/>
              </a:rPr>
              <a:t>What is one highlight </a:t>
            </a:r>
            <a:endParaRPr sz="1300" kern="0" dirty="0">
              <a:latin typeface="Calibri"/>
              <a:ea typeface="Calibri"/>
              <a:cs typeface="Calibri"/>
              <a:sym typeface="Calibri"/>
            </a:endParaRPr>
          </a:p>
          <a:p>
            <a:pPr defTabSz="1219170">
              <a:buClr>
                <a:srgbClr val="0D0F41"/>
              </a:buClr>
              <a:buSzPts val="1100"/>
            </a:pPr>
            <a:r>
              <a:rPr lang="en" sz="1300" kern="0" dirty="0">
                <a:latin typeface="Calibri"/>
                <a:ea typeface="Calibri"/>
                <a:cs typeface="Calibri"/>
                <a:sym typeface="Calibri"/>
              </a:rPr>
              <a:t>associated with this outcome?</a:t>
            </a:r>
            <a:endParaRPr sz="1300" kern="0" dirty="0">
              <a:latin typeface="Calibri"/>
              <a:ea typeface="Calibri"/>
              <a:cs typeface="Calibri"/>
              <a:sym typeface="Calibri"/>
            </a:endParaRPr>
          </a:p>
          <a:p>
            <a:pPr defTabSz="1219170">
              <a:buClr>
                <a:srgbClr val="0D0F41"/>
              </a:buClr>
              <a:buSzPts val="1100"/>
            </a:pPr>
            <a:endParaRPr lang="en-US" sz="1300" kern="0" dirty="0">
              <a:latin typeface="Calibri"/>
              <a:ea typeface="Calibri"/>
              <a:cs typeface="Calibri"/>
              <a:sym typeface="Calibri"/>
            </a:endParaRPr>
          </a:p>
          <a:p>
            <a:pPr defTabSz="1219170">
              <a:buClr>
                <a:srgbClr val="0D0F41"/>
              </a:buClr>
              <a:buSzPts val="1100"/>
            </a:pPr>
            <a:r>
              <a:rPr lang="en-US" sz="1300" kern="0" dirty="0">
                <a:latin typeface="Calibri"/>
                <a:ea typeface="Calibri"/>
                <a:cs typeface="Calibri"/>
                <a:sym typeface="Calibri"/>
              </a:rPr>
              <a:t>Office referrals and injuries at recess have decreased. Monitors are more engaged with students and spend less time talking to one another.</a:t>
            </a:r>
            <a:endParaRPr sz="1300" kern="0" dirty="0">
              <a:latin typeface="Calibri"/>
              <a:ea typeface="Calibri"/>
              <a:cs typeface="Calibri"/>
              <a:sym typeface="Calibri"/>
            </a:endParaRPr>
          </a:p>
          <a:p>
            <a:pPr defTabSz="1219170">
              <a:buClr>
                <a:srgbClr val="0D0F41"/>
              </a:buClr>
              <a:buSzPts val="1100"/>
            </a:pPr>
            <a:endParaRPr sz="1300" kern="0" dirty="0">
              <a:latin typeface="Calibri"/>
              <a:ea typeface="Calibri"/>
              <a:cs typeface="Calibri"/>
              <a:sym typeface="Calibri"/>
            </a:endParaRPr>
          </a:p>
          <a:p>
            <a:pPr defTabSz="1219170">
              <a:buClr>
                <a:srgbClr val="000000"/>
              </a:buClr>
            </a:pPr>
            <a:r>
              <a:rPr lang="en" sz="1300" kern="0" dirty="0">
                <a:latin typeface="Calibri"/>
                <a:ea typeface="Calibri"/>
                <a:cs typeface="Calibri"/>
                <a:sym typeface="Calibri"/>
              </a:rPr>
              <a:t>What is one lesson learned?</a:t>
            </a:r>
            <a:endParaRPr sz="1300" kern="0" dirty="0">
              <a:latin typeface="Calibri"/>
              <a:ea typeface="Calibri"/>
              <a:cs typeface="Calibri"/>
              <a:sym typeface="Calibri"/>
            </a:endParaRPr>
          </a:p>
          <a:p>
            <a:pPr defTabSz="1219170">
              <a:buClr>
                <a:srgbClr val="0D0F41"/>
              </a:buClr>
              <a:buSzPts val="1100"/>
            </a:pPr>
            <a:endParaRPr sz="1300" kern="0" dirty="0">
              <a:latin typeface="Calibri"/>
              <a:ea typeface="Calibri"/>
              <a:cs typeface="Calibri"/>
              <a:sym typeface="Calibri"/>
            </a:endParaRPr>
          </a:p>
          <a:p>
            <a:pPr defTabSz="1219170">
              <a:buClr>
                <a:srgbClr val="000000"/>
              </a:buClr>
            </a:pPr>
            <a:r>
              <a:rPr lang="en-US" sz="1300" kern="0" dirty="0">
                <a:latin typeface="Calibri"/>
                <a:ea typeface="Calibri"/>
                <a:cs typeface="Calibri"/>
                <a:sym typeface="Calibri"/>
              </a:rPr>
              <a:t>Arranging schedules to overlap with monitors to train and model was challenging but critical.</a:t>
            </a:r>
            <a:endParaRPr sz="1300" kern="0" dirty="0">
              <a:latin typeface="Calibri"/>
              <a:ea typeface="Calibri"/>
              <a:cs typeface="Calibri"/>
              <a:sym typeface="Calibri"/>
            </a:endParaRPr>
          </a:p>
        </p:txBody>
      </p:sp>
      <p:sp>
        <p:nvSpPr>
          <p:cNvPr id="154" name="Google Shape;154;p26"/>
          <p:cNvSpPr txBox="1"/>
          <p:nvPr/>
        </p:nvSpPr>
        <p:spPr>
          <a:xfrm>
            <a:off x="9891728" y="264200"/>
            <a:ext cx="2298559"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dirty="0">
                <a:latin typeface="Calibri"/>
                <a:ea typeface="Calibri"/>
                <a:cs typeface="Calibri"/>
                <a:sym typeface="Calibri"/>
              </a:rPr>
              <a:t>Explicit expectations taught &amp; retaught, monitors trained and overlap with staff for first month, zones created &amp; assigned to staff</a:t>
            </a:r>
            <a:endParaRPr sz="1500" kern="0" dirty="0">
              <a:latin typeface="Calibri"/>
              <a:ea typeface="Calibri"/>
              <a:cs typeface="Calibri"/>
              <a:sym typeface="Calibri"/>
            </a:endParaRPr>
          </a:p>
        </p:txBody>
      </p:sp>
      <p:sp>
        <p:nvSpPr>
          <p:cNvPr id="155" name="Google Shape;155;p26"/>
          <p:cNvSpPr txBox="1"/>
          <p:nvPr/>
        </p:nvSpPr>
        <p:spPr>
          <a:xfrm>
            <a:off x="5607575" y="507613"/>
            <a:ext cx="3073600" cy="6004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a:solidFill>
                  <a:srgbClr val="000000"/>
                </a:solidFill>
                <a:latin typeface="Calibri"/>
                <a:ea typeface="Calibri"/>
                <a:cs typeface="Calibri"/>
                <a:sym typeface="Calibri"/>
              </a:rPr>
              <a:t>Reduce injuries and referrals during recess</a:t>
            </a:r>
            <a:endParaRPr sz="1500" kern="0">
              <a:solidFill>
                <a:srgbClr val="000000"/>
              </a:solidFill>
              <a:latin typeface="Calibri"/>
              <a:ea typeface="Calibri"/>
              <a:cs typeface="Calibri"/>
              <a:sym typeface="Calibri"/>
            </a:endParaRPr>
          </a:p>
        </p:txBody>
      </p:sp>
      <p:sp>
        <p:nvSpPr>
          <p:cNvPr id="156" name="Google Shape;156;p26"/>
          <p:cNvSpPr txBox="1"/>
          <p:nvPr/>
        </p:nvSpPr>
        <p:spPr>
          <a:xfrm>
            <a:off x="7547651" y="1911000"/>
            <a:ext cx="2177051" cy="1302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a:solidFill>
                  <a:srgbClr val="000000"/>
                </a:solidFill>
                <a:latin typeface="Calibri"/>
                <a:ea typeface="Calibri"/>
                <a:cs typeface="Calibri"/>
                <a:sym typeface="Calibri"/>
              </a:rPr>
              <a:t>Office referrals, visits to the nurse, recess monitor weekly survey</a:t>
            </a:r>
            <a:endParaRPr sz="1500" kern="0">
              <a:solidFill>
                <a:srgbClr val="000000"/>
              </a:solidFill>
              <a:latin typeface="Calibri"/>
              <a:ea typeface="Calibri"/>
              <a:cs typeface="Calibri"/>
              <a:sym typeface="Calibri"/>
            </a:endParaRPr>
          </a:p>
        </p:txBody>
      </p:sp>
      <p:sp>
        <p:nvSpPr>
          <p:cNvPr id="157" name="Google Shape;157;p26"/>
          <p:cNvSpPr txBox="1"/>
          <p:nvPr/>
        </p:nvSpPr>
        <p:spPr>
          <a:xfrm>
            <a:off x="4477693" y="1338088"/>
            <a:ext cx="2520195" cy="2894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a:solidFill>
                  <a:srgbClr val="000000"/>
                </a:solidFill>
                <a:latin typeface="Calibri"/>
                <a:ea typeface="Calibri"/>
                <a:cs typeface="Calibri"/>
                <a:sym typeface="Calibri"/>
              </a:rPr>
              <a:t>Recess monitors taught expectations with students at the start of the year. Four playground zones were created and staff were assigned to each zone and active monitoring was modeled by school staff for the first 3 weeks of school. </a:t>
            </a:r>
            <a:endParaRPr sz="1500" kern="0">
              <a:solidFill>
                <a:srgbClr val="000000"/>
              </a:solidFill>
              <a:latin typeface="Calibri"/>
              <a:ea typeface="Calibri"/>
              <a:cs typeface="Calibri"/>
              <a:sym typeface="Calibri"/>
            </a:endParaRPr>
          </a:p>
        </p:txBody>
      </p:sp>
      <p:sp>
        <p:nvSpPr>
          <p:cNvPr id="158" name="Google Shape;158;p26"/>
          <p:cNvSpPr txBox="1"/>
          <p:nvPr/>
        </p:nvSpPr>
        <p:spPr>
          <a:xfrm>
            <a:off x="5738375" y="4672600"/>
            <a:ext cx="2942800"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defTabSz="1219170">
              <a:buClr>
                <a:srgbClr val="000000"/>
              </a:buClr>
            </a:pPr>
            <a:r>
              <a:rPr lang="en" sz="1500" kern="0">
                <a:solidFill>
                  <a:srgbClr val="000000"/>
                </a:solidFill>
                <a:latin typeface="Calibri"/>
                <a:ea typeface="Calibri"/>
                <a:cs typeface="Calibri"/>
                <a:sym typeface="Calibri"/>
              </a:rPr>
              <a:t>Active monitoring at recess, expectations for behavior and use of equipment explicitly taught, each monitor acknowledges 5 students per recess for appropriate behavior</a:t>
            </a:r>
            <a:endParaRPr sz="15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02428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837605" y="1362180"/>
            <a:ext cx="8969299" cy="5141411"/>
          </a:xfrm>
          <a:solidFill>
            <a:schemeClr val="bg2">
              <a:lumMod val="20000"/>
              <a:lumOff val="80000"/>
            </a:schemeClr>
          </a:solidFill>
          <a:ln>
            <a:solidFill>
              <a:schemeClr val="tx2">
                <a:lumMod val="10000"/>
              </a:schemeClr>
            </a:solidFill>
          </a:ln>
        </p:spPr>
        <p:txBody>
          <a:bodyPr numCol="2"/>
          <a:lstStyle/>
          <a:p>
            <a:pPr marL="202565" indent="0">
              <a:lnSpc>
                <a:spcPct val="90000"/>
              </a:lnSpc>
              <a:buClr>
                <a:schemeClr val="bg1"/>
              </a:buClr>
              <a:buNone/>
            </a:pPr>
            <a:endParaRPr lang="en-US" sz="2200" dirty="0">
              <a:solidFill>
                <a:schemeClr val="tx1"/>
              </a:solidFill>
              <a:latin typeface="Calibri"/>
              <a:ea typeface="ＭＳ Ｐゴシック"/>
              <a:cs typeface="Calibri"/>
            </a:endParaRPr>
          </a:p>
          <a:p>
            <a:pPr marL="202565" indent="0">
              <a:lnSpc>
                <a:spcPct val="90000"/>
              </a:lnSpc>
              <a:buClr>
                <a:schemeClr val="bg1"/>
              </a:buClr>
              <a:buNone/>
            </a:pPr>
            <a:r>
              <a:rPr lang="en-US" sz="2200" dirty="0">
                <a:solidFill>
                  <a:schemeClr val="tx1"/>
                </a:solidFill>
                <a:latin typeface="Calibri"/>
                <a:ea typeface="ＭＳ Ｐゴシック"/>
                <a:cs typeface="Calibri"/>
              </a:rPr>
              <a:t>1. Randomize participants into 4 or 5 groups.</a:t>
            </a:r>
          </a:p>
          <a:p>
            <a:pPr marL="202565" indent="0">
              <a:lnSpc>
                <a:spcPct val="90000"/>
              </a:lnSpc>
              <a:buClr>
                <a:schemeClr val="bg1"/>
              </a:buClr>
              <a:buNone/>
            </a:pPr>
            <a:endParaRPr lang="en-US" sz="2200" dirty="0">
              <a:solidFill>
                <a:schemeClr val="tx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200" dirty="0">
                <a:solidFill>
                  <a:schemeClr val="tx1"/>
                </a:solidFill>
                <a:latin typeface="Calibri"/>
                <a:ea typeface="ＭＳ Ｐゴシック"/>
                <a:cs typeface="Calibri"/>
              </a:rPr>
              <a:t>2. In each group take turns sharing how your logic model including outcomes, systems, data, and practices (4 or 5 mins).</a:t>
            </a:r>
          </a:p>
          <a:p>
            <a:pPr marL="202565" indent="0">
              <a:lnSpc>
                <a:spcPct val="90000"/>
              </a:lnSpc>
              <a:buClr>
                <a:schemeClr val="bg1"/>
              </a:buClr>
              <a:buNone/>
            </a:pPr>
            <a:endParaRPr lang="en-US" sz="2200" dirty="0">
              <a:solidFill>
                <a:schemeClr val="tx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200" dirty="0">
                <a:solidFill>
                  <a:schemeClr val="tx1"/>
                </a:solidFill>
                <a:latin typeface="Calibri"/>
                <a:ea typeface="ＭＳ Ｐゴシック"/>
                <a:cs typeface="Calibri"/>
              </a:rPr>
              <a:t>3. Ask questions and take good notes.</a:t>
            </a:r>
          </a:p>
          <a:p>
            <a:pPr marL="202565" indent="0">
              <a:lnSpc>
                <a:spcPct val="90000"/>
              </a:lnSpc>
              <a:buClr>
                <a:schemeClr val="bg1"/>
              </a:buClr>
              <a:buNone/>
            </a:pPr>
            <a:endParaRPr lang="en-US" sz="2200" dirty="0">
              <a:solidFill>
                <a:schemeClr val="tx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200" dirty="0">
                <a:solidFill>
                  <a:schemeClr val="tx1"/>
                </a:solidFill>
                <a:latin typeface="Calibri"/>
                <a:ea typeface="ＭＳ Ｐゴシック"/>
                <a:cs typeface="Calibri"/>
              </a:rPr>
              <a:t>4. Bring new examples back to your team for action planning!</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solidFill>
            <a:schemeClr val="accent3">
              <a:lumMod val="20000"/>
              <a:lumOff val="80000"/>
            </a:schemeClr>
          </a:solidFill>
          <a:ln>
            <a:solidFill>
              <a:schemeClr val="tx2">
                <a:lumMod val="10000"/>
              </a:schemeClr>
            </a:solidFill>
          </a:ln>
        </p:spPr>
        <p:txBody>
          <a:bodyPr/>
          <a:lstStyle/>
          <a:p>
            <a:r>
              <a:rPr lang="en-US" sz="3600" dirty="0">
                <a:solidFill>
                  <a:srgbClr val="1B190F"/>
                </a:solidFill>
              </a:rPr>
              <a:t>ACTIVITY: SMALL GROUP DISCUSSIONS</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6296953" y="1548727"/>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Google Shape;7834;p68">
            <a:extLst>
              <a:ext uri="{FF2B5EF4-FFF2-40B4-BE49-F238E27FC236}">
                <a16:creationId xmlns:a16="http://schemas.microsoft.com/office/drawing/2014/main" id="{44B6C025-9524-481E-A95C-417D65EB0F3F}"/>
              </a:ext>
            </a:extLst>
          </p:cNvPr>
          <p:cNvSpPr/>
          <p:nvPr/>
        </p:nvSpPr>
        <p:spPr>
          <a:xfrm>
            <a:off x="11517972" y="1005031"/>
            <a:ext cx="32760" cy="33179"/>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 name="Google Shape;6464;p67">
            <a:extLst>
              <a:ext uri="{FF2B5EF4-FFF2-40B4-BE49-F238E27FC236}">
                <a16:creationId xmlns:a16="http://schemas.microsoft.com/office/drawing/2014/main" id="{F82524CE-DE53-4F93-BA63-9B85CA93A3E4}"/>
              </a:ext>
            </a:extLst>
          </p:cNvPr>
          <p:cNvGrpSpPr/>
          <p:nvPr/>
        </p:nvGrpSpPr>
        <p:grpSpPr>
          <a:xfrm>
            <a:off x="8969179" y="1600476"/>
            <a:ext cx="495955" cy="495955"/>
            <a:chOff x="4674908" y="3682271"/>
            <a:chExt cx="371966" cy="371966"/>
          </a:xfrm>
        </p:grpSpPr>
        <p:sp>
          <p:nvSpPr>
            <p:cNvPr id="117" name="Google Shape;6465;p67">
              <a:extLst>
                <a:ext uri="{FF2B5EF4-FFF2-40B4-BE49-F238E27FC236}">
                  <a16:creationId xmlns:a16="http://schemas.microsoft.com/office/drawing/2014/main" id="{34087C3E-68C6-433B-B259-7C62694549F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6466;p67">
              <a:extLst>
                <a:ext uri="{FF2B5EF4-FFF2-40B4-BE49-F238E27FC236}">
                  <a16:creationId xmlns:a16="http://schemas.microsoft.com/office/drawing/2014/main" id="{2C82CCA1-55FF-470A-AABD-60CEBB3CA9B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6467;p67">
              <a:extLst>
                <a:ext uri="{FF2B5EF4-FFF2-40B4-BE49-F238E27FC236}">
                  <a16:creationId xmlns:a16="http://schemas.microsoft.com/office/drawing/2014/main" id="{38BB5952-C49F-4B91-9109-B50F75CAF40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6468;p67">
              <a:extLst>
                <a:ext uri="{FF2B5EF4-FFF2-40B4-BE49-F238E27FC236}">
                  <a16:creationId xmlns:a16="http://schemas.microsoft.com/office/drawing/2014/main" id="{8DAB7A20-7555-483A-9FB3-7A854AA093E9}"/>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1" name="Text Placeholder 4">
            <a:extLst>
              <a:ext uri="{FF2B5EF4-FFF2-40B4-BE49-F238E27FC236}">
                <a16:creationId xmlns:a16="http://schemas.microsoft.com/office/drawing/2014/main" id="{053636B2-2590-1949-B511-EAFB1F300154}"/>
              </a:ext>
            </a:extLst>
          </p:cNvPr>
          <p:cNvSpPr txBox="1">
            <a:spLocks/>
          </p:cNvSpPr>
          <p:nvPr/>
        </p:nvSpPr>
        <p:spPr>
          <a:xfrm>
            <a:off x="6656600" y="1542962"/>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a:solidFill>
                  <a:schemeClr val="tx2">
                    <a:lumMod val="10000"/>
                  </a:schemeClr>
                </a:solidFill>
              </a:rPr>
              <a:t>20 minutes</a:t>
            </a:r>
          </a:p>
        </p:txBody>
      </p:sp>
      <p:pic>
        <p:nvPicPr>
          <p:cNvPr id="31" name="Picture 30" descr="Diagram&#10;&#10;Description automatically generated">
            <a:extLst>
              <a:ext uri="{FF2B5EF4-FFF2-40B4-BE49-F238E27FC236}">
                <a16:creationId xmlns:a16="http://schemas.microsoft.com/office/drawing/2014/main" id="{EE170041-C7A9-524B-B489-F391023F3F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9560" y="2866693"/>
            <a:ext cx="5157740" cy="2814320"/>
          </a:xfrm>
          <a:prstGeom prst="rect">
            <a:avLst/>
          </a:prstGeom>
        </p:spPr>
      </p:pic>
      <p:sp>
        <p:nvSpPr>
          <p:cNvPr id="103" name="Text Placeholder 4">
            <a:extLst>
              <a:ext uri="{FF2B5EF4-FFF2-40B4-BE49-F238E27FC236}">
                <a16:creationId xmlns:a16="http://schemas.microsoft.com/office/drawing/2014/main" id="{3B9E76AB-4440-D74E-BAC0-FC74DA371D6B}"/>
              </a:ext>
            </a:extLst>
          </p:cNvPr>
          <p:cNvSpPr txBox="1">
            <a:spLocks/>
          </p:cNvSpPr>
          <p:nvPr/>
        </p:nvSpPr>
        <p:spPr>
          <a:xfrm>
            <a:off x="9614327" y="1663329"/>
            <a:ext cx="2173445"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None/>
              <a:defRPr/>
            </a:pPr>
            <a:r>
              <a:rPr lang="en-US" sz="2100" kern="0" dirty="0">
                <a:solidFill>
                  <a:schemeClr val="bg1"/>
                </a:solidFill>
              </a:rPr>
              <a:t>Randomized Small Groups</a:t>
            </a:r>
            <a:endParaRPr lang="en-US">
              <a:solidFill>
                <a:schemeClr val="bg1"/>
              </a:solidFill>
            </a:endParaRPr>
          </a:p>
        </p:txBody>
      </p:sp>
    </p:spTree>
    <p:extLst>
      <p:ext uri="{BB962C8B-B14F-4D97-AF65-F5344CB8AC3E}">
        <p14:creationId xmlns:p14="http://schemas.microsoft.com/office/powerpoint/2010/main" val="12176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wipe(left)">
                                      <p:cBhvr>
                                        <p:cTn id="7" dur="500"/>
                                        <p:tgtEl>
                                          <p:spTgt spid="10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3">
                                            <p:txEl>
                                              <p:pRg st="0" end="0"/>
                                            </p:txEl>
                                          </p:spTgt>
                                        </p:tgtEl>
                                        <p:attrNameLst>
                                          <p:attrName>style.visibility</p:attrName>
                                        </p:attrNameLst>
                                      </p:cBhvr>
                                      <p:to>
                                        <p:strVal val="visible"/>
                                      </p:to>
                                    </p:set>
                                    <p:animEffect transition="in" filter="wipe(left)">
                                      <p:cBhvr>
                                        <p:cTn id="10"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uiExpand="1" build="p"/>
      <p:bldP spid="10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463F7EB-32B6-BA42-BEC0-8A40BBCE4672}"/>
              </a:ext>
            </a:extLst>
          </p:cNvPr>
          <p:cNvSpPr/>
          <p:nvPr/>
        </p:nvSpPr>
        <p:spPr>
          <a:xfrm>
            <a:off x="2349305" y="1955409"/>
            <a:ext cx="2926080" cy="2968283"/>
          </a:xfrm>
          <a:prstGeom prst="ellipse">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3200" dirty="0">
                <a:solidFill>
                  <a:schemeClr val="tx1">
                    <a:lumMod val="95000"/>
                    <a:lumOff val="5000"/>
                  </a:schemeClr>
                </a:solidFill>
              </a:rPr>
              <a:t>LUNCH</a:t>
            </a:r>
            <a:endParaRPr lang="en-US" sz="3200" dirty="0">
              <a:solidFill>
                <a:schemeClr val="tx1">
                  <a:lumMod val="95000"/>
                  <a:lumOff val="5000"/>
                </a:schemeClr>
              </a:solidFill>
              <a:cs typeface="Arial"/>
            </a:endParaRPr>
          </a:p>
        </p:txBody>
      </p:sp>
      <p:pic>
        <p:nvPicPr>
          <p:cNvPr id="2" name="Picture 4" descr="Do You Have a Lunch-Break Policy for Technicians? - CEPRO">
            <a:extLst>
              <a:ext uri="{FF2B5EF4-FFF2-40B4-BE49-F238E27FC236}">
                <a16:creationId xmlns:a16="http://schemas.microsoft.com/office/drawing/2014/main" id="{6B610ADE-F332-82D2-912B-FFE445F7D6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058" y="-121534"/>
            <a:ext cx="12885294" cy="697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16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65760" y="1188984"/>
            <a:ext cx="7833360"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6638" y="2718139"/>
            <a:ext cx="7029196" cy="2154763"/>
          </a:xfrm>
          <a:prstGeom prst="rect">
            <a:avLst/>
          </a:prstGeom>
        </p:spPr>
        <p:txBody>
          <a:bodyPr spcFirstLastPara="1" wrap="square" lIns="121900" tIns="121900" rIns="121900" bIns="121900" anchor="ctr" anchorCtr="0">
            <a:noAutofit/>
          </a:bodyPr>
          <a:lstStyle/>
          <a:p>
            <a:r>
              <a:rPr lang="en-US" sz="4800" b="1" dirty="0"/>
              <a:t>CLASSROOM BEHAVIOR SUPPORT PRACTICES &amp; SUPPORT SYSTEMS</a:t>
            </a:r>
            <a:endParaRPr lang="en-US"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6555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472DFAD-69D6-4658-9A3E-AC34023588CD}"/>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4FE10FA-BF03-C46A-7411-A4760913AA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3718" y="290680"/>
            <a:ext cx="5773848" cy="2848489"/>
          </a:xfrm>
          <a:prstGeom prst="rect">
            <a:avLst/>
          </a:prstGeom>
        </p:spPr>
      </p:pic>
      <p:pic>
        <p:nvPicPr>
          <p:cNvPr id="10" name="Picture 9">
            <a:extLst>
              <a:ext uri="{FF2B5EF4-FFF2-40B4-BE49-F238E27FC236}">
                <a16:creationId xmlns:a16="http://schemas.microsoft.com/office/drawing/2014/main" id="{D323E28A-39E2-510A-0E76-5757DB6001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434" y="290680"/>
            <a:ext cx="3693457" cy="4863297"/>
          </a:xfrm>
          <a:prstGeom prst="rect">
            <a:avLst/>
          </a:prstGeom>
        </p:spPr>
      </p:pic>
      <p:sp>
        <p:nvSpPr>
          <p:cNvPr id="2" name="TextBox 1">
            <a:extLst>
              <a:ext uri="{FF2B5EF4-FFF2-40B4-BE49-F238E27FC236}">
                <a16:creationId xmlns:a16="http://schemas.microsoft.com/office/drawing/2014/main" id="{C3CD03E7-72DC-65DE-D863-D9E6B1E8B30E}"/>
              </a:ext>
            </a:extLst>
          </p:cNvPr>
          <p:cNvSpPr txBox="1"/>
          <p:nvPr/>
        </p:nvSpPr>
        <p:spPr>
          <a:xfrm>
            <a:off x="753674" y="5153977"/>
            <a:ext cx="3474976" cy="1015663"/>
          </a:xfrm>
          <a:prstGeom prst="rect">
            <a:avLst/>
          </a:prstGeom>
          <a:noFill/>
        </p:spPr>
        <p:txBody>
          <a:bodyPr wrap="square">
            <a:spAutoFit/>
          </a:bodyPr>
          <a:lstStyle/>
          <a:p>
            <a:r>
              <a:rPr lang="en-US" sz="1200" b="0" i="0" dirty="0">
                <a:solidFill>
                  <a:schemeClr val="bg1"/>
                </a:solidFill>
                <a:effectLst/>
              </a:rPr>
              <a:t>Center on PBIS. (2022). Supporting and responding to student’s social, emotional, and behavioral needs: Evidence-based practices for educators (Version 2.0). Center on PBIS, University of Oregon. </a:t>
            </a:r>
            <a:r>
              <a:rPr lang="en-US" sz="1200" b="0" i="0" dirty="0" err="1">
                <a:solidFill>
                  <a:schemeClr val="bg1"/>
                </a:solidFill>
                <a:effectLst/>
              </a:rPr>
              <a:t>www.pbis.org</a:t>
            </a:r>
            <a:r>
              <a:rPr lang="en-US" sz="1200" b="0" i="0" dirty="0">
                <a:solidFill>
                  <a:schemeClr val="bg1"/>
                </a:solidFill>
                <a:effectLst/>
              </a:rPr>
              <a:t>.</a:t>
            </a:r>
            <a:endParaRPr lang="en-US" sz="1200" dirty="0">
              <a:solidFill>
                <a:schemeClr val="bg1"/>
              </a:solidFill>
            </a:endParaRPr>
          </a:p>
        </p:txBody>
      </p:sp>
      <p:sp>
        <p:nvSpPr>
          <p:cNvPr id="3" name="Rectangle 2">
            <a:extLst>
              <a:ext uri="{FF2B5EF4-FFF2-40B4-BE49-F238E27FC236}">
                <a16:creationId xmlns:a16="http://schemas.microsoft.com/office/drawing/2014/main" id="{840B4EE1-47B0-52BB-0E2C-7EF6B34C7EA2}"/>
              </a:ext>
            </a:extLst>
          </p:cNvPr>
          <p:cNvSpPr/>
          <p:nvPr/>
        </p:nvSpPr>
        <p:spPr>
          <a:xfrm>
            <a:off x="5773718" y="1873776"/>
            <a:ext cx="1347518" cy="39837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 name="Picture 3">
            <a:extLst>
              <a:ext uri="{FF2B5EF4-FFF2-40B4-BE49-F238E27FC236}">
                <a16:creationId xmlns:a16="http://schemas.microsoft.com/office/drawing/2014/main" id="{BB9B703B-FDCC-6EE4-BEAC-9B7B77B4E1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1354" y="3335303"/>
            <a:ext cx="6277600" cy="3394320"/>
          </a:xfrm>
          <a:prstGeom prst="rect">
            <a:avLst/>
          </a:prstGeom>
          <a:ln>
            <a:solidFill>
              <a:schemeClr val="tx1"/>
            </a:solidFill>
          </a:ln>
        </p:spPr>
      </p:pic>
      <p:cxnSp>
        <p:nvCxnSpPr>
          <p:cNvPr id="5" name="Straight Arrow Connector 4">
            <a:extLst>
              <a:ext uri="{FF2B5EF4-FFF2-40B4-BE49-F238E27FC236}">
                <a16:creationId xmlns:a16="http://schemas.microsoft.com/office/drawing/2014/main" id="{9C9A2EB1-8160-7A6A-265C-EA3313F8F2A5}"/>
              </a:ext>
            </a:extLst>
          </p:cNvPr>
          <p:cNvCxnSpPr>
            <a:cxnSpLocks/>
          </p:cNvCxnSpPr>
          <p:nvPr/>
        </p:nvCxnSpPr>
        <p:spPr>
          <a:xfrm flipH="1">
            <a:off x="6964218" y="2272146"/>
            <a:ext cx="64655" cy="1376186"/>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C75068D-6702-9B0E-4D61-D06E7EE2C842}"/>
              </a:ext>
            </a:extLst>
          </p:cNvPr>
          <p:cNvSpPr/>
          <p:nvPr/>
        </p:nvSpPr>
        <p:spPr>
          <a:xfrm>
            <a:off x="5651809" y="3844466"/>
            <a:ext cx="6050663" cy="432861"/>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50708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lumMod val="75000"/>
            <a:lumOff val="25000"/>
          </a:schemeClr>
        </a:solidFill>
        <a:effectLst/>
      </p:bgPr>
    </p:bg>
    <p:spTree>
      <p:nvGrpSpPr>
        <p:cNvPr id="1" name=""/>
        <p:cNvGrpSpPr/>
        <p:nvPr/>
      </p:nvGrpSpPr>
      <p:grpSpPr>
        <a:xfrm>
          <a:off x="0" y="0"/>
          <a:ext cx="0" cy="0"/>
          <a:chOff x="0" y="0"/>
          <a:chExt cx="0" cy="0"/>
        </a:xfrm>
      </p:grpSpPr>
      <p:graphicFrame>
        <p:nvGraphicFramePr>
          <p:cNvPr id="69" name="Diagram 68">
            <a:extLst>
              <a:ext uri="{FF2B5EF4-FFF2-40B4-BE49-F238E27FC236}">
                <a16:creationId xmlns:a16="http://schemas.microsoft.com/office/drawing/2014/main" id="{1E4A54C1-8562-D747-92CB-47F4F22B4D5D}"/>
              </a:ext>
            </a:extLst>
          </p:cNvPr>
          <p:cNvGraphicFramePr/>
          <p:nvPr/>
        </p:nvGraphicFramePr>
        <p:xfrm>
          <a:off x="167639" y="171451"/>
          <a:ext cx="2632711" cy="658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E092468-AC73-C823-87FE-5304F0EFFC58}"/>
              </a:ext>
            </a:extLst>
          </p:cNvPr>
          <p:cNvSpPr txBox="1"/>
          <p:nvPr/>
        </p:nvSpPr>
        <p:spPr>
          <a:xfrm>
            <a:off x="4400550" y="1586984"/>
            <a:ext cx="6329363"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292C73">
                  <a:lumMod val="50000"/>
                </a:srgb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92C73">
                    <a:lumMod val="50000"/>
                  </a:srgbClr>
                </a:solidFill>
                <a:effectLst/>
                <a:uLnTx/>
                <a:uFillTx/>
                <a:latin typeface="Arial"/>
                <a:ea typeface="+mn-ea"/>
                <a:cs typeface="+mn-cs"/>
              </a:rPr>
              <a:t>Have you shared this with staff?  Do classrooms have </a:t>
            </a:r>
            <a:r>
              <a:rPr kumimoji="0" lang="en-US" sz="4000" b="1" i="1" u="sng" strike="noStrike" kern="1200" cap="none" spc="0" normalizeH="0" baseline="0" noProof="0" dirty="0">
                <a:ln>
                  <a:noFill/>
                </a:ln>
                <a:solidFill>
                  <a:srgbClr val="292C73">
                    <a:lumMod val="50000"/>
                  </a:srgbClr>
                </a:solidFill>
                <a:effectLst/>
                <a:uLnTx/>
                <a:uFillTx/>
                <a:latin typeface="Arial"/>
                <a:ea typeface="+mn-ea"/>
                <a:cs typeface="+mn-cs"/>
              </a:rPr>
              <a:t>routine</a:t>
            </a:r>
            <a:r>
              <a:rPr kumimoji="0" lang="en-US" sz="4000" b="0" i="0" u="none" strike="noStrike" kern="1200" cap="none" spc="0" normalizeH="0" baseline="0" noProof="0" dirty="0">
                <a:ln>
                  <a:noFill/>
                </a:ln>
                <a:solidFill>
                  <a:srgbClr val="292C73">
                    <a:lumMod val="50000"/>
                  </a:srgbClr>
                </a:solidFill>
                <a:effectLst/>
                <a:uLnTx/>
                <a:uFillTx/>
                <a:latin typeface="Arial"/>
                <a:ea typeface="+mn-ea"/>
                <a:cs typeface="+mn-cs"/>
              </a:rPr>
              <a:t> matrices?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292C73">
                  <a:lumMod val="50000"/>
                </a:srgbClr>
              </a:solidFill>
              <a:effectLst/>
              <a:uLnTx/>
              <a:uFillTx/>
              <a:latin typeface="Arial"/>
              <a:ea typeface="+mn-ea"/>
              <a:cs typeface="+mn-cs"/>
            </a:endParaRPr>
          </a:p>
        </p:txBody>
      </p:sp>
      <p:sp>
        <p:nvSpPr>
          <p:cNvPr id="2" name="TextBox 1">
            <a:extLst>
              <a:ext uri="{FF2B5EF4-FFF2-40B4-BE49-F238E27FC236}">
                <a16:creationId xmlns:a16="http://schemas.microsoft.com/office/drawing/2014/main" id="{60DEC919-3007-E181-D114-A115ABDDCCAA}"/>
              </a:ext>
            </a:extLst>
          </p:cNvPr>
          <p:cNvSpPr txBox="1"/>
          <p:nvPr/>
        </p:nvSpPr>
        <p:spPr>
          <a:xfrm>
            <a:off x="6238875" y="171451"/>
            <a:ext cx="2411238" cy="769441"/>
          </a:xfrm>
          <a:prstGeom prst="rect">
            <a:avLst/>
          </a:prstGeom>
          <a:noFill/>
        </p:spPr>
        <p:txBody>
          <a:bodyPr wrap="none" rtlCol="0">
            <a:spAutoFit/>
          </a:bodyPr>
          <a:lstStyle/>
          <a:p>
            <a:r>
              <a:rPr lang="en-US" sz="4400" i="1" dirty="0">
                <a:solidFill>
                  <a:schemeClr val="accent2">
                    <a:lumMod val="40000"/>
                    <a:lumOff val="60000"/>
                  </a:schemeClr>
                </a:solidFill>
              </a:rPr>
              <a:t>REVIEW</a:t>
            </a:r>
          </a:p>
        </p:txBody>
      </p:sp>
    </p:spTree>
    <p:extLst>
      <p:ext uri="{BB962C8B-B14F-4D97-AF65-F5344CB8AC3E}">
        <p14:creationId xmlns:p14="http://schemas.microsoft.com/office/powerpoint/2010/main" val="230683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644959" y="2256793"/>
            <a:ext cx="6171737"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defRPr/>
            </a:pPr>
            <a:r>
              <a:rPr lang="en-US" sz="2100" b="1" u="sng" dirty="0">
                <a:solidFill>
                  <a:schemeClr val="bg1"/>
                </a:solidFill>
              </a:rPr>
              <a:t>RESOURCES:</a:t>
            </a:r>
            <a:endParaRPr lang="en-US" sz="2100" u="sng" dirty="0">
              <a:solidFill>
                <a:schemeClr val="bg1"/>
              </a:solidFill>
            </a:endParaRPr>
          </a:p>
          <a:p>
            <a:pPr marL="139700" indent="0"/>
            <a:r>
              <a:rPr lang="en-US" sz="1800" dirty="0">
                <a:hlinkClick r:id="rId3"/>
              </a:rPr>
              <a:t>Start With Why: How to Put Purpose Back in Your Work</a:t>
            </a:r>
            <a:endParaRPr lang="en-US" sz="1800" dirty="0"/>
          </a:p>
          <a:p>
            <a:pPr marL="139700" indent="0"/>
            <a:r>
              <a:rPr lang="en-US" sz="1800" dirty="0">
                <a:hlinkClick r:id="rId4"/>
              </a:rPr>
              <a:t>Data Decision Rules Activity</a:t>
            </a:r>
            <a:endParaRPr lang="en-US" sz="1800" dirty="0"/>
          </a:p>
          <a:p>
            <a:pPr marL="139700" indent="0"/>
            <a:r>
              <a:rPr lang="en-US" sz="1800" dirty="0">
                <a:hlinkClick r:id="rId5"/>
              </a:rPr>
              <a:t>Evaluation Plan Template</a:t>
            </a:r>
            <a:endParaRPr lang="en-US" sz="1800" dirty="0"/>
          </a:p>
          <a:p>
            <a:pPr marL="139700" indent="0"/>
            <a:r>
              <a:rPr lang="en-US" sz="1800" dirty="0">
                <a:latin typeface="Calibri" panose="020F0502020204030204" pitchFamily="34" charset="0"/>
                <a:ea typeface="Calibri" panose="020F0502020204030204" pitchFamily="34" charset="0"/>
                <a:cs typeface="Times New Roman" panose="02020603050405020304" pitchFamily="18" charset="0"/>
                <a:hlinkClick r:id="rId6"/>
              </a:rPr>
              <a:t>Advance Action Plan</a:t>
            </a:r>
            <a:endParaRPr lang="en-US" sz="1800" dirty="0"/>
          </a:p>
          <a:p>
            <a:pPr marL="139700" indent="0"/>
            <a:r>
              <a:rPr lang="en-US" sz="1800" dirty="0">
                <a:hlinkClick r:id="rId7"/>
              </a:rPr>
              <a:t>Supporting &amp; Responding to Student's Social, Emotional, and Behavioral Needs (Classrooms)</a:t>
            </a:r>
            <a:endParaRPr lang="en-US" sz="1800" dirty="0"/>
          </a:p>
          <a:p>
            <a:pPr marL="139700" indent="0"/>
            <a:r>
              <a:rPr lang="en-US" sz="1800" dirty="0">
                <a:hlinkClick r:id="rId8"/>
              </a:rPr>
              <a:t>Supportive Environments Create Classroom Community</a:t>
            </a:r>
            <a:endParaRPr lang="en-US" sz="1800" dirty="0"/>
          </a:p>
          <a:p>
            <a:pPr marL="139700" indent="0"/>
            <a:r>
              <a:rPr lang="en-US" sz="1800" dirty="0">
                <a:hlinkClick r:id="rId9"/>
              </a:rPr>
              <a:t>Classroom Support Systems Brief</a:t>
            </a:r>
            <a:endParaRPr lang="en-US" sz="1800" dirty="0"/>
          </a:p>
          <a:p>
            <a:pPr marL="139700" indent="0"/>
            <a:r>
              <a:rPr lang="en-US" sz="1800" dirty="0">
                <a:hlinkClick r:id="rId10"/>
              </a:rPr>
              <a:t>The Classroom Management Observation Tool (CMOT)</a:t>
            </a:r>
            <a:endParaRPr lang="en-US" sz="1800" dirty="0"/>
          </a:p>
          <a:p>
            <a:pPr marL="139700" indent="0"/>
            <a:r>
              <a:rPr lang="en-US" sz="1800" dirty="0">
                <a:hlinkClick r:id="rId11"/>
              </a:rPr>
              <a:t>Self-Assessment Survey </a:t>
            </a:r>
            <a:endParaRPr lang="en-US" sz="1800" dirty="0"/>
          </a:p>
          <a:p>
            <a:pPr marL="342900" indent="-342900" defTabSz="1219140">
              <a:spcAft>
                <a:spcPts val="800"/>
              </a:spcAft>
              <a:buClr>
                <a:srgbClr val="FFFFFF"/>
              </a:buClr>
              <a:buFont typeface="Arial"/>
              <a:buChar char="•"/>
              <a:defRPr/>
            </a:pPr>
            <a:endParaRPr lang="en-US" sz="2000" dirty="0"/>
          </a:p>
          <a:p>
            <a:pPr marL="0" indent="0" defTabSz="1219140">
              <a:spcAft>
                <a:spcPts val="800"/>
              </a:spcAft>
              <a:buClr>
                <a:srgbClr val="FFFFFF"/>
              </a:buClr>
              <a:defRPr/>
            </a:pPr>
            <a:endParaRPr lang="en-US" sz="2000" dirty="0"/>
          </a:p>
          <a:p>
            <a:pPr marL="139700" indent="0" defTabSz="1219140">
              <a:defRPr/>
            </a:pPr>
            <a:endParaRPr lang="en-US" dirty="0">
              <a:solidFill>
                <a:srgbClr val="FFFFFF"/>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5" name="Picture 4">
            <a:extLst>
              <a:ext uri="{FF2B5EF4-FFF2-40B4-BE49-F238E27FC236}">
                <a16:creationId xmlns:a16="http://schemas.microsoft.com/office/drawing/2014/main" id="{4FDDAEBC-9819-49AA-8B1A-0F07072861F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71531" y="2164739"/>
            <a:ext cx="2651956" cy="3223700"/>
          </a:xfrm>
          <a:prstGeom prst="rect">
            <a:avLst/>
          </a:prstGeom>
        </p:spPr>
      </p:pic>
    </p:spTree>
    <p:extLst>
      <p:ext uri="{BB962C8B-B14F-4D97-AF65-F5344CB8AC3E}">
        <p14:creationId xmlns:p14="http://schemas.microsoft.com/office/powerpoint/2010/main" val="3257449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75000"/>
            <a:lumOff val="2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idx="4294967295"/>
          </p:nvPr>
        </p:nvSpPr>
        <p:spPr>
          <a:xfrm>
            <a:off x="342900" y="204788"/>
            <a:ext cx="10248900" cy="846138"/>
          </a:xfrm>
        </p:spPr>
        <p:txBody>
          <a:bodyPr/>
          <a:lstStyle/>
          <a:p>
            <a:r>
              <a:rPr lang="en-US" sz="3600" b="1" dirty="0">
                <a:solidFill>
                  <a:schemeClr val="bg1"/>
                </a:solidFill>
                <a:latin typeface="+mn-lt"/>
              </a:rPr>
              <a:t>Design a Safe Environment</a:t>
            </a:r>
          </a:p>
        </p:txBody>
      </p:sp>
      <p:graphicFrame>
        <p:nvGraphicFramePr>
          <p:cNvPr id="16" name="Diagram 15">
            <a:extLst>
              <a:ext uri="{FF2B5EF4-FFF2-40B4-BE49-F238E27FC236}">
                <a16:creationId xmlns:a16="http://schemas.microsoft.com/office/drawing/2014/main" id="{914CE3A0-A279-4041-929C-9D9C6C5C8349}"/>
              </a:ext>
            </a:extLst>
          </p:cNvPr>
          <p:cNvGraphicFramePr/>
          <p:nvPr/>
        </p:nvGraphicFramePr>
        <p:xfrm>
          <a:off x="603666" y="1077856"/>
          <a:ext cx="11212097" cy="5575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14D36BE-7848-BB96-D6E6-C1DFB817E22D}"/>
              </a:ext>
            </a:extLst>
          </p:cNvPr>
          <p:cNvPicPr>
            <a:picLocks noChangeAspect="1"/>
          </p:cNvPicPr>
          <p:nvPr/>
        </p:nvPicPr>
        <p:blipFill>
          <a:blip r:embed="rId8"/>
          <a:stretch>
            <a:fillRect/>
          </a:stretch>
        </p:blipFill>
        <p:spPr>
          <a:xfrm>
            <a:off x="9585936" y="86473"/>
            <a:ext cx="2531534" cy="781159"/>
          </a:xfrm>
          <a:prstGeom prst="rect">
            <a:avLst/>
          </a:prstGeom>
        </p:spPr>
      </p:pic>
      <p:sp>
        <p:nvSpPr>
          <p:cNvPr id="2" name="TextBox 1">
            <a:extLst>
              <a:ext uri="{FF2B5EF4-FFF2-40B4-BE49-F238E27FC236}">
                <a16:creationId xmlns:a16="http://schemas.microsoft.com/office/drawing/2014/main" id="{F8EFCFBB-DF32-5B94-948F-8DEB5ADEB007}"/>
              </a:ext>
            </a:extLst>
          </p:cNvPr>
          <p:cNvSpPr txBox="1"/>
          <p:nvPr/>
        </p:nvSpPr>
        <p:spPr>
          <a:xfrm>
            <a:off x="6934200" y="92331"/>
            <a:ext cx="2411238" cy="769441"/>
          </a:xfrm>
          <a:prstGeom prst="rect">
            <a:avLst/>
          </a:prstGeom>
          <a:noFill/>
        </p:spPr>
        <p:txBody>
          <a:bodyPr wrap="none" rtlCol="0">
            <a:spAutoFit/>
          </a:bodyPr>
          <a:lstStyle/>
          <a:p>
            <a:r>
              <a:rPr lang="en-US" sz="4400" i="1" dirty="0">
                <a:solidFill>
                  <a:schemeClr val="accent2">
                    <a:lumMod val="40000"/>
                    <a:lumOff val="60000"/>
                  </a:schemeClr>
                </a:solidFill>
              </a:rPr>
              <a:t>REVIEW</a:t>
            </a:r>
          </a:p>
        </p:txBody>
      </p:sp>
    </p:spTree>
    <p:extLst>
      <p:ext uri="{BB962C8B-B14F-4D97-AF65-F5344CB8AC3E}">
        <p14:creationId xmlns:p14="http://schemas.microsoft.com/office/powerpoint/2010/main" val="3023667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75000"/>
            <a:lumOff val="2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idx="4294967295"/>
          </p:nvPr>
        </p:nvSpPr>
        <p:spPr>
          <a:xfrm>
            <a:off x="190499" y="189039"/>
            <a:ext cx="10248900" cy="846137"/>
          </a:xfrm>
        </p:spPr>
        <p:txBody>
          <a:bodyPr/>
          <a:lstStyle/>
          <a:p>
            <a:r>
              <a:rPr lang="en-US" sz="3600" b="1" dirty="0">
                <a:solidFill>
                  <a:schemeClr val="bg1"/>
                </a:solidFill>
                <a:latin typeface="+mn-lt"/>
              </a:rPr>
              <a:t>Establish Positive Connections</a:t>
            </a:r>
          </a:p>
        </p:txBody>
      </p:sp>
      <p:graphicFrame>
        <p:nvGraphicFramePr>
          <p:cNvPr id="16" name="Diagram 15">
            <a:extLst>
              <a:ext uri="{FF2B5EF4-FFF2-40B4-BE49-F238E27FC236}">
                <a16:creationId xmlns:a16="http://schemas.microsoft.com/office/drawing/2014/main" id="{914CE3A0-A279-4041-929C-9D9C6C5C8349}"/>
              </a:ext>
            </a:extLst>
          </p:cNvPr>
          <p:cNvGraphicFramePr/>
          <p:nvPr>
            <p:extLst>
              <p:ext uri="{D42A27DB-BD31-4B8C-83A1-F6EECF244321}">
                <p14:modId xmlns:p14="http://schemas.microsoft.com/office/powerpoint/2010/main" val="1060236184"/>
              </p:ext>
            </p:extLst>
          </p:nvPr>
        </p:nvGraphicFramePr>
        <p:xfrm>
          <a:off x="771525" y="1170231"/>
          <a:ext cx="11010901" cy="472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6F66398-10CC-AA56-0F41-2D6298F5ACEB}"/>
              </a:ext>
            </a:extLst>
          </p:cNvPr>
          <p:cNvPicPr>
            <a:picLocks noChangeAspect="1"/>
          </p:cNvPicPr>
          <p:nvPr/>
        </p:nvPicPr>
        <p:blipFill>
          <a:blip r:embed="rId8"/>
          <a:stretch>
            <a:fillRect/>
          </a:stretch>
        </p:blipFill>
        <p:spPr>
          <a:xfrm>
            <a:off x="9696102" y="189039"/>
            <a:ext cx="2495898" cy="781159"/>
          </a:xfrm>
          <a:prstGeom prst="rect">
            <a:avLst/>
          </a:prstGeom>
        </p:spPr>
      </p:pic>
      <p:sp>
        <p:nvSpPr>
          <p:cNvPr id="2" name="TextBox 1">
            <a:extLst>
              <a:ext uri="{FF2B5EF4-FFF2-40B4-BE49-F238E27FC236}">
                <a16:creationId xmlns:a16="http://schemas.microsoft.com/office/drawing/2014/main" id="{4FD3A97D-E931-CB25-13EF-0724895E3B6A}"/>
              </a:ext>
            </a:extLst>
          </p:cNvPr>
          <p:cNvSpPr txBox="1"/>
          <p:nvPr/>
        </p:nvSpPr>
        <p:spPr>
          <a:xfrm>
            <a:off x="7200034" y="189039"/>
            <a:ext cx="2411238" cy="769441"/>
          </a:xfrm>
          <a:prstGeom prst="rect">
            <a:avLst/>
          </a:prstGeom>
          <a:noFill/>
        </p:spPr>
        <p:txBody>
          <a:bodyPr wrap="none" rtlCol="0">
            <a:spAutoFit/>
          </a:bodyPr>
          <a:lstStyle/>
          <a:p>
            <a:r>
              <a:rPr lang="en-US" sz="4400" i="1" dirty="0">
                <a:solidFill>
                  <a:schemeClr val="accent2">
                    <a:lumMod val="40000"/>
                    <a:lumOff val="60000"/>
                  </a:schemeClr>
                </a:solidFill>
              </a:rPr>
              <a:t>REVIEW</a:t>
            </a:r>
          </a:p>
        </p:txBody>
      </p:sp>
    </p:spTree>
    <p:extLst>
      <p:ext uri="{BB962C8B-B14F-4D97-AF65-F5344CB8AC3E}">
        <p14:creationId xmlns:p14="http://schemas.microsoft.com/office/powerpoint/2010/main" val="4229075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75000"/>
            <a:lumOff val="2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idx="4294967295"/>
          </p:nvPr>
        </p:nvSpPr>
        <p:spPr>
          <a:xfrm>
            <a:off x="167641" y="281851"/>
            <a:ext cx="10248900" cy="846137"/>
          </a:xfrm>
        </p:spPr>
        <p:txBody>
          <a:bodyPr/>
          <a:lstStyle/>
          <a:p>
            <a:r>
              <a:rPr lang="en-US" sz="3600" b="1" dirty="0">
                <a:solidFill>
                  <a:schemeClr val="bg1"/>
                </a:solidFill>
                <a:latin typeface="+mn-lt"/>
              </a:rPr>
              <a:t>Develop Predictable Routines</a:t>
            </a:r>
          </a:p>
        </p:txBody>
      </p:sp>
      <p:sp>
        <p:nvSpPr>
          <p:cNvPr id="5" name="Rectangle 4">
            <a:extLst>
              <a:ext uri="{FF2B5EF4-FFF2-40B4-BE49-F238E27FC236}">
                <a16:creationId xmlns:a16="http://schemas.microsoft.com/office/drawing/2014/main" id="{150FCFE3-4E58-734B-9F5C-09F6343FCCC5}"/>
              </a:ext>
            </a:extLst>
          </p:cNvPr>
          <p:cNvSpPr/>
          <p:nvPr/>
        </p:nvSpPr>
        <p:spPr>
          <a:xfrm>
            <a:off x="167641" y="1127987"/>
            <a:ext cx="5342610" cy="5448161"/>
          </a:xfrm>
          <a:prstGeom prst="rect">
            <a:avLst/>
          </a:prstGeom>
          <a:ln/>
        </p:spPr>
        <p:style>
          <a:lnRef idx="2">
            <a:schemeClr val="accent2"/>
          </a:lnRef>
          <a:fillRef idx="1">
            <a:schemeClr val="lt1"/>
          </a:fillRef>
          <a:effectRef idx="0">
            <a:schemeClr val="accent2"/>
          </a:effectRef>
          <a:fontRef idx="minor">
            <a:schemeClr val="dk1"/>
          </a:fontRef>
        </p:style>
        <p:txBody>
          <a:bodyPr lIns="457200" rIns="4572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Establish a predictable schedule and clear procedures for each activity and transition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For each routine/procedure: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Post steps to promote independence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Teach explicitly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Practice regularly and reteach frequently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Provide specific feedback on student use</a:t>
            </a:r>
          </a:p>
        </p:txBody>
      </p:sp>
      <p:pic>
        <p:nvPicPr>
          <p:cNvPr id="1026" name="Picture 2">
            <a:extLst>
              <a:ext uri="{FF2B5EF4-FFF2-40B4-BE49-F238E27FC236}">
                <a16:creationId xmlns:a16="http://schemas.microsoft.com/office/drawing/2014/main" id="{5E76F6DA-C506-51CF-09FC-9F8697375E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20276" y="1852936"/>
            <a:ext cx="1709035" cy="4131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3DD5A62-CFED-184A-77B8-79E4D5B0D5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7736" y="1034431"/>
            <a:ext cx="3038198" cy="26607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2BEA618-D445-D588-FB9C-839FFC7DEF4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9428" y="4373195"/>
            <a:ext cx="2202272" cy="21104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E12033-BEEF-32F1-A340-735F1F0A80E8}"/>
              </a:ext>
            </a:extLst>
          </p:cNvPr>
          <p:cNvPicPr>
            <a:picLocks noChangeAspect="1"/>
          </p:cNvPicPr>
          <p:nvPr/>
        </p:nvPicPr>
        <p:blipFill>
          <a:blip r:embed="rId6"/>
          <a:stretch>
            <a:fillRect/>
          </a:stretch>
        </p:blipFill>
        <p:spPr>
          <a:xfrm>
            <a:off x="9595459" y="25915"/>
            <a:ext cx="2514951" cy="752580"/>
          </a:xfrm>
          <a:prstGeom prst="rect">
            <a:avLst/>
          </a:prstGeom>
        </p:spPr>
      </p:pic>
      <p:sp>
        <p:nvSpPr>
          <p:cNvPr id="2" name="TextBox 1">
            <a:extLst>
              <a:ext uri="{FF2B5EF4-FFF2-40B4-BE49-F238E27FC236}">
                <a16:creationId xmlns:a16="http://schemas.microsoft.com/office/drawing/2014/main" id="{77ED605B-C60F-73A6-E28B-734F1CDEB46E}"/>
              </a:ext>
            </a:extLst>
          </p:cNvPr>
          <p:cNvSpPr txBox="1"/>
          <p:nvPr/>
        </p:nvSpPr>
        <p:spPr>
          <a:xfrm>
            <a:off x="7041216" y="137022"/>
            <a:ext cx="2411238" cy="769441"/>
          </a:xfrm>
          <a:prstGeom prst="rect">
            <a:avLst/>
          </a:prstGeom>
          <a:noFill/>
        </p:spPr>
        <p:txBody>
          <a:bodyPr wrap="none" rtlCol="0">
            <a:spAutoFit/>
          </a:bodyPr>
          <a:lstStyle/>
          <a:p>
            <a:r>
              <a:rPr lang="en-US" sz="4400" i="1" dirty="0">
                <a:solidFill>
                  <a:schemeClr val="accent2">
                    <a:lumMod val="40000"/>
                    <a:lumOff val="60000"/>
                  </a:schemeClr>
                </a:solidFill>
              </a:rPr>
              <a:t>REVIEW</a:t>
            </a:r>
          </a:p>
        </p:txBody>
      </p:sp>
    </p:spTree>
    <p:extLst>
      <p:ext uri="{BB962C8B-B14F-4D97-AF65-F5344CB8AC3E}">
        <p14:creationId xmlns:p14="http://schemas.microsoft.com/office/powerpoint/2010/main" val="3475653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lumMod val="75000"/>
            <a:lumOff val="25000"/>
          </a:schemeClr>
        </a:solidFill>
        <a:effectLst/>
      </p:bgPr>
    </p:bg>
    <p:spTree>
      <p:nvGrpSpPr>
        <p:cNvPr id="1" name="Shape 486"/>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87B172E8-921D-CD42-A990-34318DFFD155}"/>
              </a:ext>
            </a:extLst>
          </p:cNvPr>
          <p:cNvGraphicFramePr>
            <a:graphicFrameLocks noGrp="1"/>
          </p:cNvGraphicFramePr>
          <p:nvPr/>
        </p:nvGraphicFramePr>
        <p:xfrm>
          <a:off x="153153" y="902693"/>
          <a:ext cx="11855342" cy="5935277"/>
        </p:xfrm>
        <a:graphic>
          <a:graphicData uri="http://schemas.openxmlformats.org/drawingml/2006/table">
            <a:tbl>
              <a:tblPr firstRow="1" bandRow="1">
                <a:tableStyleId>{5C22544A-7EE6-4342-B048-85BDC9FD1C3A}</a:tableStyleId>
              </a:tblPr>
              <a:tblGrid>
                <a:gridCol w="1874746">
                  <a:extLst>
                    <a:ext uri="{9D8B030D-6E8A-4147-A177-3AD203B41FA5}">
                      <a16:colId xmlns:a16="http://schemas.microsoft.com/office/drawing/2014/main" val="1104521909"/>
                    </a:ext>
                  </a:extLst>
                </a:gridCol>
                <a:gridCol w="2146060">
                  <a:extLst>
                    <a:ext uri="{9D8B030D-6E8A-4147-A177-3AD203B41FA5}">
                      <a16:colId xmlns:a16="http://schemas.microsoft.com/office/drawing/2014/main" val="1875390765"/>
                    </a:ext>
                  </a:extLst>
                </a:gridCol>
                <a:gridCol w="2139831">
                  <a:extLst>
                    <a:ext uri="{9D8B030D-6E8A-4147-A177-3AD203B41FA5}">
                      <a16:colId xmlns:a16="http://schemas.microsoft.com/office/drawing/2014/main" val="1775678081"/>
                    </a:ext>
                  </a:extLst>
                </a:gridCol>
                <a:gridCol w="1984519">
                  <a:extLst>
                    <a:ext uri="{9D8B030D-6E8A-4147-A177-3AD203B41FA5}">
                      <a16:colId xmlns:a16="http://schemas.microsoft.com/office/drawing/2014/main" val="3693779560"/>
                    </a:ext>
                  </a:extLst>
                </a:gridCol>
                <a:gridCol w="2019030">
                  <a:extLst>
                    <a:ext uri="{9D8B030D-6E8A-4147-A177-3AD203B41FA5}">
                      <a16:colId xmlns:a16="http://schemas.microsoft.com/office/drawing/2014/main" val="1142413382"/>
                    </a:ext>
                  </a:extLst>
                </a:gridCol>
                <a:gridCol w="1691156">
                  <a:extLst>
                    <a:ext uri="{9D8B030D-6E8A-4147-A177-3AD203B41FA5}">
                      <a16:colId xmlns:a16="http://schemas.microsoft.com/office/drawing/2014/main" val="2809093096"/>
                    </a:ext>
                  </a:extLst>
                </a:gridCol>
              </a:tblGrid>
              <a:tr h="73670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70C0"/>
                          </a:solidFill>
                        </a:rPr>
                        <a:t>Entering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70C0"/>
                          </a:solidFill>
                        </a:rPr>
                        <a:t>Lecture/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70C0"/>
                          </a:solidFill>
                        </a:rPr>
                        <a:t>Work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70C0"/>
                          </a:solidFill>
                        </a:rPr>
                        <a:t>Electronics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rgbClr val="0070C0"/>
                          </a:solidFill>
                        </a:rPr>
                        <a:t>Leaving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468152"/>
                  </a:ext>
                </a:extLst>
              </a:tr>
              <a:tr h="1856492">
                <a:tc>
                  <a:txBody>
                    <a:bodyPr/>
                    <a:lstStyle/>
                    <a:p>
                      <a:r>
                        <a:rPr lang="en-US" sz="2100" b="1" dirty="0">
                          <a:solidFill>
                            <a:schemeClr val="accent1">
                              <a:lumMod val="75000"/>
                            </a:schemeClr>
                          </a:solidFill>
                        </a:rPr>
                        <a:t>Be Respectful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Enter calmly.</a:t>
                      </a:r>
                    </a:p>
                    <a:p>
                      <a:pPr marL="285750" indent="-285750">
                        <a:buFont typeface="Arial" panose="020B0604020202020204" pitchFamily="34" charset="0"/>
                        <a:buChar char="•"/>
                      </a:pPr>
                      <a:r>
                        <a:rPr lang="en-US" sz="1500" dirty="0"/>
                        <a:t>Be seated before the bell rings.</a:t>
                      </a:r>
                    </a:p>
                    <a:p>
                      <a:pPr marL="285750" indent="-285750">
                        <a:buFont typeface="Arial" panose="020B0604020202020204" pitchFamily="34" charset="0"/>
                        <a:buChar char="•"/>
                      </a:pPr>
                      <a:r>
                        <a:rPr lang="en-US" sz="1500" dirty="0"/>
                        <a:t>Keep hands off other people’s property.</a:t>
                      </a:r>
                    </a:p>
                    <a:p>
                      <a:pPr marL="285750" indent="-285750">
                        <a:buFont typeface="Arial" panose="020B0604020202020204" pitchFamily="34" charset="0"/>
                        <a:buChar char="•"/>
                      </a:pPr>
                      <a:r>
                        <a:rPr lang="en-US" sz="1500" dirty="0"/>
                        <a:t>Leave desks and chairs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Listen attentively.</a:t>
                      </a:r>
                    </a:p>
                    <a:p>
                      <a:pPr marL="285750" indent="-285750">
                        <a:buFont typeface="Arial" panose="020B0604020202020204" pitchFamily="34" charset="0"/>
                        <a:buChar char="•"/>
                      </a:pPr>
                      <a:r>
                        <a:rPr lang="en-US" sz="1500" dirty="0"/>
                        <a:t>Wait for your turn.</a:t>
                      </a:r>
                    </a:p>
                    <a:p>
                      <a:pPr marL="285750" indent="-285750">
                        <a:buFont typeface="Arial" panose="020B0604020202020204" pitchFamily="34" charset="0"/>
                        <a:buChar char="•"/>
                      </a:pPr>
                      <a:r>
                        <a:rPr lang="en-US" sz="1500" dirty="0"/>
                        <a:t>Have a positive attitude.</a:t>
                      </a:r>
                    </a:p>
                    <a:p>
                      <a:pPr marL="285750" indent="-285750">
                        <a:buFont typeface="Arial" panose="020B0604020202020204" pitchFamily="34" charset="0"/>
                        <a:buChar char="•"/>
                      </a:pPr>
                      <a:r>
                        <a:rPr lang="en-US" sz="1500" dirty="0"/>
                        <a:t>Keep feet on the floor.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Work quietly.</a:t>
                      </a:r>
                    </a:p>
                    <a:p>
                      <a:pPr marL="285750" indent="-285750">
                        <a:buFont typeface="Arial" panose="020B0604020202020204" pitchFamily="34" charset="0"/>
                        <a:buChar char="•"/>
                      </a:pPr>
                      <a:r>
                        <a:rPr lang="en-US" sz="1500" dirty="0"/>
                        <a:t>Do your share in group projects.</a:t>
                      </a:r>
                    </a:p>
                    <a:p>
                      <a:pPr marL="285750" indent="-285750">
                        <a:buFont typeface="Arial" panose="020B0604020202020204" pitchFamily="34" charset="0"/>
                        <a:buChar char="•"/>
                      </a:pPr>
                      <a:r>
                        <a:rPr lang="en-US" sz="1500" dirty="0"/>
                        <a:t>Be cooperative.</a:t>
                      </a:r>
                    </a:p>
                    <a:p>
                      <a:pPr marL="285750" indent="-285750">
                        <a:buFont typeface="Arial" panose="020B0604020202020204" pitchFamily="34" charset="0"/>
                        <a:buChar char="•"/>
                      </a:pPr>
                      <a:r>
                        <a:rPr lang="en-US" sz="1500" dirty="0"/>
                        <a:t>Keep area clean.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Keep off until needed.</a:t>
                      </a:r>
                    </a:p>
                    <a:p>
                      <a:pPr marL="285750" indent="-285750">
                        <a:buFont typeface="Arial" panose="020B0604020202020204" pitchFamily="34" charset="0"/>
                        <a:buChar char="•"/>
                      </a:pPr>
                      <a:r>
                        <a:rPr lang="en-US" sz="1500" dirty="0"/>
                        <a:t>Turn off volume.</a:t>
                      </a:r>
                    </a:p>
                    <a:p>
                      <a:pPr marL="285750" indent="-285750">
                        <a:buFont typeface="Arial" panose="020B0604020202020204" pitchFamily="34" charset="0"/>
                        <a:buChar char="•"/>
                      </a:pPr>
                      <a:r>
                        <a:rPr lang="en-US" sz="1500" dirty="0"/>
                        <a:t>Use gently and carefully.</a:t>
                      </a:r>
                    </a:p>
                    <a:p>
                      <a:pPr marL="285750" indent="-285750">
                        <a:buFont typeface="Arial" panose="020B0604020202020204" pitchFamily="34" charset="0"/>
                        <a:buChar char="•"/>
                      </a:pPr>
                      <a:r>
                        <a:rPr lang="en-US" sz="1500" dirty="0"/>
                        <a:t>Download large files after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Stay in your seat.</a:t>
                      </a:r>
                    </a:p>
                    <a:p>
                      <a:pPr marL="285750" indent="-285750">
                        <a:buFont typeface="Arial" panose="020B0604020202020204" pitchFamily="34" charset="0"/>
                        <a:buChar char="•"/>
                      </a:pPr>
                      <a:r>
                        <a:rPr lang="en-US" sz="1500" dirty="0"/>
                        <a:t>Clean up around your desk.</a:t>
                      </a:r>
                    </a:p>
                    <a:p>
                      <a:pPr marL="285750" indent="-285750">
                        <a:buFont typeface="Arial" panose="020B0604020202020204" pitchFamily="34" charset="0"/>
                        <a:buChar char="•"/>
                      </a:pPr>
                      <a:r>
                        <a:rPr lang="en-US" sz="1500" dirty="0"/>
                        <a:t>Push chairs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537565"/>
                  </a:ext>
                </a:extLst>
              </a:tr>
              <a:tr h="1331672">
                <a:tc>
                  <a:txBody>
                    <a:bodyPr/>
                    <a:lstStyle/>
                    <a:p>
                      <a:r>
                        <a:rPr lang="en-US" sz="2100" b="1" dirty="0">
                          <a:solidFill>
                            <a:schemeClr val="accent1">
                              <a:lumMod val="75000"/>
                            </a:schemeClr>
                          </a:solidFill>
                        </a:rPr>
                        <a:t>Be 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Have books and materials out and ready to 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Take notes.</a:t>
                      </a:r>
                    </a:p>
                    <a:p>
                      <a:pPr marL="285750" indent="-285750">
                        <a:buFont typeface="Arial" panose="020B0604020202020204" pitchFamily="34" charset="0"/>
                        <a:buChar char="•"/>
                      </a:pPr>
                      <a:r>
                        <a:rPr lang="en-US" sz="1500" dirty="0"/>
                        <a:t>Meet deadlines.</a:t>
                      </a:r>
                    </a:p>
                    <a:p>
                      <a:pPr marL="285750" indent="-285750">
                        <a:buFont typeface="Arial" panose="020B0604020202020204" pitchFamily="34" charset="0"/>
                        <a:buChar char="•"/>
                      </a:pPr>
                      <a:r>
                        <a:rPr lang="en-US" sz="1500" dirty="0"/>
                        <a:t>Focus on your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Follow directions.</a:t>
                      </a:r>
                    </a:p>
                    <a:p>
                      <a:pPr marL="285750" indent="-285750">
                        <a:buFont typeface="Arial" panose="020B0604020202020204" pitchFamily="34" charset="0"/>
                        <a:buChar char="•"/>
                      </a:pPr>
                      <a:r>
                        <a:rPr lang="en-US" sz="1500" dirty="0"/>
                        <a:t>Get help when needed.</a:t>
                      </a:r>
                    </a:p>
                    <a:p>
                      <a:pPr marL="285750" indent="-285750">
                        <a:buFont typeface="Arial" panose="020B0604020202020204" pitchFamily="34" charset="0"/>
                        <a:buChar char="•"/>
                      </a:pPr>
                      <a:r>
                        <a:rPr lang="en-US" sz="1500" dirty="0"/>
                        <a:t>Do your own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Stay on task.</a:t>
                      </a:r>
                    </a:p>
                    <a:p>
                      <a:pPr marL="285750" indent="-285750">
                        <a:buFont typeface="Arial" panose="020B0604020202020204" pitchFamily="34" charset="0"/>
                        <a:buChar char="•"/>
                      </a:pPr>
                      <a:r>
                        <a:rPr lang="en-US" sz="1500" dirty="0"/>
                        <a:t>Text/call people only during allowed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Return supplies.</a:t>
                      </a:r>
                    </a:p>
                    <a:p>
                      <a:pPr marL="285750" indent="-285750">
                        <a:buFont typeface="Arial" panose="020B0604020202020204" pitchFamily="34" charset="0"/>
                        <a:buChar char="•"/>
                      </a:pPr>
                      <a:r>
                        <a:rPr lang="en-US" sz="1500" dirty="0"/>
                        <a:t>Report accidents promptly.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55617"/>
                  </a:ext>
                </a:extLst>
              </a:tr>
              <a:tr h="972448">
                <a:tc>
                  <a:txBody>
                    <a:bodyPr/>
                    <a:lstStyle/>
                    <a:p>
                      <a:r>
                        <a:rPr lang="en-US" sz="2100" b="1" dirty="0">
                          <a:solidFill>
                            <a:schemeClr val="accent1">
                              <a:lumMod val="75000"/>
                            </a:schemeClr>
                          </a:solidFill>
                        </a:rPr>
                        <a:t>Be 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Walk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Be thoughtful and considerate of others.</a:t>
                      </a:r>
                    </a:p>
                    <a:p>
                      <a:pPr marL="285750" indent="-285750">
                        <a:buFont typeface="Arial" panose="020B0604020202020204" pitchFamily="34" charset="0"/>
                        <a:buChar char="•"/>
                      </a:pP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Let others do their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Model digital citizenship.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500" dirty="0"/>
                        <a:t>Leave calmly when dismissed.</a:t>
                      </a:r>
                    </a:p>
                    <a:p>
                      <a:pPr marL="285750" indent="-285750">
                        <a:buFont typeface="Arial" panose="020B0604020202020204" pitchFamily="34" charset="0"/>
                        <a:buChar char="•"/>
                      </a:pP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2659103"/>
                  </a:ext>
                </a:extLst>
              </a:tr>
              <a:tr h="915525">
                <a:tc>
                  <a:txBody>
                    <a:bodyPr/>
                    <a:lstStyle/>
                    <a:p>
                      <a:r>
                        <a:rPr lang="en-US" sz="2100" b="1" dirty="0">
                          <a:solidFill>
                            <a:schemeClr val="accent1">
                              <a:lumMod val="75000"/>
                            </a:schemeClr>
                          </a:solidFill>
                        </a:rPr>
                        <a:t>Be Prepared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Bring all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Remain in your seat.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Use time wisely.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500" dirty="0"/>
                        <a:t>Have computer charged and ready to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500" dirty="0"/>
                        <a:t>Know expectations for next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374162"/>
                  </a:ext>
                </a:extLst>
              </a:tr>
            </a:tbl>
          </a:graphicData>
        </a:graphic>
      </p:graphicFrame>
      <p:sp>
        <p:nvSpPr>
          <p:cNvPr id="3" name="Title 2">
            <a:extLst>
              <a:ext uri="{FF2B5EF4-FFF2-40B4-BE49-F238E27FC236}">
                <a16:creationId xmlns:a16="http://schemas.microsoft.com/office/drawing/2014/main" id="{1A56BB55-4B2E-1530-ACAC-9F80AC9FAB94}"/>
              </a:ext>
            </a:extLst>
          </p:cNvPr>
          <p:cNvSpPr>
            <a:spLocks noGrp="1"/>
          </p:cNvSpPr>
          <p:nvPr>
            <p:ph type="title"/>
          </p:nvPr>
        </p:nvSpPr>
        <p:spPr>
          <a:xfrm>
            <a:off x="256758" y="38293"/>
            <a:ext cx="10808639" cy="845600"/>
          </a:xfrm>
        </p:spPr>
        <p:txBody>
          <a:bodyPr/>
          <a:lstStyle/>
          <a:p>
            <a:r>
              <a:rPr lang="en-US" dirty="0">
                <a:solidFill>
                  <a:schemeClr val="bg1"/>
                </a:solidFill>
              </a:rPr>
              <a:t>Classroom Matrix SAMPLE</a:t>
            </a:r>
          </a:p>
        </p:txBody>
      </p:sp>
      <p:sp>
        <p:nvSpPr>
          <p:cNvPr id="4" name="Rectangle 3">
            <a:extLst>
              <a:ext uri="{FF2B5EF4-FFF2-40B4-BE49-F238E27FC236}">
                <a16:creationId xmlns:a16="http://schemas.microsoft.com/office/drawing/2014/main" id="{8317E64A-0CDD-B3AC-5A80-18A82E4ACFFC}"/>
              </a:ext>
            </a:extLst>
          </p:cNvPr>
          <p:cNvSpPr/>
          <p:nvPr/>
        </p:nvSpPr>
        <p:spPr>
          <a:xfrm>
            <a:off x="1967566" y="879324"/>
            <a:ext cx="10040929" cy="808483"/>
          </a:xfrm>
          <a:prstGeom prst="rect">
            <a:avLst/>
          </a:prstGeom>
          <a:solidFill>
            <a:schemeClr val="accent2">
              <a:alpha val="5787"/>
            </a:schemeClr>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825C52F-409E-64E0-9269-02E8C2AFBF68}"/>
              </a:ext>
            </a:extLst>
          </p:cNvPr>
          <p:cNvSpPr/>
          <p:nvPr/>
        </p:nvSpPr>
        <p:spPr>
          <a:xfrm>
            <a:off x="183505" y="1612571"/>
            <a:ext cx="1784061" cy="5207135"/>
          </a:xfrm>
          <a:prstGeom prst="rect">
            <a:avLst/>
          </a:prstGeom>
          <a:solidFill>
            <a:schemeClr val="accent2">
              <a:alpha val="5787"/>
            </a:schemeClr>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190F9-CB3F-1017-A2C4-7693E9B60EDB}"/>
              </a:ext>
            </a:extLst>
          </p:cNvPr>
          <p:cNvPicPr>
            <a:picLocks noChangeAspect="1"/>
          </p:cNvPicPr>
          <p:nvPr/>
        </p:nvPicPr>
        <p:blipFill>
          <a:blip r:embed="rId3"/>
          <a:stretch>
            <a:fillRect/>
          </a:stretch>
        </p:blipFill>
        <p:spPr>
          <a:xfrm>
            <a:off x="9705628" y="0"/>
            <a:ext cx="2486372" cy="752580"/>
          </a:xfrm>
          <a:prstGeom prst="rect">
            <a:avLst/>
          </a:prstGeom>
        </p:spPr>
      </p:pic>
      <p:sp>
        <p:nvSpPr>
          <p:cNvPr id="6" name="TextBox 5">
            <a:extLst>
              <a:ext uri="{FF2B5EF4-FFF2-40B4-BE49-F238E27FC236}">
                <a16:creationId xmlns:a16="http://schemas.microsoft.com/office/drawing/2014/main" id="{D7342315-54AF-065A-4F9B-64322792C993}"/>
              </a:ext>
            </a:extLst>
          </p:cNvPr>
          <p:cNvSpPr txBox="1"/>
          <p:nvPr/>
        </p:nvSpPr>
        <p:spPr>
          <a:xfrm>
            <a:off x="7134225" y="-16861"/>
            <a:ext cx="2411238" cy="769441"/>
          </a:xfrm>
          <a:prstGeom prst="rect">
            <a:avLst/>
          </a:prstGeom>
          <a:noFill/>
        </p:spPr>
        <p:txBody>
          <a:bodyPr wrap="none" rtlCol="0">
            <a:spAutoFit/>
          </a:bodyPr>
          <a:lstStyle/>
          <a:p>
            <a:r>
              <a:rPr lang="en-US" sz="4400" i="1" dirty="0">
                <a:solidFill>
                  <a:schemeClr val="accent2">
                    <a:lumMod val="40000"/>
                    <a:lumOff val="60000"/>
                  </a:schemeClr>
                </a:solidFill>
              </a:rPr>
              <a:t>REVIEW</a:t>
            </a:r>
          </a:p>
        </p:txBody>
      </p:sp>
    </p:spTree>
    <p:extLst>
      <p:ext uri="{BB962C8B-B14F-4D97-AF65-F5344CB8AC3E}">
        <p14:creationId xmlns:p14="http://schemas.microsoft.com/office/powerpoint/2010/main" val="3558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75000"/>
            <a:lumOff val="2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idx="4294967295"/>
          </p:nvPr>
        </p:nvSpPr>
        <p:spPr>
          <a:xfrm>
            <a:off x="200025" y="265057"/>
            <a:ext cx="10248900" cy="846137"/>
          </a:xfrm>
        </p:spPr>
        <p:txBody>
          <a:bodyPr/>
          <a:lstStyle/>
          <a:p>
            <a:r>
              <a:rPr lang="en-US" sz="3600" b="1" dirty="0">
                <a:solidFill>
                  <a:schemeClr val="bg1"/>
                </a:solidFill>
                <a:latin typeface="+mn-lt"/>
              </a:rPr>
              <a:t>Plan Relevant Instruction</a:t>
            </a:r>
          </a:p>
        </p:txBody>
      </p:sp>
      <p:graphicFrame>
        <p:nvGraphicFramePr>
          <p:cNvPr id="16" name="Diagram 15">
            <a:extLst>
              <a:ext uri="{FF2B5EF4-FFF2-40B4-BE49-F238E27FC236}">
                <a16:creationId xmlns:a16="http://schemas.microsoft.com/office/drawing/2014/main" id="{914CE3A0-A279-4041-929C-9D9C6C5C8349}"/>
              </a:ext>
            </a:extLst>
          </p:cNvPr>
          <p:cNvGraphicFramePr/>
          <p:nvPr/>
        </p:nvGraphicFramePr>
        <p:xfrm>
          <a:off x="200024" y="1017587"/>
          <a:ext cx="11687175" cy="5575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E0E2E7C-5861-6349-A30B-C2A7A4D039CE}"/>
              </a:ext>
            </a:extLst>
          </p:cNvPr>
          <p:cNvPicPr>
            <a:picLocks noChangeAspect="1"/>
          </p:cNvPicPr>
          <p:nvPr/>
        </p:nvPicPr>
        <p:blipFill>
          <a:blip r:embed="rId8"/>
          <a:stretch>
            <a:fillRect/>
          </a:stretch>
        </p:blipFill>
        <p:spPr>
          <a:xfrm>
            <a:off x="9686575" y="69351"/>
            <a:ext cx="2505425" cy="771633"/>
          </a:xfrm>
          <a:prstGeom prst="rect">
            <a:avLst/>
          </a:prstGeom>
        </p:spPr>
      </p:pic>
      <p:sp>
        <p:nvSpPr>
          <p:cNvPr id="2" name="TextBox 1">
            <a:extLst>
              <a:ext uri="{FF2B5EF4-FFF2-40B4-BE49-F238E27FC236}">
                <a16:creationId xmlns:a16="http://schemas.microsoft.com/office/drawing/2014/main" id="{CE250502-6779-1CD5-7BC2-EDF79F44B522}"/>
              </a:ext>
            </a:extLst>
          </p:cNvPr>
          <p:cNvSpPr txBox="1"/>
          <p:nvPr/>
        </p:nvSpPr>
        <p:spPr>
          <a:xfrm>
            <a:off x="6737881" y="150293"/>
            <a:ext cx="2411238" cy="769441"/>
          </a:xfrm>
          <a:prstGeom prst="rect">
            <a:avLst/>
          </a:prstGeom>
          <a:noFill/>
        </p:spPr>
        <p:txBody>
          <a:bodyPr wrap="none" rtlCol="0">
            <a:spAutoFit/>
          </a:bodyPr>
          <a:lstStyle/>
          <a:p>
            <a:r>
              <a:rPr lang="en-US" sz="4400" i="1" dirty="0">
                <a:solidFill>
                  <a:schemeClr val="accent2">
                    <a:lumMod val="40000"/>
                    <a:lumOff val="60000"/>
                  </a:schemeClr>
                </a:solidFill>
              </a:rPr>
              <a:t>REVIEW</a:t>
            </a:r>
          </a:p>
        </p:txBody>
      </p:sp>
    </p:spTree>
    <p:extLst>
      <p:ext uri="{BB962C8B-B14F-4D97-AF65-F5344CB8AC3E}">
        <p14:creationId xmlns:p14="http://schemas.microsoft.com/office/powerpoint/2010/main" val="582916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A8A5C58-45BE-4A4D-9CDE-679137BE3804}"/>
              </a:ext>
            </a:extLst>
          </p:cNvPr>
          <p:cNvGraphicFramePr/>
          <p:nvPr/>
        </p:nvGraphicFramePr>
        <p:xfrm>
          <a:off x="167639" y="707886"/>
          <a:ext cx="5928361" cy="5877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a:extLst>
              <a:ext uri="{FF2B5EF4-FFF2-40B4-BE49-F238E27FC236}">
                <a16:creationId xmlns:a16="http://schemas.microsoft.com/office/drawing/2014/main" id="{AD17F7C9-5BFD-CF41-ABBA-62DF5039F512}"/>
              </a:ext>
            </a:extLst>
          </p:cNvPr>
          <p:cNvSpPr/>
          <p:nvPr/>
        </p:nvSpPr>
        <p:spPr>
          <a:xfrm>
            <a:off x="2843740" y="1588066"/>
            <a:ext cx="894470" cy="571438"/>
          </a:xfrm>
          <a:prstGeom prst="rightArrow">
            <a:avLst/>
          </a:prstGeom>
          <a:solidFill>
            <a:schemeClr val="tx2">
              <a:lumMod val="20000"/>
              <a:lumOff val="80000"/>
            </a:schemeClr>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5" name="TextBox 4">
            <a:extLst>
              <a:ext uri="{FF2B5EF4-FFF2-40B4-BE49-F238E27FC236}">
                <a16:creationId xmlns:a16="http://schemas.microsoft.com/office/drawing/2014/main" id="{5BD7D9C1-75A2-024A-9020-40054BF22C29}"/>
              </a:ext>
            </a:extLst>
          </p:cNvPr>
          <p:cNvSpPr txBox="1"/>
          <p:nvPr/>
        </p:nvSpPr>
        <p:spPr>
          <a:xfrm>
            <a:off x="167639" y="0"/>
            <a:ext cx="959429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a:ea typeface="+mn-ea"/>
                <a:cs typeface="+mn-cs"/>
              </a:rPr>
              <a:t>3 Key Positive and Proactive Practices</a:t>
            </a:r>
          </a:p>
        </p:txBody>
      </p:sp>
      <p:sp>
        <p:nvSpPr>
          <p:cNvPr id="6" name="TextBox 5">
            <a:extLst>
              <a:ext uri="{FF2B5EF4-FFF2-40B4-BE49-F238E27FC236}">
                <a16:creationId xmlns:a16="http://schemas.microsoft.com/office/drawing/2014/main" id="{CD0BEC2A-0061-6040-84D6-754E02AC3085}"/>
              </a:ext>
            </a:extLst>
          </p:cNvPr>
          <p:cNvSpPr txBox="1"/>
          <p:nvPr/>
        </p:nvSpPr>
        <p:spPr>
          <a:xfrm>
            <a:off x="6969512" y="2125542"/>
            <a:ext cx="3746114" cy="3616375"/>
          </a:xfrm>
          <a:prstGeom prst="rect">
            <a:avLst/>
          </a:prstGeom>
          <a:noFill/>
          <a:ln>
            <a:solidFill>
              <a:srgbClr val="061DB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a:p>
            <a:pPr marL="514350" marR="0" lvl="0" indent="-51435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Prompts</a:t>
            </a:r>
          </a:p>
          <a:p>
            <a:pPr marL="514350" marR="0" lvl="0" indent="-51435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Opportunities to Respond</a:t>
            </a:r>
          </a:p>
          <a:p>
            <a:pPr marL="514350" marR="0" lvl="0" indent="-51435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Specific Praise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47466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A83EC-B881-8140-A440-AE63BF8C29ED}"/>
              </a:ext>
            </a:extLst>
          </p:cNvPr>
          <p:cNvSpPr>
            <a:spLocks noGrp="1"/>
          </p:cNvSpPr>
          <p:nvPr>
            <p:ph type="title"/>
          </p:nvPr>
        </p:nvSpPr>
        <p:spPr>
          <a:xfrm rot="-151">
            <a:off x="-1439411" y="1826620"/>
            <a:ext cx="9119200" cy="3365200"/>
          </a:xfrm>
        </p:spPr>
        <p:txBody>
          <a:bodyPr/>
          <a:lstStyle/>
          <a:p>
            <a:r>
              <a:rPr lang="en-US" sz="8000" dirty="0"/>
              <a:t>Prompts</a:t>
            </a:r>
            <a:endParaRPr lang="en-US" dirty="0"/>
          </a:p>
        </p:txBody>
      </p:sp>
    </p:spTree>
    <p:extLst>
      <p:ext uri="{BB962C8B-B14F-4D97-AF65-F5344CB8AC3E}">
        <p14:creationId xmlns:p14="http://schemas.microsoft.com/office/powerpoint/2010/main" val="1829350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B8E9EB-4DA6-B54B-8097-12E161EF2B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12321" y="2808116"/>
            <a:ext cx="3064508" cy="3325752"/>
          </a:xfrm>
          <a:prstGeom prst="rect">
            <a:avLst/>
          </a:prstGeom>
          <a:ln w="25400">
            <a:solidFill>
              <a:schemeClr val="bg1"/>
            </a:solidFill>
          </a:ln>
        </p:spPr>
      </p:pic>
      <p:sp>
        <p:nvSpPr>
          <p:cNvPr id="4" name="Google Shape;999;g6173e2408e_1_268">
            <a:extLst>
              <a:ext uri="{FF2B5EF4-FFF2-40B4-BE49-F238E27FC236}">
                <a16:creationId xmlns:a16="http://schemas.microsoft.com/office/drawing/2014/main" id="{CCF95434-6A56-4346-9D2C-1865839232BA}"/>
              </a:ext>
            </a:extLst>
          </p:cNvPr>
          <p:cNvSpPr/>
          <p:nvPr/>
        </p:nvSpPr>
        <p:spPr>
          <a:xfrm>
            <a:off x="265631" y="267128"/>
            <a:ext cx="10491019" cy="6255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Prompts happen BEFORE opportunities for errors begin!</a:t>
            </a:r>
            <a:endParaRPr kumimoji="0"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ounded Rectangular Callout 4">
            <a:extLst>
              <a:ext uri="{FF2B5EF4-FFF2-40B4-BE49-F238E27FC236}">
                <a16:creationId xmlns:a16="http://schemas.microsoft.com/office/drawing/2014/main" id="{6B4703A4-72CA-FD41-8E1E-F324FA57FA54}"/>
              </a:ext>
            </a:extLst>
          </p:cNvPr>
          <p:cNvSpPr/>
          <p:nvPr/>
        </p:nvSpPr>
        <p:spPr>
          <a:xfrm flipH="1">
            <a:off x="1312320" y="1304131"/>
            <a:ext cx="3200685" cy="1143000"/>
          </a:xfrm>
          <a:prstGeom prst="wedgeRoundRectCallout">
            <a:avLst>
              <a:gd name="adj1" fmla="val -1541"/>
              <a:gd name="adj2" fmla="val 89166"/>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If you need help during this 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raise your hand.</a:t>
            </a:r>
          </a:p>
        </p:txBody>
      </p:sp>
      <p:pic>
        <p:nvPicPr>
          <p:cNvPr id="6" name="Picture 5">
            <a:extLst>
              <a:ext uri="{FF2B5EF4-FFF2-40B4-BE49-F238E27FC236}">
                <a16:creationId xmlns:a16="http://schemas.microsoft.com/office/drawing/2014/main" id="{1F371B6D-79B9-8B43-B9AA-67660EF0E296}"/>
              </a:ext>
            </a:extLst>
          </p:cNvPr>
          <p:cNvPicPr>
            <a:picLocks noChangeAspect="1"/>
          </p:cNvPicPr>
          <p:nvPr/>
        </p:nvPicPr>
        <p:blipFill>
          <a:blip r:embed="rId4"/>
          <a:stretch>
            <a:fillRect/>
          </a:stretch>
        </p:blipFill>
        <p:spPr>
          <a:xfrm>
            <a:off x="5767371" y="3893146"/>
            <a:ext cx="3547506" cy="2365004"/>
          </a:xfrm>
          <a:prstGeom prst="rect">
            <a:avLst/>
          </a:prstGeom>
          <a:ln w="25400">
            <a:solidFill>
              <a:schemeClr val="bg1"/>
            </a:solidFill>
          </a:ln>
        </p:spPr>
      </p:pic>
      <p:pic>
        <p:nvPicPr>
          <p:cNvPr id="7" name="Picture 6">
            <a:extLst>
              <a:ext uri="{FF2B5EF4-FFF2-40B4-BE49-F238E27FC236}">
                <a16:creationId xmlns:a16="http://schemas.microsoft.com/office/drawing/2014/main" id="{037EEC22-A718-3A4F-9E92-037A7E85A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67372" y="1197718"/>
            <a:ext cx="3547505" cy="2498826"/>
          </a:xfrm>
          <a:prstGeom prst="rect">
            <a:avLst/>
          </a:prstGeom>
          <a:ln w="15875">
            <a:solidFill>
              <a:schemeClr val="tx1"/>
            </a:solidFill>
            <a:extLst>
              <a:ext uri="{C807C97D-BFC1-408E-A445-0C87EB9F89A2}">
                <ask:lineSketchStyleProps xmlns:ask="http://schemas.microsoft.com/office/drawing/2018/sketchyshapes" sd="1219033472">
                  <a:custGeom>
                    <a:avLst/>
                    <a:gdLst>
                      <a:gd name="connsiteX0" fmla="*/ 0 w 3547505"/>
                      <a:gd name="connsiteY0" fmla="*/ 0 h 2498826"/>
                      <a:gd name="connsiteX1" fmla="*/ 662201 w 3547505"/>
                      <a:gd name="connsiteY1" fmla="*/ 0 h 2498826"/>
                      <a:gd name="connsiteX2" fmla="*/ 1288927 w 3547505"/>
                      <a:gd name="connsiteY2" fmla="*/ 0 h 2498826"/>
                      <a:gd name="connsiteX3" fmla="*/ 1880178 w 3547505"/>
                      <a:gd name="connsiteY3" fmla="*/ 0 h 2498826"/>
                      <a:gd name="connsiteX4" fmla="*/ 2471428 w 3547505"/>
                      <a:gd name="connsiteY4" fmla="*/ 0 h 2498826"/>
                      <a:gd name="connsiteX5" fmla="*/ 3547505 w 3547505"/>
                      <a:gd name="connsiteY5" fmla="*/ 0 h 2498826"/>
                      <a:gd name="connsiteX6" fmla="*/ 3547505 w 3547505"/>
                      <a:gd name="connsiteY6" fmla="*/ 524753 h 2498826"/>
                      <a:gd name="connsiteX7" fmla="*/ 3547505 w 3547505"/>
                      <a:gd name="connsiteY7" fmla="*/ 974542 h 2498826"/>
                      <a:gd name="connsiteX8" fmla="*/ 3547505 w 3547505"/>
                      <a:gd name="connsiteY8" fmla="*/ 1499296 h 2498826"/>
                      <a:gd name="connsiteX9" fmla="*/ 3547505 w 3547505"/>
                      <a:gd name="connsiteY9" fmla="*/ 1924096 h 2498826"/>
                      <a:gd name="connsiteX10" fmla="*/ 3547505 w 3547505"/>
                      <a:gd name="connsiteY10" fmla="*/ 2498826 h 2498826"/>
                      <a:gd name="connsiteX11" fmla="*/ 3027204 w 3547505"/>
                      <a:gd name="connsiteY11" fmla="*/ 2498826 h 2498826"/>
                      <a:gd name="connsiteX12" fmla="*/ 2365003 w 3547505"/>
                      <a:gd name="connsiteY12" fmla="*/ 2498826 h 2498826"/>
                      <a:gd name="connsiteX13" fmla="*/ 1809228 w 3547505"/>
                      <a:gd name="connsiteY13" fmla="*/ 2498826 h 2498826"/>
                      <a:gd name="connsiteX14" fmla="*/ 1147027 w 3547505"/>
                      <a:gd name="connsiteY14" fmla="*/ 2498826 h 2498826"/>
                      <a:gd name="connsiteX15" fmla="*/ 626726 w 3547505"/>
                      <a:gd name="connsiteY15" fmla="*/ 2498826 h 2498826"/>
                      <a:gd name="connsiteX16" fmla="*/ 0 w 3547505"/>
                      <a:gd name="connsiteY16" fmla="*/ 2498826 h 2498826"/>
                      <a:gd name="connsiteX17" fmla="*/ 0 w 3547505"/>
                      <a:gd name="connsiteY17" fmla="*/ 2074026 h 2498826"/>
                      <a:gd name="connsiteX18" fmla="*/ 0 w 3547505"/>
                      <a:gd name="connsiteY18" fmla="*/ 1649225 h 2498826"/>
                      <a:gd name="connsiteX19" fmla="*/ 0 w 3547505"/>
                      <a:gd name="connsiteY19" fmla="*/ 1224425 h 2498826"/>
                      <a:gd name="connsiteX20" fmla="*/ 0 w 3547505"/>
                      <a:gd name="connsiteY20" fmla="*/ 674683 h 2498826"/>
                      <a:gd name="connsiteX21" fmla="*/ 0 w 3547505"/>
                      <a:gd name="connsiteY21" fmla="*/ 0 h 249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7505" h="2498826" fill="none" extrusionOk="0">
                        <a:moveTo>
                          <a:pt x="0" y="0"/>
                        </a:moveTo>
                        <a:cubicBezTo>
                          <a:pt x="326125" y="-66112"/>
                          <a:pt x="341976" y="68109"/>
                          <a:pt x="662201" y="0"/>
                        </a:cubicBezTo>
                        <a:cubicBezTo>
                          <a:pt x="982426" y="-68109"/>
                          <a:pt x="1068482" y="56729"/>
                          <a:pt x="1288927" y="0"/>
                        </a:cubicBezTo>
                        <a:cubicBezTo>
                          <a:pt x="1509372" y="-56729"/>
                          <a:pt x="1644133" y="15595"/>
                          <a:pt x="1880178" y="0"/>
                        </a:cubicBezTo>
                        <a:cubicBezTo>
                          <a:pt x="2116223" y="-15595"/>
                          <a:pt x="2349573" y="50889"/>
                          <a:pt x="2471428" y="0"/>
                        </a:cubicBezTo>
                        <a:cubicBezTo>
                          <a:pt x="2593283" y="-50889"/>
                          <a:pt x="3130792" y="124457"/>
                          <a:pt x="3547505" y="0"/>
                        </a:cubicBezTo>
                        <a:cubicBezTo>
                          <a:pt x="3568080" y="111853"/>
                          <a:pt x="3542485" y="268517"/>
                          <a:pt x="3547505" y="524753"/>
                        </a:cubicBezTo>
                        <a:cubicBezTo>
                          <a:pt x="3552525" y="780989"/>
                          <a:pt x="3532757" y="818746"/>
                          <a:pt x="3547505" y="974542"/>
                        </a:cubicBezTo>
                        <a:cubicBezTo>
                          <a:pt x="3562253" y="1130338"/>
                          <a:pt x="3507061" y="1362238"/>
                          <a:pt x="3547505" y="1499296"/>
                        </a:cubicBezTo>
                        <a:cubicBezTo>
                          <a:pt x="3587949" y="1636354"/>
                          <a:pt x="3497359" y="1733228"/>
                          <a:pt x="3547505" y="1924096"/>
                        </a:cubicBezTo>
                        <a:cubicBezTo>
                          <a:pt x="3597651" y="2114964"/>
                          <a:pt x="3539787" y="2255577"/>
                          <a:pt x="3547505" y="2498826"/>
                        </a:cubicBezTo>
                        <a:cubicBezTo>
                          <a:pt x="3310687" y="2502571"/>
                          <a:pt x="3212798" y="2462321"/>
                          <a:pt x="3027204" y="2498826"/>
                        </a:cubicBezTo>
                        <a:cubicBezTo>
                          <a:pt x="2841610" y="2535331"/>
                          <a:pt x="2522238" y="2420042"/>
                          <a:pt x="2365003" y="2498826"/>
                        </a:cubicBezTo>
                        <a:cubicBezTo>
                          <a:pt x="2207768" y="2577610"/>
                          <a:pt x="2012552" y="2456183"/>
                          <a:pt x="1809228" y="2498826"/>
                        </a:cubicBezTo>
                        <a:cubicBezTo>
                          <a:pt x="1605905" y="2541469"/>
                          <a:pt x="1434164" y="2443594"/>
                          <a:pt x="1147027" y="2498826"/>
                        </a:cubicBezTo>
                        <a:cubicBezTo>
                          <a:pt x="859890" y="2554058"/>
                          <a:pt x="735168" y="2474427"/>
                          <a:pt x="626726" y="2498826"/>
                        </a:cubicBezTo>
                        <a:cubicBezTo>
                          <a:pt x="518284" y="2523225"/>
                          <a:pt x="277864" y="2473787"/>
                          <a:pt x="0" y="2498826"/>
                        </a:cubicBezTo>
                        <a:cubicBezTo>
                          <a:pt x="-39692" y="2391434"/>
                          <a:pt x="42915" y="2286366"/>
                          <a:pt x="0" y="2074026"/>
                        </a:cubicBezTo>
                        <a:cubicBezTo>
                          <a:pt x="-42915" y="1861686"/>
                          <a:pt x="33268" y="1825503"/>
                          <a:pt x="0" y="1649225"/>
                        </a:cubicBezTo>
                        <a:cubicBezTo>
                          <a:pt x="-33268" y="1472947"/>
                          <a:pt x="10085" y="1356327"/>
                          <a:pt x="0" y="1224425"/>
                        </a:cubicBezTo>
                        <a:cubicBezTo>
                          <a:pt x="-10085" y="1092523"/>
                          <a:pt x="18222" y="913690"/>
                          <a:pt x="0" y="674683"/>
                        </a:cubicBezTo>
                        <a:cubicBezTo>
                          <a:pt x="-18222" y="435676"/>
                          <a:pt x="51136" y="265359"/>
                          <a:pt x="0" y="0"/>
                        </a:cubicBezTo>
                        <a:close/>
                      </a:path>
                      <a:path w="3547505" h="2498826" stroke="0" extrusionOk="0">
                        <a:moveTo>
                          <a:pt x="0" y="0"/>
                        </a:moveTo>
                        <a:cubicBezTo>
                          <a:pt x="190775" y="-50749"/>
                          <a:pt x="305637" y="15718"/>
                          <a:pt x="555776" y="0"/>
                        </a:cubicBezTo>
                        <a:cubicBezTo>
                          <a:pt x="805915" y="-15718"/>
                          <a:pt x="922041" y="23999"/>
                          <a:pt x="1040601" y="0"/>
                        </a:cubicBezTo>
                        <a:cubicBezTo>
                          <a:pt x="1159162" y="-23999"/>
                          <a:pt x="1401785" y="14822"/>
                          <a:pt x="1702802" y="0"/>
                        </a:cubicBezTo>
                        <a:cubicBezTo>
                          <a:pt x="2003819" y="-14822"/>
                          <a:pt x="2085673" y="18914"/>
                          <a:pt x="2258578" y="0"/>
                        </a:cubicBezTo>
                        <a:cubicBezTo>
                          <a:pt x="2431483" y="-18914"/>
                          <a:pt x="2669461" y="32484"/>
                          <a:pt x="2814354" y="0"/>
                        </a:cubicBezTo>
                        <a:cubicBezTo>
                          <a:pt x="2959247" y="-32484"/>
                          <a:pt x="3389310" y="83248"/>
                          <a:pt x="3547505" y="0"/>
                        </a:cubicBezTo>
                        <a:cubicBezTo>
                          <a:pt x="3572651" y="171026"/>
                          <a:pt x="3544307" y="261320"/>
                          <a:pt x="3547505" y="449789"/>
                        </a:cubicBezTo>
                        <a:cubicBezTo>
                          <a:pt x="3550703" y="638258"/>
                          <a:pt x="3543365" y="700014"/>
                          <a:pt x="3547505" y="949554"/>
                        </a:cubicBezTo>
                        <a:cubicBezTo>
                          <a:pt x="3551645" y="1199095"/>
                          <a:pt x="3517319" y="1280807"/>
                          <a:pt x="3547505" y="1399343"/>
                        </a:cubicBezTo>
                        <a:cubicBezTo>
                          <a:pt x="3577691" y="1517879"/>
                          <a:pt x="3505165" y="1720359"/>
                          <a:pt x="3547505" y="1849131"/>
                        </a:cubicBezTo>
                        <a:cubicBezTo>
                          <a:pt x="3589845" y="1977903"/>
                          <a:pt x="3484974" y="2175788"/>
                          <a:pt x="3547505" y="2498826"/>
                        </a:cubicBezTo>
                        <a:cubicBezTo>
                          <a:pt x="3260243" y="2503182"/>
                          <a:pt x="3190623" y="2430393"/>
                          <a:pt x="2920779" y="2498826"/>
                        </a:cubicBezTo>
                        <a:cubicBezTo>
                          <a:pt x="2650935" y="2567259"/>
                          <a:pt x="2403994" y="2474414"/>
                          <a:pt x="2258578" y="2498826"/>
                        </a:cubicBezTo>
                        <a:cubicBezTo>
                          <a:pt x="2113162" y="2523238"/>
                          <a:pt x="1910425" y="2484925"/>
                          <a:pt x="1596377" y="2498826"/>
                        </a:cubicBezTo>
                        <a:cubicBezTo>
                          <a:pt x="1282329" y="2512727"/>
                          <a:pt x="1234237" y="2452963"/>
                          <a:pt x="1076077" y="2498826"/>
                        </a:cubicBezTo>
                        <a:cubicBezTo>
                          <a:pt x="917917" y="2544689"/>
                          <a:pt x="267250" y="2498418"/>
                          <a:pt x="0" y="2498826"/>
                        </a:cubicBezTo>
                        <a:cubicBezTo>
                          <a:pt x="-21982" y="2341325"/>
                          <a:pt x="17722" y="2116300"/>
                          <a:pt x="0" y="1949084"/>
                        </a:cubicBezTo>
                        <a:cubicBezTo>
                          <a:pt x="-17722" y="1781868"/>
                          <a:pt x="41760" y="1734927"/>
                          <a:pt x="0" y="1524284"/>
                        </a:cubicBezTo>
                        <a:cubicBezTo>
                          <a:pt x="-41760" y="1313641"/>
                          <a:pt x="770" y="1173063"/>
                          <a:pt x="0" y="1074495"/>
                        </a:cubicBezTo>
                        <a:cubicBezTo>
                          <a:pt x="-770" y="975927"/>
                          <a:pt x="42141" y="748970"/>
                          <a:pt x="0" y="624706"/>
                        </a:cubicBezTo>
                        <a:cubicBezTo>
                          <a:pt x="-42141" y="500442"/>
                          <a:pt x="39722" y="153924"/>
                          <a:pt x="0" y="0"/>
                        </a:cubicBezTo>
                        <a:close/>
                      </a:path>
                    </a:pathLst>
                  </a:custGeom>
                  <ask:type>
                    <ask:lineSketchNone/>
                  </ask:type>
                </ask:lineSketchStyleProps>
              </a:ext>
            </a:extLst>
          </a:ln>
        </p:spPr>
      </p:pic>
      <p:cxnSp>
        <p:nvCxnSpPr>
          <p:cNvPr id="9" name="Straight Connector 8">
            <a:extLst>
              <a:ext uri="{FF2B5EF4-FFF2-40B4-BE49-F238E27FC236}">
                <a16:creationId xmlns:a16="http://schemas.microsoft.com/office/drawing/2014/main" id="{5D7DCB73-8D41-9B4E-B4E2-957B02D45F66}"/>
              </a:ext>
            </a:extLst>
          </p:cNvPr>
          <p:cNvCxnSpPr/>
          <p:nvPr/>
        </p:nvCxnSpPr>
        <p:spPr>
          <a:xfrm>
            <a:off x="5140188" y="1197718"/>
            <a:ext cx="0" cy="4704735"/>
          </a:xfrm>
          <a:prstGeom prst="line">
            <a:avLst/>
          </a:prstGeom>
          <a:ln w="31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EB318990-673A-C84D-BD06-6FEB9D1B4465}"/>
              </a:ext>
            </a:extLst>
          </p:cNvPr>
          <p:cNvSpPr/>
          <p:nvPr/>
        </p:nvSpPr>
        <p:spPr>
          <a:xfrm>
            <a:off x="9469474" y="1472339"/>
            <a:ext cx="2603705" cy="37815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Before sending students off to work in small groups, provide a quick reminder about the expectations</a:t>
            </a:r>
          </a:p>
        </p:txBody>
      </p:sp>
    </p:spTree>
    <p:extLst>
      <p:ext uri="{BB962C8B-B14F-4D97-AF65-F5344CB8AC3E}">
        <p14:creationId xmlns:p14="http://schemas.microsoft.com/office/powerpoint/2010/main" val="18436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FDC5-E560-A349-868A-E77E8C2CE773}"/>
              </a:ext>
            </a:extLst>
          </p:cNvPr>
          <p:cNvSpPr>
            <a:spLocks noGrp="1"/>
          </p:cNvSpPr>
          <p:nvPr>
            <p:ph type="title"/>
          </p:nvPr>
        </p:nvSpPr>
        <p:spPr/>
        <p:txBody>
          <a:bodyPr/>
          <a:lstStyle/>
          <a:p>
            <a:r>
              <a:rPr lang="en-US" dirty="0">
                <a:solidFill>
                  <a:schemeClr val="bg1"/>
                </a:solidFill>
              </a:rPr>
              <a:t>Classroom Prompt Examples</a:t>
            </a:r>
          </a:p>
        </p:txBody>
      </p:sp>
      <p:sp>
        <p:nvSpPr>
          <p:cNvPr id="3" name="Rectangle 2">
            <a:extLst>
              <a:ext uri="{FF2B5EF4-FFF2-40B4-BE49-F238E27FC236}">
                <a16:creationId xmlns:a16="http://schemas.microsoft.com/office/drawing/2014/main" id="{6C895616-E0CC-D644-916B-DE5AA3136985}"/>
              </a:ext>
            </a:extLst>
          </p:cNvPr>
          <p:cNvSpPr/>
          <p:nvPr/>
        </p:nvSpPr>
        <p:spPr>
          <a:xfrm>
            <a:off x="137561" y="1313063"/>
            <a:ext cx="3726180" cy="3931920"/>
          </a:xfrm>
          <a:prstGeom prst="rect">
            <a:avLst/>
          </a:prstGeom>
          <a:solidFill>
            <a:schemeClr val="accent5">
              <a:alpha val="10684"/>
            </a:schemeClr>
          </a:solidFill>
          <a:ln w="50800">
            <a:solidFill>
              <a:schemeClr val="accent5">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Arial"/>
                <a:ea typeface="+mn-ea"/>
                <a:cs typeface="+mn-cs"/>
              </a:rPr>
              <a:t>WELCOME</a:t>
            </a:r>
            <a:r>
              <a:rPr kumimoji="0" lang="en-US" sz="28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As you come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did you remember: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something to write with?</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your homework?</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your planner?</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our textbook?</a:t>
            </a:r>
          </a:p>
        </p:txBody>
      </p:sp>
      <p:pic>
        <p:nvPicPr>
          <p:cNvPr id="7172" name="Picture 4" descr="Science Safety Rules Posters in Primary Colors | Science safety, Science  safety rules, Science lab safety">
            <a:extLst>
              <a:ext uri="{FF2B5EF4-FFF2-40B4-BE49-F238E27FC236}">
                <a16:creationId xmlns:a16="http://schemas.microsoft.com/office/drawing/2014/main" id="{2890F92E-72F5-8048-AB38-2132F05BA2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19367" y="3161490"/>
            <a:ext cx="2489200" cy="32639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Ditching Our Distractions: The Importance of Active Listening">
            <a:extLst>
              <a:ext uri="{FF2B5EF4-FFF2-40B4-BE49-F238E27FC236}">
                <a16:creationId xmlns:a16="http://schemas.microsoft.com/office/drawing/2014/main" id="{8B6A285F-F117-F544-8FD3-1BD5939ACC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47109" y="3828600"/>
            <a:ext cx="3357384" cy="2443791"/>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Academics - Eastern Carver County Schools">
            <a:extLst>
              <a:ext uri="{FF2B5EF4-FFF2-40B4-BE49-F238E27FC236}">
                <a16:creationId xmlns:a16="http://schemas.microsoft.com/office/drawing/2014/main" id="{D8628706-3664-8B46-BD0A-64AC631F461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31507" y="334829"/>
            <a:ext cx="2677012" cy="28159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489469C-8912-9D4F-B1AD-23847D215EE6}"/>
              </a:ext>
            </a:extLst>
          </p:cNvPr>
          <p:cNvSpPr txBox="1"/>
          <p:nvPr/>
        </p:nvSpPr>
        <p:spPr>
          <a:xfrm>
            <a:off x="4331060" y="1265742"/>
            <a:ext cx="243255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itchFamily="-1" charset="0"/>
                <a:ea typeface="ＭＳ Ｐゴシック" pitchFamily="-107" charset="-128"/>
                <a:cs typeface="+mn-cs"/>
              </a:rPr>
              <a:t>Visual reminders</a:t>
            </a:r>
          </a:p>
        </p:txBody>
      </p:sp>
      <p:sp>
        <p:nvSpPr>
          <p:cNvPr id="13" name="TextBox 12">
            <a:extLst>
              <a:ext uri="{FF2B5EF4-FFF2-40B4-BE49-F238E27FC236}">
                <a16:creationId xmlns:a16="http://schemas.microsoft.com/office/drawing/2014/main" id="{D0353777-ED07-5C4E-90AA-2BE17D462877}"/>
              </a:ext>
            </a:extLst>
          </p:cNvPr>
          <p:cNvSpPr txBox="1"/>
          <p:nvPr/>
        </p:nvSpPr>
        <p:spPr>
          <a:xfrm>
            <a:off x="9725801" y="2374656"/>
            <a:ext cx="243255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92C73">
                    <a:lumMod val="50000"/>
                  </a:srgbClr>
                </a:solidFill>
                <a:effectLst/>
                <a:uLnTx/>
                <a:uFillTx/>
                <a:latin typeface="Arial" pitchFamily="-1" charset="0"/>
                <a:ea typeface="ＭＳ Ｐゴシック" pitchFamily="-107" charset="-128"/>
                <a:cs typeface="+mn-cs"/>
              </a:rPr>
              <a:t>Gestural reminders</a:t>
            </a:r>
          </a:p>
        </p:txBody>
      </p:sp>
      <p:pic>
        <p:nvPicPr>
          <p:cNvPr id="14" name="Picture 13">
            <a:extLst>
              <a:ext uri="{FF2B5EF4-FFF2-40B4-BE49-F238E27FC236}">
                <a16:creationId xmlns:a16="http://schemas.microsoft.com/office/drawing/2014/main" id="{600B61E7-BB0F-3B43-BCDD-0E31D091C4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91935" y="5992780"/>
            <a:ext cx="881244" cy="865220"/>
          </a:xfrm>
          <a:prstGeom prst="ellipse">
            <a:avLst/>
          </a:prstGeom>
          <a:ln w="19050">
            <a:solidFill>
              <a:schemeClr val="accent2">
                <a:lumMod val="50000"/>
              </a:schemeClr>
            </a:solidFill>
          </a:ln>
        </p:spPr>
      </p:pic>
    </p:spTree>
    <p:extLst>
      <p:ext uri="{BB962C8B-B14F-4D97-AF65-F5344CB8AC3E}">
        <p14:creationId xmlns:p14="http://schemas.microsoft.com/office/powerpoint/2010/main" val="718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182"/>
                                        </p:tgtEl>
                                        <p:attrNameLst>
                                          <p:attrName>style.visibility</p:attrName>
                                        </p:attrNameLst>
                                      </p:cBhvr>
                                      <p:to>
                                        <p:strVal val="visible"/>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additive="base">
                                        <p:cTn id="14" dur="500" fill="hold"/>
                                        <p:tgtEl>
                                          <p:spTgt spid="7172"/>
                                        </p:tgtEl>
                                        <p:attrNameLst>
                                          <p:attrName>ppt_x</p:attrName>
                                        </p:attrNameLst>
                                      </p:cBhvr>
                                      <p:tavLst>
                                        <p:tav tm="0">
                                          <p:val>
                                            <p:strVal val="#ppt_x"/>
                                          </p:val>
                                        </p:tav>
                                        <p:tav tm="100000">
                                          <p:val>
                                            <p:strVal val="#ppt_x"/>
                                          </p:val>
                                        </p:tav>
                                      </p:tavLst>
                                    </p:anim>
                                    <p:anim calcmode="lin" valueType="num">
                                      <p:cBhvr additive="base">
                                        <p:cTn id="15" dur="500" fill="hold"/>
                                        <p:tgtEl>
                                          <p:spTgt spid="717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7180"/>
                                        </p:tgtEl>
                                        <p:attrNameLst>
                                          <p:attrName>style.visibility</p:attrName>
                                        </p:attrNameLst>
                                      </p:cBhvr>
                                      <p:to>
                                        <p:strVal val="visible"/>
                                      </p:to>
                                    </p:set>
                                    <p:animEffect transition="in" filter="wipe(down)">
                                      <p:cBhvr>
                                        <p:cTn id="19"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5A76735-E9FC-224F-9149-5BCB859E4A0A}"/>
              </a:ext>
            </a:extLst>
          </p:cNvPr>
          <p:cNvSpPr txBox="1"/>
          <p:nvPr/>
        </p:nvSpPr>
        <p:spPr>
          <a:xfrm>
            <a:off x="69354" y="1657173"/>
            <a:ext cx="243255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itchFamily="-1" charset="0"/>
                <a:ea typeface="ＭＳ Ｐゴシック" pitchFamily="-107" charset="-128"/>
                <a:cs typeface="+mn-cs"/>
              </a:rPr>
              <a:t>Verbal reminders</a:t>
            </a:r>
          </a:p>
        </p:txBody>
      </p:sp>
      <p:pic>
        <p:nvPicPr>
          <p:cNvPr id="13" name="Picture 12">
            <a:extLst>
              <a:ext uri="{FF2B5EF4-FFF2-40B4-BE49-F238E27FC236}">
                <a16:creationId xmlns:a16="http://schemas.microsoft.com/office/drawing/2014/main" id="{B9C9EBE1-476A-0E4B-9D3A-3A3D423A59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54" y="3185303"/>
            <a:ext cx="3600890" cy="2700667"/>
          </a:xfrm>
          <a:prstGeom prst="rect">
            <a:avLst/>
          </a:prstGeom>
          <a:ln w="57150">
            <a:solidFill>
              <a:schemeClr val="bg1"/>
            </a:solidFill>
          </a:ln>
        </p:spPr>
      </p:pic>
      <p:sp>
        <p:nvSpPr>
          <p:cNvPr id="2" name="Title 1">
            <a:extLst>
              <a:ext uri="{FF2B5EF4-FFF2-40B4-BE49-F238E27FC236}">
                <a16:creationId xmlns:a16="http://schemas.microsoft.com/office/drawing/2014/main" id="{78E2A346-B4AE-E441-B6BD-BBD5287A42E1}"/>
              </a:ext>
            </a:extLst>
          </p:cNvPr>
          <p:cNvSpPr>
            <a:spLocks noGrp="1"/>
          </p:cNvSpPr>
          <p:nvPr>
            <p:ph type="title"/>
          </p:nvPr>
        </p:nvSpPr>
        <p:spPr>
          <a:xfrm>
            <a:off x="447589" y="286909"/>
            <a:ext cx="9378000" cy="845600"/>
          </a:xfrm>
        </p:spPr>
        <p:txBody>
          <a:bodyPr/>
          <a:lstStyle/>
          <a:p>
            <a:r>
              <a:rPr lang="en-US" sz="4000" dirty="0">
                <a:solidFill>
                  <a:schemeClr val="bg1"/>
                </a:solidFill>
              </a:rPr>
              <a:t>Classroom Prompt Examples</a:t>
            </a:r>
          </a:p>
        </p:txBody>
      </p:sp>
      <p:sp>
        <p:nvSpPr>
          <p:cNvPr id="3" name="Rounded Rectangular Callout 2">
            <a:extLst>
              <a:ext uri="{FF2B5EF4-FFF2-40B4-BE49-F238E27FC236}">
                <a16:creationId xmlns:a16="http://schemas.microsoft.com/office/drawing/2014/main" id="{B4204226-01A3-0B48-B06C-FBA2DE130151}"/>
              </a:ext>
            </a:extLst>
          </p:cNvPr>
          <p:cNvSpPr/>
          <p:nvPr/>
        </p:nvSpPr>
        <p:spPr>
          <a:xfrm>
            <a:off x="3379522" y="3600076"/>
            <a:ext cx="2873671" cy="2822136"/>
          </a:xfrm>
          <a:prstGeom prst="wedgeRoundRectCallout">
            <a:avLst>
              <a:gd name="adj1" fmla="val -88582"/>
              <a:gd name="adj2" fmla="val 2657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rPr>
              <a:t>“Remember to mute unless its your turn” </a:t>
            </a:r>
          </a:p>
        </p:txBody>
      </p:sp>
      <p:sp>
        <p:nvSpPr>
          <p:cNvPr id="15" name="Rounded Rectangular Callout 14">
            <a:extLst>
              <a:ext uri="{FF2B5EF4-FFF2-40B4-BE49-F238E27FC236}">
                <a16:creationId xmlns:a16="http://schemas.microsoft.com/office/drawing/2014/main" id="{8B5E5DCB-C048-1948-9955-4FBD255DB326}"/>
              </a:ext>
            </a:extLst>
          </p:cNvPr>
          <p:cNvSpPr/>
          <p:nvPr/>
        </p:nvSpPr>
        <p:spPr>
          <a:xfrm>
            <a:off x="3508912" y="972030"/>
            <a:ext cx="3382199" cy="2164270"/>
          </a:xfrm>
          <a:prstGeom prst="wedgeRoundRectCallout">
            <a:avLst>
              <a:gd name="adj1" fmla="val 74509"/>
              <a:gd name="adj2" fmla="val -1754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rPr>
              <a:t>“As you head out, remember to use talk quietly in the hallway."</a:t>
            </a:r>
          </a:p>
        </p:txBody>
      </p:sp>
      <p:pic>
        <p:nvPicPr>
          <p:cNvPr id="6146" name="Picture 2" descr="477 Students Leaving Classroom Stock Photos, Pictures &amp; Royalty-Free Images  - iStock">
            <a:extLst>
              <a:ext uri="{FF2B5EF4-FFF2-40B4-BE49-F238E27FC236}">
                <a16:creationId xmlns:a16="http://schemas.microsoft.com/office/drawing/2014/main" id="{0DE9417F-14BB-2A45-825B-6808995A484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8100" y="605564"/>
            <a:ext cx="4177310" cy="26758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3 Powerful Ways Teaching Makes a Lifelong Impact on Students | Teach For  America">
            <a:extLst>
              <a:ext uri="{FF2B5EF4-FFF2-40B4-BE49-F238E27FC236}">
                <a16:creationId xmlns:a16="http://schemas.microsoft.com/office/drawing/2014/main" id="{6F1E9929-7393-EF4D-9134-1EC07C72D8F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825589" y="3600076"/>
            <a:ext cx="2347518" cy="2576174"/>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15">
            <a:extLst>
              <a:ext uri="{FF2B5EF4-FFF2-40B4-BE49-F238E27FC236}">
                <a16:creationId xmlns:a16="http://schemas.microsoft.com/office/drawing/2014/main" id="{F5D5FD15-EE34-0948-9EC4-1F997E667D31}"/>
              </a:ext>
            </a:extLst>
          </p:cNvPr>
          <p:cNvSpPr/>
          <p:nvPr/>
        </p:nvSpPr>
        <p:spPr>
          <a:xfrm>
            <a:off x="6761825" y="3966542"/>
            <a:ext cx="2873671" cy="2822136"/>
          </a:xfrm>
          <a:prstGeom prst="wedgeRoundRectCallout">
            <a:avLst>
              <a:gd name="adj1" fmla="val 86428"/>
              <a:gd name="adj2" fmla="val 2900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rPr>
              <a:t>“Remember to read to yourself” </a:t>
            </a:r>
          </a:p>
        </p:txBody>
      </p:sp>
      <p:pic>
        <p:nvPicPr>
          <p:cNvPr id="17" name="Picture 16">
            <a:extLst>
              <a:ext uri="{FF2B5EF4-FFF2-40B4-BE49-F238E27FC236}">
                <a16:creationId xmlns:a16="http://schemas.microsoft.com/office/drawing/2014/main" id="{748B66E4-41F1-5F42-A16E-B753B297FC1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452859" y="6248960"/>
            <a:ext cx="620319" cy="609040"/>
          </a:xfrm>
          <a:prstGeom prst="ellipse">
            <a:avLst/>
          </a:prstGeom>
          <a:ln w="19050">
            <a:solidFill>
              <a:schemeClr val="accent2">
                <a:lumMod val="50000"/>
              </a:schemeClr>
            </a:solidFill>
          </a:ln>
        </p:spPr>
      </p:pic>
    </p:spTree>
    <p:extLst>
      <p:ext uri="{BB962C8B-B14F-4D97-AF65-F5344CB8AC3E}">
        <p14:creationId xmlns:p14="http://schemas.microsoft.com/office/powerpoint/2010/main" val="236988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9B540D-841B-D5A2-FD90-68C0B8695607}"/>
              </a:ext>
            </a:extLst>
          </p:cNvPr>
          <p:cNvPicPr>
            <a:picLocks noChangeAspect="1"/>
          </p:cNvPicPr>
          <p:nvPr/>
        </p:nvPicPr>
        <p:blipFill>
          <a:blip r:embed="rId3"/>
          <a:srcRect/>
          <a:stretch/>
        </p:blipFill>
        <p:spPr>
          <a:xfrm>
            <a:off x="153117" y="2167386"/>
            <a:ext cx="5432815" cy="3042196"/>
          </a:xfrm>
          <a:prstGeom prst="rect">
            <a:avLst/>
          </a:prstGeom>
        </p:spPr>
      </p:pic>
      <p:pic>
        <p:nvPicPr>
          <p:cNvPr id="17" name="Picture 16">
            <a:extLst>
              <a:ext uri="{FF2B5EF4-FFF2-40B4-BE49-F238E27FC236}">
                <a16:creationId xmlns:a16="http://schemas.microsoft.com/office/drawing/2014/main" id="{D4A4701E-992B-5344-BB59-A9473460C584}"/>
              </a:ext>
            </a:extLst>
          </p:cNvPr>
          <p:cNvPicPr>
            <a:picLocks noChangeAspect="1"/>
          </p:cNvPicPr>
          <p:nvPr/>
        </p:nvPicPr>
        <p:blipFill>
          <a:blip r:embed="rId4"/>
          <a:srcRect/>
          <a:stretch/>
        </p:blipFill>
        <p:spPr>
          <a:xfrm>
            <a:off x="5897753" y="1969448"/>
            <a:ext cx="5989448" cy="3853231"/>
          </a:xfrm>
          <a:prstGeom prst="rect">
            <a:avLst/>
          </a:prstGeom>
        </p:spPr>
      </p:pic>
      <p:sp>
        <p:nvSpPr>
          <p:cNvPr id="3" name="Title 2">
            <a:extLst>
              <a:ext uri="{FF2B5EF4-FFF2-40B4-BE49-F238E27FC236}">
                <a16:creationId xmlns:a16="http://schemas.microsoft.com/office/drawing/2014/main" id="{86DBF112-6F40-30EB-E920-674505083D83}"/>
              </a:ext>
            </a:extLst>
          </p:cNvPr>
          <p:cNvSpPr>
            <a:spLocks noGrp="1"/>
          </p:cNvSpPr>
          <p:nvPr>
            <p:ph type="title"/>
          </p:nvPr>
        </p:nvSpPr>
        <p:spPr>
          <a:xfrm>
            <a:off x="415600" y="593367"/>
            <a:ext cx="11360800" cy="763600"/>
          </a:xfrm>
        </p:spPr>
        <p:txBody>
          <a:bodyPr wrap="square" anchor="t">
            <a:normAutofit/>
          </a:bodyPr>
          <a:lstStyle/>
          <a:p>
            <a:r>
              <a:rPr lang="en-US" dirty="0"/>
              <a:t>Tier 1 Year 3 - SEBAcademy.edc.org </a:t>
            </a:r>
          </a:p>
        </p:txBody>
      </p:sp>
    </p:spTree>
    <p:extLst>
      <p:ext uri="{BB962C8B-B14F-4D97-AF65-F5344CB8AC3E}">
        <p14:creationId xmlns:p14="http://schemas.microsoft.com/office/powerpoint/2010/main" val="862964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D95C-1977-2021-9012-262520E856A7}"/>
              </a:ext>
            </a:extLst>
          </p:cNvPr>
          <p:cNvSpPr>
            <a:spLocks noGrp="1"/>
          </p:cNvSpPr>
          <p:nvPr>
            <p:ph type="title"/>
          </p:nvPr>
        </p:nvSpPr>
        <p:spPr>
          <a:xfrm>
            <a:off x="1954934" y="529809"/>
            <a:ext cx="9378000" cy="845600"/>
          </a:xfrm>
        </p:spPr>
        <p:txBody>
          <a:bodyPr/>
          <a:lstStyle/>
          <a:p>
            <a:r>
              <a:rPr lang="en-US" dirty="0"/>
              <a:t>Prompting Expected Behavior</a:t>
            </a:r>
          </a:p>
        </p:txBody>
      </p:sp>
      <p:sp>
        <p:nvSpPr>
          <p:cNvPr id="5" name="TextBox 4">
            <a:extLst>
              <a:ext uri="{FF2B5EF4-FFF2-40B4-BE49-F238E27FC236}">
                <a16:creationId xmlns:a16="http://schemas.microsoft.com/office/drawing/2014/main" id="{E22F1AC8-34A8-A643-CD0B-E4D78332BA91}"/>
              </a:ext>
            </a:extLst>
          </p:cNvPr>
          <p:cNvSpPr txBox="1"/>
          <p:nvPr/>
        </p:nvSpPr>
        <p:spPr>
          <a:xfrm>
            <a:off x="2756189" y="6348054"/>
            <a:ext cx="75494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4"/>
              </a:rPr>
              <a:t>https://youtu.be/1xdHZw5_sMw?si=NScz3u2Txdvk1oA4&amp;t=50</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6" name="TextBox 5">
            <a:extLst>
              <a:ext uri="{FF2B5EF4-FFF2-40B4-BE49-F238E27FC236}">
                <a16:creationId xmlns:a16="http://schemas.microsoft.com/office/drawing/2014/main" id="{1B81246E-58C5-5B6A-8574-F6A876046139}"/>
              </a:ext>
            </a:extLst>
          </p:cNvPr>
          <p:cNvSpPr txBox="1"/>
          <p:nvPr/>
        </p:nvSpPr>
        <p:spPr>
          <a:xfrm>
            <a:off x="207212" y="98131"/>
            <a:ext cx="7328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ES</a:t>
            </a:r>
          </a:p>
        </p:txBody>
      </p:sp>
      <p:pic>
        <p:nvPicPr>
          <p:cNvPr id="4" name="Online Media 3" title="TeachingMinute: Expectations and Pre Corrects">
            <a:hlinkClick r:id="" action="ppaction://media"/>
            <a:extLst>
              <a:ext uri="{FF2B5EF4-FFF2-40B4-BE49-F238E27FC236}">
                <a16:creationId xmlns:a16="http://schemas.microsoft.com/office/drawing/2014/main" id="{3136416B-FF7A-837D-0A6C-14FD23BF00F7}"/>
              </a:ext>
            </a:extLst>
          </p:cNvPr>
          <p:cNvPicPr>
            <a:picLocks noRot="1" noChangeAspect="1"/>
          </p:cNvPicPr>
          <p:nvPr>
            <a:videoFile r:link="rId1"/>
          </p:nvPr>
        </p:nvPicPr>
        <p:blipFill>
          <a:blip r:embed="rId5"/>
          <a:stretch>
            <a:fillRect/>
          </a:stretch>
        </p:blipFill>
        <p:spPr>
          <a:xfrm>
            <a:off x="1799272" y="1375409"/>
            <a:ext cx="8593455" cy="4851506"/>
          </a:xfrm>
          <a:prstGeom prst="rect">
            <a:avLst/>
          </a:prstGeom>
        </p:spPr>
      </p:pic>
    </p:spTree>
    <p:extLst>
      <p:ext uri="{BB962C8B-B14F-4D97-AF65-F5344CB8AC3E}">
        <p14:creationId xmlns:p14="http://schemas.microsoft.com/office/powerpoint/2010/main" val="21505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4" name="Title 1">
            <a:extLst>
              <a:ext uri="{FF2B5EF4-FFF2-40B4-BE49-F238E27FC236}">
                <a16:creationId xmlns:a16="http://schemas.microsoft.com/office/drawing/2014/main" id="{580C1324-2385-A6A9-7367-07BA39D3713B}"/>
              </a:ext>
            </a:extLst>
          </p:cNvPr>
          <p:cNvSpPr>
            <a:spLocks noGrp="1"/>
          </p:cNvSpPr>
          <p:nvPr>
            <p:ph type="title"/>
          </p:nvPr>
        </p:nvSpPr>
        <p:spPr>
          <a:xfrm>
            <a:off x="813348" y="467463"/>
            <a:ext cx="11596365" cy="845600"/>
          </a:xfrm>
        </p:spPr>
        <p:txBody>
          <a:bodyPr>
            <a:normAutofit/>
          </a:bodyPr>
          <a:lstStyle/>
          <a:p>
            <a:r>
              <a:rPr lang="en-US" sz="3100" dirty="0">
                <a:solidFill>
                  <a:schemeClr val="bg1"/>
                </a:solidFill>
                <a:ea typeface="ＭＳ Ｐゴシック"/>
                <a:cs typeface="ＭＳ Ｐゴシック" pitchFamily="-108" charset="-128"/>
              </a:rPr>
              <a:t>Video Example: Prompting HS students before a test</a:t>
            </a:r>
            <a:endParaRPr lang="en-US" sz="4200" dirty="0">
              <a:solidFill>
                <a:schemeClr val="bg1"/>
              </a:solidFill>
            </a:endParaRPr>
          </a:p>
        </p:txBody>
      </p:sp>
      <p:pic>
        <p:nvPicPr>
          <p:cNvPr id="21" name="Online Media 2" title="High School Tier 1 PBIS- Teachers' Role">
            <a:hlinkClick r:id="" action="ppaction://media"/>
            <a:extLst>
              <a:ext uri="{FF2B5EF4-FFF2-40B4-BE49-F238E27FC236}">
                <a16:creationId xmlns:a16="http://schemas.microsoft.com/office/drawing/2014/main" id="{83E633FC-3789-9294-B361-61D6FEECF28C}"/>
              </a:ext>
            </a:extLst>
          </p:cNvPr>
          <p:cNvPicPr>
            <a:picLocks noRot="1" noChangeAspect="1"/>
          </p:cNvPicPr>
          <p:nvPr>
            <a:videoFile r:link="rId1"/>
          </p:nvPr>
        </p:nvPicPr>
        <p:blipFill>
          <a:blip r:embed="rId4"/>
          <a:stretch>
            <a:fillRect/>
          </a:stretch>
        </p:blipFill>
        <p:spPr>
          <a:xfrm>
            <a:off x="2187576" y="1492124"/>
            <a:ext cx="7816848" cy="4416519"/>
          </a:xfrm>
          <a:prstGeom prst="rect">
            <a:avLst/>
          </a:prstGeom>
          <a:ln w="76200">
            <a:solidFill>
              <a:schemeClr val="accent4">
                <a:lumMod val="60000"/>
                <a:lumOff val="40000"/>
              </a:schemeClr>
            </a:solidFill>
          </a:ln>
        </p:spPr>
      </p:pic>
      <p:sp>
        <p:nvSpPr>
          <p:cNvPr id="22" name="TextBox 21">
            <a:extLst>
              <a:ext uri="{FF2B5EF4-FFF2-40B4-BE49-F238E27FC236}">
                <a16:creationId xmlns:a16="http://schemas.microsoft.com/office/drawing/2014/main" id="{B6525EBB-5F6C-1F3A-7979-5BA5349A8150}"/>
              </a:ext>
            </a:extLst>
          </p:cNvPr>
          <p:cNvSpPr txBox="1"/>
          <p:nvPr/>
        </p:nvSpPr>
        <p:spPr>
          <a:xfrm>
            <a:off x="7416322" y="6488668"/>
            <a:ext cx="368126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5"/>
              </a:rPr>
              <a:t>https://youtu.be/fcnG1F-lQyA?t=258</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264775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1"/>
                                        </p:tgtEl>
                                      </p:cBhvr>
                                    </p:cmd>
                                  </p:childTnLst>
                                </p:cTn>
                              </p:par>
                            </p:childTnLst>
                          </p:cTn>
                        </p:par>
                      </p:childTnLst>
                    </p:cTn>
                  </p:par>
                </p:childTnLst>
              </p:cTn>
              <p:nextCondLst>
                <p:cond evt="onClick" delay="0">
                  <p:tgtEl>
                    <p:spTgt spid="21"/>
                  </p:tgtEl>
                </p:cond>
              </p:nextCondLst>
            </p:seq>
            <p:video>
              <p:cMediaNode vol="80000">
                <p:cTn id="7" fill="hold" display="0">
                  <p:stCondLst>
                    <p:cond delay="indefinite"/>
                  </p:stCondLst>
                </p:cTn>
                <p:tgtEl>
                  <p:spTgt spid="21"/>
                </p:tgtEl>
              </p:cMediaNode>
            </p:vide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A83EC-B881-8140-A440-AE63BF8C29ED}"/>
              </a:ext>
            </a:extLst>
          </p:cNvPr>
          <p:cNvSpPr>
            <a:spLocks noGrp="1"/>
          </p:cNvSpPr>
          <p:nvPr>
            <p:ph type="title"/>
          </p:nvPr>
        </p:nvSpPr>
        <p:spPr>
          <a:xfrm rot="-151">
            <a:off x="502970" y="2439655"/>
            <a:ext cx="5200601" cy="2344873"/>
          </a:xfrm>
        </p:spPr>
        <p:txBody>
          <a:bodyPr/>
          <a:lstStyle/>
          <a:p>
            <a:r>
              <a:rPr lang="en-US" sz="7200" dirty="0"/>
              <a:t>Specific Feedback</a:t>
            </a:r>
            <a:br>
              <a:rPr lang="en-US" sz="7200" dirty="0"/>
            </a:br>
            <a:r>
              <a:rPr lang="en-US" sz="7200" dirty="0"/>
              <a:t>≥5:1 Ratio</a:t>
            </a:r>
            <a:br>
              <a:rPr lang="en-US" sz="7200" dirty="0"/>
            </a:br>
            <a:endParaRPr lang="en-US" sz="7200" dirty="0"/>
          </a:p>
        </p:txBody>
      </p:sp>
    </p:spTree>
    <p:extLst>
      <p:ext uri="{BB962C8B-B14F-4D97-AF65-F5344CB8AC3E}">
        <p14:creationId xmlns:p14="http://schemas.microsoft.com/office/powerpoint/2010/main" val="10758408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FFB25C-DC31-C54D-AA7F-2F2835101755}"/>
              </a:ext>
            </a:extLst>
          </p:cNvPr>
          <p:cNvSpPr txBox="1"/>
          <p:nvPr/>
        </p:nvSpPr>
        <p:spPr>
          <a:xfrm>
            <a:off x="2754242" y="6417866"/>
            <a:ext cx="51976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(Simonsen et al. 2008, pp. 362, 364, emphasis added)</a:t>
            </a:r>
          </a:p>
        </p:txBody>
      </p:sp>
      <p:sp>
        <p:nvSpPr>
          <p:cNvPr id="14" name="TextBox 13">
            <a:extLst>
              <a:ext uri="{FF2B5EF4-FFF2-40B4-BE49-F238E27FC236}">
                <a16:creationId xmlns:a16="http://schemas.microsoft.com/office/drawing/2014/main" id="{252CDE04-B349-0642-A10A-43A7765B3093}"/>
              </a:ext>
            </a:extLst>
          </p:cNvPr>
          <p:cNvSpPr txBox="1"/>
          <p:nvPr/>
        </p:nvSpPr>
        <p:spPr>
          <a:xfrm>
            <a:off x="291061" y="194710"/>
            <a:ext cx="278674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What is it? </a:t>
            </a:r>
          </a:p>
        </p:txBody>
      </p:sp>
      <p:sp>
        <p:nvSpPr>
          <p:cNvPr id="3" name="TextBox 2">
            <a:extLst>
              <a:ext uri="{FF2B5EF4-FFF2-40B4-BE49-F238E27FC236}">
                <a16:creationId xmlns:a16="http://schemas.microsoft.com/office/drawing/2014/main" id="{EB02CA02-8D9C-7FB8-59CE-5F8057CB092C}"/>
              </a:ext>
            </a:extLst>
          </p:cNvPr>
          <p:cNvSpPr txBox="1"/>
          <p:nvPr/>
        </p:nvSpPr>
        <p:spPr>
          <a:xfrm>
            <a:off x="3077804" y="411481"/>
            <a:ext cx="8706526" cy="181588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F41"/>
                </a:solidFill>
                <a:effectLst/>
                <a:uLnTx/>
                <a:uFillTx/>
                <a:latin typeface="Arial"/>
                <a:ea typeface="+mn-ea"/>
                <a:cs typeface="+mn-cs"/>
              </a:rPr>
              <a:t>Behavior Specific Praise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F41"/>
                </a:solidFill>
                <a:effectLst/>
                <a:uLnTx/>
                <a:uFillTx/>
                <a:latin typeface="Arial"/>
                <a:ea typeface="+mn-ea"/>
                <a:cs typeface="+mn-cs"/>
              </a:rPr>
              <a:t>“a positive statement, typically provided by the teacher, when a desired behavior occurs (contingent) to inform students specifically what they did well.”</a:t>
            </a:r>
          </a:p>
        </p:txBody>
      </p:sp>
      <p:sp>
        <p:nvSpPr>
          <p:cNvPr id="5" name="Rounded Rectangular Callout 3">
            <a:extLst>
              <a:ext uri="{FF2B5EF4-FFF2-40B4-BE49-F238E27FC236}">
                <a16:creationId xmlns:a16="http://schemas.microsoft.com/office/drawing/2014/main" id="{B2C76454-B522-047E-5895-EDE8BC317C01}"/>
              </a:ext>
            </a:extLst>
          </p:cNvPr>
          <p:cNvSpPr/>
          <p:nvPr/>
        </p:nvSpPr>
        <p:spPr>
          <a:xfrm>
            <a:off x="111412" y="2355768"/>
            <a:ext cx="3169458" cy="925830"/>
          </a:xfrm>
          <a:prstGeom prst="wedgeRoundRectCallout">
            <a:avLst>
              <a:gd name="adj1" fmla="val -7529"/>
              <a:gd name="adj2" fmla="val 111883"/>
              <a:gd name="adj3" fmla="val 16667"/>
            </a:avLst>
          </a:prstGeom>
          <a:ln w="444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F41"/>
                </a:solidFill>
                <a:effectLst/>
                <a:uLnTx/>
                <a:uFillTx/>
                <a:latin typeface="Arial"/>
                <a:ea typeface="+mn-ea"/>
                <a:cs typeface="+mn-cs"/>
              </a:rPr>
              <a:t>"Nice hand raise!"</a:t>
            </a:r>
          </a:p>
        </p:txBody>
      </p:sp>
      <p:sp>
        <p:nvSpPr>
          <p:cNvPr id="6" name="Rounded Rectangular Callout 9">
            <a:extLst>
              <a:ext uri="{FF2B5EF4-FFF2-40B4-BE49-F238E27FC236}">
                <a16:creationId xmlns:a16="http://schemas.microsoft.com/office/drawing/2014/main" id="{70627E84-48E0-659F-89C3-B34A2F1DD59B}"/>
              </a:ext>
            </a:extLst>
          </p:cNvPr>
          <p:cNvSpPr/>
          <p:nvPr/>
        </p:nvSpPr>
        <p:spPr>
          <a:xfrm>
            <a:off x="365108" y="4095764"/>
            <a:ext cx="2662066" cy="1485900"/>
          </a:xfrm>
          <a:prstGeom prst="wedgeRoundRectCallout">
            <a:avLst>
              <a:gd name="adj1" fmla="val -46595"/>
              <a:gd name="adj2" fmla="val 90192"/>
              <a:gd name="adj3" fmla="val 16667"/>
            </a:avLst>
          </a:prstGeom>
          <a:ln w="444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F41"/>
                </a:solidFill>
                <a:effectLst/>
                <a:uLnTx/>
                <a:uFillTx/>
                <a:latin typeface="Arial"/>
                <a:ea typeface="+mn-ea"/>
                <a:cs typeface="+mn-cs"/>
              </a:rPr>
              <a:t>"Clear pronunciation. Well done."</a:t>
            </a:r>
          </a:p>
        </p:txBody>
      </p:sp>
      <p:sp>
        <p:nvSpPr>
          <p:cNvPr id="7" name="Rounded Rectangular Callout 10">
            <a:extLst>
              <a:ext uri="{FF2B5EF4-FFF2-40B4-BE49-F238E27FC236}">
                <a16:creationId xmlns:a16="http://schemas.microsoft.com/office/drawing/2014/main" id="{C25C959C-A5A9-958B-834D-2DB9BC6B5B1E}"/>
              </a:ext>
            </a:extLst>
          </p:cNvPr>
          <p:cNvSpPr/>
          <p:nvPr/>
        </p:nvSpPr>
        <p:spPr>
          <a:xfrm>
            <a:off x="5010380" y="4714384"/>
            <a:ext cx="2662066" cy="1485900"/>
          </a:xfrm>
          <a:prstGeom prst="wedgeRoundRectCallout">
            <a:avLst>
              <a:gd name="adj1" fmla="val 85650"/>
              <a:gd name="adj2" fmla="val 8654"/>
              <a:gd name="adj3" fmla="val 16667"/>
            </a:avLst>
          </a:prstGeom>
          <a:ln w="444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Arial"/>
                <a:ea typeface="+mn-ea"/>
                <a:cs typeface="+mn-cs"/>
              </a:rPr>
              <a:t>"It was kind to help your friend like that!"</a:t>
            </a:r>
          </a:p>
        </p:txBody>
      </p:sp>
      <p:sp>
        <p:nvSpPr>
          <p:cNvPr id="8" name="Rounded Rectangular Callout 11">
            <a:extLst>
              <a:ext uri="{FF2B5EF4-FFF2-40B4-BE49-F238E27FC236}">
                <a16:creationId xmlns:a16="http://schemas.microsoft.com/office/drawing/2014/main" id="{4A751B50-7B74-43D4-2694-6B7424657FBD}"/>
              </a:ext>
            </a:extLst>
          </p:cNvPr>
          <p:cNvSpPr/>
          <p:nvPr/>
        </p:nvSpPr>
        <p:spPr>
          <a:xfrm>
            <a:off x="3735304" y="3056620"/>
            <a:ext cx="2127363" cy="1356360"/>
          </a:xfrm>
          <a:prstGeom prst="wedgeRoundRectCallout">
            <a:avLst>
              <a:gd name="adj1" fmla="val -3186"/>
              <a:gd name="adj2" fmla="val 99919"/>
              <a:gd name="adj3" fmla="val 16667"/>
            </a:avLst>
          </a:prstGeom>
          <a:ln w="444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mn-cs"/>
              </a:rPr>
              <a:t>"You walked to get into line. Way to go!"</a:t>
            </a:r>
          </a:p>
        </p:txBody>
      </p:sp>
      <p:sp>
        <p:nvSpPr>
          <p:cNvPr id="11" name="Rounded Rectangular Callout 12">
            <a:extLst>
              <a:ext uri="{FF2B5EF4-FFF2-40B4-BE49-F238E27FC236}">
                <a16:creationId xmlns:a16="http://schemas.microsoft.com/office/drawing/2014/main" id="{60F083C3-D168-8387-7F30-5026434D181D}"/>
              </a:ext>
            </a:extLst>
          </p:cNvPr>
          <p:cNvSpPr/>
          <p:nvPr/>
        </p:nvSpPr>
        <p:spPr>
          <a:xfrm>
            <a:off x="8869679" y="4630637"/>
            <a:ext cx="3104921" cy="1293913"/>
          </a:xfrm>
          <a:prstGeom prst="wedgeRoundRectCallout">
            <a:avLst>
              <a:gd name="adj1" fmla="val -9170"/>
              <a:gd name="adj2" fmla="val 111731"/>
              <a:gd name="adj3" fmla="val 16667"/>
            </a:avLst>
          </a:prstGeom>
          <a:ln w="444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Arial"/>
                <a:ea typeface="+mn-ea"/>
                <a:cs typeface="+mn-cs"/>
              </a:rPr>
              <a:t>"You asked for help when you needed it! Terrific!"</a:t>
            </a:r>
          </a:p>
        </p:txBody>
      </p:sp>
      <p:sp>
        <p:nvSpPr>
          <p:cNvPr id="12" name="Rounded Rectangular Callout 13">
            <a:extLst>
              <a:ext uri="{FF2B5EF4-FFF2-40B4-BE49-F238E27FC236}">
                <a16:creationId xmlns:a16="http://schemas.microsoft.com/office/drawing/2014/main" id="{B31F8DCE-7C42-B50F-7A79-A24DF1F4EB87}"/>
              </a:ext>
            </a:extLst>
          </p:cNvPr>
          <p:cNvSpPr/>
          <p:nvPr/>
        </p:nvSpPr>
        <p:spPr>
          <a:xfrm>
            <a:off x="7418254" y="2507192"/>
            <a:ext cx="2127363" cy="1651630"/>
          </a:xfrm>
          <a:prstGeom prst="wedgeRoundRectCallout">
            <a:avLst>
              <a:gd name="adj1" fmla="val -33816"/>
              <a:gd name="adj2" fmla="val 69073"/>
              <a:gd name="adj3" fmla="val 16667"/>
            </a:avLst>
          </a:prstGeom>
          <a:ln w="444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"That was a hard problem and you stuck with 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solidFill>
                <a:effectLst/>
                <a:uLnTx/>
                <a:uFillTx/>
                <a:latin typeface="Arial"/>
                <a:ea typeface="+mn-ea"/>
                <a:cs typeface="+mn-cs"/>
              </a:rPr>
              <a:t>Great job!</a:t>
            </a:r>
          </a:p>
        </p:txBody>
      </p:sp>
    </p:spTree>
    <p:extLst>
      <p:ext uri="{BB962C8B-B14F-4D97-AF65-F5344CB8AC3E}">
        <p14:creationId xmlns:p14="http://schemas.microsoft.com/office/powerpoint/2010/main" val="33321265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idx="4294967295"/>
          </p:nvPr>
        </p:nvSpPr>
        <p:spPr>
          <a:xfrm>
            <a:off x="200025" y="265057"/>
            <a:ext cx="10248900" cy="846137"/>
          </a:xfrm>
        </p:spPr>
        <p:txBody>
          <a:bodyPr/>
          <a:lstStyle/>
          <a:p>
            <a:r>
              <a:rPr lang="en-US" sz="3600" b="1" dirty="0">
                <a:solidFill>
                  <a:schemeClr val="bg1"/>
                </a:solidFill>
                <a:latin typeface="+mn-lt"/>
              </a:rPr>
              <a:t>Provide Specific Feedback (</a:t>
            </a:r>
            <a:r>
              <a:rPr lang="en-US" sz="3600" b="1" u="sng" dirty="0">
                <a:solidFill>
                  <a:schemeClr val="bg1"/>
                </a:solidFill>
                <a:latin typeface="+mn-lt"/>
              </a:rPr>
              <a:t>&gt;</a:t>
            </a:r>
            <a:r>
              <a:rPr lang="en-US" sz="3600" b="1" dirty="0">
                <a:solidFill>
                  <a:schemeClr val="bg1"/>
                </a:solidFill>
                <a:latin typeface="+mn-lt"/>
              </a:rPr>
              <a:t>5</a:t>
            </a:r>
            <a:r>
              <a:rPr lang="en-US" sz="3600" b="1" baseline="30000" dirty="0">
                <a:solidFill>
                  <a:schemeClr val="bg1"/>
                </a:solidFill>
                <a:latin typeface="+mn-lt"/>
              </a:rPr>
              <a:t>+</a:t>
            </a:r>
            <a:r>
              <a:rPr lang="en-US" sz="3600" b="1" dirty="0">
                <a:solidFill>
                  <a:schemeClr val="bg1"/>
                </a:solidFill>
                <a:latin typeface="+mn-lt"/>
              </a:rPr>
              <a:t> : 1</a:t>
            </a:r>
            <a:r>
              <a:rPr lang="en-US" sz="3600" b="1" baseline="30000" dirty="0">
                <a:solidFill>
                  <a:schemeClr val="bg1"/>
                </a:solidFill>
                <a:latin typeface="+mn-lt"/>
              </a:rPr>
              <a:t>-</a:t>
            </a:r>
            <a:r>
              <a:rPr lang="en-US" sz="3600" b="1" dirty="0">
                <a:solidFill>
                  <a:schemeClr val="bg1"/>
                </a:solidFill>
                <a:latin typeface="+mn-lt"/>
              </a:rPr>
              <a:t> ratio)  </a:t>
            </a:r>
          </a:p>
        </p:txBody>
      </p:sp>
      <p:graphicFrame>
        <p:nvGraphicFramePr>
          <p:cNvPr id="16" name="Diagram 15">
            <a:extLst>
              <a:ext uri="{FF2B5EF4-FFF2-40B4-BE49-F238E27FC236}">
                <a16:creationId xmlns:a16="http://schemas.microsoft.com/office/drawing/2014/main" id="{914CE3A0-A279-4041-929C-9D9C6C5C8349}"/>
              </a:ext>
            </a:extLst>
          </p:cNvPr>
          <p:cNvGraphicFramePr/>
          <p:nvPr/>
        </p:nvGraphicFramePr>
        <p:xfrm>
          <a:off x="200024" y="1017586"/>
          <a:ext cx="11687175" cy="574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506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FAB56F3D-C653-0F42-BECC-95FECFE331F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graphicEl>
                                              <a:dgm id="{9B5617E9-21A3-B84B-B395-9ED61DAA4FB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graphicEl>
                                              <a:dgm id="{880A0758-843D-5843-801D-FAA2B296286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graphicEl>
                                              <a:dgm id="{B1D73D7D-4065-5641-996B-801A42C2250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FB5E2FE2-4F8E-E745-A30C-C900CA428D7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graphicEl>
                                              <a:dgm id="{27DD881C-DE8B-2A43-9DBC-56E8EAE4CEE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graphicEl>
                                              <a:dgm id="{3E3AE3B9-F5CA-1049-952D-4702F89F01F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graphicEl>
                                              <a:dgm id="{5186D52B-CA9D-9F46-9831-65F12A62632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Title 1">
            <a:extLst>
              <a:ext uri="{FF2B5EF4-FFF2-40B4-BE49-F238E27FC236}">
                <a16:creationId xmlns:a16="http://schemas.microsoft.com/office/drawing/2014/main" id="{8DA2DEBD-E4AA-749C-C40C-DF8A09EE4231}"/>
              </a:ext>
            </a:extLst>
          </p:cNvPr>
          <p:cNvSpPr>
            <a:spLocks noGrp="1"/>
          </p:cNvSpPr>
          <p:nvPr>
            <p:ph type="title"/>
          </p:nvPr>
        </p:nvSpPr>
        <p:spPr>
          <a:xfrm>
            <a:off x="90055" y="97271"/>
            <a:ext cx="10515600" cy="1325563"/>
          </a:xfrm>
        </p:spPr>
        <p:txBody>
          <a:bodyPr/>
          <a:lstStyle/>
          <a:p>
            <a:r>
              <a:rPr lang="en-US" dirty="0"/>
              <a:t>Bad Stronger than Good</a:t>
            </a:r>
          </a:p>
        </p:txBody>
      </p:sp>
      <p:graphicFrame>
        <p:nvGraphicFramePr>
          <p:cNvPr id="3" name="Content Placeholder 2">
            <a:extLst>
              <a:ext uri="{FF2B5EF4-FFF2-40B4-BE49-F238E27FC236}">
                <a16:creationId xmlns:a16="http://schemas.microsoft.com/office/drawing/2014/main" id="{8EC773AC-00BE-193A-9939-701ECBD4C27A}"/>
              </a:ext>
            </a:extLst>
          </p:cNvPr>
          <p:cNvGraphicFramePr>
            <a:graphicFrameLocks/>
          </p:cNvGraphicFramePr>
          <p:nvPr>
            <p:extLst>
              <p:ext uri="{D42A27DB-BD31-4B8C-83A1-F6EECF244321}">
                <p14:modId xmlns:p14="http://schemas.microsoft.com/office/powerpoint/2010/main" val="1175678359"/>
              </p:ext>
            </p:extLst>
          </p:nvPr>
        </p:nvGraphicFramePr>
        <p:xfrm>
          <a:off x="371476" y="1228725"/>
          <a:ext cx="11730470" cy="4814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E393790-D5B4-E913-90F9-FB19E54FF600}"/>
              </a:ext>
            </a:extLst>
          </p:cNvPr>
          <p:cNvSpPr txBox="1"/>
          <p:nvPr/>
        </p:nvSpPr>
        <p:spPr>
          <a:xfrm>
            <a:off x="3224864" y="5703525"/>
            <a:ext cx="6295735" cy="442333"/>
          </a:xfrm>
          <a:prstGeom prst="rect">
            <a:avLst/>
          </a:prstGeom>
        </p:spPr>
        <p:txBody>
          <a:bodyPr vert="horz" lIns="91440" tIns="45720" rIns="91440" bIns="45720" rtlCol="0">
            <a:normAutofit/>
          </a:bodyPr>
          <a:lstStyle/>
          <a:p>
            <a:pPr marL="0" marR="0" lvl="0" indent="0" algn="l" defTabSz="914400" rtl="0" eaLnBrk="1" fontAlgn="base" latinLnBrk="0" hangingPunct="1">
              <a:lnSpc>
                <a:spcPct val="90000"/>
              </a:lnSpc>
              <a:spcBef>
                <a:spcPct val="0"/>
              </a:spcBef>
              <a:spcAft>
                <a:spcPts val="600"/>
              </a:spcAft>
              <a:buClrTx/>
              <a:buSzTx/>
              <a:buFont typeface="Arial"/>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Arial"/>
                <a:sym typeface="Arial"/>
              </a:rPr>
              <a:t>Roy F. Baumeister Florida State University, 2001, “</a:t>
            </a:r>
            <a:r>
              <a:rPr kumimoji="0" lang="en-US" sz="1400" b="0" i="0" u="sng"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Arial"/>
                <a:sym typeface="Arial"/>
              </a:rPr>
              <a:t>Bad Is Stronger Than Good</a:t>
            </a:r>
            <a:r>
              <a:rPr kumimoji="0" lang="en-US" sz="14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Arial"/>
                <a:sym typeface="Arial"/>
              </a:rPr>
              <a:t>,”</a:t>
            </a:r>
          </a:p>
        </p:txBody>
      </p:sp>
      <p:sp>
        <p:nvSpPr>
          <p:cNvPr id="5" name="Rectangle 4">
            <a:extLst>
              <a:ext uri="{FF2B5EF4-FFF2-40B4-BE49-F238E27FC236}">
                <a16:creationId xmlns:a16="http://schemas.microsoft.com/office/drawing/2014/main" id="{9E7676A1-85B9-FC53-12D4-064405938367}"/>
              </a:ext>
            </a:extLst>
          </p:cNvPr>
          <p:cNvSpPr/>
          <p:nvPr/>
        </p:nvSpPr>
        <p:spPr>
          <a:xfrm>
            <a:off x="3371851" y="4306801"/>
            <a:ext cx="8277224" cy="830997"/>
          </a:xfrm>
          <a:prstGeom prst="rect">
            <a:avLst/>
          </a:prstGeom>
          <a:ln>
            <a:solidFill>
              <a:schemeClr val="tx1"/>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bg1"/>
                </a:solidFill>
                <a:effectLst/>
                <a:uLnTx/>
                <a:uFillTx/>
                <a:latin typeface="Arial"/>
                <a:cs typeface="Arial"/>
                <a:sym typeface="Arial"/>
              </a:rPr>
              <a:t>We tend to ruminate more about unpleasant events — and use stronger words to describe them — than pleasant ones.</a:t>
            </a:r>
          </a:p>
        </p:txBody>
      </p:sp>
      <p:pic>
        <p:nvPicPr>
          <p:cNvPr id="7" name="Graphic 6" descr="Worried face outline outline">
            <a:extLst>
              <a:ext uri="{FF2B5EF4-FFF2-40B4-BE49-F238E27FC236}">
                <a16:creationId xmlns:a16="http://schemas.microsoft.com/office/drawing/2014/main" id="{B301E024-2602-1670-0F95-4F69E6C758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19236" y="1228725"/>
            <a:ext cx="914400" cy="914400"/>
          </a:xfrm>
          <a:prstGeom prst="rect">
            <a:avLst/>
          </a:prstGeom>
        </p:spPr>
      </p:pic>
    </p:spTree>
    <p:extLst>
      <p:ext uri="{BB962C8B-B14F-4D97-AF65-F5344CB8AC3E}">
        <p14:creationId xmlns:p14="http://schemas.microsoft.com/office/powerpoint/2010/main" val="39892759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6" name="Online Media 2" title="60-Second Strategy: Shout Outs">
            <a:hlinkClick r:id="" action="ppaction://media"/>
            <a:extLst>
              <a:ext uri="{FF2B5EF4-FFF2-40B4-BE49-F238E27FC236}">
                <a16:creationId xmlns:a16="http://schemas.microsoft.com/office/drawing/2014/main" id="{F3F8E491-95EC-50EE-BBE4-F45D13844DF6}"/>
              </a:ext>
            </a:extLst>
          </p:cNvPr>
          <p:cNvPicPr>
            <a:picLocks noRot="1" noChangeAspect="1"/>
          </p:cNvPicPr>
          <p:nvPr>
            <a:videoFile r:link="rId1"/>
          </p:nvPr>
        </p:nvPicPr>
        <p:blipFill>
          <a:blip r:embed="rId7"/>
          <a:stretch>
            <a:fillRect/>
          </a:stretch>
        </p:blipFill>
        <p:spPr>
          <a:xfrm>
            <a:off x="287190" y="103489"/>
            <a:ext cx="5885860" cy="3325511"/>
          </a:xfrm>
          <a:prstGeom prst="rect">
            <a:avLst/>
          </a:prstGeom>
          <a:ln w="76200">
            <a:solidFill>
              <a:schemeClr val="accent4">
                <a:lumMod val="60000"/>
                <a:lumOff val="40000"/>
              </a:schemeClr>
            </a:solidFill>
          </a:ln>
        </p:spPr>
      </p:pic>
      <p:sp>
        <p:nvSpPr>
          <p:cNvPr id="7" name="TextBox 6">
            <a:extLst>
              <a:ext uri="{FF2B5EF4-FFF2-40B4-BE49-F238E27FC236}">
                <a16:creationId xmlns:a16="http://schemas.microsoft.com/office/drawing/2014/main" id="{2680C285-C5A4-2C0A-CE33-AD5A9DA03F6D}"/>
              </a:ext>
            </a:extLst>
          </p:cNvPr>
          <p:cNvSpPr txBox="1"/>
          <p:nvPr/>
        </p:nvSpPr>
        <p:spPr>
          <a:xfrm>
            <a:off x="1211833" y="3454164"/>
            <a:ext cx="328953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2060"/>
                </a:solidFill>
                <a:effectLst/>
                <a:uLnTx/>
                <a:uFillTx/>
                <a:latin typeface="Arial"/>
                <a:cs typeface="Arial"/>
                <a:sym typeface="Arial"/>
                <a:hlinkClick r:id="rId8">
                  <a:extLst>
                    <a:ext uri="{A12FA001-AC4F-418D-AE19-62706E023703}">
                      <ahyp:hlinkClr xmlns:ahyp="http://schemas.microsoft.com/office/drawing/2018/hyperlinkcolor" val="tx"/>
                    </a:ext>
                  </a:extLst>
                </a:hlinkClick>
              </a:rPr>
              <a:t>https://youtu.be/Cr_s3kzjX-g?t=2</a:t>
            </a:r>
            <a:r>
              <a:rPr kumimoji="0" lang="en-US" sz="1400" b="0" i="0" u="none" strike="noStrike" kern="0" cap="none" spc="0" normalizeH="0" baseline="0" noProof="0" dirty="0">
                <a:ln>
                  <a:noFill/>
                </a:ln>
                <a:solidFill>
                  <a:srgbClr val="002060"/>
                </a:solidFill>
                <a:effectLst/>
                <a:uLnTx/>
                <a:uFillTx/>
                <a:latin typeface="Arial"/>
                <a:cs typeface="Arial"/>
                <a:sym typeface="Arial"/>
              </a:rPr>
              <a:t> </a:t>
            </a:r>
          </a:p>
        </p:txBody>
      </p:sp>
      <p:pic>
        <p:nvPicPr>
          <p:cNvPr id="8" name="Online Media 3" title="PBIS Positive Pointers 4:1">
            <a:hlinkClick r:id="" action="ppaction://media"/>
            <a:extLst>
              <a:ext uri="{FF2B5EF4-FFF2-40B4-BE49-F238E27FC236}">
                <a16:creationId xmlns:a16="http://schemas.microsoft.com/office/drawing/2014/main" id="{BBB644DE-22E7-E52E-5B37-8EB41F6E5616}"/>
              </a:ext>
            </a:extLst>
          </p:cNvPr>
          <p:cNvPicPr>
            <a:picLocks noRot="1" noChangeAspect="1"/>
          </p:cNvPicPr>
          <p:nvPr>
            <a:videoFile r:link="rId2"/>
          </p:nvPr>
        </p:nvPicPr>
        <p:blipFill>
          <a:blip r:embed="rId9"/>
          <a:stretch>
            <a:fillRect/>
          </a:stretch>
        </p:blipFill>
        <p:spPr>
          <a:xfrm>
            <a:off x="6909661" y="530865"/>
            <a:ext cx="4763241" cy="2692465"/>
          </a:xfrm>
          <a:prstGeom prst="rect">
            <a:avLst/>
          </a:prstGeom>
          <a:noFill/>
          <a:ln>
            <a:noFill/>
          </a:ln>
        </p:spPr>
      </p:pic>
      <p:sp>
        <p:nvSpPr>
          <p:cNvPr id="9" name="TextBox 8">
            <a:extLst>
              <a:ext uri="{FF2B5EF4-FFF2-40B4-BE49-F238E27FC236}">
                <a16:creationId xmlns:a16="http://schemas.microsoft.com/office/drawing/2014/main" id="{54BB2284-6A69-1E97-CCB6-B9DE521C6D33}"/>
              </a:ext>
            </a:extLst>
          </p:cNvPr>
          <p:cNvSpPr txBox="1"/>
          <p:nvPr/>
        </p:nvSpPr>
        <p:spPr>
          <a:xfrm>
            <a:off x="6464595" y="3300275"/>
            <a:ext cx="544021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hlinkClick r:id="rId10"/>
              </a:rPr>
              <a:t>https://youtu.be/ziooxzOF11o</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p>
        </p:txBody>
      </p:sp>
      <p:pic>
        <p:nvPicPr>
          <p:cNvPr id="15" name="Online Media 3" title="A Snapshot of the PBiS 4:1 Ratio In a Middle School Classroom">
            <a:hlinkClick r:id="" action="ppaction://media"/>
            <a:extLst>
              <a:ext uri="{FF2B5EF4-FFF2-40B4-BE49-F238E27FC236}">
                <a16:creationId xmlns:a16="http://schemas.microsoft.com/office/drawing/2014/main" id="{11D3D5C9-2F5F-FA56-74A0-035B08B1D62B}"/>
              </a:ext>
            </a:extLst>
          </p:cNvPr>
          <p:cNvPicPr>
            <a:picLocks noRot="1" noChangeAspect="1"/>
          </p:cNvPicPr>
          <p:nvPr>
            <a:videoFile r:link="rId3"/>
          </p:nvPr>
        </p:nvPicPr>
        <p:blipFill>
          <a:blip r:embed="rId11"/>
          <a:stretch>
            <a:fillRect/>
          </a:stretch>
        </p:blipFill>
        <p:spPr>
          <a:xfrm>
            <a:off x="944120" y="3940215"/>
            <a:ext cx="4572000" cy="2583180"/>
          </a:xfrm>
          <a:prstGeom prst="rect">
            <a:avLst/>
          </a:prstGeom>
          <a:noFill/>
          <a:ln>
            <a:noFill/>
          </a:ln>
        </p:spPr>
      </p:pic>
      <p:sp>
        <p:nvSpPr>
          <p:cNvPr id="16" name="TextBox 15">
            <a:extLst>
              <a:ext uri="{FF2B5EF4-FFF2-40B4-BE49-F238E27FC236}">
                <a16:creationId xmlns:a16="http://schemas.microsoft.com/office/drawing/2014/main" id="{D3B21395-AEBC-75CE-C07F-F5A0364A787E}"/>
              </a:ext>
            </a:extLst>
          </p:cNvPr>
          <p:cNvSpPr txBox="1"/>
          <p:nvPr/>
        </p:nvSpPr>
        <p:spPr>
          <a:xfrm>
            <a:off x="1430190" y="6523395"/>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E7E6E6">
                    <a:lumMod val="75000"/>
                  </a:srgbClr>
                </a:solidFill>
                <a:effectLst/>
                <a:uLnTx/>
                <a:uFillTx/>
                <a:latin typeface="Arial"/>
                <a:cs typeface="Arial"/>
                <a:sym typeface="Arial"/>
                <a:hlinkClick r:id="rId12">
                  <a:extLst>
                    <a:ext uri="{A12FA001-AC4F-418D-AE19-62706E023703}">
                      <ahyp:hlinkClr xmlns:ahyp="http://schemas.microsoft.com/office/drawing/2018/hyperlinkcolor" val="tx"/>
                    </a:ext>
                  </a:extLst>
                </a:hlinkClick>
              </a:rPr>
              <a:t>https://youtu.be/0dcQuyK5Pqg</a:t>
            </a:r>
            <a:r>
              <a:rPr kumimoji="0" lang="en-US" sz="1400" b="0" i="0" u="none" strike="noStrike" kern="0" cap="none" spc="0" normalizeH="0" baseline="0" noProof="0" dirty="0">
                <a:ln>
                  <a:noFill/>
                </a:ln>
                <a:solidFill>
                  <a:srgbClr val="E7E6E6">
                    <a:lumMod val="75000"/>
                  </a:srgbClr>
                </a:solidFill>
                <a:effectLst/>
                <a:uLnTx/>
                <a:uFillTx/>
                <a:latin typeface="Arial"/>
                <a:cs typeface="Arial"/>
                <a:sym typeface="Arial"/>
              </a:rPr>
              <a:t>  </a:t>
            </a:r>
          </a:p>
        </p:txBody>
      </p:sp>
      <p:pic>
        <p:nvPicPr>
          <p:cNvPr id="18" name="Online Media 17" title="Overview of the Good Behavior Game">
            <a:hlinkClick r:id="" action="ppaction://media"/>
            <a:extLst>
              <a:ext uri="{FF2B5EF4-FFF2-40B4-BE49-F238E27FC236}">
                <a16:creationId xmlns:a16="http://schemas.microsoft.com/office/drawing/2014/main" id="{EEA1FFCB-87FE-13C2-0AAE-AFFB30A1C5F5}"/>
              </a:ext>
            </a:extLst>
          </p:cNvPr>
          <p:cNvPicPr>
            <a:picLocks noRot="1" noChangeAspect="1"/>
          </p:cNvPicPr>
          <p:nvPr>
            <a:videoFile r:link="rId4"/>
          </p:nvPr>
        </p:nvPicPr>
        <p:blipFill>
          <a:blip r:embed="rId13"/>
          <a:stretch>
            <a:fillRect/>
          </a:stretch>
        </p:blipFill>
        <p:spPr>
          <a:xfrm>
            <a:off x="6925322" y="3761941"/>
            <a:ext cx="4747580" cy="2682382"/>
          </a:xfrm>
          <a:prstGeom prst="rect">
            <a:avLst/>
          </a:prstGeom>
        </p:spPr>
      </p:pic>
      <p:sp>
        <p:nvSpPr>
          <p:cNvPr id="20" name="TextBox 19">
            <a:extLst>
              <a:ext uri="{FF2B5EF4-FFF2-40B4-BE49-F238E27FC236}">
                <a16:creationId xmlns:a16="http://schemas.microsoft.com/office/drawing/2014/main" id="{8E2225A1-846F-873D-9441-DFB66EFBE1F9}"/>
              </a:ext>
            </a:extLst>
          </p:cNvPr>
          <p:cNvSpPr txBox="1"/>
          <p:nvPr/>
        </p:nvSpPr>
        <p:spPr>
          <a:xfrm>
            <a:off x="8149106" y="6525442"/>
            <a:ext cx="60981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https://youtu.be/Owj81Q-dBOw</a:t>
            </a:r>
          </a:p>
        </p:txBody>
      </p:sp>
    </p:spTree>
    <p:extLst>
      <p:ext uri="{BB962C8B-B14F-4D97-AF65-F5344CB8AC3E}">
        <p14:creationId xmlns:p14="http://schemas.microsoft.com/office/powerpoint/2010/main" val="428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8"/>
                                        </p:tgtEl>
                                      </p:cBhvr>
                                    </p:cmd>
                                  </p:childTnLst>
                                </p:cTn>
                              </p:par>
                            </p:childTnLst>
                          </p:cTn>
                        </p:par>
                      </p:childTnLst>
                    </p:cTn>
                  </p:par>
                </p:childTnLst>
              </p:cTn>
              <p:nextCondLst>
                <p:cond evt="onClick" delay="0">
                  <p:tgtEl>
                    <p:spTgt spid="8"/>
                  </p:tgtEl>
                </p:cond>
              </p:nextCondLst>
            </p:seq>
            <p:video>
              <p:cMediaNode vol="80000">
                <p:cTn id="18" fill="hold" display="0">
                  <p:stCondLst>
                    <p:cond delay="indefinite"/>
                  </p:stCondLst>
                </p:cTn>
                <p:tgtEl>
                  <p:spTgt spid="8"/>
                </p:tgtEl>
              </p:cMediaNode>
            </p:video>
            <p:seq concurrent="1" nextAc="seek">
              <p:cTn id="19" restart="whenNotActive" fill="hold" evtFilter="cancelBubble" nodeType="interactiveSeq">
                <p:stCondLst>
                  <p:cond evt="onClick" delay="0">
                    <p:tgtEl>
                      <p:spTgt spid="15"/>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5"/>
                                        </p:tgtEl>
                                      </p:cBhvr>
                                    </p:cmd>
                                  </p:childTnLst>
                                </p:cTn>
                              </p:par>
                            </p:childTnLst>
                          </p:cTn>
                        </p:par>
                      </p:childTnLst>
                    </p:cTn>
                  </p:par>
                </p:childTnLst>
              </p:cTn>
              <p:nextCondLst>
                <p:cond evt="onClick" delay="0">
                  <p:tgtEl>
                    <p:spTgt spid="15"/>
                  </p:tgtEl>
                </p:cond>
              </p:nextCondLst>
            </p:seq>
            <p:video>
              <p:cMediaNode vol="80000">
                <p:cTn id="24" fill="hold" display="0">
                  <p:stCondLst>
                    <p:cond delay="indefinite"/>
                  </p:stCondLst>
                </p:cTn>
                <p:tgtEl>
                  <p:spTgt spid="15"/>
                </p:tgtEl>
              </p:cMediaNode>
            </p:video>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8"/>
                                        </p:tgtEl>
                                      </p:cBhvr>
                                    </p:cmd>
                                  </p:childTnLst>
                                </p:cTn>
                              </p:par>
                            </p:childTnLst>
                          </p:cTn>
                        </p:par>
                      </p:childTnLst>
                    </p:cTn>
                  </p:par>
                </p:childTnLst>
              </p:cTn>
              <p:nextCondLst>
                <p:cond evt="onClick" delay="0">
                  <p:tgtEl>
                    <p:spTgt spid="18"/>
                  </p:tgtEl>
                </p:cond>
              </p:nextCondLst>
            </p:seq>
            <p:video>
              <p:cMediaNode vol="80000">
                <p:cTn id="30" fill="hold" display="0">
                  <p:stCondLst>
                    <p:cond delay="indefinite"/>
                  </p:stCondLst>
                </p:cTn>
                <p:tgtEl>
                  <p:spTgt spid="18"/>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Rectangle 2">
            <a:extLst>
              <a:ext uri="{FF2B5EF4-FFF2-40B4-BE49-F238E27FC236}">
                <a16:creationId xmlns:a16="http://schemas.microsoft.com/office/drawing/2014/main" id="{4F1C53C3-9D25-CC75-F22D-9857DADBEA22}"/>
              </a:ext>
            </a:extLst>
          </p:cNvPr>
          <p:cNvSpPr>
            <a:spLocks noGrp="1" noChangeArrowheads="1"/>
          </p:cNvSpPr>
          <p:nvPr>
            <p:ph type="title"/>
          </p:nvPr>
        </p:nvSpPr>
        <p:spPr>
          <a:xfrm>
            <a:off x="240146" y="203528"/>
            <a:ext cx="11425381" cy="1325563"/>
          </a:xfrm>
        </p:spPr>
        <p:txBody>
          <a:bodyPr>
            <a:normAutofit/>
          </a:bodyPr>
          <a:lstStyle/>
          <a:p>
            <a:r>
              <a:rPr lang="en-US" dirty="0"/>
              <a:t>Receive Frequent Recognition &amp; Encouragement</a:t>
            </a:r>
          </a:p>
        </p:txBody>
      </p:sp>
      <p:grpSp>
        <p:nvGrpSpPr>
          <p:cNvPr id="3" name="Group 2">
            <a:extLst>
              <a:ext uri="{FF2B5EF4-FFF2-40B4-BE49-F238E27FC236}">
                <a16:creationId xmlns:a16="http://schemas.microsoft.com/office/drawing/2014/main" id="{6F93ABA1-DEBE-A976-DC92-CC3A879AE10A}"/>
              </a:ext>
            </a:extLst>
          </p:cNvPr>
          <p:cNvGrpSpPr/>
          <p:nvPr/>
        </p:nvGrpSpPr>
        <p:grpSpPr>
          <a:xfrm>
            <a:off x="300861" y="1885317"/>
            <a:ext cx="7431787" cy="3174957"/>
            <a:chOff x="-152400" y="2987675"/>
            <a:chExt cx="8794750" cy="4229100"/>
          </a:xfrm>
        </p:grpSpPr>
        <p:grpSp>
          <p:nvGrpSpPr>
            <p:cNvPr id="4" name="Group 4">
              <a:extLst>
                <a:ext uri="{FF2B5EF4-FFF2-40B4-BE49-F238E27FC236}">
                  <a16:creationId xmlns:a16="http://schemas.microsoft.com/office/drawing/2014/main" id="{23492C27-82D4-1F45-4FFA-4678C0601D7A}"/>
                </a:ext>
              </a:extLst>
            </p:cNvPr>
            <p:cNvGrpSpPr>
              <a:grpSpLocks/>
            </p:cNvGrpSpPr>
            <p:nvPr/>
          </p:nvGrpSpPr>
          <p:grpSpPr bwMode="auto">
            <a:xfrm>
              <a:off x="5867400" y="2987675"/>
              <a:ext cx="2774950" cy="2133600"/>
              <a:chOff x="432" y="1786"/>
              <a:chExt cx="1748" cy="1344"/>
            </a:xfrm>
          </p:grpSpPr>
          <p:sp>
            <p:nvSpPr>
              <p:cNvPr id="11" name="Oval 5">
                <a:extLst>
                  <a:ext uri="{FF2B5EF4-FFF2-40B4-BE49-F238E27FC236}">
                    <a16:creationId xmlns:a16="http://schemas.microsoft.com/office/drawing/2014/main" id="{3C3D7C7B-19AC-29FC-8CF5-DE6FC3B855FD}"/>
                  </a:ext>
                </a:extLst>
              </p:cNvPr>
              <p:cNvSpPr>
                <a:spLocks noChangeArrowheads="1"/>
              </p:cNvSpPr>
              <p:nvPr/>
            </p:nvSpPr>
            <p:spPr bwMode="auto">
              <a:xfrm>
                <a:off x="545" y="1786"/>
                <a:ext cx="1521" cy="1344"/>
              </a:xfrm>
              <a:prstGeom prst="ellipse">
                <a:avLst/>
              </a:prstGeom>
              <a:solidFill>
                <a:srgbClr val="FF9218"/>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Arial"/>
                  <a:ea typeface="ＭＳ Ｐゴシック" pitchFamily="-108" charset="-128"/>
                  <a:cs typeface="Arial"/>
                  <a:sym typeface="Arial"/>
                </a:endParaRPr>
              </a:p>
            </p:txBody>
          </p:sp>
          <p:sp>
            <p:nvSpPr>
              <p:cNvPr id="12" name="Text Box 6">
                <a:extLst>
                  <a:ext uri="{FF2B5EF4-FFF2-40B4-BE49-F238E27FC236}">
                    <a16:creationId xmlns:a16="http://schemas.microsoft.com/office/drawing/2014/main" id="{E2E2113F-50D2-1F6D-7B3F-D9B5DFE60553}"/>
                  </a:ext>
                </a:extLst>
              </p:cNvPr>
              <p:cNvSpPr txBox="1">
                <a:spLocks noChangeArrowheads="1"/>
              </p:cNvSpPr>
              <p:nvPr/>
            </p:nvSpPr>
            <p:spPr bwMode="auto">
              <a:xfrm>
                <a:off x="432" y="2232"/>
                <a:ext cx="1748"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a:ea typeface="ＭＳ Ｐゴシック" pitchFamily="-108" charset="-128"/>
                    <a:cs typeface="Arial"/>
                    <a:sym typeface="Arial"/>
                  </a:rPr>
                  <a:t>Failure/Correction</a:t>
                </a:r>
              </a:p>
              <a:p>
                <a:pPr marL="0" marR="0" lvl="0" indent="0" algn="ctr" defTabSz="914400" rtl="0" eaLnBrk="0" fontAlgn="base" latinLnBrk="0" hangingPunct="0">
                  <a:lnSpc>
                    <a:spcPct val="100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a:ea typeface="ＭＳ Ｐゴシック" pitchFamily="-108" charset="-128"/>
                    <a:cs typeface="Arial"/>
                    <a:sym typeface="Arial"/>
                  </a:rPr>
                  <a:t>(punishment)</a:t>
                </a:r>
                <a:endParaRPr kumimoji="0" lang="en-US" sz="1800" b="0" i="0" u="none" strike="noStrike" kern="1200" cap="none" spc="0" normalizeH="0" baseline="0" noProof="0" dirty="0">
                  <a:ln>
                    <a:noFill/>
                  </a:ln>
                  <a:solidFill>
                    <a:srgbClr val="CC0000"/>
                  </a:solidFill>
                  <a:effectLst/>
                  <a:uLnTx/>
                  <a:uFillTx/>
                  <a:latin typeface="Arial"/>
                  <a:ea typeface="ＭＳ Ｐゴシック" pitchFamily="-108" charset="-128"/>
                  <a:cs typeface="Arial"/>
                  <a:sym typeface="Arial"/>
                </a:endParaRPr>
              </a:p>
            </p:txBody>
          </p:sp>
        </p:grpSp>
        <p:grpSp>
          <p:nvGrpSpPr>
            <p:cNvPr id="5" name="Group 7">
              <a:extLst>
                <a:ext uri="{FF2B5EF4-FFF2-40B4-BE49-F238E27FC236}">
                  <a16:creationId xmlns:a16="http://schemas.microsoft.com/office/drawing/2014/main" id="{C0E72927-CD89-E735-0D5D-B086070399FD}"/>
                </a:ext>
              </a:extLst>
            </p:cNvPr>
            <p:cNvGrpSpPr>
              <a:grpSpLocks/>
            </p:cNvGrpSpPr>
            <p:nvPr/>
          </p:nvGrpSpPr>
          <p:grpSpPr bwMode="auto">
            <a:xfrm>
              <a:off x="-152400" y="3124200"/>
              <a:ext cx="3581400" cy="3395663"/>
              <a:chOff x="3264" y="2064"/>
              <a:chExt cx="2256" cy="2139"/>
            </a:xfrm>
          </p:grpSpPr>
          <p:sp>
            <p:nvSpPr>
              <p:cNvPr id="9" name="Oval 8">
                <a:extLst>
                  <a:ext uri="{FF2B5EF4-FFF2-40B4-BE49-F238E27FC236}">
                    <a16:creationId xmlns:a16="http://schemas.microsoft.com/office/drawing/2014/main" id="{4D6A276F-E4B8-4F05-209F-CDD04E2460A0}"/>
                  </a:ext>
                </a:extLst>
              </p:cNvPr>
              <p:cNvSpPr>
                <a:spLocks noChangeArrowheads="1"/>
              </p:cNvSpPr>
              <p:nvPr/>
            </p:nvSpPr>
            <p:spPr bwMode="auto">
              <a:xfrm>
                <a:off x="3360" y="2064"/>
                <a:ext cx="2160" cy="2139"/>
              </a:xfrm>
              <a:prstGeom prst="ellipse">
                <a:avLst/>
              </a:prstGeom>
              <a:solidFill>
                <a:srgbClr val="FF99FF"/>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a:ea typeface="ＭＳ Ｐゴシック" pitchFamily="-108" charset="-128"/>
                  <a:cs typeface="Arial"/>
                  <a:sym typeface="Arial"/>
                </a:endParaRPr>
              </a:p>
            </p:txBody>
          </p:sp>
          <p:sp>
            <p:nvSpPr>
              <p:cNvPr id="10" name="Text Box 9">
                <a:extLst>
                  <a:ext uri="{FF2B5EF4-FFF2-40B4-BE49-F238E27FC236}">
                    <a16:creationId xmlns:a16="http://schemas.microsoft.com/office/drawing/2014/main" id="{E278757C-4FE6-CD6C-86DA-C05EEEFA5C1B}"/>
                  </a:ext>
                </a:extLst>
              </p:cNvPr>
              <p:cNvSpPr txBox="1">
                <a:spLocks noChangeArrowheads="1"/>
              </p:cNvSpPr>
              <p:nvPr/>
            </p:nvSpPr>
            <p:spPr bwMode="auto">
              <a:xfrm>
                <a:off x="3264" y="2650"/>
                <a:ext cx="225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itchFamily="-108" charset="-128"/>
                    <a:cs typeface="Arial"/>
                    <a:sym typeface="Arial"/>
                  </a:rPr>
                  <a:t>Success</a:t>
                </a:r>
                <a:br>
                  <a:rPr kumimoji="0" lang="en-US" sz="2000" b="1" i="0" u="none" strike="noStrike" kern="1200" cap="none" spc="0" normalizeH="0" baseline="0" noProof="0" dirty="0">
                    <a:ln>
                      <a:noFill/>
                    </a:ln>
                    <a:solidFill>
                      <a:prstClr val="black"/>
                    </a:solidFill>
                    <a:effectLst/>
                    <a:uLnTx/>
                    <a:uFillTx/>
                    <a:latin typeface="Arial"/>
                    <a:ea typeface="ＭＳ Ｐゴシック" pitchFamily="-108" charset="-128"/>
                    <a:cs typeface="Arial"/>
                    <a:sym typeface="Arial"/>
                  </a:rPr>
                </a:br>
                <a:r>
                  <a:rPr kumimoji="0" lang="en-US" sz="2000" b="1" i="0" u="none" strike="noStrike" kern="1200" cap="none" spc="0" normalizeH="0" baseline="0" noProof="0" dirty="0">
                    <a:ln>
                      <a:noFill/>
                    </a:ln>
                    <a:solidFill>
                      <a:prstClr val="black"/>
                    </a:solidFill>
                    <a:effectLst/>
                    <a:uLnTx/>
                    <a:uFillTx/>
                    <a:latin typeface="Arial"/>
                    <a:ea typeface="ＭＳ Ｐゴシック" pitchFamily="-108" charset="-128"/>
                    <a:cs typeface="Arial"/>
                    <a:sym typeface="Arial"/>
                  </a:rPr>
                  <a:t>(acknowledgement)</a:t>
                </a:r>
                <a:endParaRPr kumimoji="0" lang="en-US" sz="1800" b="0" i="0" u="none" strike="noStrike" kern="1200" cap="none" spc="0" normalizeH="0" baseline="0" noProof="0" dirty="0">
                  <a:ln>
                    <a:noFill/>
                  </a:ln>
                  <a:solidFill>
                    <a:srgbClr val="FF3300"/>
                  </a:solidFill>
                  <a:effectLst/>
                  <a:uLnTx/>
                  <a:uFillTx/>
                  <a:latin typeface="Arial"/>
                  <a:ea typeface="ＭＳ Ｐゴシック" pitchFamily="-108" charset="-128"/>
                  <a:cs typeface="Arial"/>
                  <a:sym typeface="Arial"/>
                </a:endParaRPr>
              </a:p>
            </p:txBody>
          </p:sp>
        </p:grpSp>
        <p:sp>
          <p:nvSpPr>
            <p:cNvPr id="6" name="AutoShape 10">
              <a:extLst>
                <a:ext uri="{FF2B5EF4-FFF2-40B4-BE49-F238E27FC236}">
                  <a16:creationId xmlns:a16="http://schemas.microsoft.com/office/drawing/2014/main" id="{DF928595-492C-06D3-79D3-019AA77299D5}"/>
                </a:ext>
              </a:extLst>
            </p:cNvPr>
            <p:cNvSpPr>
              <a:spLocks noChangeArrowheads="1"/>
            </p:cNvSpPr>
            <p:nvPr/>
          </p:nvSpPr>
          <p:spPr bwMode="auto">
            <a:xfrm>
              <a:off x="4267200" y="5867400"/>
              <a:ext cx="1057275" cy="762000"/>
            </a:xfrm>
            <a:prstGeom prst="triangle">
              <a:avLst>
                <a:gd name="adj" fmla="val 50000"/>
              </a:avLst>
            </a:prstGeom>
            <a:solidFill>
              <a:schemeClr val="accent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a:ea typeface="ＭＳ Ｐゴシック" pitchFamily="-108" charset="-128"/>
                <a:cs typeface="Arial"/>
                <a:sym typeface="Arial"/>
              </a:endParaRPr>
            </a:p>
          </p:txBody>
        </p:sp>
        <p:sp>
          <p:nvSpPr>
            <p:cNvPr id="7" name="Line 11">
              <a:extLst>
                <a:ext uri="{FF2B5EF4-FFF2-40B4-BE49-F238E27FC236}">
                  <a16:creationId xmlns:a16="http://schemas.microsoft.com/office/drawing/2014/main" id="{96E0A06D-C977-C37F-B435-BB94E15DFCD4}"/>
                </a:ext>
              </a:extLst>
            </p:cNvPr>
            <p:cNvSpPr>
              <a:spLocks noChangeShapeType="1"/>
            </p:cNvSpPr>
            <p:nvPr/>
          </p:nvSpPr>
          <p:spPr bwMode="auto">
            <a:xfrm rot="-1856543">
              <a:off x="787400" y="4606925"/>
              <a:ext cx="7353300" cy="260985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Arial"/>
                <a:ea typeface="ＭＳ Ｐゴシック" pitchFamily="-108" charset="-128"/>
                <a:cs typeface="Arial"/>
                <a:sym typeface="Arial"/>
              </a:endParaRPr>
            </a:p>
          </p:txBody>
        </p:sp>
        <p:sp>
          <p:nvSpPr>
            <p:cNvPr id="8" name="Text Box 12">
              <a:extLst>
                <a:ext uri="{FF2B5EF4-FFF2-40B4-BE49-F238E27FC236}">
                  <a16:creationId xmlns:a16="http://schemas.microsoft.com/office/drawing/2014/main" id="{39C56166-2542-40B0-0AD4-DD88402D7ED8}"/>
                </a:ext>
              </a:extLst>
            </p:cNvPr>
            <p:cNvSpPr txBox="1">
              <a:spLocks noChangeArrowheads="1"/>
            </p:cNvSpPr>
            <p:nvPr/>
          </p:nvSpPr>
          <p:spPr bwMode="auto">
            <a:xfrm rot="21034042">
              <a:off x="4038600" y="4369385"/>
              <a:ext cx="1752599" cy="110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a:buNone/>
                <a:tabLst/>
                <a:defRPr/>
              </a:pPr>
              <a:r>
                <a:rPr kumimoji="0" lang="en-US" sz="4800" b="1" i="0" u="none" strike="noStrike" kern="1200" cap="none" spc="0" normalizeH="0" baseline="0" noProof="0" dirty="0">
                  <a:ln>
                    <a:noFill/>
                  </a:ln>
                  <a:solidFill>
                    <a:srgbClr val="00B050"/>
                  </a:solidFill>
                  <a:effectLst/>
                  <a:uLnTx/>
                  <a:uFillTx/>
                  <a:latin typeface="Arial"/>
                  <a:ea typeface="ＭＳ Ｐゴシック" pitchFamily="-108" charset="-128"/>
                  <a:cs typeface="Arial"/>
                  <a:sym typeface="Arial"/>
                </a:rPr>
                <a:t>5 : 1</a:t>
              </a:r>
            </a:p>
          </p:txBody>
        </p:sp>
      </p:grpSp>
      <p:sp>
        <p:nvSpPr>
          <p:cNvPr id="13" name="TextBox 11">
            <a:extLst>
              <a:ext uri="{FF2B5EF4-FFF2-40B4-BE49-F238E27FC236}">
                <a16:creationId xmlns:a16="http://schemas.microsoft.com/office/drawing/2014/main" id="{9141E45E-CD24-F4F0-43E8-F99637802564}"/>
              </a:ext>
            </a:extLst>
          </p:cNvPr>
          <p:cNvSpPr txBox="1">
            <a:spLocks noChangeArrowheads="1"/>
          </p:cNvSpPr>
          <p:nvPr/>
        </p:nvSpPr>
        <p:spPr bwMode="auto">
          <a:xfrm>
            <a:off x="1707327" y="4664274"/>
            <a:ext cx="1843741"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a:buNone/>
              <a:tabLst/>
              <a:defRPr/>
            </a:pPr>
            <a:r>
              <a:rPr kumimoji="0" lang="en-US" sz="1800" b="0" i="0" u="none" strike="noStrike" kern="1200" cap="none" spc="0" normalizeH="0" baseline="0" noProof="0" dirty="0">
                <a:ln>
                  <a:noFill/>
                </a:ln>
                <a:solidFill>
                  <a:schemeClr val="bg1"/>
                </a:solidFill>
                <a:effectLst/>
                <a:uLnTx/>
                <a:uFillTx/>
                <a:latin typeface="Arial"/>
                <a:ea typeface="ＭＳ Ｐゴシック" pitchFamily="-108" charset="-128"/>
                <a:cs typeface="Arial"/>
                <a:sym typeface="Arial"/>
              </a:rPr>
              <a:t>(Scott, 2008)</a:t>
            </a:r>
          </a:p>
        </p:txBody>
      </p:sp>
      <p:pic>
        <p:nvPicPr>
          <p:cNvPr id="15" name="Picture 14" descr="Graphical user interface, application&#10;&#10;Description automatically generated">
            <a:extLst>
              <a:ext uri="{FF2B5EF4-FFF2-40B4-BE49-F238E27FC236}">
                <a16:creationId xmlns:a16="http://schemas.microsoft.com/office/drawing/2014/main" id="{BEE46165-7423-A213-EE31-9CAEACB54E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8752" y="1396003"/>
            <a:ext cx="2047165" cy="4321793"/>
          </a:xfrm>
          <a:prstGeom prst="rect">
            <a:avLst/>
          </a:prstGeom>
          <a:solidFill>
            <a:schemeClr val="tx1">
              <a:lumMod val="95000"/>
              <a:lumOff val="5000"/>
            </a:schemeClr>
          </a:solidFill>
          <a:ln w="28575">
            <a:solidFill>
              <a:schemeClr val="tx1"/>
            </a:solidFill>
          </a:ln>
        </p:spPr>
      </p:pic>
      <p:pic>
        <p:nvPicPr>
          <p:cNvPr id="17" name="Picture 16" descr="Chart&#10;&#10;Description automatically generated with medium confidence">
            <a:extLst>
              <a:ext uri="{FF2B5EF4-FFF2-40B4-BE49-F238E27FC236}">
                <a16:creationId xmlns:a16="http://schemas.microsoft.com/office/drawing/2014/main" id="{86536513-2F4F-31B7-79A1-0E16D9AFF9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9387" y="2416860"/>
            <a:ext cx="1592907" cy="3362804"/>
          </a:xfrm>
          <a:prstGeom prst="rect">
            <a:avLst/>
          </a:prstGeom>
          <a:ln w="28575">
            <a:solidFill>
              <a:schemeClr val="tx1"/>
            </a:solidFill>
          </a:ln>
        </p:spPr>
      </p:pic>
      <p:sp>
        <p:nvSpPr>
          <p:cNvPr id="18" name="TextBox 17">
            <a:extLst>
              <a:ext uri="{FF2B5EF4-FFF2-40B4-BE49-F238E27FC236}">
                <a16:creationId xmlns:a16="http://schemas.microsoft.com/office/drawing/2014/main" id="{F3CDBD65-45D2-B2E9-E929-E198144CB295}"/>
              </a:ext>
            </a:extLst>
          </p:cNvPr>
          <p:cNvSpPr txBox="1"/>
          <p:nvPr/>
        </p:nvSpPr>
        <p:spPr>
          <a:xfrm>
            <a:off x="10492693" y="630321"/>
            <a:ext cx="1592907" cy="1477328"/>
          </a:xfrm>
          <a:prstGeom prst="rect">
            <a:avLst/>
          </a:prstGeom>
          <a:noFill/>
        </p:spPr>
        <p:txBody>
          <a:bodyPr wrap="square" rtlCol="0">
            <a:spAutoFit/>
          </a:bodyPr>
          <a:lstStyle/>
          <a:p>
            <a:r>
              <a:rPr lang="en-US" dirty="0">
                <a:solidFill>
                  <a:schemeClr val="bg1"/>
                </a:solidFill>
              </a:rPr>
              <a:t>B+ App </a:t>
            </a:r>
          </a:p>
          <a:p>
            <a:r>
              <a:rPr lang="en-US" dirty="0">
                <a:solidFill>
                  <a:schemeClr val="bg1"/>
                </a:solidFill>
              </a:rPr>
              <a:t>Available through your phone’s app store</a:t>
            </a:r>
          </a:p>
        </p:txBody>
      </p:sp>
    </p:spTree>
    <p:extLst>
      <p:ext uri="{BB962C8B-B14F-4D97-AF65-F5344CB8AC3E}">
        <p14:creationId xmlns:p14="http://schemas.microsoft.com/office/powerpoint/2010/main" val="23543449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116E6514-AA57-C81D-595E-5F0B14D48E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6253154" y="257175"/>
            <a:ext cx="5758396" cy="6421784"/>
          </a:xfrm>
          <a:prstGeom prst="rect">
            <a:avLst/>
          </a:prstGeom>
          <a:noFill/>
          <a:ln>
            <a:solidFill>
              <a:schemeClr val="tx1"/>
            </a:solidFill>
          </a:ln>
        </p:spPr>
      </p:pic>
      <p:sp>
        <p:nvSpPr>
          <p:cNvPr id="8" name="Rectangle 1">
            <a:extLst>
              <a:ext uri="{FF2B5EF4-FFF2-40B4-BE49-F238E27FC236}">
                <a16:creationId xmlns:a16="http://schemas.microsoft.com/office/drawing/2014/main" id="{87AD88E8-2406-2E6F-AB7B-C65863DA1F06}"/>
              </a:ext>
            </a:extLst>
          </p:cNvPr>
          <p:cNvSpPr>
            <a:spLocks noChangeArrowheads="1"/>
          </p:cNvSpPr>
          <p:nvPr/>
        </p:nvSpPr>
        <p:spPr bwMode="auto">
          <a:xfrm>
            <a:off x="2468815" y="1646054"/>
            <a:ext cx="3216287" cy="1770928"/>
          </a:xfrm>
          <a:prstGeom prst="rect">
            <a:avLst/>
          </a:prstGeom>
          <a:solidFill>
            <a:schemeClr val="accent4"/>
          </a:solidFill>
          <a:ln w="9525" algn="ctr">
            <a:solidFill>
              <a:schemeClr val="tx1"/>
            </a:solidFill>
            <a:round/>
            <a:headEnd/>
            <a:tailEnd/>
          </a:ln>
        </p:spPr>
        <p:txBody>
          <a:bodyPr/>
          <a:lstStyle>
            <a:lvl1pPr>
              <a:spcBef>
                <a:spcPct val="20000"/>
              </a:spcBef>
              <a:buClr>
                <a:srgbClr val="808000"/>
              </a:buClr>
              <a:buFont typeface="Arial" panose="020B0604020202020204" pitchFamily="34" charset="0"/>
              <a:buChar char="•"/>
              <a:defRPr sz="21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15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0" cap="none" spc="0" normalizeH="0" baseline="0" noProof="0" dirty="0">
              <a:ln>
                <a:noFill/>
              </a:ln>
              <a:solidFill>
                <a:schemeClr val="bg1"/>
              </a:solidFill>
              <a:effectLst/>
              <a:uLnTx/>
              <a:uFillTx/>
              <a:latin typeface="Helvetica" panose="020B0604020202020204" pitchFamily="34" charset="0"/>
              <a:sym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a:ln>
                  <a:noFill/>
                </a:ln>
                <a:solidFill>
                  <a:schemeClr val="bg1"/>
                </a:solidFill>
                <a:effectLst/>
                <a:uLnTx/>
                <a:uFillTx/>
                <a:latin typeface="Helvetica" panose="020B0604020202020204" pitchFamily="34" charset="0"/>
                <a:sym typeface="Arial"/>
              </a:rPr>
              <a:t>Upon increase of praise to behavior correction to a 1:1 ratio, problem behavior decreased</a:t>
            </a:r>
          </a:p>
        </p:txBody>
      </p:sp>
      <p:pic>
        <p:nvPicPr>
          <p:cNvPr id="9" name="Content Placeholder 3">
            <a:extLst>
              <a:ext uri="{FF2B5EF4-FFF2-40B4-BE49-F238E27FC236}">
                <a16:creationId xmlns:a16="http://schemas.microsoft.com/office/drawing/2014/main" id="{50C28D54-8FA2-017B-8F7F-4B05F48C08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657225" y="4338771"/>
            <a:ext cx="5438775" cy="2275406"/>
          </a:xfrm>
          <a:prstGeom prst="rect">
            <a:avLst/>
          </a:prstGeom>
          <a:ln>
            <a:solidFill>
              <a:schemeClr val="tx1"/>
            </a:solidFill>
          </a:ln>
        </p:spPr>
      </p:pic>
      <p:sp>
        <p:nvSpPr>
          <p:cNvPr id="10" name="Title 1">
            <a:extLst>
              <a:ext uri="{FF2B5EF4-FFF2-40B4-BE49-F238E27FC236}">
                <a16:creationId xmlns:a16="http://schemas.microsoft.com/office/drawing/2014/main" id="{282E2F52-7241-58A7-25C0-1B041ECD3F44}"/>
              </a:ext>
            </a:extLst>
          </p:cNvPr>
          <p:cNvSpPr txBox="1">
            <a:spLocks/>
          </p:cNvSpPr>
          <p:nvPr/>
        </p:nvSpPr>
        <p:spPr>
          <a:xfrm>
            <a:off x="234479" y="-155124"/>
            <a:ext cx="7604596" cy="12024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altLang="en-US" sz="3600" b="0" i="0" u="none" strike="noStrike" kern="0" cap="none" spc="0" normalizeH="0" baseline="0" noProof="0" dirty="0">
                <a:ln>
                  <a:noFill/>
                </a:ln>
                <a:solidFill>
                  <a:schemeClr val="bg1"/>
                </a:solidFill>
                <a:effectLst/>
                <a:uLnTx/>
                <a:uFillTx/>
                <a:latin typeface="Calibri"/>
                <a:ea typeface="Franklin Gothic Medium" panose="020B0603020102020204" pitchFamily="34" charset="0"/>
                <a:cs typeface="Franklin Gothic Medium" panose="020B0603020102020204" pitchFamily="34" charset="0"/>
                <a:sym typeface="Calibri"/>
              </a:rPr>
              <a:t>Ratio of Praise to Correction</a:t>
            </a:r>
          </a:p>
        </p:txBody>
      </p:sp>
    </p:spTree>
    <p:extLst>
      <p:ext uri="{BB962C8B-B14F-4D97-AF65-F5344CB8AC3E}">
        <p14:creationId xmlns:p14="http://schemas.microsoft.com/office/powerpoint/2010/main" val="217521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6" name="Title 5">
            <a:extLst>
              <a:ext uri="{FF2B5EF4-FFF2-40B4-BE49-F238E27FC236}">
                <a16:creationId xmlns:a16="http://schemas.microsoft.com/office/drawing/2014/main" id="{3CD16858-5CE6-5C58-6E52-DA9197F5538B}"/>
              </a:ext>
            </a:extLst>
          </p:cNvPr>
          <p:cNvSpPr>
            <a:spLocks noGrp="1"/>
          </p:cNvSpPr>
          <p:nvPr>
            <p:ph type="title"/>
          </p:nvPr>
        </p:nvSpPr>
        <p:spPr/>
        <p:txBody>
          <a:bodyPr/>
          <a:lstStyle/>
          <a:p>
            <a:r>
              <a:rPr lang="en-US" altLang="en-US" sz="4400" dirty="0">
                <a:ea typeface="Franklin Gothic Medium" panose="020B0603020102020204" pitchFamily="34" charset="0"/>
                <a:cs typeface="Franklin Gothic Medium" panose="020B0603020102020204" pitchFamily="34" charset="0"/>
              </a:rPr>
              <a:t>Ratio of Praise to Correction</a:t>
            </a:r>
            <a:endParaRPr lang="en-US" dirty="0"/>
          </a:p>
        </p:txBody>
      </p:sp>
      <p:pic>
        <p:nvPicPr>
          <p:cNvPr id="2" name="Picture 4">
            <a:extLst>
              <a:ext uri="{FF2B5EF4-FFF2-40B4-BE49-F238E27FC236}">
                <a16:creationId xmlns:a16="http://schemas.microsoft.com/office/drawing/2014/main" id="{C4CB13E9-988D-D11D-3B18-55340FC8F3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5202" y="1488906"/>
            <a:ext cx="6875226" cy="506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11F26C7D-18EE-07B0-C928-397E1F023583}"/>
              </a:ext>
            </a:extLst>
          </p:cNvPr>
          <p:cNvSpPr>
            <a:spLocks noChangeArrowheads="1"/>
          </p:cNvSpPr>
          <p:nvPr/>
        </p:nvSpPr>
        <p:spPr bwMode="auto">
          <a:xfrm>
            <a:off x="8302226" y="2255266"/>
            <a:ext cx="3584974" cy="2419441"/>
          </a:xfrm>
          <a:prstGeom prst="rect">
            <a:avLst/>
          </a:prstGeom>
          <a:solidFill>
            <a:srgbClr val="002060"/>
          </a:solidFill>
          <a:ln w="9525" algn="ctr">
            <a:solidFill>
              <a:srgbClr val="002060"/>
            </a:solidFill>
            <a:round/>
            <a:headEnd/>
            <a:tailEnd/>
          </a:ln>
        </p:spPr>
        <p:txBody>
          <a:bodyPr/>
          <a:lstStyle>
            <a:lvl1pPr>
              <a:spcBef>
                <a:spcPct val="20000"/>
              </a:spcBef>
              <a:buClr>
                <a:srgbClr val="808000"/>
              </a:buClr>
              <a:buFont typeface="Arial" panose="020B0604020202020204" pitchFamily="34" charset="0"/>
              <a:buChar char="•"/>
              <a:defRPr sz="21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spcBef>
                <a:spcPct val="20000"/>
              </a:spcBef>
              <a:buFont typeface="Arial" panose="020B0604020202020204" pitchFamily="34" charset="0"/>
              <a:buChar char="–"/>
              <a:defRPr>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spcBef>
                <a:spcPct val="20000"/>
              </a:spcBef>
              <a:buFont typeface="Arial" panose="020B0604020202020204" pitchFamily="34" charset="0"/>
              <a:buChar char="•"/>
              <a:defRPr sz="15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spcBef>
                <a:spcPct val="20000"/>
              </a:spcBef>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13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0" cap="none" spc="0" normalizeH="0" baseline="0" noProof="0" dirty="0">
                <a:ln>
                  <a:noFill/>
                </a:ln>
                <a:solidFill>
                  <a:srgbClr val="FFFFFF"/>
                </a:solidFill>
                <a:effectLst/>
                <a:uLnTx/>
                <a:uFillTx/>
                <a:latin typeface="Helvetica" panose="020B0604020202020204" pitchFamily="34" charset="0"/>
                <a:sym typeface="Arial"/>
              </a:rPr>
              <a:t>Higher reprimands were associated with higher rates of disruptions, especially students at risk of  EBD.</a:t>
            </a:r>
          </a:p>
        </p:txBody>
      </p:sp>
      <p:sp>
        <p:nvSpPr>
          <p:cNvPr id="4" name="TextBox 1">
            <a:extLst>
              <a:ext uri="{FF2B5EF4-FFF2-40B4-BE49-F238E27FC236}">
                <a16:creationId xmlns:a16="http://schemas.microsoft.com/office/drawing/2014/main" id="{A2CB7AC0-9BF0-30BF-EEEA-D6BB89DFCC00}"/>
              </a:ext>
            </a:extLst>
          </p:cNvPr>
          <p:cNvSpPr txBox="1">
            <a:spLocks noChangeArrowheads="1"/>
          </p:cNvSpPr>
          <p:nvPr/>
        </p:nvSpPr>
        <p:spPr bwMode="auto">
          <a:xfrm>
            <a:off x="2128776" y="5677538"/>
            <a:ext cx="2089075"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5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Lower Reprimand</a:t>
            </a:r>
          </a:p>
        </p:txBody>
      </p:sp>
      <p:sp>
        <p:nvSpPr>
          <p:cNvPr id="5" name="TextBox 6">
            <a:extLst>
              <a:ext uri="{FF2B5EF4-FFF2-40B4-BE49-F238E27FC236}">
                <a16:creationId xmlns:a16="http://schemas.microsoft.com/office/drawing/2014/main" id="{D61BDCCD-4E6B-E967-3AD9-287D210909A3}"/>
              </a:ext>
            </a:extLst>
          </p:cNvPr>
          <p:cNvSpPr txBox="1">
            <a:spLocks noChangeArrowheads="1"/>
          </p:cNvSpPr>
          <p:nvPr/>
        </p:nvSpPr>
        <p:spPr bwMode="auto">
          <a:xfrm>
            <a:off x="4299642" y="5663250"/>
            <a:ext cx="1689497"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5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Higher Reprimand</a:t>
            </a:r>
          </a:p>
        </p:txBody>
      </p:sp>
      <p:sp>
        <p:nvSpPr>
          <p:cNvPr id="7" name="TextBox 7">
            <a:extLst>
              <a:ext uri="{FF2B5EF4-FFF2-40B4-BE49-F238E27FC236}">
                <a16:creationId xmlns:a16="http://schemas.microsoft.com/office/drawing/2014/main" id="{B0ADABCA-4AFE-A4C6-5AA2-F16170FE642E}"/>
              </a:ext>
            </a:extLst>
          </p:cNvPr>
          <p:cNvSpPr txBox="1">
            <a:spLocks noChangeArrowheads="1"/>
          </p:cNvSpPr>
          <p:nvPr/>
        </p:nvSpPr>
        <p:spPr bwMode="auto">
          <a:xfrm>
            <a:off x="4899322" y="2524957"/>
            <a:ext cx="2060972"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5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Students at risk of  EBD</a:t>
            </a:r>
          </a:p>
        </p:txBody>
      </p:sp>
      <p:sp>
        <p:nvSpPr>
          <p:cNvPr id="8" name="TextBox 8">
            <a:extLst>
              <a:ext uri="{FF2B5EF4-FFF2-40B4-BE49-F238E27FC236}">
                <a16:creationId xmlns:a16="http://schemas.microsoft.com/office/drawing/2014/main" id="{FBEF06E6-BEBB-1B08-B278-BC9CEC8CD36F}"/>
              </a:ext>
            </a:extLst>
          </p:cNvPr>
          <p:cNvSpPr txBox="1">
            <a:spLocks noChangeArrowheads="1"/>
          </p:cNvSpPr>
          <p:nvPr/>
        </p:nvSpPr>
        <p:spPr bwMode="auto">
          <a:xfrm>
            <a:off x="4217851" y="4933295"/>
            <a:ext cx="809495"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5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Peers</a:t>
            </a:r>
          </a:p>
        </p:txBody>
      </p:sp>
      <p:sp>
        <p:nvSpPr>
          <p:cNvPr id="10" name="TextBox 15">
            <a:extLst>
              <a:ext uri="{FF2B5EF4-FFF2-40B4-BE49-F238E27FC236}">
                <a16:creationId xmlns:a16="http://schemas.microsoft.com/office/drawing/2014/main" id="{99C8DF49-E63B-D24D-2E5C-6F0AE279428A}"/>
              </a:ext>
            </a:extLst>
          </p:cNvPr>
          <p:cNvSpPr txBox="1">
            <a:spLocks noChangeArrowheads="1"/>
          </p:cNvSpPr>
          <p:nvPr/>
        </p:nvSpPr>
        <p:spPr bwMode="auto">
          <a:xfrm>
            <a:off x="5311103" y="6515807"/>
            <a:ext cx="24493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500" b="0" i="0" u="none" strike="noStrike" kern="0" cap="none" spc="0" normalizeH="0" baseline="0" noProof="0" dirty="0">
                <a:ln>
                  <a:noFill/>
                </a:ln>
                <a:solidFill>
                  <a:schemeClr val="bg1"/>
                </a:solidFill>
                <a:effectLst/>
                <a:uLnTx/>
                <a:uFillTx/>
                <a:latin typeface="Franklin Gothic Book" panose="020B0503020102020204" pitchFamily="34" charset="0"/>
                <a:cs typeface="Arial"/>
                <a:sym typeface="Arial"/>
              </a:rPr>
              <a:t>(Downs et al., 2019, p. 143)</a:t>
            </a:r>
          </a:p>
        </p:txBody>
      </p:sp>
    </p:spTree>
    <p:extLst>
      <p:ext uri="{BB962C8B-B14F-4D97-AF65-F5344CB8AC3E}">
        <p14:creationId xmlns:p14="http://schemas.microsoft.com/office/powerpoint/2010/main" val="65743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787711" y="329750"/>
            <a:ext cx="10957119" cy="845600"/>
          </a:xfrm>
        </p:spPr>
        <p:txBody>
          <a:bodyPr/>
          <a:lstStyle/>
          <a:p>
            <a:r>
              <a:rPr lang="en-US" dirty="0"/>
              <a:t>Google Folder, Communication Survey</a:t>
            </a:r>
          </a:p>
        </p:txBody>
      </p:sp>
      <p:pic>
        <p:nvPicPr>
          <p:cNvPr id="11" name="Picture 10">
            <a:extLst>
              <a:ext uri="{FF2B5EF4-FFF2-40B4-BE49-F238E27FC236}">
                <a16:creationId xmlns:a16="http://schemas.microsoft.com/office/drawing/2014/main" id="{729A746E-DA90-6B42-5425-9CC1B35C39EF}"/>
              </a:ext>
            </a:extLst>
          </p:cNvPr>
          <p:cNvPicPr>
            <a:picLocks noChangeAspect="1"/>
          </p:cNvPicPr>
          <p:nvPr/>
        </p:nvPicPr>
        <p:blipFill>
          <a:blip r:embed="rId3"/>
          <a:srcRect/>
          <a:stretch/>
        </p:blipFill>
        <p:spPr>
          <a:xfrm>
            <a:off x="268660" y="1818087"/>
            <a:ext cx="8060710" cy="3456601"/>
          </a:xfrm>
          <a:prstGeom prst="rect">
            <a:avLst/>
          </a:prstGeom>
        </p:spPr>
      </p:pic>
      <p:sp>
        <p:nvSpPr>
          <p:cNvPr id="12" name="TextBox 11">
            <a:extLst>
              <a:ext uri="{FF2B5EF4-FFF2-40B4-BE49-F238E27FC236}">
                <a16:creationId xmlns:a16="http://schemas.microsoft.com/office/drawing/2014/main" id="{C1E4E8D0-98BE-3783-2894-FC46A22B15AB}"/>
              </a:ext>
            </a:extLst>
          </p:cNvPr>
          <p:cNvSpPr txBox="1"/>
          <p:nvPr/>
        </p:nvSpPr>
        <p:spPr>
          <a:xfrm>
            <a:off x="2621737" y="5552223"/>
            <a:ext cx="30315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TEAM Communications List</a:t>
            </a:r>
          </a:p>
        </p:txBody>
      </p:sp>
      <p:sp>
        <p:nvSpPr>
          <p:cNvPr id="14" name="TextBox 13">
            <a:extLst>
              <a:ext uri="{FF2B5EF4-FFF2-40B4-BE49-F238E27FC236}">
                <a16:creationId xmlns:a16="http://schemas.microsoft.com/office/drawing/2014/main" id="{3A3263B6-BD59-38D0-3B8C-963A8AD5B3C4}"/>
              </a:ext>
            </a:extLst>
          </p:cNvPr>
          <p:cNvSpPr txBox="1"/>
          <p:nvPr/>
        </p:nvSpPr>
        <p:spPr>
          <a:xfrm>
            <a:off x="447170" y="1098610"/>
            <a:ext cx="11283917"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Please add all your team’s contact information into the </a:t>
            </a:r>
            <a:r>
              <a:rPr kumimoji="0" lang="en-US" sz="1800" b="0" i="0" u="none" strike="noStrike" kern="1200" cap="none" spc="0" normalizeH="0" baseline="0" noProof="0" dirty="0">
                <a:ln>
                  <a:noFill/>
                </a:ln>
                <a:solidFill>
                  <a:srgbClr val="FFFF00"/>
                </a:solidFill>
                <a:effectLst/>
                <a:uLnTx/>
                <a:uFillTx/>
                <a:latin typeface="Arial"/>
                <a:ea typeface="+mn-ea"/>
                <a:cs typeface="+mn-cs"/>
              </a:rPr>
              <a:t>Communication Excel Sheet</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Move to </a:t>
            </a:r>
            <a:r>
              <a:rPr kumimoji="0" lang="en-US" sz="1800" b="0" i="0" u="none" strike="noStrike" kern="1200" cap="none" spc="0" normalizeH="0" baseline="0" noProof="0" dirty="0">
                <a:ln>
                  <a:noFill/>
                </a:ln>
                <a:solidFill>
                  <a:srgbClr val="FFFF00"/>
                </a:solidFill>
                <a:effectLst/>
                <a:uLnTx/>
                <a:uFillTx/>
                <a:latin typeface="Arial"/>
                <a:ea typeface="+mn-ea"/>
                <a:cs typeface="+mn-cs"/>
              </a:rPr>
              <a:t>School Documents for Review </a:t>
            </a:r>
            <a:r>
              <a:rPr kumimoji="0" lang="en-US" sz="1800" b="0" i="0" u="none" strike="noStrike" kern="1200" cap="none" spc="0" normalizeH="0" baseline="0" noProof="0" dirty="0">
                <a:ln>
                  <a:noFill/>
                </a:ln>
                <a:solidFill>
                  <a:srgbClr val="FFFFFF"/>
                </a:solidFill>
                <a:effectLst/>
                <a:uLnTx/>
                <a:uFillTx/>
                <a:latin typeface="Arial"/>
                <a:ea typeface="+mn-ea"/>
                <a:cs typeface="+mn-cs"/>
              </a:rPr>
              <a:t>folder in your school’s Google Folder when completed</a:t>
            </a:r>
          </a:p>
        </p:txBody>
      </p:sp>
      <p:pic>
        <p:nvPicPr>
          <p:cNvPr id="5" name="Picture 4">
            <a:extLst>
              <a:ext uri="{FF2B5EF4-FFF2-40B4-BE49-F238E27FC236}">
                <a16:creationId xmlns:a16="http://schemas.microsoft.com/office/drawing/2014/main" id="{AB786D7A-39E4-9B15-3023-13B809542246}"/>
              </a:ext>
            </a:extLst>
          </p:cNvPr>
          <p:cNvPicPr>
            <a:picLocks noChangeAspect="1"/>
          </p:cNvPicPr>
          <p:nvPr/>
        </p:nvPicPr>
        <p:blipFill>
          <a:blip r:embed="rId4"/>
          <a:stretch>
            <a:fillRect/>
          </a:stretch>
        </p:blipFill>
        <p:spPr>
          <a:xfrm>
            <a:off x="6289705" y="3904580"/>
            <a:ext cx="5548705" cy="2663843"/>
          </a:xfrm>
          <a:prstGeom prst="rect">
            <a:avLst/>
          </a:prstGeom>
          <a:ln w="38100">
            <a:solidFill>
              <a:schemeClr val="tx1"/>
            </a:solidFill>
          </a:ln>
        </p:spPr>
      </p:pic>
      <p:cxnSp>
        <p:nvCxnSpPr>
          <p:cNvPr id="7" name="Straight Arrow Connector 6">
            <a:extLst>
              <a:ext uri="{FF2B5EF4-FFF2-40B4-BE49-F238E27FC236}">
                <a16:creationId xmlns:a16="http://schemas.microsoft.com/office/drawing/2014/main" id="{8290A908-DBB2-D95D-1043-9FE629CDF1B5}"/>
              </a:ext>
            </a:extLst>
          </p:cNvPr>
          <p:cNvCxnSpPr>
            <a:cxnSpLocks/>
            <a:stCxn id="12" idx="3"/>
          </p:cNvCxnSpPr>
          <p:nvPr/>
        </p:nvCxnSpPr>
        <p:spPr>
          <a:xfrm>
            <a:off x="5653336" y="5736889"/>
            <a:ext cx="969655" cy="46220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3" name="Rectangle: Rounded Corners 2">
            <a:extLst>
              <a:ext uri="{FF2B5EF4-FFF2-40B4-BE49-F238E27FC236}">
                <a16:creationId xmlns:a16="http://schemas.microsoft.com/office/drawing/2014/main" id="{B0A4A468-A0C0-7312-0EB4-8DD9B8367C0A}"/>
              </a:ext>
            </a:extLst>
          </p:cNvPr>
          <p:cNvSpPr/>
          <p:nvPr/>
        </p:nvSpPr>
        <p:spPr>
          <a:xfrm>
            <a:off x="6519134" y="4378362"/>
            <a:ext cx="3232973" cy="484094"/>
          </a:xfrm>
          <a:prstGeom prst="roundRect">
            <a:avLst/>
          </a:prstGeom>
          <a:no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98353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6" name="Title 5">
            <a:extLst>
              <a:ext uri="{FF2B5EF4-FFF2-40B4-BE49-F238E27FC236}">
                <a16:creationId xmlns:a16="http://schemas.microsoft.com/office/drawing/2014/main" id="{3CD16858-5CE6-5C58-6E52-DA9197F5538B}"/>
              </a:ext>
            </a:extLst>
          </p:cNvPr>
          <p:cNvSpPr>
            <a:spLocks noGrp="1"/>
          </p:cNvSpPr>
          <p:nvPr>
            <p:ph type="title"/>
          </p:nvPr>
        </p:nvSpPr>
        <p:spPr/>
        <p:txBody>
          <a:bodyPr/>
          <a:lstStyle/>
          <a:p>
            <a:r>
              <a:rPr lang="en-US" altLang="en-US" sz="4400" dirty="0">
                <a:ea typeface="Franklin Gothic Medium" panose="020B0603020102020204" pitchFamily="34" charset="0"/>
                <a:cs typeface="Franklin Gothic Medium" panose="020B0603020102020204" pitchFamily="34" charset="0"/>
              </a:rPr>
              <a:t>Ratio of Praise to Correction</a:t>
            </a:r>
            <a:endParaRPr lang="en-US" dirty="0"/>
          </a:p>
        </p:txBody>
      </p:sp>
      <p:pic>
        <p:nvPicPr>
          <p:cNvPr id="2" name="Picture 2">
            <a:extLst>
              <a:ext uri="{FF2B5EF4-FFF2-40B4-BE49-F238E27FC236}">
                <a16:creationId xmlns:a16="http://schemas.microsoft.com/office/drawing/2014/main" id="{47868B91-D80B-10C2-C985-EAA9E07C71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528" y="1881036"/>
            <a:ext cx="5680472" cy="46118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451CB8C-1C60-0030-16EF-81FB744EB7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09670" y="1688577"/>
            <a:ext cx="4581980" cy="30920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72073F81-F7E1-FAA2-EFA0-E53A783A3F89}"/>
              </a:ext>
            </a:extLst>
          </p:cNvPr>
          <p:cNvSpPr>
            <a:spLocks noChangeArrowheads="1"/>
          </p:cNvSpPr>
          <p:nvPr/>
        </p:nvSpPr>
        <p:spPr bwMode="auto">
          <a:xfrm>
            <a:off x="5543951" y="3714951"/>
            <a:ext cx="2831988" cy="2131294"/>
          </a:xfrm>
          <a:prstGeom prst="rect">
            <a:avLst/>
          </a:prstGeom>
          <a:solidFill>
            <a:schemeClr val="accent4"/>
          </a:solidFill>
          <a:ln w="9525" algn="ctr">
            <a:solidFill>
              <a:schemeClr val="tx1"/>
            </a:solidFill>
            <a:round/>
            <a:headEnd/>
            <a:tailEnd/>
          </a:ln>
        </p:spPr>
        <p:txBody>
          <a:bodyPr/>
          <a:lstStyle>
            <a:lvl1pPr>
              <a:spcBef>
                <a:spcPct val="20000"/>
              </a:spcBef>
              <a:buChar char="•"/>
              <a:defRPr sz="3200" b="1">
                <a:solidFill>
                  <a:srgbClr val="660033"/>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1800" b="0" i="0" u="none" strike="noStrike" kern="0" cap="none" spc="0" normalizeH="0" baseline="0" noProof="0" dirty="0">
                <a:ln>
                  <a:noFill/>
                </a:ln>
                <a:solidFill>
                  <a:schemeClr val="bg1"/>
                </a:solidFill>
                <a:effectLst/>
                <a:uLnTx/>
                <a:uFillTx/>
                <a:latin typeface="Helvetica" panose="020B0604020202020204" pitchFamily="34" charset="0"/>
                <a:cs typeface="Arial"/>
                <a:sym typeface="Arial"/>
              </a:rPr>
              <a:t>For students with at risk for EBD the praise to reprimand ratio (PRR) needs to be 9:1 to produce the same levels of engagement as neurotypical peers.</a:t>
            </a:r>
          </a:p>
        </p:txBody>
      </p:sp>
    </p:spTree>
    <p:extLst>
      <p:ext uri="{BB962C8B-B14F-4D97-AF65-F5344CB8AC3E}">
        <p14:creationId xmlns:p14="http://schemas.microsoft.com/office/powerpoint/2010/main" val="15088238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A83EC-B881-8140-A440-AE63BF8C29ED}"/>
              </a:ext>
            </a:extLst>
          </p:cNvPr>
          <p:cNvSpPr>
            <a:spLocks noGrp="1"/>
          </p:cNvSpPr>
          <p:nvPr>
            <p:ph type="title"/>
          </p:nvPr>
        </p:nvSpPr>
        <p:spPr>
          <a:xfrm rot="-151">
            <a:off x="600483" y="1824850"/>
            <a:ext cx="6200364" cy="2344873"/>
          </a:xfrm>
        </p:spPr>
        <p:txBody>
          <a:bodyPr/>
          <a:lstStyle/>
          <a:p>
            <a:r>
              <a:rPr lang="en-US" sz="6600" dirty="0">
                <a:solidFill>
                  <a:schemeClr val="bg1"/>
                </a:solidFill>
              </a:rPr>
              <a:t>Opportunities to Respond</a:t>
            </a:r>
          </a:p>
        </p:txBody>
      </p:sp>
    </p:spTree>
    <p:extLst>
      <p:ext uri="{BB962C8B-B14F-4D97-AF65-F5344CB8AC3E}">
        <p14:creationId xmlns:p14="http://schemas.microsoft.com/office/powerpoint/2010/main" val="4116312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A5CFE-838E-5F46-8DBD-E9F6CAD62E8A}"/>
              </a:ext>
            </a:extLst>
          </p:cNvPr>
          <p:cNvSpPr txBox="1"/>
          <p:nvPr/>
        </p:nvSpPr>
        <p:spPr>
          <a:xfrm>
            <a:off x="295520" y="218456"/>
            <a:ext cx="27867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What is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(OTRs) </a:t>
            </a:r>
          </a:p>
        </p:txBody>
      </p:sp>
      <p:sp>
        <p:nvSpPr>
          <p:cNvPr id="10" name="Rectangle 3">
            <a:extLst>
              <a:ext uri="{FF2B5EF4-FFF2-40B4-BE49-F238E27FC236}">
                <a16:creationId xmlns:a16="http://schemas.microsoft.com/office/drawing/2014/main" id="{D567423C-8CC7-A84A-8466-27AE8A2B0762}"/>
              </a:ext>
            </a:extLst>
          </p:cNvPr>
          <p:cNvSpPr>
            <a:spLocks noGrp="1" noChangeArrowheads="1"/>
          </p:cNvSpPr>
          <p:nvPr>
            <p:ph idx="4294967295"/>
          </p:nvPr>
        </p:nvSpPr>
        <p:spPr>
          <a:xfrm>
            <a:off x="4722528" y="2708690"/>
            <a:ext cx="6954810" cy="3347336"/>
          </a:xfrm>
          <a:ln/>
        </p:spPr>
        <p:style>
          <a:lnRef idx="2">
            <a:schemeClr val="accent6"/>
          </a:lnRef>
          <a:fillRef idx="1">
            <a:schemeClr val="lt1"/>
          </a:fillRef>
          <a:effectRef idx="0">
            <a:schemeClr val="accent6"/>
          </a:effectRef>
          <a:fontRef idx="minor">
            <a:schemeClr val="dk1"/>
          </a:fontRef>
        </p:style>
        <p:txBody>
          <a:bodyPr>
            <a:noAutofit/>
          </a:bodyPr>
          <a:lstStyle/>
          <a:p>
            <a:pPr indent="-457200">
              <a:buClr>
                <a:schemeClr val="accent6">
                  <a:lumMod val="50000"/>
                </a:schemeClr>
              </a:buClr>
              <a:buFont typeface="Arial" charset="0"/>
              <a:buChar char="•"/>
            </a:pPr>
            <a:r>
              <a:rPr lang="en-US" altLang="en-US" sz="2800" dirty="0">
                <a:solidFill>
                  <a:schemeClr val="accent6">
                    <a:lumMod val="50000"/>
                  </a:schemeClr>
                </a:solidFill>
                <a:latin typeface="+mn-lt"/>
              </a:rPr>
              <a:t>Provide </a:t>
            </a:r>
            <a:r>
              <a:rPr lang="en-US" altLang="en-US" sz="2800" b="1" dirty="0">
                <a:solidFill>
                  <a:schemeClr val="accent6">
                    <a:lumMod val="50000"/>
                  </a:schemeClr>
                </a:solidFill>
                <a:latin typeface="+mn-lt"/>
              </a:rPr>
              <a:t>high rates </a:t>
            </a:r>
            <a:r>
              <a:rPr lang="en-US" altLang="en-US" sz="2800" dirty="0">
                <a:solidFill>
                  <a:schemeClr val="accent6">
                    <a:lumMod val="50000"/>
                  </a:schemeClr>
                </a:solidFill>
                <a:latin typeface="+mn-lt"/>
              </a:rPr>
              <a:t>of opportunities to respond (</a:t>
            </a:r>
            <a:r>
              <a:rPr lang="en-US" altLang="en-US" sz="2800" b="1" dirty="0">
                <a:solidFill>
                  <a:schemeClr val="accent6">
                    <a:lumMod val="50000"/>
                  </a:schemeClr>
                </a:solidFill>
                <a:latin typeface="+mn-lt"/>
              </a:rPr>
              <a:t>OTRs</a:t>
            </a:r>
            <a:r>
              <a:rPr lang="en-US" altLang="en-US" sz="2800" dirty="0">
                <a:solidFill>
                  <a:schemeClr val="accent6">
                    <a:lumMod val="50000"/>
                  </a:schemeClr>
                </a:solidFill>
                <a:latin typeface="+mn-lt"/>
              </a:rPr>
              <a:t>)</a:t>
            </a:r>
          </a:p>
          <a:p>
            <a:pPr indent="-457200">
              <a:buClr>
                <a:schemeClr val="accent6">
                  <a:lumMod val="50000"/>
                </a:schemeClr>
              </a:buClr>
              <a:buFont typeface="Arial" charset="0"/>
              <a:buChar char="•"/>
            </a:pPr>
            <a:r>
              <a:rPr lang="en-US" altLang="en-US" sz="2800" dirty="0">
                <a:solidFill>
                  <a:schemeClr val="accent6">
                    <a:lumMod val="50000"/>
                  </a:schemeClr>
                </a:solidFill>
                <a:latin typeface="+mn-lt"/>
              </a:rPr>
              <a:t>Consider </a:t>
            </a:r>
            <a:r>
              <a:rPr lang="en-US" altLang="en-US" sz="2800" b="1" dirty="0">
                <a:solidFill>
                  <a:schemeClr val="accent6">
                    <a:lumMod val="50000"/>
                  </a:schemeClr>
                </a:solidFill>
                <a:latin typeface="+mn-lt"/>
              </a:rPr>
              <a:t>various observable ways </a:t>
            </a:r>
            <a:r>
              <a:rPr lang="en-US" altLang="en-US" sz="2800" dirty="0">
                <a:solidFill>
                  <a:schemeClr val="accent6">
                    <a:lumMod val="50000"/>
                  </a:schemeClr>
                </a:solidFill>
                <a:latin typeface="+mn-lt"/>
              </a:rPr>
              <a:t>to engage students</a:t>
            </a:r>
          </a:p>
          <a:p>
            <a:pPr indent="-457200">
              <a:buClr>
                <a:schemeClr val="accent6">
                  <a:lumMod val="50000"/>
                </a:schemeClr>
              </a:buClr>
              <a:buFont typeface="Arial" charset="0"/>
              <a:buChar char="•"/>
            </a:pPr>
            <a:r>
              <a:rPr lang="en-US" altLang="en-US" sz="2800" dirty="0">
                <a:solidFill>
                  <a:schemeClr val="accent6">
                    <a:lumMod val="50000"/>
                  </a:schemeClr>
                </a:solidFill>
                <a:latin typeface="+mn-lt"/>
              </a:rPr>
              <a:t>Link engagement with </a:t>
            </a:r>
            <a:r>
              <a:rPr lang="en-US" altLang="en-US" sz="2800" b="1" dirty="0">
                <a:solidFill>
                  <a:schemeClr val="accent6">
                    <a:lumMod val="50000"/>
                  </a:schemeClr>
                </a:solidFill>
                <a:latin typeface="+mn-lt"/>
              </a:rPr>
              <a:t>outcome objectives</a:t>
            </a:r>
          </a:p>
          <a:p>
            <a:pPr indent="-457200">
              <a:buFont typeface="Arial" charset="0"/>
              <a:buChar char="•"/>
            </a:pPr>
            <a:endParaRPr lang="en-US" altLang="en-US" sz="2800" dirty="0">
              <a:solidFill>
                <a:schemeClr val="accent6">
                  <a:lumMod val="50000"/>
                </a:schemeClr>
              </a:solidFill>
              <a:latin typeface="+mn-lt"/>
            </a:endParaRPr>
          </a:p>
          <a:p>
            <a:pPr marL="533400" indent="-533400"/>
            <a:endParaRPr lang="en-US" altLang="en-US" sz="2800" dirty="0">
              <a:solidFill>
                <a:schemeClr val="accent6">
                  <a:lumMod val="50000"/>
                </a:schemeClr>
              </a:solidFill>
              <a:latin typeface="+mn-lt"/>
            </a:endParaRPr>
          </a:p>
        </p:txBody>
      </p:sp>
      <p:pic>
        <p:nvPicPr>
          <p:cNvPr id="14" name="Graphic 13" descr="Customer review">
            <a:extLst>
              <a:ext uri="{FF2B5EF4-FFF2-40B4-BE49-F238E27FC236}">
                <a16:creationId xmlns:a16="http://schemas.microsoft.com/office/drawing/2014/main" id="{361B9964-792A-DE4A-BE77-22AA6F687429}"/>
              </a:ext>
            </a:extLst>
          </p:cNvPr>
          <p:cNvPicPr>
            <a:picLocks noChangeAspect="1"/>
          </p:cNvPicPr>
          <p:nvPr/>
        </p:nvPicPr>
        <p:blipFill>
          <a:blip r:embed="rId3">
            <a:duotone>
              <a:prstClr val="black"/>
              <a:schemeClr val="accent6">
                <a:tint val="45000"/>
                <a:satMod val="400000"/>
              </a:schemeClr>
            </a:duotone>
            <a:extLst>
              <a:ext uri="{96DAC541-7B7A-43D3-8B79-37D633B846F1}">
                <asvg:svgBlip xmlns:asvg="http://schemas.microsoft.com/office/drawing/2016/SVG/main" r:embed="rId4"/>
              </a:ext>
            </a:extLst>
          </a:blip>
          <a:stretch>
            <a:fillRect/>
          </a:stretch>
        </p:blipFill>
        <p:spPr>
          <a:xfrm>
            <a:off x="1207130" y="2825223"/>
            <a:ext cx="3013429" cy="3013429"/>
          </a:xfrm>
          <a:prstGeom prst="rect">
            <a:avLst/>
          </a:prstGeom>
        </p:spPr>
      </p:pic>
      <p:sp>
        <p:nvSpPr>
          <p:cNvPr id="2" name="TextBox 1">
            <a:extLst>
              <a:ext uri="{FF2B5EF4-FFF2-40B4-BE49-F238E27FC236}">
                <a16:creationId xmlns:a16="http://schemas.microsoft.com/office/drawing/2014/main" id="{31589EAC-0F92-CA49-BF61-6EEB595A734B}"/>
              </a:ext>
            </a:extLst>
          </p:cNvPr>
          <p:cNvSpPr txBox="1"/>
          <p:nvPr/>
        </p:nvSpPr>
        <p:spPr>
          <a:xfrm>
            <a:off x="93060" y="1341022"/>
            <a:ext cx="11997130" cy="954107"/>
          </a:xfrm>
          <a:prstGeom prst="rect">
            <a:avLst/>
          </a:prstGeom>
          <a:noFill/>
          <a:ln w="5715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“An </a:t>
            </a: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107" charset="-128"/>
                <a:cs typeface="Calibri" panose="020F0502020204030204" pitchFamily="34" charset="0"/>
              </a:rPr>
              <a:t>Opportunity to Respond (OTR) </a:t>
            </a: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is a </a:t>
            </a: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teacher behavior </a:t>
            </a: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that…</a:t>
            </a: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solicits a student response</a:t>
            </a: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(e.g., asking a question, presenting a demand).”</a:t>
            </a:r>
          </a:p>
        </p:txBody>
      </p:sp>
      <p:sp>
        <p:nvSpPr>
          <p:cNvPr id="4" name="Rectangle 3">
            <a:extLst>
              <a:ext uri="{FF2B5EF4-FFF2-40B4-BE49-F238E27FC236}">
                <a16:creationId xmlns:a16="http://schemas.microsoft.com/office/drawing/2014/main" id="{78492EFE-392E-F241-8447-B24F8C9E3B4B}"/>
              </a:ext>
            </a:extLst>
          </p:cNvPr>
          <p:cNvSpPr/>
          <p:nvPr/>
        </p:nvSpPr>
        <p:spPr>
          <a:xfrm>
            <a:off x="4872429" y="6368746"/>
            <a:ext cx="7124075"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(Simonsen, Fairbanks,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Briesch</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Myers, &amp;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Sugai</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2008)</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242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8396E81-D3D2-4F49-BC85-C02F4CBDD4DA}"/>
              </a:ext>
            </a:extLst>
          </p:cNvPr>
          <p:cNvSpPr txBox="1"/>
          <p:nvPr/>
        </p:nvSpPr>
        <p:spPr>
          <a:xfrm>
            <a:off x="105443" y="222995"/>
            <a:ext cx="83447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Examples of OTRs</a:t>
            </a:r>
          </a:p>
        </p:txBody>
      </p:sp>
      <p:grpSp>
        <p:nvGrpSpPr>
          <p:cNvPr id="10" name="Group 9">
            <a:extLst>
              <a:ext uri="{FF2B5EF4-FFF2-40B4-BE49-F238E27FC236}">
                <a16:creationId xmlns:a16="http://schemas.microsoft.com/office/drawing/2014/main" id="{1A46C575-2EDE-5247-8387-FDFC279EB420}"/>
              </a:ext>
            </a:extLst>
          </p:cNvPr>
          <p:cNvGrpSpPr/>
          <p:nvPr/>
        </p:nvGrpSpPr>
        <p:grpSpPr>
          <a:xfrm>
            <a:off x="7756583" y="3022918"/>
            <a:ext cx="2545919" cy="1742536"/>
            <a:chOff x="433953" y="1948158"/>
            <a:chExt cx="2696705" cy="2088555"/>
          </a:xfrm>
        </p:grpSpPr>
        <p:pic>
          <p:nvPicPr>
            <p:cNvPr id="11" name="Picture 10">
              <a:extLst>
                <a:ext uri="{FF2B5EF4-FFF2-40B4-BE49-F238E27FC236}">
                  <a16:creationId xmlns:a16="http://schemas.microsoft.com/office/drawing/2014/main" id="{C5EA056C-0D84-C548-BB84-92CF55F69E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227" y="1948158"/>
              <a:ext cx="2667431" cy="1842195"/>
            </a:xfrm>
            <a:prstGeom prst="rect">
              <a:avLst/>
            </a:prstGeom>
          </p:spPr>
        </p:pic>
        <p:sp>
          <p:nvSpPr>
            <p:cNvPr id="12" name="Rectangle 11">
              <a:extLst>
                <a:ext uri="{FF2B5EF4-FFF2-40B4-BE49-F238E27FC236}">
                  <a16:creationId xmlns:a16="http://schemas.microsoft.com/office/drawing/2014/main" id="{395A5B41-68E2-774C-97B5-40ED03AC9A28}"/>
                </a:ext>
              </a:extLst>
            </p:cNvPr>
            <p:cNvSpPr/>
            <p:nvPr/>
          </p:nvSpPr>
          <p:spPr>
            <a:xfrm>
              <a:off x="433953" y="3328318"/>
              <a:ext cx="2696705" cy="7083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Computer Assisted Instruction</a:t>
              </a:r>
            </a:p>
          </p:txBody>
        </p:sp>
      </p:grpSp>
      <p:grpSp>
        <p:nvGrpSpPr>
          <p:cNvPr id="13" name="Group 12">
            <a:extLst>
              <a:ext uri="{FF2B5EF4-FFF2-40B4-BE49-F238E27FC236}">
                <a16:creationId xmlns:a16="http://schemas.microsoft.com/office/drawing/2014/main" id="{7DCBAA4C-848D-C448-B758-201CD0D6D264}"/>
              </a:ext>
            </a:extLst>
          </p:cNvPr>
          <p:cNvGrpSpPr/>
          <p:nvPr/>
        </p:nvGrpSpPr>
        <p:grpSpPr>
          <a:xfrm>
            <a:off x="7797637" y="1094111"/>
            <a:ext cx="2568461" cy="1699865"/>
            <a:chOff x="4572000" y="2179756"/>
            <a:chExt cx="2485701" cy="1741315"/>
          </a:xfrm>
        </p:grpSpPr>
        <p:pic>
          <p:nvPicPr>
            <p:cNvPr id="14" name="Picture 13">
              <a:extLst>
                <a:ext uri="{FF2B5EF4-FFF2-40B4-BE49-F238E27FC236}">
                  <a16:creationId xmlns:a16="http://schemas.microsoft.com/office/drawing/2014/main" id="{03386DEC-37D3-664C-BFD8-BA9F21CA6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179756"/>
              <a:ext cx="2485701" cy="1654121"/>
            </a:xfrm>
            <a:prstGeom prst="rect">
              <a:avLst/>
            </a:prstGeom>
          </p:spPr>
        </p:pic>
        <p:sp>
          <p:nvSpPr>
            <p:cNvPr id="15" name="Rectangle 14">
              <a:extLst>
                <a:ext uri="{FF2B5EF4-FFF2-40B4-BE49-F238E27FC236}">
                  <a16:creationId xmlns:a16="http://schemas.microsoft.com/office/drawing/2014/main" id="{D6459FD4-439A-F94B-B58A-75172B55AC19}"/>
                </a:ext>
              </a:extLst>
            </p:cNvPr>
            <p:cNvSpPr/>
            <p:nvPr/>
          </p:nvSpPr>
          <p:spPr>
            <a:xfrm>
              <a:off x="4572000" y="3322780"/>
              <a:ext cx="2479729" cy="598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Class-wide Peer Tutoring</a:t>
              </a:r>
            </a:p>
          </p:txBody>
        </p:sp>
      </p:grpSp>
      <p:grpSp>
        <p:nvGrpSpPr>
          <p:cNvPr id="16" name="Group 15">
            <a:extLst>
              <a:ext uri="{FF2B5EF4-FFF2-40B4-BE49-F238E27FC236}">
                <a16:creationId xmlns:a16="http://schemas.microsoft.com/office/drawing/2014/main" id="{4BA4F237-4455-3345-8DBD-BC1E92471A15}"/>
              </a:ext>
            </a:extLst>
          </p:cNvPr>
          <p:cNvGrpSpPr/>
          <p:nvPr/>
        </p:nvGrpSpPr>
        <p:grpSpPr>
          <a:xfrm>
            <a:off x="2836957" y="4987971"/>
            <a:ext cx="2508985" cy="1671331"/>
            <a:chOff x="3262509" y="3256259"/>
            <a:chExt cx="2130902" cy="1913008"/>
          </a:xfrm>
        </p:grpSpPr>
        <p:pic>
          <p:nvPicPr>
            <p:cNvPr id="18" name="Picture 17">
              <a:extLst>
                <a:ext uri="{FF2B5EF4-FFF2-40B4-BE49-F238E27FC236}">
                  <a16:creationId xmlns:a16="http://schemas.microsoft.com/office/drawing/2014/main" id="{0C9F2D93-ED61-C34B-B72E-EABD3DC9A8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2509" y="3256259"/>
              <a:ext cx="2130902" cy="1818031"/>
            </a:xfrm>
            <a:prstGeom prst="rect">
              <a:avLst/>
            </a:prstGeom>
          </p:spPr>
        </p:pic>
        <p:sp>
          <p:nvSpPr>
            <p:cNvPr id="19" name="Rectangle 18">
              <a:extLst>
                <a:ext uri="{FF2B5EF4-FFF2-40B4-BE49-F238E27FC236}">
                  <a16:creationId xmlns:a16="http://schemas.microsoft.com/office/drawing/2014/main" id="{8F74CD11-3E4E-614E-A3EC-1C74ECD69DD0}"/>
                </a:ext>
              </a:extLst>
            </p:cNvPr>
            <p:cNvSpPr/>
            <p:nvPr/>
          </p:nvSpPr>
          <p:spPr>
            <a:xfrm>
              <a:off x="3262509" y="4524512"/>
              <a:ext cx="2130902" cy="6447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Guided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Notes</a:t>
              </a:r>
            </a:p>
          </p:txBody>
        </p:sp>
      </p:grpSp>
      <p:grpSp>
        <p:nvGrpSpPr>
          <p:cNvPr id="20" name="Group 19">
            <a:extLst>
              <a:ext uri="{FF2B5EF4-FFF2-40B4-BE49-F238E27FC236}">
                <a16:creationId xmlns:a16="http://schemas.microsoft.com/office/drawing/2014/main" id="{61E81398-4646-A641-AC1B-A635B9E2AE4F}"/>
              </a:ext>
            </a:extLst>
          </p:cNvPr>
          <p:cNvGrpSpPr/>
          <p:nvPr/>
        </p:nvGrpSpPr>
        <p:grpSpPr>
          <a:xfrm>
            <a:off x="4840757" y="3037882"/>
            <a:ext cx="2568461" cy="1728246"/>
            <a:chOff x="3440624" y="4241089"/>
            <a:chExt cx="2142698" cy="1595036"/>
          </a:xfrm>
        </p:grpSpPr>
        <p:pic>
          <p:nvPicPr>
            <p:cNvPr id="21" name="Picture 20">
              <a:extLst>
                <a:ext uri="{FF2B5EF4-FFF2-40B4-BE49-F238E27FC236}">
                  <a16:creationId xmlns:a16="http://schemas.microsoft.com/office/drawing/2014/main" id="{273A7538-6C82-5842-A4F6-4A53CDCBE0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6610" y="4241089"/>
              <a:ext cx="2126712" cy="1595034"/>
            </a:xfrm>
            <a:prstGeom prst="rect">
              <a:avLst/>
            </a:prstGeom>
          </p:spPr>
        </p:pic>
        <p:sp>
          <p:nvSpPr>
            <p:cNvPr id="22" name="Rectangle 21">
              <a:extLst>
                <a:ext uri="{FF2B5EF4-FFF2-40B4-BE49-F238E27FC236}">
                  <a16:creationId xmlns:a16="http://schemas.microsoft.com/office/drawing/2014/main" id="{36568C98-D2CB-1644-A9FF-08D7BBB864AF}"/>
                </a:ext>
              </a:extLst>
            </p:cNvPr>
            <p:cNvSpPr/>
            <p:nvPr/>
          </p:nvSpPr>
          <p:spPr>
            <a:xfrm>
              <a:off x="3440624" y="5290649"/>
              <a:ext cx="2142698" cy="5454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Response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Cards</a:t>
              </a:r>
            </a:p>
          </p:txBody>
        </p:sp>
      </p:grpSp>
      <p:grpSp>
        <p:nvGrpSpPr>
          <p:cNvPr id="23" name="Group 22">
            <a:extLst>
              <a:ext uri="{FF2B5EF4-FFF2-40B4-BE49-F238E27FC236}">
                <a16:creationId xmlns:a16="http://schemas.microsoft.com/office/drawing/2014/main" id="{6F12095C-9DA6-3941-9D3B-FDF2D9146D08}"/>
              </a:ext>
            </a:extLst>
          </p:cNvPr>
          <p:cNvGrpSpPr/>
          <p:nvPr/>
        </p:nvGrpSpPr>
        <p:grpSpPr>
          <a:xfrm>
            <a:off x="1731898" y="3023591"/>
            <a:ext cx="2545919" cy="1742536"/>
            <a:chOff x="447241" y="4181191"/>
            <a:chExt cx="2725981" cy="1878646"/>
          </a:xfrm>
        </p:grpSpPr>
        <p:pic>
          <p:nvPicPr>
            <p:cNvPr id="24" name="Picture 23">
              <a:extLst>
                <a:ext uri="{FF2B5EF4-FFF2-40B4-BE49-F238E27FC236}">
                  <a16:creationId xmlns:a16="http://schemas.microsoft.com/office/drawing/2014/main" id="{F777E076-3BFA-F24C-AFC7-5F094D2172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6787" y="4181191"/>
              <a:ext cx="2686435" cy="1801877"/>
            </a:xfrm>
            <a:prstGeom prst="rect">
              <a:avLst/>
            </a:prstGeom>
          </p:spPr>
        </p:pic>
        <p:sp>
          <p:nvSpPr>
            <p:cNvPr id="25" name="Rectangle 24">
              <a:extLst>
                <a:ext uri="{FF2B5EF4-FFF2-40B4-BE49-F238E27FC236}">
                  <a16:creationId xmlns:a16="http://schemas.microsoft.com/office/drawing/2014/main" id="{2C2188A6-4BA4-8D4F-A6A5-7C6A4042FD39}"/>
                </a:ext>
              </a:extLst>
            </p:cNvPr>
            <p:cNvSpPr/>
            <p:nvPr/>
          </p:nvSpPr>
          <p:spPr>
            <a:xfrm>
              <a:off x="447241" y="5422640"/>
              <a:ext cx="2725981" cy="637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Electronic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Clickers</a:t>
              </a:r>
            </a:p>
          </p:txBody>
        </p:sp>
      </p:grpSp>
      <p:grpSp>
        <p:nvGrpSpPr>
          <p:cNvPr id="27" name="Group 26">
            <a:extLst>
              <a:ext uri="{FF2B5EF4-FFF2-40B4-BE49-F238E27FC236}">
                <a16:creationId xmlns:a16="http://schemas.microsoft.com/office/drawing/2014/main" id="{33CBEB49-80CC-4747-8D5B-7C59BCE610A6}"/>
              </a:ext>
            </a:extLst>
          </p:cNvPr>
          <p:cNvGrpSpPr/>
          <p:nvPr/>
        </p:nvGrpSpPr>
        <p:grpSpPr>
          <a:xfrm>
            <a:off x="6846061" y="4987970"/>
            <a:ext cx="2508984" cy="1728244"/>
            <a:chOff x="7192468" y="1805328"/>
            <a:chExt cx="1623327" cy="1160287"/>
          </a:xfrm>
        </p:grpSpPr>
        <p:pic>
          <p:nvPicPr>
            <p:cNvPr id="29" name="Picture 28">
              <a:extLst>
                <a:ext uri="{FF2B5EF4-FFF2-40B4-BE49-F238E27FC236}">
                  <a16:creationId xmlns:a16="http://schemas.microsoft.com/office/drawing/2014/main" id="{742D3250-8A9E-9A4E-9637-E4C0D562F8B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07308" y="1805328"/>
              <a:ext cx="1608487" cy="859257"/>
            </a:xfrm>
            <a:prstGeom prst="rect">
              <a:avLst/>
            </a:prstGeom>
          </p:spPr>
        </p:pic>
        <p:sp>
          <p:nvSpPr>
            <p:cNvPr id="30" name="Rectangle 29">
              <a:extLst>
                <a:ext uri="{FF2B5EF4-FFF2-40B4-BE49-F238E27FC236}">
                  <a16:creationId xmlns:a16="http://schemas.microsoft.com/office/drawing/2014/main" id="{89DA3582-9DFD-2842-8A22-241E3DDBF017}"/>
                </a:ext>
              </a:extLst>
            </p:cNvPr>
            <p:cNvSpPr/>
            <p:nvPr/>
          </p:nvSpPr>
          <p:spPr>
            <a:xfrm>
              <a:off x="7192468" y="2619670"/>
              <a:ext cx="1623327" cy="345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Non-Verbal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Responses</a:t>
              </a:r>
            </a:p>
          </p:txBody>
        </p:sp>
      </p:grpSp>
      <p:grpSp>
        <p:nvGrpSpPr>
          <p:cNvPr id="31" name="Group 30">
            <a:extLst>
              <a:ext uri="{FF2B5EF4-FFF2-40B4-BE49-F238E27FC236}">
                <a16:creationId xmlns:a16="http://schemas.microsoft.com/office/drawing/2014/main" id="{B71E0FAC-3DE7-A444-9E89-ECFB43E8E6EB}"/>
              </a:ext>
            </a:extLst>
          </p:cNvPr>
          <p:cNvGrpSpPr/>
          <p:nvPr/>
        </p:nvGrpSpPr>
        <p:grpSpPr>
          <a:xfrm>
            <a:off x="4818216" y="1056476"/>
            <a:ext cx="2568461" cy="1737500"/>
            <a:chOff x="39499" y="425450"/>
            <a:chExt cx="2734698" cy="1863010"/>
          </a:xfrm>
        </p:grpSpPr>
        <p:pic>
          <p:nvPicPr>
            <p:cNvPr id="32" name="Picture 31">
              <a:extLst>
                <a:ext uri="{FF2B5EF4-FFF2-40B4-BE49-F238E27FC236}">
                  <a16:creationId xmlns:a16="http://schemas.microsoft.com/office/drawing/2014/main" id="{A651862D-FD8A-8343-9ED1-51EAC5EE467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500" y="425450"/>
              <a:ext cx="2710697" cy="1805859"/>
            </a:xfrm>
            <a:prstGeom prst="rect">
              <a:avLst/>
            </a:prstGeom>
          </p:spPr>
        </p:pic>
        <p:sp>
          <p:nvSpPr>
            <p:cNvPr id="33" name="Rectangle 32">
              <a:extLst>
                <a:ext uri="{FF2B5EF4-FFF2-40B4-BE49-F238E27FC236}">
                  <a16:creationId xmlns:a16="http://schemas.microsoft.com/office/drawing/2014/main" id="{16040A43-6F9F-3042-BEC4-6B3A386A6316}"/>
                </a:ext>
              </a:extLst>
            </p:cNvPr>
            <p:cNvSpPr/>
            <p:nvPr/>
          </p:nvSpPr>
          <p:spPr>
            <a:xfrm>
              <a:off x="39499" y="1654734"/>
              <a:ext cx="2734698" cy="6337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Choral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Responding</a:t>
              </a:r>
            </a:p>
          </p:txBody>
        </p:sp>
      </p:grpSp>
      <p:grpSp>
        <p:nvGrpSpPr>
          <p:cNvPr id="3" name="Group 2">
            <a:extLst>
              <a:ext uri="{FF2B5EF4-FFF2-40B4-BE49-F238E27FC236}">
                <a16:creationId xmlns:a16="http://schemas.microsoft.com/office/drawing/2014/main" id="{F7DD78CF-2C25-1246-B142-BA322C28F47E}"/>
              </a:ext>
            </a:extLst>
          </p:cNvPr>
          <p:cNvGrpSpPr/>
          <p:nvPr/>
        </p:nvGrpSpPr>
        <p:grpSpPr>
          <a:xfrm>
            <a:off x="1768832" y="1025321"/>
            <a:ext cx="2568461" cy="1707556"/>
            <a:chOff x="6238753" y="3134147"/>
            <a:chExt cx="2568461" cy="1707556"/>
          </a:xfrm>
        </p:grpSpPr>
        <p:pic>
          <p:nvPicPr>
            <p:cNvPr id="1026" name="Picture 2" descr="How I Enhanced My Teaching Through EDI">
              <a:extLst>
                <a:ext uri="{FF2B5EF4-FFF2-40B4-BE49-F238E27FC236}">
                  <a16:creationId xmlns:a16="http://schemas.microsoft.com/office/drawing/2014/main" id="{5B926835-9293-5945-8D63-C28C3A20527D}"/>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238753" y="3134147"/>
              <a:ext cx="2539749" cy="161474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9490642E-4D2F-0447-83BA-0FC2016F559A}"/>
                </a:ext>
              </a:extLst>
            </p:cNvPr>
            <p:cNvSpPr/>
            <p:nvPr/>
          </p:nvSpPr>
          <p:spPr>
            <a:xfrm>
              <a:off x="6238753" y="4250671"/>
              <a:ext cx="2568461" cy="591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Explicit, Direct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Instruction</a:t>
              </a:r>
            </a:p>
          </p:txBody>
        </p:sp>
      </p:grpSp>
      <p:pic>
        <p:nvPicPr>
          <p:cNvPr id="28" name="Picture 27">
            <a:extLst>
              <a:ext uri="{FF2B5EF4-FFF2-40B4-BE49-F238E27FC236}">
                <a16:creationId xmlns:a16="http://schemas.microsoft.com/office/drawing/2014/main" id="{10DBF135-C69D-7C44-B620-1D89F4AD70B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1191935" y="5992780"/>
            <a:ext cx="881244" cy="865220"/>
          </a:xfrm>
          <a:prstGeom prst="ellipse">
            <a:avLst/>
          </a:prstGeom>
          <a:ln w="19050">
            <a:solidFill>
              <a:schemeClr val="accent2">
                <a:lumMod val="50000"/>
              </a:schemeClr>
            </a:solidFill>
          </a:ln>
        </p:spPr>
      </p:pic>
    </p:spTree>
    <p:extLst>
      <p:ext uri="{BB962C8B-B14F-4D97-AF65-F5344CB8AC3E}">
        <p14:creationId xmlns:p14="http://schemas.microsoft.com/office/powerpoint/2010/main" val="31135461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a:extLst>
              <a:ext uri="{FF2B5EF4-FFF2-40B4-BE49-F238E27FC236}">
                <a16:creationId xmlns:a16="http://schemas.microsoft.com/office/drawing/2014/main" id="{C7A25BB1-F083-4A37-8685-9D9300726592}"/>
              </a:ext>
            </a:extLst>
          </p:cNvPr>
          <p:cNvSpPr>
            <a:spLocks noGrp="1"/>
          </p:cNvSpPr>
          <p:nvPr>
            <p:ph type="title"/>
          </p:nvPr>
        </p:nvSpPr>
        <p:spPr>
          <a:xfrm>
            <a:off x="404710" y="298984"/>
            <a:ext cx="5045275" cy="984823"/>
          </a:xfrm>
        </p:spPr>
        <p:txBody>
          <a:bodyPr>
            <a:noAutofit/>
          </a:bodyPr>
          <a:lstStyle/>
          <a:p>
            <a:r>
              <a:rPr lang="en-US" altLang="en-US" sz="3600" dirty="0">
                <a:ea typeface="Franklin Gothic Book" panose="020B0503020102020204" pitchFamily="34" charset="0"/>
                <a:cs typeface="Franklin Gothic Book" panose="020B0503020102020204" pitchFamily="34" charset="0"/>
              </a:rPr>
              <a:t>Choral Responding</a:t>
            </a:r>
            <a:endParaRPr lang="en-US" altLang="en-US" sz="3600" dirty="0">
              <a:ea typeface="Franklin Gothic Medium" panose="020B0603020102020204" pitchFamily="34" charset="0"/>
              <a:cs typeface="Franklin Gothic Medium" panose="020B0603020102020204" pitchFamily="34" charset="0"/>
            </a:endParaRPr>
          </a:p>
        </p:txBody>
      </p:sp>
      <p:sp>
        <p:nvSpPr>
          <p:cNvPr id="3" name="TextBox 2">
            <a:extLst>
              <a:ext uri="{FF2B5EF4-FFF2-40B4-BE49-F238E27FC236}">
                <a16:creationId xmlns:a16="http://schemas.microsoft.com/office/drawing/2014/main" id="{9520386A-DBA2-775A-4F6C-008F98776D37}"/>
              </a:ext>
            </a:extLst>
          </p:cNvPr>
          <p:cNvSpPr txBox="1"/>
          <p:nvPr/>
        </p:nvSpPr>
        <p:spPr>
          <a:xfrm>
            <a:off x="799731" y="5440755"/>
            <a:ext cx="323505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hlinkClick r:id="rId4"/>
              </a:rPr>
              <a:t>https://youtu.be/g9kyl_WPFhU</a:t>
            </a: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pic>
        <p:nvPicPr>
          <p:cNvPr id="2" name="Online Media 5" title="Inviting Participation With Thumbs-Up Responses">
            <a:hlinkClick r:id="" action="ppaction://media"/>
            <a:extLst>
              <a:ext uri="{FF2B5EF4-FFF2-40B4-BE49-F238E27FC236}">
                <a16:creationId xmlns:a16="http://schemas.microsoft.com/office/drawing/2014/main" id="{CDCA58D2-4CAE-E5B2-D0D2-6AECCED773EB}"/>
              </a:ext>
            </a:extLst>
          </p:cNvPr>
          <p:cNvPicPr>
            <a:picLocks noRot="1" noChangeAspect="1"/>
          </p:cNvPicPr>
          <p:nvPr>
            <a:videoFile r:link="rId1"/>
          </p:nvPr>
        </p:nvPicPr>
        <p:blipFill>
          <a:blip r:embed="rId5"/>
          <a:stretch>
            <a:fillRect/>
          </a:stretch>
        </p:blipFill>
        <p:spPr>
          <a:xfrm>
            <a:off x="5840715" y="1851660"/>
            <a:ext cx="5946576" cy="3360131"/>
          </a:xfrm>
          <a:prstGeom prst="rect">
            <a:avLst/>
          </a:prstGeom>
        </p:spPr>
      </p:pic>
      <p:sp>
        <p:nvSpPr>
          <p:cNvPr id="6" name="TextBox 5">
            <a:extLst>
              <a:ext uri="{FF2B5EF4-FFF2-40B4-BE49-F238E27FC236}">
                <a16:creationId xmlns:a16="http://schemas.microsoft.com/office/drawing/2014/main" id="{B5CCB6D4-2F7A-D9C4-3012-FCCB417A53FD}"/>
              </a:ext>
            </a:extLst>
          </p:cNvPr>
          <p:cNvSpPr txBox="1"/>
          <p:nvPr/>
        </p:nvSpPr>
        <p:spPr>
          <a:xfrm>
            <a:off x="7030793" y="5440755"/>
            <a:ext cx="327906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hlinkClick r:id="rId6"/>
              </a:rPr>
              <a:t>https://youtu.be/37CTCDTesWA</a:t>
            </a: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
        <p:nvSpPr>
          <p:cNvPr id="7" name="Title 1">
            <a:extLst>
              <a:ext uri="{FF2B5EF4-FFF2-40B4-BE49-F238E27FC236}">
                <a16:creationId xmlns:a16="http://schemas.microsoft.com/office/drawing/2014/main" id="{FA11E111-9935-8F6F-7701-2FBD6DC5794C}"/>
              </a:ext>
            </a:extLst>
          </p:cNvPr>
          <p:cNvSpPr txBox="1">
            <a:spLocks/>
          </p:cNvSpPr>
          <p:nvPr/>
        </p:nvSpPr>
        <p:spPr>
          <a:xfrm>
            <a:off x="6542080" y="336921"/>
            <a:ext cx="3962090" cy="6525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altLang="en-US" sz="3600" b="0" i="0" u="none" strike="noStrike" kern="0" cap="none" spc="0" normalizeH="0" baseline="0" noProof="0" dirty="0">
                <a:ln>
                  <a:noFill/>
                </a:ln>
                <a:solidFill>
                  <a:srgbClr val="FFFFFF"/>
                </a:solidFill>
                <a:effectLst/>
                <a:uLnTx/>
                <a:uFillTx/>
                <a:latin typeface="Poppins SemiBold"/>
                <a:ea typeface="Franklin Gothic Book" panose="020B0503020102020204" pitchFamily="34" charset="0"/>
                <a:cs typeface="Franklin Gothic Book" panose="020B0503020102020204" pitchFamily="34" charset="0"/>
                <a:sym typeface="Poppins SemiBold"/>
              </a:rPr>
              <a:t>Thumbs Up</a:t>
            </a:r>
          </a:p>
        </p:txBody>
      </p:sp>
      <p:pic>
        <p:nvPicPr>
          <p:cNvPr id="10" name="Online Media 9" title="9th Grade Biology">
            <a:hlinkClick r:id="" action="ppaction://media"/>
            <a:extLst>
              <a:ext uri="{FF2B5EF4-FFF2-40B4-BE49-F238E27FC236}">
                <a16:creationId xmlns:a16="http://schemas.microsoft.com/office/drawing/2014/main" id="{4AF960C9-6679-87EC-8151-2AF8705323FD}"/>
              </a:ext>
            </a:extLst>
          </p:cNvPr>
          <p:cNvPicPr>
            <a:picLocks noGrp="1" noRot="1" noChangeAspect="1"/>
          </p:cNvPicPr>
          <p:nvPr>
            <p:ph idx="1"/>
            <a:videoFile r:link="rId2"/>
          </p:nvPr>
        </p:nvPicPr>
        <p:blipFill>
          <a:blip r:embed="rId7"/>
          <a:stretch>
            <a:fillRect/>
          </a:stretch>
        </p:blipFill>
        <p:spPr>
          <a:xfrm>
            <a:off x="619323" y="1697831"/>
            <a:ext cx="4616048" cy="3462338"/>
          </a:xfrm>
          <a:prstGeom prst="rect">
            <a:avLst/>
          </a:prstGeom>
        </p:spPr>
      </p:pic>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video>
              <p:cMediaNode vol="80000">
                <p:cTn id="8" fill="hold" display="0">
                  <p:stCondLst>
                    <p:cond delay="indefinite"/>
                  </p:stCondLst>
                </p:cTn>
                <p:tgtEl>
                  <p:spTgt spid="10"/>
                </p:tgtEl>
              </p:cMediaNode>
            </p:video>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6E18B-E43A-19C8-6E71-BF99C6BBEA0D}"/>
              </a:ext>
            </a:extLst>
          </p:cNvPr>
          <p:cNvSpPr>
            <a:spLocks noGrp="1"/>
          </p:cNvSpPr>
          <p:nvPr>
            <p:ph type="title"/>
          </p:nvPr>
        </p:nvSpPr>
        <p:spPr>
          <a:xfrm rot="-151">
            <a:off x="74" y="1807410"/>
            <a:ext cx="7224423" cy="3365200"/>
          </a:xfrm>
        </p:spPr>
        <p:txBody>
          <a:bodyPr/>
          <a:lstStyle/>
          <a:p>
            <a:r>
              <a:rPr lang="en-US" sz="4800" dirty="0"/>
              <a:t>HOW CAN WE ASSESS THE USE OF POSITIVE CLASSROOM PRACTICES?</a:t>
            </a:r>
          </a:p>
        </p:txBody>
      </p:sp>
    </p:spTree>
    <p:extLst>
      <p:ext uri="{BB962C8B-B14F-4D97-AF65-F5344CB8AC3E}">
        <p14:creationId xmlns:p14="http://schemas.microsoft.com/office/powerpoint/2010/main" val="37093266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15600" y="593367"/>
            <a:ext cx="8945376" cy="763600"/>
          </a:xfrm>
        </p:spPr>
        <p:txBody>
          <a:bodyPr/>
          <a:lstStyle/>
          <a:p>
            <a:r>
              <a:rPr lang="en-US" sz="3200"/>
              <a:t>Support Staff with Implementing Classroom PBIS</a:t>
            </a:r>
          </a:p>
        </p:txBody>
      </p:sp>
      <p:graphicFrame>
        <p:nvGraphicFramePr>
          <p:cNvPr id="3" name="Content Placeholder 2">
            <a:extLst>
              <a:ext uri="{FF2B5EF4-FFF2-40B4-BE49-F238E27FC236}">
                <a16:creationId xmlns:a16="http://schemas.microsoft.com/office/drawing/2014/main" id="{3327CD9B-F1DD-8443-9EB9-F93A7386D7A4}"/>
              </a:ext>
            </a:extLst>
          </p:cNvPr>
          <p:cNvGraphicFramePr>
            <a:graphicFrameLocks noGrp="1"/>
          </p:cNvGraphicFramePr>
          <p:nvPr>
            <p:ph idx="1"/>
          </p:nvPr>
        </p:nvGraphicFramePr>
        <p:xfrm>
          <a:off x="415925" y="1908663"/>
          <a:ext cx="11360150"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a:extLst>
              <a:ext uri="{FF2B5EF4-FFF2-40B4-BE49-F238E27FC236}">
                <a16:creationId xmlns:a16="http://schemas.microsoft.com/office/drawing/2014/main" id="{72CC7DE5-72E8-3F40-A292-4E4EEF1FFAD5}"/>
              </a:ext>
            </a:extLst>
          </p:cNvPr>
          <p:cNvSpPr/>
          <p:nvPr/>
        </p:nvSpPr>
        <p:spPr>
          <a:xfrm>
            <a:off x="7687159" y="387458"/>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How can we support staff to use these practices?</a:t>
            </a:r>
          </a:p>
        </p:txBody>
      </p:sp>
    </p:spTree>
    <p:extLst>
      <p:ext uri="{BB962C8B-B14F-4D97-AF65-F5344CB8AC3E}">
        <p14:creationId xmlns:p14="http://schemas.microsoft.com/office/powerpoint/2010/main" val="5426240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472DFAD-69D6-4658-9A3E-AC34023588CD}"/>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4FE10FA-BF03-C46A-7411-A4760913AA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3718" y="290680"/>
            <a:ext cx="5773848" cy="2848489"/>
          </a:xfrm>
          <a:prstGeom prst="rect">
            <a:avLst/>
          </a:prstGeom>
        </p:spPr>
      </p:pic>
      <p:pic>
        <p:nvPicPr>
          <p:cNvPr id="10" name="Picture 9">
            <a:extLst>
              <a:ext uri="{FF2B5EF4-FFF2-40B4-BE49-F238E27FC236}">
                <a16:creationId xmlns:a16="http://schemas.microsoft.com/office/drawing/2014/main" id="{D323E28A-39E2-510A-0E76-5757DB6001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5146" y="997351"/>
            <a:ext cx="3693457" cy="4863297"/>
          </a:xfrm>
          <a:prstGeom prst="rect">
            <a:avLst/>
          </a:prstGeom>
        </p:spPr>
      </p:pic>
      <p:pic>
        <p:nvPicPr>
          <p:cNvPr id="12" name="Picture 11">
            <a:extLst>
              <a:ext uri="{FF2B5EF4-FFF2-40B4-BE49-F238E27FC236}">
                <a16:creationId xmlns:a16="http://schemas.microsoft.com/office/drawing/2014/main" id="{87BC5638-1DD1-9978-427E-A561DB1F7A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3862" y="3315952"/>
            <a:ext cx="5963704" cy="3366289"/>
          </a:xfrm>
          <a:prstGeom prst="rect">
            <a:avLst/>
          </a:prstGeom>
        </p:spPr>
      </p:pic>
      <p:sp>
        <p:nvSpPr>
          <p:cNvPr id="13" name="Rounded Rectangular Callout 3">
            <a:extLst>
              <a:ext uri="{FF2B5EF4-FFF2-40B4-BE49-F238E27FC236}">
                <a16:creationId xmlns:a16="http://schemas.microsoft.com/office/drawing/2014/main" id="{DCBC712E-17D6-5FAA-A502-B436FC8AD16B}"/>
              </a:ext>
            </a:extLst>
          </p:cNvPr>
          <p:cNvSpPr/>
          <p:nvPr/>
        </p:nvSpPr>
        <p:spPr>
          <a:xfrm>
            <a:off x="145536" y="5225217"/>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First, be familiar with important resources</a:t>
            </a:r>
          </a:p>
        </p:txBody>
      </p:sp>
    </p:spTree>
    <p:extLst>
      <p:ext uri="{BB962C8B-B14F-4D97-AF65-F5344CB8AC3E}">
        <p14:creationId xmlns:p14="http://schemas.microsoft.com/office/powerpoint/2010/main" val="16194519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39B09-9D06-B18C-A370-2E5B84144C94}"/>
              </a:ext>
            </a:extLst>
          </p:cNvPr>
          <p:cNvSpPr>
            <a:spLocks noGrp="1"/>
          </p:cNvSpPr>
          <p:nvPr>
            <p:ph type="title"/>
          </p:nvPr>
        </p:nvSpPr>
        <p:spPr/>
        <p:txBody>
          <a:bodyPr/>
          <a:lstStyle/>
          <a:p>
            <a:r>
              <a:rPr lang="en-US" dirty="0"/>
              <a:t>Classroom Self-Assessment</a:t>
            </a:r>
          </a:p>
        </p:txBody>
      </p:sp>
      <p:pic>
        <p:nvPicPr>
          <p:cNvPr id="5" name="Picture 4">
            <a:extLst>
              <a:ext uri="{FF2B5EF4-FFF2-40B4-BE49-F238E27FC236}">
                <a16:creationId xmlns:a16="http://schemas.microsoft.com/office/drawing/2014/main" id="{6B67633A-99EF-B8E6-5383-F271FBB714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274" y="1313062"/>
            <a:ext cx="8138087" cy="5296743"/>
          </a:xfrm>
          <a:prstGeom prst="rect">
            <a:avLst/>
          </a:prstGeom>
        </p:spPr>
      </p:pic>
      <p:sp>
        <p:nvSpPr>
          <p:cNvPr id="6" name="Rounded Rectangular Callout 3">
            <a:extLst>
              <a:ext uri="{FF2B5EF4-FFF2-40B4-BE49-F238E27FC236}">
                <a16:creationId xmlns:a16="http://schemas.microsoft.com/office/drawing/2014/main" id="{A7D786CC-3BB2-BF87-284E-13B568A2AA8F}"/>
              </a:ext>
            </a:extLst>
          </p:cNvPr>
          <p:cNvSpPr/>
          <p:nvPr/>
        </p:nvSpPr>
        <p:spPr>
          <a:xfrm>
            <a:off x="9257211" y="2002890"/>
            <a:ext cx="2616114" cy="243848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Page 26 of the Supporting &amp; Responding Brief</a:t>
            </a:r>
          </a:p>
        </p:txBody>
      </p:sp>
    </p:spTree>
    <p:extLst>
      <p:ext uri="{BB962C8B-B14F-4D97-AF65-F5344CB8AC3E}">
        <p14:creationId xmlns:p14="http://schemas.microsoft.com/office/powerpoint/2010/main" val="1278404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BFDC6D2-A7DA-304F-9413-2583ACF59980}"/>
              </a:ext>
            </a:extLst>
          </p:cNvPr>
          <p:cNvSpPr>
            <a:spLocks noGrp="1"/>
          </p:cNvSpPr>
          <p:nvPr>
            <p:ph type="subTitle" idx="1"/>
          </p:nvPr>
        </p:nvSpPr>
        <p:spPr>
          <a:xfrm flipH="1">
            <a:off x="813349" y="1732763"/>
            <a:ext cx="3833296" cy="4657774"/>
          </a:xfrm>
        </p:spPr>
        <p:txBody>
          <a:bodyPr/>
          <a:lstStyle/>
          <a:p>
            <a:pPr>
              <a:buSzPct val="80000"/>
            </a:pPr>
            <a:r>
              <a:rPr lang="en-US" sz="3200"/>
              <a:t>2 Components:</a:t>
            </a:r>
          </a:p>
          <a:p>
            <a:pPr marL="596900" indent="-457200">
              <a:buSzPct val="80000"/>
              <a:buFont typeface="+mj-lt"/>
              <a:buAutoNum type="arabicPeriod"/>
            </a:pPr>
            <a:r>
              <a:rPr lang="en-US" sz="3200"/>
              <a:t>Validated Observation Tool (min 15 mins)</a:t>
            </a:r>
          </a:p>
          <a:p>
            <a:pPr marL="596900" indent="-457200">
              <a:buSzPct val="80000"/>
              <a:buFont typeface="+mj-lt"/>
              <a:buAutoNum type="arabicPeriod"/>
            </a:pPr>
            <a:r>
              <a:rPr lang="en-US" sz="3200"/>
              <a:t>Checklist of empirically supported practices</a:t>
            </a:r>
          </a:p>
        </p:txBody>
      </p:sp>
      <p:sp>
        <p:nvSpPr>
          <p:cNvPr id="3" name="Title 2">
            <a:extLst>
              <a:ext uri="{FF2B5EF4-FFF2-40B4-BE49-F238E27FC236}">
                <a16:creationId xmlns:a16="http://schemas.microsoft.com/office/drawing/2014/main" id="{2964693D-7A69-A845-BD9B-A9515A393C4F}"/>
              </a:ext>
            </a:extLst>
          </p:cNvPr>
          <p:cNvSpPr>
            <a:spLocks noGrp="1"/>
          </p:cNvSpPr>
          <p:nvPr>
            <p:ph type="title"/>
          </p:nvPr>
        </p:nvSpPr>
        <p:spPr>
          <a:xfrm>
            <a:off x="430172" y="467463"/>
            <a:ext cx="9378000" cy="845600"/>
          </a:xfrm>
        </p:spPr>
        <p:txBody>
          <a:bodyPr/>
          <a:lstStyle/>
          <a:p>
            <a:r>
              <a:rPr lang="en-US" dirty="0"/>
              <a:t>Observation tool</a:t>
            </a:r>
            <a:br>
              <a:rPr lang="en-US" dirty="0"/>
            </a:br>
            <a:r>
              <a:rPr lang="en-US" dirty="0"/>
              <a:t>CMOT</a:t>
            </a:r>
          </a:p>
        </p:txBody>
      </p:sp>
      <p:pic>
        <p:nvPicPr>
          <p:cNvPr id="4" name="Picture 6" descr="Table&#10;&#10;Description automatically generated">
            <a:extLst>
              <a:ext uri="{FF2B5EF4-FFF2-40B4-BE49-F238E27FC236}">
                <a16:creationId xmlns:a16="http://schemas.microsoft.com/office/drawing/2014/main" id="{AED23151-D18C-094C-A743-E6C6FC7B0D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3947" y="467463"/>
            <a:ext cx="6673847" cy="6040335"/>
          </a:xfrm>
          <a:prstGeom prst="rect">
            <a:avLst/>
          </a:prstGeom>
        </p:spPr>
      </p:pic>
    </p:spTree>
    <p:extLst>
      <p:ext uri="{BB962C8B-B14F-4D97-AF65-F5344CB8AC3E}">
        <p14:creationId xmlns:p14="http://schemas.microsoft.com/office/powerpoint/2010/main" val="47764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127080-CBC8-317A-008D-7F1B8BF4CBF5}"/>
              </a:ext>
            </a:extLst>
          </p:cNvPr>
          <p:cNvSpPr>
            <a:spLocks noGrp="1"/>
          </p:cNvSpPr>
          <p:nvPr>
            <p:ph type="body" idx="1"/>
          </p:nvPr>
        </p:nvSpPr>
        <p:spPr>
          <a:xfrm>
            <a:off x="953198" y="1313063"/>
            <a:ext cx="10901729" cy="4681869"/>
          </a:xfrm>
        </p:spPr>
        <p:txBody>
          <a:bodyPr/>
          <a:lstStyle/>
          <a:p>
            <a:r>
              <a:rPr lang="en-US" sz="1800" dirty="0">
                <a:solidFill>
                  <a:srgbClr val="FFFF00"/>
                </a:solidFill>
              </a:rPr>
              <a:t>Nichols MS - </a:t>
            </a:r>
            <a:r>
              <a:rPr lang="en-US" sz="1800" dirty="0">
                <a:hlinkClick r:id="rId3"/>
              </a:rPr>
              <a:t>https://drive.google.com/drive/u/0/folders/1MecvAHzZMsaBzkl6zavACn21NTasjC2X</a:t>
            </a:r>
            <a:endParaRPr lang="en-US" sz="1800" dirty="0"/>
          </a:p>
          <a:p>
            <a:endParaRPr lang="en-US" sz="1800" dirty="0"/>
          </a:p>
          <a:p>
            <a:r>
              <a:rPr lang="en-US" sz="1800" dirty="0">
                <a:solidFill>
                  <a:srgbClr val="FFFF00"/>
                </a:solidFill>
              </a:rPr>
              <a:t>Berkland ES - </a:t>
            </a:r>
            <a:r>
              <a:rPr lang="en-US" sz="1800" dirty="0">
                <a:hlinkClick r:id="rId4"/>
              </a:rPr>
              <a:t>https://drive.google.com/drive/u/0/folders/17WuSfGdwiaMX-gr9</a:t>
            </a:r>
            <a:r>
              <a:rPr lang="en-US" sz="1800" dirty="0">
                <a:hlinkClick r:id="rId5"/>
              </a:rPr>
              <a:t>jN6jkUl9A9D-l4Rq</a:t>
            </a:r>
            <a:r>
              <a:rPr lang="en-US" sz="1800" dirty="0"/>
              <a:t> </a:t>
            </a:r>
          </a:p>
          <a:p>
            <a:endParaRPr lang="en-US" sz="1800" dirty="0"/>
          </a:p>
          <a:p>
            <a:r>
              <a:rPr lang="en-US" sz="1800" dirty="0">
                <a:solidFill>
                  <a:srgbClr val="FFFF00"/>
                </a:solidFill>
              </a:rPr>
              <a:t>Memorial ECC -  </a:t>
            </a:r>
            <a:r>
              <a:rPr lang="en-US" sz="1800" dirty="0">
                <a:hlinkClick r:id="rId6"/>
              </a:rPr>
              <a:t>https://drive.google.com/drive/u/0/folders/1mBTD21oMO2KhPsrsF0-FCitKlu_sjuyh</a:t>
            </a:r>
            <a:endParaRPr lang="en-US" sz="1800" dirty="0"/>
          </a:p>
          <a:p>
            <a:endParaRPr lang="en-US" sz="1800" dirty="0"/>
          </a:p>
          <a:p>
            <a:r>
              <a:rPr lang="en-US" sz="1800" dirty="0">
                <a:solidFill>
                  <a:srgbClr val="FFFF00"/>
                </a:solidFill>
              </a:rPr>
              <a:t>Goode ES - </a:t>
            </a:r>
            <a:r>
              <a:rPr lang="en-US" sz="1800" dirty="0">
                <a:hlinkClick r:id="rId7"/>
              </a:rPr>
              <a:t>https://drive.google.com/drive/u/0/folders/1b8rKfr1DNPvGA3hP1_UW4PDrrMBHslI_</a:t>
            </a:r>
            <a:r>
              <a:rPr lang="en-US" sz="1800" dirty="0"/>
              <a:t> </a:t>
            </a:r>
            <a:endParaRPr lang="en-US" sz="2000" dirty="0"/>
          </a:p>
          <a:p>
            <a:endParaRPr lang="en-US" sz="1800" dirty="0"/>
          </a:p>
          <a:p>
            <a:r>
              <a:rPr lang="en-US" sz="1800" dirty="0">
                <a:solidFill>
                  <a:srgbClr val="FFFF00"/>
                </a:solidFill>
              </a:rPr>
              <a:t>Gardner HS – </a:t>
            </a:r>
            <a:r>
              <a:rPr lang="en-US" sz="1800" dirty="0">
                <a:hlinkClick r:id="rId8"/>
              </a:rPr>
              <a:t>https://drive.google.com/drive/u/0/folders/1rhDaS70sLaB9tGXUOCPLe0QKZScSJnJT</a:t>
            </a:r>
            <a:r>
              <a:rPr lang="en-US" sz="1800" dirty="0"/>
              <a:t> </a:t>
            </a:r>
          </a:p>
          <a:p>
            <a:endParaRPr lang="en-US" sz="1800" dirty="0"/>
          </a:p>
          <a:p>
            <a:r>
              <a:rPr lang="en-US" sz="1800" dirty="0">
                <a:solidFill>
                  <a:srgbClr val="FFFF00"/>
                </a:solidFill>
              </a:rPr>
              <a:t>John Glen MS - </a:t>
            </a:r>
            <a:r>
              <a:rPr lang="en-US" sz="1800" dirty="0">
                <a:hlinkClick r:id="rId9"/>
              </a:rPr>
              <a:t>https://drive.google.com/drive/u/0/folders/1JzhMJVSgJX8YJaHiiRYrI9GT9458W-pX</a:t>
            </a:r>
            <a:r>
              <a:rPr lang="en-US" sz="1800" dirty="0"/>
              <a:t> </a:t>
            </a:r>
          </a:p>
          <a:p>
            <a:endParaRPr lang="en-US" sz="1800" dirty="0"/>
          </a:p>
          <a:p>
            <a:r>
              <a:rPr lang="en-US" sz="1800" dirty="0">
                <a:solidFill>
                  <a:srgbClr val="FFFF00"/>
                </a:solidFill>
              </a:rPr>
              <a:t>Bridgewater-Raynham HS -</a:t>
            </a:r>
            <a:r>
              <a:rPr lang="en-US" sz="1800" dirty="0">
                <a:hlinkClick r:id="rId10"/>
              </a:rPr>
              <a:t>https://drive.google.com/drive/u/0/folders/1EDLprCiebaGYHvRNU9Tn6nahLgynUGVk</a:t>
            </a:r>
            <a:r>
              <a:rPr lang="en-US" sz="1800" dirty="0"/>
              <a:t> </a:t>
            </a:r>
          </a:p>
          <a:p>
            <a:endParaRPr lang="en-US" sz="1800" dirty="0"/>
          </a:p>
          <a:p>
            <a:r>
              <a:rPr lang="en-US" sz="1800" dirty="0">
                <a:solidFill>
                  <a:srgbClr val="FFFF00"/>
                </a:solidFill>
              </a:rPr>
              <a:t>Shay ES - </a:t>
            </a:r>
            <a:r>
              <a:rPr lang="en-US" sz="1800" dirty="0">
                <a:hlinkClick r:id="rId11"/>
              </a:rPr>
              <a:t>https://drive.google.com/drive/u/0/folders/1svOPA5KiXY6SEh13CQttKf5IOKtHnM2r</a:t>
            </a:r>
            <a:r>
              <a:rPr lang="en-US" sz="1800" dirty="0"/>
              <a:t> </a:t>
            </a:r>
          </a:p>
          <a:p>
            <a:endParaRPr lang="en-US" sz="1800" dirty="0"/>
          </a:p>
          <a:p>
            <a:endParaRPr lang="en-US" sz="1600" dirty="0"/>
          </a:p>
        </p:txBody>
      </p:sp>
      <p:sp>
        <p:nvSpPr>
          <p:cNvPr id="5" name="Title 4">
            <a:extLst>
              <a:ext uri="{FF2B5EF4-FFF2-40B4-BE49-F238E27FC236}">
                <a16:creationId xmlns:a16="http://schemas.microsoft.com/office/drawing/2014/main" id="{5C842C53-29DF-BBB7-39CC-0A33B3132936}"/>
              </a:ext>
            </a:extLst>
          </p:cNvPr>
          <p:cNvSpPr>
            <a:spLocks noGrp="1"/>
          </p:cNvSpPr>
          <p:nvPr>
            <p:ph type="title"/>
          </p:nvPr>
        </p:nvSpPr>
        <p:spPr/>
        <p:txBody>
          <a:bodyPr/>
          <a:lstStyle/>
          <a:p>
            <a:r>
              <a:rPr lang="en-US" dirty="0"/>
              <a:t>Cohort 9A Google Folders</a:t>
            </a:r>
          </a:p>
        </p:txBody>
      </p:sp>
    </p:spTree>
    <p:extLst>
      <p:ext uri="{BB962C8B-B14F-4D97-AF65-F5344CB8AC3E}">
        <p14:creationId xmlns:p14="http://schemas.microsoft.com/office/powerpoint/2010/main" val="4014547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7EAC6F-DEB1-F94B-A123-26E66FA25DD8}"/>
              </a:ext>
            </a:extLst>
          </p:cNvPr>
          <p:cNvSpPr>
            <a:spLocks noGrp="1"/>
          </p:cNvSpPr>
          <p:nvPr>
            <p:ph type="title"/>
          </p:nvPr>
        </p:nvSpPr>
        <p:spPr/>
        <p:txBody>
          <a:bodyPr/>
          <a:lstStyle/>
          <a:p>
            <a:r>
              <a:rPr lang="en-US" dirty="0">
                <a:solidFill>
                  <a:schemeClr val="bg1"/>
                </a:solidFill>
              </a:rPr>
              <a:t>EXAMPLE: CMOT</a:t>
            </a:r>
          </a:p>
        </p:txBody>
      </p:sp>
      <p:sp>
        <p:nvSpPr>
          <p:cNvPr id="2" name="Text Placeholder 1">
            <a:extLst>
              <a:ext uri="{FF2B5EF4-FFF2-40B4-BE49-F238E27FC236}">
                <a16:creationId xmlns:a16="http://schemas.microsoft.com/office/drawing/2014/main" id="{188D708B-44BB-4146-A877-A4BCADA8587B}"/>
              </a:ext>
            </a:extLst>
          </p:cNvPr>
          <p:cNvSpPr>
            <a:spLocks noGrp="1"/>
          </p:cNvSpPr>
          <p:nvPr>
            <p:ph type="body" idx="4294967295"/>
          </p:nvPr>
        </p:nvSpPr>
        <p:spPr>
          <a:xfrm>
            <a:off x="7816850" y="1312863"/>
            <a:ext cx="4375150" cy="5308600"/>
          </a:xfrm>
        </p:spPr>
        <p:txBody>
          <a:bodyPr/>
          <a:lstStyle/>
          <a:p>
            <a:pPr marL="169329" indent="0">
              <a:spcAft>
                <a:spcPts val="600"/>
              </a:spcAft>
              <a:buClr>
                <a:srgbClr val="2A4F1D"/>
              </a:buClr>
              <a:buNone/>
            </a:pPr>
            <a:r>
              <a:rPr lang="en-US" sz="2400" dirty="0">
                <a:solidFill>
                  <a:schemeClr val="bg1"/>
                </a:solidFill>
              </a:rPr>
              <a:t>Summarize data</a:t>
            </a:r>
          </a:p>
          <a:p>
            <a:pPr>
              <a:spcAft>
                <a:spcPts val="600"/>
              </a:spcAft>
              <a:buClr>
                <a:schemeClr val="bg1"/>
              </a:buClr>
              <a:buSzPct val="100000"/>
            </a:pPr>
            <a:r>
              <a:rPr lang="en-US" sz="2400" dirty="0">
                <a:solidFill>
                  <a:schemeClr val="bg1"/>
                </a:solidFill>
              </a:rPr>
              <a:t>Compile data (e.g., in Excel)</a:t>
            </a:r>
          </a:p>
          <a:p>
            <a:pPr>
              <a:spcAft>
                <a:spcPts val="600"/>
              </a:spcAft>
              <a:buClr>
                <a:schemeClr val="bg1"/>
              </a:buClr>
              <a:buSzPct val="100000"/>
            </a:pPr>
            <a:r>
              <a:rPr lang="en-US" sz="2400" dirty="0">
                <a:solidFill>
                  <a:schemeClr val="bg1"/>
                </a:solidFill>
              </a:rPr>
              <a:t>Review school-wide average</a:t>
            </a:r>
          </a:p>
          <a:p>
            <a:pPr>
              <a:spcAft>
                <a:spcPts val="600"/>
              </a:spcAft>
              <a:buClr>
                <a:schemeClr val="bg1"/>
              </a:buClr>
              <a:buSzPct val="100000"/>
            </a:pPr>
            <a:r>
              <a:rPr lang="en-US" sz="2400" dirty="0">
                <a:solidFill>
                  <a:schemeClr val="bg1"/>
                </a:solidFill>
              </a:rPr>
              <a:t>Consider disaggregating by grade (are there differences?)</a:t>
            </a:r>
          </a:p>
          <a:p>
            <a:pPr>
              <a:spcAft>
                <a:spcPts val="600"/>
              </a:spcAft>
              <a:buClr>
                <a:schemeClr val="bg1"/>
              </a:buClr>
              <a:buSzPct val="100000"/>
            </a:pPr>
            <a:r>
              <a:rPr lang="en-US" sz="2400" dirty="0">
                <a:solidFill>
                  <a:schemeClr val="bg1"/>
                </a:solidFill>
              </a:rPr>
              <a:t>Generate graphs of results</a:t>
            </a:r>
          </a:p>
          <a:p>
            <a:pPr marL="169329" indent="0">
              <a:spcAft>
                <a:spcPts val="600"/>
              </a:spcAft>
              <a:buClr>
                <a:srgbClr val="2A4F1D"/>
              </a:buClr>
              <a:buNone/>
            </a:pPr>
            <a:endParaRPr lang="en-US" sz="2400" dirty="0">
              <a:solidFill>
                <a:schemeClr val="bg1"/>
              </a:solidFill>
            </a:endParaRPr>
          </a:p>
          <a:p>
            <a:pPr marL="169329" indent="0">
              <a:spcAft>
                <a:spcPts val="600"/>
              </a:spcAft>
              <a:buClr>
                <a:srgbClr val="2A4F1D"/>
              </a:buClr>
              <a:buNone/>
            </a:pPr>
            <a:r>
              <a:rPr lang="en-US" sz="2400" dirty="0">
                <a:solidFill>
                  <a:schemeClr val="bg1"/>
                </a:solidFill>
              </a:rPr>
              <a:t>Set goal</a:t>
            </a:r>
          </a:p>
          <a:p>
            <a:pPr>
              <a:spcAft>
                <a:spcPts val="600"/>
              </a:spcAft>
              <a:buClr>
                <a:srgbClr val="2A4F1D"/>
              </a:buClr>
            </a:pPr>
            <a:r>
              <a:rPr lang="en-US" sz="2400" dirty="0">
                <a:solidFill>
                  <a:schemeClr val="bg1"/>
                </a:solidFill>
              </a:rPr>
              <a:t>Average ratio of 4:1 (currently 2:1)</a:t>
            </a:r>
          </a:p>
        </p:txBody>
      </p:sp>
      <p:pic>
        <p:nvPicPr>
          <p:cNvPr id="6" name="Picture 5">
            <a:extLst>
              <a:ext uri="{FF2B5EF4-FFF2-40B4-BE49-F238E27FC236}">
                <a16:creationId xmlns:a16="http://schemas.microsoft.com/office/drawing/2014/main" id="{002ABE53-EE45-964C-A05A-3F66DD99EE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685" y="1313063"/>
            <a:ext cx="6720862" cy="5308422"/>
          </a:xfrm>
          <a:prstGeom prst="rect">
            <a:avLst/>
          </a:prstGeom>
        </p:spPr>
      </p:pic>
      <p:sp>
        <p:nvSpPr>
          <p:cNvPr id="7" name="Oval 6">
            <a:extLst>
              <a:ext uri="{FF2B5EF4-FFF2-40B4-BE49-F238E27FC236}">
                <a16:creationId xmlns:a16="http://schemas.microsoft.com/office/drawing/2014/main" id="{A6EB434C-509B-4341-997C-DD0375745641}"/>
              </a:ext>
            </a:extLst>
          </p:cNvPr>
          <p:cNvSpPr/>
          <p:nvPr/>
        </p:nvSpPr>
        <p:spPr>
          <a:xfrm>
            <a:off x="5642658" y="5205898"/>
            <a:ext cx="1669889" cy="144201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220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7791-3A54-457E-A326-E159F5EE1C41}"/>
              </a:ext>
            </a:extLst>
          </p:cNvPr>
          <p:cNvSpPr>
            <a:spLocks noGrp="1"/>
          </p:cNvSpPr>
          <p:nvPr>
            <p:ph type="title"/>
          </p:nvPr>
        </p:nvSpPr>
        <p:spPr>
          <a:xfrm>
            <a:off x="350022" y="467463"/>
            <a:ext cx="11841978" cy="845600"/>
          </a:xfrm>
        </p:spPr>
        <p:txBody>
          <a:bodyPr/>
          <a:lstStyle/>
          <a:p>
            <a:r>
              <a:rPr lang="en-US" dirty="0"/>
              <a:t>Self Assessment Survey (SAS) </a:t>
            </a:r>
            <a:r>
              <a:rPr lang="en-US" sz="2000" dirty="0"/>
              <a:t>Updated June 2023</a:t>
            </a:r>
            <a:endParaRPr lang="en-US" dirty="0"/>
          </a:p>
        </p:txBody>
      </p:sp>
      <p:pic>
        <p:nvPicPr>
          <p:cNvPr id="4" name="Picture 3">
            <a:extLst>
              <a:ext uri="{FF2B5EF4-FFF2-40B4-BE49-F238E27FC236}">
                <a16:creationId xmlns:a16="http://schemas.microsoft.com/office/drawing/2014/main" id="{08D8F7C8-37E2-456F-83CE-38EEA17528C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50022" y="1825274"/>
            <a:ext cx="2561872" cy="4904637"/>
          </a:xfrm>
          <a:prstGeom prst="rect">
            <a:avLst/>
          </a:prstGeom>
        </p:spPr>
      </p:pic>
      <p:pic>
        <p:nvPicPr>
          <p:cNvPr id="6" name="Picture 5">
            <a:extLst>
              <a:ext uri="{FF2B5EF4-FFF2-40B4-BE49-F238E27FC236}">
                <a16:creationId xmlns:a16="http://schemas.microsoft.com/office/drawing/2014/main" id="{92F19456-8272-4039-8E44-F5993C4C5B7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138781" y="2213773"/>
            <a:ext cx="3130084" cy="3658540"/>
          </a:xfrm>
          <a:prstGeom prst="rect">
            <a:avLst/>
          </a:prstGeom>
          <a:ln w="76200">
            <a:solidFill>
              <a:srgbClr val="FFFF00"/>
            </a:solidFill>
          </a:ln>
        </p:spPr>
      </p:pic>
      <p:sp>
        <p:nvSpPr>
          <p:cNvPr id="11" name="TextBox 10">
            <a:extLst>
              <a:ext uri="{FF2B5EF4-FFF2-40B4-BE49-F238E27FC236}">
                <a16:creationId xmlns:a16="http://schemas.microsoft.com/office/drawing/2014/main" id="{DD251F42-A83D-4799-94A8-6F71C6ACC9F1}"/>
              </a:ext>
            </a:extLst>
          </p:cNvPr>
          <p:cNvSpPr txBox="1"/>
          <p:nvPr/>
        </p:nvSpPr>
        <p:spPr>
          <a:xfrm>
            <a:off x="733812" y="1445618"/>
            <a:ext cx="2124299"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00"/>
                </a:solidFill>
                <a:effectLst/>
                <a:uLnTx/>
                <a:uFillTx/>
                <a:latin typeface="Arial"/>
                <a:ea typeface="+mn-ea"/>
                <a:cs typeface="Arial"/>
                <a:sym typeface="Arial"/>
              </a:rPr>
              <a:t>School Wide – 15 </a:t>
            </a:r>
          </a:p>
        </p:txBody>
      </p:sp>
      <p:sp>
        <p:nvSpPr>
          <p:cNvPr id="12" name="TextBox 11">
            <a:extLst>
              <a:ext uri="{FF2B5EF4-FFF2-40B4-BE49-F238E27FC236}">
                <a16:creationId xmlns:a16="http://schemas.microsoft.com/office/drawing/2014/main" id="{E8EE9849-EDAD-45E3-ACB6-1315C91D9FAB}"/>
              </a:ext>
            </a:extLst>
          </p:cNvPr>
          <p:cNvSpPr txBox="1"/>
          <p:nvPr/>
        </p:nvSpPr>
        <p:spPr>
          <a:xfrm>
            <a:off x="3807584" y="1575248"/>
            <a:ext cx="1792478"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00"/>
                </a:solidFill>
                <a:effectLst/>
                <a:uLnTx/>
                <a:uFillTx/>
                <a:latin typeface="Arial"/>
                <a:ea typeface="+mn-ea"/>
                <a:cs typeface="Arial"/>
                <a:sym typeface="Arial"/>
              </a:rPr>
              <a:t>Classroom – 9 </a:t>
            </a:r>
          </a:p>
        </p:txBody>
      </p:sp>
      <p:sp>
        <p:nvSpPr>
          <p:cNvPr id="3" name="TextBox 2">
            <a:extLst>
              <a:ext uri="{FF2B5EF4-FFF2-40B4-BE49-F238E27FC236}">
                <a16:creationId xmlns:a16="http://schemas.microsoft.com/office/drawing/2014/main" id="{0D354437-C6C0-9D79-ADBA-BEC74A649E9A}"/>
              </a:ext>
            </a:extLst>
          </p:cNvPr>
          <p:cNvSpPr txBox="1"/>
          <p:nvPr/>
        </p:nvSpPr>
        <p:spPr>
          <a:xfrm>
            <a:off x="7273185" y="2213773"/>
            <a:ext cx="1326004"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00"/>
                </a:solidFill>
                <a:effectLst/>
                <a:uLnTx/>
                <a:uFillTx/>
                <a:latin typeface="Arial"/>
                <a:ea typeface="+mn-ea"/>
                <a:cs typeface="Arial"/>
                <a:sym typeface="Arial"/>
              </a:rPr>
              <a:t>Tier 2 – 11</a:t>
            </a:r>
          </a:p>
        </p:txBody>
      </p:sp>
      <p:sp>
        <p:nvSpPr>
          <p:cNvPr id="5" name="TextBox 4">
            <a:extLst>
              <a:ext uri="{FF2B5EF4-FFF2-40B4-BE49-F238E27FC236}">
                <a16:creationId xmlns:a16="http://schemas.microsoft.com/office/drawing/2014/main" id="{4D78D020-06A1-B6B3-C8B8-C33AA4D43D8E}"/>
              </a:ext>
            </a:extLst>
          </p:cNvPr>
          <p:cNvSpPr txBox="1"/>
          <p:nvPr/>
        </p:nvSpPr>
        <p:spPr>
          <a:xfrm>
            <a:off x="9981445" y="1841265"/>
            <a:ext cx="1326004"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00"/>
                </a:solidFill>
                <a:effectLst/>
                <a:uLnTx/>
                <a:uFillTx/>
                <a:latin typeface="Arial"/>
                <a:ea typeface="+mn-ea"/>
                <a:cs typeface="Arial"/>
                <a:sym typeface="Arial"/>
              </a:rPr>
              <a:t>Tier 3 – 14</a:t>
            </a:r>
          </a:p>
        </p:txBody>
      </p:sp>
      <p:pic>
        <p:nvPicPr>
          <p:cNvPr id="9" name="Picture 8">
            <a:extLst>
              <a:ext uri="{FF2B5EF4-FFF2-40B4-BE49-F238E27FC236}">
                <a16:creationId xmlns:a16="http://schemas.microsoft.com/office/drawing/2014/main" id="{62A9BFEF-AE13-4BA4-26DD-DD2D820F76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9134" y="2839877"/>
            <a:ext cx="2934107" cy="3785944"/>
          </a:xfrm>
          <a:prstGeom prst="rect">
            <a:avLst/>
          </a:prstGeom>
        </p:spPr>
      </p:pic>
      <p:pic>
        <p:nvPicPr>
          <p:cNvPr id="16" name="Picture 15">
            <a:extLst>
              <a:ext uri="{FF2B5EF4-FFF2-40B4-BE49-F238E27FC236}">
                <a16:creationId xmlns:a16="http://schemas.microsoft.com/office/drawing/2014/main" id="{E665ADFC-2667-2EAD-2075-A7420476DE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49091" y="2448321"/>
            <a:ext cx="2642909" cy="4177500"/>
          </a:xfrm>
          <a:prstGeom prst="rect">
            <a:avLst/>
          </a:prstGeom>
        </p:spPr>
      </p:pic>
    </p:spTree>
    <p:extLst>
      <p:ext uri="{BB962C8B-B14F-4D97-AF65-F5344CB8AC3E}">
        <p14:creationId xmlns:p14="http://schemas.microsoft.com/office/powerpoint/2010/main" val="244474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Lst>
  </p:timing>
  <p:extLst>
    <p:ext uri="{6950BFC3-D8DA-4A85-94F7-54DA5524770B}">
      <p188:commentRel xmlns:p188="http://schemas.microsoft.com/office/powerpoint/2018/8/main" r:id="rId3"/>
    </p:ext>
  </p:extLs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0317" y="2751834"/>
            <a:ext cx="43257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r"/>
                <a:tab pos="2743200" algn="ctr"/>
                <a:tab pos="5486400" algn="r"/>
              </a:tabLst>
              <a:defRPr>
                <a:solidFill>
                  <a:schemeClr val="tx1"/>
                </a:solidFill>
                <a:latin typeface="Arial" pitchFamily="34" charset="0"/>
                <a:cs typeface="Arial" pitchFamily="34" charset="0"/>
              </a:defRPr>
            </a:lvl1pPr>
            <a:lvl2pPr>
              <a:tabLst>
                <a:tab pos="457200" algn="r"/>
                <a:tab pos="2743200" algn="ctr"/>
                <a:tab pos="5486400" algn="r"/>
              </a:tabLst>
              <a:defRPr>
                <a:solidFill>
                  <a:schemeClr val="tx1"/>
                </a:solidFill>
                <a:latin typeface="Arial" pitchFamily="34" charset="0"/>
                <a:cs typeface="Arial" pitchFamily="34" charset="0"/>
              </a:defRPr>
            </a:lvl2pPr>
            <a:lvl3pPr>
              <a:tabLst>
                <a:tab pos="457200" algn="r"/>
                <a:tab pos="2743200" algn="ctr"/>
                <a:tab pos="5486400" algn="r"/>
              </a:tabLst>
              <a:defRPr>
                <a:solidFill>
                  <a:schemeClr val="tx1"/>
                </a:solidFill>
                <a:latin typeface="Arial" pitchFamily="34" charset="0"/>
                <a:cs typeface="Arial" pitchFamily="34" charset="0"/>
              </a:defRPr>
            </a:lvl3pPr>
            <a:lvl4pPr>
              <a:tabLst>
                <a:tab pos="457200" algn="r"/>
                <a:tab pos="2743200" algn="ctr"/>
                <a:tab pos="5486400" algn="r"/>
              </a:tabLst>
              <a:defRPr>
                <a:solidFill>
                  <a:schemeClr val="tx1"/>
                </a:solidFill>
                <a:latin typeface="Arial" pitchFamily="34" charset="0"/>
                <a:cs typeface="Arial" pitchFamily="34" charset="0"/>
              </a:defRPr>
            </a:lvl4pPr>
            <a:lvl5pPr>
              <a:tabLst>
                <a:tab pos="457200" algn="r"/>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9pPr>
          </a:lstStyle>
          <a:p>
            <a:pPr marL="0" marR="0" lvl="0" indent="0" algn="ctr" defTabSz="1219170" rtl="0" eaLnBrk="1" fontAlgn="base" latinLnBrk="0" hangingPunct="1">
              <a:lnSpc>
                <a:spcPct val="100000"/>
              </a:lnSpc>
              <a:spcBef>
                <a:spcPct val="0"/>
              </a:spcBef>
              <a:spcAft>
                <a:spcPct val="0"/>
              </a:spcAft>
              <a:buClr>
                <a:srgbClr val="000000"/>
              </a:buClr>
              <a:buSzTx/>
              <a:buFontTx/>
              <a:buNone/>
              <a:tabLst>
                <a:tab pos="609585" algn="r"/>
                <a:tab pos="3657509" algn="ctr"/>
                <a:tab pos="7315017" algn="r"/>
              </a:tabLst>
              <a:defRPr/>
            </a:pPr>
            <a:r>
              <a:rPr kumimoji="0" lang="en-US" altLang="en-US" sz="2400" b="1" i="0" u="none" strike="noStrike" kern="0" cap="none" spc="0" normalizeH="0" baseline="0" noProof="0" dirty="0">
                <a:ln>
                  <a:noFill/>
                </a:ln>
                <a:solidFill>
                  <a:srgbClr val="FFFFFF"/>
                </a:solidFill>
                <a:effectLst/>
                <a:uLnTx/>
                <a:uFillTx/>
                <a:latin typeface="Arial" pitchFamily="34" charset="0"/>
                <a:ea typeface="Times New Roman" pitchFamily="18" charset="0"/>
                <a:cs typeface="Times New Roman" pitchFamily="18" charset="0"/>
                <a:sym typeface="Arial"/>
              </a:rPr>
              <a:t>CLASSROOM SYSTEMS</a:t>
            </a:r>
            <a:endParaRPr kumimoji="0" lang="en-US" altLang="en-US" sz="3200" b="0" i="0" u="none" strike="noStrike" kern="0" cap="none" spc="0" normalizeH="0" baseline="0" noProof="0" dirty="0">
              <a:ln>
                <a:noFill/>
              </a:ln>
              <a:solidFill>
                <a:srgbClr val="FFFFFF"/>
              </a:solidFill>
              <a:effectLst/>
              <a:uLnTx/>
              <a:uFillTx/>
              <a:latin typeface="Arial" pitchFamily="34" charset="0"/>
              <a:ea typeface="ＭＳ Ｐゴシック" charset="-128"/>
              <a:cs typeface="Arial" pitchFamily="34" charset="0"/>
              <a:sym typeface="Arial"/>
            </a:endParaRPr>
          </a:p>
        </p:txBody>
      </p:sp>
      <p:sp>
        <p:nvSpPr>
          <p:cNvPr id="4" name="Title 3">
            <a:extLst>
              <a:ext uri="{FF2B5EF4-FFF2-40B4-BE49-F238E27FC236}">
                <a16:creationId xmlns:a16="http://schemas.microsoft.com/office/drawing/2014/main" id="{C18AFE9F-8747-E247-8ED8-4739E7D04CEE}"/>
              </a:ext>
            </a:extLst>
          </p:cNvPr>
          <p:cNvSpPr>
            <a:spLocks noGrp="1"/>
          </p:cNvSpPr>
          <p:nvPr>
            <p:ph type="title"/>
          </p:nvPr>
        </p:nvSpPr>
        <p:spPr>
          <a:xfrm>
            <a:off x="813349" y="467463"/>
            <a:ext cx="3782714" cy="845600"/>
          </a:xfrm>
        </p:spPr>
        <p:txBody>
          <a:bodyPr/>
          <a:lstStyle/>
          <a:p>
            <a:r>
              <a:rPr lang="en-US" dirty="0">
                <a:latin typeface="+mj-lt"/>
              </a:rPr>
              <a:t>SELF ASSESSMENT SURVEY</a:t>
            </a:r>
          </a:p>
        </p:txBody>
      </p:sp>
      <p:pic>
        <p:nvPicPr>
          <p:cNvPr id="2" name="Picture 1">
            <a:extLst>
              <a:ext uri="{FF2B5EF4-FFF2-40B4-BE49-F238E27FC236}">
                <a16:creationId xmlns:a16="http://schemas.microsoft.com/office/drawing/2014/main" id="{3FA1DDE6-DD9E-4B3F-ED1A-6115CBC12E7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16470" y="299612"/>
            <a:ext cx="5354730" cy="6258776"/>
          </a:xfrm>
          <a:prstGeom prst="rect">
            <a:avLst/>
          </a:prstGeom>
          <a:ln w="76200">
            <a:noFill/>
          </a:ln>
        </p:spPr>
      </p:pic>
    </p:spTree>
    <p:extLst>
      <p:ext uri="{BB962C8B-B14F-4D97-AF65-F5344CB8AC3E}">
        <p14:creationId xmlns:p14="http://schemas.microsoft.com/office/powerpoint/2010/main" val="13366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17F637-CEF5-4C83-A34A-DE5DE86FDBD3}"/>
              </a:ext>
            </a:extLst>
          </p:cNvPr>
          <p:cNvSpPr>
            <a:spLocks noGrp="1"/>
          </p:cNvSpPr>
          <p:nvPr>
            <p:ph type="title"/>
          </p:nvPr>
        </p:nvSpPr>
        <p:spPr>
          <a:xfrm>
            <a:off x="410395" y="302147"/>
            <a:ext cx="9378000" cy="845600"/>
          </a:xfrm>
        </p:spPr>
        <p:txBody>
          <a:bodyPr/>
          <a:lstStyle/>
          <a:p>
            <a:r>
              <a:rPr lang="en-US" sz="4800" dirty="0">
                <a:latin typeface="+mj-lt"/>
              </a:rPr>
              <a:t>Classroom Items Report</a:t>
            </a:r>
          </a:p>
        </p:txBody>
      </p:sp>
      <p:pic>
        <p:nvPicPr>
          <p:cNvPr id="2" name="Picture 1">
            <a:extLst>
              <a:ext uri="{FF2B5EF4-FFF2-40B4-BE49-F238E27FC236}">
                <a16:creationId xmlns:a16="http://schemas.microsoft.com/office/drawing/2014/main" id="{1BB48C73-1FF5-49B7-B0AC-259CC9DD4DC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7017" y="1440232"/>
            <a:ext cx="5183486" cy="4152850"/>
          </a:xfrm>
          <a:prstGeom prst="rect">
            <a:avLst/>
          </a:prstGeom>
        </p:spPr>
      </p:pic>
      <p:pic>
        <p:nvPicPr>
          <p:cNvPr id="3" name="Picture 2">
            <a:extLst>
              <a:ext uri="{FF2B5EF4-FFF2-40B4-BE49-F238E27FC236}">
                <a16:creationId xmlns:a16="http://schemas.microsoft.com/office/drawing/2014/main" id="{D04803A4-7D2C-48AF-9035-95104B1E486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359454" y="1380328"/>
            <a:ext cx="5345529" cy="4272658"/>
          </a:xfrm>
          <a:prstGeom prst="rect">
            <a:avLst/>
          </a:prstGeom>
        </p:spPr>
      </p:pic>
      <p:sp>
        <p:nvSpPr>
          <p:cNvPr id="4" name="TextBox 3">
            <a:extLst>
              <a:ext uri="{FF2B5EF4-FFF2-40B4-BE49-F238E27FC236}">
                <a16:creationId xmlns:a16="http://schemas.microsoft.com/office/drawing/2014/main" id="{60A66EAF-632A-971C-8C91-692D5A2DA241}"/>
              </a:ext>
            </a:extLst>
          </p:cNvPr>
          <p:cNvSpPr txBox="1"/>
          <p:nvPr/>
        </p:nvSpPr>
        <p:spPr>
          <a:xfrm>
            <a:off x="1281449" y="5750730"/>
            <a:ext cx="89869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rPr>
              <a:t>From this </a:t>
            </a: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sym typeface="Wingdings" panose="05000000000000000000" pitchFamily="2" charset="2"/>
              </a:rPr>
              <a:t></a:t>
            </a: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rPr>
              <a:t>           ------------------------              </a:t>
            </a: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sym typeface="Wingdings" panose="05000000000000000000" pitchFamily="2" charset="2"/>
              </a:rPr>
              <a:t> To this</a:t>
            </a:r>
            <a:endPar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5113643"/>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69269" y="1699163"/>
            <a:ext cx="7679487" cy="4559600"/>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00405" indent="-514350">
              <a:buClr>
                <a:schemeClr val="accent2">
                  <a:lumMod val="50000"/>
                </a:schemeClr>
              </a:buClr>
              <a:buSzPct val="75000"/>
            </a:pPr>
            <a:r>
              <a:rPr lang="en-US" sz="2400" dirty="0">
                <a:solidFill>
                  <a:schemeClr val="accent2">
                    <a:lumMod val="50000"/>
                  </a:schemeClr>
                </a:solidFill>
              </a:rPr>
              <a:t>Review the shared resources.</a:t>
            </a:r>
            <a:endParaRPr lang="en-US"/>
          </a:p>
          <a:p>
            <a:pPr marL="700405" indent="-514350">
              <a:buClr>
                <a:schemeClr val="accent2">
                  <a:lumMod val="50000"/>
                </a:schemeClr>
              </a:buClr>
              <a:buSzPct val="75000"/>
            </a:pPr>
            <a:r>
              <a:rPr lang="en-US" sz="2400" dirty="0">
                <a:solidFill>
                  <a:schemeClr val="accent2">
                    <a:lumMod val="50000"/>
                  </a:schemeClr>
                </a:solidFill>
              </a:rPr>
              <a:t>In your teams discuss:</a:t>
            </a:r>
          </a:p>
          <a:p>
            <a:pPr marL="1310005" lvl="1" indent="-514350">
              <a:spcBef>
                <a:spcPts val="0"/>
              </a:spcBef>
              <a:buClr>
                <a:schemeClr val="accent2">
                  <a:lumMod val="50000"/>
                </a:schemeClr>
              </a:buClr>
              <a:buSzPct val="75000"/>
            </a:pPr>
            <a:r>
              <a:rPr lang="en-US" sz="2400" dirty="0">
                <a:solidFill>
                  <a:schemeClr val="accent2">
                    <a:lumMod val="50000"/>
                  </a:schemeClr>
                </a:solidFill>
              </a:rPr>
              <a:t>What Classroom Practices need supporting?</a:t>
            </a:r>
          </a:p>
          <a:p>
            <a:pPr marL="1310005" lvl="1" indent="-514350">
              <a:spcBef>
                <a:spcPts val="0"/>
              </a:spcBef>
              <a:buClr>
                <a:schemeClr val="accent2">
                  <a:lumMod val="50000"/>
                </a:schemeClr>
              </a:buClr>
              <a:buSzPct val="75000"/>
            </a:pPr>
            <a:r>
              <a:rPr lang="en-US" sz="2400" dirty="0">
                <a:solidFill>
                  <a:schemeClr val="accent2">
                    <a:lumMod val="50000"/>
                  </a:schemeClr>
                </a:solidFill>
              </a:rPr>
              <a:t>How might your team use one of these tools to assess implementation of Classroom PBIS?</a:t>
            </a:r>
          </a:p>
          <a:p>
            <a:pPr marL="1310005" lvl="1" indent="-514350">
              <a:spcBef>
                <a:spcPts val="0"/>
              </a:spcBef>
              <a:buClr>
                <a:schemeClr val="accent2">
                  <a:lumMod val="50000"/>
                </a:schemeClr>
              </a:buClr>
              <a:buSzPct val="75000"/>
            </a:pPr>
            <a:r>
              <a:rPr lang="en-US" sz="2400" dirty="0">
                <a:solidFill>
                  <a:schemeClr val="accent2">
                    <a:lumMod val="50000"/>
                  </a:schemeClr>
                </a:solidFill>
              </a:rPr>
              <a:t>Can these tools be used to provide professional development to staff? How?</a:t>
            </a:r>
          </a:p>
          <a:p>
            <a:pPr marL="700405" indent="-514350">
              <a:buClr>
                <a:schemeClr val="accent2">
                  <a:lumMod val="50000"/>
                </a:schemeClr>
              </a:buClr>
              <a:buSzPct val="75000"/>
            </a:pPr>
            <a:r>
              <a:rPr lang="en-US" sz="2400" dirty="0">
                <a:solidFill>
                  <a:schemeClr val="accent2">
                    <a:lumMod val="50000"/>
                  </a:schemeClr>
                </a:solidFill>
              </a:rPr>
              <a:t>Be ready to provide a 1-minute share-out of your discussion</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3200" b="1" dirty="0">
                <a:solidFill>
                  <a:schemeClr val="bg1"/>
                </a:solidFill>
                <a:cs typeface="Calibri Light"/>
              </a:rPr>
              <a:t>ACTIVITY: </a:t>
            </a:r>
            <a:r>
              <a:rPr lang="en-US" sz="3200" dirty="0">
                <a:solidFill>
                  <a:schemeClr val="bg1"/>
                </a:solidFill>
                <a:cs typeface="Calibri Light"/>
              </a:rPr>
              <a:t>SUPPORTING CLASSROOM PRACTICES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439483" y="573750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20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10076942" y="5891483"/>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953786" y="5904381"/>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8207586" y="5851097"/>
            <a:ext cx="2194097"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Team Time</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11697171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9" name="TextBox 8">
            <a:extLst>
              <a:ext uri="{FF2B5EF4-FFF2-40B4-BE49-F238E27FC236}">
                <a16:creationId xmlns:a16="http://schemas.microsoft.com/office/drawing/2014/main" id="{2089D2C6-4543-4248-92D3-99658C3E01A7}"/>
              </a:ext>
            </a:extLst>
          </p:cNvPr>
          <p:cNvSpPr txBox="1"/>
          <p:nvPr/>
        </p:nvSpPr>
        <p:spPr>
          <a:xfrm>
            <a:off x="6705600" y="2590800"/>
            <a:ext cx="5181600" cy="2308324"/>
          </a:xfrm>
          <a:prstGeom prst="rect">
            <a:avLst/>
          </a:prstGeom>
          <a:noFill/>
        </p:spPr>
        <p:txBody>
          <a:bodyPr wrap="square" lIns="91440" tIns="45720" rIns="91440" bIns="45720" anchor="t">
            <a:spAutoFit/>
          </a:bodyPr>
          <a:lstStyle/>
          <a:p>
            <a:pPr algn="ctr"/>
            <a:r>
              <a:rPr lang="en-US" sz="4800" b="1" dirty="0">
                <a:solidFill>
                  <a:schemeClr val="bg1"/>
                </a:solidFill>
              </a:rPr>
              <a:t>Team </a:t>
            </a:r>
            <a:endParaRPr lang="en-US" sz="4800" b="1" dirty="0">
              <a:solidFill>
                <a:schemeClr val="bg1"/>
              </a:solidFill>
              <a:cs typeface="Arial"/>
            </a:endParaRPr>
          </a:p>
          <a:p>
            <a:pPr algn="ctr"/>
            <a:r>
              <a:rPr lang="en-US" sz="4800" b="1" dirty="0">
                <a:solidFill>
                  <a:schemeClr val="bg1"/>
                </a:solidFill>
              </a:rPr>
              <a:t>Action Planning Time</a:t>
            </a:r>
            <a:endParaRPr lang="en-US" sz="4800" b="1" dirty="0">
              <a:solidFill>
                <a:schemeClr val="bg1"/>
              </a:solidFill>
              <a:cs typeface="Arial"/>
            </a:endParaRPr>
          </a:p>
        </p:txBody>
      </p:sp>
    </p:spTree>
    <p:extLst>
      <p:ext uri="{BB962C8B-B14F-4D97-AF65-F5344CB8AC3E}">
        <p14:creationId xmlns:p14="http://schemas.microsoft.com/office/powerpoint/2010/main" val="6818281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256228" y="1445732"/>
            <a:ext cx="9841929" cy="4785127"/>
          </a:xfrm>
          <a:solidFill>
            <a:schemeClr val="bg2">
              <a:lumMod val="20000"/>
              <a:lumOff val="80000"/>
            </a:schemeClr>
          </a:solidFill>
          <a:ln>
            <a:solidFill>
              <a:schemeClr val="tx2">
                <a:lumMod val="10000"/>
              </a:schemeClr>
            </a:solidFill>
          </a:ln>
        </p:spPr>
        <p:txBody>
          <a:bodyPr numCol="2"/>
          <a:lstStyle/>
          <a:p>
            <a:pPr marL="202565" indent="0">
              <a:lnSpc>
                <a:spcPct val="90000"/>
              </a:lnSpc>
              <a:buClr>
                <a:prstClr val="white"/>
              </a:buClr>
              <a:buNone/>
            </a:pPr>
            <a:r>
              <a:rPr lang="en-US" sz="2600" dirty="0">
                <a:solidFill>
                  <a:srgbClr val="1B190F"/>
                </a:solidFill>
                <a:latin typeface="Franklin Gothic Book"/>
                <a:ea typeface="ＭＳ Ｐゴシック"/>
              </a:rPr>
              <a:t>Meet with your team and discuss action steps related to the following items reviewed today:</a:t>
            </a:r>
          </a:p>
          <a:p>
            <a:pPr marL="202565" indent="0">
              <a:lnSpc>
                <a:spcPct val="90000"/>
              </a:lnSpc>
              <a:buClr>
                <a:prstClr val="white"/>
              </a:buClr>
              <a:buNone/>
            </a:pPr>
            <a:endParaRPr lang="en-US" sz="2600" dirty="0">
              <a:solidFill>
                <a:srgbClr val="1B190F"/>
              </a:solidFill>
              <a:latin typeface="Franklin Gothic Book"/>
              <a:ea typeface="ＭＳ Ｐゴシック"/>
            </a:endParaRPr>
          </a:p>
          <a:p>
            <a:pPr marL="202565" indent="0">
              <a:lnSpc>
                <a:spcPct val="90000"/>
              </a:lnSpc>
              <a:buClr>
                <a:prstClr val="white"/>
              </a:buClr>
              <a:buNone/>
            </a:pPr>
            <a:r>
              <a:rPr lang="en-US" sz="2600" b="1" dirty="0">
                <a:solidFill>
                  <a:srgbClr val="1B190F"/>
                </a:solidFill>
                <a:latin typeface="Franklin Gothic Book"/>
                <a:ea typeface="ＭＳ Ｐゴシック"/>
              </a:rPr>
              <a:t>1. Review notes from our sharing activity today. What great ideas did you take away?</a:t>
            </a:r>
          </a:p>
          <a:p>
            <a:pPr marL="202565" indent="0">
              <a:lnSpc>
                <a:spcPct val="90000"/>
              </a:lnSpc>
              <a:buClr>
                <a:prstClr val="white"/>
              </a:buClr>
              <a:buNone/>
            </a:pPr>
            <a:endParaRPr lang="en-US" sz="2600" b="1" dirty="0">
              <a:solidFill>
                <a:srgbClr val="1B190F"/>
              </a:solidFill>
              <a:latin typeface="Franklin Gothic Book"/>
              <a:ea typeface="ＭＳ Ｐゴシック"/>
            </a:endParaRPr>
          </a:p>
          <a:p>
            <a:pPr marL="202565" indent="0">
              <a:lnSpc>
                <a:spcPct val="90000"/>
              </a:lnSpc>
              <a:buClr>
                <a:prstClr val="white"/>
              </a:buClr>
              <a:buNone/>
            </a:pPr>
            <a:r>
              <a:rPr lang="en-US" sz="2600" b="1" dirty="0">
                <a:solidFill>
                  <a:srgbClr val="1B190F"/>
                </a:solidFill>
                <a:latin typeface="Franklin Gothic Book"/>
                <a:ea typeface="ＭＳ Ｐゴシック"/>
              </a:rPr>
              <a:t>2. What are your next steps with PBIS critical features?</a:t>
            </a:r>
          </a:p>
          <a:p>
            <a:pPr marL="202565" indent="0">
              <a:lnSpc>
                <a:spcPct val="90000"/>
              </a:lnSpc>
              <a:buClr>
                <a:prstClr val="white"/>
              </a:buClr>
              <a:buNone/>
            </a:pPr>
            <a:endParaRPr lang="en-US" sz="2600" b="1" dirty="0">
              <a:solidFill>
                <a:srgbClr val="1B190F"/>
              </a:solidFill>
              <a:latin typeface="Franklin Gothic Book"/>
              <a:ea typeface="ＭＳ Ｐゴシック"/>
              <a:cs typeface="Calibri" panose="020F0502020204030204" pitchFamily="34" charset="0"/>
            </a:endParaRPr>
          </a:p>
          <a:p>
            <a:pPr marL="202565" indent="0">
              <a:lnSpc>
                <a:spcPct val="90000"/>
              </a:lnSpc>
              <a:buClr>
                <a:prstClr val="white"/>
              </a:buClr>
              <a:buNone/>
            </a:pPr>
            <a:r>
              <a:rPr lang="en-US" sz="2600" b="1" dirty="0">
                <a:solidFill>
                  <a:srgbClr val="1B190F"/>
                </a:solidFill>
                <a:latin typeface="Franklin Gothic Book"/>
                <a:ea typeface="ＭＳ Ｐゴシック"/>
                <a:cs typeface="Calibri"/>
              </a:rPr>
              <a:t>3. Work together as a team to draft or revise your data routines and evaluation plan?</a:t>
            </a:r>
          </a:p>
          <a:p>
            <a:pPr marL="202565" indent="0">
              <a:lnSpc>
                <a:spcPct val="90000"/>
              </a:lnSpc>
              <a:buNone/>
            </a:pPr>
            <a:endParaRPr lang="en-US" sz="2600" b="1" dirty="0">
              <a:solidFill>
                <a:srgbClr val="1B190F"/>
              </a:solidFill>
              <a:latin typeface="Franklin Gothic Book"/>
              <a:ea typeface="ＭＳ Ｐゴシック"/>
            </a:endParaRPr>
          </a:p>
          <a:p>
            <a:pPr marL="202565" indent="0">
              <a:lnSpc>
                <a:spcPct val="90000"/>
              </a:lnSpc>
              <a:buNone/>
            </a:pPr>
            <a:r>
              <a:rPr lang="en-US" sz="2600" b="1" dirty="0">
                <a:solidFill>
                  <a:srgbClr val="1B190F"/>
                </a:solidFill>
                <a:latin typeface="Franklin Gothic Book"/>
                <a:ea typeface="ＭＳ Ｐゴシック"/>
              </a:rPr>
              <a:t>4. Discuss your school's current use of classroom PBIS. How could assess staff’s use of these strategies? </a:t>
            </a:r>
            <a:endParaRPr lang="en-US" sz="2600" dirty="0">
              <a:solidFill>
                <a:srgbClr val="1B190F"/>
              </a:solidFill>
              <a:ea typeface="ＭＳ Ｐゴシック"/>
            </a:endParaRPr>
          </a:p>
          <a:p>
            <a:pPr marL="202565" indent="0">
              <a:lnSpc>
                <a:spcPct val="90000"/>
              </a:lnSpc>
              <a:buNone/>
            </a:pPr>
            <a:endParaRPr lang="en-US" sz="2600" dirty="0">
              <a:solidFill>
                <a:srgbClr val="1B190F"/>
              </a:solidFill>
              <a:latin typeface="Franklin Gothic Book"/>
              <a:ea typeface="ＭＳ Ｐゴシック"/>
            </a:endParaRPr>
          </a:p>
          <a:p>
            <a:pPr marL="202565" indent="0">
              <a:lnSpc>
                <a:spcPct val="90000"/>
              </a:lnSpc>
              <a:buNone/>
            </a:pPr>
            <a:r>
              <a:rPr lang="en-US" sz="2600" dirty="0">
                <a:solidFill>
                  <a:srgbClr val="1B190F"/>
                </a:solidFill>
                <a:latin typeface="Franklin Gothic Book"/>
                <a:ea typeface="ＭＳ Ｐゴシック"/>
              </a:rPr>
              <a:t>Please update your action plans and share with your trainers.</a:t>
            </a:r>
          </a:p>
          <a:p>
            <a:pPr marL="202565" indent="0">
              <a:lnSpc>
                <a:spcPct val="90000"/>
              </a:lnSpc>
              <a:buNone/>
            </a:pPr>
            <a:endParaRPr lang="en-US" sz="2600" dirty="0">
              <a:solidFill>
                <a:srgbClr val="1B190F"/>
              </a:solidFill>
            </a:endParaRP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256228" y="467463"/>
            <a:ext cx="9935121" cy="845600"/>
          </a:xfrm>
          <a:solidFill>
            <a:schemeClr val="accent2">
              <a:lumMod val="20000"/>
              <a:lumOff val="80000"/>
            </a:schemeClr>
          </a:solidFill>
          <a:ln>
            <a:solidFill>
              <a:schemeClr val="tx2">
                <a:lumMod val="10000"/>
              </a:schemeClr>
            </a:solidFill>
          </a:ln>
        </p:spPr>
        <p:txBody>
          <a:bodyPr/>
          <a:lstStyle/>
          <a:p>
            <a:r>
              <a:rPr lang="en-US" dirty="0">
                <a:solidFill>
                  <a:schemeClr val="tx2">
                    <a:lumMod val="10000"/>
                  </a:schemeClr>
                </a:solidFill>
              </a:rPr>
              <a:t>TEAM TIME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10254634" y="6271088"/>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Google Shape;7834;p68">
            <a:extLst>
              <a:ext uri="{FF2B5EF4-FFF2-40B4-BE49-F238E27FC236}">
                <a16:creationId xmlns:a16="http://schemas.microsoft.com/office/drawing/2014/main" id="{44B6C025-9524-481E-A95C-417D65EB0F3F}"/>
              </a:ext>
            </a:extLst>
          </p:cNvPr>
          <p:cNvSpPr/>
          <p:nvPr/>
        </p:nvSpPr>
        <p:spPr>
          <a:xfrm>
            <a:off x="11517972" y="1005031"/>
            <a:ext cx="32760" cy="33179"/>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 name="Google Shape;6464;p67">
            <a:extLst>
              <a:ext uri="{FF2B5EF4-FFF2-40B4-BE49-F238E27FC236}">
                <a16:creationId xmlns:a16="http://schemas.microsoft.com/office/drawing/2014/main" id="{F82524CE-DE53-4F93-BA63-9B85CA93A3E4}"/>
              </a:ext>
            </a:extLst>
          </p:cNvPr>
          <p:cNvGrpSpPr/>
          <p:nvPr/>
        </p:nvGrpSpPr>
        <p:grpSpPr>
          <a:xfrm>
            <a:off x="10283051" y="5454820"/>
            <a:ext cx="495955" cy="495955"/>
            <a:chOff x="4674908" y="3682271"/>
            <a:chExt cx="371966" cy="371966"/>
          </a:xfrm>
        </p:grpSpPr>
        <p:sp>
          <p:nvSpPr>
            <p:cNvPr id="117" name="Google Shape;6465;p67">
              <a:extLst>
                <a:ext uri="{FF2B5EF4-FFF2-40B4-BE49-F238E27FC236}">
                  <a16:creationId xmlns:a16="http://schemas.microsoft.com/office/drawing/2014/main" id="{34087C3E-68C6-433B-B259-7C62694549F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6466;p67">
              <a:extLst>
                <a:ext uri="{FF2B5EF4-FFF2-40B4-BE49-F238E27FC236}">
                  <a16:creationId xmlns:a16="http://schemas.microsoft.com/office/drawing/2014/main" id="{2C82CCA1-55FF-470A-AABD-60CEBB3CA9B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6467;p67">
              <a:extLst>
                <a:ext uri="{FF2B5EF4-FFF2-40B4-BE49-F238E27FC236}">
                  <a16:creationId xmlns:a16="http://schemas.microsoft.com/office/drawing/2014/main" id="{38BB5952-C49F-4B91-9109-B50F75CAF40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6468;p67">
              <a:extLst>
                <a:ext uri="{FF2B5EF4-FFF2-40B4-BE49-F238E27FC236}">
                  <a16:creationId xmlns:a16="http://schemas.microsoft.com/office/drawing/2014/main" id="{8DAB7A20-7555-483A-9FB3-7A854AA093E9}"/>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1" name="Text Placeholder 4">
            <a:extLst>
              <a:ext uri="{FF2B5EF4-FFF2-40B4-BE49-F238E27FC236}">
                <a16:creationId xmlns:a16="http://schemas.microsoft.com/office/drawing/2014/main" id="{053636B2-2590-1949-B511-EAFB1F300154}"/>
              </a:ext>
            </a:extLst>
          </p:cNvPr>
          <p:cNvSpPr txBox="1">
            <a:spLocks/>
          </p:cNvSpPr>
          <p:nvPr/>
        </p:nvSpPr>
        <p:spPr>
          <a:xfrm>
            <a:off x="10526794" y="6275790"/>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dirty="0">
                <a:solidFill>
                  <a:schemeClr val="bg1"/>
                </a:solidFill>
              </a:rPr>
              <a:t>90 minutes</a:t>
            </a:r>
            <a:endParaRPr lang="en-US" sz="2100" dirty="0">
              <a:solidFill>
                <a:schemeClr val="bg1"/>
              </a:solidFill>
            </a:endParaRPr>
          </a:p>
        </p:txBody>
      </p:sp>
      <p:sp>
        <p:nvSpPr>
          <p:cNvPr id="59" name="Text Placeholder 4">
            <a:extLst>
              <a:ext uri="{FF2B5EF4-FFF2-40B4-BE49-F238E27FC236}">
                <a16:creationId xmlns:a16="http://schemas.microsoft.com/office/drawing/2014/main" id="{D79B104D-90CE-B944-8C01-393413C16EB4}"/>
              </a:ext>
            </a:extLst>
          </p:cNvPr>
          <p:cNvSpPr txBox="1">
            <a:spLocks/>
          </p:cNvSpPr>
          <p:nvPr/>
        </p:nvSpPr>
        <p:spPr>
          <a:xfrm>
            <a:off x="10652838" y="5416608"/>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dirty="0">
                <a:solidFill>
                  <a:schemeClr val="bg1"/>
                </a:solidFill>
              </a:rPr>
              <a:t>Teams</a:t>
            </a:r>
          </a:p>
        </p:txBody>
      </p:sp>
      <p:sp>
        <p:nvSpPr>
          <p:cNvPr id="31" name="Rounded Rectangle 30">
            <a:extLst>
              <a:ext uri="{FF2B5EF4-FFF2-40B4-BE49-F238E27FC236}">
                <a16:creationId xmlns:a16="http://schemas.microsoft.com/office/drawing/2014/main" id="{05CA5610-BE12-EB49-AB18-18A45C5C2BF5}"/>
              </a:ext>
            </a:extLst>
          </p:cNvPr>
          <p:cNvSpPr/>
          <p:nvPr/>
        </p:nvSpPr>
        <p:spPr>
          <a:xfrm>
            <a:off x="10203376" y="2874174"/>
            <a:ext cx="1920607" cy="1997612"/>
          </a:xfrm>
          <a:prstGeom prst="roundRect">
            <a:avLst/>
          </a:prstGeom>
          <a:solidFill>
            <a:schemeClr val="accent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22F28"/>
                </a:solidFill>
              </a:rPr>
              <a:t>Prepare to share 1 new action item or goal from your discussion.</a:t>
            </a:r>
          </a:p>
        </p:txBody>
      </p:sp>
    </p:spTree>
    <p:extLst>
      <p:ext uri="{BB962C8B-B14F-4D97-AF65-F5344CB8AC3E}">
        <p14:creationId xmlns:p14="http://schemas.microsoft.com/office/powerpoint/2010/main" val="28146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wipe(left)">
                                      <p:cBhvr>
                                        <p:cTn id="10" dur="500"/>
                                        <p:tgtEl>
                                          <p:spTgt spid="1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1">
                                            <p:txEl>
                                              <p:pRg st="0" end="0"/>
                                            </p:txEl>
                                          </p:spTgt>
                                        </p:tgtEl>
                                        <p:attrNameLst>
                                          <p:attrName>style.visibility</p:attrName>
                                        </p:attrNameLst>
                                      </p:cBhvr>
                                      <p:to>
                                        <p:strVal val="visible"/>
                                      </p:to>
                                    </p:set>
                                    <p:animEffect transition="in" filter="wipe(left)">
                                      <p:cBhvr>
                                        <p:cTn id="13" dur="500"/>
                                        <p:tgtEl>
                                          <p:spTgt spid="101">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wipe(left)">
                                      <p:cBhvr>
                                        <p:cTn id="1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uiExpand="1" build="p"/>
      <p:bldP spid="59"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805418" y="1891184"/>
            <a:ext cx="6357346" cy="3730421"/>
          </a:xfrm>
          <a:prstGeom prst="roundRect">
            <a:avLst/>
          </a:prstGeom>
          <a:solidFill>
            <a:schemeClr val="bg2">
              <a:lumMod val="20000"/>
              <a:lumOff val="80000"/>
            </a:schemeClr>
          </a:solidFill>
          <a:ln w="38100">
            <a:solidFill>
              <a:schemeClr val="tx2">
                <a:lumMod val="10000"/>
              </a:schemeClr>
            </a:solid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2800">
                <a:solidFill>
                  <a:srgbClr val="222F28"/>
                </a:solidFill>
              </a:rPr>
              <a:t>What was one action item or goal your team identified?</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a:solidFill>
            <a:schemeClr val="accent2">
              <a:lumMod val="20000"/>
              <a:lumOff val="80000"/>
            </a:schemeClr>
          </a:solidFill>
          <a:ln>
            <a:solidFill>
              <a:schemeClr val="tx2">
                <a:lumMod val="10000"/>
              </a:schemeClr>
            </a:solidFill>
          </a:ln>
        </p:spPr>
        <p:txBody>
          <a:bodyPr>
            <a:noAutofit/>
          </a:bodyPr>
          <a:lstStyle/>
          <a:p>
            <a:r>
              <a:rPr lang="en-US" sz="3733" b="1">
                <a:solidFill>
                  <a:srgbClr val="222F28"/>
                </a:solidFill>
                <a:cs typeface="Calibri Light"/>
              </a:rPr>
              <a:t>SHARE OUT</a:t>
            </a:r>
            <a:endParaRPr lang="en-US" sz="3733">
              <a:solidFill>
                <a:srgbClr val="222F28"/>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208913" y="5690530"/>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dirty="0">
                <a:solidFill>
                  <a:schemeClr val="bg1"/>
                </a:solidFill>
              </a:rPr>
              <a:t>5 minutes</a:t>
            </a:r>
            <a:endParaRPr lang="en-US" sz="2100" dirty="0">
              <a:solidFill>
                <a:schemeClr val="bg1"/>
              </a:solidFill>
            </a:endParaRP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6803789" y="5932795"/>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112894" y="5831464"/>
            <a:ext cx="2628025"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lang="en-US" sz="1000" b="0" i="0" u="none" strike="noStrike" kern="0" cap="none" spc="0" normalizeH="0" baseline="0" noProof="0" dirty="0">
              <a:ln>
                <a:noFill/>
              </a:ln>
              <a:solidFill>
                <a:schemeClr val="bg1"/>
              </a:solidFill>
              <a:effectLst/>
              <a:uLnTx/>
              <a:uFillTx/>
              <a:latin typeface="Hind Vadodara"/>
              <a:cs typeface="Hind Vadodara"/>
            </a:endParaRPr>
          </a:p>
          <a:p>
            <a:pPr marL="20256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lang="en-US" sz="2100" kern="0" dirty="0">
                <a:solidFill>
                  <a:schemeClr val="bg1"/>
                </a:solidFill>
              </a:rPr>
              <a:t>Whole Group</a:t>
            </a:r>
            <a:endParaRPr lang="en-US" sz="2100" b="0" i="0" u="none" strike="noStrike" kern="0" cap="none" spc="0" normalizeH="0" baseline="0" noProof="0" dirty="0">
              <a:ln>
                <a:noFill/>
              </a:ln>
              <a:solidFill>
                <a:schemeClr val="bg1"/>
              </a:solidFill>
              <a:effectLst/>
              <a:uLnTx/>
              <a:uFillTx/>
              <a:latin typeface="Hind Vadodara"/>
              <a:cs typeface="Hind Vadodara"/>
            </a:endParaRP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4662936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nvGraphicFramePr>
        <p:xfrm>
          <a:off x="328613" y="1313063"/>
          <a:ext cx="1132998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27624" y="238863"/>
            <a:ext cx="9378000" cy="845600"/>
          </a:xfrm>
        </p:spPr>
        <p:txBody>
          <a:bodyPr/>
          <a:lstStyle/>
          <a:p>
            <a:r>
              <a:rPr lang="en-US" dirty="0"/>
              <a:t>Agenda &amp; Team Tasks</a:t>
            </a:r>
          </a:p>
        </p:txBody>
      </p:sp>
      <p:grpSp>
        <p:nvGrpSpPr>
          <p:cNvPr id="3" name="Google Shape;1742;p61">
            <a:extLst>
              <a:ext uri="{FF2B5EF4-FFF2-40B4-BE49-F238E27FC236}">
                <a16:creationId xmlns:a16="http://schemas.microsoft.com/office/drawing/2014/main" id="{0D1D809A-DCB3-3CDD-C48E-524CFB55D425}"/>
              </a:ext>
            </a:extLst>
          </p:cNvPr>
          <p:cNvGrpSpPr/>
          <p:nvPr/>
        </p:nvGrpSpPr>
        <p:grpSpPr>
          <a:xfrm flipH="1">
            <a:off x="7079520" y="238863"/>
            <a:ext cx="4202407" cy="2341303"/>
            <a:chOff x="4411970" y="1801825"/>
            <a:chExt cx="734586" cy="409262"/>
          </a:xfrm>
          <a:solidFill>
            <a:schemeClr val="accent4"/>
          </a:solidFill>
        </p:grpSpPr>
        <p:sp>
          <p:nvSpPr>
            <p:cNvPr id="4" name="Google Shape;1743;p61">
              <a:extLst>
                <a:ext uri="{FF2B5EF4-FFF2-40B4-BE49-F238E27FC236}">
                  <a16:creationId xmlns:a16="http://schemas.microsoft.com/office/drawing/2014/main" id="{29004545-4274-41E2-E649-7A241BEE0B6E}"/>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rgbClr val="BFE7FF"/>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5" name="Google Shape;1744;p61">
              <a:extLst>
                <a:ext uri="{FF2B5EF4-FFF2-40B4-BE49-F238E27FC236}">
                  <a16:creationId xmlns:a16="http://schemas.microsoft.com/office/drawing/2014/main" id="{4B8A42E8-1EB7-F108-8B3A-E6DDD3020263}"/>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2"/>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grpSp>
      <p:sp>
        <p:nvSpPr>
          <p:cNvPr id="7" name="TextBox 6">
            <a:extLst>
              <a:ext uri="{FF2B5EF4-FFF2-40B4-BE49-F238E27FC236}">
                <a16:creationId xmlns:a16="http://schemas.microsoft.com/office/drawing/2014/main" id="{0426314F-BBEB-3605-A7BB-CD42148CBB79}"/>
              </a:ext>
            </a:extLst>
          </p:cNvPr>
          <p:cNvSpPr txBox="1"/>
          <p:nvPr/>
        </p:nvSpPr>
        <p:spPr>
          <a:xfrm>
            <a:off x="7278452" y="539049"/>
            <a:ext cx="2775805" cy="1200329"/>
          </a:xfrm>
          <a:prstGeom prst="rect">
            <a:avLst/>
          </a:prstGeom>
          <a:noFill/>
        </p:spPr>
        <p:txBody>
          <a:bodyPr wrap="square" rtlCol="0" anchor="ctr">
            <a:spAutoFit/>
          </a:bodyPr>
          <a:lstStyle/>
          <a:p>
            <a:pPr algn="ctr"/>
            <a:r>
              <a:rPr lang="en-US" sz="2400" dirty="0">
                <a:solidFill>
                  <a:schemeClr val="accent6">
                    <a:lumMod val="50000"/>
                  </a:schemeClr>
                </a:solidFill>
                <a:latin typeface="Poppins Medium" panose="020B0604020202020204" charset="0"/>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A774DC25-F52A-8E83-05E4-D351D2259F69}"/>
              </a:ext>
            </a:extLst>
          </p:cNvPr>
          <p:cNvGrpSpPr/>
          <p:nvPr/>
        </p:nvGrpSpPr>
        <p:grpSpPr>
          <a:xfrm flipH="1">
            <a:off x="7797517" y="2823661"/>
            <a:ext cx="4202407" cy="2341303"/>
            <a:chOff x="4411970" y="1801825"/>
            <a:chExt cx="734586" cy="409262"/>
          </a:xfrm>
          <a:solidFill>
            <a:schemeClr val="accent4"/>
          </a:solidFill>
        </p:grpSpPr>
        <p:sp>
          <p:nvSpPr>
            <p:cNvPr id="9" name="Google Shape;1743;p61">
              <a:extLst>
                <a:ext uri="{FF2B5EF4-FFF2-40B4-BE49-F238E27FC236}">
                  <a16:creationId xmlns:a16="http://schemas.microsoft.com/office/drawing/2014/main" id="{ACC41C54-96F7-F6FC-B246-2D7B3B961920}"/>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chemeClr val="tx1">
                <a:lumMod val="10000"/>
                <a:lumOff val="90000"/>
              </a:schemeClr>
            </a:solidFill>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0" name="Google Shape;1744;p61">
              <a:extLst>
                <a:ext uri="{FF2B5EF4-FFF2-40B4-BE49-F238E27FC236}">
                  <a16:creationId xmlns:a16="http://schemas.microsoft.com/office/drawing/2014/main" id="{7E255111-4A24-A6D4-874C-FF2A97A82F6D}"/>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endParaRPr sz="2400"/>
            </a:p>
          </p:txBody>
        </p:sp>
      </p:grpSp>
      <p:sp>
        <p:nvSpPr>
          <p:cNvPr id="11" name="TextBox 10">
            <a:extLst>
              <a:ext uri="{FF2B5EF4-FFF2-40B4-BE49-F238E27FC236}">
                <a16:creationId xmlns:a16="http://schemas.microsoft.com/office/drawing/2014/main" id="{0A2DC13F-2D63-4A22-83A7-4B35930FE199}"/>
              </a:ext>
            </a:extLst>
          </p:cNvPr>
          <p:cNvSpPr txBox="1"/>
          <p:nvPr/>
        </p:nvSpPr>
        <p:spPr>
          <a:xfrm>
            <a:off x="7996445" y="3015279"/>
            <a:ext cx="2775805" cy="1569660"/>
          </a:xfrm>
          <a:prstGeom prst="rect">
            <a:avLst/>
          </a:prstGeom>
          <a:noFill/>
        </p:spPr>
        <p:txBody>
          <a:bodyPr wrap="square" rtlCol="0" anchor="ctr">
            <a:spAutoFit/>
          </a:bodyPr>
          <a:lstStyle/>
          <a:p>
            <a:pPr algn="ctr"/>
            <a:r>
              <a:rPr lang="en-US" sz="2400">
                <a:solidFill>
                  <a:schemeClr val="accent6">
                    <a:lumMod val="50000"/>
                  </a:schemeClr>
                </a:solidFill>
                <a:latin typeface="Poppins Medium" panose="020B0604020202020204" charset="0"/>
                <a:cs typeface="Poppins Medium" panose="020B0604020202020204" charset="0"/>
              </a:rPr>
              <a:t>What questions do you have on the follow-up tasks?</a:t>
            </a:r>
          </a:p>
        </p:txBody>
      </p:sp>
    </p:spTree>
    <p:extLst>
      <p:ext uri="{BB962C8B-B14F-4D97-AF65-F5344CB8AC3E}">
        <p14:creationId xmlns:p14="http://schemas.microsoft.com/office/powerpoint/2010/main" val="341503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644959" y="2256793"/>
            <a:ext cx="6171737"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sng" strike="noStrike" kern="1200" cap="none" spc="0" normalizeH="0" baseline="0" noProof="0" dirty="0">
                <a:ln>
                  <a:noFill/>
                </a:ln>
                <a:solidFill>
                  <a:srgbClr val="FFFFFF"/>
                </a:solidFill>
                <a:effectLst/>
                <a:uLnTx/>
                <a:uFillTx/>
                <a:latin typeface="Hind Vadodara"/>
                <a:cs typeface="Hind Vadodara"/>
                <a:sym typeface="Hind Vadodara"/>
              </a:rPr>
              <a:t>RESOURCES:</a:t>
            </a:r>
            <a:endParaRPr kumimoji="0" lang="en-US" sz="2100" b="0" i="0" u="sng"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Start With Why: How to Put Purpose Back in Your Work</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Data Decision Rules Activity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Evaluation Plan Template</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Hind Vadodara"/>
                <a:hlinkClick r:id="rId6"/>
              </a:rPr>
              <a:t>Advance Action Plan</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Supporting &amp; Responding to Student's Social, Emotional, and Behavioral Needs (Classrooms)</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8"/>
              </a:rPr>
              <a:t>Supportive Environments Create Classroom Community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9"/>
              </a:rPr>
              <a:t>Classroom Support Systems Brief</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0"/>
              </a:rPr>
              <a:t>The Classroom Management Observation Tool (CMOT)</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1"/>
              </a:rPr>
              <a:t>Self-Assessment Survey </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39700" marR="0" lvl="0" indent="0" algn="l" defTabSz="121914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14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5" name="Picture 4">
            <a:extLst>
              <a:ext uri="{FF2B5EF4-FFF2-40B4-BE49-F238E27FC236}">
                <a16:creationId xmlns:a16="http://schemas.microsoft.com/office/drawing/2014/main" id="{4FDDAEBC-9819-49AA-8B1A-0F07072861F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71531" y="2164739"/>
            <a:ext cx="2651956" cy="3223700"/>
          </a:xfrm>
          <a:prstGeom prst="rect">
            <a:avLst/>
          </a:prstGeom>
        </p:spPr>
      </p:pic>
    </p:spTree>
    <p:extLst>
      <p:ext uri="{BB962C8B-B14F-4D97-AF65-F5344CB8AC3E}">
        <p14:creationId xmlns:p14="http://schemas.microsoft.com/office/powerpoint/2010/main" val="3219160578"/>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PBIS MASTER" id="{6956F02A-06D6-DE4C-9DDE-5BDE6DE0FEB2}" vid="{1D57F7AC-1663-F243-B278-21FC46059ED5}"/>
    </a:ext>
  </a:extLst>
</a:theme>
</file>

<file path=ppt/theme/theme9.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861444-A266-427A-AFD0-F45FC3C588BB}">
  <ds:schemaRefs>
    <ds:schemaRef ds:uri="http://schemas.microsoft.com/sharepoint/v3/contenttype/forms"/>
  </ds:schemaRefs>
</ds:datastoreItem>
</file>

<file path=customXml/itemProps2.xml><?xml version="1.0" encoding="utf-8"?>
<ds:datastoreItem xmlns:ds="http://schemas.openxmlformats.org/officeDocument/2006/customXml" ds:itemID="{5EDC70C5-F0C4-4115-8490-C8C8D8988E9B}">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4"/>
  </ds:schemaRefs>
</ds:datastoreItem>
</file>

<file path=customXml/itemProps3.xml><?xml version="1.0" encoding="utf-8"?>
<ds:datastoreItem xmlns:ds="http://schemas.openxmlformats.org/officeDocument/2006/customXml" ds:itemID="{87F4C41A-9D39-49AC-8143-5CB693C46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15f2e-3801-43e5-bcd7-101839fff53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14999</TotalTime>
  <Words>7052</Words>
  <Application>Microsoft Office PowerPoint</Application>
  <PresentationFormat>Widescreen</PresentationFormat>
  <Paragraphs>1031</Paragraphs>
  <Slides>101</Slides>
  <Notes>90</Notes>
  <HiddenSlides>3</HiddenSlides>
  <MMClips>9</MMClips>
  <ScaleCrop>false</ScaleCrop>
  <HeadingPairs>
    <vt:vector size="6" baseType="variant">
      <vt:variant>
        <vt:lpstr>Fonts Used</vt:lpstr>
      </vt:variant>
      <vt:variant>
        <vt:i4>27</vt:i4>
      </vt:variant>
      <vt:variant>
        <vt:lpstr>Theme</vt:lpstr>
      </vt:variant>
      <vt:variant>
        <vt:i4>9</vt:i4>
      </vt:variant>
      <vt:variant>
        <vt:lpstr>Slide Titles</vt:lpstr>
      </vt:variant>
      <vt:variant>
        <vt:i4>101</vt:i4>
      </vt:variant>
    </vt:vector>
  </HeadingPairs>
  <TitlesOfParts>
    <vt:vector size="137" baseType="lpstr">
      <vt:lpstr>ＭＳ Ｐゴシック</vt:lpstr>
      <vt:lpstr>Arial</vt:lpstr>
      <vt:lpstr>Avenir Next LT Pro</vt:lpstr>
      <vt:lpstr>Bariol</vt:lpstr>
      <vt:lpstr>Calibri</vt:lpstr>
      <vt:lpstr>Calibri Light</vt:lpstr>
      <vt:lpstr>Courier New</vt:lpstr>
      <vt:lpstr>Fira Sans Extra Condensed Medium</vt:lpstr>
      <vt:lpstr>Franklin Gothic Book</vt:lpstr>
      <vt:lpstr>Franklin Gothic Medium</vt:lpstr>
      <vt:lpstr>Gill Sans MT</vt:lpstr>
      <vt:lpstr>Helvetica</vt:lpstr>
      <vt:lpstr>Hind Vadodara</vt:lpstr>
      <vt:lpstr>Montserrat SemiBold</vt:lpstr>
      <vt:lpstr>Nunito Light</vt:lpstr>
      <vt:lpstr>Open Sans</vt:lpstr>
      <vt:lpstr>Open Sans SemiBold</vt:lpstr>
      <vt:lpstr>Oswald</vt:lpstr>
      <vt:lpstr>Poppins</vt:lpstr>
      <vt:lpstr>Poppins Medium</vt:lpstr>
      <vt:lpstr>Poppins SemiBold</vt:lpstr>
      <vt:lpstr>Raleway Thin</vt:lpstr>
      <vt:lpstr>Roboto Condensed Light</vt:lpstr>
      <vt:lpstr>Symbol</vt:lpstr>
      <vt:lpstr>Times New Roman</vt:lpstr>
      <vt:lpstr>Trebuchet MS</vt:lpstr>
      <vt:lpstr>Wingdings</vt:lpstr>
      <vt:lpstr>Ophthalmology Center by Slidesgo</vt:lpstr>
      <vt:lpstr>1_Ophthalmology Center by Slidesgo</vt:lpstr>
      <vt:lpstr>2_Ophthalmology Center by Slidesgo</vt:lpstr>
      <vt:lpstr>4_Ophthalmology Center by Slidesgo</vt:lpstr>
      <vt:lpstr>7_Ophthalmology Center by Slidesgo</vt:lpstr>
      <vt:lpstr>3_Ophthalmology Center by Slidesgo</vt:lpstr>
      <vt:lpstr>5_Ophthalmology Center by Slidesgo</vt:lpstr>
      <vt:lpstr>8_Ophthalmology Center by Slidesgo</vt:lpstr>
      <vt:lpstr>Custom</vt:lpstr>
      <vt:lpstr>PBIS School-Wide Team Training Year 3:  November 2024</vt:lpstr>
      <vt:lpstr>EXPECTATIONS</vt:lpstr>
      <vt:lpstr>ACTIVITY: ATTENDANCE</vt:lpstr>
      <vt:lpstr>May Institute’s’20th Annual New England Positive Behavioral Support Forum Friday, November 15, 2024 - Norwood, Mass. </vt:lpstr>
      <vt:lpstr>Agenda &amp; Team Tasks</vt:lpstr>
      <vt:lpstr> HELPFUL READINGS &amp; RESOURCES</vt:lpstr>
      <vt:lpstr>Tier 1 Year 3 - SEBAcademy.edc.org </vt:lpstr>
      <vt:lpstr>Google Folder, Communication Survey</vt:lpstr>
      <vt:lpstr>Cohort 9A Google Folders</vt:lpstr>
      <vt:lpstr>Cohort 9B Google Folders</vt:lpstr>
      <vt:lpstr>Communication Reminders</vt:lpstr>
      <vt:lpstr>Other Upcoming Events</vt:lpstr>
      <vt:lpstr>VIRTUAL LEARNING OPPORTUNITIES  Virtual Workshops – Open to ALL STAFF </vt:lpstr>
      <vt:lpstr>VIRTUAL LEARNING OPPORTUNITIES Peer Sharing Call Series </vt:lpstr>
      <vt:lpstr>Big Idea Check In: Yearly Planning &amp; Outcome Goals </vt:lpstr>
      <vt:lpstr>4 Tips for Sustaining PBIS </vt:lpstr>
      <vt:lpstr>GETTING STARTED WITH SWPBIS</vt:lpstr>
      <vt:lpstr>Membership</vt:lpstr>
      <vt:lpstr>Meeting Foundation Checklist</vt:lpstr>
      <vt:lpstr>ACTION PLANNING</vt:lpstr>
      <vt:lpstr>Annual Action Planning - Advanced</vt:lpstr>
      <vt:lpstr>Action Plan – Annual Planning Advanced Years</vt:lpstr>
      <vt:lpstr>DATA-INFORMED OUTCOME GOALS</vt:lpstr>
      <vt:lpstr>PowerPoint Presentation</vt:lpstr>
      <vt:lpstr>PowerPoint Presentation</vt:lpstr>
      <vt:lpstr>Use TFI data to guide your action planning!</vt:lpstr>
      <vt:lpstr>EXAMPLE</vt:lpstr>
      <vt:lpstr>Identifying Outcomes/Goals</vt:lpstr>
      <vt:lpstr>Goals and Outcomes</vt:lpstr>
      <vt:lpstr>DISCUSSION: TEAMING</vt:lpstr>
      <vt:lpstr>DATA ROUTINES &amp; EVALUATION PLAN</vt:lpstr>
      <vt:lpstr>PowerPoint Presentation</vt:lpstr>
      <vt:lpstr>Data used in PBIS implementation </vt:lpstr>
      <vt:lpstr>Why develop data routines? </vt:lpstr>
      <vt:lpstr>PowerPoint Presentation</vt:lpstr>
      <vt:lpstr>Establish and Strengthen Data Routines</vt:lpstr>
      <vt:lpstr>EXAMPLE: School-wide Behavior Data </vt:lpstr>
      <vt:lpstr>NON-EXAMPLE: School-wide Behavior Data </vt:lpstr>
      <vt:lpstr>EXAMPLE: Student Attendance</vt:lpstr>
      <vt:lpstr>PowerPoint Presentation</vt:lpstr>
      <vt:lpstr>PowerPoint Presentation</vt:lpstr>
      <vt:lpstr>PowerPoint Presentation</vt:lpstr>
      <vt:lpstr>Developing Data Routines</vt:lpstr>
      <vt:lpstr>Do you have an EVALUATION PLAN?</vt:lpstr>
      <vt:lpstr>Use your planning Document</vt:lpstr>
      <vt:lpstr>Guidelines for Efficient Data Collection Routines</vt:lpstr>
      <vt:lpstr>Guidelines for Efficient Data Review Routines</vt:lpstr>
      <vt:lpstr>ACTIVITY: Data Routines</vt:lpstr>
      <vt:lpstr>WHOLE GROUP DEBRIEF:  Routines for Gathering and Reviewing Data</vt:lpstr>
      <vt:lpstr>PowerPoint Presentation</vt:lpstr>
      <vt:lpstr>SHARING TIME:  LOGIC MODEL</vt:lpstr>
      <vt:lpstr>PowerPoint Presentation</vt:lpstr>
      <vt:lpstr>PowerPoint Presentation</vt:lpstr>
      <vt:lpstr>PowerPoint Presentation</vt:lpstr>
      <vt:lpstr>ACTIVITY: SMALL GROUP DISCUSSIONS</vt:lpstr>
      <vt:lpstr>PowerPoint Presentation</vt:lpstr>
      <vt:lpstr>CLASSROOM BEHAVIOR SUPPORT PRACTICES &amp; SUPPORT SYSTEMS</vt:lpstr>
      <vt:lpstr>PowerPoint Presentation</vt:lpstr>
      <vt:lpstr>PowerPoint Presentation</vt:lpstr>
      <vt:lpstr>Design a Safe Environment</vt:lpstr>
      <vt:lpstr>Establish Positive Connections</vt:lpstr>
      <vt:lpstr>Develop Predictable Routines</vt:lpstr>
      <vt:lpstr>Classroom Matrix SAMPLE</vt:lpstr>
      <vt:lpstr>Plan Relevant Instruction</vt:lpstr>
      <vt:lpstr>PowerPoint Presentation</vt:lpstr>
      <vt:lpstr>Prompts</vt:lpstr>
      <vt:lpstr>PowerPoint Presentation</vt:lpstr>
      <vt:lpstr>Classroom Prompt Examples</vt:lpstr>
      <vt:lpstr>Classroom Prompt Examples</vt:lpstr>
      <vt:lpstr>Prompting Expected Behavior</vt:lpstr>
      <vt:lpstr>Video Example: Prompting HS students before a test</vt:lpstr>
      <vt:lpstr>Specific Feedback ≥5:1 Ratio </vt:lpstr>
      <vt:lpstr>PowerPoint Presentation</vt:lpstr>
      <vt:lpstr>Provide Specific Feedback (&gt;5+ : 1- ratio)  </vt:lpstr>
      <vt:lpstr>Bad Stronger than Good</vt:lpstr>
      <vt:lpstr>PowerPoint Presentation</vt:lpstr>
      <vt:lpstr>Receive Frequent Recognition &amp; Encouragement</vt:lpstr>
      <vt:lpstr>PowerPoint Presentation</vt:lpstr>
      <vt:lpstr>Ratio of Praise to Correction</vt:lpstr>
      <vt:lpstr>Ratio of Praise to Correction</vt:lpstr>
      <vt:lpstr>Opportunities to Respond</vt:lpstr>
      <vt:lpstr>PowerPoint Presentation</vt:lpstr>
      <vt:lpstr>PowerPoint Presentation</vt:lpstr>
      <vt:lpstr>Choral Responding</vt:lpstr>
      <vt:lpstr>HOW CAN WE ASSESS THE USE OF POSITIVE CLASSROOM PRACTICES?</vt:lpstr>
      <vt:lpstr>Support Staff with Implementing Classroom PBIS</vt:lpstr>
      <vt:lpstr>PowerPoint Presentation</vt:lpstr>
      <vt:lpstr>Classroom Self-Assessment</vt:lpstr>
      <vt:lpstr>Observation tool CMOT</vt:lpstr>
      <vt:lpstr>EXAMPLE: CMOT</vt:lpstr>
      <vt:lpstr>Self Assessment Survey (SAS) Updated June 2023</vt:lpstr>
      <vt:lpstr>SELF ASSESSMENT SURVEY</vt:lpstr>
      <vt:lpstr>Classroom Items Report</vt:lpstr>
      <vt:lpstr>ACTIVITY: SUPPORTING CLASSROOM PRACTICES</vt:lpstr>
      <vt:lpstr>PowerPoint Presentation</vt:lpstr>
      <vt:lpstr>TEAM TIME</vt:lpstr>
      <vt:lpstr>SHARE OUT</vt:lpstr>
      <vt:lpstr>Agenda &amp; Team Tasks</vt:lpstr>
      <vt:lpstr> HELPFUL READINGS &amp; RESOURCES</vt:lpstr>
      <vt:lpstr>   Cohort 9A EVALUATION</vt:lpstr>
      <vt:lpstr>   Cohort 9B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Team Training</dc:title>
  <dc:creator>Meyer, Katherine</dc:creator>
  <cp:lastModifiedBy>Christine Downs</cp:lastModifiedBy>
  <cp:revision>137</cp:revision>
  <dcterms:created xsi:type="dcterms:W3CDTF">2020-08-03T16:37:41Z</dcterms:created>
  <dcterms:modified xsi:type="dcterms:W3CDTF">2024-11-04T20:23:15Z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y fmtid="{D5CDD505-2E9C-101B-9397-08002B2CF9AE}" pid="3" name="MediaServiceImageTags">
    <vt:lpwstr/>
  </property>
</Properties>
</file>