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6.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6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7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3" r:id="rId4"/>
    <p:sldMasterId id="2147483820" r:id="rId5"/>
    <p:sldMasterId id="2147483841" r:id="rId6"/>
    <p:sldMasterId id="2147483867" r:id="rId7"/>
    <p:sldMasterId id="2147483893" r:id="rId8"/>
    <p:sldMasterId id="2147483942" r:id="rId9"/>
    <p:sldMasterId id="2147483979" r:id="rId10"/>
  </p:sldMasterIdLst>
  <p:notesMasterIdLst>
    <p:notesMasterId r:id="rId103"/>
  </p:notesMasterIdLst>
  <p:sldIdLst>
    <p:sldId id="3182" r:id="rId11"/>
    <p:sldId id="4025" r:id="rId12"/>
    <p:sldId id="4056" r:id="rId13"/>
    <p:sldId id="257" r:id="rId14"/>
    <p:sldId id="4109" r:id="rId15"/>
    <p:sldId id="4024" r:id="rId16"/>
    <p:sldId id="4032" r:id="rId17"/>
    <p:sldId id="4871" r:id="rId18"/>
    <p:sldId id="4872" r:id="rId19"/>
    <p:sldId id="4874" r:id="rId20"/>
    <p:sldId id="4873" r:id="rId21"/>
    <p:sldId id="4875" r:id="rId22"/>
    <p:sldId id="4885" r:id="rId23"/>
    <p:sldId id="4877" r:id="rId24"/>
    <p:sldId id="4855" r:id="rId25"/>
    <p:sldId id="4535" r:id="rId26"/>
    <p:sldId id="4862" r:id="rId27"/>
    <p:sldId id="4112" r:id="rId28"/>
    <p:sldId id="4857" r:id="rId29"/>
    <p:sldId id="4113" r:id="rId30"/>
    <p:sldId id="4861" r:id="rId31"/>
    <p:sldId id="4859" r:id="rId32"/>
    <p:sldId id="4536" r:id="rId33"/>
    <p:sldId id="4537" r:id="rId34"/>
    <p:sldId id="4132" r:id="rId35"/>
    <p:sldId id="4055" r:id="rId36"/>
    <p:sldId id="4105" r:id="rId37"/>
    <p:sldId id="4106" r:id="rId38"/>
    <p:sldId id="3248" r:id="rId39"/>
    <p:sldId id="4863" r:id="rId40"/>
    <p:sldId id="4018" r:id="rId41"/>
    <p:sldId id="4139" r:id="rId42"/>
    <p:sldId id="4200" r:id="rId43"/>
    <p:sldId id="4279" r:id="rId44"/>
    <p:sldId id="4277" r:id="rId45"/>
    <p:sldId id="4166" r:id="rId46"/>
    <p:sldId id="4315" r:id="rId47"/>
    <p:sldId id="3437" r:id="rId48"/>
    <p:sldId id="4114" r:id="rId49"/>
    <p:sldId id="4057" r:id="rId50"/>
    <p:sldId id="290" r:id="rId51"/>
    <p:sldId id="4836" r:id="rId52"/>
    <p:sldId id="4838" r:id="rId53"/>
    <p:sldId id="3336" r:id="rId54"/>
    <p:sldId id="4837" r:id="rId55"/>
    <p:sldId id="4839" r:id="rId56"/>
    <p:sldId id="4841" r:id="rId57"/>
    <p:sldId id="4840" r:id="rId58"/>
    <p:sldId id="4842" r:id="rId59"/>
    <p:sldId id="4843" r:id="rId60"/>
    <p:sldId id="4846" r:id="rId61"/>
    <p:sldId id="3299" r:id="rId62"/>
    <p:sldId id="4850" r:id="rId63"/>
    <p:sldId id="335" r:id="rId64"/>
    <p:sldId id="4847" r:id="rId65"/>
    <p:sldId id="4851" r:id="rId66"/>
    <p:sldId id="4848" r:id="rId67"/>
    <p:sldId id="4849" r:id="rId68"/>
    <p:sldId id="4852" r:id="rId69"/>
    <p:sldId id="4853" r:id="rId70"/>
    <p:sldId id="4860" r:id="rId71"/>
    <p:sldId id="4845" r:id="rId72"/>
    <p:sldId id="4541" r:id="rId73"/>
    <p:sldId id="4539" r:id="rId74"/>
    <p:sldId id="4761" r:id="rId75"/>
    <p:sldId id="4734" r:id="rId76"/>
    <p:sldId id="4735" r:id="rId77"/>
    <p:sldId id="4821" r:id="rId78"/>
    <p:sldId id="4074" r:id="rId79"/>
    <p:sldId id="1168" r:id="rId80"/>
    <p:sldId id="1100" r:id="rId81"/>
    <p:sldId id="4795" r:id="rId82"/>
    <p:sldId id="4822" r:id="rId83"/>
    <p:sldId id="4864" r:id="rId84"/>
    <p:sldId id="4393" r:id="rId85"/>
    <p:sldId id="4590" r:id="rId86"/>
    <p:sldId id="4820" r:id="rId87"/>
    <p:sldId id="4395" r:id="rId88"/>
    <p:sldId id="4461" r:id="rId89"/>
    <p:sldId id="4830" r:id="rId90"/>
    <p:sldId id="4030" r:id="rId91"/>
    <p:sldId id="4036" r:id="rId92"/>
    <p:sldId id="4831" r:id="rId93"/>
    <p:sldId id="4548" r:id="rId94"/>
    <p:sldId id="4832" r:id="rId95"/>
    <p:sldId id="4825" r:id="rId96"/>
    <p:sldId id="4202" r:id="rId97"/>
    <p:sldId id="3300" r:id="rId98"/>
    <p:sldId id="4062" r:id="rId99"/>
    <p:sldId id="4865" r:id="rId100"/>
    <p:sldId id="4866" r:id="rId101"/>
    <p:sldId id="345"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10 mins)" id="{72B9919B-BC48-EF4B-A53D-D84E534A9AC0}">
          <p14:sldIdLst>
            <p14:sldId id="3182"/>
            <p14:sldId id="4025"/>
            <p14:sldId id="4056"/>
            <p14:sldId id="257"/>
            <p14:sldId id="4109"/>
            <p14:sldId id="4024"/>
          </p14:sldIdLst>
        </p14:section>
        <p14:section name="Academy Structure (15 mins)" id="{8DE78FAC-BC83-477D-8587-FF2ADD7E7F59}">
          <p14:sldIdLst>
            <p14:sldId id="4032"/>
            <p14:sldId id="4871"/>
            <p14:sldId id="4872"/>
            <p14:sldId id="4874"/>
            <p14:sldId id="4873"/>
            <p14:sldId id="4875"/>
            <p14:sldId id="4885"/>
            <p14:sldId id="4877"/>
            <p14:sldId id="4855"/>
          </p14:sldIdLst>
        </p14:section>
        <p14:section name="Team Self-Check (60 mins)" id="{F442C921-6CF9-0945-B625-2361ABAE5C20}">
          <p14:sldIdLst>
            <p14:sldId id="4535"/>
            <p14:sldId id="4862"/>
            <p14:sldId id="4112"/>
            <p14:sldId id="4857"/>
            <p14:sldId id="4113"/>
            <p14:sldId id="4861"/>
            <p14:sldId id="4859"/>
            <p14:sldId id="4536"/>
            <p14:sldId id="4537"/>
            <p14:sldId id="4132"/>
          </p14:sldIdLst>
        </p14:section>
        <p14:section name="BREAK - 10 Minutes" id="{5D972EDC-66B7-4779-815B-E9B28900ADE6}">
          <p14:sldIdLst>
            <p14:sldId id="4055"/>
          </p14:sldIdLst>
        </p14:section>
        <p14:section name="SHARING: LESSON PLANNING (25 min)" id="{D0071544-C4AF-3546-86B6-253AEC24CC60}">
          <p14:sldIdLst>
            <p14:sldId id="4105"/>
            <p14:sldId id="4106"/>
            <p14:sldId id="3248"/>
          </p14:sldIdLst>
        </p14:section>
        <p14:section name="Goal Setting / Precision Problem Statements (35 min)" id="{1E7D1902-9D25-BE4B-B5A2-D0D4ECF0A40D}">
          <p14:sldIdLst>
            <p14:sldId id="4863"/>
            <p14:sldId id="4018"/>
            <p14:sldId id="4139"/>
            <p14:sldId id="4200"/>
            <p14:sldId id="4279"/>
            <p14:sldId id="4277"/>
            <p14:sldId id="4166"/>
            <p14:sldId id="4315"/>
            <p14:sldId id="3437"/>
            <p14:sldId id="4114"/>
          </p14:sldIdLst>
        </p14:section>
        <p14:section name="Data Based Decision Making" id="{D51D2B6D-FB5B-497A-90A3-849F238FAA34}">
          <p14:sldIdLst>
            <p14:sldId id="4057"/>
            <p14:sldId id="290"/>
            <p14:sldId id="4836"/>
            <p14:sldId id="4838"/>
            <p14:sldId id="3336"/>
            <p14:sldId id="4837"/>
            <p14:sldId id="4839"/>
            <p14:sldId id="4841"/>
            <p14:sldId id="4840"/>
            <p14:sldId id="4842"/>
            <p14:sldId id="4843"/>
            <p14:sldId id="4846"/>
            <p14:sldId id="3299"/>
            <p14:sldId id="4850"/>
            <p14:sldId id="335"/>
            <p14:sldId id="4847"/>
            <p14:sldId id="4851"/>
            <p14:sldId id="4848"/>
            <p14:sldId id="4849"/>
            <p14:sldId id="4852"/>
            <p14:sldId id="4853"/>
            <p14:sldId id="4860"/>
            <p14:sldId id="4845"/>
          </p14:sldIdLst>
        </p14:section>
        <p14:section name="LUNCH 60 minutes" id="{1BA4DA14-06A2-4F2A-AC0E-899771A0A17C}">
          <p14:sldIdLst>
            <p14:sldId id="4541"/>
          </p14:sldIdLst>
        </p14:section>
        <p14:section name="CLASSROOM PBIS (45 mins)" id="{7B28E869-DD56-4A8D-B500-27BB20730D72}">
          <p14:sldIdLst>
            <p14:sldId id="4539"/>
            <p14:sldId id="4761"/>
            <p14:sldId id="4734"/>
            <p14:sldId id="4735"/>
            <p14:sldId id="4821"/>
            <p14:sldId id="4074"/>
            <p14:sldId id="1168"/>
            <p14:sldId id="1100"/>
            <p14:sldId id="4795"/>
            <p14:sldId id="4822"/>
            <p14:sldId id="4864"/>
            <p14:sldId id="4393"/>
            <p14:sldId id="4590"/>
            <p14:sldId id="4820"/>
            <p14:sldId id="4395"/>
            <p14:sldId id="4461"/>
            <p14:sldId id="4830"/>
            <p14:sldId id="4030"/>
            <p14:sldId id="4036"/>
            <p14:sldId id="4831"/>
            <p14:sldId id="4548"/>
            <p14:sldId id="4832"/>
            <p14:sldId id="4825"/>
          </p14:sldIdLst>
        </p14:section>
        <p14:section name="Team Time (90 min)" id="{7AA5A115-7A9B-6D4C-AA00-BEC8026186F9}">
          <p14:sldIdLst>
            <p14:sldId id="4202"/>
            <p14:sldId id="3300"/>
            <p14:sldId id="4062"/>
          </p14:sldIdLst>
        </p14:section>
        <p14:section name="Wrap up ~5 min" id="{0ACBAE8A-131D-6B45-911B-280011859B41}">
          <p14:sldIdLst>
            <p14:sldId id="4865"/>
            <p14:sldId id="4866"/>
            <p14:sldId id="34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BB9F1B-4E77-B9E9-84E8-99C6F99F2F79}" name="Feinberg, Adam" initials="FA" userId="S::adam.feinberg@uconn.edu::177393b2-bc5b-4b41-8d24-c053677dafcb" providerId="AD"/>
  <p188:author id="{CD20A333-A637-827F-BBF5-42780D723B6E}" name="Adam Feinberg" initials="AF" userId="c63daa15e251178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yer, Katherine" initials="MK" lastIdx="70" clrIdx="0">
    <p:extLst>
      <p:ext uri="{19B8F6BF-5375-455C-9EA6-DF929625EA0E}">
        <p15:presenceInfo xmlns:p15="http://schemas.microsoft.com/office/powerpoint/2012/main" userId="S::katherine.meyer@uconn.edu::9a23d734-2d44-476e-aafb-e8c61e29b5f6" providerId="AD"/>
      </p:ext>
    </p:extLst>
  </p:cmAuthor>
  <p:cmAuthor id="2" name="Feinberg, Adam" initials="FA" lastIdx="70" clrIdx="1">
    <p:extLst>
      <p:ext uri="{19B8F6BF-5375-455C-9EA6-DF929625EA0E}">
        <p15:presenceInfo xmlns:p15="http://schemas.microsoft.com/office/powerpoint/2012/main" userId="S::adam.feinberg@uconn.edu::177393b2-bc5b-4b41-8d24-c053677dafcb" providerId="AD"/>
      </p:ext>
    </p:extLst>
  </p:cmAuthor>
  <p:cmAuthor id="3" name="Concannon, Jayna" initials="CJ" lastIdx="2" clrIdx="2">
    <p:extLst>
      <p:ext uri="{19B8F6BF-5375-455C-9EA6-DF929625EA0E}">
        <p15:presenceInfo xmlns:p15="http://schemas.microsoft.com/office/powerpoint/2012/main" userId="S::jayna.concannon@uconn.edu::37dffa8e-dfee-460d-8a16-c402bfa0ce47" providerId="AD"/>
      </p:ext>
    </p:extLst>
  </p:cmAuthor>
  <p:cmAuthor id="4" name="Robbie, Karen" initials="RK" lastIdx="8" clrIdx="3">
    <p:extLst>
      <p:ext uri="{19B8F6BF-5375-455C-9EA6-DF929625EA0E}">
        <p15:presenceInfo xmlns:p15="http://schemas.microsoft.com/office/powerpoint/2012/main" userId="S::karen.robbie@uconn.edu::a0e2d4cb-cdb8-43fd-ac47-453d7da32a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ED9F"/>
    <a:srgbClr val="0450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9734A4-6EE8-448C-AB3B-E376D36743EA}" v="11" dt="2024-10-09T22:09:31.846"/>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843" autoAdjust="0"/>
  </p:normalViewPr>
  <p:slideViewPr>
    <p:cSldViewPr snapToGrid="0">
      <p:cViewPr varScale="1">
        <p:scale>
          <a:sx n="66" d="100"/>
          <a:sy n="66" d="100"/>
        </p:scale>
        <p:origin x="1301" y="62"/>
      </p:cViewPr>
      <p:guideLst/>
    </p:cSldViewPr>
  </p:slideViewPr>
  <p:notesTextViewPr>
    <p:cViewPr>
      <p:scale>
        <a:sx n="50" d="100"/>
        <a:sy n="5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07" Type="http://schemas.openxmlformats.org/officeDocument/2006/relationships/theme" Target="theme/theme1.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notesMaster" Target="notesMasters/notesMaster1.xml"/><Relationship Id="rId108" Type="http://schemas.openxmlformats.org/officeDocument/2006/relationships/tableStyles" Target="tableStyles.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microsoft.com/office/2016/11/relationships/changesInfo" Target="changesInfos/changesInfo1.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microsoft.com/office/2015/10/relationships/revisionInfo" Target="revisionInfo.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Downs" userId="e8ba56e2-84b9-4685-891c-6c388ea40c87" providerId="ADAL" clId="{2E9734A4-6EE8-448C-AB3B-E376D36743EA}"/>
    <pc:docChg chg="undo redo custSel addSld delSld modSld delMainMaster modSection">
      <pc:chgData name="Christine Downs" userId="e8ba56e2-84b9-4685-891c-6c388ea40c87" providerId="ADAL" clId="{2E9734A4-6EE8-448C-AB3B-E376D36743EA}" dt="2024-10-10T20:51:37.340" v="354" actId="12"/>
      <pc:docMkLst>
        <pc:docMk/>
      </pc:docMkLst>
      <pc:sldChg chg="del">
        <pc:chgData name="Christine Downs" userId="e8ba56e2-84b9-4685-891c-6c388ea40c87" providerId="ADAL" clId="{2E9734A4-6EE8-448C-AB3B-E376D36743EA}" dt="2024-10-09T21:49:30.477" v="0" actId="47"/>
        <pc:sldMkLst>
          <pc:docMk/>
          <pc:sldMk cId="3591421450" sldId="256"/>
        </pc:sldMkLst>
      </pc:sldChg>
      <pc:sldChg chg="addSp delSp modSp mod modAnim modNotesTx">
        <pc:chgData name="Christine Downs" userId="e8ba56e2-84b9-4685-891c-6c388ea40c87" providerId="ADAL" clId="{2E9734A4-6EE8-448C-AB3B-E376D36743EA}" dt="2024-10-09T22:12:28.618" v="318" actId="20577"/>
        <pc:sldMkLst>
          <pc:docMk/>
          <pc:sldMk cId="3417037640" sldId="345"/>
        </pc:sldMkLst>
        <pc:spChg chg="mod">
          <ac:chgData name="Christine Downs" userId="e8ba56e2-84b9-4685-891c-6c388ea40c87" providerId="ADAL" clId="{2E9734A4-6EE8-448C-AB3B-E376D36743EA}" dt="2024-10-09T22:09:35.117" v="300" actId="1076"/>
          <ac:spMkLst>
            <pc:docMk/>
            <pc:sldMk cId="3417037640" sldId="345"/>
            <ac:spMk id="2" creationId="{BDCE555D-6515-4DAD-8DFA-CB7DD812E72F}"/>
          </ac:spMkLst>
        </pc:spChg>
        <pc:spChg chg="mod">
          <ac:chgData name="Christine Downs" userId="e8ba56e2-84b9-4685-891c-6c388ea40c87" providerId="ADAL" clId="{2E9734A4-6EE8-448C-AB3B-E376D36743EA}" dt="2024-10-09T22:09:31.846" v="299" actId="20577"/>
          <ac:spMkLst>
            <pc:docMk/>
            <pc:sldMk cId="3417037640" sldId="345"/>
            <ac:spMk id="3" creationId="{E3A5131E-A50F-4164-B3C6-00A473B776C8}"/>
          </ac:spMkLst>
        </pc:spChg>
        <pc:picChg chg="del">
          <ac:chgData name="Christine Downs" userId="e8ba56e2-84b9-4685-891c-6c388ea40c87" providerId="ADAL" clId="{2E9734A4-6EE8-448C-AB3B-E376D36743EA}" dt="2024-10-09T22:04:54.489" v="178" actId="478"/>
          <ac:picMkLst>
            <pc:docMk/>
            <pc:sldMk cId="3417037640" sldId="345"/>
            <ac:picMk id="5" creationId="{98A25A53-0F0F-28BA-CD81-338D5D07C679}"/>
          </ac:picMkLst>
        </pc:picChg>
        <pc:picChg chg="add mod">
          <ac:chgData name="Christine Downs" userId="e8ba56e2-84b9-4685-891c-6c388ea40c87" providerId="ADAL" clId="{2E9734A4-6EE8-448C-AB3B-E376D36743EA}" dt="2024-10-09T22:09:11.457" v="293" actId="1076"/>
          <ac:picMkLst>
            <pc:docMk/>
            <pc:sldMk cId="3417037640" sldId="345"/>
            <ac:picMk id="6" creationId="{A0A4730C-7539-6623-D3C0-39ED93E9A571}"/>
          </ac:picMkLst>
        </pc:picChg>
      </pc:sldChg>
      <pc:sldChg chg="modSp mod modNotesTx">
        <pc:chgData name="Christine Downs" userId="e8ba56e2-84b9-4685-891c-6c388ea40c87" providerId="ADAL" clId="{2E9734A4-6EE8-448C-AB3B-E376D36743EA}" dt="2024-10-10T20:51:37.340" v="354" actId="12"/>
        <pc:sldMkLst>
          <pc:docMk/>
          <pc:sldMk cId="3257449417" sldId="4024"/>
        </pc:sldMkLst>
        <pc:spChg chg="mod">
          <ac:chgData name="Christine Downs" userId="e8ba56e2-84b9-4685-891c-6c388ea40c87" providerId="ADAL" clId="{2E9734A4-6EE8-448C-AB3B-E376D36743EA}" dt="2024-10-10T20:51:37.340" v="354" actId="12"/>
          <ac:spMkLst>
            <pc:docMk/>
            <pc:sldMk cId="3257449417" sldId="4024"/>
            <ac:spMk id="12" creationId="{1F80FC8A-824C-084C-83E0-413165DCA5D7}"/>
          </ac:spMkLst>
        </pc:spChg>
      </pc:sldChg>
      <pc:sldChg chg="modSp mod modNotesTx">
        <pc:chgData name="Christine Downs" userId="e8ba56e2-84b9-4685-891c-6c388ea40c87" providerId="ADAL" clId="{2E9734A4-6EE8-448C-AB3B-E376D36743EA}" dt="2024-10-09T22:08:46.726" v="285" actId="14826"/>
        <pc:sldMkLst>
          <pc:docMk/>
          <pc:sldMk cId="821900086" sldId="4056"/>
        </pc:sldMkLst>
        <pc:picChg chg="mod">
          <ac:chgData name="Christine Downs" userId="e8ba56e2-84b9-4685-891c-6c388ea40c87" providerId="ADAL" clId="{2E9734A4-6EE8-448C-AB3B-E376D36743EA}" dt="2024-10-09T22:08:46.726" v="285" actId="14826"/>
          <ac:picMkLst>
            <pc:docMk/>
            <pc:sldMk cId="821900086" sldId="4056"/>
            <ac:picMk id="3" creationId="{2BA45F97-9239-2AD6-FCCC-DC24FD78D211}"/>
          </ac:picMkLst>
        </pc:picChg>
      </pc:sldChg>
      <pc:sldChg chg="del">
        <pc:chgData name="Christine Downs" userId="e8ba56e2-84b9-4685-891c-6c388ea40c87" providerId="ADAL" clId="{2E9734A4-6EE8-448C-AB3B-E376D36743EA}" dt="2024-10-09T22:01:10.399" v="174" actId="47"/>
        <pc:sldMkLst>
          <pc:docMk/>
          <pc:sldMk cId="3534556003" sldId="4061"/>
        </pc:sldMkLst>
      </pc:sldChg>
      <pc:sldChg chg="del">
        <pc:chgData name="Christine Downs" userId="e8ba56e2-84b9-4685-891c-6c388ea40c87" providerId="ADAL" clId="{2E9734A4-6EE8-448C-AB3B-E376D36743EA}" dt="2024-10-09T22:01:38.920" v="176" actId="47"/>
        <pc:sldMkLst>
          <pc:docMk/>
          <pc:sldMk cId="862964142" sldId="4080"/>
        </pc:sldMkLst>
      </pc:sldChg>
      <pc:sldChg chg="del">
        <pc:chgData name="Christine Downs" userId="e8ba56e2-84b9-4685-891c-6c388ea40c87" providerId="ADAL" clId="{2E9734A4-6EE8-448C-AB3B-E376D36743EA}" dt="2024-10-09T22:01:09.179" v="173" actId="47"/>
        <pc:sldMkLst>
          <pc:docMk/>
          <pc:sldMk cId="2184345258" sldId="4081"/>
        </pc:sldMkLst>
      </pc:sldChg>
      <pc:sldChg chg="addSp delSp modSp del mod">
        <pc:chgData name="Christine Downs" userId="e8ba56e2-84b9-4685-891c-6c388ea40c87" providerId="ADAL" clId="{2E9734A4-6EE8-448C-AB3B-E376D36743EA}" dt="2024-10-09T22:01:07.901" v="172" actId="47"/>
        <pc:sldMkLst>
          <pc:docMk/>
          <pc:sldMk cId="512636748" sldId="4104"/>
        </pc:sldMkLst>
        <pc:spChg chg="mod">
          <ac:chgData name="Christine Downs" userId="e8ba56e2-84b9-4685-891c-6c388ea40c87" providerId="ADAL" clId="{2E9734A4-6EE8-448C-AB3B-E376D36743EA}" dt="2024-10-09T21:51:56.331" v="51" actId="14100"/>
          <ac:spMkLst>
            <pc:docMk/>
            <pc:sldMk cId="512636748" sldId="4104"/>
            <ac:spMk id="3" creationId="{657D6630-E165-B252-65AE-69776BBF276A}"/>
          </ac:spMkLst>
        </pc:spChg>
        <pc:spChg chg="add del mod">
          <ac:chgData name="Christine Downs" userId="e8ba56e2-84b9-4685-891c-6c388ea40c87" providerId="ADAL" clId="{2E9734A4-6EE8-448C-AB3B-E376D36743EA}" dt="2024-10-09T21:51:17.303" v="8" actId="478"/>
          <ac:spMkLst>
            <pc:docMk/>
            <pc:sldMk cId="512636748" sldId="4104"/>
            <ac:spMk id="4" creationId="{D56EE6C9-2DDB-9754-230B-9929CCEAA6FC}"/>
          </ac:spMkLst>
        </pc:spChg>
        <pc:spChg chg="mod">
          <ac:chgData name="Christine Downs" userId="e8ba56e2-84b9-4685-891c-6c388ea40c87" providerId="ADAL" clId="{2E9734A4-6EE8-448C-AB3B-E376D36743EA}" dt="2024-10-09T21:55:31.753" v="156" actId="20577"/>
          <ac:spMkLst>
            <pc:docMk/>
            <pc:sldMk cId="512636748" sldId="4104"/>
            <ac:spMk id="10" creationId="{CF671277-E19F-D282-57DB-762C807CF4DA}"/>
          </ac:spMkLst>
        </pc:spChg>
        <pc:spChg chg="del">
          <ac:chgData name="Christine Downs" userId="e8ba56e2-84b9-4685-891c-6c388ea40c87" providerId="ADAL" clId="{2E9734A4-6EE8-448C-AB3B-E376D36743EA}" dt="2024-10-09T21:51:15.504" v="7" actId="478"/>
          <ac:spMkLst>
            <pc:docMk/>
            <pc:sldMk cId="512636748" sldId="4104"/>
            <ac:spMk id="11" creationId="{8DEA5EF8-BA14-2E51-F5E1-7D6D71346987}"/>
          </ac:spMkLst>
        </pc:spChg>
        <pc:spChg chg="del">
          <ac:chgData name="Christine Downs" userId="e8ba56e2-84b9-4685-891c-6c388ea40c87" providerId="ADAL" clId="{2E9734A4-6EE8-448C-AB3B-E376D36743EA}" dt="2024-10-09T21:51:13.686" v="6" actId="478"/>
          <ac:spMkLst>
            <pc:docMk/>
            <pc:sldMk cId="512636748" sldId="4104"/>
            <ac:spMk id="25" creationId="{9F9749B0-B704-15F9-3E05-F7C1CACF45B9}"/>
          </ac:spMkLst>
        </pc:spChg>
        <pc:graphicFrameChg chg="add del mod modGraphic">
          <ac:chgData name="Christine Downs" userId="e8ba56e2-84b9-4685-891c-6c388ea40c87" providerId="ADAL" clId="{2E9734A4-6EE8-448C-AB3B-E376D36743EA}" dt="2024-10-09T21:52:37.957" v="66" actId="478"/>
          <ac:graphicFrameMkLst>
            <pc:docMk/>
            <pc:sldMk cId="512636748" sldId="4104"/>
            <ac:graphicFrameMk id="5" creationId="{78E73518-3593-B016-148C-E09BC05CF5CA}"/>
          </ac:graphicFrameMkLst>
        </pc:graphicFrameChg>
        <pc:graphicFrameChg chg="add mod modGraphic">
          <ac:chgData name="Christine Downs" userId="e8ba56e2-84b9-4685-891c-6c388ea40c87" providerId="ADAL" clId="{2E9734A4-6EE8-448C-AB3B-E376D36743EA}" dt="2024-10-09T21:55:19.215" v="155" actId="403"/>
          <ac:graphicFrameMkLst>
            <pc:docMk/>
            <pc:sldMk cId="512636748" sldId="4104"/>
            <ac:graphicFrameMk id="6" creationId="{7C7CB17C-EDB4-1128-BFC9-7FCBFCC556B6}"/>
          </ac:graphicFrameMkLst>
        </pc:graphicFrameChg>
        <pc:picChg chg="del mod">
          <ac:chgData name="Christine Downs" userId="e8ba56e2-84b9-4685-891c-6c388ea40c87" providerId="ADAL" clId="{2E9734A4-6EE8-448C-AB3B-E376D36743EA}" dt="2024-10-09T21:52:26.631" v="63" actId="478"/>
          <ac:picMkLst>
            <pc:docMk/>
            <pc:sldMk cId="512636748" sldId="4104"/>
            <ac:picMk id="22" creationId="{FB520F5F-8387-8ADC-20CB-27DAE15EC23C}"/>
          </ac:picMkLst>
        </pc:picChg>
        <pc:picChg chg="del">
          <ac:chgData name="Christine Downs" userId="e8ba56e2-84b9-4685-891c-6c388ea40c87" providerId="ADAL" clId="{2E9734A4-6EE8-448C-AB3B-E376D36743EA}" dt="2024-10-09T21:51:18.049" v="9" actId="478"/>
          <ac:picMkLst>
            <pc:docMk/>
            <pc:sldMk cId="512636748" sldId="4104"/>
            <ac:picMk id="24" creationId="{12255E27-FE83-3FB4-F73C-B000409F278B}"/>
          </ac:picMkLst>
        </pc:picChg>
      </pc:sldChg>
      <pc:sldChg chg="del">
        <pc:chgData name="Christine Downs" userId="e8ba56e2-84b9-4685-891c-6c388ea40c87" providerId="ADAL" clId="{2E9734A4-6EE8-448C-AB3B-E376D36743EA}" dt="2024-10-09T22:01:12.462" v="175" actId="47"/>
        <pc:sldMkLst>
          <pc:docMk/>
          <pc:sldMk cId="4206368958" sldId="4854"/>
        </pc:sldMkLst>
      </pc:sldChg>
      <pc:sldChg chg="addSp delSp modSp mod modNotesTx">
        <pc:chgData name="Christine Downs" userId="e8ba56e2-84b9-4685-891c-6c388ea40c87" providerId="ADAL" clId="{2E9734A4-6EE8-448C-AB3B-E376D36743EA}" dt="2024-10-09T22:15:10.282" v="351" actId="1076"/>
        <pc:sldMkLst>
          <pc:docMk/>
          <pc:sldMk cId="1572261271" sldId="4855"/>
        </pc:sldMkLst>
        <pc:spChg chg="add mod">
          <ac:chgData name="Christine Downs" userId="e8ba56e2-84b9-4685-891c-6c388ea40c87" providerId="ADAL" clId="{2E9734A4-6EE8-448C-AB3B-E376D36743EA}" dt="2024-10-09T22:15:10.282" v="351" actId="1076"/>
          <ac:spMkLst>
            <pc:docMk/>
            <pc:sldMk cId="1572261271" sldId="4855"/>
            <ac:spMk id="8" creationId="{F2D6702E-0D30-535F-77A6-28C0CF5E350B}"/>
          </ac:spMkLst>
        </pc:spChg>
        <pc:spChg chg="mod">
          <ac:chgData name="Christine Downs" userId="e8ba56e2-84b9-4685-891c-6c388ea40c87" providerId="ADAL" clId="{2E9734A4-6EE8-448C-AB3B-E376D36743EA}" dt="2024-10-09T22:12:39.568" v="336" actId="20577"/>
          <ac:spMkLst>
            <pc:docMk/>
            <pc:sldMk cId="1572261271" sldId="4855"/>
            <ac:spMk id="10" creationId="{DBD6A211-5538-F9AB-1132-D1AE683B1288}"/>
          </ac:spMkLst>
        </pc:spChg>
        <pc:spChg chg="del">
          <ac:chgData name="Christine Downs" userId="e8ba56e2-84b9-4685-891c-6c388ea40c87" providerId="ADAL" clId="{2E9734A4-6EE8-448C-AB3B-E376D36743EA}" dt="2024-10-09T22:14:00.003" v="341" actId="478"/>
          <ac:spMkLst>
            <pc:docMk/>
            <pc:sldMk cId="1572261271" sldId="4855"/>
            <ac:spMk id="17" creationId="{0DFDC8AD-328E-74F1-ABB2-9EFD11BDFB1F}"/>
          </ac:spMkLst>
        </pc:spChg>
        <pc:picChg chg="add mod">
          <ac:chgData name="Christine Downs" userId="e8ba56e2-84b9-4685-891c-6c388ea40c87" providerId="ADAL" clId="{2E9734A4-6EE8-448C-AB3B-E376D36743EA}" dt="2024-10-09T22:14:06.704" v="342" actId="1076"/>
          <ac:picMkLst>
            <pc:docMk/>
            <pc:sldMk cId="1572261271" sldId="4855"/>
            <ac:picMk id="4" creationId="{D7CFE84B-22A6-156D-C333-EC38DF3B6F54}"/>
          </ac:picMkLst>
        </pc:picChg>
        <pc:picChg chg="add mod">
          <ac:chgData name="Christine Downs" userId="e8ba56e2-84b9-4685-891c-6c388ea40c87" providerId="ADAL" clId="{2E9734A4-6EE8-448C-AB3B-E376D36743EA}" dt="2024-10-09T22:14:49.112" v="346" actId="14100"/>
          <ac:picMkLst>
            <pc:docMk/>
            <pc:sldMk cId="1572261271" sldId="4855"/>
            <ac:picMk id="6" creationId="{E0AF2D73-570C-D695-8E18-673E06534632}"/>
          </ac:picMkLst>
        </pc:picChg>
        <pc:picChg chg="del">
          <ac:chgData name="Christine Downs" userId="e8ba56e2-84b9-4685-891c-6c388ea40c87" providerId="ADAL" clId="{2E9734A4-6EE8-448C-AB3B-E376D36743EA}" dt="2024-10-09T22:03:27.989" v="177" actId="478"/>
          <ac:picMkLst>
            <pc:docMk/>
            <pc:sldMk cId="1572261271" sldId="4855"/>
            <ac:picMk id="16" creationId="{5659022B-7D2A-B462-AD55-180DCBDE7A02}"/>
          </ac:picMkLst>
        </pc:picChg>
      </pc:sldChg>
      <pc:sldChg chg="del">
        <pc:chgData name="Christine Downs" userId="e8ba56e2-84b9-4685-891c-6c388ea40c87" providerId="ADAL" clId="{2E9734A4-6EE8-448C-AB3B-E376D36743EA}" dt="2024-10-09T22:16:29.189" v="352" actId="47"/>
        <pc:sldMkLst>
          <pc:docMk/>
          <pc:sldMk cId="1652270381" sldId="4856"/>
        </pc:sldMkLst>
      </pc:sldChg>
      <pc:sldChg chg="addSp delSp modSp add del mod">
        <pc:chgData name="Christine Downs" userId="e8ba56e2-84b9-4685-891c-6c388ea40c87" providerId="ADAL" clId="{2E9734A4-6EE8-448C-AB3B-E376D36743EA}" dt="2024-10-09T22:00:48.545" v="171" actId="47"/>
        <pc:sldMkLst>
          <pc:docMk/>
          <pc:sldMk cId="3987007459" sldId="4870"/>
        </pc:sldMkLst>
        <pc:spChg chg="add mod">
          <ac:chgData name="Christine Downs" userId="e8ba56e2-84b9-4685-891c-6c388ea40c87" providerId="ADAL" clId="{2E9734A4-6EE8-448C-AB3B-E376D36743EA}" dt="2024-10-09T22:00:00.710" v="160" actId="21"/>
          <ac:spMkLst>
            <pc:docMk/>
            <pc:sldMk cId="3987007459" sldId="4870"/>
            <ac:spMk id="3" creationId="{73F9BF4D-16DF-C7FD-A742-724429DDB615}"/>
          </ac:spMkLst>
        </pc:spChg>
        <pc:spChg chg="del">
          <ac:chgData name="Christine Downs" userId="e8ba56e2-84b9-4685-891c-6c388ea40c87" providerId="ADAL" clId="{2E9734A4-6EE8-448C-AB3B-E376D36743EA}" dt="2024-10-09T22:00:00.710" v="160" actId="21"/>
          <ac:spMkLst>
            <pc:docMk/>
            <pc:sldMk cId="3987007459" sldId="4870"/>
            <ac:spMk id="6" creationId="{46127080-CBC8-317A-008D-7F1B8BF4CBF5}"/>
          </ac:spMkLst>
        </pc:spChg>
      </pc:sldChg>
      <pc:sldChg chg="add">
        <pc:chgData name="Christine Downs" userId="e8ba56e2-84b9-4685-891c-6c388ea40c87" providerId="ADAL" clId="{2E9734A4-6EE8-448C-AB3B-E376D36743EA}" dt="2024-10-09T21:59:24.216" v="157"/>
        <pc:sldMkLst>
          <pc:docMk/>
          <pc:sldMk cId="3553776941" sldId="4871"/>
        </pc:sldMkLst>
      </pc:sldChg>
      <pc:sldChg chg="addSp modSp add mod modClrScheme chgLayout">
        <pc:chgData name="Christine Downs" userId="e8ba56e2-84b9-4685-891c-6c388ea40c87" providerId="ADAL" clId="{2E9734A4-6EE8-448C-AB3B-E376D36743EA}" dt="2024-10-09T22:00:41.897" v="170" actId="1076"/>
        <pc:sldMkLst>
          <pc:docMk/>
          <pc:sldMk cId="4063774455" sldId="4872"/>
        </pc:sldMkLst>
        <pc:spChg chg="mod ord">
          <ac:chgData name="Christine Downs" userId="e8ba56e2-84b9-4685-891c-6c388ea40c87" providerId="ADAL" clId="{2E9734A4-6EE8-448C-AB3B-E376D36743EA}" dt="2024-10-09T22:00:36.593" v="169" actId="700"/>
          <ac:spMkLst>
            <pc:docMk/>
            <pc:sldMk cId="4063774455" sldId="4872"/>
            <ac:spMk id="2" creationId="{05C1B2B0-ED98-2AD3-FC14-3853979E5E2A}"/>
          </ac:spMkLst>
        </pc:spChg>
        <pc:spChg chg="mod">
          <ac:chgData name="Christine Downs" userId="e8ba56e2-84b9-4685-891c-6c388ea40c87" providerId="ADAL" clId="{2E9734A4-6EE8-448C-AB3B-E376D36743EA}" dt="2024-10-09T22:00:10.136" v="163" actId="1076"/>
          <ac:spMkLst>
            <pc:docMk/>
            <pc:sldMk cId="4063774455" sldId="4872"/>
            <ac:spMk id="5" creationId="{E0779639-4DC1-DEBD-AA1F-C29CE91A41FD}"/>
          </ac:spMkLst>
        </pc:spChg>
        <pc:spChg chg="add mod">
          <ac:chgData name="Christine Downs" userId="e8ba56e2-84b9-4685-891c-6c388ea40c87" providerId="ADAL" clId="{2E9734A4-6EE8-448C-AB3B-E376D36743EA}" dt="2024-10-09T22:00:31.606" v="168" actId="1076"/>
          <ac:spMkLst>
            <pc:docMk/>
            <pc:sldMk cId="4063774455" sldId="4872"/>
            <ac:spMk id="6" creationId="{46127080-CBC8-317A-008D-7F1B8BF4CBF5}"/>
          </ac:spMkLst>
        </pc:spChg>
        <pc:picChg chg="mod">
          <ac:chgData name="Christine Downs" userId="e8ba56e2-84b9-4685-891c-6c388ea40c87" providerId="ADAL" clId="{2E9734A4-6EE8-448C-AB3B-E376D36743EA}" dt="2024-10-09T22:00:41.897" v="170" actId="1076"/>
          <ac:picMkLst>
            <pc:docMk/>
            <pc:sldMk cId="4063774455" sldId="4872"/>
            <ac:picMk id="7" creationId="{42EAD2ED-78C0-C591-7C63-41774EDC3D51}"/>
          </ac:picMkLst>
        </pc:picChg>
      </pc:sldChg>
      <pc:sldChg chg="add">
        <pc:chgData name="Christine Downs" userId="e8ba56e2-84b9-4685-891c-6c388ea40c87" providerId="ADAL" clId="{2E9734A4-6EE8-448C-AB3B-E376D36743EA}" dt="2024-10-09T21:59:24.216" v="157"/>
        <pc:sldMkLst>
          <pc:docMk/>
          <pc:sldMk cId="844296882" sldId="4873"/>
        </pc:sldMkLst>
      </pc:sldChg>
      <pc:sldChg chg="add">
        <pc:chgData name="Christine Downs" userId="e8ba56e2-84b9-4685-891c-6c388ea40c87" providerId="ADAL" clId="{2E9734A4-6EE8-448C-AB3B-E376D36743EA}" dt="2024-10-09T21:59:24.216" v="157"/>
        <pc:sldMkLst>
          <pc:docMk/>
          <pc:sldMk cId="1298353838" sldId="4874"/>
        </pc:sldMkLst>
      </pc:sldChg>
      <pc:sldChg chg="add">
        <pc:chgData name="Christine Downs" userId="e8ba56e2-84b9-4685-891c-6c388ea40c87" providerId="ADAL" clId="{2E9734A4-6EE8-448C-AB3B-E376D36743EA}" dt="2024-10-09T21:59:24.216" v="157"/>
        <pc:sldMkLst>
          <pc:docMk/>
          <pc:sldMk cId="949151163" sldId="4875"/>
        </pc:sldMkLst>
      </pc:sldChg>
      <pc:sldChg chg="add">
        <pc:chgData name="Christine Downs" userId="e8ba56e2-84b9-4685-891c-6c388ea40c87" providerId="ADAL" clId="{2E9734A4-6EE8-448C-AB3B-E376D36743EA}" dt="2024-10-09T21:59:24.216" v="157"/>
        <pc:sldMkLst>
          <pc:docMk/>
          <pc:sldMk cId="4154881023" sldId="4877"/>
        </pc:sldMkLst>
      </pc:sldChg>
      <pc:sldChg chg="add">
        <pc:chgData name="Christine Downs" userId="e8ba56e2-84b9-4685-891c-6c388ea40c87" providerId="ADAL" clId="{2E9734A4-6EE8-448C-AB3B-E376D36743EA}" dt="2024-10-09T21:59:24.216" v="157"/>
        <pc:sldMkLst>
          <pc:docMk/>
          <pc:sldMk cId="274171715" sldId="4885"/>
        </pc:sldMkLst>
      </pc:sldChg>
      <pc:sldMasterChg chg="del delSldLayout">
        <pc:chgData name="Christine Downs" userId="e8ba56e2-84b9-4685-891c-6c388ea40c87" providerId="ADAL" clId="{2E9734A4-6EE8-448C-AB3B-E376D36743EA}" dt="2024-10-09T21:49:30.477" v="0" actId="47"/>
        <pc:sldMasterMkLst>
          <pc:docMk/>
          <pc:sldMasterMk cId="2085025095" sldId="2147483930"/>
        </pc:sldMasterMkLst>
        <pc:sldLayoutChg chg="del">
          <pc:chgData name="Christine Downs" userId="e8ba56e2-84b9-4685-891c-6c388ea40c87" providerId="ADAL" clId="{2E9734A4-6EE8-448C-AB3B-E376D36743EA}" dt="2024-10-09T21:49:30.477" v="0" actId="47"/>
          <pc:sldLayoutMkLst>
            <pc:docMk/>
            <pc:sldMasterMk cId="2085025095" sldId="2147483930"/>
            <pc:sldLayoutMk cId="3194316987" sldId="2147483931"/>
          </pc:sldLayoutMkLst>
        </pc:sldLayoutChg>
        <pc:sldLayoutChg chg="del">
          <pc:chgData name="Christine Downs" userId="e8ba56e2-84b9-4685-891c-6c388ea40c87" providerId="ADAL" clId="{2E9734A4-6EE8-448C-AB3B-E376D36743EA}" dt="2024-10-09T21:49:30.477" v="0" actId="47"/>
          <pc:sldLayoutMkLst>
            <pc:docMk/>
            <pc:sldMasterMk cId="2085025095" sldId="2147483930"/>
            <pc:sldLayoutMk cId="1805364557" sldId="2147483932"/>
          </pc:sldLayoutMkLst>
        </pc:sldLayoutChg>
        <pc:sldLayoutChg chg="del">
          <pc:chgData name="Christine Downs" userId="e8ba56e2-84b9-4685-891c-6c388ea40c87" providerId="ADAL" clId="{2E9734A4-6EE8-448C-AB3B-E376D36743EA}" dt="2024-10-09T21:49:30.477" v="0" actId="47"/>
          <pc:sldLayoutMkLst>
            <pc:docMk/>
            <pc:sldMasterMk cId="2085025095" sldId="2147483930"/>
            <pc:sldLayoutMk cId="2124363757" sldId="2147483933"/>
          </pc:sldLayoutMkLst>
        </pc:sldLayoutChg>
        <pc:sldLayoutChg chg="del">
          <pc:chgData name="Christine Downs" userId="e8ba56e2-84b9-4685-891c-6c388ea40c87" providerId="ADAL" clId="{2E9734A4-6EE8-448C-AB3B-E376D36743EA}" dt="2024-10-09T21:49:30.477" v="0" actId="47"/>
          <pc:sldLayoutMkLst>
            <pc:docMk/>
            <pc:sldMasterMk cId="2085025095" sldId="2147483930"/>
            <pc:sldLayoutMk cId="1125278565" sldId="2147483934"/>
          </pc:sldLayoutMkLst>
        </pc:sldLayoutChg>
        <pc:sldLayoutChg chg="del">
          <pc:chgData name="Christine Downs" userId="e8ba56e2-84b9-4685-891c-6c388ea40c87" providerId="ADAL" clId="{2E9734A4-6EE8-448C-AB3B-E376D36743EA}" dt="2024-10-09T21:49:30.477" v="0" actId="47"/>
          <pc:sldLayoutMkLst>
            <pc:docMk/>
            <pc:sldMasterMk cId="2085025095" sldId="2147483930"/>
            <pc:sldLayoutMk cId="1371318947" sldId="2147483935"/>
          </pc:sldLayoutMkLst>
        </pc:sldLayoutChg>
        <pc:sldLayoutChg chg="del">
          <pc:chgData name="Christine Downs" userId="e8ba56e2-84b9-4685-891c-6c388ea40c87" providerId="ADAL" clId="{2E9734A4-6EE8-448C-AB3B-E376D36743EA}" dt="2024-10-09T21:49:30.477" v="0" actId="47"/>
          <pc:sldLayoutMkLst>
            <pc:docMk/>
            <pc:sldMasterMk cId="2085025095" sldId="2147483930"/>
            <pc:sldLayoutMk cId="3824031187" sldId="2147483936"/>
          </pc:sldLayoutMkLst>
        </pc:sldLayoutChg>
        <pc:sldLayoutChg chg="del">
          <pc:chgData name="Christine Downs" userId="e8ba56e2-84b9-4685-891c-6c388ea40c87" providerId="ADAL" clId="{2E9734A4-6EE8-448C-AB3B-E376D36743EA}" dt="2024-10-09T21:49:30.477" v="0" actId="47"/>
          <pc:sldLayoutMkLst>
            <pc:docMk/>
            <pc:sldMasterMk cId="2085025095" sldId="2147483930"/>
            <pc:sldLayoutMk cId="4226374771" sldId="2147483937"/>
          </pc:sldLayoutMkLst>
        </pc:sldLayoutChg>
        <pc:sldLayoutChg chg="del">
          <pc:chgData name="Christine Downs" userId="e8ba56e2-84b9-4685-891c-6c388ea40c87" providerId="ADAL" clId="{2E9734A4-6EE8-448C-AB3B-E376D36743EA}" dt="2024-10-09T21:49:30.477" v="0" actId="47"/>
          <pc:sldLayoutMkLst>
            <pc:docMk/>
            <pc:sldMasterMk cId="2085025095" sldId="2147483930"/>
            <pc:sldLayoutMk cId="4147942094" sldId="2147483938"/>
          </pc:sldLayoutMkLst>
        </pc:sldLayoutChg>
        <pc:sldLayoutChg chg="del">
          <pc:chgData name="Christine Downs" userId="e8ba56e2-84b9-4685-891c-6c388ea40c87" providerId="ADAL" clId="{2E9734A4-6EE8-448C-AB3B-E376D36743EA}" dt="2024-10-09T21:49:30.477" v="0" actId="47"/>
          <pc:sldLayoutMkLst>
            <pc:docMk/>
            <pc:sldMasterMk cId="2085025095" sldId="2147483930"/>
            <pc:sldLayoutMk cId="2798075937" sldId="2147483939"/>
          </pc:sldLayoutMkLst>
        </pc:sldLayoutChg>
        <pc:sldLayoutChg chg="del">
          <pc:chgData name="Christine Downs" userId="e8ba56e2-84b9-4685-891c-6c388ea40c87" providerId="ADAL" clId="{2E9734A4-6EE8-448C-AB3B-E376D36743EA}" dt="2024-10-09T21:49:30.477" v="0" actId="47"/>
          <pc:sldLayoutMkLst>
            <pc:docMk/>
            <pc:sldMasterMk cId="2085025095" sldId="2147483930"/>
            <pc:sldLayoutMk cId="949959226" sldId="2147483940"/>
          </pc:sldLayoutMkLst>
        </pc:sldLayoutChg>
        <pc:sldLayoutChg chg="del">
          <pc:chgData name="Christine Downs" userId="e8ba56e2-84b9-4685-891c-6c388ea40c87" providerId="ADAL" clId="{2E9734A4-6EE8-448C-AB3B-E376D36743EA}" dt="2024-10-09T21:49:30.477" v="0" actId="47"/>
          <pc:sldLayoutMkLst>
            <pc:docMk/>
            <pc:sldMasterMk cId="2085025095" sldId="2147483930"/>
            <pc:sldLayoutMk cId="1769540189" sldId="2147483941"/>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1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image" Target="../media/image115.png"/><Relationship Id="rId5" Type="http://schemas.openxmlformats.org/officeDocument/2006/relationships/image" Target="../media/image119.png"/><Relationship Id="rId4" Type="http://schemas.openxmlformats.org/officeDocument/2006/relationships/image" Target="../media/image118.png"/></Relationships>
</file>

<file path=ppt/diagrams/_rels/data1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image" Target="../media/image121.jpeg"/><Relationship Id="rId5" Type="http://schemas.openxmlformats.org/officeDocument/2006/relationships/image" Target="../media/image125.png"/><Relationship Id="rId4" Type="http://schemas.openxmlformats.org/officeDocument/2006/relationships/image" Target="../media/image124.png"/></Relationships>
</file>

<file path=ppt/diagrams/_rels/data1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image" Target="../media/image133.png"/><Relationship Id="rId4" Type="http://schemas.openxmlformats.org/officeDocument/2006/relationships/image" Target="../media/image13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image" Target="../media/image115.png"/><Relationship Id="rId5" Type="http://schemas.openxmlformats.org/officeDocument/2006/relationships/image" Target="../media/image119.png"/><Relationship Id="rId4" Type="http://schemas.openxmlformats.org/officeDocument/2006/relationships/image" Target="../media/image118.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image" Target="../media/image121.jpeg"/><Relationship Id="rId5" Type="http://schemas.openxmlformats.org/officeDocument/2006/relationships/image" Target="../media/image125.png"/><Relationship Id="rId4" Type="http://schemas.openxmlformats.org/officeDocument/2006/relationships/image" Target="../media/image124.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image" Target="../media/image133.png"/><Relationship Id="rId4" Type="http://schemas.openxmlformats.org/officeDocument/2006/relationships/image" Target="../media/image1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dgm:t>
        <a:bodyPr/>
        <a:lstStyle/>
        <a:p>
          <a:r>
            <a:rPr lang="en-US"/>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dgm:t>
        <a:bodyPr/>
        <a:lstStyle/>
        <a:p>
          <a:r>
            <a:rPr lang="en-US"/>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dgm:t>
        <a:bodyPr/>
        <a:lstStyle/>
        <a:p>
          <a:r>
            <a:rPr lang="en-US"/>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dirty="0"/>
            <a:t>Listen while others are speaking​</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a:t>Have your computer charged and ready to go​</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dirty="0"/>
            <a:t>If you have questions or comments: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903F98AC-194E-3E4D-A272-F12F8847EF48}">
      <dgm:prSet/>
      <dgm:spPr/>
      <dgm:t>
        <a:bodyPr/>
        <a:lstStyle/>
        <a:p>
          <a:r>
            <a:rPr lang="en-US" dirty="0"/>
            <a:t>Raise hand</a:t>
          </a:r>
        </a:p>
      </dgm:t>
    </dgm:pt>
    <dgm:pt modelId="{2625FB58-67EA-1141-9127-133D6B50F2A8}" type="parTrans" cxnId="{FF9907CF-CFD4-4641-91DE-D04AB4DCCB54}">
      <dgm:prSet/>
      <dgm:spPr/>
      <dgm:t>
        <a:bodyPr/>
        <a:lstStyle/>
        <a:p>
          <a:endParaRPr lang="en-US"/>
        </a:p>
      </dgm:t>
    </dgm:pt>
    <dgm:pt modelId="{50668972-B8BA-8342-8C45-669179E12080}" type="sibTrans" cxnId="{FF9907CF-CFD4-4641-91DE-D04AB4DCCB54}">
      <dgm:prSet/>
      <dgm:spPr/>
      <dgm:t>
        <a:bodyPr/>
        <a:lstStyle/>
        <a:p>
          <a:endParaRPr lang="en-US"/>
        </a:p>
      </dgm:t>
    </dgm:pt>
    <dgm:pt modelId="{0785E50D-F1DD-C647-AF91-FA0058275806}">
      <dgm:prSet/>
      <dgm:spPr/>
      <dgm:t>
        <a:bodyPr/>
        <a:lstStyle/>
        <a:p>
          <a:r>
            <a:rPr lang="en-US"/>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dirty="0"/>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dirty="0"/>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dirty="0"/>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1290" custLinFactNeighborY="29053"/>
      <dgm:spPr/>
    </dgm:pt>
    <dgm:pt modelId="{DEEF4213-91C0-4DFA-A1E8-D6E76A9D48BD}" type="pres">
      <dgm:prSet presAssocID="{125DE95B-E3E9-488D-843B-7EA58128D643}" presName="adorn" presStyleLbl="fgAccFollowNode1" presStyleIdx="0" presStyleCnt="3" custLinFactNeighborX="60" custLinFactNeighborY="-574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B8F12581-0DE1-4846-9D8A-B85FFE57EEC7}" type="presOf" srcId="{903F98AC-194E-3E4D-A272-F12F8847EF48}" destId="{F51D0157-A438-46CA-8EB0-F10C3EDBB633}" srcOrd="0" destOrd="7" presId="urn:microsoft.com/office/officeart/2005/8/layout/bList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F9907CF-CFD4-4641-91DE-D04AB4DCCB54}" srcId="{DCC1A310-1C79-CA41-BC8F-F2F7F4B654F7}" destId="{903F98AC-194E-3E4D-A272-F12F8847EF48}" srcOrd="0" destOrd="0" parTransId="{2625FB58-67EA-1141-9127-133D6B50F2A8}" sibTransId="{50668972-B8BA-8342-8C45-669179E12080}"/>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3AE3CC9-0CF6-F54B-89D9-8F2BE8835F72}" type="doc">
      <dgm:prSet loTypeId="urn:microsoft.com/office/officeart/2005/8/layout/hList1" loCatId="" qsTypeId="urn:microsoft.com/office/officeart/2005/8/quickstyle/simple1" qsCatId="simple" csTypeId="urn:microsoft.com/office/officeart/2005/8/colors/accent0_1" csCatId="mainScheme" phldr="1"/>
      <dgm:spPr/>
      <dgm:t>
        <a:bodyPr/>
        <a:lstStyle/>
        <a:p>
          <a:endParaRPr lang="en-US"/>
        </a:p>
      </dgm:t>
    </dgm:pt>
    <dgm:pt modelId="{2B02335D-8050-FB43-9078-99DA567D5736}">
      <dgm:prSet custT="1"/>
      <dgm:spPr/>
      <dgm:t>
        <a:bodyPr/>
        <a:lstStyle/>
        <a:p>
          <a:pPr>
            <a:spcAft>
              <a:spcPts val="960"/>
            </a:spcAft>
          </a:pPr>
          <a:r>
            <a:rPr lang="en-US" sz="2000"/>
            <a:t>What is your efficient process for collecting student outcome data?</a:t>
          </a:r>
        </a:p>
      </dgm:t>
    </dgm:pt>
    <dgm:pt modelId="{5A79519E-EFAD-1C4C-9A69-BECE1A40ECEA}" type="parTrans" cxnId="{FFF9CCA6-03DA-B24B-86F5-11F3EA2E4D74}">
      <dgm:prSet/>
      <dgm:spPr/>
      <dgm:t>
        <a:bodyPr/>
        <a:lstStyle/>
        <a:p>
          <a:endParaRPr lang="en-US"/>
        </a:p>
      </dgm:t>
    </dgm:pt>
    <dgm:pt modelId="{7FBA8D09-F210-DE4B-BE96-65AC9322829B}" type="sibTrans" cxnId="{FFF9CCA6-03DA-B24B-86F5-11F3EA2E4D74}">
      <dgm:prSet/>
      <dgm:spPr/>
      <dgm:t>
        <a:bodyPr/>
        <a:lstStyle/>
        <a:p>
          <a:endParaRPr lang="en-US"/>
        </a:p>
      </dgm:t>
    </dgm:pt>
    <dgm:pt modelId="{E0EFE561-14CA-2F47-B03B-A6FB65455AC8}">
      <dgm:prSet/>
      <dgm:spPr/>
      <dgm:t>
        <a:bodyPr/>
        <a:lstStyle/>
        <a:p>
          <a:r>
            <a:rPr lang="en-US" dirty="0"/>
            <a:t>Develop </a:t>
          </a:r>
          <a:r>
            <a:rPr lang="en-US" b="1" dirty="0"/>
            <a:t>data-based procedures </a:t>
          </a:r>
          <a:r>
            <a:rPr lang="en-US" dirty="0"/>
            <a:t>for monitoring</a:t>
          </a:r>
        </a:p>
      </dgm:t>
    </dgm:pt>
    <dgm:pt modelId="{507766E9-D48E-4D41-92F2-2398185AB90C}" type="parTrans" cxnId="{28A8B79C-EC0C-394A-9C6B-8C9F399D7CF8}">
      <dgm:prSet/>
      <dgm:spPr/>
      <dgm:t>
        <a:bodyPr/>
        <a:lstStyle/>
        <a:p>
          <a:endParaRPr lang="en-US"/>
        </a:p>
      </dgm:t>
    </dgm:pt>
    <dgm:pt modelId="{2856B5A3-7275-8945-A96F-93B87F787D96}" type="sibTrans" cxnId="{28A8B79C-EC0C-394A-9C6B-8C9F399D7CF8}">
      <dgm:prSet/>
      <dgm:spPr/>
      <dgm:t>
        <a:bodyPr/>
        <a:lstStyle/>
        <a:p>
          <a:endParaRPr lang="en-US"/>
        </a:p>
      </dgm:t>
    </dgm:pt>
    <dgm:pt modelId="{7CC568A0-1CA7-634C-A812-8AC35994DFAA}">
      <dgm:prSet/>
      <dgm:spPr/>
      <dgm:t>
        <a:bodyPr/>
        <a:lstStyle/>
        <a:p>
          <a:pPr>
            <a:buClrTx/>
            <a:buSzTx/>
            <a:buFontTx/>
            <a:buNone/>
          </a:pPr>
          <a:r>
            <a:rPr lang="en-US" dirty="0"/>
            <a:t>Build </a:t>
          </a:r>
          <a:r>
            <a:rPr lang="en-US" b="1" dirty="0"/>
            <a:t>routines</a:t>
          </a:r>
          <a:r>
            <a:rPr lang="en-US" dirty="0"/>
            <a:t> to ensure on-going implementation</a:t>
          </a:r>
        </a:p>
      </dgm:t>
    </dgm:pt>
    <dgm:pt modelId="{CF0ECC17-D49C-2E40-BC89-C767810BD0E1}" type="parTrans" cxnId="{93EBBED4-F5C3-A040-8FCF-8ECC22454BF3}">
      <dgm:prSet/>
      <dgm:spPr/>
      <dgm:t>
        <a:bodyPr/>
        <a:lstStyle/>
        <a:p>
          <a:endParaRPr lang="en-US"/>
        </a:p>
      </dgm:t>
    </dgm:pt>
    <dgm:pt modelId="{9BA1496D-6369-704D-BDBA-722DCA8D3E9B}" type="sibTrans" cxnId="{93EBBED4-F5C3-A040-8FCF-8ECC22454BF3}">
      <dgm:prSet/>
      <dgm:spPr/>
      <dgm:t>
        <a:bodyPr/>
        <a:lstStyle/>
        <a:p>
          <a:endParaRPr lang="en-US"/>
        </a:p>
      </dgm:t>
    </dgm:pt>
    <dgm:pt modelId="{F13EC263-4DB1-5244-8E42-63DA33DFE366}">
      <dgm:prSet/>
      <dgm:spPr/>
      <dgm:t>
        <a:bodyPr/>
        <a:lstStyle/>
        <a:p>
          <a:r>
            <a:rPr lang="en-US" dirty="0"/>
            <a:t>Develop </a:t>
          </a:r>
          <a:r>
            <a:rPr lang="en-US" b="1" dirty="0"/>
            <a:t>systems to support staff</a:t>
          </a:r>
        </a:p>
      </dgm:t>
    </dgm:pt>
    <dgm:pt modelId="{B3B80553-2E72-214C-B02E-EEE422A63181}" type="parTrans" cxnId="{42E851EE-1BD5-4D42-AB4A-EE2CB69A551F}">
      <dgm:prSet/>
      <dgm:spPr/>
      <dgm:t>
        <a:bodyPr/>
        <a:lstStyle/>
        <a:p>
          <a:endParaRPr lang="en-US"/>
        </a:p>
      </dgm:t>
    </dgm:pt>
    <dgm:pt modelId="{50095751-9974-C745-9854-7436EBB28CD9}" type="sibTrans" cxnId="{42E851EE-1BD5-4D42-AB4A-EE2CB69A551F}">
      <dgm:prSet/>
      <dgm:spPr/>
      <dgm:t>
        <a:bodyPr/>
        <a:lstStyle/>
        <a:p>
          <a:endParaRPr lang="en-US"/>
        </a:p>
      </dgm:t>
    </dgm:pt>
    <dgm:pt modelId="{C5ED0B6A-E9A0-D04B-A30A-4F8ABC10D63E}">
      <dgm:prSet custT="1"/>
      <dgm:spPr/>
      <dgm:t>
        <a:bodyPr/>
        <a:lstStyle/>
        <a:p>
          <a:pPr>
            <a:spcAft>
              <a:spcPts val="960"/>
            </a:spcAft>
          </a:pPr>
          <a:r>
            <a:rPr lang="en-US" sz="2000"/>
            <a:t>What structures and routines are in place to ensure regular review and sharing of data?</a:t>
          </a:r>
        </a:p>
      </dgm:t>
    </dgm:pt>
    <dgm:pt modelId="{F870A06B-A2AD-454E-9384-CF2BED831A15}" type="parTrans" cxnId="{1B6EDD43-0008-824F-9AE7-ED143E248422}">
      <dgm:prSet/>
      <dgm:spPr/>
      <dgm:t>
        <a:bodyPr/>
        <a:lstStyle/>
        <a:p>
          <a:endParaRPr lang="en-US"/>
        </a:p>
      </dgm:t>
    </dgm:pt>
    <dgm:pt modelId="{02348B31-58FF-9C44-8721-0578EB8AC32F}" type="sibTrans" cxnId="{1B6EDD43-0008-824F-9AE7-ED143E248422}">
      <dgm:prSet/>
      <dgm:spPr/>
      <dgm:t>
        <a:bodyPr/>
        <a:lstStyle/>
        <a:p>
          <a:endParaRPr lang="en-US"/>
        </a:p>
      </dgm:t>
    </dgm:pt>
    <dgm:pt modelId="{7A565EB4-5779-BD4A-A898-74F48BBCB746}">
      <dgm:prSet custT="1"/>
      <dgm:spPr/>
      <dgm:t>
        <a:bodyPr/>
        <a:lstStyle/>
        <a:p>
          <a:pPr>
            <a:spcAft>
              <a:spcPts val="960"/>
            </a:spcAft>
          </a:pPr>
          <a:r>
            <a:rPr lang="en-US" sz="2000"/>
            <a:t>How are you monitoring the fidelity and effectiveness of PBIS implementation?</a:t>
          </a:r>
        </a:p>
      </dgm:t>
    </dgm:pt>
    <dgm:pt modelId="{98379A16-8FCC-464B-92C5-48E43D4F52ED}" type="parTrans" cxnId="{E84140A7-8154-D54E-A4BA-1C33576DB2A7}">
      <dgm:prSet/>
      <dgm:spPr/>
      <dgm:t>
        <a:bodyPr/>
        <a:lstStyle/>
        <a:p>
          <a:endParaRPr lang="en-US"/>
        </a:p>
      </dgm:t>
    </dgm:pt>
    <dgm:pt modelId="{4D3072C1-8C32-474B-B72A-B451434E8CB3}" type="sibTrans" cxnId="{E84140A7-8154-D54E-A4BA-1C33576DB2A7}">
      <dgm:prSet/>
      <dgm:spPr/>
      <dgm:t>
        <a:bodyPr/>
        <a:lstStyle/>
        <a:p>
          <a:endParaRPr lang="en-US"/>
        </a:p>
      </dgm:t>
    </dgm:pt>
    <dgm:pt modelId="{D3E43661-506E-D94E-806F-A7BB74BE4BAF}">
      <dgm:prSet custT="1"/>
      <dgm:spPr/>
      <dgm:t>
        <a:bodyPr/>
        <a:lstStyle/>
        <a:p>
          <a:pPr>
            <a:spcAft>
              <a:spcPts val="960"/>
            </a:spcAft>
          </a:pPr>
          <a:r>
            <a:rPr lang="en-US" sz="2000"/>
            <a:t>How are you gathering your staff voice as your implementation continues?</a:t>
          </a:r>
        </a:p>
      </dgm:t>
    </dgm:pt>
    <dgm:pt modelId="{57407B64-34C0-6B43-BAE3-B95D5AC78A9D}" type="parTrans" cxnId="{474514CB-0017-8448-9537-76F7E1F58C26}">
      <dgm:prSet/>
      <dgm:spPr/>
      <dgm:t>
        <a:bodyPr/>
        <a:lstStyle/>
        <a:p>
          <a:endParaRPr lang="en-US"/>
        </a:p>
      </dgm:t>
    </dgm:pt>
    <dgm:pt modelId="{683E6AAC-CF6C-7544-A110-13DDACFFB434}" type="sibTrans" cxnId="{474514CB-0017-8448-9537-76F7E1F58C26}">
      <dgm:prSet/>
      <dgm:spPr/>
      <dgm:t>
        <a:bodyPr/>
        <a:lstStyle/>
        <a:p>
          <a:endParaRPr lang="en-US"/>
        </a:p>
      </dgm:t>
    </dgm:pt>
    <dgm:pt modelId="{D8B58E66-260D-D747-BF22-86D322796127}">
      <dgm:prSet custT="1"/>
      <dgm:spPr/>
      <dgm:t>
        <a:bodyPr/>
        <a:lstStyle/>
        <a:p>
          <a:pPr>
            <a:spcAft>
              <a:spcPts val="960"/>
            </a:spcAft>
          </a:pPr>
          <a:r>
            <a:rPr lang="en-US" sz="2000"/>
            <a:t>When do staff get to view outcome and fidelity data?</a:t>
          </a:r>
        </a:p>
      </dgm:t>
    </dgm:pt>
    <dgm:pt modelId="{AF70C636-BBE6-4C41-864D-C2C544C06499}" type="parTrans" cxnId="{569E93F9-EAAD-5041-B8B3-6801A6A73A82}">
      <dgm:prSet/>
      <dgm:spPr/>
      <dgm:t>
        <a:bodyPr/>
        <a:lstStyle/>
        <a:p>
          <a:endParaRPr lang="en-US"/>
        </a:p>
      </dgm:t>
    </dgm:pt>
    <dgm:pt modelId="{BEC25538-853F-0A45-A61B-C59671ADC942}" type="sibTrans" cxnId="{569E93F9-EAAD-5041-B8B3-6801A6A73A82}">
      <dgm:prSet/>
      <dgm:spPr/>
      <dgm:t>
        <a:bodyPr/>
        <a:lstStyle/>
        <a:p>
          <a:endParaRPr lang="en-US"/>
        </a:p>
      </dgm:t>
    </dgm:pt>
    <dgm:pt modelId="{D70B1BDF-3CDF-104C-9632-BF8B90EDCFCF}">
      <dgm:prSet custT="1"/>
      <dgm:spPr/>
      <dgm:t>
        <a:bodyPr/>
        <a:lstStyle/>
        <a:p>
          <a:pPr>
            <a:spcAft>
              <a:spcPts val="960"/>
            </a:spcAft>
          </a:pPr>
          <a:r>
            <a:rPr lang="en-US" sz="2000"/>
            <a:t>How are staff being trained in and supported with PBIS?</a:t>
          </a:r>
        </a:p>
      </dgm:t>
    </dgm:pt>
    <dgm:pt modelId="{AC33E55C-4317-514B-9C93-FE27FA48427C}" type="parTrans" cxnId="{973CCAFD-D7BA-A347-BFA3-C295812B4B89}">
      <dgm:prSet/>
      <dgm:spPr/>
      <dgm:t>
        <a:bodyPr/>
        <a:lstStyle/>
        <a:p>
          <a:endParaRPr lang="en-US"/>
        </a:p>
      </dgm:t>
    </dgm:pt>
    <dgm:pt modelId="{EF07C3B7-02A1-144E-9CC4-B3A28CC68B60}" type="sibTrans" cxnId="{973CCAFD-D7BA-A347-BFA3-C295812B4B89}">
      <dgm:prSet/>
      <dgm:spPr/>
      <dgm:t>
        <a:bodyPr/>
        <a:lstStyle/>
        <a:p>
          <a:endParaRPr lang="en-US"/>
        </a:p>
      </dgm:t>
    </dgm:pt>
    <dgm:pt modelId="{E87C0ED7-F716-1F4E-8433-BAAC8292D26D}">
      <dgm:prSet custT="1"/>
      <dgm:spPr/>
      <dgm:t>
        <a:bodyPr/>
        <a:lstStyle/>
        <a:p>
          <a:pPr>
            <a:spcAft>
              <a:spcPts val="960"/>
            </a:spcAft>
          </a:pPr>
          <a:r>
            <a:rPr lang="en-US" sz="2000"/>
            <a:t>How will you continue to increase staff capacity?</a:t>
          </a:r>
        </a:p>
      </dgm:t>
    </dgm:pt>
    <dgm:pt modelId="{F4F4FC35-B378-E548-A47D-E9E32B4BDE0C}" type="parTrans" cxnId="{0D5E891E-0107-E14A-A768-77F8309816C8}">
      <dgm:prSet/>
      <dgm:spPr/>
      <dgm:t>
        <a:bodyPr/>
        <a:lstStyle/>
        <a:p>
          <a:endParaRPr lang="en-US"/>
        </a:p>
      </dgm:t>
    </dgm:pt>
    <dgm:pt modelId="{6EA14D2C-4651-6147-9050-8C5F39266B52}" type="sibTrans" cxnId="{0D5E891E-0107-E14A-A768-77F8309816C8}">
      <dgm:prSet/>
      <dgm:spPr/>
      <dgm:t>
        <a:bodyPr/>
        <a:lstStyle/>
        <a:p>
          <a:endParaRPr lang="en-US"/>
        </a:p>
      </dgm:t>
    </dgm:pt>
    <dgm:pt modelId="{05497588-77A1-2248-84C8-2F0A9D9947F3}">
      <dgm:prSet custT="1"/>
      <dgm:spPr/>
      <dgm:t>
        <a:bodyPr/>
        <a:lstStyle/>
        <a:p>
          <a:pPr>
            <a:spcAft>
              <a:spcPts val="960"/>
            </a:spcAft>
          </a:pPr>
          <a:r>
            <a:rPr lang="en-US" sz="2000"/>
            <a:t>How can PBIS be integrated into your school routines and systems?</a:t>
          </a:r>
        </a:p>
      </dgm:t>
    </dgm:pt>
    <dgm:pt modelId="{E9ABB12F-25D2-DF4B-AD1A-BC6E944ADF39}" type="parTrans" cxnId="{E3F61690-EAE5-1F4D-A72A-D0E6CECB7C9A}">
      <dgm:prSet/>
      <dgm:spPr/>
      <dgm:t>
        <a:bodyPr/>
        <a:lstStyle/>
        <a:p>
          <a:endParaRPr lang="en-US"/>
        </a:p>
      </dgm:t>
    </dgm:pt>
    <dgm:pt modelId="{4C0B616B-A10E-6E45-B934-52817320EE38}" type="sibTrans" cxnId="{E3F61690-EAE5-1F4D-A72A-D0E6CECB7C9A}">
      <dgm:prSet/>
      <dgm:spPr/>
      <dgm:t>
        <a:bodyPr/>
        <a:lstStyle/>
        <a:p>
          <a:endParaRPr lang="en-US"/>
        </a:p>
      </dgm:t>
    </dgm:pt>
    <dgm:pt modelId="{9236171B-F979-6441-8A23-1CB22ACCEB92}">
      <dgm:prSet custT="1"/>
      <dgm:spPr/>
      <dgm:t>
        <a:bodyPr/>
        <a:lstStyle/>
        <a:p>
          <a:pPr>
            <a:spcAft>
              <a:spcPts val="960"/>
            </a:spcAft>
          </a:pPr>
          <a:r>
            <a:rPr lang="en-US" sz="2000"/>
            <a:t>What plans need to be made for next year?</a:t>
          </a:r>
        </a:p>
      </dgm:t>
    </dgm:pt>
    <dgm:pt modelId="{5084DC9B-9CDA-DB4C-B9B8-D9485181215B}" type="parTrans" cxnId="{A4741FB1-643E-2846-9E21-132BF1FA6A6D}">
      <dgm:prSet/>
      <dgm:spPr/>
      <dgm:t>
        <a:bodyPr/>
        <a:lstStyle/>
        <a:p>
          <a:endParaRPr lang="en-US"/>
        </a:p>
      </dgm:t>
    </dgm:pt>
    <dgm:pt modelId="{C1CD510B-B077-2841-93D6-DD3A04E83750}" type="sibTrans" cxnId="{A4741FB1-643E-2846-9E21-132BF1FA6A6D}">
      <dgm:prSet/>
      <dgm:spPr/>
      <dgm:t>
        <a:bodyPr/>
        <a:lstStyle/>
        <a:p>
          <a:endParaRPr lang="en-US"/>
        </a:p>
      </dgm:t>
    </dgm:pt>
    <dgm:pt modelId="{5039EB02-429A-794F-ACEB-80862E41AD8A}">
      <dgm:prSet custT="1"/>
      <dgm:spPr/>
      <dgm:t>
        <a:bodyPr/>
        <a:lstStyle/>
        <a:p>
          <a:pPr>
            <a:spcAft>
              <a:spcPts val="960"/>
            </a:spcAft>
          </a:pPr>
          <a:r>
            <a:rPr lang="en-US" sz="2000"/>
            <a:t>Are systems formally documented (in writing)?</a:t>
          </a:r>
        </a:p>
      </dgm:t>
    </dgm:pt>
    <dgm:pt modelId="{F58B01AB-DB20-8949-8BD4-F39C0A7A42B0}" type="parTrans" cxnId="{F17A136E-C132-BA4C-9A58-309688CE5B18}">
      <dgm:prSet/>
      <dgm:spPr/>
      <dgm:t>
        <a:bodyPr/>
        <a:lstStyle/>
        <a:p>
          <a:endParaRPr lang="en-US"/>
        </a:p>
      </dgm:t>
    </dgm:pt>
    <dgm:pt modelId="{FF70286B-8313-8741-A609-F4E4929095B0}" type="sibTrans" cxnId="{F17A136E-C132-BA4C-9A58-309688CE5B18}">
      <dgm:prSet/>
      <dgm:spPr/>
      <dgm:t>
        <a:bodyPr/>
        <a:lstStyle/>
        <a:p>
          <a:endParaRPr lang="en-US"/>
        </a:p>
      </dgm:t>
    </dgm:pt>
    <dgm:pt modelId="{B0BF717E-10F5-E844-B203-68F71B686B0B}" type="pres">
      <dgm:prSet presAssocID="{E3AE3CC9-0CF6-F54B-89D9-8F2BE8835F72}" presName="Name0" presStyleCnt="0">
        <dgm:presLayoutVars>
          <dgm:dir/>
          <dgm:animLvl val="lvl"/>
          <dgm:resizeHandles val="exact"/>
        </dgm:presLayoutVars>
      </dgm:prSet>
      <dgm:spPr/>
    </dgm:pt>
    <dgm:pt modelId="{95F36FE9-AA8A-DD48-8D64-4E7443F891B5}" type="pres">
      <dgm:prSet presAssocID="{E0EFE561-14CA-2F47-B03B-A6FB65455AC8}" presName="composite" presStyleCnt="0"/>
      <dgm:spPr/>
    </dgm:pt>
    <dgm:pt modelId="{FF503BBC-E368-D543-A3C6-89CC8FC0A8A5}" type="pres">
      <dgm:prSet presAssocID="{E0EFE561-14CA-2F47-B03B-A6FB65455AC8}" presName="parTx" presStyleLbl="alignNode1" presStyleIdx="0" presStyleCnt="3">
        <dgm:presLayoutVars>
          <dgm:chMax val="0"/>
          <dgm:chPref val="0"/>
          <dgm:bulletEnabled val="1"/>
        </dgm:presLayoutVars>
      </dgm:prSet>
      <dgm:spPr/>
    </dgm:pt>
    <dgm:pt modelId="{7BDFD0D4-0D67-C049-B8AA-ABDB1FBDCB54}" type="pres">
      <dgm:prSet presAssocID="{E0EFE561-14CA-2F47-B03B-A6FB65455AC8}" presName="desTx" presStyleLbl="alignAccFollowNode1" presStyleIdx="0" presStyleCnt="3">
        <dgm:presLayoutVars>
          <dgm:bulletEnabled val="1"/>
        </dgm:presLayoutVars>
      </dgm:prSet>
      <dgm:spPr/>
    </dgm:pt>
    <dgm:pt modelId="{E24694A7-44D9-CC4D-9801-6FC289155BFA}" type="pres">
      <dgm:prSet presAssocID="{2856B5A3-7275-8945-A96F-93B87F787D96}" presName="space" presStyleCnt="0"/>
      <dgm:spPr/>
    </dgm:pt>
    <dgm:pt modelId="{032FC5EF-5BBA-344E-BA37-73A66F742999}" type="pres">
      <dgm:prSet presAssocID="{F13EC263-4DB1-5244-8E42-63DA33DFE366}" presName="composite" presStyleCnt="0"/>
      <dgm:spPr/>
    </dgm:pt>
    <dgm:pt modelId="{3EAFAC0E-83B6-9746-8345-745536549957}" type="pres">
      <dgm:prSet presAssocID="{F13EC263-4DB1-5244-8E42-63DA33DFE366}" presName="parTx" presStyleLbl="alignNode1" presStyleIdx="1" presStyleCnt="3">
        <dgm:presLayoutVars>
          <dgm:chMax val="0"/>
          <dgm:chPref val="0"/>
          <dgm:bulletEnabled val="1"/>
        </dgm:presLayoutVars>
      </dgm:prSet>
      <dgm:spPr/>
    </dgm:pt>
    <dgm:pt modelId="{663F1A87-B1AD-6244-9AD2-378FFF004460}" type="pres">
      <dgm:prSet presAssocID="{F13EC263-4DB1-5244-8E42-63DA33DFE366}" presName="desTx" presStyleLbl="alignAccFollowNode1" presStyleIdx="1" presStyleCnt="3">
        <dgm:presLayoutVars>
          <dgm:bulletEnabled val="1"/>
        </dgm:presLayoutVars>
      </dgm:prSet>
      <dgm:spPr/>
    </dgm:pt>
    <dgm:pt modelId="{323E743F-1DCA-B047-B5AC-136F3212ED0C}" type="pres">
      <dgm:prSet presAssocID="{50095751-9974-C745-9854-7436EBB28CD9}" presName="space" presStyleCnt="0"/>
      <dgm:spPr/>
    </dgm:pt>
    <dgm:pt modelId="{B176DE9F-D12D-1E4E-A0F9-2F8C73B1D302}" type="pres">
      <dgm:prSet presAssocID="{7CC568A0-1CA7-634C-A812-8AC35994DFAA}" presName="composite" presStyleCnt="0"/>
      <dgm:spPr/>
    </dgm:pt>
    <dgm:pt modelId="{87A33007-16DB-F143-82DF-63882F22DBBF}" type="pres">
      <dgm:prSet presAssocID="{7CC568A0-1CA7-634C-A812-8AC35994DFAA}" presName="parTx" presStyleLbl="alignNode1" presStyleIdx="2" presStyleCnt="3">
        <dgm:presLayoutVars>
          <dgm:chMax val="0"/>
          <dgm:chPref val="0"/>
          <dgm:bulletEnabled val="1"/>
        </dgm:presLayoutVars>
      </dgm:prSet>
      <dgm:spPr/>
    </dgm:pt>
    <dgm:pt modelId="{CEB2FDED-A9DF-4144-BD95-40DCDE12FA0F}" type="pres">
      <dgm:prSet presAssocID="{7CC568A0-1CA7-634C-A812-8AC35994DFAA}" presName="desTx" presStyleLbl="alignAccFollowNode1" presStyleIdx="2" presStyleCnt="3">
        <dgm:presLayoutVars>
          <dgm:bulletEnabled val="1"/>
        </dgm:presLayoutVars>
      </dgm:prSet>
      <dgm:spPr/>
    </dgm:pt>
  </dgm:ptLst>
  <dgm:cxnLst>
    <dgm:cxn modelId="{0D5E891E-0107-E14A-A768-77F8309816C8}" srcId="{7CC568A0-1CA7-634C-A812-8AC35994DFAA}" destId="{E87C0ED7-F716-1F4E-8433-BAAC8292D26D}" srcOrd="0" destOrd="0" parTransId="{F4F4FC35-B378-E548-A47D-E9E32B4BDE0C}" sibTransId="{6EA14D2C-4651-6147-9050-8C5F39266B52}"/>
    <dgm:cxn modelId="{0A0D935B-D6C2-6D40-88C9-59FEC8B77D26}" type="presOf" srcId="{E3AE3CC9-0CF6-F54B-89D9-8F2BE8835F72}" destId="{B0BF717E-10F5-E844-B203-68F71B686B0B}" srcOrd="0" destOrd="0" presId="urn:microsoft.com/office/officeart/2005/8/layout/hList1"/>
    <dgm:cxn modelId="{9639855F-0242-3342-A71E-050F34CE17F2}" type="presOf" srcId="{5039EB02-429A-794F-ACEB-80862E41AD8A}" destId="{CEB2FDED-A9DF-4144-BD95-40DCDE12FA0F}" srcOrd="0" destOrd="2" presId="urn:microsoft.com/office/officeart/2005/8/layout/hList1"/>
    <dgm:cxn modelId="{47778B43-E939-6D4B-8EEA-FA22E83EE641}" type="presOf" srcId="{D3E43661-506E-D94E-806F-A7BB74BE4BAF}" destId="{663F1A87-B1AD-6244-9AD2-378FFF004460}" srcOrd="0" destOrd="0" presId="urn:microsoft.com/office/officeart/2005/8/layout/hList1"/>
    <dgm:cxn modelId="{1B6EDD43-0008-824F-9AE7-ED143E248422}" srcId="{E0EFE561-14CA-2F47-B03B-A6FB65455AC8}" destId="{C5ED0B6A-E9A0-D04B-A30A-4F8ABC10D63E}" srcOrd="1" destOrd="0" parTransId="{F870A06B-A2AD-454E-9384-CF2BED831A15}" sibTransId="{02348B31-58FF-9C44-8721-0578EB8AC32F}"/>
    <dgm:cxn modelId="{F17A136E-C132-BA4C-9A58-309688CE5B18}" srcId="{7CC568A0-1CA7-634C-A812-8AC35994DFAA}" destId="{5039EB02-429A-794F-ACEB-80862E41AD8A}" srcOrd="2" destOrd="0" parTransId="{F58B01AB-DB20-8949-8BD4-F39C0A7A42B0}" sibTransId="{FF70286B-8313-8741-A609-F4E4929095B0}"/>
    <dgm:cxn modelId="{FA65EA71-5A7D-D249-803B-A120FA0656AE}" type="presOf" srcId="{D70B1BDF-3CDF-104C-9632-BF8B90EDCFCF}" destId="{663F1A87-B1AD-6244-9AD2-378FFF004460}" srcOrd="0" destOrd="2" presId="urn:microsoft.com/office/officeart/2005/8/layout/hList1"/>
    <dgm:cxn modelId="{381C5872-691F-DF4A-99AA-D042F9A6E715}" type="presOf" srcId="{05497588-77A1-2248-84C8-2F0A9D9947F3}" destId="{CEB2FDED-A9DF-4144-BD95-40DCDE12FA0F}" srcOrd="0" destOrd="1" presId="urn:microsoft.com/office/officeart/2005/8/layout/hList1"/>
    <dgm:cxn modelId="{F557F178-753C-FE48-80D4-9F9F4CFBD8C9}" type="presOf" srcId="{F13EC263-4DB1-5244-8E42-63DA33DFE366}" destId="{3EAFAC0E-83B6-9746-8345-745536549957}" srcOrd="0" destOrd="0" presId="urn:microsoft.com/office/officeart/2005/8/layout/hList1"/>
    <dgm:cxn modelId="{45D5E587-8143-314D-9860-305C1812EE9B}" type="presOf" srcId="{9236171B-F979-6441-8A23-1CB22ACCEB92}" destId="{CEB2FDED-A9DF-4144-BD95-40DCDE12FA0F}" srcOrd="0" destOrd="3" presId="urn:microsoft.com/office/officeart/2005/8/layout/hList1"/>
    <dgm:cxn modelId="{E3F61690-EAE5-1F4D-A72A-D0E6CECB7C9A}" srcId="{7CC568A0-1CA7-634C-A812-8AC35994DFAA}" destId="{05497588-77A1-2248-84C8-2F0A9D9947F3}" srcOrd="1" destOrd="0" parTransId="{E9ABB12F-25D2-DF4B-AD1A-BC6E944ADF39}" sibTransId="{4C0B616B-A10E-6E45-B934-52817320EE38}"/>
    <dgm:cxn modelId="{28A8B79C-EC0C-394A-9C6B-8C9F399D7CF8}" srcId="{E3AE3CC9-0CF6-F54B-89D9-8F2BE8835F72}" destId="{E0EFE561-14CA-2F47-B03B-A6FB65455AC8}" srcOrd="0" destOrd="0" parTransId="{507766E9-D48E-4D41-92F2-2398185AB90C}" sibTransId="{2856B5A3-7275-8945-A96F-93B87F787D96}"/>
    <dgm:cxn modelId="{FB8E07A1-2AC1-A743-A5A9-96AAE3E5EB76}" type="presOf" srcId="{C5ED0B6A-E9A0-D04B-A30A-4F8ABC10D63E}" destId="{7BDFD0D4-0D67-C049-B8AA-ABDB1FBDCB54}" srcOrd="0" destOrd="1" presId="urn:microsoft.com/office/officeart/2005/8/layout/hList1"/>
    <dgm:cxn modelId="{FFF9CCA6-03DA-B24B-86F5-11F3EA2E4D74}" srcId="{E0EFE561-14CA-2F47-B03B-A6FB65455AC8}" destId="{2B02335D-8050-FB43-9078-99DA567D5736}" srcOrd="0" destOrd="0" parTransId="{5A79519E-EFAD-1C4C-9A69-BECE1A40ECEA}" sibTransId="{7FBA8D09-F210-DE4B-BE96-65AC9322829B}"/>
    <dgm:cxn modelId="{E84140A7-8154-D54E-A4BA-1C33576DB2A7}" srcId="{E0EFE561-14CA-2F47-B03B-A6FB65455AC8}" destId="{7A565EB4-5779-BD4A-A898-74F48BBCB746}" srcOrd="2" destOrd="0" parTransId="{98379A16-8FCC-464B-92C5-48E43D4F52ED}" sibTransId="{4D3072C1-8C32-474B-B72A-B451434E8CB3}"/>
    <dgm:cxn modelId="{A4741FB1-643E-2846-9E21-132BF1FA6A6D}" srcId="{7CC568A0-1CA7-634C-A812-8AC35994DFAA}" destId="{9236171B-F979-6441-8A23-1CB22ACCEB92}" srcOrd="3" destOrd="0" parTransId="{5084DC9B-9CDA-DB4C-B9B8-D9485181215B}" sibTransId="{C1CD510B-B077-2841-93D6-DD3A04E83750}"/>
    <dgm:cxn modelId="{33EED1B4-7DFA-994A-B301-41F8B1B51F97}" type="presOf" srcId="{D8B58E66-260D-D747-BF22-86D322796127}" destId="{663F1A87-B1AD-6244-9AD2-378FFF004460}" srcOrd="0" destOrd="1" presId="urn:microsoft.com/office/officeart/2005/8/layout/hList1"/>
    <dgm:cxn modelId="{DFB329B9-1601-254C-AFF8-C96E557776B2}" type="presOf" srcId="{7CC568A0-1CA7-634C-A812-8AC35994DFAA}" destId="{87A33007-16DB-F143-82DF-63882F22DBBF}" srcOrd="0" destOrd="0" presId="urn:microsoft.com/office/officeart/2005/8/layout/hList1"/>
    <dgm:cxn modelId="{474514CB-0017-8448-9537-76F7E1F58C26}" srcId="{F13EC263-4DB1-5244-8E42-63DA33DFE366}" destId="{D3E43661-506E-D94E-806F-A7BB74BE4BAF}" srcOrd="0" destOrd="0" parTransId="{57407B64-34C0-6B43-BAE3-B95D5AC78A9D}" sibTransId="{683E6AAC-CF6C-7544-A110-13DDACFFB434}"/>
    <dgm:cxn modelId="{53DECED0-80CF-1D47-91C8-17B887A9DF4A}" type="presOf" srcId="{E0EFE561-14CA-2F47-B03B-A6FB65455AC8}" destId="{FF503BBC-E368-D543-A3C6-89CC8FC0A8A5}" srcOrd="0" destOrd="0" presId="urn:microsoft.com/office/officeart/2005/8/layout/hList1"/>
    <dgm:cxn modelId="{93EBBED4-F5C3-A040-8FCF-8ECC22454BF3}" srcId="{E3AE3CC9-0CF6-F54B-89D9-8F2BE8835F72}" destId="{7CC568A0-1CA7-634C-A812-8AC35994DFAA}" srcOrd="2" destOrd="0" parTransId="{CF0ECC17-D49C-2E40-BC89-C767810BD0E1}" sibTransId="{9BA1496D-6369-704D-BDBA-722DCA8D3E9B}"/>
    <dgm:cxn modelId="{6E0A7EE2-886B-5240-8C2E-6C11D93D264D}" type="presOf" srcId="{E87C0ED7-F716-1F4E-8433-BAAC8292D26D}" destId="{CEB2FDED-A9DF-4144-BD95-40DCDE12FA0F}" srcOrd="0" destOrd="0" presId="urn:microsoft.com/office/officeart/2005/8/layout/hList1"/>
    <dgm:cxn modelId="{C1ACB1E6-0BFD-B846-B5AC-F988CC50F283}" type="presOf" srcId="{7A565EB4-5779-BD4A-A898-74F48BBCB746}" destId="{7BDFD0D4-0D67-C049-B8AA-ABDB1FBDCB54}" srcOrd="0" destOrd="2" presId="urn:microsoft.com/office/officeart/2005/8/layout/hList1"/>
    <dgm:cxn modelId="{42E851EE-1BD5-4D42-AB4A-EE2CB69A551F}" srcId="{E3AE3CC9-0CF6-F54B-89D9-8F2BE8835F72}" destId="{F13EC263-4DB1-5244-8E42-63DA33DFE366}" srcOrd="1" destOrd="0" parTransId="{B3B80553-2E72-214C-B02E-EEE422A63181}" sibTransId="{50095751-9974-C745-9854-7436EBB28CD9}"/>
    <dgm:cxn modelId="{569E93F9-EAAD-5041-B8B3-6801A6A73A82}" srcId="{F13EC263-4DB1-5244-8E42-63DA33DFE366}" destId="{D8B58E66-260D-D747-BF22-86D322796127}" srcOrd="1" destOrd="0" parTransId="{AF70C636-BBE6-4C41-864D-C2C544C06499}" sibTransId="{BEC25538-853F-0A45-A61B-C59671ADC942}"/>
    <dgm:cxn modelId="{D3A6A2FD-59CB-7B44-8296-CD0A03D8A7CA}" type="presOf" srcId="{2B02335D-8050-FB43-9078-99DA567D5736}" destId="{7BDFD0D4-0D67-C049-B8AA-ABDB1FBDCB54}" srcOrd="0" destOrd="0" presId="urn:microsoft.com/office/officeart/2005/8/layout/hList1"/>
    <dgm:cxn modelId="{973CCAFD-D7BA-A347-BFA3-C295812B4B89}" srcId="{F13EC263-4DB1-5244-8E42-63DA33DFE366}" destId="{D70B1BDF-3CDF-104C-9632-BF8B90EDCFCF}" srcOrd="2" destOrd="0" parTransId="{AC33E55C-4317-514B-9C93-FE27FA48427C}" sibTransId="{EF07C3B7-02A1-144E-9CC4-B3A28CC68B60}"/>
    <dgm:cxn modelId="{FD7DFB78-A17E-5A44-AAF4-96C7E1155CE0}" type="presParOf" srcId="{B0BF717E-10F5-E844-B203-68F71B686B0B}" destId="{95F36FE9-AA8A-DD48-8D64-4E7443F891B5}" srcOrd="0" destOrd="0" presId="urn:microsoft.com/office/officeart/2005/8/layout/hList1"/>
    <dgm:cxn modelId="{F310DF69-4A76-D744-A42E-2B1A2687ADAD}" type="presParOf" srcId="{95F36FE9-AA8A-DD48-8D64-4E7443F891B5}" destId="{FF503BBC-E368-D543-A3C6-89CC8FC0A8A5}" srcOrd="0" destOrd="0" presId="urn:microsoft.com/office/officeart/2005/8/layout/hList1"/>
    <dgm:cxn modelId="{8811A3A0-91A2-2743-8B22-012AF2067F3D}" type="presParOf" srcId="{95F36FE9-AA8A-DD48-8D64-4E7443F891B5}" destId="{7BDFD0D4-0D67-C049-B8AA-ABDB1FBDCB54}" srcOrd="1" destOrd="0" presId="urn:microsoft.com/office/officeart/2005/8/layout/hList1"/>
    <dgm:cxn modelId="{BC3C4A89-7784-D54F-8BB7-3F240B6C0FDD}" type="presParOf" srcId="{B0BF717E-10F5-E844-B203-68F71B686B0B}" destId="{E24694A7-44D9-CC4D-9801-6FC289155BFA}" srcOrd="1" destOrd="0" presId="urn:microsoft.com/office/officeart/2005/8/layout/hList1"/>
    <dgm:cxn modelId="{5C47C9F1-6D5F-014C-82FA-DC60814AEEDA}" type="presParOf" srcId="{B0BF717E-10F5-E844-B203-68F71B686B0B}" destId="{032FC5EF-5BBA-344E-BA37-73A66F742999}" srcOrd="2" destOrd="0" presId="urn:microsoft.com/office/officeart/2005/8/layout/hList1"/>
    <dgm:cxn modelId="{441E5F2C-CF0D-B443-BD1D-D641A37CBB35}" type="presParOf" srcId="{032FC5EF-5BBA-344E-BA37-73A66F742999}" destId="{3EAFAC0E-83B6-9746-8345-745536549957}" srcOrd="0" destOrd="0" presId="urn:microsoft.com/office/officeart/2005/8/layout/hList1"/>
    <dgm:cxn modelId="{C9BE1802-E04B-F343-835D-45A26CBA2F9F}" type="presParOf" srcId="{032FC5EF-5BBA-344E-BA37-73A66F742999}" destId="{663F1A87-B1AD-6244-9AD2-378FFF004460}" srcOrd="1" destOrd="0" presId="urn:microsoft.com/office/officeart/2005/8/layout/hList1"/>
    <dgm:cxn modelId="{8A625506-D273-E14B-AF20-F83D08712D04}" type="presParOf" srcId="{B0BF717E-10F5-E844-B203-68F71B686B0B}" destId="{323E743F-1DCA-B047-B5AC-136F3212ED0C}" srcOrd="3" destOrd="0" presId="urn:microsoft.com/office/officeart/2005/8/layout/hList1"/>
    <dgm:cxn modelId="{2A15AE4A-E8F1-D44A-9794-542364C004C3}" type="presParOf" srcId="{B0BF717E-10F5-E844-B203-68F71B686B0B}" destId="{B176DE9F-D12D-1E4E-A0F9-2F8C73B1D302}" srcOrd="4" destOrd="0" presId="urn:microsoft.com/office/officeart/2005/8/layout/hList1"/>
    <dgm:cxn modelId="{E33CC015-63F2-2C41-B53B-102485B78378}" type="presParOf" srcId="{B176DE9F-D12D-1E4E-A0F9-2F8C73B1D302}" destId="{87A33007-16DB-F143-82DF-63882F22DBBF}" srcOrd="0" destOrd="0" presId="urn:microsoft.com/office/officeart/2005/8/layout/hList1"/>
    <dgm:cxn modelId="{6405F30F-5C6B-B742-8E45-4406181B2FB3}" type="presParOf" srcId="{B176DE9F-D12D-1E4E-A0F9-2F8C73B1D302}" destId="{CEB2FDED-A9DF-4144-BD95-40DCDE12FA0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0070C0">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92D050">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6A1A252-2707-F744-B2EC-0090B860B044}" type="doc">
      <dgm:prSet loTypeId="urn:microsoft.com/office/officeart/2005/8/layout/list1" loCatId="" qsTypeId="urn:microsoft.com/office/officeart/2005/8/quickstyle/simple1" qsCatId="simple" csTypeId="urn:microsoft.com/office/officeart/2005/8/colors/accent2_1" csCatId="accent2" phldr="1"/>
      <dgm:spPr/>
      <dgm:t>
        <a:bodyPr/>
        <a:lstStyle/>
        <a:p>
          <a:endParaRPr lang="en-US"/>
        </a:p>
      </dgm:t>
    </dgm:pt>
    <dgm:pt modelId="{432C1DB1-05BD-7745-A1A1-AC0A7ED34E24}">
      <dgm:prSet phldrT="[Text]" custT="1"/>
      <dgm:spPr/>
      <dgm:t>
        <a:bodyPr/>
        <a:lstStyle/>
        <a:p>
          <a:r>
            <a:rPr lang="en-US" sz="2400" b="1">
              <a:latin typeface="+mj-lt"/>
              <a:ea typeface="Britannic Bold" pitchFamily="-108" charset="0"/>
              <a:cs typeface="Britannic Bold" pitchFamily="-108" charset="0"/>
            </a:rPr>
            <a:t>Step 1: Develop evaluation questions.</a:t>
          </a:r>
          <a:endParaRPr lang="en-US" sz="2400" b="1"/>
        </a:p>
      </dgm:t>
    </dgm:pt>
    <dgm:pt modelId="{4C55A609-5694-2A4F-9D7F-1299CEA50070}" type="parTrans" cxnId="{A2F548AD-BD2F-4041-A04E-9F9B249F7DEC}">
      <dgm:prSet/>
      <dgm:spPr/>
      <dgm:t>
        <a:bodyPr/>
        <a:lstStyle/>
        <a:p>
          <a:endParaRPr lang="en-US"/>
        </a:p>
      </dgm:t>
    </dgm:pt>
    <dgm:pt modelId="{6D39C6EC-DC46-8745-A014-0D5AED241DFC}" type="sibTrans" cxnId="{A2F548AD-BD2F-4041-A04E-9F9B249F7DEC}">
      <dgm:prSet/>
      <dgm:spPr/>
      <dgm:t>
        <a:bodyPr/>
        <a:lstStyle/>
        <a:p>
          <a:endParaRPr lang="en-US"/>
        </a:p>
      </dgm:t>
    </dgm:pt>
    <dgm:pt modelId="{B2536F73-7371-6D44-903E-171DBE8A96B6}">
      <dgm:prSet phldrT="[Text]" custT="1"/>
      <dgm:spPr/>
      <dgm:t>
        <a:bodyPr/>
        <a:lstStyle/>
        <a:p>
          <a:r>
            <a:rPr lang="en-US" sz="2400" b="1">
              <a:latin typeface="+mj-lt"/>
              <a:ea typeface="Britannic Bold" pitchFamily="-108" charset="0"/>
              <a:cs typeface="Britannic Bold" pitchFamily="-108" charset="0"/>
            </a:rPr>
            <a:t>Step 2: Identify indicators or measures.</a:t>
          </a:r>
          <a:endParaRPr lang="en-US" sz="2400" b="1"/>
        </a:p>
      </dgm:t>
    </dgm:pt>
    <dgm:pt modelId="{994A17F7-AAB4-C640-9898-C5F4A605AB96}" type="parTrans" cxnId="{075C2D18-2CA6-4B44-9D13-A12B99D03C36}">
      <dgm:prSet/>
      <dgm:spPr/>
      <dgm:t>
        <a:bodyPr/>
        <a:lstStyle/>
        <a:p>
          <a:endParaRPr lang="en-US"/>
        </a:p>
      </dgm:t>
    </dgm:pt>
    <dgm:pt modelId="{224872AD-6F54-E148-A411-322D2A5AF05D}" type="sibTrans" cxnId="{075C2D18-2CA6-4B44-9D13-A12B99D03C36}">
      <dgm:prSet/>
      <dgm:spPr/>
      <dgm:t>
        <a:bodyPr/>
        <a:lstStyle/>
        <a:p>
          <a:endParaRPr lang="en-US"/>
        </a:p>
      </dgm:t>
    </dgm:pt>
    <dgm:pt modelId="{8CAD3B80-5006-EE44-A6A9-7FBB3628F5AA}">
      <dgm:prSet phldrT="[Text]" custT="1"/>
      <dgm:spPr/>
      <dgm:t>
        <a:bodyPr/>
        <a:lstStyle/>
        <a:p>
          <a:r>
            <a:rPr lang="en-US" sz="2400" b="1">
              <a:latin typeface="+mj-lt"/>
              <a:ea typeface="Britannic Bold" pitchFamily="-108" charset="0"/>
              <a:cs typeface="Britannic Bold" pitchFamily="-108" charset="0"/>
            </a:rPr>
            <a:t>Step 3: Develop methods for collecting &amp; analyzing indicators.</a:t>
          </a:r>
          <a:endParaRPr lang="en-US" sz="2400" b="1"/>
        </a:p>
      </dgm:t>
    </dgm:pt>
    <dgm:pt modelId="{D99179AB-DECA-344F-B9D6-10A369806BE4}" type="parTrans" cxnId="{B688C074-ED9C-9C4A-B318-9622EBEA4CD7}">
      <dgm:prSet/>
      <dgm:spPr/>
      <dgm:t>
        <a:bodyPr/>
        <a:lstStyle/>
        <a:p>
          <a:endParaRPr lang="en-US"/>
        </a:p>
      </dgm:t>
    </dgm:pt>
    <dgm:pt modelId="{E63A48BF-BEF9-F843-A1DF-E0DCE32713A5}" type="sibTrans" cxnId="{B688C074-ED9C-9C4A-B318-9622EBEA4CD7}">
      <dgm:prSet/>
      <dgm:spPr/>
      <dgm:t>
        <a:bodyPr/>
        <a:lstStyle/>
        <a:p>
          <a:endParaRPr lang="en-US"/>
        </a:p>
      </dgm:t>
    </dgm:pt>
    <dgm:pt modelId="{D62CA23F-1726-D04F-9B9F-C46CDFA44993}">
      <dgm:prSet phldrT="[Text]" custT="1"/>
      <dgm:spPr/>
      <dgm:t>
        <a:bodyPr/>
        <a:lstStyle/>
        <a:p>
          <a:pPr>
            <a:buClrTx/>
            <a:buSzTx/>
            <a:buFont typeface="Arial"/>
            <a:buNone/>
          </a:pPr>
          <a:r>
            <a:rPr kumimoji="0" lang="en-US" sz="2400" b="0" i="0" u="none" strike="noStrike"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What do you want to know?</a:t>
          </a:r>
          <a:endParaRPr lang="en-US" sz="2400" b="0">
            <a:latin typeface="Calibri" panose="020F0502020204030204" pitchFamily="34" charset="0"/>
            <a:cs typeface="Calibri" panose="020F0502020204030204" pitchFamily="34" charset="0"/>
          </a:endParaRPr>
        </a:p>
      </dgm:t>
    </dgm:pt>
    <dgm:pt modelId="{5A50A386-D6AB-9D46-BEFB-435FAA82F206}" type="parTrans" cxnId="{4537F2B4-9EF3-BF43-87A1-DD0487FE5E60}">
      <dgm:prSet/>
      <dgm:spPr/>
      <dgm:t>
        <a:bodyPr/>
        <a:lstStyle/>
        <a:p>
          <a:endParaRPr lang="en-US"/>
        </a:p>
      </dgm:t>
    </dgm:pt>
    <dgm:pt modelId="{A43E0EFE-743E-3A46-8A91-8696C1056511}" type="sibTrans" cxnId="{4537F2B4-9EF3-BF43-87A1-DD0487FE5E60}">
      <dgm:prSet/>
      <dgm:spPr/>
      <dgm:t>
        <a:bodyPr/>
        <a:lstStyle/>
        <a:p>
          <a:endParaRPr lang="en-US"/>
        </a:p>
      </dgm:t>
    </dgm:pt>
    <dgm:pt modelId="{665E303C-D99B-CF49-9C09-A1706172A9BD}">
      <dgm:prSet phldrT="[Text]" custT="1"/>
      <dgm:spPr/>
      <dgm:t>
        <a:bodyPr/>
        <a:lstStyle/>
        <a:p>
          <a:pPr>
            <a:buClrTx/>
            <a:buSzTx/>
            <a:buFont typeface="Arial"/>
            <a:buNone/>
          </a:pPr>
          <a:r>
            <a:rPr kumimoji="0" lang="en-US" sz="2400" b="0" i="0" u="none" strike="noStrike"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What information can be collected?</a:t>
          </a:r>
          <a:endParaRPr lang="en-US" sz="2400" b="0">
            <a:latin typeface="Calibri" panose="020F0502020204030204" pitchFamily="34" charset="0"/>
            <a:cs typeface="Calibri" panose="020F0502020204030204" pitchFamily="34" charset="0"/>
          </a:endParaRPr>
        </a:p>
      </dgm:t>
    </dgm:pt>
    <dgm:pt modelId="{5B49AC4B-2DCB-BD4B-AC6E-384EF2256F03}" type="parTrans" cxnId="{ED7C1C0F-94EA-194D-9A2E-B384EF13CD21}">
      <dgm:prSet/>
      <dgm:spPr/>
      <dgm:t>
        <a:bodyPr/>
        <a:lstStyle/>
        <a:p>
          <a:endParaRPr lang="en-US"/>
        </a:p>
      </dgm:t>
    </dgm:pt>
    <dgm:pt modelId="{6B5C6ED7-6A5D-4345-A429-08182DAAC28F}" type="sibTrans" cxnId="{ED7C1C0F-94EA-194D-9A2E-B384EF13CD21}">
      <dgm:prSet/>
      <dgm:spPr/>
      <dgm:t>
        <a:bodyPr/>
        <a:lstStyle/>
        <a:p>
          <a:endParaRPr lang="en-US"/>
        </a:p>
      </dgm:t>
    </dgm:pt>
    <dgm:pt modelId="{6B7A47D5-A625-1C43-84DE-DA81FCA63131}">
      <dgm:prSet phldrT="[Text]" custT="1"/>
      <dgm:spPr/>
      <dgm:t>
        <a:bodyPr/>
        <a:lstStyle/>
        <a:p>
          <a:pPr>
            <a:buClrTx/>
            <a:buSzTx/>
            <a:buFont typeface="Arial"/>
            <a:buNone/>
          </a:pPr>
          <a:r>
            <a:rPr kumimoji="0" lang="en-US" sz="2400" b="0" i="0" u="none" strike="noStrike"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How/when should information be gathered?</a:t>
          </a:r>
          <a:endParaRPr lang="en-US" sz="2400" b="0">
            <a:latin typeface="Calibri" panose="020F0502020204030204" pitchFamily="34" charset="0"/>
            <a:cs typeface="Calibri" panose="020F0502020204030204" pitchFamily="34" charset="0"/>
          </a:endParaRPr>
        </a:p>
      </dgm:t>
    </dgm:pt>
    <dgm:pt modelId="{D2354C80-5929-744F-99D7-770F4BF19C5B}" type="parTrans" cxnId="{5EF0027D-43C0-8248-AC34-94C19EC2D0A3}">
      <dgm:prSet/>
      <dgm:spPr/>
      <dgm:t>
        <a:bodyPr/>
        <a:lstStyle/>
        <a:p>
          <a:endParaRPr lang="en-US"/>
        </a:p>
      </dgm:t>
    </dgm:pt>
    <dgm:pt modelId="{9A3FE52D-D71A-3646-ABD9-E97F13F3D680}" type="sibTrans" cxnId="{5EF0027D-43C0-8248-AC34-94C19EC2D0A3}">
      <dgm:prSet/>
      <dgm:spPr/>
      <dgm:t>
        <a:bodyPr/>
        <a:lstStyle/>
        <a:p>
          <a:endParaRPr lang="en-US"/>
        </a:p>
      </dgm:t>
    </dgm:pt>
    <dgm:pt modelId="{A6639C2C-F91F-EF4A-8D40-0C2082B5C8FA}">
      <dgm:prSet phldrT="[Text]" custT="1"/>
      <dgm:spPr/>
      <dgm:t>
        <a:bodyPr/>
        <a:lstStyle/>
        <a:p>
          <a:r>
            <a:rPr lang="en-US" sz="2400" b="1">
              <a:latin typeface="+mj-lt"/>
              <a:ea typeface="Britannic Bold" pitchFamily="-108" charset="0"/>
              <a:cs typeface="Britannic Bold" pitchFamily="-108" charset="0"/>
            </a:rPr>
            <a:t>Step 4: Make decisions and action plan from analysis of indicators.</a:t>
          </a:r>
          <a:endParaRPr lang="en-US" sz="2400" b="1"/>
        </a:p>
      </dgm:t>
    </dgm:pt>
    <dgm:pt modelId="{A4D8963D-8E64-E54B-896E-5149CCBFFDC4}" type="parTrans" cxnId="{05A2A1CD-799F-BD40-A928-EB3744300D86}">
      <dgm:prSet/>
      <dgm:spPr/>
      <dgm:t>
        <a:bodyPr/>
        <a:lstStyle/>
        <a:p>
          <a:endParaRPr lang="en-US"/>
        </a:p>
      </dgm:t>
    </dgm:pt>
    <dgm:pt modelId="{4F9DAB67-56EF-5E47-9A6F-0E8860C8132E}" type="sibTrans" cxnId="{05A2A1CD-799F-BD40-A928-EB3744300D86}">
      <dgm:prSet/>
      <dgm:spPr/>
      <dgm:t>
        <a:bodyPr/>
        <a:lstStyle/>
        <a:p>
          <a:endParaRPr lang="en-US"/>
        </a:p>
      </dgm:t>
    </dgm:pt>
    <dgm:pt modelId="{C13E84B5-19EE-6646-BEA6-F09FECDD3BE1}">
      <dgm:prSet phldrT="[Text]" custT="1"/>
      <dgm:spPr/>
      <dgm:t>
        <a:bodyPr/>
        <a:lstStyle/>
        <a:p>
          <a:pPr>
            <a:buClrTx/>
            <a:buSzTx/>
            <a:buFont typeface="Arial"/>
            <a:buNone/>
          </a:pPr>
          <a:r>
            <a:rPr kumimoji="0" lang="en-US" sz="2400" b="0" i="0" u="none" strike="noStrike"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How will the question be answered &amp; what should be done next?</a:t>
          </a:r>
          <a:endParaRPr lang="en-US" sz="2400" b="0">
            <a:latin typeface="Calibri" panose="020F0502020204030204" pitchFamily="34" charset="0"/>
            <a:cs typeface="Calibri" panose="020F0502020204030204" pitchFamily="34" charset="0"/>
          </a:endParaRPr>
        </a:p>
      </dgm:t>
    </dgm:pt>
    <dgm:pt modelId="{A9F6D82D-2768-D749-B289-BD53FDDBD2D3}" type="parTrans" cxnId="{679CAF9F-4FB3-0E49-9C27-286BE36EF0D8}">
      <dgm:prSet/>
      <dgm:spPr/>
      <dgm:t>
        <a:bodyPr/>
        <a:lstStyle/>
        <a:p>
          <a:endParaRPr lang="en-US"/>
        </a:p>
      </dgm:t>
    </dgm:pt>
    <dgm:pt modelId="{90A56C00-6215-F649-AC1E-B3EF874B60E0}" type="sibTrans" cxnId="{679CAF9F-4FB3-0E49-9C27-286BE36EF0D8}">
      <dgm:prSet/>
      <dgm:spPr/>
      <dgm:t>
        <a:bodyPr/>
        <a:lstStyle/>
        <a:p>
          <a:endParaRPr lang="en-US"/>
        </a:p>
      </dgm:t>
    </dgm:pt>
    <dgm:pt modelId="{B6B5463A-49A5-BD44-970E-EC6A13E9275E}" type="pres">
      <dgm:prSet presAssocID="{66A1A252-2707-F744-B2EC-0090B860B044}" presName="linear" presStyleCnt="0">
        <dgm:presLayoutVars>
          <dgm:dir/>
          <dgm:animLvl val="lvl"/>
          <dgm:resizeHandles val="exact"/>
        </dgm:presLayoutVars>
      </dgm:prSet>
      <dgm:spPr/>
    </dgm:pt>
    <dgm:pt modelId="{53073D35-49F8-004C-A128-FC84A0AED5E8}" type="pres">
      <dgm:prSet presAssocID="{432C1DB1-05BD-7745-A1A1-AC0A7ED34E24}" presName="parentLin" presStyleCnt="0"/>
      <dgm:spPr/>
    </dgm:pt>
    <dgm:pt modelId="{93BC6C00-57A9-D143-812A-C54382A7F055}" type="pres">
      <dgm:prSet presAssocID="{432C1DB1-05BD-7745-A1A1-AC0A7ED34E24}" presName="parentLeftMargin" presStyleLbl="node1" presStyleIdx="0" presStyleCnt="4"/>
      <dgm:spPr/>
    </dgm:pt>
    <dgm:pt modelId="{8A4F8C30-7EBE-6E41-AE1E-94090520E542}" type="pres">
      <dgm:prSet presAssocID="{432C1DB1-05BD-7745-A1A1-AC0A7ED34E24}" presName="parentText" presStyleLbl="node1" presStyleIdx="0" presStyleCnt="4" custScaleX="134220">
        <dgm:presLayoutVars>
          <dgm:chMax val="0"/>
          <dgm:bulletEnabled val="1"/>
        </dgm:presLayoutVars>
      </dgm:prSet>
      <dgm:spPr/>
    </dgm:pt>
    <dgm:pt modelId="{0A44469A-218B-2446-93A8-6F140EEDB55F}" type="pres">
      <dgm:prSet presAssocID="{432C1DB1-05BD-7745-A1A1-AC0A7ED34E24}" presName="negativeSpace" presStyleCnt="0"/>
      <dgm:spPr/>
    </dgm:pt>
    <dgm:pt modelId="{E2B4DDB9-3762-9647-B196-BBBE602253FC}" type="pres">
      <dgm:prSet presAssocID="{432C1DB1-05BD-7745-A1A1-AC0A7ED34E24}" presName="childText" presStyleLbl="conFgAcc1" presStyleIdx="0" presStyleCnt="4">
        <dgm:presLayoutVars>
          <dgm:bulletEnabled val="1"/>
        </dgm:presLayoutVars>
      </dgm:prSet>
      <dgm:spPr/>
    </dgm:pt>
    <dgm:pt modelId="{8D618FA6-1C54-5748-8920-0596A7E241FC}" type="pres">
      <dgm:prSet presAssocID="{6D39C6EC-DC46-8745-A014-0D5AED241DFC}" presName="spaceBetweenRectangles" presStyleCnt="0"/>
      <dgm:spPr/>
    </dgm:pt>
    <dgm:pt modelId="{8131DFAE-3315-724F-B58A-75B30ED7B33A}" type="pres">
      <dgm:prSet presAssocID="{B2536F73-7371-6D44-903E-171DBE8A96B6}" presName="parentLin" presStyleCnt="0"/>
      <dgm:spPr/>
    </dgm:pt>
    <dgm:pt modelId="{B19CDCA4-AA17-354E-9DCB-5AB403D2D309}" type="pres">
      <dgm:prSet presAssocID="{B2536F73-7371-6D44-903E-171DBE8A96B6}" presName="parentLeftMargin" presStyleLbl="node1" presStyleIdx="0" presStyleCnt="4"/>
      <dgm:spPr/>
    </dgm:pt>
    <dgm:pt modelId="{C1FD982B-03C2-A347-A694-A5461B722A44}" type="pres">
      <dgm:prSet presAssocID="{B2536F73-7371-6D44-903E-171DBE8A96B6}" presName="parentText" presStyleLbl="node1" presStyleIdx="1" presStyleCnt="4" custScaleX="134599">
        <dgm:presLayoutVars>
          <dgm:chMax val="0"/>
          <dgm:bulletEnabled val="1"/>
        </dgm:presLayoutVars>
      </dgm:prSet>
      <dgm:spPr/>
    </dgm:pt>
    <dgm:pt modelId="{53E846C5-6213-1543-9459-7CB1E55E1860}" type="pres">
      <dgm:prSet presAssocID="{B2536F73-7371-6D44-903E-171DBE8A96B6}" presName="negativeSpace" presStyleCnt="0"/>
      <dgm:spPr/>
    </dgm:pt>
    <dgm:pt modelId="{F4BE3D05-C1DD-7040-8DAB-B84519021991}" type="pres">
      <dgm:prSet presAssocID="{B2536F73-7371-6D44-903E-171DBE8A96B6}" presName="childText" presStyleLbl="conFgAcc1" presStyleIdx="1" presStyleCnt="4">
        <dgm:presLayoutVars>
          <dgm:bulletEnabled val="1"/>
        </dgm:presLayoutVars>
      </dgm:prSet>
      <dgm:spPr/>
    </dgm:pt>
    <dgm:pt modelId="{2A4AA80B-C900-E14E-9014-D780A67B68FE}" type="pres">
      <dgm:prSet presAssocID="{224872AD-6F54-E148-A411-322D2A5AF05D}" presName="spaceBetweenRectangles" presStyleCnt="0"/>
      <dgm:spPr/>
    </dgm:pt>
    <dgm:pt modelId="{24A5F8D5-ABDA-AF4F-BA24-E9446D2F2735}" type="pres">
      <dgm:prSet presAssocID="{8CAD3B80-5006-EE44-A6A9-7FBB3628F5AA}" presName="parentLin" presStyleCnt="0"/>
      <dgm:spPr/>
    </dgm:pt>
    <dgm:pt modelId="{1E6DF516-B9FA-0349-A31C-90FFAED1B295}" type="pres">
      <dgm:prSet presAssocID="{8CAD3B80-5006-EE44-A6A9-7FBB3628F5AA}" presName="parentLeftMargin" presStyleLbl="node1" presStyleIdx="1" presStyleCnt="4"/>
      <dgm:spPr/>
    </dgm:pt>
    <dgm:pt modelId="{DEF402DB-AC55-4F4E-861B-05D744ECE75A}" type="pres">
      <dgm:prSet presAssocID="{8CAD3B80-5006-EE44-A6A9-7FBB3628F5AA}" presName="parentText" presStyleLbl="node1" presStyleIdx="2" presStyleCnt="4" custScaleX="134157">
        <dgm:presLayoutVars>
          <dgm:chMax val="0"/>
          <dgm:bulletEnabled val="1"/>
        </dgm:presLayoutVars>
      </dgm:prSet>
      <dgm:spPr/>
    </dgm:pt>
    <dgm:pt modelId="{BB9AC87C-A0FA-B847-8BBC-91B822A92CF3}" type="pres">
      <dgm:prSet presAssocID="{8CAD3B80-5006-EE44-A6A9-7FBB3628F5AA}" presName="negativeSpace" presStyleCnt="0"/>
      <dgm:spPr/>
    </dgm:pt>
    <dgm:pt modelId="{B2DD9DC9-6E4D-3040-A9EC-B81E6FF2C26A}" type="pres">
      <dgm:prSet presAssocID="{8CAD3B80-5006-EE44-A6A9-7FBB3628F5AA}" presName="childText" presStyleLbl="conFgAcc1" presStyleIdx="2" presStyleCnt="4">
        <dgm:presLayoutVars>
          <dgm:bulletEnabled val="1"/>
        </dgm:presLayoutVars>
      </dgm:prSet>
      <dgm:spPr/>
    </dgm:pt>
    <dgm:pt modelId="{ABEA979E-CD31-A740-A039-E95A1BFE8E7B}" type="pres">
      <dgm:prSet presAssocID="{E63A48BF-BEF9-F843-A1DF-E0DCE32713A5}" presName="spaceBetweenRectangles" presStyleCnt="0"/>
      <dgm:spPr/>
    </dgm:pt>
    <dgm:pt modelId="{10B724BD-5467-5C48-B5AD-8961AA000C22}" type="pres">
      <dgm:prSet presAssocID="{A6639C2C-F91F-EF4A-8D40-0C2082B5C8FA}" presName="parentLin" presStyleCnt="0"/>
      <dgm:spPr/>
    </dgm:pt>
    <dgm:pt modelId="{DF428153-04F3-4D46-BC91-6EF64177CAF5}" type="pres">
      <dgm:prSet presAssocID="{A6639C2C-F91F-EF4A-8D40-0C2082B5C8FA}" presName="parentLeftMargin" presStyleLbl="node1" presStyleIdx="2" presStyleCnt="4"/>
      <dgm:spPr/>
    </dgm:pt>
    <dgm:pt modelId="{FC4240E7-DE94-DF45-946B-2BBC72C2A8EB}" type="pres">
      <dgm:prSet presAssocID="{A6639C2C-F91F-EF4A-8D40-0C2082B5C8FA}" presName="parentText" presStyleLbl="node1" presStyleIdx="3" presStyleCnt="4" custScaleX="134286">
        <dgm:presLayoutVars>
          <dgm:chMax val="0"/>
          <dgm:bulletEnabled val="1"/>
        </dgm:presLayoutVars>
      </dgm:prSet>
      <dgm:spPr/>
    </dgm:pt>
    <dgm:pt modelId="{E38F33C4-97EB-3F4B-AD55-95665FEF97E8}" type="pres">
      <dgm:prSet presAssocID="{A6639C2C-F91F-EF4A-8D40-0C2082B5C8FA}" presName="negativeSpace" presStyleCnt="0"/>
      <dgm:spPr/>
    </dgm:pt>
    <dgm:pt modelId="{7A139621-7F7D-3840-9996-016E6C26E736}" type="pres">
      <dgm:prSet presAssocID="{A6639C2C-F91F-EF4A-8D40-0C2082B5C8FA}" presName="childText" presStyleLbl="conFgAcc1" presStyleIdx="3" presStyleCnt="4">
        <dgm:presLayoutVars>
          <dgm:bulletEnabled val="1"/>
        </dgm:presLayoutVars>
      </dgm:prSet>
      <dgm:spPr/>
    </dgm:pt>
  </dgm:ptLst>
  <dgm:cxnLst>
    <dgm:cxn modelId="{ED7C1C0F-94EA-194D-9A2E-B384EF13CD21}" srcId="{B2536F73-7371-6D44-903E-171DBE8A96B6}" destId="{665E303C-D99B-CF49-9C09-A1706172A9BD}" srcOrd="0" destOrd="0" parTransId="{5B49AC4B-2DCB-BD4B-AC6E-384EF2256F03}" sibTransId="{6B5C6ED7-6A5D-4345-A429-08182DAAC28F}"/>
    <dgm:cxn modelId="{80C4550F-1FC8-2843-824E-26F9DDBE4A6D}" type="presOf" srcId="{8CAD3B80-5006-EE44-A6A9-7FBB3628F5AA}" destId="{DEF402DB-AC55-4F4E-861B-05D744ECE75A}" srcOrd="1" destOrd="0" presId="urn:microsoft.com/office/officeart/2005/8/layout/list1"/>
    <dgm:cxn modelId="{075C2D18-2CA6-4B44-9D13-A12B99D03C36}" srcId="{66A1A252-2707-F744-B2EC-0090B860B044}" destId="{B2536F73-7371-6D44-903E-171DBE8A96B6}" srcOrd="1" destOrd="0" parTransId="{994A17F7-AAB4-C640-9898-C5F4A605AB96}" sibTransId="{224872AD-6F54-E148-A411-322D2A5AF05D}"/>
    <dgm:cxn modelId="{B71FEB19-6AFD-0F40-8350-76DD3FCC726F}" type="presOf" srcId="{A6639C2C-F91F-EF4A-8D40-0C2082B5C8FA}" destId="{DF428153-04F3-4D46-BC91-6EF64177CAF5}" srcOrd="0" destOrd="0" presId="urn:microsoft.com/office/officeart/2005/8/layout/list1"/>
    <dgm:cxn modelId="{D2E7FC29-227B-3B4F-BF7A-F0FAB0670DD7}" type="presOf" srcId="{A6639C2C-F91F-EF4A-8D40-0C2082B5C8FA}" destId="{FC4240E7-DE94-DF45-946B-2BBC72C2A8EB}" srcOrd="1" destOrd="0" presId="urn:microsoft.com/office/officeart/2005/8/layout/list1"/>
    <dgm:cxn modelId="{FB923B39-B23E-EE44-A81E-615F384DEA6B}" type="presOf" srcId="{C13E84B5-19EE-6646-BEA6-F09FECDD3BE1}" destId="{7A139621-7F7D-3840-9996-016E6C26E736}" srcOrd="0" destOrd="0" presId="urn:microsoft.com/office/officeart/2005/8/layout/list1"/>
    <dgm:cxn modelId="{B688C074-ED9C-9C4A-B318-9622EBEA4CD7}" srcId="{66A1A252-2707-F744-B2EC-0090B860B044}" destId="{8CAD3B80-5006-EE44-A6A9-7FBB3628F5AA}" srcOrd="2" destOrd="0" parTransId="{D99179AB-DECA-344F-B9D6-10A369806BE4}" sibTransId="{E63A48BF-BEF9-F843-A1DF-E0DCE32713A5}"/>
    <dgm:cxn modelId="{FA0FD75A-2DC5-5E4D-B93F-975FCE3EA1AD}" type="presOf" srcId="{B2536F73-7371-6D44-903E-171DBE8A96B6}" destId="{C1FD982B-03C2-A347-A694-A5461B722A44}" srcOrd="1" destOrd="0" presId="urn:microsoft.com/office/officeart/2005/8/layout/list1"/>
    <dgm:cxn modelId="{5EF0027D-43C0-8248-AC34-94C19EC2D0A3}" srcId="{8CAD3B80-5006-EE44-A6A9-7FBB3628F5AA}" destId="{6B7A47D5-A625-1C43-84DE-DA81FCA63131}" srcOrd="0" destOrd="0" parTransId="{D2354C80-5929-744F-99D7-770F4BF19C5B}" sibTransId="{9A3FE52D-D71A-3646-ABD9-E97F13F3D680}"/>
    <dgm:cxn modelId="{C6B0D298-2225-F741-84ED-088906F46E1B}" type="presOf" srcId="{665E303C-D99B-CF49-9C09-A1706172A9BD}" destId="{F4BE3D05-C1DD-7040-8DAB-B84519021991}" srcOrd="0" destOrd="0" presId="urn:microsoft.com/office/officeart/2005/8/layout/list1"/>
    <dgm:cxn modelId="{7D51A79C-FB43-D647-8359-D347797260FF}" type="presOf" srcId="{8CAD3B80-5006-EE44-A6A9-7FBB3628F5AA}" destId="{1E6DF516-B9FA-0349-A31C-90FFAED1B295}" srcOrd="0" destOrd="0" presId="urn:microsoft.com/office/officeart/2005/8/layout/list1"/>
    <dgm:cxn modelId="{07978C9F-1E5F-6342-B596-341EFA4D61C9}" type="presOf" srcId="{D62CA23F-1726-D04F-9B9F-C46CDFA44993}" destId="{E2B4DDB9-3762-9647-B196-BBBE602253FC}" srcOrd="0" destOrd="0" presId="urn:microsoft.com/office/officeart/2005/8/layout/list1"/>
    <dgm:cxn modelId="{679CAF9F-4FB3-0E49-9C27-286BE36EF0D8}" srcId="{A6639C2C-F91F-EF4A-8D40-0C2082B5C8FA}" destId="{C13E84B5-19EE-6646-BEA6-F09FECDD3BE1}" srcOrd="0" destOrd="0" parTransId="{A9F6D82D-2768-D749-B289-BD53FDDBD2D3}" sibTransId="{90A56C00-6215-F649-AC1E-B3EF874B60E0}"/>
    <dgm:cxn modelId="{C371DBA4-B453-D942-AEBE-7FD5EAF51B24}" type="presOf" srcId="{B2536F73-7371-6D44-903E-171DBE8A96B6}" destId="{B19CDCA4-AA17-354E-9DCB-5AB403D2D309}" srcOrd="0" destOrd="0" presId="urn:microsoft.com/office/officeart/2005/8/layout/list1"/>
    <dgm:cxn modelId="{A2F548AD-BD2F-4041-A04E-9F9B249F7DEC}" srcId="{66A1A252-2707-F744-B2EC-0090B860B044}" destId="{432C1DB1-05BD-7745-A1A1-AC0A7ED34E24}" srcOrd="0" destOrd="0" parTransId="{4C55A609-5694-2A4F-9D7F-1299CEA50070}" sibTransId="{6D39C6EC-DC46-8745-A014-0D5AED241DFC}"/>
    <dgm:cxn modelId="{0BD285B1-32DF-5D46-AC8D-C2F075A530FA}" type="presOf" srcId="{66A1A252-2707-F744-B2EC-0090B860B044}" destId="{B6B5463A-49A5-BD44-970E-EC6A13E9275E}" srcOrd="0" destOrd="0" presId="urn:microsoft.com/office/officeart/2005/8/layout/list1"/>
    <dgm:cxn modelId="{4537F2B4-9EF3-BF43-87A1-DD0487FE5E60}" srcId="{432C1DB1-05BD-7745-A1A1-AC0A7ED34E24}" destId="{D62CA23F-1726-D04F-9B9F-C46CDFA44993}" srcOrd="0" destOrd="0" parTransId="{5A50A386-D6AB-9D46-BEFB-435FAA82F206}" sibTransId="{A43E0EFE-743E-3A46-8A91-8696C1056511}"/>
    <dgm:cxn modelId="{CABEFAB7-A40F-5049-8CE9-83887FF834D0}" type="presOf" srcId="{6B7A47D5-A625-1C43-84DE-DA81FCA63131}" destId="{B2DD9DC9-6E4D-3040-A9EC-B81E6FF2C26A}" srcOrd="0" destOrd="0" presId="urn:microsoft.com/office/officeart/2005/8/layout/list1"/>
    <dgm:cxn modelId="{925C0BBD-BCE8-1C45-A0B5-3BBAEE554419}" type="presOf" srcId="{432C1DB1-05BD-7745-A1A1-AC0A7ED34E24}" destId="{8A4F8C30-7EBE-6E41-AE1E-94090520E542}" srcOrd="1" destOrd="0" presId="urn:microsoft.com/office/officeart/2005/8/layout/list1"/>
    <dgm:cxn modelId="{05A2A1CD-799F-BD40-A928-EB3744300D86}" srcId="{66A1A252-2707-F744-B2EC-0090B860B044}" destId="{A6639C2C-F91F-EF4A-8D40-0C2082B5C8FA}" srcOrd="3" destOrd="0" parTransId="{A4D8963D-8E64-E54B-896E-5149CCBFFDC4}" sibTransId="{4F9DAB67-56EF-5E47-9A6F-0E8860C8132E}"/>
    <dgm:cxn modelId="{A42D65D3-1EE1-F64B-9A01-8B894C71EF62}" type="presOf" srcId="{432C1DB1-05BD-7745-A1A1-AC0A7ED34E24}" destId="{93BC6C00-57A9-D143-812A-C54382A7F055}" srcOrd="0" destOrd="0" presId="urn:microsoft.com/office/officeart/2005/8/layout/list1"/>
    <dgm:cxn modelId="{0FB6A501-9336-DD4D-ACC3-4F3CA7BBED4E}" type="presParOf" srcId="{B6B5463A-49A5-BD44-970E-EC6A13E9275E}" destId="{53073D35-49F8-004C-A128-FC84A0AED5E8}" srcOrd="0" destOrd="0" presId="urn:microsoft.com/office/officeart/2005/8/layout/list1"/>
    <dgm:cxn modelId="{B0D4D928-0F9C-4541-8CAB-53E8B7E32ED1}" type="presParOf" srcId="{53073D35-49F8-004C-A128-FC84A0AED5E8}" destId="{93BC6C00-57A9-D143-812A-C54382A7F055}" srcOrd="0" destOrd="0" presId="urn:microsoft.com/office/officeart/2005/8/layout/list1"/>
    <dgm:cxn modelId="{31C1D99D-9B41-4B4F-99FB-C3D4FA775C73}" type="presParOf" srcId="{53073D35-49F8-004C-A128-FC84A0AED5E8}" destId="{8A4F8C30-7EBE-6E41-AE1E-94090520E542}" srcOrd="1" destOrd="0" presId="urn:microsoft.com/office/officeart/2005/8/layout/list1"/>
    <dgm:cxn modelId="{742EEFB7-10D2-3641-A38A-DDE89ADCE450}" type="presParOf" srcId="{B6B5463A-49A5-BD44-970E-EC6A13E9275E}" destId="{0A44469A-218B-2446-93A8-6F140EEDB55F}" srcOrd="1" destOrd="0" presId="urn:microsoft.com/office/officeart/2005/8/layout/list1"/>
    <dgm:cxn modelId="{6FF45843-A7E7-9644-873C-17048A874C17}" type="presParOf" srcId="{B6B5463A-49A5-BD44-970E-EC6A13E9275E}" destId="{E2B4DDB9-3762-9647-B196-BBBE602253FC}" srcOrd="2" destOrd="0" presId="urn:microsoft.com/office/officeart/2005/8/layout/list1"/>
    <dgm:cxn modelId="{094AA06C-24E6-6144-B044-CE2363CE0017}" type="presParOf" srcId="{B6B5463A-49A5-BD44-970E-EC6A13E9275E}" destId="{8D618FA6-1C54-5748-8920-0596A7E241FC}" srcOrd="3" destOrd="0" presId="urn:microsoft.com/office/officeart/2005/8/layout/list1"/>
    <dgm:cxn modelId="{2E241D4B-D095-3447-82B4-948A4EB46795}" type="presParOf" srcId="{B6B5463A-49A5-BD44-970E-EC6A13E9275E}" destId="{8131DFAE-3315-724F-B58A-75B30ED7B33A}" srcOrd="4" destOrd="0" presId="urn:microsoft.com/office/officeart/2005/8/layout/list1"/>
    <dgm:cxn modelId="{D6DA9A13-CACD-6640-8AD1-64723DD3945E}" type="presParOf" srcId="{8131DFAE-3315-724F-B58A-75B30ED7B33A}" destId="{B19CDCA4-AA17-354E-9DCB-5AB403D2D309}" srcOrd="0" destOrd="0" presId="urn:microsoft.com/office/officeart/2005/8/layout/list1"/>
    <dgm:cxn modelId="{1A4D5181-7D1D-3E4D-89A2-DAECEBD4BB64}" type="presParOf" srcId="{8131DFAE-3315-724F-B58A-75B30ED7B33A}" destId="{C1FD982B-03C2-A347-A694-A5461B722A44}" srcOrd="1" destOrd="0" presId="urn:microsoft.com/office/officeart/2005/8/layout/list1"/>
    <dgm:cxn modelId="{462F0807-72F6-C44D-AEE2-5354A08A65B4}" type="presParOf" srcId="{B6B5463A-49A5-BD44-970E-EC6A13E9275E}" destId="{53E846C5-6213-1543-9459-7CB1E55E1860}" srcOrd="5" destOrd="0" presId="urn:microsoft.com/office/officeart/2005/8/layout/list1"/>
    <dgm:cxn modelId="{1C2EE98F-DBA7-4F4E-929F-6A6E78B302CF}" type="presParOf" srcId="{B6B5463A-49A5-BD44-970E-EC6A13E9275E}" destId="{F4BE3D05-C1DD-7040-8DAB-B84519021991}" srcOrd="6" destOrd="0" presId="urn:microsoft.com/office/officeart/2005/8/layout/list1"/>
    <dgm:cxn modelId="{93796B4B-8684-C947-9345-64442880D68D}" type="presParOf" srcId="{B6B5463A-49A5-BD44-970E-EC6A13E9275E}" destId="{2A4AA80B-C900-E14E-9014-D780A67B68FE}" srcOrd="7" destOrd="0" presId="urn:microsoft.com/office/officeart/2005/8/layout/list1"/>
    <dgm:cxn modelId="{871B98C7-802B-344C-8E72-A09C9A1F4C07}" type="presParOf" srcId="{B6B5463A-49A5-BD44-970E-EC6A13E9275E}" destId="{24A5F8D5-ABDA-AF4F-BA24-E9446D2F2735}" srcOrd="8" destOrd="0" presId="urn:microsoft.com/office/officeart/2005/8/layout/list1"/>
    <dgm:cxn modelId="{98F49F24-C591-384C-BAA6-8C2AF5C1D5B8}" type="presParOf" srcId="{24A5F8D5-ABDA-AF4F-BA24-E9446D2F2735}" destId="{1E6DF516-B9FA-0349-A31C-90FFAED1B295}" srcOrd="0" destOrd="0" presId="urn:microsoft.com/office/officeart/2005/8/layout/list1"/>
    <dgm:cxn modelId="{D0500051-0497-FF45-8FFF-1DCB6D6E8E6D}" type="presParOf" srcId="{24A5F8D5-ABDA-AF4F-BA24-E9446D2F2735}" destId="{DEF402DB-AC55-4F4E-861B-05D744ECE75A}" srcOrd="1" destOrd="0" presId="urn:microsoft.com/office/officeart/2005/8/layout/list1"/>
    <dgm:cxn modelId="{FE865B01-8C4D-D246-9A57-8FFFBADE8257}" type="presParOf" srcId="{B6B5463A-49A5-BD44-970E-EC6A13E9275E}" destId="{BB9AC87C-A0FA-B847-8BBC-91B822A92CF3}" srcOrd="9" destOrd="0" presId="urn:microsoft.com/office/officeart/2005/8/layout/list1"/>
    <dgm:cxn modelId="{E351A4AE-593D-6B4B-91A1-0E89C71C7BD5}" type="presParOf" srcId="{B6B5463A-49A5-BD44-970E-EC6A13E9275E}" destId="{B2DD9DC9-6E4D-3040-A9EC-B81E6FF2C26A}" srcOrd="10" destOrd="0" presId="urn:microsoft.com/office/officeart/2005/8/layout/list1"/>
    <dgm:cxn modelId="{94D56F85-14B7-B242-98B7-374179BE9045}" type="presParOf" srcId="{B6B5463A-49A5-BD44-970E-EC6A13E9275E}" destId="{ABEA979E-CD31-A740-A039-E95A1BFE8E7B}" srcOrd="11" destOrd="0" presId="urn:microsoft.com/office/officeart/2005/8/layout/list1"/>
    <dgm:cxn modelId="{FB071FD6-75DD-2747-80B0-6D766F0957D1}" type="presParOf" srcId="{B6B5463A-49A5-BD44-970E-EC6A13E9275E}" destId="{10B724BD-5467-5C48-B5AD-8961AA000C22}" srcOrd="12" destOrd="0" presId="urn:microsoft.com/office/officeart/2005/8/layout/list1"/>
    <dgm:cxn modelId="{C573FC56-8310-F540-824A-6DFD8B762D34}" type="presParOf" srcId="{10B724BD-5467-5C48-B5AD-8961AA000C22}" destId="{DF428153-04F3-4D46-BC91-6EF64177CAF5}" srcOrd="0" destOrd="0" presId="urn:microsoft.com/office/officeart/2005/8/layout/list1"/>
    <dgm:cxn modelId="{C7D9AE92-1AE8-FD4D-992E-A9247C1E32DB}" type="presParOf" srcId="{10B724BD-5467-5C48-B5AD-8961AA000C22}" destId="{FC4240E7-DE94-DF45-946B-2BBC72C2A8EB}" srcOrd="1" destOrd="0" presId="urn:microsoft.com/office/officeart/2005/8/layout/list1"/>
    <dgm:cxn modelId="{CD038A7F-B8AC-D94D-8D1F-3841FF5A6A7C}" type="presParOf" srcId="{B6B5463A-49A5-BD44-970E-EC6A13E9275E}" destId="{E38F33C4-97EB-3F4B-AD55-95665FEF97E8}" srcOrd="13" destOrd="0" presId="urn:microsoft.com/office/officeart/2005/8/layout/list1"/>
    <dgm:cxn modelId="{4D69FB2D-74F4-4746-BA62-0ED3BAD15B25}" type="presParOf" srcId="{B6B5463A-49A5-BD44-970E-EC6A13E9275E}" destId="{7A139621-7F7D-3840-9996-016E6C26E73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5D58780-BB0F-2143-A125-29082F056BCB}"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en-US"/>
        </a:p>
      </dgm:t>
    </dgm:pt>
    <dgm:pt modelId="{D17FF1AA-1DF0-B64D-A8F0-B2434F00D287}">
      <dgm:prSet/>
      <dgm:spPr/>
      <dgm:t>
        <a:bodyPr/>
        <a:lstStyle/>
        <a:p>
          <a:r>
            <a:rPr lang="en-US" dirty="0"/>
            <a:t>Meaningful referral data</a:t>
          </a:r>
        </a:p>
      </dgm:t>
    </dgm:pt>
    <dgm:pt modelId="{5C750B3B-44D0-D44B-A5D9-6250EB01F7E2}" type="parTrans" cxnId="{5D6C3092-75D7-4246-AFD9-A70B065FF631}">
      <dgm:prSet/>
      <dgm:spPr/>
      <dgm:t>
        <a:bodyPr/>
        <a:lstStyle/>
        <a:p>
          <a:endParaRPr lang="en-US"/>
        </a:p>
      </dgm:t>
    </dgm:pt>
    <dgm:pt modelId="{5E35931E-F6EF-8243-B236-9A3AC45D2C22}" type="sibTrans" cxnId="{5D6C3092-75D7-4246-AFD9-A70B065FF631}">
      <dgm:prSet/>
      <dgm:spPr/>
      <dgm:t>
        <a:bodyPr/>
        <a:lstStyle/>
        <a:p>
          <a:endParaRPr lang="en-US"/>
        </a:p>
      </dgm:t>
    </dgm:pt>
    <dgm:pt modelId="{873878AD-7B54-1240-BC77-9415CCC6978D}">
      <dgm:prSet/>
      <dgm:spPr/>
      <dgm:t>
        <a:bodyPr/>
        <a:lstStyle/>
        <a:p>
          <a:r>
            <a:rPr lang="en-US"/>
            <a:t>Reports that support decision-making</a:t>
          </a:r>
        </a:p>
      </dgm:t>
    </dgm:pt>
    <dgm:pt modelId="{0B58A565-3384-7F4D-873E-A0B2575F63CA}" type="parTrans" cxnId="{65A8CC0E-5033-1547-BB57-C326C2F0A15B}">
      <dgm:prSet/>
      <dgm:spPr/>
      <dgm:t>
        <a:bodyPr/>
        <a:lstStyle/>
        <a:p>
          <a:endParaRPr lang="en-US"/>
        </a:p>
      </dgm:t>
    </dgm:pt>
    <dgm:pt modelId="{C1EF978F-0A0C-8849-A03E-A2635271BACF}" type="sibTrans" cxnId="{65A8CC0E-5033-1547-BB57-C326C2F0A15B}">
      <dgm:prSet/>
      <dgm:spPr/>
      <dgm:t>
        <a:bodyPr/>
        <a:lstStyle/>
        <a:p>
          <a:endParaRPr lang="en-US"/>
        </a:p>
      </dgm:t>
    </dgm:pt>
    <dgm:pt modelId="{A8BE49F4-587B-6B40-9813-474B6DCC594E}">
      <dgm:prSet/>
      <dgm:spPr/>
      <dgm:t>
        <a:bodyPr/>
        <a:lstStyle/>
        <a:p>
          <a:r>
            <a:rPr lang="en-US"/>
            <a:t>Focus on equity</a:t>
          </a:r>
        </a:p>
      </dgm:t>
    </dgm:pt>
    <dgm:pt modelId="{5FCD19A7-930B-5043-9A92-C7DE07B9EC51}" type="parTrans" cxnId="{5F32DF79-DDD1-744C-A34C-83060E1FC6D7}">
      <dgm:prSet/>
      <dgm:spPr/>
      <dgm:t>
        <a:bodyPr/>
        <a:lstStyle/>
        <a:p>
          <a:endParaRPr lang="en-US"/>
        </a:p>
      </dgm:t>
    </dgm:pt>
    <dgm:pt modelId="{B95C6C83-E5F3-0E4E-9876-04423B23CC5B}" type="sibTrans" cxnId="{5F32DF79-DDD1-744C-A34C-83060E1FC6D7}">
      <dgm:prSet/>
      <dgm:spPr/>
      <dgm:t>
        <a:bodyPr/>
        <a:lstStyle/>
        <a:p>
          <a:endParaRPr lang="en-US"/>
        </a:p>
      </dgm:t>
    </dgm:pt>
    <dgm:pt modelId="{F1B57344-41A7-5D4C-A8A6-D4AEC30F413B}">
      <dgm:prSet/>
      <dgm:spPr/>
      <dgm:t>
        <a:bodyPr/>
        <a:lstStyle/>
        <a:p>
          <a:r>
            <a:rPr lang="en-US"/>
            <a:t>Multiple data-entry options (paper or paperless)</a:t>
          </a:r>
        </a:p>
      </dgm:t>
    </dgm:pt>
    <dgm:pt modelId="{20DF8FAC-5E4F-AA4A-9E8A-43D79A006841}" type="parTrans" cxnId="{A0BA93FC-81DD-2D42-8568-24D09A97DB3C}">
      <dgm:prSet/>
      <dgm:spPr/>
      <dgm:t>
        <a:bodyPr/>
        <a:lstStyle/>
        <a:p>
          <a:endParaRPr lang="en-US"/>
        </a:p>
      </dgm:t>
    </dgm:pt>
    <dgm:pt modelId="{05E5076E-6D20-A041-A85D-D7BC56779B16}" type="sibTrans" cxnId="{A0BA93FC-81DD-2D42-8568-24D09A97DB3C}">
      <dgm:prSet/>
      <dgm:spPr/>
      <dgm:t>
        <a:bodyPr/>
        <a:lstStyle/>
        <a:p>
          <a:endParaRPr lang="en-US"/>
        </a:p>
      </dgm:t>
    </dgm:pt>
    <dgm:pt modelId="{340A1BE0-7EC4-0F47-AB22-2AD9B91EC130}">
      <dgm:prSet/>
      <dgm:spPr/>
      <dgm:t>
        <a:bodyPr/>
        <a:lstStyle/>
        <a:p>
          <a:r>
            <a:rPr lang="en-US"/>
            <a:t>Data integration with your existing Student Information System</a:t>
          </a:r>
        </a:p>
      </dgm:t>
    </dgm:pt>
    <dgm:pt modelId="{C1A3C2F3-216F-8641-BEC9-5D1358A719DA}" type="parTrans" cxnId="{22F973C0-EC82-AD42-A3B3-04F6C9636583}">
      <dgm:prSet/>
      <dgm:spPr/>
      <dgm:t>
        <a:bodyPr/>
        <a:lstStyle/>
        <a:p>
          <a:endParaRPr lang="en-US"/>
        </a:p>
      </dgm:t>
    </dgm:pt>
    <dgm:pt modelId="{9B89EE97-A653-C14F-8D45-8D241DBD6666}" type="sibTrans" cxnId="{22F973C0-EC82-AD42-A3B3-04F6C9636583}">
      <dgm:prSet/>
      <dgm:spPr/>
      <dgm:t>
        <a:bodyPr/>
        <a:lstStyle/>
        <a:p>
          <a:endParaRPr lang="en-US"/>
        </a:p>
      </dgm:t>
    </dgm:pt>
    <dgm:pt modelId="{DC00BFE3-17A2-044C-8408-89BE6E8CEA80}">
      <dgm:prSet/>
      <dgm:spPr/>
      <dgm:t>
        <a:bodyPr/>
        <a:lstStyle/>
        <a:p>
          <a:r>
            <a:rPr lang="en-US" dirty="0"/>
            <a:t>$400 annually per school</a:t>
          </a:r>
        </a:p>
      </dgm:t>
    </dgm:pt>
    <dgm:pt modelId="{90443A9E-373E-9D45-B7D9-F78C374A298F}" type="parTrans" cxnId="{A119D0CD-46AB-5D40-8DB4-15B7BA39646F}">
      <dgm:prSet/>
      <dgm:spPr/>
      <dgm:t>
        <a:bodyPr/>
        <a:lstStyle/>
        <a:p>
          <a:endParaRPr lang="en-US"/>
        </a:p>
      </dgm:t>
    </dgm:pt>
    <dgm:pt modelId="{2A6B8479-5A41-E043-B1C3-BDC38391A118}" type="sibTrans" cxnId="{A119D0CD-46AB-5D40-8DB4-15B7BA39646F}">
      <dgm:prSet/>
      <dgm:spPr/>
      <dgm:t>
        <a:bodyPr/>
        <a:lstStyle/>
        <a:p>
          <a:endParaRPr lang="en-US"/>
        </a:p>
      </dgm:t>
    </dgm:pt>
    <dgm:pt modelId="{3F52121A-82F3-2946-A92D-8990B1A7C6D5}" type="pres">
      <dgm:prSet presAssocID="{C5D58780-BB0F-2143-A125-29082F056BCB}" presName="diagram" presStyleCnt="0">
        <dgm:presLayoutVars>
          <dgm:dir/>
          <dgm:resizeHandles val="exact"/>
        </dgm:presLayoutVars>
      </dgm:prSet>
      <dgm:spPr/>
    </dgm:pt>
    <dgm:pt modelId="{A0D77BF9-B9E8-D541-93EA-9A80A07E7EE7}" type="pres">
      <dgm:prSet presAssocID="{D17FF1AA-1DF0-B64D-A8F0-B2434F00D287}" presName="node" presStyleLbl="node1" presStyleIdx="0" presStyleCnt="6">
        <dgm:presLayoutVars>
          <dgm:bulletEnabled val="1"/>
        </dgm:presLayoutVars>
      </dgm:prSet>
      <dgm:spPr/>
    </dgm:pt>
    <dgm:pt modelId="{B3552A48-EBA5-074E-BD25-7C5202CF5820}" type="pres">
      <dgm:prSet presAssocID="{5E35931E-F6EF-8243-B236-9A3AC45D2C22}" presName="sibTrans" presStyleCnt="0"/>
      <dgm:spPr/>
    </dgm:pt>
    <dgm:pt modelId="{53A4A4F7-FEA3-B547-8551-0FDC4A699190}" type="pres">
      <dgm:prSet presAssocID="{873878AD-7B54-1240-BC77-9415CCC6978D}" presName="node" presStyleLbl="node1" presStyleIdx="1" presStyleCnt="6">
        <dgm:presLayoutVars>
          <dgm:bulletEnabled val="1"/>
        </dgm:presLayoutVars>
      </dgm:prSet>
      <dgm:spPr/>
    </dgm:pt>
    <dgm:pt modelId="{5A0E25A2-A4E1-5E4A-85E8-31713B5090A1}" type="pres">
      <dgm:prSet presAssocID="{C1EF978F-0A0C-8849-A03E-A2635271BACF}" presName="sibTrans" presStyleCnt="0"/>
      <dgm:spPr/>
    </dgm:pt>
    <dgm:pt modelId="{542929D5-7FF4-4343-809A-217679F8879F}" type="pres">
      <dgm:prSet presAssocID="{A8BE49F4-587B-6B40-9813-474B6DCC594E}" presName="node" presStyleLbl="node1" presStyleIdx="2" presStyleCnt="6">
        <dgm:presLayoutVars>
          <dgm:bulletEnabled val="1"/>
        </dgm:presLayoutVars>
      </dgm:prSet>
      <dgm:spPr/>
    </dgm:pt>
    <dgm:pt modelId="{8CD45D5D-7B7E-9946-AA66-B79F3EA6BD3C}" type="pres">
      <dgm:prSet presAssocID="{B95C6C83-E5F3-0E4E-9876-04423B23CC5B}" presName="sibTrans" presStyleCnt="0"/>
      <dgm:spPr/>
    </dgm:pt>
    <dgm:pt modelId="{FB5D1134-D747-5841-88D5-3A9F2D503056}" type="pres">
      <dgm:prSet presAssocID="{F1B57344-41A7-5D4C-A8A6-D4AEC30F413B}" presName="node" presStyleLbl="node1" presStyleIdx="3" presStyleCnt="6">
        <dgm:presLayoutVars>
          <dgm:bulletEnabled val="1"/>
        </dgm:presLayoutVars>
      </dgm:prSet>
      <dgm:spPr/>
    </dgm:pt>
    <dgm:pt modelId="{41992330-2B69-5C4E-9018-3A3D02D1CCF2}" type="pres">
      <dgm:prSet presAssocID="{05E5076E-6D20-A041-A85D-D7BC56779B16}" presName="sibTrans" presStyleCnt="0"/>
      <dgm:spPr/>
    </dgm:pt>
    <dgm:pt modelId="{9CA86819-5DD7-5D49-A3E5-2A737DBC5108}" type="pres">
      <dgm:prSet presAssocID="{340A1BE0-7EC4-0F47-AB22-2AD9B91EC130}" presName="node" presStyleLbl="node1" presStyleIdx="4" presStyleCnt="6">
        <dgm:presLayoutVars>
          <dgm:bulletEnabled val="1"/>
        </dgm:presLayoutVars>
      </dgm:prSet>
      <dgm:spPr/>
    </dgm:pt>
    <dgm:pt modelId="{41B5FD6E-E4ED-2346-8C45-84BC32EE8EFB}" type="pres">
      <dgm:prSet presAssocID="{9B89EE97-A653-C14F-8D45-8D241DBD6666}" presName="sibTrans" presStyleCnt="0"/>
      <dgm:spPr/>
    </dgm:pt>
    <dgm:pt modelId="{CFF67CEA-D975-A343-87F6-EB0EDC4012A2}" type="pres">
      <dgm:prSet presAssocID="{DC00BFE3-17A2-044C-8408-89BE6E8CEA80}" presName="node" presStyleLbl="node1" presStyleIdx="5" presStyleCnt="6">
        <dgm:presLayoutVars>
          <dgm:bulletEnabled val="1"/>
        </dgm:presLayoutVars>
      </dgm:prSet>
      <dgm:spPr/>
    </dgm:pt>
  </dgm:ptLst>
  <dgm:cxnLst>
    <dgm:cxn modelId="{65A8CC0E-5033-1547-BB57-C326C2F0A15B}" srcId="{C5D58780-BB0F-2143-A125-29082F056BCB}" destId="{873878AD-7B54-1240-BC77-9415CCC6978D}" srcOrd="1" destOrd="0" parTransId="{0B58A565-3384-7F4D-873E-A0B2575F63CA}" sibTransId="{C1EF978F-0A0C-8849-A03E-A2635271BACF}"/>
    <dgm:cxn modelId="{BC0C7754-AA96-034B-B7AE-89A248FB7A44}" type="presOf" srcId="{C5D58780-BB0F-2143-A125-29082F056BCB}" destId="{3F52121A-82F3-2946-A92D-8990B1A7C6D5}" srcOrd="0" destOrd="0" presId="urn:microsoft.com/office/officeart/2005/8/layout/default"/>
    <dgm:cxn modelId="{5F32DF79-DDD1-744C-A34C-83060E1FC6D7}" srcId="{C5D58780-BB0F-2143-A125-29082F056BCB}" destId="{A8BE49F4-587B-6B40-9813-474B6DCC594E}" srcOrd="2" destOrd="0" parTransId="{5FCD19A7-930B-5043-9A92-C7DE07B9EC51}" sibTransId="{B95C6C83-E5F3-0E4E-9876-04423B23CC5B}"/>
    <dgm:cxn modelId="{0E86F779-34BE-EB4B-B5C9-8365FAF8BF1E}" type="presOf" srcId="{340A1BE0-7EC4-0F47-AB22-2AD9B91EC130}" destId="{9CA86819-5DD7-5D49-A3E5-2A737DBC5108}" srcOrd="0" destOrd="0" presId="urn:microsoft.com/office/officeart/2005/8/layout/default"/>
    <dgm:cxn modelId="{5D6C3092-75D7-4246-AFD9-A70B065FF631}" srcId="{C5D58780-BB0F-2143-A125-29082F056BCB}" destId="{D17FF1AA-1DF0-B64D-A8F0-B2434F00D287}" srcOrd="0" destOrd="0" parTransId="{5C750B3B-44D0-D44B-A5D9-6250EB01F7E2}" sibTransId="{5E35931E-F6EF-8243-B236-9A3AC45D2C22}"/>
    <dgm:cxn modelId="{BF994398-18EB-C545-AACE-E293FE994409}" type="presOf" srcId="{F1B57344-41A7-5D4C-A8A6-D4AEC30F413B}" destId="{FB5D1134-D747-5841-88D5-3A9F2D503056}" srcOrd="0" destOrd="0" presId="urn:microsoft.com/office/officeart/2005/8/layout/default"/>
    <dgm:cxn modelId="{98253FAD-4314-4241-989E-6F2CFC3F6F65}" type="presOf" srcId="{D17FF1AA-1DF0-B64D-A8F0-B2434F00D287}" destId="{A0D77BF9-B9E8-D541-93EA-9A80A07E7EE7}" srcOrd="0" destOrd="0" presId="urn:microsoft.com/office/officeart/2005/8/layout/default"/>
    <dgm:cxn modelId="{0D1513B9-28F5-454A-828E-7E99F55D9142}" type="presOf" srcId="{A8BE49F4-587B-6B40-9813-474B6DCC594E}" destId="{542929D5-7FF4-4343-809A-217679F8879F}" srcOrd="0" destOrd="0" presId="urn:microsoft.com/office/officeart/2005/8/layout/default"/>
    <dgm:cxn modelId="{22F973C0-EC82-AD42-A3B3-04F6C9636583}" srcId="{C5D58780-BB0F-2143-A125-29082F056BCB}" destId="{340A1BE0-7EC4-0F47-AB22-2AD9B91EC130}" srcOrd="4" destOrd="0" parTransId="{C1A3C2F3-216F-8641-BEC9-5D1358A719DA}" sibTransId="{9B89EE97-A653-C14F-8D45-8D241DBD6666}"/>
    <dgm:cxn modelId="{C589BAC6-FB77-9442-AF43-081B85FD261E}" type="presOf" srcId="{DC00BFE3-17A2-044C-8408-89BE6E8CEA80}" destId="{CFF67CEA-D975-A343-87F6-EB0EDC4012A2}" srcOrd="0" destOrd="0" presId="urn:microsoft.com/office/officeart/2005/8/layout/default"/>
    <dgm:cxn modelId="{A119D0CD-46AB-5D40-8DB4-15B7BA39646F}" srcId="{C5D58780-BB0F-2143-A125-29082F056BCB}" destId="{DC00BFE3-17A2-044C-8408-89BE6E8CEA80}" srcOrd="5" destOrd="0" parTransId="{90443A9E-373E-9D45-B7D9-F78C374A298F}" sibTransId="{2A6B8479-5A41-E043-B1C3-BDC38391A118}"/>
    <dgm:cxn modelId="{A0BA93FC-81DD-2D42-8568-24D09A97DB3C}" srcId="{C5D58780-BB0F-2143-A125-29082F056BCB}" destId="{F1B57344-41A7-5D4C-A8A6-D4AEC30F413B}" srcOrd="3" destOrd="0" parTransId="{20DF8FAC-5E4F-AA4A-9E8A-43D79A006841}" sibTransId="{05E5076E-6D20-A041-A85D-D7BC56779B16}"/>
    <dgm:cxn modelId="{53A3A2FD-5806-E04E-A0F7-24E7CCBFC9DC}" type="presOf" srcId="{873878AD-7B54-1240-BC77-9415CCC6978D}" destId="{53A4A4F7-FEA3-B547-8551-0FDC4A699190}" srcOrd="0" destOrd="0" presId="urn:microsoft.com/office/officeart/2005/8/layout/default"/>
    <dgm:cxn modelId="{6EC2D80F-7F48-3649-A2C6-6706CB689B8D}" type="presParOf" srcId="{3F52121A-82F3-2946-A92D-8990B1A7C6D5}" destId="{A0D77BF9-B9E8-D541-93EA-9A80A07E7EE7}" srcOrd="0" destOrd="0" presId="urn:microsoft.com/office/officeart/2005/8/layout/default"/>
    <dgm:cxn modelId="{4CFB96F7-66AB-DE45-B9CD-90134150600A}" type="presParOf" srcId="{3F52121A-82F3-2946-A92D-8990B1A7C6D5}" destId="{B3552A48-EBA5-074E-BD25-7C5202CF5820}" srcOrd="1" destOrd="0" presId="urn:microsoft.com/office/officeart/2005/8/layout/default"/>
    <dgm:cxn modelId="{177AA9A6-639E-A445-9CDF-05BE362DEDED}" type="presParOf" srcId="{3F52121A-82F3-2946-A92D-8990B1A7C6D5}" destId="{53A4A4F7-FEA3-B547-8551-0FDC4A699190}" srcOrd="2" destOrd="0" presId="urn:microsoft.com/office/officeart/2005/8/layout/default"/>
    <dgm:cxn modelId="{752E11ED-19A5-7349-8392-8AC21043925D}" type="presParOf" srcId="{3F52121A-82F3-2946-A92D-8990B1A7C6D5}" destId="{5A0E25A2-A4E1-5E4A-85E8-31713B5090A1}" srcOrd="3" destOrd="0" presId="urn:microsoft.com/office/officeart/2005/8/layout/default"/>
    <dgm:cxn modelId="{46A22199-7E0D-A54A-AEAD-F93F1E6780E2}" type="presParOf" srcId="{3F52121A-82F3-2946-A92D-8990B1A7C6D5}" destId="{542929D5-7FF4-4343-809A-217679F8879F}" srcOrd="4" destOrd="0" presId="urn:microsoft.com/office/officeart/2005/8/layout/default"/>
    <dgm:cxn modelId="{80058A9A-61AA-AD4E-9253-41A9367ADF2C}" type="presParOf" srcId="{3F52121A-82F3-2946-A92D-8990B1A7C6D5}" destId="{8CD45D5D-7B7E-9946-AA66-B79F3EA6BD3C}" srcOrd="5" destOrd="0" presId="urn:microsoft.com/office/officeart/2005/8/layout/default"/>
    <dgm:cxn modelId="{B534AAC7-B8A0-A445-B74B-C19069FF20E2}" type="presParOf" srcId="{3F52121A-82F3-2946-A92D-8990B1A7C6D5}" destId="{FB5D1134-D747-5841-88D5-3A9F2D503056}" srcOrd="6" destOrd="0" presId="urn:microsoft.com/office/officeart/2005/8/layout/default"/>
    <dgm:cxn modelId="{759F8C27-31F1-834F-A4A4-25E2B23E880D}" type="presParOf" srcId="{3F52121A-82F3-2946-A92D-8990B1A7C6D5}" destId="{41992330-2B69-5C4E-9018-3A3D02D1CCF2}" srcOrd="7" destOrd="0" presId="urn:microsoft.com/office/officeart/2005/8/layout/default"/>
    <dgm:cxn modelId="{F133897D-158F-564F-ABF3-61099216C9CD}" type="presParOf" srcId="{3F52121A-82F3-2946-A92D-8990B1A7C6D5}" destId="{9CA86819-5DD7-5D49-A3E5-2A737DBC5108}" srcOrd="8" destOrd="0" presId="urn:microsoft.com/office/officeart/2005/8/layout/default"/>
    <dgm:cxn modelId="{F3987DF9-98A4-E849-98B7-6475AF49C51E}" type="presParOf" srcId="{3F52121A-82F3-2946-A92D-8990B1A7C6D5}" destId="{41B5FD6E-E4ED-2346-8C45-84BC32EE8EFB}" srcOrd="9" destOrd="0" presId="urn:microsoft.com/office/officeart/2005/8/layout/default"/>
    <dgm:cxn modelId="{42FF75EA-A2B6-C44B-A61F-12E084D3222B}" type="presParOf" srcId="{3F52121A-82F3-2946-A92D-8990B1A7C6D5}" destId="{CFF67CEA-D975-A343-87F6-EB0EDC4012A2}"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dgm:spPr>
      <dgm:t>
        <a:bodyPr/>
        <a:lstStyle/>
        <a:p>
          <a:r>
            <a:rPr lang="en-US" sz="2000" dirty="0">
              <a:solidFill>
                <a:srgbClr val="061DB2"/>
              </a:solidFill>
            </a:rPr>
            <a:t>Design a Safe Environment</a:t>
          </a: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dgm:spPr>
      <dgm:t>
        <a:bodyPr anchor="t"/>
        <a:lstStyle/>
        <a:p>
          <a:r>
            <a:rPr lang="en-US" sz="2200" b="1">
              <a:solidFill>
                <a:schemeClr val="bg1"/>
              </a:solidFill>
            </a:rPr>
            <a:t>2. Actively Promote SEB Growth</a:t>
          </a:r>
          <a:endParaRPr lang="en-US" sz="2200" b="1" dirty="0">
            <a:solidFill>
              <a:schemeClr val="bg1"/>
            </a:solidFill>
          </a:endParaRP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dgm:spPr>
      <dgm:t>
        <a:bodyPr/>
        <a:lstStyle/>
        <a:p>
          <a:r>
            <a:rPr lang="en-US" sz="2000">
              <a:solidFill>
                <a:srgbClr val="061DB2"/>
              </a:solidFill>
            </a:rPr>
            <a:t>Engage Students in Relevant Learning</a:t>
          </a:r>
          <a:endParaRPr lang="en-US" sz="2000" dirty="0">
            <a:solidFill>
              <a:srgbClr val="061DB2"/>
            </a:solidFill>
          </a:endParaRP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6FE58015-7759-7A42-88A8-B460E94FD752}">
      <dgm:prSet phldrT="[Text]" custT="1"/>
      <dgm:spPr>
        <a:solidFill>
          <a:srgbClr val="3761AD"/>
        </a:solidFill>
      </dgm:spPr>
      <dgm:t>
        <a:bodyPr anchor="t"/>
        <a:lstStyle/>
        <a:p>
          <a:r>
            <a:rPr lang="en-US" sz="2200" b="1">
              <a:solidFill>
                <a:schemeClr val="bg1"/>
              </a:solidFill>
            </a:rPr>
            <a:t>3. Monitor Fidelity and Use Data to Guide Implementation</a:t>
          </a:r>
          <a:endParaRPr lang="en-US" sz="2200" b="1" dirty="0">
            <a:solidFill>
              <a:schemeClr val="bg1"/>
            </a:solidFill>
          </a:endParaRPr>
        </a:p>
      </dgm:t>
    </dgm:pt>
    <dgm:pt modelId="{C07416A9-61E6-DE4C-8A14-1D5D0C3D94DF}" type="parTrans" cxnId="{C8905560-DA72-4D49-896C-8E1CA3C23A6C}">
      <dgm:prSet/>
      <dgm:spPr/>
      <dgm:t>
        <a:bodyPr/>
        <a:lstStyle/>
        <a:p>
          <a:endParaRPr lang="en-US"/>
        </a:p>
      </dgm:t>
    </dgm:pt>
    <dgm:pt modelId="{96BC4064-12B1-9E41-8621-4A318CE08C4C}" type="sibTrans" cxnId="{C8905560-DA72-4D49-896C-8E1CA3C23A6C}">
      <dgm:prSet/>
      <dgm:spPr/>
      <dgm:t>
        <a:bodyPr/>
        <a:lstStyle/>
        <a:p>
          <a:endParaRPr lang="en-US"/>
        </a:p>
      </dgm:t>
    </dgm:pt>
    <dgm:pt modelId="{97746246-6665-C74A-9B1A-2419123B1CAF}">
      <dgm:prSet phldrT="[Text]" custT="1"/>
      <dgm:spPr>
        <a:solidFill>
          <a:schemeClr val="bg1"/>
        </a:solidFill>
      </dgm:spPr>
      <dgm:t>
        <a:bodyPr/>
        <a:lstStyle/>
        <a:p>
          <a:r>
            <a:rPr lang="en-US" sz="2000">
              <a:solidFill>
                <a:srgbClr val="061DB2"/>
              </a:solidFill>
            </a:rPr>
            <a:t>Monitor Educator Implementation</a:t>
          </a:r>
          <a:endParaRPr lang="en-US" sz="2000" dirty="0">
            <a:solidFill>
              <a:srgbClr val="061DB2"/>
            </a:solidFill>
          </a:endParaRPr>
        </a:p>
      </dgm:t>
    </dgm:pt>
    <dgm:pt modelId="{3C9D6568-2A70-BB44-B0A7-0B1CCC6B8BCF}" type="parTrans" cxnId="{2481E08F-8734-4E44-907C-8A4F379D887B}">
      <dgm:prSet/>
      <dgm:spPr/>
      <dgm:t>
        <a:bodyPr/>
        <a:lstStyle/>
        <a:p>
          <a:endParaRPr lang="en-US"/>
        </a:p>
      </dgm:t>
    </dgm:pt>
    <dgm:pt modelId="{D8C0ED09-2519-B748-BEAA-4935EB250385}" type="sibTrans" cxnId="{2481E08F-8734-4E44-907C-8A4F379D887B}">
      <dgm:prSet/>
      <dgm:spPr/>
      <dgm:t>
        <a:bodyPr/>
        <a:lstStyle/>
        <a:p>
          <a:endParaRPr lang="en-US"/>
        </a:p>
      </dgm:t>
    </dgm:pt>
    <dgm:pt modelId="{17F089FD-3F0D-324F-A32A-FA2BBD0B2FFD}">
      <dgm:prSet custT="1"/>
      <dgm:spPr>
        <a:solidFill>
          <a:srgbClr val="3761AD"/>
        </a:solidFill>
      </dgm:spPr>
      <dgm:t>
        <a:bodyPr anchor="t"/>
        <a:lstStyle/>
        <a:p>
          <a:r>
            <a:rPr lang="en-US" sz="2200" b="1">
              <a:solidFill>
                <a:schemeClr val="bg1"/>
              </a:solidFill>
            </a:rPr>
            <a:t>4. Monitor Student Outcomes and Use Data to Guide Response</a:t>
          </a:r>
          <a:endParaRPr lang="en-US" sz="2200" b="1" dirty="0">
            <a:solidFill>
              <a:schemeClr val="bg1"/>
            </a:solidFill>
          </a:endParaRPr>
        </a:p>
      </dgm:t>
    </dgm:pt>
    <dgm:pt modelId="{D0635F81-7E52-494E-AC37-8351CE025C8F}" type="parTrans" cxnId="{0EABB89F-B328-DD4E-8144-56136519B1E7}">
      <dgm:prSet/>
      <dgm:spPr/>
      <dgm:t>
        <a:bodyPr/>
        <a:lstStyle/>
        <a:p>
          <a:endParaRPr lang="en-US"/>
        </a:p>
      </dgm:t>
    </dgm:pt>
    <dgm:pt modelId="{D010D1AE-A2C8-2B41-BB43-D1A7CF01BA96}" type="sibTrans" cxnId="{0EABB89F-B328-DD4E-8144-56136519B1E7}">
      <dgm:prSet/>
      <dgm:spPr/>
      <dgm:t>
        <a:bodyPr/>
        <a:lstStyle/>
        <a:p>
          <a:endParaRPr lang="en-US"/>
        </a:p>
      </dgm:t>
    </dgm:pt>
    <dgm:pt modelId="{45EA7107-2F6D-D74F-9F28-18666C5E4475}">
      <dgm:prSet phldrT="[Text]" custT="1"/>
      <dgm:spPr>
        <a:solidFill>
          <a:schemeClr val="bg1"/>
        </a:solidFill>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dgm:spPr>
      <dgm:t>
        <a:bodyPr/>
        <a:lstStyle/>
        <a:p>
          <a:r>
            <a:rPr lang="en-US" sz="2000" dirty="0">
              <a:solidFill>
                <a:srgbClr val="061DB2"/>
              </a:solidFill>
            </a:rPr>
            <a:t>Develop Predictable Routines</a:t>
          </a: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C09ACE08-D561-E346-9338-50A3CFF7A038}">
      <dgm:prSet phldrT="[Text]" custT="1"/>
      <dgm:spPr>
        <a:solidFill>
          <a:schemeClr val="bg1"/>
        </a:solidFill>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dgm:spPr>
      <dgm:t>
        <a:bodyPr/>
        <a:lstStyle/>
        <a:p>
          <a:r>
            <a:rPr lang="en-US" sz="2000">
              <a:solidFill>
                <a:srgbClr val="061DB2"/>
              </a:solidFill>
            </a:rPr>
            <a:t>Prompt and Supervise SEB and Academic Skills</a:t>
          </a:r>
          <a:endParaRPr lang="en-US" sz="2000" dirty="0">
            <a:solidFill>
              <a:srgbClr val="061DB2"/>
            </a:solidFill>
          </a:endParaRPr>
        </a:p>
      </dgm:t>
    </dgm:pt>
    <dgm:pt modelId="{6B5AE556-ED9E-754F-8B78-22DEF1D4239C}" type="parTrans" cxnId="{92F426BD-8188-B140-9C6C-F6285CB5F4CB}">
      <dgm:prSet/>
      <dgm:spPr/>
      <dgm:t>
        <a:bodyPr/>
        <a:lstStyle/>
        <a:p>
          <a:endParaRPr lang="en-US"/>
        </a:p>
      </dgm:t>
    </dgm:pt>
    <dgm:pt modelId="{44634396-AC50-874D-B802-2926F5B95E50}" type="sibTrans" cxnId="{92F426BD-8188-B140-9C6C-F6285CB5F4CB}">
      <dgm:prSet/>
      <dgm:spPr/>
      <dgm:t>
        <a:bodyPr/>
        <a:lstStyle/>
        <a:p>
          <a:endParaRPr lang="en-US"/>
        </a:p>
      </dgm:t>
    </dgm:pt>
    <dgm:pt modelId="{798346A3-708F-7C44-AD50-D3B5E004E452}">
      <dgm:prSet phldrT="[Text]" custT="1"/>
      <dgm:spPr>
        <a:solidFill>
          <a:schemeClr val="bg1"/>
        </a:solidFill>
      </dgm:spPr>
      <dgm:t>
        <a:bodyPr/>
        <a:lstStyle/>
        <a:p>
          <a:r>
            <a:rPr lang="en-US" sz="2000">
              <a:solidFill>
                <a:srgbClr val="061DB2"/>
              </a:solidFill>
            </a:rPr>
            <a:t>Provide Specific Feedback </a:t>
          </a:r>
          <a:r>
            <a:rPr lang="en-US" sz="2000" u="none">
              <a:solidFill>
                <a:srgbClr val="061DB2"/>
              </a:solidFill>
            </a:rPr>
            <a:t>(</a:t>
          </a:r>
          <a:r>
            <a:rPr lang="en-US" sz="2000" u="sng">
              <a:solidFill>
                <a:srgbClr val="061DB2"/>
              </a:solidFill>
            </a:rPr>
            <a:t>&gt;</a:t>
          </a:r>
          <a:r>
            <a:rPr lang="en-US" sz="2000">
              <a:solidFill>
                <a:srgbClr val="061DB2"/>
              </a:solidFill>
            </a:rPr>
            <a:t> 5 : 1 Ratio)</a:t>
          </a:r>
          <a:endParaRPr lang="en-US" sz="2000" dirty="0">
            <a:solidFill>
              <a:srgbClr val="061DB2"/>
            </a:solidFill>
          </a:endParaRPr>
        </a:p>
      </dgm:t>
    </dgm:pt>
    <dgm:pt modelId="{5D6C1D99-1F06-9942-BE39-35B88DAE590C}" type="parTrans" cxnId="{545B89ED-485C-514E-8A0D-CCF58CF68251}">
      <dgm:prSet/>
      <dgm:spPr/>
      <dgm:t>
        <a:bodyPr/>
        <a:lstStyle/>
        <a:p>
          <a:endParaRPr lang="en-US"/>
        </a:p>
      </dgm:t>
    </dgm:pt>
    <dgm:pt modelId="{BB4D7258-87CB-5B44-88E4-B429CC41DE27}" type="sibTrans" cxnId="{545B89ED-485C-514E-8A0D-CCF58CF68251}">
      <dgm:prSet/>
      <dgm:spPr/>
      <dgm:t>
        <a:bodyPr/>
        <a:lstStyle/>
        <a:p>
          <a:endParaRPr lang="en-US"/>
        </a:p>
      </dgm:t>
    </dgm:pt>
    <dgm:pt modelId="{0AE052A5-102B-EC43-BB46-9C208BF6D6B2}">
      <dgm:prSet phldrT="[Text]" custT="1"/>
      <dgm:spPr>
        <a:solidFill>
          <a:schemeClr val="bg1"/>
        </a:solidFill>
      </dgm:spPr>
      <dgm:t>
        <a:bodyPr/>
        <a:lstStyle/>
        <a:p>
          <a:r>
            <a:rPr lang="en-US" sz="2000">
              <a:solidFill>
                <a:srgbClr val="061DB2"/>
              </a:solidFill>
            </a:rPr>
            <a:t>Consider Other Response Strategies</a:t>
          </a:r>
          <a:endParaRPr lang="en-US" sz="2000" dirty="0">
            <a:solidFill>
              <a:srgbClr val="061DB2"/>
            </a:solidFill>
          </a:endParaRPr>
        </a:p>
      </dgm:t>
    </dgm:pt>
    <dgm:pt modelId="{6F9B0D30-E0AA-1345-B32B-9CFEBC0E1CDE}" type="parTrans" cxnId="{1B72983C-0005-5543-8225-0BF9CF25C29E}">
      <dgm:prSet/>
      <dgm:spPr/>
      <dgm:t>
        <a:bodyPr/>
        <a:lstStyle/>
        <a:p>
          <a:endParaRPr lang="en-US"/>
        </a:p>
      </dgm:t>
    </dgm:pt>
    <dgm:pt modelId="{935E0F39-0D09-7A4E-9A22-409CE69761A6}" type="sibTrans" cxnId="{1B72983C-0005-5543-8225-0BF9CF25C29E}">
      <dgm:prSet/>
      <dgm:spPr/>
      <dgm:t>
        <a:bodyPr/>
        <a:lstStyle/>
        <a:p>
          <a:endParaRPr lang="en-US"/>
        </a:p>
      </dgm:t>
    </dgm:pt>
    <dgm:pt modelId="{E4FCE18D-A929-FA46-9ED6-ECF61697C133}">
      <dgm:prSet phldrT="[Text]" custT="1"/>
      <dgm:spPr>
        <a:solidFill>
          <a:schemeClr val="bg1"/>
        </a:solidFill>
      </dgm:spPr>
      <dgm:t>
        <a:bodyPr/>
        <a:lstStyle/>
        <a:p>
          <a:r>
            <a:rPr lang="en-US" sz="2000">
              <a:solidFill>
                <a:srgbClr val="061DB2"/>
              </a:solidFill>
            </a:rPr>
            <a:t>Provide Training, Coaching, and Feedback</a:t>
          </a:r>
          <a:endParaRPr lang="en-US" sz="2000" dirty="0">
            <a:solidFill>
              <a:srgbClr val="061DB2"/>
            </a:solidFill>
          </a:endParaRPr>
        </a:p>
      </dgm:t>
    </dgm:pt>
    <dgm:pt modelId="{C454F5FE-4758-3A4C-9BB1-E909D2E2E9F8}" type="parTrans" cxnId="{9E2BC970-85F1-2A45-8B26-82C1C9F16A9B}">
      <dgm:prSet/>
      <dgm:spPr/>
      <dgm:t>
        <a:bodyPr/>
        <a:lstStyle/>
        <a:p>
          <a:endParaRPr lang="en-US"/>
        </a:p>
      </dgm:t>
    </dgm:pt>
    <dgm:pt modelId="{32C4E1C7-F61E-FE43-BACE-454DEFD5238C}" type="sibTrans" cxnId="{9E2BC970-85F1-2A45-8B26-82C1C9F16A9B}">
      <dgm:prSet/>
      <dgm:spPr/>
      <dgm:t>
        <a:bodyPr/>
        <a:lstStyle/>
        <a:p>
          <a:endParaRPr lang="en-US"/>
        </a:p>
      </dgm:t>
    </dgm:pt>
    <dgm:pt modelId="{11215100-DE3E-2943-BCA4-ECA7591ECEDD}">
      <dgm:prSet phldrT="[Text]" custT="1"/>
      <dgm:spPr>
        <a:solidFill>
          <a:srgbClr val="3761AD"/>
        </a:solidFill>
        <a:ln>
          <a:noFill/>
        </a:ln>
      </dgm:spPr>
      <dgm:t>
        <a:bodyPr/>
        <a:lstStyle/>
        <a:p>
          <a:r>
            <a:rPr lang="en-US" sz="2000" dirty="0"/>
            <a:t>If data indicate implementation challenges...</a:t>
          </a:r>
        </a:p>
      </dgm:t>
    </dgm:pt>
    <dgm:pt modelId="{9E97BE98-9FFB-3348-B6E4-ED8390C1FEF8}" type="parTrans" cxnId="{B4637AF3-CB39-D140-9B1B-9460A8FB0A92}">
      <dgm:prSet/>
      <dgm:spPr/>
      <dgm:t>
        <a:bodyPr/>
        <a:lstStyle/>
        <a:p>
          <a:endParaRPr lang="en-US"/>
        </a:p>
      </dgm:t>
    </dgm:pt>
    <dgm:pt modelId="{C972CAF7-8436-4744-92E7-1CB039490403}" type="sibTrans" cxnId="{B4637AF3-CB39-D140-9B1B-9460A8FB0A92}">
      <dgm:prSet/>
      <dgm:spPr/>
      <dgm:t>
        <a:bodyPr/>
        <a:lstStyle/>
        <a:p>
          <a:endParaRPr lang="en-US"/>
        </a:p>
      </dgm:t>
    </dgm:pt>
    <dgm:pt modelId="{FABA3BE2-F442-E34E-AF40-C38551048F87}">
      <dgm:prSet phldrT="[Text]" custT="1"/>
      <dgm:spPr>
        <a:solidFill>
          <a:srgbClr val="3761AD"/>
        </a:solidFill>
        <a:ln>
          <a:noFill/>
        </a:ln>
      </dgm:spPr>
      <dgm:t>
        <a:bodyPr/>
        <a:lstStyle/>
        <a:p>
          <a:endParaRPr lang="en-US" sz="1800" dirty="0">
            <a:solidFill>
              <a:srgbClr val="3B6CDB"/>
            </a:solidFill>
          </a:endParaRPr>
        </a:p>
      </dgm:t>
    </dgm:pt>
    <dgm:pt modelId="{CFF2D9E9-F97E-504D-8D9E-FC5B69A44BA6}" type="parTrans" cxnId="{77C6AF51-03FC-FC49-AFC9-68E0E234E71F}">
      <dgm:prSet/>
      <dgm:spPr/>
      <dgm:t>
        <a:bodyPr/>
        <a:lstStyle/>
        <a:p>
          <a:endParaRPr lang="en-US"/>
        </a:p>
      </dgm:t>
    </dgm:pt>
    <dgm:pt modelId="{61679E7A-052A-1741-A9B7-540228FB8C19}" type="sibTrans" cxnId="{77C6AF51-03FC-FC49-AFC9-68E0E234E71F}">
      <dgm:prSet/>
      <dgm:spPr/>
      <dgm:t>
        <a:bodyPr/>
        <a:lstStyle/>
        <a:p>
          <a:endParaRPr lang="en-US"/>
        </a:p>
      </dgm:t>
    </dgm:pt>
    <dgm:pt modelId="{F4AE7916-53DE-F84F-95BC-C87F8495AF05}">
      <dgm:prSet custT="1"/>
      <dgm:spPr>
        <a:solidFill>
          <a:schemeClr val="bg1"/>
        </a:solidFill>
      </dgm:spPr>
      <dgm:t>
        <a:bodyPr/>
        <a:lstStyle/>
        <a:p>
          <a:r>
            <a:rPr lang="en-US" sz="2000">
              <a:solidFill>
                <a:srgbClr val="061DB2"/>
              </a:solidFill>
            </a:rPr>
            <a:t>Monitor Student Outcomes</a:t>
          </a:r>
          <a:endParaRPr lang="en-US" sz="2000" dirty="0">
            <a:solidFill>
              <a:srgbClr val="061DB2"/>
            </a:solidFill>
          </a:endParaRPr>
        </a:p>
      </dgm:t>
    </dgm:pt>
    <dgm:pt modelId="{58898751-6BA3-B446-8BF6-7C7C488FA7CC}" type="parTrans" cxnId="{613DC3EB-CF3B-344E-A5F3-CE5E58AF9524}">
      <dgm:prSet/>
      <dgm:spPr/>
      <dgm:t>
        <a:bodyPr/>
        <a:lstStyle/>
        <a:p>
          <a:endParaRPr lang="en-US"/>
        </a:p>
      </dgm:t>
    </dgm:pt>
    <dgm:pt modelId="{022B4BC3-E58F-F647-9483-8F57165445B4}" type="sibTrans" cxnId="{613DC3EB-CF3B-344E-A5F3-CE5E58AF9524}">
      <dgm:prSet/>
      <dgm:spPr/>
      <dgm:t>
        <a:bodyPr/>
        <a:lstStyle/>
        <a:p>
          <a:endParaRPr lang="en-US"/>
        </a:p>
      </dgm:t>
    </dgm:pt>
    <dgm:pt modelId="{8BCDB73C-BFEF-A14C-B1D2-591105C3CC3A}">
      <dgm:prSet custT="1"/>
      <dgm:spPr>
        <a:solidFill>
          <a:schemeClr val="bg1"/>
        </a:solidFill>
      </dgm:spPr>
      <dgm:t>
        <a:bodyPr/>
        <a:lstStyle/>
        <a:p>
          <a:r>
            <a:rPr lang="en-US" sz="2000">
              <a:solidFill>
                <a:srgbClr val="061DB2"/>
              </a:solidFill>
            </a:rPr>
            <a:t>Enhance Tier 1</a:t>
          </a:r>
          <a:endParaRPr lang="en-US" sz="2000" dirty="0">
            <a:solidFill>
              <a:srgbClr val="061DB2"/>
            </a:solidFill>
          </a:endParaRPr>
        </a:p>
      </dgm:t>
    </dgm:pt>
    <dgm:pt modelId="{6CCE7E24-BA24-024A-AFCD-6CD31FEFEDCB}" type="parTrans" cxnId="{B0D22B87-D224-494F-BA5B-FFB1F804FA53}">
      <dgm:prSet/>
      <dgm:spPr/>
      <dgm:t>
        <a:bodyPr/>
        <a:lstStyle/>
        <a:p>
          <a:endParaRPr lang="en-US"/>
        </a:p>
      </dgm:t>
    </dgm:pt>
    <dgm:pt modelId="{E5F4B65B-0A1D-7D4E-83AC-96E5EFA23A8A}" type="sibTrans" cxnId="{B0D22B87-D224-494F-BA5B-FFB1F804FA53}">
      <dgm:prSet/>
      <dgm:spPr/>
      <dgm:t>
        <a:bodyPr/>
        <a:lstStyle/>
        <a:p>
          <a:endParaRPr lang="en-US"/>
        </a:p>
      </dgm:t>
    </dgm:pt>
    <dgm:pt modelId="{933600AB-ECFB-B245-91C1-7613F612D244}">
      <dgm:prSet custT="1"/>
      <dgm:spPr>
        <a:solidFill>
          <a:srgbClr val="3761AD"/>
        </a:solidFill>
        <a:ln>
          <a:noFill/>
        </a:ln>
      </dgm:spPr>
      <dgm:t>
        <a:bodyPr/>
        <a:lstStyle/>
        <a:p>
          <a:r>
            <a:rPr lang="en-US" sz="2000"/>
            <a:t>If many students make ongoing SEB errors...</a:t>
          </a:r>
          <a:endParaRPr lang="en-US" sz="2000" dirty="0"/>
        </a:p>
      </dgm:t>
    </dgm:pt>
    <dgm:pt modelId="{965A9957-48EA-DE49-8A65-FE4871C47307}" type="parTrans" cxnId="{48AE0138-5A6C-164A-974F-5F987309E92C}">
      <dgm:prSet/>
      <dgm:spPr/>
      <dgm:t>
        <a:bodyPr/>
        <a:lstStyle/>
        <a:p>
          <a:endParaRPr lang="en-US"/>
        </a:p>
      </dgm:t>
    </dgm:pt>
    <dgm:pt modelId="{18409FD7-8DC6-3C43-A3C6-90F06699988A}" type="sibTrans" cxnId="{48AE0138-5A6C-164A-974F-5F987309E92C}">
      <dgm:prSet/>
      <dgm:spPr/>
      <dgm:t>
        <a:bodyPr/>
        <a:lstStyle/>
        <a:p>
          <a:endParaRPr lang="en-US"/>
        </a:p>
      </dgm:t>
    </dgm:pt>
    <dgm:pt modelId="{3307BF66-8436-614D-A5B6-1D66B5DB25AE}">
      <dgm:prSet custT="1"/>
      <dgm:spPr>
        <a:solidFill>
          <a:schemeClr val="bg1"/>
        </a:solidFill>
      </dgm:spPr>
      <dgm:t>
        <a:bodyPr/>
        <a:lstStyle/>
        <a:p>
          <a:r>
            <a:rPr lang="en-US" sz="2000">
              <a:solidFill>
                <a:srgbClr val="061DB2"/>
              </a:solidFill>
            </a:rPr>
            <a:t>Enhance Tier 1 and Consider Tiers 2 and 3</a:t>
          </a:r>
          <a:endParaRPr lang="en-US" sz="2000" dirty="0">
            <a:solidFill>
              <a:srgbClr val="061DB2"/>
            </a:solidFill>
          </a:endParaRPr>
        </a:p>
      </dgm:t>
    </dgm:pt>
    <dgm:pt modelId="{3A0E4DA7-44EC-9B42-BCBB-BD09290280B6}" type="parTrans" cxnId="{C3102CE4-873A-A742-9962-DD9B7FE59DA7}">
      <dgm:prSet/>
      <dgm:spPr/>
      <dgm:t>
        <a:bodyPr/>
        <a:lstStyle/>
        <a:p>
          <a:endParaRPr lang="en-US"/>
        </a:p>
      </dgm:t>
    </dgm:pt>
    <dgm:pt modelId="{A850C2E2-59A7-E849-BA58-DBA5E2BA9941}" type="sibTrans" cxnId="{C3102CE4-873A-A742-9962-DD9B7FE59DA7}">
      <dgm:prSet/>
      <dgm:spPr/>
      <dgm:t>
        <a:bodyPr/>
        <a:lstStyle/>
        <a:p>
          <a:endParaRPr lang="en-US"/>
        </a:p>
      </dgm:t>
    </dgm:pt>
    <dgm:pt modelId="{FE3319DE-5B71-3948-B37A-D434D6D5E0CB}">
      <dgm:prSet custT="1"/>
      <dgm:spPr>
        <a:solidFill>
          <a:srgbClr val="3761AD"/>
        </a:solidFill>
        <a:ln>
          <a:noFill/>
        </a:ln>
      </dgm:spPr>
      <dgm:t>
        <a:bodyPr/>
        <a:lstStyle/>
        <a:p>
          <a:r>
            <a:rPr lang="en-US" sz="2000"/>
            <a:t>If few students make ongoing SEB errors...</a:t>
          </a:r>
          <a:endParaRPr lang="en-US" sz="2000" dirty="0"/>
        </a:p>
      </dgm:t>
    </dgm:pt>
    <dgm:pt modelId="{444773E3-4505-8049-91C1-2C4AC23C62CA}" type="parTrans" cxnId="{E6E0D058-D5C6-B54F-9B25-751BAC413F5B}">
      <dgm:prSet/>
      <dgm:spPr/>
      <dgm:t>
        <a:bodyPr/>
        <a:lstStyle/>
        <a:p>
          <a:endParaRPr lang="en-US"/>
        </a:p>
      </dgm:t>
    </dgm:pt>
    <dgm:pt modelId="{D516483C-B8A7-1345-829E-B46230E60ED2}" type="sibTrans" cxnId="{E6E0D058-D5C6-B54F-9B25-751BAC413F5B}">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4"/>
      <dgm:spPr/>
    </dgm:pt>
    <dgm:pt modelId="{B1B5AD16-6E71-6F4E-8AD6-F60208FD39BE}" type="pres">
      <dgm:prSet presAssocID="{C55827D4-FA26-3C41-B34C-7FCCA1C4089A}" presName="textNode" presStyleLbl="bgShp" presStyleIdx="0" presStyleCnt="4"/>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9"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9"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9"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9"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9"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4"/>
      <dgm:spPr/>
    </dgm:pt>
    <dgm:pt modelId="{51025A98-F962-F84E-BA44-DE094E51C60D}" type="pres">
      <dgm:prSet presAssocID="{1196889C-BE71-8945-A0AC-E10D0CED5417}" presName="textNode" presStyleLbl="bgShp" presStyleIdx="1" presStyleCnt="4"/>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9" custScaleX="129901">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9"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9"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9"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9" custScaleX="129901">
        <dgm:presLayoutVars>
          <dgm:bulletEnabled val="1"/>
        </dgm:presLayoutVars>
      </dgm:prSet>
      <dgm:spPr/>
    </dgm:pt>
    <dgm:pt modelId="{DB2BE7FA-E73C-5E47-990A-6BC127D29E7D}" type="pres">
      <dgm:prSet presAssocID="{1196889C-BE71-8945-A0AC-E10D0CED5417}" presName="aSpace" presStyleCnt="0"/>
      <dgm:spPr/>
    </dgm:pt>
    <dgm:pt modelId="{AD5BD4D4-252B-654F-8F4F-F7FC4D7F363A}" type="pres">
      <dgm:prSet presAssocID="{6FE58015-7759-7A42-88A8-B460E94FD752}" presName="compNode" presStyleCnt="0"/>
      <dgm:spPr/>
    </dgm:pt>
    <dgm:pt modelId="{E3CB0A34-4057-2A4F-90A2-45495549CD3F}" type="pres">
      <dgm:prSet presAssocID="{6FE58015-7759-7A42-88A8-B460E94FD752}" presName="aNode" presStyleLbl="bgShp" presStyleIdx="2" presStyleCnt="4"/>
      <dgm:spPr/>
    </dgm:pt>
    <dgm:pt modelId="{ED2E1E9D-575B-4B4C-9DA8-920FC5B55D25}" type="pres">
      <dgm:prSet presAssocID="{6FE58015-7759-7A42-88A8-B460E94FD752}" presName="textNode" presStyleLbl="bgShp" presStyleIdx="2" presStyleCnt="4"/>
      <dgm:spPr/>
    </dgm:pt>
    <dgm:pt modelId="{0412EE94-B646-024C-98A1-7F452CA7AAA3}" type="pres">
      <dgm:prSet presAssocID="{6FE58015-7759-7A42-88A8-B460E94FD752}" presName="compChildNode" presStyleCnt="0"/>
      <dgm:spPr/>
    </dgm:pt>
    <dgm:pt modelId="{B180E025-67A0-1B4F-9547-E60922EF0022}" type="pres">
      <dgm:prSet presAssocID="{6FE58015-7759-7A42-88A8-B460E94FD752}" presName="theInnerList" presStyleCnt="0"/>
      <dgm:spPr/>
    </dgm:pt>
    <dgm:pt modelId="{A5FF6A49-50A0-754C-A863-A3B529AF3AF6}" type="pres">
      <dgm:prSet presAssocID="{97746246-6665-C74A-9B1A-2419123B1CAF}" presName="childNode" presStyleLbl="node1" presStyleIdx="10" presStyleCnt="19" custScaleX="117170">
        <dgm:presLayoutVars>
          <dgm:bulletEnabled val="1"/>
        </dgm:presLayoutVars>
      </dgm:prSet>
      <dgm:spPr/>
    </dgm:pt>
    <dgm:pt modelId="{C71F256F-C2DB-2D46-8C63-59B371DC17BC}" type="pres">
      <dgm:prSet presAssocID="{97746246-6665-C74A-9B1A-2419123B1CAF}" presName="aSpace2" presStyleCnt="0"/>
      <dgm:spPr/>
    </dgm:pt>
    <dgm:pt modelId="{06BF9926-FC23-304F-BEA0-C79C5A83EB94}" type="pres">
      <dgm:prSet presAssocID="{11215100-DE3E-2943-BCA4-ECA7591ECEDD}" presName="childNode" presStyleLbl="node1" presStyleIdx="11" presStyleCnt="19" custScaleX="135470">
        <dgm:presLayoutVars>
          <dgm:bulletEnabled val="1"/>
        </dgm:presLayoutVars>
      </dgm:prSet>
      <dgm:spPr/>
    </dgm:pt>
    <dgm:pt modelId="{840D5066-B969-534C-B73F-D1B392BF135C}" type="pres">
      <dgm:prSet presAssocID="{11215100-DE3E-2943-BCA4-ECA7591ECEDD}" presName="aSpace2" presStyleCnt="0"/>
      <dgm:spPr/>
    </dgm:pt>
    <dgm:pt modelId="{09C17F93-BE2D-434E-8A89-430CA8569F30}" type="pres">
      <dgm:prSet presAssocID="{E4FCE18D-A929-FA46-9ED6-ECF61697C133}" presName="childNode" presStyleLbl="node1" presStyleIdx="12" presStyleCnt="19" custScaleX="117170">
        <dgm:presLayoutVars>
          <dgm:bulletEnabled val="1"/>
        </dgm:presLayoutVars>
      </dgm:prSet>
      <dgm:spPr/>
    </dgm:pt>
    <dgm:pt modelId="{EBA94613-A654-B043-8F53-1F3ED6FD43D0}" type="pres">
      <dgm:prSet presAssocID="{E4FCE18D-A929-FA46-9ED6-ECF61697C133}" presName="aSpace2" presStyleCnt="0"/>
      <dgm:spPr/>
    </dgm:pt>
    <dgm:pt modelId="{2B008703-3016-ED44-B126-03E88B2A8836}" type="pres">
      <dgm:prSet presAssocID="{FABA3BE2-F442-E34E-AF40-C38551048F87}" presName="childNode" presStyleLbl="node1" presStyleIdx="13" presStyleCnt="19">
        <dgm:presLayoutVars>
          <dgm:bulletEnabled val="1"/>
        </dgm:presLayoutVars>
      </dgm:prSet>
      <dgm:spPr/>
    </dgm:pt>
    <dgm:pt modelId="{52BFFF70-38E0-BA48-A128-F765EB8CEFE3}" type="pres">
      <dgm:prSet presAssocID="{6FE58015-7759-7A42-88A8-B460E94FD752}" presName="aSpace" presStyleCnt="0"/>
      <dgm:spPr/>
    </dgm:pt>
    <dgm:pt modelId="{E4C1E84A-D3DE-3949-80EB-F424BA3FE0FE}" type="pres">
      <dgm:prSet presAssocID="{17F089FD-3F0D-324F-A32A-FA2BBD0B2FFD}" presName="compNode" presStyleCnt="0"/>
      <dgm:spPr/>
    </dgm:pt>
    <dgm:pt modelId="{25BB15AC-0649-8F42-993D-AD86C84B099F}" type="pres">
      <dgm:prSet presAssocID="{17F089FD-3F0D-324F-A32A-FA2BBD0B2FFD}" presName="aNode" presStyleLbl="bgShp" presStyleIdx="3" presStyleCnt="4"/>
      <dgm:spPr/>
    </dgm:pt>
    <dgm:pt modelId="{87F5F3AE-BF93-6A47-A531-34BA6D9A3E05}" type="pres">
      <dgm:prSet presAssocID="{17F089FD-3F0D-324F-A32A-FA2BBD0B2FFD}" presName="textNode" presStyleLbl="bgShp" presStyleIdx="3" presStyleCnt="4"/>
      <dgm:spPr/>
    </dgm:pt>
    <dgm:pt modelId="{ABB71DF7-C2DA-714A-8E0F-4CA9BDCB5338}" type="pres">
      <dgm:prSet presAssocID="{17F089FD-3F0D-324F-A32A-FA2BBD0B2FFD}" presName="compChildNode" presStyleCnt="0"/>
      <dgm:spPr/>
    </dgm:pt>
    <dgm:pt modelId="{671D92F8-438D-924D-B075-D980363939AC}" type="pres">
      <dgm:prSet presAssocID="{17F089FD-3F0D-324F-A32A-FA2BBD0B2FFD}" presName="theInnerList" presStyleCnt="0"/>
      <dgm:spPr/>
    </dgm:pt>
    <dgm:pt modelId="{A416ECD5-4D6A-D14A-A48D-C0DF47B47661}" type="pres">
      <dgm:prSet presAssocID="{F4AE7916-53DE-F84F-95BC-C87F8495AF05}" presName="childNode" presStyleLbl="node1" presStyleIdx="14" presStyleCnt="19" custScaleX="117170">
        <dgm:presLayoutVars>
          <dgm:bulletEnabled val="1"/>
        </dgm:presLayoutVars>
      </dgm:prSet>
      <dgm:spPr/>
    </dgm:pt>
    <dgm:pt modelId="{08A60BD6-3623-194D-98D8-97E665C4442C}" type="pres">
      <dgm:prSet presAssocID="{F4AE7916-53DE-F84F-95BC-C87F8495AF05}" presName="aSpace2" presStyleCnt="0"/>
      <dgm:spPr/>
    </dgm:pt>
    <dgm:pt modelId="{3A809A99-D087-9240-A436-B6AC326A85CB}" type="pres">
      <dgm:prSet presAssocID="{933600AB-ECFB-B245-91C1-7613F612D244}" presName="childNode" presStyleLbl="node1" presStyleIdx="15" presStyleCnt="19" custScaleX="135470">
        <dgm:presLayoutVars>
          <dgm:bulletEnabled val="1"/>
        </dgm:presLayoutVars>
      </dgm:prSet>
      <dgm:spPr/>
    </dgm:pt>
    <dgm:pt modelId="{B4D5CCC6-F99F-3A46-B479-5CF6D361A95B}" type="pres">
      <dgm:prSet presAssocID="{933600AB-ECFB-B245-91C1-7613F612D244}" presName="aSpace2" presStyleCnt="0"/>
      <dgm:spPr/>
    </dgm:pt>
    <dgm:pt modelId="{7022037A-CB22-7846-A472-F3B23AC2D787}" type="pres">
      <dgm:prSet presAssocID="{8BCDB73C-BFEF-A14C-B1D2-591105C3CC3A}" presName="childNode" presStyleLbl="node1" presStyleIdx="16" presStyleCnt="19" custScaleX="117170">
        <dgm:presLayoutVars>
          <dgm:bulletEnabled val="1"/>
        </dgm:presLayoutVars>
      </dgm:prSet>
      <dgm:spPr/>
    </dgm:pt>
    <dgm:pt modelId="{0CB79CB4-A77D-444A-A1A5-F07B39B7E1E8}" type="pres">
      <dgm:prSet presAssocID="{8BCDB73C-BFEF-A14C-B1D2-591105C3CC3A}" presName="aSpace2" presStyleCnt="0"/>
      <dgm:spPr/>
    </dgm:pt>
    <dgm:pt modelId="{8D408B81-9463-C646-88B2-4D8F2D120416}" type="pres">
      <dgm:prSet presAssocID="{FE3319DE-5B71-3948-B37A-D434D6D5E0CB}" presName="childNode" presStyleLbl="node1" presStyleIdx="17" presStyleCnt="19" custScaleX="135470">
        <dgm:presLayoutVars>
          <dgm:bulletEnabled val="1"/>
        </dgm:presLayoutVars>
      </dgm:prSet>
      <dgm:spPr/>
    </dgm:pt>
    <dgm:pt modelId="{59AE6D30-2F29-A749-8DFF-6B9B1FD77291}" type="pres">
      <dgm:prSet presAssocID="{FE3319DE-5B71-3948-B37A-D434D6D5E0CB}" presName="aSpace2" presStyleCnt="0"/>
      <dgm:spPr/>
    </dgm:pt>
    <dgm:pt modelId="{755AB2F4-92C2-0D4C-933A-AC22C06816A4}" type="pres">
      <dgm:prSet presAssocID="{3307BF66-8436-614D-A5B6-1D66B5DB25AE}" presName="childNode" presStyleLbl="node1" presStyleIdx="18" presStyleCnt="19" custScaleX="117170">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6C16DC0D-AE32-FF41-B1A1-EEF4016031C1}" type="presOf" srcId="{6FE58015-7759-7A42-88A8-B460E94FD752}" destId="{ED2E1E9D-575B-4B4C-9DA8-920FC5B55D25}"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BC16862A-C05E-3F48-8589-6547A1540347}" type="presOf" srcId="{17F089FD-3F0D-324F-A32A-FA2BBD0B2FFD}" destId="{87F5F3AE-BF93-6A47-A531-34BA6D9A3E05}" srcOrd="1"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48AE0138-5A6C-164A-974F-5F987309E92C}" srcId="{17F089FD-3F0D-324F-A32A-FA2BBD0B2FFD}" destId="{933600AB-ECFB-B245-91C1-7613F612D244}" srcOrd="1" destOrd="0" parTransId="{965A9957-48EA-DE49-8A65-FE4871C47307}" sibTransId="{18409FD7-8DC6-3C43-A3C6-90F06699988A}"/>
    <dgm:cxn modelId="{1B72983C-0005-5543-8225-0BF9CF25C29E}" srcId="{1196889C-BE71-8945-A0AC-E10D0CED5417}" destId="{0AE052A5-102B-EC43-BB46-9C208BF6D6B2}" srcOrd="4" destOrd="0" parTransId="{6F9B0D30-E0AA-1345-B32B-9CFEBC0E1CDE}" sibTransId="{935E0F39-0D09-7A4E-9A22-409CE69761A6}"/>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C8905560-DA72-4D49-896C-8E1CA3C23A6C}" srcId="{0372B17C-DB9F-2940-9D39-C5C764336A6E}" destId="{6FE58015-7759-7A42-88A8-B460E94FD752}" srcOrd="2" destOrd="0" parTransId="{C07416A9-61E6-DE4C-8A14-1D5D0C3D94DF}" sibTransId="{96BC4064-12B1-9E41-8621-4A318CE08C4C}"/>
    <dgm:cxn modelId="{B653D242-8234-FE4D-A9AD-F6C8C10D6734}" type="presOf" srcId="{933600AB-ECFB-B245-91C1-7613F612D244}" destId="{3A809A99-D087-9240-A436-B6AC326A85CB}"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38C5DD65-8389-EC4C-8439-C58D076C5DF6}" srcId="{C55827D4-FA26-3C41-B34C-7FCCA1C4089A}" destId="{53CDCDE8-0FA0-FE44-8088-E3212486DF4C}" srcOrd="4" destOrd="0" parTransId="{567D9373-70DB-8848-82F1-ABE80533712E}" sibTransId="{E9960905-6AFD-0A49-BF65-E967F2C4E486}"/>
    <dgm:cxn modelId="{9E2BC970-85F1-2A45-8B26-82C1C9F16A9B}" srcId="{6FE58015-7759-7A42-88A8-B460E94FD752}" destId="{E4FCE18D-A929-FA46-9ED6-ECF61697C133}" srcOrd="2" destOrd="0" parTransId="{C454F5FE-4758-3A4C-9BB1-E909D2E2E9F8}" sibTransId="{32C4E1C7-F61E-FE43-BACE-454DEFD5238C}"/>
    <dgm:cxn modelId="{77C6AF51-03FC-FC49-AFC9-68E0E234E71F}" srcId="{6FE58015-7759-7A42-88A8-B460E94FD752}" destId="{FABA3BE2-F442-E34E-AF40-C38551048F87}" srcOrd="3" destOrd="0" parTransId="{CFF2D9E9-F97E-504D-8D9E-FC5B69A44BA6}" sibTransId="{61679E7A-052A-1741-A9B7-540228FB8C19}"/>
    <dgm:cxn modelId="{034C3173-99A4-C847-8611-72EFAA82F980}" type="presOf" srcId="{EE528CC3-7149-1B46-AF73-AB4A0794C67D}" destId="{1C2C093B-78FC-084C-A8C1-6FD47F37451D}" srcOrd="0" destOrd="0" presId="urn:microsoft.com/office/officeart/2005/8/layout/lProcess2"/>
    <dgm:cxn modelId="{A8DF5B53-C992-B149-A56B-D21282EF258A}" srcId="{C55827D4-FA26-3C41-B34C-7FCCA1C4089A}" destId="{61983985-9E87-3F42-843C-5DB9AB66F69F}" srcOrd="0" destOrd="0" parTransId="{B882B54E-C3C0-3B41-A193-3F450E6E883E}" sibTransId="{D07F013C-C8A4-564C-A5FC-8271B9509C4E}"/>
    <dgm:cxn modelId="{E6E0D058-D5C6-B54F-9B25-751BAC413F5B}" srcId="{17F089FD-3F0D-324F-A32A-FA2BBD0B2FFD}" destId="{FE3319DE-5B71-3948-B37A-D434D6D5E0CB}" srcOrd="3" destOrd="0" parTransId="{444773E3-4505-8049-91C1-2C4AC23C62CA}" sibTransId="{D516483C-B8A7-1345-829E-B46230E60ED2}"/>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0450777A-3EF5-EA48-8C63-3B5038FE1693}" type="presOf" srcId="{3307BF66-8436-614D-A5B6-1D66B5DB25AE}" destId="{755AB2F4-92C2-0D4C-933A-AC22C06816A4}" srcOrd="0" destOrd="0" presId="urn:microsoft.com/office/officeart/2005/8/layout/lProcess2"/>
    <dgm:cxn modelId="{0F857E83-9409-0D41-9C04-8E0647C11316}" type="presOf" srcId="{FABA3BE2-F442-E34E-AF40-C38551048F87}" destId="{2B008703-3016-ED44-B126-03E88B2A8836}" srcOrd="0" destOrd="0" presId="urn:microsoft.com/office/officeart/2005/8/layout/lProcess2"/>
    <dgm:cxn modelId="{B0D22B87-D224-494F-BA5B-FFB1F804FA53}" srcId="{17F089FD-3F0D-324F-A32A-FA2BBD0B2FFD}" destId="{8BCDB73C-BFEF-A14C-B1D2-591105C3CC3A}" srcOrd="2" destOrd="0" parTransId="{6CCE7E24-BA24-024A-AFCD-6CD31FEFEDCB}" sibTransId="{E5F4B65B-0A1D-7D4E-83AC-96E5EFA23A8A}"/>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2481E08F-8734-4E44-907C-8A4F379D887B}" srcId="{6FE58015-7759-7A42-88A8-B460E94FD752}" destId="{97746246-6665-C74A-9B1A-2419123B1CAF}" srcOrd="0" destOrd="0" parTransId="{3C9D6568-2A70-BB44-B0A7-0B1CCC6B8BCF}" sibTransId="{D8C0ED09-2519-B748-BEAA-4935EB250385}"/>
    <dgm:cxn modelId="{8CA16F93-E4D7-4D44-A0A9-8BC9C7483062}" type="presOf" srcId="{6FE58015-7759-7A42-88A8-B460E94FD752}" destId="{E3CB0A34-4057-2A4F-90A2-45495549CD3F}" srcOrd="0" destOrd="0" presId="urn:microsoft.com/office/officeart/2005/8/layout/lProcess2"/>
    <dgm:cxn modelId="{E5007996-8331-804D-BC35-CA2CDE5C1242}" type="presOf" srcId="{FE3319DE-5B71-3948-B37A-D434D6D5E0CB}" destId="{8D408B81-9463-C646-88B2-4D8F2D120416}"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7147D29D-166A-9441-89CE-BBE90CB262F7}" type="presOf" srcId="{F4AE7916-53DE-F84F-95BC-C87F8495AF05}" destId="{A416ECD5-4D6A-D14A-A48D-C0DF47B47661}" srcOrd="0" destOrd="0" presId="urn:microsoft.com/office/officeart/2005/8/layout/lProcess2"/>
    <dgm:cxn modelId="{0EABB89F-B328-DD4E-8144-56136519B1E7}" srcId="{0372B17C-DB9F-2940-9D39-C5C764336A6E}" destId="{17F089FD-3F0D-324F-A32A-FA2BBD0B2FFD}" srcOrd="3" destOrd="0" parTransId="{D0635F81-7E52-494E-AC37-8351CE025C8F}" sibTransId="{D010D1AE-A2C8-2B41-BB43-D1A7CF01BA96}"/>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0F0C63BF-ED79-7F4F-92CF-9CF9B9C3A593}" type="presOf" srcId="{8BCDB73C-BFEF-A14C-B1D2-591105C3CC3A}" destId="{7022037A-CB22-7846-A472-F3B23AC2D787}" srcOrd="0" destOrd="0" presId="urn:microsoft.com/office/officeart/2005/8/layout/lProcess2"/>
    <dgm:cxn modelId="{74E79CC1-9230-7B40-A1D8-86F5A069670F}" type="presOf" srcId="{11215100-DE3E-2943-BCA4-ECA7591ECEDD}" destId="{06BF9926-FC23-304F-BEA0-C79C5A83EB94}" srcOrd="0" destOrd="0" presId="urn:microsoft.com/office/officeart/2005/8/layout/lProcess2"/>
    <dgm:cxn modelId="{E29136CB-E229-BF48-9ED3-4ADD01780EE9}" type="presOf" srcId="{17F089FD-3F0D-324F-A32A-FA2BBD0B2FFD}" destId="{25BB15AC-0649-8F42-993D-AD86C84B099F}" srcOrd="0" destOrd="0" presId="urn:microsoft.com/office/officeart/2005/8/layout/lProcess2"/>
    <dgm:cxn modelId="{FCD579D7-1D4F-0841-B6A8-8D353E344051}" type="presOf" srcId="{97746246-6665-C74A-9B1A-2419123B1CAF}" destId="{A5FF6A49-50A0-754C-A863-A3B529AF3AF6}" srcOrd="0" destOrd="0" presId="urn:microsoft.com/office/officeart/2005/8/layout/lProcess2"/>
    <dgm:cxn modelId="{F6DE6EDB-037F-914B-9390-F0D9DDCEDA50}" type="presOf" srcId="{1196889C-BE71-8945-A0AC-E10D0CED5417}" destId="{51025A98-F962-F84E-BA44-DE094E51C60D}" srcOrd="1" destOrd="0" presId="urn:microsoft.com/office/officeart/2005/8/layout/lProcess2"/>
    <dgm:cxn modelId="{46535EE1-7441-E642-BAB9-4B7468B9230C}" type="presOf" srcId="{E4FCE18D-A929-FA46-9ED6-ECF61697C133}" destId="{09C17F93-BE2D-434E-8A89-430CA8569F30}" srcOrd="0" destOrd="0" presId="urn:microsoft.com/office/officeart/2005/8/layout/lProcess2"/>
    <dgm:cxn modelId="{C3102CE4-873A-A742-9962-DD9B7FE59DA7}" srcId="{17F089FD-3F0D-324F-A32A-FA2BBD0B2FFD}" destId="{3307BF66-8436-614D-A5B6-1D66B5DB25AE}" srcOrd="4" destOrd="0" parTransId="{3A0E4DA7-44EC-9B42-BCBB-BD09290280B6}" sibTransId="{A850C2E2-59A7-E849-BA58-DBA5E2BA9941}"/>
    <dgm:cxn modelId="{613DC3EB-CF3B-344E-A5F3-CE5E58AF9524}" srcId="{17F089FD-3F0D-324F-A32A-FA2BBD0B2FFD}" destId="{F4AE7916-53DE-F84F-95BC-C87F8495AF05}" srcOrd="0" destOrd="0" parTransId="{58898751-6BA3-B446-8BF6-7C7C488FA7CC}" sibTransId="{022B4BC3-E58F-F647-9483-8F57165445B4}"/>
    <dgm:cxn modelId="{545B89ED-485C-514E-8A0D-CCF58CF68251}" srcId="{1196889C-BE71-8945-A0AC-E10D0CED5417}" destId="{798346A3-708F-7C44-AD50-D3B5E004E452}" srcOrd="3" destOrd="0" parTransId="{5D6C1D99-1F06-9942-BE39-35B88DAE590C}" sibTransId="{BB4D7258-87CB-5B44-88E4-B429CC41DE27}"/>
    <dgm:cxn modelId="{B4637AF3-CB39-D140-9B1B-9460A8FB0A92}" srcId="{6FE58015-7759-7A42-88A8-B460E94FD752}" destId="{11215100-DE3E-2943-BCA4-ECA7591ECEDD}" srcOrd="1" destOrd="0" parTransId="{9E97BE98-9FFB-3348-B6E4-ED8390C1FEF8}" sibTransId="{C972CAF7-8436-4744-92E7-1CB039490403}"/>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 modelId="{467B72B0-5232-0E4B-8C24-3E8885604D14}" type="presParOf" srcId="{BB003214-8FD7-9D45-BA27-C98B329BDD84}" destId="{DB2BE7FA-E73C-5E47-990A-6BC127D29E7D}" srcOrd="3" destOrd="0" presId="urn:microsoft.com/office/officeart/2005/8/layout/lProcess2"/>
    <dgm:cxn modelId="{66D5C22C-BAD1-3646-9D76-CA823763E9BB}" type="presParOf" srcId="{BB003214-8FD7-9D45-BA27-C98B329BDD84}" destId="{AD5BD4D4-252B-654F-8F4F-F7FC4D7F363A}" srcOrd="4" destOrd="0" presId="urn:microsoft.com/office/officeart/2005/8/layout/lProcess2"/>
    <dgm:cxn modelId="{6CE12FA9-D77A-9C43-89F3-8547B271EB83}" type="presParOf" srcId="{AD5BD4D4-252B-654F-8F4F-F7FC4D7F363A}" destId="{E3CB0A34-4057-2A4F-90A2-45495549CD3F}" srcOrd="0" destOrd="0" presId="urn:microsoft.com/office/officeart/2005/8/layout/lProcess2"/>
    <dgm:cxn modelId="{62D762BB-6C10-424B-8754-46D40010B082}" type="presParOf" srcId="{AD5BD4D4-252B-654F-8F4F-F7FC4D7F363A}" destId="{ED2E1E9D-575B-4B4C-9DA8-920FC5B55D25}" srcOrd="1" destOrd="0" presId="urn:microsoft.com/office/officeart/2005/8/layout/lProcess2"/>
    <dgm:cxn modelId="{733DDB0F-5454-184B-BC1E-54F8A6775F26}" type="presParOf" srcId="{AD5BD4D4-252B-654F-8F4F-F7FC4D7F363A}" destId="{0412EE94-B646-024C-98A1-7F452CA7AAA3}" srcOrd="2" destOrd="0" presId="urn:microsoft.com/office/officeart/2005/8/layout/lProcess2"/>
    <dgm:cxn modelId="{8AB4C8AC-2172-CA4E-8D94-FBE06B7E1919}" type="presParOf" srcId="{0412EE94-B646-024C-98A1-7F452CA7AAA3}" destId="{B180E025-67A0-1B4F-9547-E60922EF0022}" srcOrd="0" destOrd="0" presId="urn:microsoft.com/office/officeart/2005/8/layout/lProcess2"/>
    <dgm:cxn modelId="{BB395CBF-7352-604B-B929-1CE3A591FF27}" type="presParOf" srcId="{B180E025-67A0-1B4F-9547-E60922EF0022}" destId="{A5FF6A49-50A0-754C-A863-A3B529AF3AF6}" srcOrd="0" destOrd="0" presId="urn:microsoft.com/office/officeart/2005/8/layout/lProcess2"/>
    <dgm:cxn modelId="{4B27A195-2B9F-CF4C-95E2-0B78BD4C384F}" type="presParOf" srcId="{B180E025-67A0-1B4F-9547-E60922EF0022}" destId="{C71F256F-C2DB-2D46-8C63-59B371DC17BC}" srcOrd="1" destOrd="0" presId="urn:microsoft.com/office/officeart/2005/8/layout/lProcess2"/>
    <dgm:cxn modelId="{1E575037-BC00-6E40-9113-40A12B5EFCE5}" type="presParOf" srcId="{B180E025-67A0-1B4F-9547-E60922EF0022}" destId="{06BF9926-FC23-304F-BEA0-C79C5A83EB94}" srcOrd="2" destOrd="0" presId="urn:microsoft.com/office/officeart/2005/8/layout/lProcess2"/>
    <dgm:cxn modelId="{11211847-2A6C-7144-9F1C-602EDC983D56}" type="presParOf" srcId="{B180E025-67A0-1B4F-9547-E60922EF0022}" destId="{840D5066-B969-534C-B73F-D1B392BF135C}" srcOrd="3" destOrd="0" presId="urn:microsoft.com/office/officeart/2005/8/layout/lProcess2"/>
    <dgm:cxn modelId="{B94F7F13-F942-694B-A4DF-A055161D360B}" type="presParOf" srcId="{B180E025-67A0-1B4F-9547-E60922EF0022}" destId="{09C17F93-BE2D-434E-8A89-430CA8569F30}" srcOrd="4" destOrd="0" presId="urn:microsoft.com/office/officeart/2005/8/layout/lProcess2"/>
    <dgm:cxn modelId="{3D1D7930-24A5-7846-B8CF-66010AEF9FCF}" type="presParOf" srcId="{B180E025-67A0-1B4F-9547-E60922EF0022}" destId="{EBA94613-A654-B043-8F53-1F3ED6FD43D0}" srcOrd="5" destOrd="0" presId="urn:microsoft.com/office/officeart/2005/8/layout/lProcess2"/>
    <dgm:cxn modelId="{737E7683-F020-294A-9CA6-CE3921F50124}" type="presParOf" srcId="{B180E025-67A0-1B4F-9547-E60922EF0022}" destId="{2B008703-3016-ED44-B126-03E88B2A8836}" srcOrd="6" destOrd="0" presId="urn:microsoft.com/office/officeart/2005/8/layout/lProcess2"/>
    <dgm:cxn modelId="{82BF56A3-6083-AD4E-902B-4B591CF1B286}" type="presParOf" srcId="{BB003214-8FD7-9D45-BA27-C98B329BDD84}" destId="{52BFFF70-38E0-BA48-A128-F765EB8CEFE3}" srcOrd="5" destOrd="0" presId="urn:microsoft.com/office/officeart/2005/8/layout/lProcess2"/>
    <dgm:cxn modelId="{CB004E31-7A64-7D40-9AE9-892AED3BCCCF}" type="presParOf" srcId="{BB003214-8FD7-9D45-BA27-C98B329BDD84}" destId="{E4C1E84A-D3DE-3949-80EB-F424BA3FE0FE}" srcOrd="6" destOrd="0" presId="urn:microsoft.com/office/officeart/2005/8/layout/lProcess2"/>
    <dgm:cxn modelId="{23938A66-D107-E344-8424-BE1715103B3E}" type="presParOf" srcId="{E4C1E84A-D3DE-3949-80EB-F424BA3FE0FE}" destId="{25BB15AC-0649-8F42-993D-AD86C84B099F}" srcOrd="0" destOrd="0" presId="urn:microsoft.com/office/officeart/2005/8/layout/lProcess2"/>
    <dgm:cxn modelId="{755BD09A-AA33-7D42-9AE0-3A38495E4E2A}" type="presParOf" srcId="{E4C1E84A-D3DE-3949-80EB-F424BA3FE0FE}" destId="{87F5F3AE-BF93-6A47-A531-34BA6D9A3E05}" srcOrd="1" destOrd="0" presId="urn:microsoft.com/office/officeart/2005/8/layout/lProcess2"/>
    <dgm:cxn modelId="{DB5E92F0-BCC9-F042-B7EF-599D56BA1E63}" type="presParOf" srcId="{E4C1E84A-D3DE-3949-80EB-F424BA3FE0FE}" destId="{ABB71DF7-C2DA-714A-8E0F-4CA9BDCB5338}" srcOrd="2" destOrd="0" presId="urn:microsoft.com/office/officeart/2005/8/layout/lProcess2"/>
    <dgm:cxn modelId="{1A2EEA59-80E8-FB42-9DDE-89B338D68A64}" type="presParOf" srcId="{ABB71DF7-C2DA-714A-8E0F-4CA9BDCB5338}" destId="{671D92F8-438D-924D-B075-D980363939AC}" srcOrd="0" destOrd="0" presId="urn:microsoft.com/office/officeart/2005/8/layout/lProcess2"/>
    <dgm:cxn modelId="{4B684F4E-EEB6-9149-8174-A60C7C4A4987}" type="presParOf" srcId="{671D92F8-438D-924D-B075-D980363939AC}" destId="{A416ECD5-4D6A-D14A-A48D-C0DF47B47661}" srcOrd="0" destOrd="0" presId="urn:microsoft.com/office/officeart/2005/8/layout/lProcess2"/>
    <dgm:cxn modelId="{83FD15F3-E0DD-6442-90DF-834A9E317FDF}" type="presParOf" srcId="{671D92F8-438D-924D-B075-D980363939AC}" destId="{08A60BD6-3623-194D-98D8-97E665C4442C}" srcOrd="1" destOrd="0" presId="urn:microsoft.com/office/officeart/2005/8/layout/lProcess2"/>
    <dgm:cxn modelId="{A314774D-CAC2-8B4C-84DA-DCEC3918D223}" type="presParOf" srcId="{671D92F8-438D-924D-B075-D980363939AC}" destId="{3A809A99-D087-9240-A436-B6AC326A85CB}" srcOrd="2" destOrd="0" presId="urn:microsoft.com/office/officeart/2005/8/layout/lProcess2"/>
    <dgm:cxn modelId="{F365D8A9-3F49-E441-AABF-9BEB463E05AF}" type="presParOf" srcId="{671D92F8-438D-924D-B075-D980363939AC}" destId="{B4D5CCC6-F99F-3A46-B479-5CF6D361A95B}" srcOrd="3" destOrd="0" presId="urn:microsoft.com/office/officeart/2005/8/layout/lProcess2"/>
    <dgm:cxn modelId="{B0DBD7A5-23A3-8D45-97DB-498B56200771}" type="presParOf" srcId="{671D92F8-438D-924D-B075-D980363939AC}" destId="{7022037A-CB22-7846-A472-F3B23AC2D787}" srcOrd="4" destOrd="0" presId="urn:microsoft.com/office/officeart/2005/8/layout/lProcess2"/>
    <dgm:cxn modelId="{74F178C0-A7DD-BA4F-BDDE-6512751E0B35}" type="presParOf" srcId="{671D92F8-438D-924D-B075-D980363939AC}" destId="{0CB79CB4-A77D-444A-A1A5-F07B39B7E1E8}" srcOrd="5" destOrd="0" presId="urn:microsoft.com/office/officeart/2005/8/layout/lProcess2"/>
    <dgm:cxn modelId="{2121E19E-A05A-3247-A7E3-FE8885A61143}" type="presParOf" srcId="{671D92F8-438D-924D-B075-D980363939AC}" destId="{8D408B81-9463-C646-88B2-4D8F2D120416}" srcOrd="6" destOrd="0" presId="urn:microsoft.com/office/officeart/2005/8/layout/lProcess2"/>
    <dgm:cxn modelId="{6FFEDC6E-7CE4-DD40-ADF9-294F7BF46E42}" type="presParOf" srcId="{671D92F8-438D-924D-B075-D980363939AC}" destId="{59AE6D30-2F29-A749-8DFF-6B9B1FD77291}" srcOrd="7" destOrd="0" presId="urn:microsoft.com/office/officeart/2005/8/layout/lProcess2"/>
    <dgm:cxn modelId="{A0973483-AAA8-EF43-89D6-A501AAD6ED16}" type="presParOf" srcId="{671D92F8-438D-924D-B075-D980363939AC}" destId="{755AB2F4-92C2-0D4C-933A-AC22C06816A4}"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a:ln>
          <a:solidFill>
            <a:schemeClr val="tx1">
              <a:lumMod val="50000"/>
              <a:lumOff val="50000"/>
            </a:schemeClr>
          </a:solidFill>
        </a:ln>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45EA7107-2F6D-D74F-9F28-18666C5E4475}">
      <dgm:prSet phldrT="[Text]" custT="1"/>
      <dgm:spPr>
        <a:solidFill>
          <a:schemeClr val="bg1"/>
        </a:solidFill>
        <a:ln>
          <a:solidFill>
            <a:schemeClr val="tx1">
              <a:lumMod val="50000"/>
              <a:lumOff val="50000"/>
            </a:schemeClr>
          </a:solidFill>
        </a:ln>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a:ln>
          <a:solidFill>
            <a:schemeClr val="tx1">
              <a:lumMod val="50000"/>
              <a:lumOff val="50000"/>
            </a:schemeClr>
          </a:solidFill>
        </a:ln>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a:ln>
          <a:solidFill>
            <a:schemeClr val="tx1">
              <a:lumMod val="50000"/>
              <a:lumOff val="50000"/>
            </a:schemeClr>
          </a:solidFill>
        </a:ln>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a:ln>
          <a:solidFill>
            <a:schemeClr val="tx1">
              <a:lumMod val="50000"/>
              <a:lumOff val="50000"/>
            </a:schemeClr>
          </a:solidFill>
        </a:ln>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1"/>
      <dgm:spPr/>
    </dgm:pt>
    <dgm:pt modelId="{B1B5AD16-6E71-6F4E-8AD6-F60208FD39BE}" type="pres">
      <dgm:prSet presAssocID="{C55827D4-FA26-3C41-B34C-7FCCA1C4089A}" presName="textNode" presStyleLbl="bgShp" presStyleIdx="0" presStyleCnt="1"/>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5"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5"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5"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5"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5" custScaleX="129901">
        <dgm:presLayoutVars>
          <dgm:bulletEnabled val="1"/>
        </dgm:presLayoutVars>
      </dgm:prSet>
      <dgm:spPr/>
    </dgm:pt>
  </dgm:ptLst>
  <dgm:cxnLst>
    <dgm:cxn modelId="{8B38C30C-D651-7840-A0A3-BABDDFBD7D85}" type="presOf" srcId="{C55827D4-FA26-3C41-B34C-7FCCA1C4089A}" destId="{B1B5AD16-6E71-6F4E-8AD6-F60208FD39BE}"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027D5425-7EAD-6641-8DA1-DA2BD76CF7B2}" type="presOf" srcId="{61983985-9E87-3F42-843C-5DB9AB66F69F}" destId="{3505321D-9181-6A45-85C8-47806C0054AA}" srcOrd="0"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38C5DD65-8389-EC4C-8439-C58D076C5DF6}" srcId="{C55827D4-FA26-3C41-B34C-7FCCA1C4089A}" destId="{53CDCDE8-0FA0-FE44-8088-E3212486DF4C}" srcOrd="4" destOrd="0" parTransId="{567D9373-70DB-8848-82F1-ABE80533712E}" sibTransId="{E9960905-6AFD-0A49-BF65-E967F2C4E486}"/>
    <dgm:cxn modelId="{A8DF5B53-C992-B149-A56B-D21282EF258A}" srcId="{C55827D4-FA26-3C41-B34C-7FCCA1C4089A}" destId="{61983985-9E87-3F42-843C-5DB9AB66F69F}" srcOrd="0" destOrd="0" parTransId="{B882B54E-C3C0-3B41-A193-3F450E6E883E}" sibTransId="{D07F013C-C8A4-564C-A5FC-8271B9509C4E}"/>
    <dgm:cxn modelId="{123A2D59-92CD-7547-B6E3-485895B70E2A}" srcId="{C55827D4-FA26-3C41-B34C-7FCCA1C4089A}" destId="{45EA7107-2F6D-D74F-9F28-18666C5E4475}" srcOrd="1" destOrd="0" parTransId="{A2C109C6-8D0B-7F40-BB4B-47134976AD9B}" sibTransId="{7C89627E-DCB3-5343-B56F-0E7AA18F04AC}"/>
    <dgm:cxn modelId="{75015F89-863D-294A-8BDA-4FC8F3AD1E68}" type="presOf" srcId="{53CDCDE8-0FA0-FE44-8088-E3212486DF4C}" destId="{95BBF3ED-7E54-994E-B5EC-2A38AEA58E88}" srcOrd="0" destOrd="0" presId="urn:microsoft.com/office/officeart/2005/8/layout/lProcess2"/>
    <dgm:cxn modelId="{F7A508A8-75EC-E943-996F-532C4E99DEB3}" type="presOf" srcId="{40E071B7-A83B-964D-944C-E6D88A1D7B35}" destId="{3DF48DC9-C05C-CE40-9AF6-4CE224FE71BE}" srcOrd="0" destOrd="0" presId="urn:microsoft.com/office/officeart/2005/8/layout/lProcess2"/>
    <dgm:cxn modelId="{7E46A9F6-2B63-1040-AD0D-1292178B7F3E}" srcId="{0372B17C-DB9F-2940-9D39-C5C764336A6E}" destId="{C55827D4-FA26-3C41-B34C-7FCCA1C4089A}" srcOrd="0" destOrd="0" parTransId="{599DC4A7-EC38-D746-BE3D-BCDAA49A5EB2}" sibTransId="{51D50C4B-93D5-7941-911E-F54D361562F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phldrT="[Text]" custT="1"/>
      <dgm:spPr>
        <a:ln>
          <a:noFill/>
        </a:ln>
      </dgm:spPr>
      <dgm:t>
        <a:bodyPr/>
        <a:lstStyle/>
        <a:p>
          <a:r>
            <a:rPr lang="en-US" sz="2800" dirty="0"/>
            <a:t>Match classroom layout to common instructional activities</a:t>
          </a:r>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r>
            <a:rPr lang="en-US" sz="2800" dirty="0"/>
            <a:t>Arrange furniture for smooth traffic flow by teachers and students</a:t>
          </a:r>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1D29EA89-A3B5-D541-AE95-20AF49B9214F}">
      <dgm:prSet phldrT="[Text]" custT="1"/>
      <dgm:spPr>
        <a:ln>
          <a:noFill/>
        </a:ln>
      </dgm:spPr>
      <dgm:t>
        <a:bodyPr/>
        <a:lstStyle/>
        <a:p>
          <a:r>
            <a:rPr lang="en-US" sz="2800" dirty="0"/>
            <a:t>Maintain neat, orderly, accessible instructional materials for all students</a:t>
          </a:r>
        </a:p>
      </dgm:t>
    </dgm:pt>
    <dgm:pt modelId="{3A6199BD-2171-EB41-BCA7-D911CAE8072B}" type="parTrans" cxnId="{31EDCADE-7F2C-694D-85C9-0CB014B6513F}">
      <dgm:prSet/>
      <dgm:spPr/>
      <dgm:t>
        <a:bodyPr/>
        <a:lstStyle/>
        <a:p>
          <a:endParaRPr lang="en-US" sz="2800"/>
        </a:p>
      </dgm:t>
    </dgm:pt>
    <dgm:pt modelId="{F1665E09-3C8E-5F4A-8219-FFFFCE2D0899}" type="sibTrans" cxnId="{31EDCADE-7F2C-694D-85C9-0CB014B6513F}">
      <dgm:prSet/>
      <dgm:spPr/>
      <dgm:t>
        <a:bodyPr/>
        <a:lstStyle/>
        <a:p>
          <a:endParaRPr lang="en-US" sz="2800"/>
        </a:p>
      </dgm:t>
    </dgm:pt>
    <dgm:pt modelId="{94F588E4-2B23-3141-9E6D-B8F2403AF250}">
      <dgm:prSet custT="1"/>
      <dgm:spPr>
        <a:ln>
          <a:noFill/>
        </a:ln>
      </dgm:spPr>
      <dgm:t>
        <a:bodyPr/>
        <a:lstStyle/>
        <a:p>
          <a:r>
            <a:rPr lang="en-US" sz="2800" dirty="0"/>
            <a:t>Consider unique student needs and ensure accessibility</a:t>
          </a:r>
        </a:p>
      </dgm:t>
    </dgm:pt>
    <dgm:pt modelId="{F36598E4-D079-8744-87C0-B092B693544F}" type="parTrans" cxnId="{3C6D65D4-13D5-C248-B48C-C67E2BE21E90}">
      <dgm:prSet/>
      <dgm:spPr/>
      <dgm:t>
        <a:bodyPr/>
        <a:lstStyle/>
        <a:p>
          <a:endParaRPr lang="en-US" sz="2800"/>
        </a:p>
      </dgm:t>
    </dgm:pt>
    <dgm:pt modelId="{B114FC8B-52B1-914B-BBCE-5B516F70C9D6}" type="sibTrans" cxnId="{3C6D65D4-13D5-C248-B48C-C67E2BE21E90}">
      <dgm:prSet/>
      <dgm:spPr/>
      <dgm:t>
        <a:bodyPr/>
        <a:lstStyle/>
        <a:p>
          <a:endParaRPr lang="en-US" sz="2800"/>
        </a:p>
      </dgm:t>
    </dgm:pt>
    <dgm:pt modelId="{D887F497-66BA-954F-850D-D36CB2BB51C8}">
      <dgm:prSet custT="1"/>
      <dgm:spPr>
        <a:ln>
          <a:noFill/>
        </a:ln>
      </dgm:spPr>
      <dgm:t>
        <a:bodyPr/>
        <a:lstStyle/>
        <a:p>
          <a:r>
            <a:rPr lang="en-US" sz="2800" dirty="0"/>
            <a:t>Post visuals to support critical content and reflect diversity of classroom community</a:t>
          </a:r>
        </a:p>
      </dgm:t>
    </dgm:pt>
    <dgm:pt modelId="{FC36B30A-F86C-554A-9DE3-E5E56B49732A}" type="parTrans" cxnId="{6AFB3B6B-30F2-ED46-9F28-ED351EC7059C}">
      <dgm:prSet/>
      <dgm:spPr/>
      <dgm:t>
        <a:bodyPr/>
        <a:lstStyle/>
        <a:p>
          <a:endParaRPr lang="en-US" sz="2800"/>
        </a:p>
      </dgm:t>
    </dgm:pt>
    <dgm:pt modelId="{BDB7B253-9661-644F-B98A-5FC1D28C1876}" type="sibTrans" cxnId="{6AFB3B6B-30F2-ED46-9F28-ED351EC7059C}">
      <dgm:prSet/>
      <dgm:spPr/>
      <dgm:t>
        <a:bodyPr/>
        <a:lstStyle/>
        <a:p>
          <a:endParaRPr lang="en-US" sz="2800"/>
        </a:p>
      </dgm:t>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5"/>
      <dgm:spPr/>
    </dgm:pt>
    <dgm:pt modelId="{FAB56F3D-C653-0F42-BECC-95FECFE331FE}" type="pres">
      <dgm:prSet presAssocID="{83C2A4BD-6F19-6740-AA7A-0C8E343B6A1F}" presName="img" presStyleLbl="fgImgPlace1" presStyleIdx="0" presStyleCnt="5" custScaleX="85931" custScaleY="154626" custLinFactNeighborX="-21491" custLinFactNeighborY="-10796"/>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2482F2C1-9B6B-B440-9E57-5469DDEDFDD7}" type="pres">
      <dgm:prSet presAssocID="{83C2A4BD-6F19-6740-AA7A-0C8E343B6A1F}" presName="text" presStyleLbl="node1" presStyleIdx="0" presStyleCnt="5">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5"/>
      <dgm:spPr/>
    </dgm:pt>
    <dgm:pt modelId="{880A0758-843D-5843-801D-FAA2B2962863}" type="pres">
      <dgm:prSet presAssocID="{B4375E8D-66FF-5F47-8040-DE8B8D421EB3}" presName="img" presStyleLbl="fgImgPlace1" presStyleIdx="1" presStyleCnt="5" custScaleX="85931" custScaleY="154626" custLinFactNeighborX="-20695" custLinFactNeighborY="1605"/>
      <dgm:spPr>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dgm:spPr>
    </dgm:pt>
    <dgm:pt modelId="{A7554541-3DC5-1D45-A66C-A47829B5EFD1}" type="pres">
      <dgm:prSet presAssocID="{B4375E8D-66FF-5F47-8040-DE8B8D421EB3}" presName="text" presStyleLbl="node1" presStyleIdx="1" presStyleCnt="5">
        <dgm:presLayoutVars>
          <dgm:bulletEnabled val="1"/>
        </dgm:presLayoutVars>
      </dgm:prSet>
      <dgm:spPr/>
    </dgm:pt>
    <dgm:pt modelId="{5D21334B-1EAF-344B-AFA2-7E17079DEC76}" type="pres">
      <dgm:prSet presAssocID="{5557B4F6-7158-2D4A-83CD-152558AFA2B5}" presName="spacer" presStyleCnt="0"/>
      <dgm:spPr/>
    </dgm:pt>
    <dgm:pt modelId="{EB39F0C8-DE84-D24E-8812-74BAC87D96FE}" type="pres">
      <dgm:prSet presAssocID="{1D29EA89-A3B5-D541-AE95-20AF49B9214F}" presName="comp" presStyleCnt="0"/>
      <dgm:spPr/>
    </dgm:pt>
    <dgm:pt modelId="{27DD881C-DE8B-2A43-9DBC-56E8EAE4CEE2}" type="pres">
      <dgm:prSet presAssocID="{1D29EA89-A3B5-D541-AE95-20AF49B9214F}" presName="box" presStyleLbl="node1" presStyleIdx="2" presStyleCnt="5"/>
      <dgm:spPr/>
    </dgm:pt>
    <dgm:pt modelId="{FB5E2FE2-4F8E-E745-A30C-C900CA428D79}" type="pres">
      <dgm:prSet presAssocID="{1D29EA89-A3B5-D541-AE95-20AF49B9214F}" presName="img" presStyleLbl="fgImgPlace1" presStyleIdx="2" presStyleCnt="5" custScaleX="85931" custScaleY="154626" custLinFactNeighborX="-19899"/>
      <dgm:spPr>
        <a:blipFill>
          <a:blip xmlns:r="http://schemas.openxmlformats.org/officeDocument/2006/relationships" r:embed="rId3">
            <a:extLst>
              <a:ext uri="{28A0092B-C50C-407E-A947-70E740481C1C}">
                <a14:useLocalDpi xmlns:a14="http://schemas.microsoft.com/office/drawing/2010/main" val="0"/>
              </a:ext>
            </a:extLst>
          </a:blip>
          <a:srcRect/>
          <a:stretch>
            <a:fillRect t="-37000" b="-37000"/>
          </a:stretch>
        </a:blipFill>
      </dgm:spPr>
    </dgm:pt>
    <dgm:pt modelId="{77C70516-3C05-5F40-AD5E-0D4E9F817E08}" type="pres">
      <dgm:prSet presAssocID="{1D29EA89-A3B5-D541-AE95-20AF49B9214F}" presName="text" presStyleLbl="node1" presStyleIdx="2" presStyleCnt="5">
        <dgm:presLayoutVars>
          <dgm:bulletEnabled val="1"/>
        </dgm:presLayoutVars>
      </dgm:prSet>
      <dgm:spPr/>
    </dgm:pt>
    <dgm:pt modelId="{367CA26F-9AAA-C744-8782-6C8EE0960288}" type="pres">
      <dgm:prSet presAssocID="{F1665E09-3C8E-5F4A-8219-FFFFCE2D0899}" presName="spacer" presStyleCnt="0"/>
      <dgm:spPr/>
    </dgm:pt>
    <dgm:pt modelId="{47110FFA-3FFC-8046-8B8F-DE85FC2BC22C}" type="pres">
      <dgm:prSet presAssocID="{94F588E4-2B23-3141-9E6D-B8F2403AF250}" presName="comp" presStyleCnt="0"/>
      <dgm:spPr/>
    </dgm:pt>
    <dgm:pt modelId="{5EE2E957-7BAA-004D-8DFF-60F75F7992FC}" type="pres">
      <dgm:prSet presAssocID="{94F588E4-2B23-3141-9E6D-B8F2403AF250}" presName="box" presStyleLbl="node1" presStyleIdx="3" presStyleCnt="5"/>
      <dgm:spPr/>
    </dgm:pt>
    <dgm:pt modelId="{D5D0D396-035A-604D-BD19-3652F4E6E706}" type="pres">
      <dgm:prSet presAssocID="{94F588E4-2B23-3141-9E6D-B8F2403AF250}" presName="img" presStyleLbl="fgImgPlace1" presStyleIdx="3" presStyleCnt="5" custScaleX="85931" custScaleY="154626" custLinFactNeighborX="-19899" custLinFactNeighborY="1605"/>
      <dgm:spPr>
        <a:blipFill>
          <a:blip xmlns:r="http://schemas.openxmlformats.org/officeDocument/2006/relationships" r:embed="rId4">
            <a:extLst>
              <a:ext uri="{28A0092B-C50C-407E-A947-70E740481C1C}">
                <a14:useLocalDpi xmlns:a14="http://schemas.microsoft.com/office/drawing/2010/main" val="0"/>
              </a:ext>
            </a:extLst>
          </a:blip>
          <a:srcRect/>
          <a:stretch>
            <a:fillRect l="-4000" r="-4000"/>
          </a:stretch>
        </a:blipFill>
      </dgm:spPr>
    </dgm:pt>
    <dgm:pt modelId="{BDE12668-4692-F840-8C48-06940C02306C}" type="pres">
      <dgm:prSet presAssocID="{94F588E4-2B23-3141-9E6D-B8F2403AF250}" presName="text" presStyleLbl="node1" presStyleIdx="3" presStyleCnt="5">
        <dgm:presLayoutVars>
          <dgm:bulletEnabled val="1"/>
        </dgm:presLayoutVars>
      </dgm:prSet>
      <dgm:spPr/>
    </dgm:pt>
    <dgm:pt modelId="{85B5D122-3C56-CA47-8059-CA5647B6EF9D}" type="pres">
      <dgm:prSet presAssocID="{B114FC8B-52B1-914B-BBCE-5B516F70C9D6}" presName="spacer" presStyleCnt="0"/>
      <dgm:spPr/>
    </dgm:pt>
    <dgm:pt modelId="{141FF5EE-57D9-DE47-9244-F2B8B402CBE8}" type="pres">
      <dgm:prSet presAssocID="{D887F497-66BA-954F-850D-D36CB2BB51C8}" presName="comp" presStyleCnt="0"/>
      <dgm:spPr/>
    </dgm:pt>
    <dgm:pt modelId="{4B1F83D9-0BFD-2B46-9A58-70FA1E6B22B5}" type="pres">
      <dgm:prSet presAssocID="{D887F497-66BA-954F-850D-D36CB2BB51C8}" presName="box" presStyleLbl="node1" presStyleIdx="4" presStyleCnt="5"/>
      <dgm:spPr/>
    </dgm:pt>
    <dgm:pt modelId="{17389C4A-9A43-A94B-99F3-69D14D93B2BA}" type="pres">
      <dgm:prSet presAssocID="{D887F497-66BA-954F-850D-D36CB2BB51C8}" presName="img" presStyleLbl="fgImgPlace1" presStyleIdx="4" presStyleCnt="5" custScaleX="85931" custScaleY="154626" custLinFactNeighborX="-22287" custLinFactNeighborY="-1239"/>
      <dgm:spPr>
        <a:blipFill>
          <a:blip xmlns:r="http://schemas.openxmlformats.org/officeDocument/2006/relationships" r:embed="rId5">
            <a:extLst>
              <a:ext uri="{28A0092B-C50C-407E-A947-70E740481C1C}">
                <a14:useLocalDpi xmlns:a14="http://schemas.microsoft.com/office/drawing/2010/main" val="0"/>
              </a:ext>
            </a:extLst>
          </a:blip>
          <a:srcRect/>
          <a:stretch>
            <a:fillRect t="-26000" b="-26000"/>
          </a:stretch>
        </a:blipFill>
      </dgm:spPr>
    </dgm:pt>
    <dgm:pt modelId="{AD235C8C-C20C-CB44-8293-605916B94FFC}" type="pres">
      <dgm:prSet presAssocID="{D887F497-66BA-954F-850D-D36CB2BB51C8}" presName="text" presStyleLbl="node1" presStyleIdx="4" presStyleCnt="5">
        <dgm:presLayoutVars>
          <dgm:bulletEnabled val="1"/>
        </dgm:presLayoutVars>
      </dgm:prSet>
      <dgm:spPr/>
    </dgm:pt>
  </dgm:ptLst>
  <dgm:cxnLst>
    <dgm:cxn modelId="{01729868-7DD8-CD4C-9829-99D17DE00F26}" type="presOf" srcId="{1D29EA89-A3B5-D541-AE95-20AF49B9214F}" destId="{27DD881C-DE8B-2A43-9DBC-56E8EAE4CEE2}" srcOrd="0" destOrd="0" presId="urn:microsoft.com/office/officeart/2005/8/layout/vList4"/>
    <dgm:cxn modelId="{52D8EE49-D499-DA4E-AE10-446507B34B59}" type="presOf" srcId="{94F588E4-2B23-3141-9E6D-B8F2403AF250}" destId="{BDE12668-4692-F840-8C48-06940C02306C}" srcOrd="1" destOrd="0" presId="urn:microsoft.com/office/officeart/2005/8/layout/vList4"/>
    <dgm:cxn modelId="{6AFB3B6B-30F2-ED46-9F28-ED351EC7059C}" srcId="{92E05FA2-9665-B548-B10A-35846938FE58}" destId="{D887F497-66BA-954F-850D-D36CB2BB51C8}" srcOrd="4" destOrd="0" parTransId="{FC36B30A-F86C-554A-9DE3-E5E56B49732A}" sibTransId="{BDB7B253-9661-644F-B98A-5FC1D28C1876}"/>
    <dgm:cxn modelId="{9FAA5450-DED4-C54E-BA8B-F78F26268FB9}" type="presOf" srcId="{B4375E8D-66FF-5F47-8040-DE8B8D421EB3}" destId="{B1D73D7D-4065-5641-996B-801A42C22503}" srcOrd="0" destOrd="0" presId="urn:microsoft.com/office/officeart/2005/8/layout/vList4"/>
    <dgm:cxn modelId="{811BB570-0FA8-E146-94AE-236E842AF7C6}" type="presOf" srcId="{83C2A4BD-6F19-6740-AA7A-0C8E343B6A1F}" destId="{2482F2C1-9B6B-B440-9E57-5469DDEDFDD7}" srcOrd="1"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4ABC6276-E504-8C41-8489-3683515B9141}" type="presOf" srcId="{94F588E4-2B23-3141-9E6D-B8F2403AF250}" destId="{5EE2E957-7BAA-004D-8DFF-60F75F7992FC}" srcOrd="0" destOrd="0" presId="urn:microsoft.com/office/officeart/2005/8/layout/vList4"/>
    <dgm:cxn modelId="{D249CE8C-2C14-3A48-B486-F84ADE74E3EC}" type="presOf" srcId="{B4375E8D-66FF-5F47-8040-DE8B8D421EB3}" destId="{A7554541-3DC5-1D45-A66C-A47829B5EFD1}" srcOrd="1" destOrd="0" presId="urn:microsoft.com/office/officeart/2005/8/layout/vList4"/>
    <dgm:cxn modelId="{613DA2A7-55C9-8545-9633-61A080744039}" type="presOf" srcId="{92E05FA2-9665-B548-B10A-35846938FE58}" destId="{A49D448A-82BD-A74B-8314-963770C71BDB}" srcOrd="0" destOrd="0" presId="urn:microsoft.com/office/officeart/2005/8/layout/vList4"/>
    <dgm:cxn modelId="{3C6D65D4-13D5-C248-B48C-C67E2BE21E90}" srcId="{92E05FA2-9665-B548-B10A-35846938FE58}" destId="{94F588E4-2B23-3141-9E6D-B8F2403AF250}" srcOrd="3" destOrd="0" parTransId="{F36598E4-D079-8744-87C0-B092B693544F}" sibTransId="{B114FC8B-52B1-914B-BBCE-5B516F70C9D6}"/>
    <dgm:cxn modelId="{31EDCADE-7F2C-694D-85C9-0CB014B6513F}" srcId="{92E05FA2-9665-B548-B10A-35846938FE58}" destId="{1D29EA89-A3B5-D541-AE95-20AF49B9214F}" srcOrd="2" destOrd="0" parTransId="{3A6199BD-2171-EB41-BCA7-D911CAE8072B}" sibTransId="{F1665E09-3C8E-5F4A-8219-FFFFCE2D0899}"/>
    <dgm:cxn modelId="{F00EBDE1-728B-A544-96A3-F9A64F749698}" type="presOf" srcId="{1D29EA89-A3B5-D541-AE95-20AF49B9214F}" destId="{77C70516-3C05-5F40-AD5E-0D4E9F817E08}" srcOrd="1" destOrd="0"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2A1DDDF3-FEE1-D84F-9067-72858E89BD82}" type="presOf" srcId="{D887F497-66BA-954F-850D-D36CB2BB51C8}" destId="{AD235C8C-C20C-CB44-8293-605916B94FFC}" srcOrd="1" destOrd="0" presId="urn:microsoft.com/office/officeart/2005/8/layout/vList4"/>
    <dgm:cxn modelId="{F197F3FD-CCFE-BD4F-9D5E-C926048FF5E0}" srcId="{92E05FA2-9665-B548-B10A-35846938FE58}" destId="{83C2A4BD-6F19-6740-AA7A-0C8E343B6A1F}" srcOrd="0" destOrd="0" parTransId="{BE2F2816-6A7E-C845-B13F-017307664388}" sibTransId="{A4E09E6C-DA8A-5B49-89CB-B5C541304E63}"/>
    <dgm:cxn modelId="{2679DDFF-5049-994D-A2EF-50BE71031D06}" type="presOf" srcId="{D887F497-66BA-954F-850D-D36CB2BB51C8}" destId="{4B1F83D9-0BFD-2B46-9A58-70FA1E6B22B5}" srcOrd="0" destOrd="0" presId="urn:microsoft.com/office/officeart/2005/8/layout/vList4"/>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 modelId="{60B4E25D-4A6F-6E42-8205-8DE624C5098E}" type="presParOf" srcId="{A49D448A-82BD-A74B-8314-963770C71BDB}" destId="{5D21334B-1EAF-344B-AFA2-7E17079DEC76}" srcOrd="3" destOrd="0" presId="urn:microsoft.com/office/officeart/2005/8/layout/vList4"/>
    <dgm:cxn modelId="{C1E50AF6-A7D7-A047-867F-218FAC7246B4}" type="presParOf" srcId="{A49D448A-82BD-A74B-8314-963770C71BDB}" destId="{EB39F0C8-DE84-D24E-8812-74BAC87D96FE}" srcOrd="4" destOrd="0" presId="urn:microsoft.com/office/officeart/2005/8/layout/vList4"/>
    <dgm:cxn modelId="{E31C25CC-F76D-CA49-BB32-34BCB5CAB264}" type="presParOf" srcId="{EB39F0C8-DE84-D24E-8812-74BAC87D96FE}" destId="{27DD881C-DE8B-2A43-9DBC-56E8EAE4CEE2}" srcOrd="0" destOrd="0" presId="urn:microsoft.com/office/officeart/2005/8/layout/vList4"/>
    <dgm:cxn modelId="{FD53F43F-0F8B-014C-A20B-ECAFD8540EF7}" type="presParOf" srcId="{EB39F0C8-DE84-D24E-8812-74BAC87D96FE}" destId="{FB5E2FE2-4F8E-E745-A30C-C900CA428D79}" srcOrd="1" destOrd="0" presId="urn:microsoft.com/office/officeart/2005/8/layout/vList4"/>
    <dgm:cxn modelId="{DE402433-4951-6847-91B5-8A027EBCF000}" type="presParOf" srcId="{EB39F0C8-DE84-D24E-8812-74BAC87D96FE}" destId="{77C70516-3C05-5F40-AD5E-0D4E9F817E08}" srcOrd="2" destOrd="0" presId="urn:microsoft.com/office/officeart/2005/8/layout/vList4"/>
    <dgm:cxn modelId="{2056E865-97C3-8F46-901E-C3A11D71F874}" type="presParOf" srcId="{A49D448A-82BD-A74B-8314-963770C71BDB}" destId="{367CA26F-9AAA-C744-8782-6C8EE0960288}" srcOrd="5" destOrd="0" presId="urn:microsoft.com/office/officeart/2005/8/layout/vList4"/>
    <dgm:cxn modelId="{ABE7C009-4635-804B-9977-7B265C7062D9}" type="presParOf" srcId="{A49D448A-82BD-A74B-8314-963770C71BDB}" destId="{47110FFA-3FFC-8046-8B8F-DE85FC2BC22C}" srcOrd="6" destOrd="0" presId="urn:microsoft.com/office/officeart/2005/8/layout/vList4"/>
    <dgm:cxn modelId="{F3070427-94B6-E142-BC2B-2A3EEB19614F}" type="presParOf" srcId="{47110FFA-3FFC-8046-8B8F-DE85FC2BC22C}" destId="{5EE2E957-7BAA-004D-8DFF-60F75F7992FC}" srcOrd="0" destOrd="0" presId="urn:microsoft.com/office/officeart/2005/8/layout/vList4"/>
    <dgm:cxn modelId="{A7B9BCBD-C132-9D44-916C-3296ECE7A378}" type="presParOf" srcId="{47110FFA-3FFC-8046-8B8F-DE85FC2BC22C}" destId="{D5D0D396-035A-604D-BD19-3652F4E6E706}" srcOrd="1" destOrd="0" presId="urn:microsoft.com/office/officeart/2005/8/layout/vList4"/>
    <dgm:cxn modelId="{B43DD619-E292-114B-8FB9-9E71BFE611CE}" type="presParOf" srcId="{47110FFA-3FFC-8046-8B8F-DE85FC2BC22C}" destId="{BDE12668-4692-F840-8C48-06940C02306C}" srcOrd="2" destOrd="0" presId="urn:microsoft.com/office/officeart/2005/8/layout/vList4"/>
    <dgm:cxn modelId="{635BA431-C684-184D-9685-23D8C5F239BB}" type="presParOf" srcId="{A49D448A-82BD-A74B-8314-963770C71BDB}" destId="{85B5D122-3C56-CA47-8059-CA5647B6EF9D}" srcOrd="7" destOrd="0" presId="urn:microsoft.com/office/officeart/2005/8/layout/vList4"/>
    <dgm:cxn modelId="{7A9F6B22-2DFE-9E45-9FC2-185ABB3B5767}" type="presParOf" srcId="{A49D448A-82BD-A74B-8314-963770C71BDB}" destId="{141FF5EE-57D9-DE47-9244-F2B8B402CBE8}" srcOrd="8" destOrd="0" presId="urn:microsoft.com/office/officeart/2005/8/layout/vList4"/>
    <dgm:cxn modelId="{401F5434-89C9-0B48-954E-CC8AC4CA9919}" type="presParOf" srcId="{141FF5EE-57D9-DE47-9244-F2B8B402CBE8}" destId="{4B1F83D9-0BFD-2B46-9A58-70FA1E6B22B5}" srcOrd="0" destOrd="0" presId="urn:microsoft.com/office/officeart/2005/8/layout/vList4"/>
    <dgm:cxn modelId="{4F1568F6-65FF-EB42-8305-116B4B08A184}" type="presParOf" srcId="{141FF5EE-57D9-DE47-9244-F2B8B402CBE8}" destId="{17389C4A-9A43-A94B-99F3-69D14D93B2BA}" srcOrd="1" destOrd="0" presId="urn:microsoft.com/office/officeart/2005/8/layout/vList4"/>
    <dgm:cxn modelId="{F59C67FA-1076-3E43-93EC-2FC89211DAEA}" type="presParOf" srcId="{141FF5EE-57D9-DE47-9244-F2B8B402CBE8}" destId="{AD235C8C-C20C-CB44-8293-605916B94FFC}"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2E05FA2-9665-B548-B10A-35846938FE58}" type="doc">
      <dgm:prSet loTypeId="urn:microsoft.com/office/officeart/2008/layout/PictureLineup"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phldrT="[Text]" custT="1"/>
      <dgm:spPr>
        <a:ln>
          <a:noFill/>
        </a:ln>
      </dgm:spPr>
      <dgm:t>
        <a:bodyPr/>
        <a:lstStyle/>
        <a:p>
          <a:r>
            <a:rPr lang="en-US" sz="2400" dirty="0">
              <a:solidFill>
                <a:schemeClr val="bg1"/>
              </a:solidFill>
            </a:rPr>
            <a:t>Engage in purposeful communication with students and families</a:t>
          </a:r>
        </a:p>
      </dgm:t>
    </dgm:pt>
    <dgm:pt modelId="{BE2F2816-6A7E-C845-B13F-017307664388}" type="parTrans" cxnId="{F197F3FD-CCFE-BD4F-9D5E-C926048FF5E0}">
      <dgm:prSet/>
      <dgm:spPr/>
      <dgm:t>
        <a:bodyPr/>
        <a:lstStyle/>
        <a:p>
          <a:endParaRPr lang="en-US" sz="2400">
            <a:solidFill>
              <a:schemeClr val="bg1"/>
            </a:solidFill>
          </a:endParaRPr>
        </a:p>
      </dgm:t>
    </dgm:pt>
    <dgm:pt modelId="{A4E09E6C-DA8A-5B49-89CB-B5C541304E63}" type="sibTrans" cxnId="{F197F3FD-CCFE-BD4F-9D5E-C926048FF5E0}">
      <dgm:prSet/>
      <dgm:spPr/>
      <dgm:t>
        <a:bodyPr/>
        <a:lstStyle/>
        <a:p>
          <a:endParaRPr lang="en-US" sz="2400">
            <a:solidFill>
              <a:schemeClr val="bg1"/>
            </a:solidFill>
          </a:endParaRPr>
        </a:p>
      </dgm:t>
    </dgm:pt>
    <dgm:pt modelId="{B4375E8D-66FF-5F47-8040-DE8B8D421EB3}">
      <dgm:prSet phldrT="[Text]" custT="1"/>
      <dgm:spPr>
        <a:ln>
          <a:noFill/>
        </a:ln>
      </dgm:spPr>
      <dgm:t>
        <a:bodyPr/>
        <a:lstStyle/>
        <a:p>
          <a:r>
            <a:rPr lang="en-US" sz="2400" dirty="0">
              <a:solidFill>
                <a:schemeClr val="bg1"/>
              </a:solidFill>
            </a:rPr>
            <a:t>Build in regular opportunities for positive connection throughout the year</a:t>
          </a:r>
        </a:p>
      </dgm:t>
    </dgm:pt>
    <dgm:pt modelId="{DD2D78A0-9BB9-F343-A58D-C446394EB2BE}" type="parTrans" cxnId="{5B9595EF-CBEA-4D4D-8757-B05BAF1977FF}">
      <dgm:prSet/>
      <dgm:spPr/>
      <dgm:t>
        <a:bodyPr/>
        <a:lstStyle/>
        <a:p>
          <a:endParaRPr lang="en-US" sz="2400">
            <a:solidFill>
              <a:schemeClr val="bg1"/>
            </a:solidFill>
          </a:endParaRPr>
        </a:p>
      </dgm:t>
    </dgm:pt>
    <dgm:pt modelId="{5557B4F6-7158-2D4A-83CD-152558AFA2B5}" type="sibTrans" cxnId="{5B9595EF-CBEA-4D4D-8757-B05BAF1977FF}">
      <dgm:prSet/>
      <dgm:spPr/>
      <dgm:t>
        <a:bodyPr/>
        <a:lstStyle/>
        <a:p>
          <a:endParaRPr lang="en-US" sz="2400">
            <a:solidFill>
              <a:schemeClr val="bg1"/>
            </a:solidFill>
          </a:endParaRPr>
        </a:p>
      </dgm:t>
    </dgm:pt>
    <dgm:pt modelId="{1D29EA89-A3B5-D541-AE95-20AF49B9214F}">
      <dgm:prSet phldrT="[Text]" custT="1"/>
      <dgm:spPr>
        <a:ln>
          <a:noFill/>
        </a:ln>
      </dgm:spPr>
      <dgm:t>
        <a:bodyPr/>
        <a:lstStyle/>
        <a:p>
          <a:r>
            <a:rPr lang="en-US" sz="2400" dirty="0">
              <a:solidFill>
                <a:schemeClr val="bg1"/>
              </a:solidFill>
            </a:rPr>
            <a:t>Use formal and informal approaches to learn about students and their learning histories, identities, and preferences</a:t>
          </a:r>
        </a:p>
      </dgm:t>
    </dgm:pt>
    <dgm:pt modelId="{3A6199BD-2171-EB41-BCA7-D911CAE8072B}" type="parTrans" cxnId="{31EDCADE-7F2C-694D-85C9-0CB014B6513F}">
      <dgm:prSet/>
      <dgm:spPr/>
      <dgm:t>
        <a:bodyPr/>
        <a:lstStyle/>
        <a:p>
          <a:endParaRPr lang="en-US" sz="2400">
            <a:solidFill>
              <a:schemeClr val="bg1"/>
            </a:solidFill>
          </a:endParaRPr>
        </a:p>
      </dgm:t>
    </dgm:pt>
    <dgm:pt modelId="{F1665E09-3C8E-5F4A-8219-FFFFCE2D0899}" type="sibTrans" cxnId="{31EDCADE-7F2C-694D-85C9-0CB014B6513F}">
      <dgm:prSet/>
      <dgm:spPr/>
      <dgm:t>
        <a:bodyPr/>
        <a:lstStyle/>
        <a:p>
          <a:endParaRPr lang="en-US" sz="2400">
            <a:solidFill>
              <a:schemeClr val="bg1"/>
            </a:solidFill>
          </a:endParaRPr>
        </a:p>
      </dgm:t>
    </dgm:pt>
    <dgm:pt modelId="{94F588E4-2B23-3141-9E6D-B8F2403AF250}">
      <dgm:prSet custT="1"/>
      <dgm:spPr>
        <a:ln>
          <a:noFill/>
        </a:ln>
      </dgm:spPr>
      <dgm:t>
        <a:bodyPr/>
        <a:lstStyle/>
        <a:p>
          <a:r>
            <a:rPr lang="en-US" sz="2400" dirty="0">
              <a:solidFill>
                <a:schemeClr val="bg1"/>
              </a:solidFill>
            </a:rPr>
            <a:t>Authentically engage families as partners in learning</a:t>
          </a:r>
        </a:p>
      </dgm:t>
    </dgm:pt>
    <dgm:pt modelId="{F36598E4-D079-8744-87C0-B092B693544F}" type="parTrans" cxnId="{3C6D65D4-13D5-C248-B48C-C67E2BE21E90}">
      <dgm:prSet/>
      <dgm:spPr/>
      <dgm:t>
        <a:bodyPr/>
        <a:lstStyle/>
        <a:p>
          <a:endParaRPr lang="en-US" sz="2400">
            <a:solidFill>
              <a:schemeClr val="bg1"/>
            </a:solidFill>
          </a:endParaRPr>
        </a:p>
      </dgm:t>
    </dgm:pt>
    <dgm:pt modelId="{B114FC8B-52B1-914B-BBCE-5B516F70C9D6}" type="sibTrans" cxnId="{3C6D65D4-13D5-C248-B48C-C67E2BE21E90}">
      <dgm:prSet/>
      <dgm:spPr/>
      <dgm:t>
        <a:bodyPr/>
        <a:lstStyle/>
        <a:p>
          <a:endParaRPr lang="en-US" sz="2400">
            <a:solidFill>
              <a:schemeClr val="bg1"/>
            </a:solidFill>
          </a:endParaRPr>
        </a:p>
      </dgm:t>
    </dgm:pt>
    <dgm:pt modelId="{D887F497-66BA-954F-850D-D36CB2BB51C8}">
      <dgm:prSet custT="1"/>
      <dgm:spPr>
        <a:ln>
          <a:noFill/>
        </a:ln>
      </dgm:spPr>
      <dgm:t>
        <a:bodyPr/>
        <a:lstStyle/>
        <a:p>
          <a:r>
            <a:rPr lang="en-US" sz="2400" dirty="0">
              <a:solidFill>
                <a:schemeClr val="bg1"/>
              </a:solidFill>
            </a:rPr>
            <a:t>Validate and affirm personal and cultural learning histories</a:t>
          </a:r>
        </a:p>
      </dgm:t>
    </dgm:pt>
    <dgm:pt modelId="{FC36B30A-F86C-554A-9DE3-E5E56B49732A}" type="parTrans" cxnId="{6AFB3B6B-30F2-ED46-9F28-ED351EC7059C}">
      <dgm:prSet/>
      <dgm:spPr/>
      <dgm:t>
        <a:bodyPr/>
        <a:lstStyle/>
        <a:p>
          <a:endParaRPr lang="en-US" sz="2400">
            <a:solidFill>
              <a:schemeClr val="bg1"/>
            </a:solidFill>
          </a:endParaRPr>
        </a:p>
      </dgm:t>
    </dgm:pt>
    <dgm:pt modelId="{BDB7B253-9661-644F-B98A-5FC1D28C1876}" type="sibTrans" cxnId="{6AFB3B6B-30F2-ED46-9F28-ED351EC7059C}">
      <dgm:prSet/>
      <dgm:spPr/>
      <dgm:t>
        <a:bodyPr/>
        <a:lstStyle/>
        <a:p>
          <a:endParaRPr lang="en-US" sz="2400">
            <a:solidFill>
              <a:schemeClr val="bg1"/>
            </a:solidFill>
          </a:endParaRPr>
        </a:p>
      </dgm:t>
    </dgm:pt>
    <dgm:pt modelId="{C85FCF9E-1E3E-7B4D-A2BF-E7B4FD1AD9A8}" type="pres">
      <dgm:prSet presAssocID="{92E05FA2-9665-B548-B10A-35846938FE58}" presName="Name0" presStyleCnt="0">
        <dgm:presLayoutVars>
          <dgm:chMax/>
          <dgm:chPref/>
          <dgm:dir/>
          <dgm:animLvl val="lvl"/>
          <dgm:resizeHandles val="exact"/>
        </dgm:presLayoutVars>
      </dgm:prSet>
      <dgm:spPr/>
    </dgm:pt>
    <dgm:pt modelId="{0A7A483F-9539-7744-ABDE-A41EA14CDE17}" type="pres">
      <dgm:prSet presAssocID="{83C2A4BD-6F19-6740-AA7A-0C8E343B6A1F}" presName="composite" presStyleCnt="0"/>
      <dgm:spPr/>
    </dgm:pt>
    <dgm:pt modelId="{C1731722-3A8B-7A47-8FD6-8FD0B85677B3}" type="pres">
      <dgm:prSet presAssocID="{83C2A4BD-6F19-6740-AA7A-0C8E343B6A1F}" presName="Image" presStyleLbl="alignNode1" presStyleIdx="0" presStyleCnt="5"/>
      <dgm:spPr>
        <a:blipFill>
          <a:blip xmlns:r="http://schemas.openxmlformats.org/officeDocument/2006/relationships" r:embed="rId1" cstate="screen">
            <a:extLst>
              <a:ext uri="{28A0092B-C50C-407E-A947-70E740481C1C}">
                <a14:useLocalDpi xmlns:a14="http://schemas.microsoft.com/office/drawing/2010/main" val="0"/>
              </a:ext>
            </a:extLst>
          </a:blip>
          <a:srcRect/>
          <a:stretch>
            <a:fillRect l="-1000" r="-1000"/>
          </a:stretch>
        </a:blipFill>
      </dgm:spPr>
    </dgm:pt>
    <dgm:pt modelId="{F5119180-F013-EE46-9050-6FBFE07FBDC0}" type="pres">
      <dgm:prSet presAssocID="{83C2A4BD-6F19-6740-AA7A-0C8E343B6A1F}" presName="Accent" presStyleLbl="parChTrans1D1" presStyleIdx="0" presStyleCnt="5"/>
      <dgm:spPr/>
    </dgm:pt>
    <dgm:pt modelId="{2B51D264-6E94-6C48-A597-3E5833E77343}" type="pres">
      <dgm:prSet presAssocID="{83C2A4BD-6F19-6740-AA7A-0C8E343B6A1F}" presName="Parent" presStyleLbl="revTx" presStyleIdx="0" presStyleCnt="5">
        <dgm:presLayoutVars>
          <dgm:chMax val="0"/>
          <dgm:chPref val="0"/>
          <dgm:bulletEnabled val="1"/>
        </dgm:presLayoutVars>
      </dgm:prSet>
      <dgm:spPr/>
    </dgm:pt>
    <dgm:pt modelId="{F629AB63-2EFA-1B4F-9DF2-9FEB3518A1A2}" type="pres">
      <dgm:prSet presAssocID="{A4E09E6C-DA8A-5B49-89CB-B5C541304E63}" presName="sibTrans" presStyleCnt="0"/>
      <dgm:spPr/>
    </dgm:pt>
    <dgm:pt modelId="{77A8C02A-F1DC-A843-AD2E-7A1A0D2773AE}" type="pres">
      <dgm:prSet presAssocID="{B4375E8D-66FF-5F47-8040-DE8B8D421EB3}" presName="composite" presStyleCnt="0"/>
      <dgm:spPr/>
    </dgm:pt>
    <dgm:pt modelId="{64CBC204-6345-6E40-852B-CC431E8CAC47}" type="pres">
      <dgm:prSet presAssocID="{B4375E8D-66FF-5F47-8040-DE8B8D421EB3}" presName="Image" presStyleLbl="align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pt>
    <dgm:pt modelId="{433BBAB5-9DCA-414A-B8A7-C8A990A65EEA}" type="pres">
      <dgm:prSet presAssocID="{B4375E8D-66FF-5F47-8040-DE8B8D421EB3}" presName="Accent" presStyleLbl="parChTrans1D1" presStyleIdx="1" presStyleCnt="5"/>
      <dgm:spPr/>
    </dgm:pt>
    <dgm:pt modelId="{652725BC-D9F3-C641-91A2-352EC0706203}" type="pres">
      <dgm:prSet presAssocID="{B4375E8D-66FF-5F47-8040-DE8B8D421EB3}" presName="Parent" presStyleLbl="revTx" presStyleIdx="1" presStyleCnt="5">
        <dgm:presLayoutVars>
          <dgm:chMax val="0"/>
          <dgm:chPref val="0"/>
          <dgm:bulletEnabled val="1"/>
        </dgm:presLayoutVars>
      </dgm:prSet>
      <dgm:spPr/>
    </dgm:pt>
    <dgm:pt modelId="{68A17428-AACE-8447-B5DA-84E3BD7FC350}" type="pres">
      <dgm:prSet presAssocID="{5557B4F6-7158-2D4A-83CD-152558AFA2B5}" presName="sibTrans" presStyleCnt="0"/>
      <dgm:spPr/>
    </dgm:pt>
    <dgm:pt modelId="{D28276DB-83ED-E04E-BCD5-20E33FC1DA5F}" type="pres">
      <dgm:prSet presAssocID="{1D29EA89-A3B5-D541-AE95-20AF49B9214F}" presName="composite" presStyleCnt="0"/>
      <dgm:spPr/>
    </dgm:pt>
    <dgm:pt modelId="{26D95523-EAFC-014D-8FF4-0A8BC351EEBD}" type="pres">
      <dgm:prSet presAssocID="{1D29EA89-A3B5-D541-AE95-20AF49B9214F}" presName="Image" presStyleLbl="alignNode1" presStyleIdx="2" presStyleCnt="5"/>
      <dgm:spPr>
        <a:blipFill>
          <a:blip xmlns:r="http://schemas.openxmlformats.org/officeDocument/2006/relationships" r:embed="rId3" cstate="screen">
            <a:extLst>
              <a:ext uri="{28A0092B-C50C-407E-A947-70E740481C1C}">
                <a14:useLocalDpi xmlns:a14="http://schemas.microsoft.com/office/drawing/2010/main" val="0"/>
              </a:ext>
            </a:extLst>
          </a:blip>
          <a:srcRect/>
          <a:stretch>
            <a:fillRect/>
          </a:stretch>
        </a:blipFill>
      </dgm:spPr>
    </dgm:pt>
    <dgm:pt modelId="{E7A41E4A-D4FC-9D42-A7E1-B35486BED75E}" type="pres">
      <dgm:prSet presAssocID="{1D29EA89-A3B5-D541-AE95-20AF49B9214F}" presName="Accent" presStyleLbl="parChTrans1D1" presStyleIdx="2" presStyleCnt="5"/>
      <dgm:spPr/>
    </dgm:pt>
    <dgm:pt modelId="{28057E66-2AD2-4740-8BFD-8D0EDA1468E0}" type="pres">
      <dgm:prSet presAssocID="{1D29EA89-A3B5-D541-AE95-20AF49B9214F}" presName="Parent" presStyleLbl="revTx" presStyleIdx="2" presStyleCnt="5">
        <dgm:presLayoutVars>
          <dgm:chMax val="0"/>
          <dgm:chPref val="0"/>
          <dgm:bulletEnabled val="1"/>
        </dgm:presLayoutVars>
      </dgm:prSet>
      <dgm:spPr/>
    </dgm:pt>
    <dgm:pt modelId="{97963703-A726-504F-9AFD-FECFD7345EA3}" type="pres">
      <dgm:prSet presAssocID="{F1665E09-3C8E-5F4A-8219-FFFFCE2D0899}" presName="sibTrans" presStyleCnt="0"/>
      <dgm:spPr/>
    </dgm:pt>
    <dgm:pt modelId="{CD2C40C5-B3A1-1B46-AD61-DC1A50EF85DD}" type="pres">
      <dgm:prSet presAssocID="{94F588E4-2B23-3141-9E6D-B8F2403AF250}" presName="composite" presStyleCnt="0"/>
      <dgm:spPr/>
    </dgm:pt>
    <dgm:pt modelId="{4C1CE27D-30C1-6946-8AF5-D9CCBD99CA53}" type="pres">
      <dgm:prSet presAssocID="{94F588E4-2B23-3141-9E6D-B8F2403AF250}" presName="Image" presStyleLbl="alignNod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22000" b="-22000"/>
          </a:stretch>
        </a:blipFill>
      </dgm:spPr>
    </dgm:pt>
    <dgm:pt modelId="{1C3845B7-5686-074D-87D5-CFD424D94193}" type="pres">
      <dgm:prSet presAssocID="{94F588E4-2B23-3141-9E6D-B8F2403AF250}" presName="Accent" presStyleLbl="parChTrans1D1" presStyleIdx="3" presStyleCnt="5"/>
      <dgm:spPr/>
    </dgm:pt>
    <dgm:pt modelId="{B099C82E-72F5-414E-9C60-5D11AB9066C9}" type="pres">
      <dgm:prSet presAssocID="{94F588E4-2B23-3141-9E6D-B8F2403AF250}" presName="Parent" presStyleLbl="revTx" presStyleIdx="3" presStyleCnt="5">
        <dgm:presLayoutVars>
          <dgm:chMax val="0"/>
          <dgm:chPref val="0"/>
          <dgm:bulletEnabled val="1"/>
        </dgm:presLayoutVars>
      </dgm:prSet>
      <dgm:spPr/>
    </dgm:pt>
    <dgm:pt modelId="{0EF410E8-73E5-E445-87D6-E661E13D82F9}" type="pres">
      <dgm:prSet presAssocID="{B114FC8B-52B1-914B-BBCE-5B516F70C9D6}" presName="sibTrans" presStyleCnt="0"/>
      <dgm:spPr/>
    </dgm:pt>
    <dgm:pt modelId="{BCF3E6CA-4141-1C47-A837-DE9B76FE1224}" type="pres">
      <dgm:prSet presAssocID="{D887F497-66BA-954F-850D-D36CB2BB51C8}" presName="composite" presStyleCnt="0"/>
      <dgm:spPr/>
    </dgm:pt>
    <dgm:pt modelId="{A5CFE929-F011-F647-BCA6-4862DF0158AA}" type="pres">
      <dgm:prSet presAssocID="{D887F497-66BA-954F-850D-D36CB2BB51C8}" presName="Image" presStyleLbl="align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14000" b="-14000"/>
          </a:stretch>
        </a:blipFill>
      </dgm:spPr>
    </dgm:pt>
    <dgm:pt modelId="{94786831-74D1-CB42-815C-F3B46B33B289}" type="pres">
      <dgm:prSet presAssocID="{D887F497-66BA-954F-850D-D36CB2BB51C8}" presName="Accent" presStyleLbl="parChTrans1D1" presStyleIdx="4" presStyleCnt="5"/>
      <dgm:spPr/>
    </dgm:pt>
    <dgm:pt modelId="{C258D9D2-4F62-7D41-A235-8865297ADD8E}" type="pres">
      <dgm:prSet presAssocID="{D887F497-66BA-954F-850D-D36CB2BB51C8}" presName="Parent" presStyleLbl="revTx" presStyleIdx="4" presStyleCnt="5">
        <dgm:presLayoutVars>
          <dgm:chMax val="0"/>
          <dgm:chPref val="0"/>
          <dgm:bulletEnabled val="1"/>
        </dgm:presLayoutVars>
      </dgm:prSet>
      <dgm:spPr/>
    </dgm:pt>
  </dgm:ptLst>
  <dgm:cxnLst>
    <dgm:cxn modelId="{5350FC60-F010-D048-84ED-0265A7018C91}" type="presOf" srcId="{83C2A4BD-6F19-6740-AA7A-0C8E343B6A1F}" destId="{2B51D264-6E94-6C48-A597-3E5833E77343}" srcOrd="0" destOrd="0" presId="urn:microsoft.com/office/officeart/2008/layout/PictureLineup"/>
    <dgm:cxn modelId="{6AFB3B6B-30F2-ED46-9F28-ED351EC7059C}" srcId="{92E05FA2-9665-B548-B10A-35846938FE58}" destId="{D887F497-66BA-954F-850D-D36CB2BB51C8}" srcOrd="4" destOrd="0" parTransId="{FC36B30A-F86C-554A-9DE3-E5E56B49732A}" sibTransId="{BDB7B253-9661-644F-B98A-5FC1D28C1876}"/>
    <dgm:cxn modelId="{B62C9C7D-7D07-5D43-8785-81BCE47C4E0F}" type="presOf" srcId="{D887F497-66BA-954F-850D-D36CB2BB51C8}" destId="{C258D9D2-4F62-7D41-A235-8865297ADD8E}" srcOrd="0" destOrd="0" presId="urn:microsoft.com/office/officeart/2008/layout/PictureLineup"/>
    <dgm:cxn modelId="{5D790E8D-A9BB-DB43-B40F-76051213CA2B}" type="presOf" srcId="{92E05FA2-9665-B548-B10A-35846938FE58}" destId="{C85FCF9E-1E3E-7B4D-A2BF-E7B4FD1AD9A8}" srcOrd="0" destOrd="0" presId="urn:microsoft.com/office/officeart/2008/layout/PictureLineup"/>
    <dgm:cxn modelId="{97ACF4AC-75B3-A244-8AE0-4E345FD5BD4A}" type="presOf" srcId="{1D29EA89-A3B5-D541-AE95-20AF49B9214F}" destId="{28057E66-2AD2-4740-8BFD-8D0EDA1468E0}" srcOrd="0" destOrd="0" presId="urn:microsoft.com/office/officeart/2008/layout/PictureLineup"/>
    <dgm:cxn modelId="{3C6D65D4-13D5-C248-B48C-C67E2BE21E90}" srcId="{92E05FA2-9665-B548-B10A-35846938FE58}" destId="{94F588E4-2B23-3141-9E6D-B8F2403AF250}" srcOrd="3" destOrd="0" parTransId="{F36598E4-D079-8744-87C0-B092B693544F}" sibTransId="{B114FC8B-52B1-914B-BBCE-5B516F70C9D6}"/>
    <dgm:cxn modelId="{31EDCADE-7F2C-694D-85C9-0CB014B6513F}" srcId="{92E05FA2-9665-B548-B10A-35846938FE58}" destId="{1D29EA89-A3B5-D541-AE95-20AF49B9214F}" srcOrd="2" destOrd="0" parTransId="{3A6199BD-2171-EB41-BCA7-D911CAE8072B}" sibTransId="{F1665E09-3C8E-5F4A-8219-FFFFCE2D0899}"/>
    <dgm:cxn modelId="{EF1174E5-FA4D-ED4F-A1D9-09946FFE6D4C}" type="presOf" srcId="{B4375E8D-66FF-5F47-8040-DE8B8D421EB3}" destId="{652725BC-D9F3-C641-91A2-352EC0706203}" srcOrd="0" destOrd="0" presId="urn:microsoft.com/office/officeart/2008/layout/PictureLineup"/>
    <dgm:cxn modelId="{80F239EF-EEF0-C04A-A1C2-77316A3918AD}" type="presOf" srcId="{94F588E4-2B23-3141-9E6D-B8F2403AF250}" destId="{B099C82E-72F5-414E-9C60-5D11AB9066C9}" srcOrd="0" destOrd="0" presId="urn:microsoft.com/office/officeart/2008/layout/PictureLineup"/>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841F4D31-ADC9-2649-B666-6F3A36A9BCAD}" type="presParOf" srcId="{C85FCF9E-1E3E-7B4D-A2BF-E7B4FD1AD9A8}" destId="{0A7A483F-9539-7744-ABDE-A41EA14CDE17}" srcOrd="0" destOrd="0" presId="urn:microsoft.com/office/officeart/2008/layout/PictureLineup"/>
    <dgm:cxn modelId="{49411E10-8AF8-F445-8134-C90B787C9A2F}" type="presParOf" srcId="{0A7A483F-9539-7744-ABDE-A41EA14CDE17}" destId="{C1731722-3A8B-7A47-8FD6-8FD0B85677B3}" srcOrd="0" destOrd="0" presId="urn:microsoft.com/office/officeart/2008/layout/PictureLineup"/>
    <dgm:cxn modelId="{E88329DA-D31B-1E43-AD35-DAD51D05683E}" type="presParOf" srcId="{0A7A483F-9539-7744-ABDE-A41EA14CDE17}" destId="{F5119180-F013-EE46-9050-6FBFE07FBDC0}" srcOrd="1" destOrd="0" presId="urn:microsoft.com/office/officeart/2008/layout/PictureLineup"/>
    <dgm:cxn modelId="{7BC9AAF2-7119-C641-ACF3-C1B019EB152D}" type="presParOf" srcId="{0A7A483F-9539-7744-ABDE-A41EA14CDE17}" destId="{2B51D264-6E94-6C48-A597-3E5833E77343}" srcOrd="2" destOrd="0" presId="urn:microsoft.com/office/officeart/2008/layout/PictureLineup"/>
    <dgm:cxn modelId="{97565608-3B4E-9D44-802E-2B128F021CBD}" type="presParOf" srcId="{C85FCF9E-1E3E-7B4D-A2BF-E7B4FD1AD9A8}" destId="{F629AB63-2EFA-1B4F-9DF2-9FEB3518A1A2}" srcOrd="1" destOrd="0" presId="urn:microsoft.com/office/officeart/2008/layout/PictureLineup"/>
    <dgm:cxn modelId="{0EE2A883-2934-E54B-8B16-78AD139A470E}" type="presParOf" srcId="{C85FCF9E-1E3E-7B4D-A2BF-E7B4FD1AD9A8}" destId="{77A8C02A-F1DC-A843-AD2E-7A1A0D2773AE}" srcOrd="2" destOrd="0" presId="urn:microsoft.com/office/officeart/2008/layout/PictureLineup"/>
    <dgm:cxn modelId="{4D7F450F-3231-EC4C-A139-F23B62926A3C}" type="presParOf" srcId="{77A8C02A-F1DC-A843-AD2E-7A1A0D2773AE}" destId="{64CBC204-6345-6E40-852B-CC431E8CAC47}" srcOrd="0" destOrd="0" presId="urn:microsoft.com/office/officeart/2008/layout/PictureLineup"/>
    <dgm:cxn modelId="{8EE1F995-FCE9-C847-AF8B-3074A730DA15}" type="presParOf" srcId="{77A8C02A-F1DC-A843-AD2E-7A1A0D2773AE}" destId="{433BBAB5-9DCA-414A-B8A7-C8A990A65EEA}" srcOrd="1" destOrd="0" presId="urn:microsoft.com/office/officeart/2008/layout/PictureLineup"/>
    <dgm:cxn modelId="{F1605633-D840-844A-A432-7586E588481C}" type="presParOf" srcId="{77A8C02A-F1DC-A843-AD2E-7A1A0D2773AE}" destId="{652725BC-D9F3-C641-91A2-352EC0706203}" srcOrd="2" destOrd="0" presId="urn:microsoft.com/office/officeart/2008/layout/PictureLineup"/>
    <dgm:cxn modelId="{0251C853-36B2-5249-A30D-97C36912B4D4}" type="presParOf" srcId="{C85FCF9E-1E3E-7B4D-A2BF-E7B4FD1AD9A8}" destId="{68A17428-AACE-8447-B5DA-84E3BD7FC350}" srcOrd="3" destOrd="0" presId="urn:microsoft.com/office/officeart/2008/layout/PictureLineup"/>
    <dgm:cxn modelId="{B9650EC1-57C1-3141-8957-979E3C77963E}" type="presParOf" srcId="{C85FCF9E-1E3E-7B4D-A2BF-E7B4FD1AD9A8}" destId="{D28276DB-83ED-E04E-BCD5-20E33FC1DA5F}" srcOrd="4" destOrd="0" presId="urn:microsoft.com/office/officeart/2008/layout/PictureLineup"/>
    <dgm:cxn modelId="{CD0B57FA-4FF1-C94E-BFF4-66C0C514C32F}" type="presParOf" srcId="{D28276DB-83ED-E04E-BCD5-20E33FC1DA5F}" destId="{26D95523-EAFC-014D-8FF4-0A8BC351EEBD}" srcOrd="0" destOrd="0" presId="urn:microsoft.com/office/officeart/2008/layout/PictureLineup"/>
    <dgm:cxn modelId="{428FD573-2E66-304A-BB3F-A495A714DABC}" type="presParOf" srcId="{D28276DB-83ED-E04E-BCD5-20E33FC1DA5F}" destId="{E7A41E4A-D4FC-9D42-A7E1-B35486BED75E}" srcOrd="1" destOrd="0" presId="urn:microsoft.com/office/officeart/2008/layout/PictureLineup"/>
    <dgm:cxn modelId="{49B89C9D-0395-AE4A-BEA2-F5FEB0A6C4F0}" type="presParOf" srcId="{D28276DB-83ED-E04E-BCD5-20E33FC1DA5F}" destId="{28057E66-2AD2-4740-8BFD-8D0EDA1468E0}" srcOrd="2" destOrd="0" presId="urn:microsoft.com/office/officeart/2008/layout/PictureLineup"/>
    <dgm:cxn modelId="{359C7485-2A11-B14F-8050-4A75B1C74221}" type="presParOf" srcId="{C85FCF9E-1E3E-7B4D-A2BF-E7B4FD1AD9A8}" destId="{97963703-A726-504F-9AFD-FECFD7345EA3}" srcOrd="5" destOrd="0" presId="urn:microsoft.com/office/officeart/2008/layout/PictureLineup"/>
    <dgm:cxn modelId="{4C0ED5B5-A437-9849-BFF7-343A7882AD38}" type="presParOf" srcId="{C85FCF9E-1E3E-7B4D-A2BF-E7B4FD1AD9A8}" destId="{CD2C40C5-B3A1-1B46-AD61-DC1A50EF85DD}" srcOrd="6" destOrd="0" presId="urn:microsoft.com/office/officeart/2008/layout/PictureLineup"/>
    <dgm:cxn modelId="{912A5CFA-AFFF-8A47-8081-41C05E6CFD7E}" type="presParOf" srcId="{CD2C40C5-B3A1-1B46-AD61-DC1A50EF85DD}" destId="{4C1CE27D-30C1-6946-8AF5-D9CCBD99CA53}" srcOrd="0" destOrd="0" presId="urn:microsoft.com/office/officeart/2008/layout/PictureLineup"/>
    <dgm:cxn modelId="{6D7EF64D-2398-A34E-8464-2D32EA355E87}" type="presParOf" srcId="{CD2C40C5-B3A1-1B46-AD61-DC1A50EF85DD}" destId="{1C3845B7-5686-074D-87D5-CFD424D94193}" srcOrd="1" destOrd="0" presId="urn:microsoft.com/office/officeart/2008/layout/PictureLineup"/>
    <dgm:cxn modelId="{361FD1D6-CCEE-A346-89C4-A15C900688AD}" type="presParOf" srcId="{CD2C40C5-B3A1-1B46-AD61-DC1A50EF85DD}" destId="{B099C82E-72F5-414E-9C60-5D11AB9066C9}" srcOrd="2" destOrd="0" presId="urn:microsoft.com/office/officeart/2008/layout/PictureLineup"/>
    <dgm:cxn modelId="{5ABC593E-22FD-A24F-9E3C-0D7D6A46CFE5}" type="presParOf" srcId="{C85FCF9E-1E3E-7B4D-A2BF-E7B4FD1AD9A8}" destId="{0EF410E8-73E5-E445-87D6-E661E13D82F9}" srcOrd="7" destOrd="0" presId="urn:microsoft.com/office/officeart/2008/layout/PictureLineup"/>
    <dgm:cxn modelId="{8707DAA9-0810-904D-BA3B-8C91E9BD3A3D}" type="presParOf" srcId="{C85FCF9E-1E3E-7B4D-A2BF-E7B4FD1AD9A8}" destId="{BCF3E6CA-4141-1C47-A837-DE9B76FE1224}" srcOrd="8" destOrd="0" presId="urn:microsoft.com/office/officeart/2008/layout/PictureLineup"/>
    <dgm:cxn modelId="{B50F75AA-5040-1847-B62A-F95895BAA535}" type="presParOf" srcId="{BCF3E6CA-4141-1C47-A837-DE9B76FE1224}" destId="{A5CFE929-F011-F647-BCA6-4862DF0158AA}" srcOrd="0" destOrd="0" presId="urn:microsoft.com/office/officeart/2008/layout/PictureLineup"/>
    <dgm:cxn modelId="{8FD4C555-4137-8140-A19E-34808D7E792F}" type="presParOf" srcId="{BCF3E6CA-4141-1C47-A837-DE9B76FE1224}" destId="{94786831-74D1-CB42-815C-F3B46B33B289}" srcOrd="1" destOrd="0" presId="urn:microsoft.com/office/officeart/2008/layout/PictureLineup"/>
    <dgm:cxn modelId="{0C8A3D23-07B6-D24F-945A-839C23F1F5E1}" type="presParOf" srcId="{BCF3E6CA-4141-1C47-A837-DE9B76FE1224}" destId="{C258D9D2-4F62-7D41-A235-8865297ADD8E}" srcOrd="2" destOrd="0" presId="urn:microsoft.com/office/officeart/2008/layout/PictureLineup"/>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custT="1"/>
      <dgm:spPr>
        <a:ln>
          <a:noFill/>
        </a:ln>
      </dgm:spPr>
      <dgm:t>
        <a:bodyPr/>
        <a:lstStyle/>
        <a:p>
          <a:pPr>
            <a:buFont typeface="Arial" panose="020B0604020202020204" pitchFamily="34" charset="0"/>
            <a:buChar char="•"/>
          </a:pPr>
          <a:r>
            <a:rPr lang="en-US" sz="2800" dirty="0"/>
            <a:t>Ensure instructional materials and activities celebrate diversity of students and families </a:t>
          </a:r>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pPr>
            <a:buFont typeface="Arial" panose="020B0604020202020204" pitchFamily="34" charset="0"/>
            <a:buChar char="•"/>
          </a:pPr>
          <a:r>
            <a:rPr lang="en-US" sz="2800" dirty="0"/>
            <a:t>Select curricula (or adapt existing curricula) and activities that are relevant for your students’ learning history and needs </a:t>
          </a:r>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1D29EA89-A3B5-D541-AE95-20AF49B9214F}">
      <dgm:prSet phldrT="[Text]" custT="1"/>
      <dgm:spPr>
        <a:ln>
          <a:noFill/>
        </a:ln>
      </dgm:spPr>
      <dgm:t>
        <a:bodyPr/>
        <a:lstStyle/>
        <a:p>
          <a:r>
            <a:rPr lang="en-US" sz="2800" dirty="0">
              <a:solidFill>
                <a:schemeClr val="accent6">
                  <a:lumMod val="50000"/>
                </a:schemeClr>
              </a:solidFill>
              <a:latin typeface="+mn-lt"/>
            </a:rPr>
            <a:t>Consider various dimensions of each activity (e.g., difficulty, duration of task, choice, communication needs) </a:t>
          </a:r>
        </a:p>
      </dgm:t>
    </dgm:pt>
    <dgm:pt modelId="{3A6199BD-2171-EB41-BCA7-D911CAE8072B}" type="parTrans" cxnId="{31EDCADE-7F2C-694D-85C9-0CB014B6513F}">
      <dgm:prSet/>
      <dgm:spPr/>
      <dgm:t>
        <a:bodyPr/>
        <a:lstStyle/>
        <a:p>
          <a:endParaRPr lang="en-US" sz="2800"/>
        </a:p>
      </dgm:t>
    </dgm:pt>
    <dgm:pt modelId="{F1665E09-3C8E-5F4A-8219-FFFFCE2D0899}" type="sibTrans" cxnId="{31EDCADE-7F2C-694D-85C9-0CB014B6513F}">
      <dgm:prSet/>
      <dgm:spPr/>
      <dgm:t>
        <a:bodyPr/>
        <a:lstStyle/>
        <a:p>
          <a:endParaRPr lang="en-US" sz="2800"/>
        </a:p>
      </dgm:t>
    </dgm:pt>
    <dgm:pt modelId="{94F588E4-2B23-3141-9E6D-B8F2403AF250}">
      <dgm:prSet custT="1"/>
      <dgm:spPr>
        <a:ln>
          <a:noFill/>
        </a:ln>
      </dgm:spPr>
      <dgm:t>
        <a:bodyPr/>
        <a:lstStyle/>
        <a:p>
          <a:pPr>
            <a:buFont typeface="Arial" panose="020B0604020202020204" pitchFamily="34" charset="0"/>
            <a:buChar char="•"/>
          </a:pPr>
          <a:r>
            <a:rPr lang="en-US" sz="2800" dirty="0">
              <a:solidFill>
                <a:schemeClr val="accent6">
                  <a:lumMod val="50000"/>
                </a:schemeClr>
              </a:solidFill>
              <a:effectLst/>
              <a:latin typeface="+mn-lt"/>
            </a:rPr>
            <a:t>Plan differentiation to meet the needs of all learners </a:t>
          </a:r>
          <a:endParaRPr lang="en-US" sz="2800" dirty="0">
            <a:solidFill>
              <a:schemeClr val="accent6">
                <a:lumMod val="50000"/>
              </a:schemeClr>
            </a:solidFill>
            <a:latin typeface="+mn-lt"/>
          </a:endParaRPr>
        </a:p>
      </dgm:t>
    </dgm:pt>
    <dgm:pt modelId="{F36598E4-D079-8744-87C0-B092B693544F}" type="parTrans" cxnId="{3C6D65D4-13D5-C248-B48C-C67E2BE21E90}">
      <dgm:prSet/>
      <dgm:spPr/>
      <dgm:t>
        <a:bodyPr/>
        <a:lstStyle/>
        <a:p>
          <a:endParaRPr lang="en-US" sz="2800"/>
        </a:p>
      </dgm:t>
    </dgm:pt>
    <dgm:pt modelId="{B114FC8B-52B1-914B-BBCE-5B516F70C9D6}" type="sibTrans" cxnId="{3C6D65D4-13D5-C248-B48C-C67E2BE21E90}">
      <dgm:prSet/>
      <dgm:spPr/>
      <dgm:t>
        <a:bodyPr/>
        <a:lstStyle/>
        <a:p>
          <a:endParaRPr lang="en-US" sz="2800"/>
        </a:p>
      </dgm:t>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4"/>
      <dgm:spPr/>
    </dgm:pt>
    <dgm:pt modelId="{FAB56F3D-C653-0F42-BECC-95FECFE331FE}" type="pres">
      <dgm:prSet presAssocID="{83C2A4BD-6F19-6740-AA7A-0C8E343B6A1F}" presName="img" presStyleLbl="fgImgPlace1" presStyleIdx="0" presStyleCnt="4" custScaleX="69424"/>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2482F2C1-9B6B-B440-9E57-5469DDEDFDD7}" type="pres">
      <dgm:prSet presAssocID="{83C2A4BD-6F19-6740-AA7A-0C8E343B6A1F}" presName="text" presStyleLbl="node1" presStyleIdx="0" presStyleCnt="4">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4"/>
      <dgm:spPr/>
    </dgm:pt>
    <dgm:pt modelId="{880A0758-843D-5843-801D-FAA2B2962863}" type="pres">
      <dgm:prSet presAssocID="{B4375E8D-66FF-5F47-8040-DE8B8D421EB3}" presName="img" presStyleLbl="fgImgPlace1" presStyleIdx="1" presStyleCnt="4" custScaleX="69424"/>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A7554541-3DC5-1D45-A66C-A47829B5EFD1}" type="pres">
      <dgm:prSet presAssocID="{B4375E8D-66FF-5F47-8040-DE8B8D421EB3}" presName="text" presStyleLbl="node1" presStyleIdx="1" presStyleCnt="4">
        <dgm:presLayoutVars>
          <dgm:bulletEnabled val="1"/>
        </dgm:presLayoutVars>
      </dgm:prSet>
      <dgm:spPr/>
    </dgm:pt>
    <dgm:pt modelId="{5D21334B-1EAF-344B-AFA2-7E17079DEC76}" type="pres">
      <dgm:prSet presAssocID="{5557B4F6-7158-2D4A-83CD-152558AFA2B5}" presName="spacer" presStyleCnt="0"/>
      <dgm:spPr/>
    </dgm:pt>
    <dgm:pt modelId="{EB39F0C8-DE84-D24E-8812-74BAC87D96FE}" type="pres">
      <dgm:prSet presAssocID="{1D29EA89-A3B5-D541-AE95-20AF49B9214F}" presName="comp" presStyleCnt="0"/>
      <dgm:spPr/>
    </dgm:pt>
    <dgm:pt modelId="{27DD881C-DE8B-2A43-9DBC-56E8EAE4CEE2}" type="pres">
      <dgm:prSet presAssocID="{1D29EA89-A3B5-D541-AE95-20AF49B9214F}" presName="box" presStyleLbl="node1" presStyleIdx="2" presStyleCnt="4"/>
      <dgm:spPr/>
    </dgm:pt>
    <dgm:pt modelId="{FB5E2FE2-4F8E-E745-A30C-C900CA428D79}" type="pres">
      <dgm:prSet presAssocID="{1D29EA89-A3B5-D541-AE95-20AF49B9214F}" presName="img" presStyleLbl="fgImgPlace1" presStyleIdx="2" presStyleCnt="4" custScaleX="69424"/>
      <dgm:spPr>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dgm:spPr>
    </dgm:pt>
    <dgm:pt modelId="{77C70516-3C05-5F40-AD5E-0D4E9F817E08}" type="pres">
      <dgm:prSet presAssocID="{1D29EA89-A3B5-D541-AE95-20AF49B9214F}" presName="text" presStyleLbl="node1" presStyleIdx="2" presStyleCnt="4">
        <dgm:presLayoutVars>
          <dgm:bulletEnabled val="1"/>
        </dgm:presLayoutVars>
      </dgm:prSet>
      <dgm:spPr/>
    </dgm:pt>
    <dgm:pt modelId="{367CA26F-9AAA-C744-8782-6C8EE0960288}" type="pres">
      <dgm:prSet presAssocID="{F1665E09-3C8E-5F4A-8219-FFFFCE2D0899}" presName="spacer" presStyleCnt="0"/>
      <dgm:spPr/>
    </dgm:pt>
    <dgm:pt modelId="{47110FFA-3FFC-8046-8B8F-DE85FC2BC22C}" type="pres">
      <dgm:prSet presAssocID="{94F588E4-2B23-3141-9E6D-B8F2403AF250}" presName="comp" presStyleCnt="0"/>
      <dgm:spPr/>
    </dgm:pt>
    <dgm:pt modelId="{5EE2E957-7BAA-004D-8DFF-60F75F7992FC}" type="pres">
      <dgm:prSet presAssocID="{94F588E4-2B23-3141-9E6D-B8F2403AF250}" presName="box" presStyleLbl="node1" presStyleIdx="3" presStyleCnt="4"/>
      <dgm:spPr/>
    </dgm:pt>
    <dgm:pt modelId="{D5D0D396-035A-604D-BD19-3652F4E6E706}" type="pres">
      <dgm:prSet presAssocID="{94F588E4-2B23-3141-9E6D-B8F2403AF250}" presName="img" presStyleLbl="fgImgPlace1" presStyleIdx="3" presStyleCnt="4" custScaleX="69424"/>
      <dgm:spPr>
        <a:blipFill>
          <a:blip xmlns:r="http://schemas.openxmlformats.org/officeDocument/2006/relationships" r:embed="rId4">
            <a:extLst>
              <a:ext uri="{28A0092B-C50C-407E-A947-70E740481C1C}">
                <a14:useLocalDpi xmlns:a14="http://schemas.microsoft.com/office/drawing/2010/main" val="0"/>
              </a:ext>
            </a:extLst>
          </a:blip>
          <a:srcRect/>
          <a:stretch>
            <a:fillRect l="-19000" r="-19000"/>
          </a:stretch>
        </a:blipFill>
      </dgm:spPr>
    </dgm:pt>
    <dgm:pt modelId="{BDE12668-4692-F840-8C48-06940C02306C}" type="pres">
      <dgm:prSet presAssocID="{94F588E4-2B23-3141-9E6D-B8F2403AF250}" presName="text" presStyleLbl="node1" presStyleIdx="3" presStyleCnt="4">
        <dgm:presLayoutVars>
          <dgm:bulletEnabled val="1"/>
        </dgm:presLayoutVars>
      </dgm:prSet>
      <dgm:spPr/>
    </dgm:pt>
  </dgm:ptLst>
  <dgm:cxnLst>
    <dgm:cxn modelId="{01729868-7DD8-CD4C-9829-99D17DE00F26}" type="presOf" srcId="{1D29EA89-A3B5-D541-AE95-20AF49B9214F}" destId="{27DD881C-DE8B-2A43-9DBC-56E8EAE4CEE2}" srcOrd="0" destOrd="0" presId="urn:microsoft.com/office/officeart/2005/8/layout/vList4"/>
    <dgm:cxn modelId="{52D8EE49-D499-DA4E-AE10-446507B34B59}" type="presOf" srcId="{94F588E4-2B23-3141-9E6D-B8F2403AF250}" destId="{BDE12668-4692-F840-8C48-06940C02306C}" srcOrd="1" destOrd="0" presId="urn:microsoft.com/office/officeart/2005/8/layout/vList4"/>
    <dgm:cxn modelId="{9FAA5450-DED4-C54E-BA8B-F78F26268FB9}" type="presOf" srcId="{B4375E8D-66FF-5F47-8040-DE8B8D421EB3}" destId="{B1D73D7D-4065-5641-996B-801A42C22503}" srcOrd="0" destOrd="0" presId="urn:microsoft.com/office/officeart/2005/8/layout/vList4"/>
    <dgm:cxn modelId="{811BB570-0FA8-E146-94AE-236E842AF7C6}" type="presOf" srcId="{83C2A4BD-6F19-6740-AA7A-0C8E343B6A1F}" destId="{2482F2C1-9B6B-B440-9E57-5469DDEDFDD7}" srcOrd="1"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4ABC6276-E504-8C41-8489-3683515B9141}" type="presOf" srcId="{94F588E4-2B23-3141-9E6D-B8F2403AF250}" destId="{5EE2E957-7BAA-004D-8DFF-60F75F7992FC}" srcOrd="0" destOrd="0" presId="urn:microsoft.com/office/officeart/2005/8/layout/vList4"/>
    <dgm:cxn modelId="{D249CE8C-2C14-3A48-B486-F84ADE74E3EC}" type="presOf" srcId="{B4375E8D-66FF-5F47-8040-DE8B8D421EB3}" destId="{A7554541-3DC5-1D45-A66C-A47829B5EFD1}" srcOrd="1" destOrd="0" presId="urn:microsoft.com/office/officeart/2005/8/layout/vList4"/>
    <dgm:cxn modelId="{613DA2A7-55C9-8545-9633-61A080744039}" type="presOf" srcId="{92E05FA2-9665-B548-B10A-35846938FE58}" destId="{A49D448A-82BD-A74B-8314-963770C71BDB}" srcOrd="0" destOrd="0" presId="urn:microsoft.com/office/officeart/2005/8/layout/vList4"/>
    <dgm:cxn modelId="{3C6D65D4-13D5-C248-B48C-C67E2BE21E90}" srcId="{92E05FA2-9665-B548-B10A-35846938FE58}" destId="{94F588E4-2B23-3141-9E6D-B8F2403AF250}" srcOrd="3" destOrd="0" parTransId="{F36598E4-D079-8744-87C0-B092B693544F}" sibTransId="{B114FC8B-52B1-914B-BBCE-5B516F70C9D6}"/>
    <dgm:cxn modelId="{31EDCADE-7F2C-694D-85C9-0CB014B6513F}" srcId="{92E05FA2-9665-B548-B10A-35846938FE58}" destId="{1D29EA89-A3B5-D541-AE95-20AF49B9214F}" srcOrd="2" destOrd="0" parTransId="{3A6199BD-2171-EB41-BCA7-D911CAE8072B}" sibTransId="{F1665E09-3C8E-5F4A-8219-FFFFCE2D0899}"/>
    <dgm:cxn modelId="{F00EBDE1-728B-A544-96A3-F9A64F749698}" type="presOf" srcId="{1D29EA89-A3B5-D541-AE95-20AF49B9214F}" destId="{77C70516-3C05-5F40-AD5E-0D4E9F817E08}" srcOrd="1" destOrd="0"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 modelId="{60B4E25D-4A6F-6E42-8205-8DE624C5098E}" type="presParOf" srcId="{A49D448A-82BD-A74B-8314-963770C71BDB}" destId="{5D21334B-1EAF-344B-AFA2-7E17079DEC76}" srcOrd="3" destOrd="0" presId="urn:microsoft.com/office/officeart/2005/8/layout/vList4"/>
    <dgm:cxn modelId="{C1E50AF6-A7D7-A047-867F-218FAC7246B4}" type="presParOf" srcId="{A49D448A-82BD-A74B-8314-963770C71BDB}" destId="{EB39F0C8-DE84-D24E-8812-74BAC87D96FE}" srcOrd="4" destOrd="0" presId="urn:microsoft.com/office/officeart/2005/8/layout/vList4"/>
    <dgm:cxn modelId="{E31C25CC-F76D-CA49-BB32-34BCB5CAB264}" type="presParOf" srcId="{EB39F0C8-DE84-D24E-8812-74BAC87D96FE}" destId="{27DD881C-DE8B-2A43-9DBC-56E8EAE4CEE2}" srcOrd="0" destOrd="0" presId="urn:microsoft.com/office/officeart/2005/8/layout/vList4"/>
    <dgm:cxn modelId="{FD53F43F-0F8B-014C-A20B-ECAFD8540EF7}" type="presParOf" srcId="{EB39F0C8-DE84-D24E-8812-74BAC87D96FE}" destId="{FB5E2FE2-4F8E-E745-A30C-C900CA428D79}" srcOrd="1" destOrd="0" presId="urn:microsoft.com/office/officeart/2005/8/layout/vList4"/>
    <dgm:cxn modelId="{DE402433-4951-6847-91B5-8A027EBCF000}" type="presParOf" srcId="{EB39F0C8-DE84-D24E-8812-74BAC87D96FE}" destId="{77C70516-3C05-5F40-AD5E-0D4E9F817E08}" srcOrd="2" destOrd="0" presId="urn:microsoft.com/office/officeart/2005/8/layout/vList4"/>
    <dgm:cxn modelId="{2056E865-97C3-8F46-901E-C3A11D71F874}" type="presParOf" srcId="{A49D448A-82BD-A74B-8314-963770C71BDB}" destId="{367CA26F-9AAA-C744-8782-6C8EE0960288}" srcOrd="5" destOrd="0" presId="urn:microsoft.com/office/officeart/2005/8/layout/vList4"/>
    <dgm:cxn modelId="{ABE7C009-4635-804B-9977-7B265C7062D9}" type="presParOf" srcId="{A49D448A-82BD-A74B-8314-963770C71BDB}" destId="{47110FFA-3FFC-8046-8B8F-DE85FC2BC22C}" srcOrd="6" destOrd="0" presId="urn:microsoft.com/office/officeart/2005/8/layout/vList4"/>
    <dgm:cxn modelId="{F3070427-94B6-E142-BC2B-2A3EEB19614F}" type="presParOf" srcId="{47110FFA-3FFC-8046-8B8F-DE85FC2BC22C}" destId="{5EE2E957-7BAA-004D-8DFF-60F75F7992FC}" srcOrd="0" destOrd="0" presId="urn:microsoft.com/office/officeart/2005/8/layout/vList4"/>
    <dgm:cxn modelId="{A7B9BCBD-C132-9D44-916C-3296ECE7A378}" type="presParOf" srcId="{47110FFA-3FFC-8046-8B8F-DE85FC2BC22C}" destId="{D5D0D396-035A-604D-BD19-3652F4E6E706}" srcOrd="1" destOrd="0" presId="urn:microsoft.com/office/officeart/2005/8/layout/vList4"/>
    <dgm:cxn modelId="{B43DD619-E292-114B-8FB9-9E71BFE611CE}" type="presParOf" srcId="{47110FFA-3FFC-8046-8B8F-DE85FC2BC22C}" destId="{BDE12668-4692-F840-8C48-06940C02306C}"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1800" b="1" dirty="0">
              <a:solidFill>
                <a:schemeClr val="bg1"/>
              </a:solidFill>
            </a:rPr>
            <a:t>Create Positive Teaching and Learning Environments</a:t>
          </a:r>
        </a:p>
      </dgm:t>
    </dgm:pt>
    <dgm:pt modelId="{599DC4A7-EC38-D746-BE3D-BCDAA49A5EB2}" type="parTrans" cxnId="{7E46A9F6-2B63-1040-AD0D-1292178B7F3E}">
      <dgm:prSet/>
      <dgm:spPr/>
      <dgm:t>
        <a:bodyPr/>
        <a:lstStyle/>
        <a:p>
          <a:endParaRPr lang="en-US" sz="1400"/>
        </a:p>
      </dgm:t>
    </dgm:pt>
    <dgm:pt modelId="{51D50C4B-93D5-7941-911E-F54D361562F2}" type="sibTrans" cxnId="{7E46A9F6-2B63-1040-AD0D-1292178B7F3E}">
      <dgm:prSet/>
      <dgm:spPr/>
      <dgm:t>
        <a:bodyPr/>
        <a:lstStyle/>
        <a:p>
          <a:endParaRPr lang="en-US" sz="1400"/>
        </a:p>
      </dgm:t>
    </dgm:pt>
    <dgm:pt modelId="{61983985-9E87-3F42-843C-5DB9AB66F69F}">
      <dgm:prSet phldrT="[Text]" custT="1"/>
      <dgm:spPr>
        <a:solidFill>
          <a:schemeClr val="bg1"/>
        </a:solidFill>
        <a:ln>
          <a:solidFill>
            <a:schemeClr val="tx1">
              <a:lumMod val="50000"/>
              <a:lumOff val="50000"/>
            </a:schemeClr>
          </a:solidFill>
        </a:ln>
      </dgm:spPr>
      <dgm:t>
        <a:bodyPr/>
        <a:lstStyle/>
        <a:p>
          <a:r>
            <a:rPr lang="en-US" sz="1600">
              <a:solidFill>
                <a:srgbClr val="061DB2"/>
              </a:solidFill>
            </a:rPr>
            <a:t>Design a Safe Environment</a:t>
          </a:r>
          <a:endParaRPr lang="en-US" sz="1600" dirty="0">
            <a:solidFill>
              <a:srgbClr val="061DB2"/>
            </a:solidFill>
          </a:endParaRPr>
        </a:p>
      </dgm:t>
    </dgm:pt>
    <dgm:pt modelId="{B882B54E-C3C0-3B41-A193-3F450E6E883E}" type="parTrans" cxnId="{A8DF5B53-C992-B149-A56B-D21282EF258A}">
      <dgm:prSet/>
      <dgm:spPr/>
      <dgm:t>
        <a:bodyPr/>
        <a:lstStyle/>
        <a:p>
          <a:endParaRPr lang="en-US" sz="1400"/>
        </a:p>
      </dgm:t>
    </dgm:pt>
    <dgm:pt modelId="{D07F013C-C8A4-564C-A5FC-8271B9509C4E}" type="sibTrans" cxnId="{A8DF5B53-C992-B149-A56B-D21282EF258A}">
      <dgm:prSet/>
      <dgm:spPr/>
      <dgm:t>
        <a:bodyPr/>
        <a:lstStyle/>
        <a:p>
          <a:endParaRPr lang="en-US" sz="1400"/>
        </a:p>
      </dgm:t>
    </dgm:pt>
    <dgm:pt modelId="{45EA7107-2F6D-D74F-9F28-18666C5E4475}">
      <dgm:prSet phldrT="[Text]" custT="1"/>
      <dgm:spPr>
        <a:solidFill>
          <a:schemeClr val="bg1"/>
        </a:solidFill>
        <a:ln>
          <a:solidFill>
            <a:schemeClr val="tx1">
              <a:lumMod val="50000"/>
              <a:lumOff val="50000"/>
            </a:schemeClr>
          </a:solidFill>
        </a:ln>
      </dgm:spPr>
      <dgm:t>
        <a:bodyPr/>
        <a:lstStyle/>
        <a:p>
          <a:r>
            <a:rPr lang="en-US" sz="1600">
              <a:solidFill>
                <a:srgbClr val="061DB2"/>
              </a:solidFill>
            </a:rPr>
            <a:t>Establish Positive Connections</a:t>
          </a:r>
          <a:endParaRPr lang="en-US" sz="1600" dirty="0">
            <a:solidFill>
              <a:srgbClr val="061DB2"/>
            </a:solidFill>
          </a:endParaRPr>
        </a:p>
      </dgm:t>
    </dgm:pt>
    <dgm:pt modelId="{A2C109C6-8D0B-7F40-BB4B-47134976AD9B}" type="parTrans" cxnId="{123A2D59-92CD-7547-B6E3-485895B70E2A}">
      <dgm:prSet/>
      <dgm:spPr/>
      <dgm:t>
        <a:bodyPr/>
        <a:lstStyle/>
        <a:p>
          <a:endParaRPr lang="en-US" sz="1400"/>
        </a:p>
      </dgm:t>
    </dgm:pt>
    <dgm:pt modelId="{7C89627E-DCB3-5343-B56F-0E7AA18F04AC}" type="sibTrans" cxnId="{123A2D59-92CD-7547-B6E3-485895B70E2A}">
      <dgm:prSet/>
      <dgm:spPr/>
      <dgm:t>
        <a:bodyPr/>
        <a:lstStyle/>
        <a:p>
          <a:endParaRPr lang="en-US" sz="1400"/>
        </a:p>
      </dgm:t>
    </dgm:pt>
    <dgm:pt modelId="{40E071B7-A83B-964D-944C-E6D88A1D7B35}">
      <dgm:prSet phldrT="[Text]" custT="1"/>
      <dgm:spPr>
        <a:solidFill>
          <a:schemeClr val="bg1"/>
        </a:solidFill>
        <a:ln>
          <a:solidFill>
            <a:schemeClr val="tx1">
              <a:lumMod val="50000"/>
              <a:lumOff val="50000"/>
            </a:schemeClr>
          </a:solidFill>
        </a:ln>
      </dgm:spPr>
      <dgm:t>
        <a:bodyPr/>
        <a:lstStyle/>
        <a:p>
          <a:r>
            <a:rPr lang="en-US" sz="1600">
              <a:solidFill>
                <a:srgbClr val="061DB2"/>
              </a:solidFill>
            </a:rPr>
            <a:t>Develop Predictable Routines</a:t>
          </a:r>
          <a:endParaRPr lang="en-US" sz="1600" dirty="0">
            <a:solidFill>
              <a:srgbClr val="061DB2"/>
            </a:solidFill>
          </a:endParaRPr>
        </a:p>
      </dgm:t>
    </dgm:pt>
    <dgm:pt modelId="{0A8C976F-0E71-4F49-BE55-0111392EC21A}" type="parTrans" cxnId="{1D26F71D-28D8-474A-9DEE-D8F8F64A0211}">
      <dgm:prSet/>
      <dgm:spPr/>
      <dgm:t>
        <a:bodyPr/>
        <a:lstStyle/>
        <a:p>
          <a:endParaRPr lang="en-US" sz="1400"/>
        </a:p>
      </dgm:t>
    </dgm:pt>
    <dgm:pt modelId="{78869FB3-80A9-6A43-9523-02ACA25D27DE}" type="sibTrans" cxnId="{1D26F71D-28D8-474A-9DEE-D8F8F64A0211}">
      <dgm:prSet/>
      <dgm:spPr/>
      <dgm:t>
        <a:bodyPr/>
        <a:lstStyle/>
        <a:p>
          <a:endParaRPr lang="en-US" sz="1400"/>
        </a:p>
      </dgm:t>
    </dgm:pt>
    <dgm:pt modelId="{A3BD197E-044A-A848-986C-F28313DBCFDD}">
      <dgm:prSet phldrT="[Text]" custT="1"/>
      <dgm:spPr>
        <a:solidFill>
          <a:schemeClr val="bg1"/>
        </a:solidFill>
        <a:ln>
          <a:solidFill>
            <a:schemeClr val="tx1">
              <a:lumMod val="50000"/>
              <a:lumOff val="50000"/>
            </a:schemeClr>
          </a:solidFill>
        </a:ln>
      </dgm:spPr>
      <dgm:t>
        <a:bodyPr/>
        <a:lstStyle/>
        <a:p>
          <a:r>
            <a:rPr lang="en-US" sz="1600">
              <a:solidFill>
                <a:srgbClr val="061DB2"/>
              </a:solidFill>
            </a:rPr>
            <a:t>Define and Teach Positive Expectations</a:t>
          </a:r>
          <a:endParaRPr lang="en-US" sz="1600" dirty="0">
            <a:solidFill>
              <a:srgbClr val="061DB2"/>
            </a:solidFill>
          </a:endParaRPr>
        </a:p>
      </dgm:t>
    </dgm:pt>
    <dgm:pt modelId="{C6F4317C-EF78-5F4F-B8FE-10E68BACA6A0}" type="parTrans" cxnId="{0EF76945-5D77-704C-A13A-7EBB731B9C20}">
      <dgm:prSet/>
      <dgm:spPr/>
      <dgm:t>
        <a:bodyPr/>
        <a:lstStyle/>
        <a:p>
          <a:endParaRPr lang="en-US" sz="1400"/>
        </a:p>
      </dgm:t>
    </dgm:pt>
    <dgm:pt modelId="{DFF5340A-7829-8E47-813A-4643A97B7E8F}" type="sibTrans" cxnId="{0EF76945-5D77-704C-A13A-7EBB731B9C20}">
      <dgm:prSet/>
      <dgm:spPr/>
      <dgm:t>
        <a:bodyPr/>
        <a:lstStyle/>
        <a:p>
          <a:endParaRPr lang="en-US" sz="1400"/>
        </a:p>
      </dgm:t>
    </dgm:pt>
    <dgm:pt modelId="{53CDCDE8-0FA0-FE44-8088-E3212486DF4C}">
      <dgm:prSet phldrT="[Text]" custT="1"/>
      <dgm:spPr>
        <a:solidFill>
          <a:schemeClr val="bg1"/>
        </a:solidFill>
        <a:ln>
          <a:solidFill>
            <a:schemeClr val="tx1">
              <a:lumMod val="50000"/>
              <a:lumOff val="50000"/>
            </a:schemeClr>
          </a:solidFill>
        </a:ln>
      </dgm:spPr>
      <dgm:t>
        <a:bodyPr/>
        <a:lstStyle/>
        <a:p>
          <a:r>
            <a:rPr lang="en-US" sz="1600">
              <a:solidFill>
                <a:srgbClr val="061DB2"/>
              </a:solidFill>
            </a:rPr>
            <a:t>Plan Relevant Instruction</a:t>
          </a:r>
          <a:endParaRPr lang="en-US" sz="1600" dirty="0">
            <a:solidFill>
              <a:srgbClr val="061DB2"/>
            </a:solidFill>
          </a:endParaRPr>
        </a:p>
      </dgm:t>
    </dgm:pt>
    <dgm:pt modelId="{567D9373-70DB-8848-82F1-ABE80533712E}" type="parTrans" cxnId="{38C5DD65-8389-EC4C-8439-C58D076C5DF6}">
      <dgm:prSet/>
      <dgm:spPr/>
      <dgm:t>
        <a:bodyPr/>
        <a:lstStyle/>
        <a:p>
          <a:endParaRPr lang="en-US" sz="1400"/>
        </a:p>
      </dgm:t>
    </dgm:pt>
    <dgm:pt modelId="{E9960905-6AFD-0A49-BF65-E967F2C4E486}" type="sibTrans" cxnId="{38C5DD65-8389-EC4C-8439-C58D076C5DF6}">
      <dgm:prSet/>
      <dgm:spPr/>
      <dgm:t>
        <a:bodyPr/>
        <a:lstStyle/>
        <a:p>
          <a:endParaRPr lang="en-US" sz="1400"/>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1" custLinFactNeighborX="55411" custLinFactNeighborY="14795"/>
      <dgm:spPr/>
    </dgm:pt>
    <dgm:pt modelId="{B1B5AD16-6E71-6F4E-8AD6-F60208FD39BE}" type="pres">
      <dgm:prSet presAssocID="{C55827D4-FA26-3C41-B34C-7FCCA1C4089A}" presName="textNode" presStyleLbl="bgShp" presStyleIdx="0" presStyleCnt="1"/>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5"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5"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5"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5"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5" custScaleX="129901">
        <dgm:presLayoutVars>
          <dgm:bulletEnabled val="1"/>
        </dgm:presLayoutVars>
      </dgm:prSet>
      <dgm:spPr/>
    </dgm:pt>
  </dgm:ptLst>
  <dgm:cxnLst>
    <dgm:cxn modelId="{8B38C30C-D651-7840-A0A3-BABDDFBD7D85}" type="presOf" srcId="{C55827D4-FA26-3C41-B34C-7FCCA1C4089A}" destId="{B1B5AD16-6E71-6F4E-8AD6-F60208FD39BE}"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027D5425-7EAD-6641-8DA1-DA2BD76CF7B2}" type="presOf" srcId="{61983985-9E87-3F42-843C-5DB9AB66F69F}" destId="{3505321D-9181-6A45-85C8-47806C0054AA}" srcOrd="0"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38C5DD65-8389-EC4C-8439-C58D076C5DF6}" srcId="{C55827D4-FA26-3C41-B34C-7FCCA1C4089A}" destId="{53CDCDE8-0FA0-FE44-8088-E3212486DF4C}" srcOrd="4" destOrd="0" parTransId="{567D9373-70DB-8848-82F1-ABE80533712E}" sibTransId="{E9960905-6AFD-0A49-BF65-E967F2C4E486}"/>
    <dgm:cxn modelId="{A8DF5B53-C992-B149-A56B-D21282EF258A}" srcId="{C55827D4-FA26-3C41-B34C-7FCCA1C4089A}" destId="{61983985-9E87-3F42-843C-5DB9AB66F69F}" srcOrd="0" destOrd="0" parTransId="{B882B54E-C3C0-3B41-A193-3F450E6E883E}" sibTransId="{D07F013C-C8A4-564C-A5FC-8271B9509C4E}"/>
    <dgm:cxn modelId="{123A2D59-92CD-7547-B6E3-485895B70E2A}" srcId="{C55827D4-FA26-3C41-B34C-7FCCA1C4089A}" destId="{45EA7107-2F6D-D74F-9F28-18666C5E4475}" srcOrd="1" destOrd="0" parTransId="{A2C109C6-8D0B-7F40-BB4B-47134976AD9B}" sibTransId="{7C89627E-DCB3-5343-B56F-0E7AA18F04AC}"/>
    <dgm:cxn modelId="{75015F89-863D-294A-8BDA-4FC8F3AD1E68}" type="presOf" srcId="{53CDCDE8-0FA0-FE44-8088-E3212486DF4C}" destId="{95BBF3ED-7E54-994E-B5EC-2A38AEA58E88}" srcOrd="0" destOrd="0" presId="urn:microsoft.com/office/officeart/2005/8/layout/lProcess2"/>
    <dgm:cxn modelId="{F7A508A8-75EC-E943-996F-532C4E99DEB3}" type="presOf" srcId="{40E071B7-A83B-964D-944C-E6D88A1D7B35}" destId="{3DF48DC9-C05C-CE40-9AF6-4CE224FE71BE}" srcOrd="0" destOrd="0" presId="urn:microsoft.com/office/officeart/2005/8/layout/lProcess2"/>
    <dgm:cxn modelId="{7E46A9F6-2B63-1040-AD0D-1292178B7F3E}" srcId="{0372B17C-DB9F-2940-9D39-C5C764336A6E}" destId="{C55827D4-FA26-3C41-B34C-7FCCA1C4089A}" srcOrd="0" destOrd="0" parTransId="{599DC4A7-EC38-D746-BE3D-BCDAA49A5EB2}" sibTransId="{51D50C4B-93D5-7941-911E-F54D361562F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custT="1"/>
      <dgm:spPr/>
      <dgm:t>
        <a:bodyPr/>
        <a:lstStyle/>
        <a:p>
          <a:pPr marL="228600" lvl="1" indent="0" defTabSz="889000">
            <a:lnSpc>
              <a:spcPct val="90000"/>
            </a:lnSpc>
            <a:spcBef>
              <a:spcPct val="0"/>
            </a:spcBef>
            <a:spcAft>
              <a:spcPct val="15000"/>
            </a:spcAft>
          </a:pPr>
          <a:r>
            <a:rPr lang="en-US" sz="2000" b="0" dirty="0">
              <a:latin typeface="+mn-lt"/>
            </a:rPr>
            <a:t>Team time</a:t>
          </a:r>
          <a:endParaRPr lang="en-US" sz="2000" b="0" i="0" dirty="0">
            <a:latin typeface="+mn-lt"/>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9E770DC0-ADC3-6F49-9603-390041B9028C}">
      <dgm:prSet custT="1"/>
      <dgm:spPr/>
      <dgm:t>
        <a:bodyPr/>
        <a:lstStyle/>
        <a:p>
          <a:r>
            <a:rPr lang="en-US" sz="2400" b="0" i="0" dirty="0"/>
            <a:t>Team Tasks</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rgbClr val="B7DEF4"/>
        </a:solidFill>
      </dgm:spPr>
      <dgm:t>
        <a:bodyPr/>
        <a:lstStyle/>
        <a:p>
          <a:r>
            <a:rPr lang="en-US" sz="2800" b="1" i="0" dirty="0">
              <a:solidFill>
                <a:schemeClr val="accent6">
                  <a:lumMod val="50000"/>
                </a:schemeClr>
              </a:solidFill>
            </a:rPr>
            <a:t>Presentation Content</a:t>
          </a:r>
          <a:endParaRPr lang="en-US" sz="2800" b="1" i="0" u="none" strike="noStrike" cap="none" baseline="0" noProof="0" dirty="0">
            <a:solidFill>
              <a:schemeClr val="accent6">
                <a:lumMod val="50000"/>
              </a:schemeClr>
            </a:solidFill>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05206EE6-8D23-EB4D-98ED-ACBD0E675EF3}">
      <dgm:prSet custT="1"/>
      <dgm:spPr/>
      <dgm:t>
        <a:bodyPr/>
        <a:lstStyle/>
        <a:p>
          <a:pPr marL="228600" lvl="1" indent="0" defTabSz="889000" rtl="0">
            <a:lnSpc>
              <a:spcPct val="90000"/>
            </a:lnSpc>
            <a:spcBef>
              <a:spcPct val="0"/>
            </a:spcBef>
            <a:spcAft>
              <a:spcPct val="15000"/>
            </a:spcAft>
          </a:pPr>
          <a:r>
            <a:rPr lang="en-US" sz="2000" dirty="0">
              <a:latin typeface="+mn-lt"/>
            </a:rPr>
            <a:t>Classroom PBIS Practices</a:t>
          </a:r>
        </a:p>
      </dgm:t>
    </dgm:pt>
    <dgm:pt modelId="{B02EAB75-C4CC-924E-8A10-BF8FE225B0E2}" type="parTrans" cxnId="{597D2F96-B703-8549-ACB1-E757367FB84E}">
      <dgm:prSet/>
      <dgm:spPr/>
      <dgm:t>
        <a:bodyPr/>
        <a:lstStyle/>
        <a:p>
          <a:endParaRPr lang="en-US"/>
        </a:p>
      </dgm:t>
    </dgm:pt>
    <dgm:pt modelId="{D7040651-B945-2643-80DA-667522DB8DA5}" type="sibTrans" cxnId="{597D2F96-B703-8549-ACB1-E757367FB84E}">
      <dgm:prSet/>
      <dgm:spPr/>
      <dgm:t>
        <a:bodyPr/>
        <a:lstStyle/>
        <a:p>
          <a:endParaRPr lang="en-US"/>
        </a:p>
      </dgm:t>
    </dgm:pt>
    <dgm:pt modelId="{37F9031E-3575-954C-884B-455C5F360FA0}">
      <dgm:prSet custT="1"/>
      <dgm:spPr/>
      <dgm:t>
        <a:bodyPr/>
        <a:lstStyle/>
        <a:p>
          <a:r>
            <a:rPr lang="en-US" sz="2000" b="0" i="0" dirty="0"/>
            <a:t>Identify a targeted data driven outcome measure to focus on this year.</a:t>
          </a:r>
        </a:p>
      </dgm:t>
    </dgm:pt>
    <dgm:pt modelId="{2084D932-D90C-CB4D-89A7-29511A790757}" type="parTrans" cxnId="{76F569ED-F319-E34D-9265-3FF92ECC07FA}">
      <dgm:prSet/>
      <dgm:spPr/>
      <dgm:t>
        <a:bodyPr/>
        <a:lstStyle/>
        <a:p>
          <a:endParaRPr lang="en-US"/>
        </a:p>
      </dgm:t>
    </dgm:pt>
    <dgm:pt modelId="{F98E0B3D-6701-714E-AEEB-E1A03E5FEBC3}" type="sibTrans" cxnId="{76F569ED-F319-E34D-9265-3FF92ECC07FA}">
      <dgm:prSet/>
      <dgm:spPr/>
      <dgm:t>
        <a:bodyPr/>
        <a:lstStyle/>
        <a:p>
          <a:endParaRPr lang="en-US"/>
        </a:p>
      </dgm:t>
    </dgm:pt>
    <dgm:pt modelId="{9CE68780-8809-4B52-A5E4-CA8DA04E541D}">
      <dgm:prSet phldr="0" custT="1"/>
      <dgm:spPr/>
      <dgm:t>
        <a:bodyPr/>
        <a:lstStyle/>
        <a:p>
          <a:pPr marL="228600" lvl="1" indent="0" defTabSz="889000" rtl="0">
            <a:lnSpc>
              <a:spcPct val="90000"/>
            </a:lnSpc>
            <a:spcBef>
              <a:spcPct val="0"/>
            </a:spcBef>
            <a:spcAft>
              <a:spcPct val="15000"/>
            </a:spcAft>
          </a:pPr>
          <a:r>
            <a:rPr lang="en-US" sz="2000" dirty="0">
              <a:latin typeface="+mn-lt"/>
            </a:rPr>
            <a:t>Sharing: Teaching Expectations</a:t>
          </a:r>
        </a:p>
      </dgm:t>
    </dgm:pt>
    <dgm:pt modelId="{68F6DAA2-F5ED-4964-AEDA-F884FE5A9523}" type="parTrans" cxnId="{8DB83F5A-79E6-445E-BD7E-D767DE48221B}">
      <dgm:prSet/>
      <dgm:spPr/>
      <dgm:t>
        <a:bodyPr/>
        <a:lstStyle/>
        <a:p>
          <a:endParaRPr lang="en-US"/>
        </a:p>
      </dgm:t>
    </dgm:pt>
    <dgm:pt modelId="{59C5947E-129E-4E0A-9A09-40B3D8E95C88}" type="sibTrans" cxnId="{8DB83F5A-79E6-445E-BD7E-D767DE48221B}">
      <dgm:prSet/>
      <dgm:spPr/>
      <dgm:t>
        <a:bodyPr/>
        <a:lstStyle/>
        <a:p>
          <a:endParaRPr lang="en-US"/>
        </a:p>
      </dgm:t>
    </dgm:pt>
    <dgm:pt modelId="{48862FB0-2694-41DB-969B-E024B64DCFB7}">
      <dgm:prSet phldr="0" custT="1"/>
      <dgm:spPr/>
      <dgm:t>
        <a:bodyPr/>
        <a:lstStyle/>
        <a:p>
          <a:pPr rtl="0"/>
          <a:r>
            <a:rPr lang="en-US" sz="2000" b="1" i="0" dirty="0">
              <a:latin typeface="Arial"/>
            </a:rPr>
            <a:t>Share in Google Folder: Updated Action Plan with Goal Statement &amp; Team Communication List</a:t>
          </a:r>
          <a:endParaRPr lang="en-US" sz="2000" b="1" i="0" dirty="0"/>
        </a:p>
      </dgm:t>
    </dgm:pt>
    <dgm:pt modelId="{74EF5F06-2927-496E-8B96-636F9215442F}" type="parTrans" cxnId="{1B74D63E-BBE2-4902-923C-E867916F9ED3}">
      <dgm:prSet/>
      <dgm:spPr/>
      <dgm:t>
        <a:bodyPr/>
        <a:lstStyle/>
        <a:p>
          <a:endParaRPr lang="en-US"/>
        </a:p>
      </dgm:t>
    </dgm:pt>
    <dgm:pt modelId="{F3D48B80-B358-4901-A794-AF93083AEFA6}" type="sibTrans" cxnId="{1B74D63E-BBE2-4902-923C-E867916F9ED3}">
      <dgm:prSet/>
      <dgm:spPr/>
      <dgm:t>
        <a:bodyPr/>
        <a:lstStyle/>
        <a:p>
          <a:endParaRPr lang="en-US"/>
        </a:p>
      </dgm:t>
    </dgm:pt>
    <dgm:pt modelId="{A9F21724-7283-428F-AC24-E0B408BD4164}">
      <dgm:prSet phldr="0" custT="1"/>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atin typeface="+mn-lt"/>
            </a:rPr>
            <a:t>Tier 1 Foundation Check</a:t>
          </a:r>
        </a:p>
        <a:p>
          <a:pPr marL="228600" lvl="1" indent="0" defTabSz="889000" rtl="0">
            <a:lnSpc>
              <a:spcPct val="90000"/>
            </a:lnSpc>
            <a:spcBef>
              <a:spcPct val="0"/>
            </a:spcBef>
            <a:spcAft>
              <a:spcPct val="15000"/>
            </a:spcAft>
          </a:pPr>
          <a:r>
            <a:rPr lang="en-US" sz="2000" dirty="0">
              <a:latin typeface="+mn-lt"/>
            </a:rPr>
            <a:t>Goal Setting / Precision Problem Statement</a:t>
          </a:r>
        </a:p>
      </dgm:t>
    </dgm:pt>
    <dgm:pt modelId="{D336B7C2-46C2-4153-9E42-FE2DB590D835}" type="parTrans" cxnId="{37E99FC8-7FC3-495F-8728-BC72429217B5}">
      <dgm:prSet/>
      <dgm:spPr/>
      <dgm:t>
        <a:bodyPr/>
        <a:lstStyle/>
        <a:p>
          <a:endParaRPr lang="en-US"/>
        </a:p>
      </dgm:t>
    </dgm:pt>
    <dgm:pt modelId="{ADF80FFA-6B20-4FBA-9A49-BB8FAE3DB4AE}" type="sibTrans" cxnId="{37E99FC8-7FC3-495F-8728-BC72429217B5}">
      <dgm:prSet/>
      <dgm:spPr/>
      <dgm:t>
        <a:bodyPr/>
        <a:lstStyle/>
        <a:p>
          <a:endParaRPr lang="en-US"/>
        </a:p>
      </dgm:t>
    </dgm:pt>
    <dgm:pt modelId="{3DB89C56-47D1-4D20-9630-AFA50D963EAE}">
      <dgm:prSet custT="1"/>
      <dgm:spPr/>
      <dgm:t>
        <a:bodyPr/>
        <a:lstStyle/>
        <a:p>
          <a:r>
            <a:rPr lang="en-US" sz="2000" b="0" i="0" dirty="0"/>
            <a:t>Plan evaluation of Classroom PBIS practices in your building.</a:t>
          </a:r>
        </a:p>
      </dgm:t>
    </dgm:pt>
    <dgm:pt modelId="{45B28D9A-0265-4444-BF07-64C53F3F143C}" type="parTrans" cxnId="{FB0F4C5B-8B4F-452A-82B0-D7F474515E1C}">
      <dgm:prSet/>
      <dgm:spPr/>
      <dgm:t>
        <a:bodyPr/>
        <a:lstStyle/>
        <a:p>
          <a:endParaRPr lang="en-US"/>
        </a:p>
      </dgm:t>
    </dgm:pt>
    <dgm:pt modelId="{5F32CEE9-D6E5-4E48-B97C-2FE26B9274CA}" type="sibTrans" cxnId="{FB0F4C5B-8B4F-452A-82B0-D7F474515E1C}">
      <dgm:prSet/>
      <dgm:spPr/>
      <dgm:t>
        <a:bodyPr/>
        <a:lstStyle/>
        <a:p>
          <a:endParaRPr lang="en-US"/>
        </a:p>
      </dgm:t>
    </dgm:pt>
    <dgm:pt modelId="{5FAE04FF-7343-4149-97CE-56EB80F1BCCB}">
      <dgm:prSet phldr="0" custT="1"/>
      <dgm:spPr/>
      <dgm:t>
        <a:bodyPr/>
        <a:lstStyle/>
        <a:p>
          <a:pPr marL="228600" lvl="1" indent="0" defTabSz="889000" rtl="0">
            <a:lnSpc>
              <a:spcPct val="90000"/>
            </a:lnSpc>
            <a:spcBef>
              <a:spcPct val="0"/>
            </a:spcBef>
            <a:spcAft>
              <a:spcPct val="15000"/>
            </a:spcAft>
          </a:pPr>
          <a:r>
            <a:rPr lang="en-US" sz="2000" dirty="0">
              <a:latin typeface="+mn-lt"/>
            </a:rPr>
            <a:t>Data Based Decision Making</a:t>
          </a:r>
        </a:p>
      </dgm:t>
    </dgm:pt>
    <dgm:pt modelId="{9C67720B-59EF-4D41-A0C1-BB0C08E1EEB8}" type="parTrans" cxnId="{EA14B488-1D7D-4B71-80EB-41DF0A5E1734}">
      <dgm:prSet/>
      <dgm:spPr/>
      <dgm:t>
        <a:bodyPr/>
        <a:lstStyle/>
        <a:p>
          <a:endParaRPr lang="en-US"/>
        </a:p>
      </dgm:t>
    </dgm:pt>
    <dgm:pt modelId="{911D8CF8-9F61-4595-88E3-20187744E1B6}" type="sibTrans" cxnId="{EA14B488-1D7D-4B71-80EB-41DF0A5E1734}">
      <dgm:prSet/>
      <dgm:spPr/>
      <dgm:t>
        <a:bodyPr/>
        <a:lstStyle/>
        <a:p>
          <a:endParaRPr lang="en-US"/>
        </a:p>
      </dgm:t>
    </dgm:pt>
    <dgm:pt modelId="{8E55DCF9-ECB1-414B-8B80-3C36786DE2CC}">
      <dgm:prSet custT="1"/>
      <dgm:spPr/>
      <dgm:t>
        <a:bodyPr/>
        <a:lstStyle/>
        <a:p>
          <a:r>
            <a:rPr lang="en-US" sz="2000" b="0" i="0" dirty="0"/>
            <a:t>Evaluate and complete your getting started steps</a:t>
          </a:r>
        </a:p>
      </dgm:t>
    </dgm:pt>
    <dgm:pt modelId="{D73B3A71-337E-4A65-8713-9BBF91E2C84F}" type="parTrans" cxnId="{EC41DD96-029C-423A-BD5B-4A25E912E5BD}">
      <dgm:prSet/>
      <dgm:spPr/>
      <dgm:t>
        <a:bodyPr/>
        <a:lstStyle/>
        <a:p>
          <a:endParaRPr lang="en-US"/>
        </a:p>
      </dgm:t>
    </dgm:pt>
    <dgm:pt modelId="{45A82D04-3757-4735-AC18-833A250F0BF5}" type="sibTrans" cxnId="{EC41DD96-029C-423A-BD5B-4A25E912E5BD}">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77D4E652-4152-4FB3-933D-DC846CDC44C4}" type="pres">
      <dgm:prSet presAssocID="{9E770DC0-ADC3-6F49-9603-390041B9028C}" presName="parentLin" presStyleCnt="0"/>
      <dgm:spPr/>
    </dgm:pt>
    <dgm:pt modelId="{F0AC8D9C-1ACD-4825-B968-FF4EE97737E7}" type="pres">
      <dgm:prSet presAssocID="{9E770DC0-ADC3-6F49-9603-390041B9028C}" presName="parentLeftMargin" presStyleLbl="node1" presStyleIdx="0" presStyleCnt="2"/>
      <dgm:spPr/>
    </dgm:pt>
    <dgm:pt modelId="{A408444A-A753-4052-B5E7-27B1CF04BE0D}" type="pres">
      <dgm:prSet presAssocID="{9E770DC0-ADC3-6F49-9603-390041B9028C}" presName="parentText" presStyleLbl="node1" presStyleIdx="1" presStyleCnt="2">
        <dgm:presLayoutVars>
          <dgm:chMax val="0"/>
          <dgm:bulletEnabled val="1"/>
        </dgm:presLayoutVars>
      </dgm:prSet>
      <dgm:spPr/>
    </dgm:pt>
    <dgm:pt modelId="{DB387AC5-600F-40B5-8656-6ED772B9F62D}" type="pres">
      <dgm:prSet presAssocID="{9E770DC0-ADC3-6F49-9603-390041B9028C}" presName="negativeSpace" presStyleCnt="0"/>
      <dgm:spPr/>
    </dgm:pt>
    <dgm:pt modelId="{AD7E4922-BE98-4A00-8CC9-8C067984A0AA}" type="pres">
      <dgm:prSet presAssocID="{9E770DC0-ADC3-6F49-9603-390041B9028C}" presName="childText" presStyleLbl="conFgAcc1" presStyleIdx="1" presStyleCnt="2">
        <dgm:presLayoutVars>
          <dgm:bulletEnabled val="1"/>
        </dgm:presLayoutVars>
      </dgm:prSet>
      <dgm:spPr/>
    </dgm:pt>
  </dgm:ptLst>
  <dgm:cxnLst>
    <dgm:cxn modelId="{CFA36605-B483-445C-89DB-7C5A5F0F44E2}" srcId="{139B28B7-98AE-2442-8242-E675E9F54483}" destId="{76937503-7550-41B3-8D88-C860E600B4A5}" srcOrd="0" destOrd="0" parTransId="{CB879ED8-C3F0-4B59-B2E3-178A8DD63439}" sibTransId="{D7118AEF-A539-46B0-983D-619275A2AEA0}"/>
    <dgm:cxn modelId="{DF438F12-3CF1-4749-8366-EB96E7F205F4}" type="presOf" srcId="{8E55DCF9-ECB1-414B-8B80-3C36786DE2CC}" destId="{AD7E4922-BE98-4A00-8CC9-8C067984A0AA}" srcOrd="0" destOrd="0" presId="urn:microsoft.com/office/officeart/2005/8/layout/list1"/>
    <dgm:cxn modelId="{F1A7F127-C704-47C9-AB36-3F51E8EC6942}" type="presOf" srcId="{5FAE04FF-7343-4149-97CE-56EB80F1BCCB}" destId="{CDAAD9AB-76BA-4F20-9C80-4020D86AF54F}" srcOrd="0" destOrd="2" presId="urn:microsoft.com/office/officeart/2005/8/layout/list1"/>
    <dgm:cxn modelId="{1B74D63E-BBE2-4902-923C-E867916F9ED3}" srcId="{9E770DC0-ADC3-6F49-9603-390041B9028C}" destId="{48862FB0-2694-41DB-969B-E024B64DCFB7}" srcOrd="3" destOrd="0" parTransId="{74EF5F06-2927-496E-8B96-636F9215442F}" sibTransId="{F3D48B80-B358-4901-A794-AF93083AEFA6}"/>
    <dgm:cxn modelId="{FB0F4C5B-8B4F-452A-82B0-D7F474515E1C}" srcId="{9E770DC0-ADC3-6F49-9603-390041B9028C}" destId="{3DB89C56-47D1-4D20-9630-AFA50D963EAE}" srcOrd="2" destOrd="0" parTransId="{45B28D9A-0265-4444-BF07-64C53F3F143C}" sibTransId="{5F32CEE9-D6E5-4E48-B97C-2FE26B9274CA}"/>
    <dgm:cxn modelId="{FCFC1248-0D3D-40FE-A11D-568AC600F237}" type="presOf" srcId="{48862FB0-2694-41DB-969B-E024B64DCFB7}" destId="{AD7E4922-BE98-4A00-8CC9-8C067984A0AA}" srcOrd="0" destOrd="3" presId="urn:microsoft.com/office/officeart/2005/8/layout/list1"/>
    <dgm:cxn modelId="{0B3E1C4B-7B36-46B7-B8A3-F9B4812D32EA}" type="presOf" srcId="{A9F21724-7283-428F-AC24-E0B408BD4164}" destId="{CDAAD9AB-76BA-4F20-9C80-4020D86AF54F}" srcOrd="0" destOrd="0" presId="urn:microsoft.com/office/officeart/2005/8/layout/list1"/>
    <dgm:cxn modelId="{7652934D-994A-4C41-9472-19C850149D9E}" type="presOf" srcId="{37F9031E-3575-954C-884B-455C5F360FA0}" destId="{AD7E4922-BE98-4A00-8CC9-8C067984A0AA}" srcOrd="0" destOrd="1" presId="urn:microsoft.com/office/officeart/2005/8/layout/list1"/>
    <dgm:cxn modelId="{3507DC74-BB1A-3747-A4EB-3A2F2AFF0C2A}" type="presOf" srcId="{139B28B7-98AE-2442-8242-E675E9F54483}" destId="{107712AD-F0E7-8045-90F3-AA033147F7E7}" srcOrd="0" destOrd="0" presId="urn:microsoft.com/office/officeart/2005/8/layout/list1"/>
    <dgm:cxn modelId="{51744959-DC5F-4B64-8022-0CA7433788A8}" type="presOf" srcId="{76937503-7550-41B3-8D88-C860E600B4A5}" destId="{3E253364-FB35-42F8-9CB7-634D0DF472D6}" srcOrd="0" destOrd="0" presId="urn:microsoft.com/office/officeart/2005/8/layout/list1"/>
    <dgm:cxn modelId="{8DB83F5A-79E6-445E-BD7E-D767DE48221B}" srcId="{76937503-7550-41B3-8D88-C860E600B4A5}" destId="{9CE68780-8809-4B52-A5E4-CA8DA04E541D}" srcOrd="1" destOrd="0" parTransId="{68F6DAA2-F5ED-4964-AEDA-F884FE5A9523}" sibTransId="{59C5947E-129E-4E0A-9A09-40B3D8E95C88}"/>
    <dgm:cxn modelId="{9758DD80-5F76-4A84-A91C-94B9009B4D3E}" type="presOf" srcId="{88926E0B-BFF6-E944-B1DF-44240C496CA1}" destId="{CDAAD9AB-76BA-4F20-9C80-4020D86AF54F}" srcOrd="0" destOrd="4" presId="urn:microsoft.com/office/officeart/2005/8/layout/list1"/>
    <dgm:cxn modelId="{EA14B488-1D7D-4B71-80EB-41DF0A5E1734}" srcId="{76937503-7550-41B3-8D88-C860E600B4A5}" destId="{5FAE04FF-7343-4149-97CE-56EB80F1BCCB}" srcOrd="2" destOrd="0" parTransId="{9C67720B-59EF-4D41-A0C1-BB0C08E1EEB8}" sibTransId="{911D8CF8-9F61-4595-88E3-20187744E1B6}"/>
    <dgm:cxn modelId="{597D2F96-B703-8549-ACB1-E757367FB84E}" srcId="{76937503-7550-41B3-8D88-C860E600B4A5}" destId="{05206EE6-8D23-EB4D-98ED-ACBD0E675EF3}" srcOrd="3" destOrd="0" parTransId="{B02EAB75-C4CC-924E-8A10-BF8FE225B0E2}" sibTransId="{D7040651-B945-2643-80DA-667522DB8DA5}"/>
    <dgm:cxn modelId="{EC41DD96-029C-423A-BD5B-4A25E912E5BD}" srcId="{9E770DC0-ADC3-6F49-9603-390041B9028C}" destId="{8E55DCF9-ECB1-414B-8B80-3C36786DE2CC}" srcOrd="0" destOrd="0" parTransId="{D73B3A71-337E-4A65-8713-9BBF91E2C84F}" sibTransId="{45A82D04-3757-4735-AC18-833A250F0BF5}"/>
    <dgm:cxn modelId="{5B5B1C97-4D72-364B-9991-95AC217DC39E}" srcId="{139B28B7-98AE-2442-8242-E675E9F54483}" destId="{9E770DC0-ADC3-6F49-9603-390041B9028C}" srcOrd="1" destOrd="0" parTransId="{DF559CD0-5B01-D54A-8E06-F10310F9A6A6}" sibTransId="{2AE7D53E-5748-B340-A3B2-69C78DDF3C05}"/>
    <dgm:cxn modelId="{EF1EACA6-1597-412F-BB0A-DDC30C359654}" type="presOf" srcId="{76937503-7550-41B3-8D88-C860E600B4A5}" destId="{24EE546A-203E-45A1-AB96-5A4CB77AC5EC}" srcOrd="1" destOrd="0" presId="urn:microsoft.com/office/officeart/2005/8/layout/list1"/>
    <dgm:cxn modelId="{530E23AB-7CC9-427D-9FDC-9F937F2A448A}" type="presOf" srcId="{05206EE6-8D23-EB4D-98ED-ACBD0E675EF3}" destId="{CDAAD9AB-76BA-4F20-9C80-4020D86AF54F}" srcOrd="0" destOrd="3" presId="urn:microsoft.com/office/officeart/2005/8/layout/list1"/>
    <dgm:cxn modelId="{CF70A1AD-5B90-CC41-AC82-8AF355283DE9}" srcId="{76937503-7550-41B3-8D88-C860E600B4A5}" destId="{88926E0B-BFF6-E944-B1DF-44240C496CA1}" srcOrd="4" destOrd="0" parTransId="{53B66600-AFAC-9844-8FF3-FF95E01497A1}" sibTransId="{FAC168E4-A658-DD48-B776-1AB6580C5053}"/>
    <dgm:cxn modelId="{5DB00DC6-5DC8-406C-8A89-06B30FA22EDF}" type="presOf" srcId="{9CE68780-8809-4B52-A5E4-CA8DA04E541D}" destId="{CDAAD9AB-76BA-4F20-9C80-4020D86AF54F}" srcOrd="0" destOrd="1" presId="urn:microsoft.com/office/officeart/2005/8/layout/list1"/>
    <dgm:cxn modelId="{37E99FC8-7FC3-495F-8728-BC72429217B5}" srcId="{76937503-7550-41B3-8D88-C860E600B4A5}" destId="{A9F21724-7283-428F-AC24-E0B408BD4164}" srcOrd="0" destOrd="0" parTransId="{D336B7C2-46C2-4153-9E42-FE2DB590D835}" sibTransId="{ADF80FFA-6B20-4FBA-9A49-BB8FAE3DB4AE}"/>
    <dgm:cxn modelId="{F2E635CB-CCE1-472E-BD6C-3B63BC782FE1}" type="presOf" srcId="{9E770DC0-ADC3-6F49-9603-390041B9028C}" destId="{A408444A-A753-4052-B5E7-27B1CF04BE0D}" srcOrd="1" destOrd="0" presId="urn:microsoft.com/office/officeart/2005/8/layout/list1"/>
    <dgm:cxn modelId="{03F62CE4-F7BA-47E7-8D6D-CB10696A98CF}" type="presOf" srcId="{9E770DC0-ADC3-6F49-9603-390041B9028C}" destId="{F0AC8D9C-1ACD-4825-B968-FF4EE97737E7}" srcOrd="0" destOrd="0" presId="urn:microsoft.com/office/officeart/2005/8/layout/list1"/>
    <dgm:cxn modelId="{2777A0EC-50F8-4067-A2A6-C53BB407F1C3}" type="presOf" srcId="{3DB89C56-47D1-4D20-9630-AFA50D963EAE}" destId="{AD7E4922-BE98-4A00-8CC9-8C067984A0AA}" srcOrd="0" destOrd="2" presId="urn:microsoft.com/office/officeart/2005/8/layout/list1"/>
    <dgm:cxn modelId="{76F569ED-F319-E34D-9265-3FF92ECC07FA}" srcId="{9E770DC0-ADC3-6F49-9603-390041B9028C}" destId="{37F9031E-3575-954C-884B-455C5F360FA0}" srcOrd="1" destOrd="0" parTransId="{2084D932-D90C-CB4D-89A7-29511A790757}" sibTransId="{F98E0B3D-6701-714E-AEEB-E1A03E5FEBC3}"/>
    <dgm:cxn modelId="{12E116CE-1DEF-4976-A24F-079A4D7B5ED3}" type="presParOf" srcId="{107712AD-F0E7-8045-90F3-AA033147F7E7}" destId="{99F85151-3D39-4456-9783-D2B61E40612E}" srcOrd="0" destOrd="0" presId="urn:microsoft.com/office/officeart/2005/8/layout/list1"/>
    <dgm:cxn modelId="{FF58E2B0-75F0-4DE9-ACEE-43F6E84FC83E}" type="presParOf" srcId="{99F85151-3D39-4456-9783-D2B61E40612E}" destId="{3E253364-FB35-42F8-9CB7-634D0DF472D6}" srcOrd="0" destOrd="0" presId="urn:microsoft.com/office/officeart/2005/8/layout/list1"/>
    <dgm:cxn modelId="{64E8673E-D255-441E-8A75-8CAFF1C85B8A}" type="presParOf" srcId="{99F85151-3D39-4456-9783-D2B61E40612E}" destId="{24EE546A-203E-45A1-AB96-5A4CB77AC5EC}" srcOrd="1" destOrd="0" presId="urn:microsoft.com/office/officeart/2005/8/layout/list1"/>
    <dgm:cxn modelId="{7CE409AA-7234-4202-BD36-9DE61EF1D69F}" type="presParOf" srcId="{107712AD-F0E7-8045-90F3-AA033147F7E7}" destId="{1DD4E0C0-9F60-4F65-BB07-79CA80226C0A}" srcOrd="1" destOrd="0" presId="urn:microsoft.com/office/officeart/2005/8/layout/list1"/>
    <dgm:cxn modelId="{FF77E135-DAD0-4CA3-89F2-D8527F35F5F2}" type="presParOf" srcId="{107712AD-F0E7-8045-90F3-AA033147F7E7}" destId="{CDAAD9AB-76BA-4F20-9C80-4020D86AF54F}" srcOrd="2" destOrd="0" presId="urn:microsoft.com/office/officeart/2005/8/layout/list1"/>
    <dgm:cxn modelId="{8388559B-25BB-403B-B449-326A18F362EE}" type="presParOf" srcId="{107712AD-F0E7-8045-90F3-AA033147F7E7}" destId="{5E61BAE6-473E-4263-8FBF-76A396FC3E1D}" srcOrd="3" destOrd="0" presId="urn:microsoft.com/office/officeart/2005/8/layout/list1"/>
    <dgm:cxn modelId="{7512A190-BCDF-49AE-A201-D617E90A8326}" type="presParOf" srcId="{107712AD-F0E7-8045-90F3-AA033147F7E7}" destId="{77D4E652-4152-4FB3-933D-DC846CDC44C4}" srcOrd="4" destOrd="0" presId="urn:microsoft.com/office/officeart/2005/8/layout/list1"/>
    <dgm:cxn modelId="{47A48109-4B17-4106-9019-89731B06EFA6}" type="presParOf" srcId="{77D4E652-4152-4FB3-933D-DC846CDC44C4}" destId="{F0AC8D9C-1ACD-4825-B968-FF4EE97737E7}" srcOrd="0" destOrd="0" presId="urn:microsoft.com/office/officeart/2005/8/layout/list1"/>
    <dgm:cxn modelId="{047E0066-FB1E-46AD-A44E-943B80C46A6D}" type="presParOf" srcId="{77D4E652-4152-4FB3-933D-DC846CDC44C4}" destId="{A408444A-A753-4052-B5E7-27B1CF04BE0D}" srcOrd="1" destOrd="0" presId="urn:microsoft.com/office/officeart/2005/8/layout/list1"/>
    <dgm:cxn modelId="{08B2ABA8-5017-4337-B62D-7A2C0BA3F1F8}" type="presParOf" srcId="{107712AD-F0E7-8045-90F3-AA033147F7E7}" destId="{DB387AC5-600F-40B5-8656-6ED772B9F62D}" srcOrd="5" destOrd="0" presId="urn:microsoft.com/office/officeart/2005/8/layout/list1"/>
    <dgm:cxn modelId="{FF99C957-03F8-4BAD-A5EA-EEB1AFF6385B}" type="presParOf" srcId="{107712AD-F0E7-8045-90F3-AA033147F7E7}" destId="{AD7E4922-BE98-4A00-8CC9-8C067984A0A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8382F56B-6FFC-EC4A-91DA-F6EC9FCDDABA}"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81D253F7-7571-794A-8D88-2D2A6AF87561}">
      <dgm:prSet phldrT="[Text]"/>
      <dgm:spPr>
        <a:solidFill>
          <a:schemeClr val="accent2">
            <a:lumMod val="75000"/>
          </a:schemeClr>
        </a:solidFill>
      </dgm:spPr>
      <dgm:t>
        <a:bodyPr/>
        <a:lstStyle/>
        <a:p>
          <a:r>
            <a:rPr lang="en-US" dirty="0"/>
            <a:t>Use data to set goals &amp; plan supports</a:t>
          </a:r>
        </a:p>
      </dgm:t>
    </dgm:pt>
    <dgm:pt modelId="{544D51EC-466E-AB4C-8BF7-C993C83ACCCF}" type="sibTrans" cxnId="{0DBE578A-0799-4041-AC74-4D6D3CFC819F}">
      <dgm:prSet/>
      <dgm:spPr/>
      <dgm:t>
        <a:bodyPr/>
        <a:lstStyle/>
        <a:p>
          <a:endParaRPr lang="en-US"/>
        </a:p>
      </dgm:t>
    </dgm:pt>
    <dgm:pt modelId="{865B8363-B3D7-DE4D-B885-F3C62EECD77F}" type="parTrans" cxnId="{0DBE578A-0799-4041-AC74-4D6D3CFC819F}">
      <dgm:prSet/>
      <dgm:spPr/>
      <dgm:t>
        <a:bodyPr/>
        <a:lstStyle/>
        <a:p>
          <a:endParaRPr lang="en-US"/>
        </a:p>
      </dgm:t>
    </dgm:pt>
    <dgm:pt modelId="{603C0C8E-496B-7D42-80EE-F9F108CC0906}">
      <dgm:prSet phldrT="[Text]"/>
      <dgm:spPr>
        <a:solidFill>
          <a:schemeClr val="accent2">
            <a:lumMod val="75000"/>
          </a:schemeClr>
        </a:solidFill>
      </dgm:spPr>
      <dgm:t>
        <a:bodyPr/>
        <a:lstStyle/>
        <a:p>
          <a:r>
            <a:rPr lang="en-US" dirty="0"/>
            <a:t>Summarize data</a:t>
          </a:r>
        </a:p>
      </dgm:t>
    </dgm:pt>
    <dgm:pt modelId="{4E3A4132-B641-FE49-9C68-531E5BB5EEF8}" type="sibTrans" cxnId="{63EF5829-D48B-1F4C-945D-5556F761C1D8}">
      <dgm:prSet/>
      <dgm:spPr/>
      <dgm:t>
        <a:bodyPr/>
        <a:lstStyle/>
        <a:p>
          <a:endParaRPr lang="en-US"/>
        </a:p>
      </dgm:t>
    </dgm:pt>
    <dgm:pt modelId="{46202ECF-E5D0-FE43-AC08-90C60B8C6A2E}" type="parTrans" cxnId="{63EF5829-D48B-1F4C-945D-5556F761C1D8}">
      <dgm:prSet/>
      <dgm:spPr/>
      <dgm:t>
        <a:bodyPr/>
        <a:lstStyle/>
        <a:p>
          <a:endParaRPr lang="en-US"/>
        </a:p>
      </dgm:t>
    </dgm:pt>
    <dgm:pt modelId="{6C3CECBE-6C64-1040-B6DA-DB1B61AC5F9D}">
      <dgm:prSet phldrT="[Text]"/>
      <dgm:spPr>
        <a:solidFill>
          <a:schemeClr val="accent2">
            <a:lumMod val="75000"/>
          </a:schemeClr>
        </a:solidFill>
      </dgm:spPr>
      <dgm:t>
        <a:bodyPr/>
        <a:lstStyle/>
        <a:p>
          <a:r>
            <a:rPr lang="en-US" dirty="0"/>
            <a:t>Conduct classroom assessment</a:t>
          </a:r>
        </a:p>
      </dgm:t>
    </dgm:pt>
    <dgm:pt modelId="{C6AAE849-F34E-1E44-BB69-B62FD1815408}" type="sibTrans" cxnId="{4245BCBB-319C-CE4F-8834-7D0613279AD8}">
      <dgm:prSet/>
      <dgm:spPr/>
      <dgm:t>
        <a:bodyPr/>
        <a:lstStyle/>
        <a:p>
          <a:endParaRPr lang="en-US"/>
        </a:p>
      </dgm:t>
    </dgm:pt>
    <dgm:pt modelId="{0DE0273F-FEC3-BB4E-80E2-A3BF2318D9C2}" type="parTrans" cxnId="{4245BCBB-319C-CE4F-8834-7D0613279AD8}">
      <dgm:prSet/>
      <dgm:spPr/>
      <dgm:t>
        <a:bodyPr/>
        <a:lstStyle/>
        <a:p>
          <a:endParaRPr lang="en-US"/>
        </a:p>
      </dgm:t>
    </dgm:pt>
    <dgm:pt modelId="{D938668A-C1EF-B449-AB5E-28939D426D1F}" type="pres">
      <dgm:prSet presAssocID="{8382F56B-6FFC-EC4A-91DA-F6EC9FCDDABA}" presName="Name0" presStyleCnt="0">
        <dgm:presLayoutVars>
          <dgm:dir/>
          <dgm:resizeHandles val="exact"/>
        </dgm:presLayoutVars>
      </dgm:prSet>
      <dgm:spPr/>
    </dgm:pt>
    <dgm:pt modelId="{5D50BE26-44A9-4B46-BD88-A81ED031C3FF}" type="pres">
      <dgm:prSet presAssocID="{6C3CECBE-6C64-1040-B6DA-DB1B61AC5F9D}" presName="node" presStyleLbl="node1" presStyleIdx="0" presStyleCnt="3">
        <dgm:presLayoutVars>
          <dgm:bulletEnabled val="1"/>
        </dgm:presLayoutVars>
      </dgm:prSet>
      <dgm:spPr/>
    </dgm:pt>
    <dgm:pt modelId="{E3CBD50B-8C99-6649-8491-734080DAE08A}" type="pres">
      <dgm:prSet presAssocID="{C6AAE849-F34E-1E44-BB69-B62FD1815408}" presName="sibTrans" presStyleLbl="sibTrans2D1" presStyleIdx="0" presStyleCnt="2"/>
      <dgm:spPr/>
    </dgm:pt>
    <dgm:pt modelId="{4EE6D399-B2E8-FB43-BFC7-158C55DC8CE5}" type="pres">
      <dgm:prSet presAssocID="{C6AAE849-F34E-1E44-BB69-B62FD1815408}" presName="connectorText" presStyleLbl="sibTrans2D1" presStyleIdx="0" presStyleCnt="2"/>
      <dgm:spPr/>
    </dgm:pt>
    <dgm:pt modelId="{88F6D692-2061-534C-89FE-0D3EA44F002B}" type="pres">
      <dgm:prSet presAssocID="{603C0C8E-496B-7D42-80EE-F9F108CC0906}" presName="node" presStyleLbl="node1" presStyleIdx="1" presStyleCnt="3">
        <dgm:presLayoutVars>
          <dgm:bulletEnabled val="1"/>
        </dgm:presLayoutVars>
      </dgm:prSet>
      <dgm:spPr/>
    </dgm:pt>
    <dgm:pt modelId="{C3C8CF4D-7819-BB42-A7C8-BD9E938EDB0A}" type="pres">
      <dgm:prSet presAssocID="{4E3A4132-B641-FE49-9C68-531E5BB5EEF8}" presName="sibTrans" presStyleLbl="sibTrans2D1" presStyleIdx="1" presStyleCnt="2"/>
      <dgm:spPr/>
    </dgm:pt>
    <dgm:pt modelId="{65A8FC94-F160-574C-8D5F-38B2CF2B579B}" type="pres">
      <dgm:prSet presAssocID="{4E3A4132-B641-FE49-9C68-531E5BB5EEF8}" presName="connectorText" presStyleLbl="sibTrans2D1" presStyleIdx="1" presStyleCnt="2"/>
      <dgm:spPr/>
    </dgm:pt>
    <dgm:pt modelId="{5C6C8A1C-C2FE-6A4A-BADB-7FBA847A1A63}" type="pres">
      <dgm:prSet presAssocID="{81D253F7-7571-794A-8D88-2D2A6AF87561}" presName="node" presStyleLbl="node1" presStyleIdx="2" presStyleCnt="3">
        <dgm:presLayoutVars>
          <dgm:bulletEnabled val="1"/>
        </dgm:presLayoutVars>
      </dgm:prSet>
      <dgm:spPr/>
    </dgm:pt>
  </dgm:ptLst>
  <dgm:cxnLst>
    <dgm:cxn modelId="{777FD901-2198-404D-89A2-5421C142A5A6}" type="presOf" srcId="{4E3A4132-B641-FE49-9C68-531E5BB5EEF8}" destId="{65A8FC94-F160-574C-8D5F-38B2CF2B579B}" srcOrd="1" destOrd="0" presId="urn:microsoft.com/office/officeart/2005/8/layout/process1"/>
    <dgm:cxn modelId="{63EF5829-D48B-1F4C-945D-5556F761C1D8}" srcId="{8382F56B-6FFC-EC4A-91DA-F6EC9FCDDABA}" destId="{603C0C8E-496B-7D42-80EE-F9F108CC0906}" srcOrd="1" destOrd="0" parTransId="{46202ECF-E5D0-FE43-AC08-90C60B8C6A2E}" sibTransId="{4E3A4132-B641-FE49-9C68-531E5BB5EEF8}"/>
    <dgm:cxn modelId="{666C7747-F217-A94C-AEB4-4F15AB12CEB7}" type="presOf" srcId="{C6AAE849-F34E-1E44-BB69-B62FD1815408}" destId="{E3CBD50B-8C99-6649-8491-734080DAE08A}" srcOrd="0" destOrd="0" presId="urn:microsoft.com/office/officeart/2005/8/layout/process1"/>
    <dgm:cxn modelId="{79BCAF52-ED8C-A944-8387-544463CBB87C}" type="presOf" srcId="{C6AAE849-F34E-1E44-BB69-B62FD1815408}" destId="{4EE6D399-B2E8-FB43-BFC7-158C55DC8CE5}" srcOrd="1" destOrd="0" presId="urn:microsoft.com/office/officeart/2005/8/layout/process1"/>
    <dgm:cxn modelId="{C8CCE377-F2EC-D446-8129-1BC6A2CA16E9}" type="presOf" srcId="{8382F56B-6FFC-EC4A-91DA-F6EC9FCDDABA}" destId="{D938668A-C1EF-B449-AB5E-28939D426D1F}" srcOrd="0" destOrd="0" presId="urn:microsoft.com/office/officeart/2005/8/layout/process1"/>
    <dgm:cxn modelId="{0DBE578A-0799-4041-AC74-4D6D3CFC819F}" srcId="{8382F56B-6FFC-EC4A-91DA-F6EC9FCDDABA}" destId="{81D253F7-7571-794A-8D88-2D2A6AF87561}" srcOrd="2" destOrd="0" parTransId="{865B8363-B3D7-DE4D-B885-F3C62EECD77F}" sibTransId="{544D51EC-466E-AB4C-8BF7-C993C83ACCCF}"/>
    <dgm:cxn modelId="{6F54EA90-D7CF-9642-A402-55AB1BAA203D}" type="presOf" srcId="{603C0C8E-496B-7D42-80EE-F9F108CC0906}" destId="{88F6D692-2061-534C-89FE-0D3EA44F002B}" srcOrd="0" destOrd="0" presId="urn:microsoft.com/office/officeart/2005/8/layout/process1"/>
    <dgm:cxn modelId="{F17B35A3-BF15-D548-A956-A4D350232319}" type="presOf" srcId="{81D253F7-7571-794A-8D88-2D2A6AF87561}" destId="{5C6C8A1C-C2FE-6A4A-BADB-7FBA847A1A63}" srcOrd="0" destOrd="0" presId="urn:microsoft.com/office/officeart/2005/8/layout/process1"/>
    <dgm:cxn modelId="{4245BCBB-319C-CE4F-8834-7D0613279AD8}" srcId="{8382F56B-6FFC-EC4A-91DA-F6EC9FCDDABA}" destId="{6C3CECBE-6C64-1040-B6DA-DB1B61AC5F9D}" srcOrd="0" destOrd="0" parTransId="{0DE0273F-FEC3-BB4E-80E2-A3BF2318D9C2}" sibTransId="{C6AAE849-F34E-1E44-BB69-B62FD1815408}"/>
    <dgm:cxn modelId="{B66E5CCA-884F-9E49-820D-7478B43B0C60}" type="presOf" srcId="{6C3CECBE-6C64-1040-B6DA-DB1B61AC5F9D}" destId="{5D50BE26-44A9-4B46-BD88-A81ED031C3FF}" srcOrd="0" destOrd="0" presId="urn:microsoft.com/office/officeart/2005/8/layout/process1"/>
    <dgm:cxn modelId="{73CBA8F3-D169-BD4D-9F19-6661187F0BB7}" type="presOf" srcId="{4E3A4132-B641-FE49-9C68-531E5BB5EEF8}" destId="{C3C8CF4D-7819-BB42-A7C8-BD9E938EDB0A}" srcOrd="0" destOrd="0" presId="urn:microsoft.com/office/officeart/2005/8/layout/process1"/>
    <dgm:cxn modelId="{2721CAE8-FB36-E744-AFF1-A2DB4103D13A}" type="presParOf" srcId="{D938668A-C1EF-B449-AB5E-28939D426D1F}" destId="{5D50BE26-44A9-4B46-BD88-A81ED031C3FF}" srcOrd="0" destOrd="0" presId="urn:microsoft.com/office/officeart/2005/8/layout/process1"/>
    <dgm:cxn modelId="{4CA94849-9CEB-0143-AD4C-FB23C2FADAD8}" type="presParOf" srcId="{D938668A-C1EF-B449-AB5E-28939D426D1F}" destId="{E3CBD50B-8C99-6649-8491-734080DAE08A}" srcOrd="1" destOrd="0" presId="urn:microsoft.com/office/officeart/2005/8/layout/process1"/>
    <dgm:cxn modelId="{EC38624F-F04B-0747-844A-38AF3033B891}" type="presParOf" srcId="{E3CBD50B-8C99-6649-8491-734080DAE08A}" destId="{4EE6D399-B2E8-FB43-BFC7-158C55DC8CE5}" srcOrd="0" destOrd="0" presId="urn:microsoft.com/office/officeart/2005/8/layout/process1"/>
    <dgm:cxn modelId="{DFA261CE-BFD0-6344-AD85-006DD310C89A}" type="presParOf" srcId="{D938668A-C1EF-B449-AB5E-28939D426D1F}" destId="{88F6D692-2061-534C-89FE-0D3EA44F002B}" srcOrd="2" destOrd="0" presId="urn:microsoft.com/office/officeart/2005/8/layout/process1"/>
    <dgm:cxn modelId="{8EACFAAD-C9E4-9C4F-B622-AAB9E107319D}" type="presParOf" srcId="{D938668A-C1EF-B449-AB5E-28939D426D1F}" destId="{C3C8CF4D-7819-BB42-A7C8-BD9E938EDB0A}" srcOrd="3" destOrd="0" presId="urn:microsoft.com/office/officeart/2005/8/layout/process1"/>
    <dgm:cxn modelId="{B2CBE88C-BCC6-694B-90F8-682DC361512C}" type="presParOf" srcId="{C3C8CF4D-7819-BB42-A7C8-BD9E938EDB0A}" destId="{65A8FC94-F160-574C-8D5F-38B2CF2B579B}" srcOrd="0" destOrd="0" presId="urn:microsoft.com/office/officeart/2005/8/layout/process1"/>
    <dgm:cxn modelId="{2E46631A-5652-7B40-899F-9E9A2C98F09A}" type="presParOf" srcId="{D938668A-C1EF-B449-AB5E-28939D426D1F}" destId="{5C6C8A1C-C2FE-6A4A-BADB-7FBA847A1A63}" srcOrd="4"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custT="1"/>
      <dgm:spPr/>
      <dgm:t>
        <a:bodyPr/>
        <a:lstStyle/>
        <a:p>
          <a:pPr marL="228600" lvl="1" indent="0" defTabSz="889000">
            <a:lnSpc>
              <a:spcPct val="90000"/>
            </a:lnSpc>
            <a:spcBef>
              <a:spcPct val="0"/>
            </a:spcBef>
            <a:spcAft>
              <a:spcPct val="15000"/>
            </a:spcAft>
          </a:pPr>
          <a:r>
            <a:rPr lang="en-US" sz="2000" b="0" dirty="0">
              <a:latin typeface="+mn-lt"/>
            </a:rPr>
            <a:t>Team time</a:t>
          </a:r>
          <a:endParaRPr lang="en-US" sz="2000" b="0" i="0" dirty="0">
            <a:latin typeface="+mn-lt"/>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9E770DC0-ADC3-6F49-9603-390041B9028C}">
      <dgm:prSet custT="1"/>
      <dgm:spPr/>
      <dgm:t>
        <a:bodyPr/>
        <a:lstStyle/>
        <a:p>
          <a:r>
            <a:rPr lang="en-US" sz="2400" b="0" i="0" dirty="0"/>
            <a:t>Team Tasks</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rgbClr val="B7DEF4"/>
        </a:solidFill>
      </dgm:spPr>
      <dgm:t>
        <a:bodyPr/>
        <a:lstStyle/>
        <a:p>
          <a:r>
            <a:rPr lang="en-US" sz="2800" b="1" i="0" dirty="0">
              <a:solidFill>
                <a:schemeClr val="accent6">
                  <a:lumMod val="50000"/>
                </a:schemeClr>
              </a:solidFill>
            </a:rPr>
            <a:t>Presentation Content</a:t>
          </a:r>
          <a:endParaRPr lang="en-US" sz="2800" b="1" i="0" u="none" strike="noStrike" cap="none" baseline="0" noProof="0" dirty="0">
            <a:solidFill>
              <a:schemeClr val="accent6">
                <a:lumMod val="50000"/>
              </a:schemeClr>
            </a:solidFill>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05206EE6-8D23-EB4D-98ED-ACBD0E675EF3}">
      <dgm:prSet custT="1"/>
      <dgm:spPr/>
      <dgm:t>
        <a:bodyPr/>
        <a:lstStyle/>
        <a:p>
          <a:pPr marL="228600" lvl="1" indent="0" defTabSz="889000" rtl="0">
            <a:lnSpc>
              <a:spcPct val="90000"/>
            </a:lnSpc>
            <a:spcBef>
              <a:spcPct val="0"/>
            </a:spcBef>
            <a:spcAft>
              <a:spcPct val="15000"/>
            </a:spcAft>
          </a:pPr>
          <a:r>
            <a:rPr lang="en-US" sz="2000" dirty="0">
              <a:latin typeface="+mn-lt"/>
            </a:rPr>
            <a:t>Classroom PBIS Practices</a:t>
          </a:r>
        </a:p>
      </dgm:t>
    </dgm:pt>
    <dgm:pt modelId="{B02EAB75-C4CC-924E-8A10-BF8FE225B0E2}" type="parTrans" cxnId="{597D2F96-B703-8549-ACB1-E757367FB84E}">
      <dgm:prSet/>
      <dgm:spPr/>
      <dgm:t>
        <a:bodyPr/>
        <a:lstStyle/>
        <a:p>
          <a:endParaRPr lang="en-US"/>
        </a:p>
      </dgm:t>
    </dgm:pt>
    <dgm:pt modelId="{D7040651-B945-2643-80DA-667522DB8DA5}" type="sibTrans" cxnId="{597D2F96-B703-8549-ACB1-E757367FB84E}">
      <dgm:prSet/>
      <dgm:spPr/>
      <dgm:t>
        <a:bodyPr/>
        <a:lstStyle/>
        <a:p>
          <a:endParaRPr lang="en-US"/>
        </a:p>
      </dgm:t>
    </dgm:pt>
    <dgm:pt modelId="{37F9031E-3575-954C-884B-455C5F360FA0}">
      <dgm:prSet custT="1"/>
      <dgm:spPr/>
      <dgm:t>
        <a:bodyPr/>
        <a:lstStyle/>
        <a:p>
          <a:r>
            <a:rPr lang="en-US" sz="2000" b="0" i="0" dirty="0"/>
            <a:t>Identify a targeted data driven outcome measure to focus on this year.</a:t>
          </a:r>
        </a:p>
      </dgm:t>
    </dgm:pt>
    <dgm:pt modelId="{2084D932-D90C-CB4D-89A7-29511A790757}" type="parTrans" cxnId="{76F569ED-F319-E34D-9265-3FF92ECC07FA}">
      <dgm:prSet/>
      <dgm:spPr/>
      <dgm:t>
        <a:bodyPr/>
        <a:lstStyle/>
        <a:p>
          <a:endParaRPr lang="en-US"/>
        </a:p>
      </dgm:t>
    </dgm:pt>
    <dgm:pt modelId="{F98E0B3D-6701-714E-AEEB-E1A03E5FEBC3}" type="sibTrans" cxnId="{76F569ED-F319-E34D-9265-3FF92ECC07FA}">
      <dgm:prSet/>
      <dgm:spPr/>
      <dgm:t>
        <a:bodyPr/>
        <a:lstStyle/>
        <a:p>
          <a:endParaRPr lang="en-US"/>
        </a:p>
      </dgm:t>
    </dgm:pt>
    <dgm:pt modelId="{9CE68780-8809-4B52-A5E4-CA8DA04E541D}">
      <dgm:prSet phldr="0" custT="1"/>
      <dgm:spPr/>
      <dgm:t>
        <a:bodyPr/>
        <a:lstStyle/>
        <a:p>
          <a:pPr marL="228600" lvl="1" indent="0" defTabSz="889000" rtl="0">
            <a:lnSpc>
              <a:spcPct val="90000"/>
            </a:lnSpc>
            <a:spcBef>
              <a:spcPct val="0"/>
            </a:spcBef>
            <a:spcAft>
              <a:spcPct val="15000"/>
            </a:spcAft>
          </a:pPr>
          <a:r>
            <a:rPr lang="en-US" sz="2000" dirty="0">
              <a:latin typeface="+mn-lt"/>
            </a:rPr>
            <a:t>Sharing: Teaching Expectations</a:t>
          </a:r>
        </a:p>
      </dgm:t>
    </dgm:pt>
    <dgm:pt modelId="{68F6DAA2-F5ED-4964-AEDA-F884FE5A9523}" type="parTrans" cxnId="{8DB83F5A-79E6-445E-BD7E-D767DE48221B}">
      <dgm:prSet/>
      <dgm:spPr/>
      <dgm:t>
        <a:bodyPr/>
        <a:lstStyle/>
        <a:p>
          <a:endParaRPr lang="en-US"/>
        </a:p>
      </dgm:t>
    </dgm:pt>
    <dgm:pt modelId="{59C5947E-129E-4E0A-9A09-40B3D8E95C88}" type="sibTrans" cxnId="{8DB83F5A-79E6-445E-BD7E-D767DE48221B}">
      <dgm:prSet/>
      <dgm:spPr/>
      <dgm:t>
        <a:bodyPr/>
        <a:lstStyle/>
        <a:p>
          <a:endParaRPr lang="en-US"/>
        </a:p>
      </dgm:t>
    </dgm:pt>
    <dgm:pt modelId="{48862FB0-2694-41DB-969B-E024B64DCFB7}">
      <dgm:prSet phldr="0" custT="1"/>
      <dgm:spPr/>
      <dgm:t>
        <a:bodyPr/>
        <a:lstStyle/>
        <a:p>
          <a:pPr rtl="0"/>
          <a:r>
            <a:rPr lang="en-US" sz="2000" b="1" i="0" dirty="0">
              <a:latin typeface="Arial"/>
            </a:rPr>
            <a:t>Share in Google Folder: Updated Action Plan with Goal Statement &amp; Team Communication List</a:t>
          </a:r>
          <a:endParaRPr lang="en-US" sz="2000" b="1" i="0" dirty="0"/>
        </a:p>
      </dgm:t>
    </dgm:pt>
    <dgm:pt modelId="{74EF5F06-2927-496E-8B96-636F9215442F}" type="parTrans" cxnId="{1B74D63E-BBE2-4902-923C-E867916F9ED3}">
      <dgm:prSet/>
      <dgm:spPr/>
      <dgm:t>
        <a:bodyPr/>
        <a:lstStyle/>
        <a:p>
          <a:endParaRPr lang="en-US"/>
        </a:p>
      </dgm:t>
    </dgm:pt>
    <dgm:pt modelId="{F3D48B80-B358-4901-A794-AF93083AEFA6}" type="sibTrans" cxnId="{1B74D63E-BBE2-4902-923C-E867916F9ED3}">
      <dgm:prSet/>
      <dgm:spPr/>
      <dgm:t>
        <a:bodyPr/>
        <a:lstStyle/>
        <a:p>
          <a:endParaRPr lang="en-US"/>
        </a:p>
      </dgm:t>
    </dgm:pt>
    <dgm:pt modelId="{A9F21724-7283-428F-AC24-E0B408BD4164}">
      <dgm:prSet phldr="0" custT="1"/>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atin typeface="+mn-lt"/>
            </a:rPr>
            <a:t>Tier 1 Foundation Check</a:t>
          </a:r>
        </a:p>
        <a:p>
          <a:pPr marL="228600" lvl="1" indent="0" defTabSz="889000" rtl="0">
            <a:lnSpc>
              <a:spcPct val="90000"/>
            </a:lnSpc>
            <a:spcBef>
              <a:spcPct val="0"/>
            </a:spcBef>
            <a:spcAft>
              <a:spcPct val="15000"/>
            </a:spcAft>
          </a:pPr>
          <a:r>
            <a:rPr lang="en-US" sz="2000" dirty="0">
              <a:latin typeface="+mn-lt"/>
            </a:rPr>
            <a:t>Goal Setting / Precision Problem Statement</a:t>
          </a:r>
        </a:p>
      </dgm:t>
    </dgm:pt>
    <dgm:pt modelId="{D336B7C2-46C2-4153-9E42-FE2DB590D835}" type="parTrans" cxnId="{37E99FC8-7FC3-495F-8728-BC72429217B5}">
      <dgm:prSet/>
      <dgm:spPr/>
      <dgm:t>
        <a:bodyPr/>
        <a:lstStyle/>
        <a:p>
          <a:endParaRPr lang="en-US"/>
        </a:p>
      </dgm:t>
    </dgm:pt>
    <dgm:pt modelId="{ADF80FFA-6B20-4FBA-9A49-BB8FAE3DB4AE}" type="sibTrans" cxnId="{37E99FC8-7FC3-495F-8728-BC72429217B5}">
      <dgm:prSet/>
      <dgm:spPr/>
      <dgm:t>
        <a:bodyPr/>
        <a:lstStyle/>
        <a:p>
          <a:endParaRPr lang="en-US"/>
        </a:p>
      </dgm:t>
    </dgm:pt>
    <dgm:pt modelId="{3DB89C56-47D1-4D20-9630-AFA50D963EAE}">
      <dgm:prSet custT="1"/>
      <dgm:spPr/>
      <dgm:t>
        <a:bodyPr/>
        <a:lstStyle/>
        <a:p>
          <a:r>
            <a:rPr lang="en-US" sz="2000" b="0" i="0" dirty="0"/>
            <a:t>Plan evaluation of Classroom PBIS practices in your building.</a:t>
          </a:r>
        </a:p>
      </dgm:t>
    </dgm:pt>
    <dgm:pt modelId="{45B28D9A-0265-4444-BF07-64C53F3F143C}" type="parTrans" cxnId="{FB0F4C5B-8B4F-452A-82B0-D7F474515E1C}">
      <dgm:prSet/>
      <dgm:spPr/>
      <dgm:t>
        <a:bodyPr/>
        <a:lstStyle/>
        <a:p>
          <a:endParaRPr lang="en-US"/>
        </a:p>
      </dgm:t>
    </dgm:pt>
    <dgm:pt modelId="{5F32CEE9-D6E5-4E48-B97C-2FE26B9274CA}" type="sibTrans" cxnId="{FB0F4C5B-8B4F-452A-82B0-D7F474515E1C}">
      <dgm:prSet/>
      <dgm:spPr/>
      <dgm:t>
        <a:bodyPr/>
        <a:lstStyle/>
        <a:p>
          <a:endParaRPr lang="en-US"/>
        </a:p>
      </dgm:t>
    </dgm:pt>
    <dgm:pt modelId="{5FAE04FF-7343-4149-97CE-56EB80F1BCCB}">
      <dgm:prSet phldr="0" custT="1"/>
      <dgm:spPr/>
      <dgm:t>
        <a:bodyPr/>
        <a:lstStyle/>
        <a:p>
          <a:pPr marL="228600" lvl="1" indent="0" defTabSz="889000" rtl="0">
            <a:lnSpc>
              <a:spcPct val="90000"/>
            </a:lnSpc>
            <a:spcBef>
              <a:spcPct val="0"/>
            </a:spcBef>
            <a:spcAft>
              <a:spcPct val="15000"/>
            </a:spcAft>
          </a:pPr>
          <a:r>
            <a:rPr lang="en-US" sz="2000" dirty="0">
              <a:latin typeface="+mn-lt"/>
            </a:rPr>
            <a:t>Data Based Decision Making</a:t>
          </a:r>
        </a:p>
      </dgm:t>
    </dgm:pt>
    <dgm:pt modelId="{9C67720B-59EF-4D41-A0C1-BB0C08E1EEB8}" type="parTrans" cxnId="{EA14B488-1D7D-4B71-80EB-41DF0A5E1734}">
      <dgm:prSet/>
      <dgm:spPr/>
      <dgm:t>
        <a:bodyPr/>
        <a:lstStyle/>
        <a:p>
          <a:endParaRPr lang="en-US"/>
        </a:p>
      </dgm:t>
    </dgm:pt>
    <dgm:pt modelId="{911D8CF8-9F61-4595-88E3-20187744E1B6}" type="sibTrans" cxnId="{EA14B488-1D7D-4B71-80EB-41DF0A5E1734}">
      <dgm:prSet/>
      <dgm:spPr/>
      <dgm:t>
        <a:bodyPr/>
        <a:lstStyle/>
        <a:p>
          <a:endParaRPr lang="en-US"/>
        </a:p>
      </dgm:t>
    </dgm:pt>
    <dgm:pt modelId="{8E55DCF9-ECB1-414B-8B80-3C36786DE2CC}">
      <dgm:prSet custT="1"/>
      <dgm:spPr/>
      <dgm:t>
        <a:bodyPr/>
        <a:lstStyle/>
        <a:p>
          <a:r>
            <a:rPr lang="en-US" sz="2000" b="0" i="0" dirty="0"/>
            <a:t>Evaluate and complete your getting started steps</a:t>
          </a:r>
        </a:p>
      </dgm:t>
    </dgm:pt>
    <dgm:pt modelId="{D73B3A71-337E-4A65-8713-9BBF91E2C84F}" type="parTrans" cxnId="{EC41DD96-029C-423A-BD5B-4A25E912E5BD}">
      <dgm:prSet/>
      <dgm:spPr/>
      <dgm:t>
        <a:bodyPr/>
        <a:lstStyle/>
        <a:p>
          <a:endParaRPr lang="en-US"/>
        </a:p>
      </dgm:t>
    </dgm:pt>
    <dgm:pt modelId="{45A82D04-3757-4735-AC18-833A250F0BF5}" type="sibTrans" cxnId="{EC41DD96-029C-423A-BD5B-4A25E912E5BD}">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77D4E652-4152-4FB3-933D-DC846CDC44C4}" type="pres">
      <dgm:prSet presAssocID="{9E770DC0-ADC3-6F49-9603-390041B9028C}" presName="parentLin" presStyleCnt="0"/>
      <dgm:spPr/>
    </dgm:pt>
    <dgm:pt modelId="{F0AC8D9C-1ACD-4825-B968-FF4EE97737E7}" type="pres">
      <dgm:prSet presAssocID="{9E770DC0-ADC3-6F49-9603-390041B9028C}" presName="parentLeftMargin" presStyleLbl="node1" presStyleIdx="0" presStyleCnt="2"/>
      <dgm:spPr/>
    </dgm:pt>
    <dgm:pt modelId="{A408444A-A753-4052-B5E7-27B1CF04BE0D}" type="pres">
      <dgm:prSet presAssocID="{9E770DC0-ADC3-6F49-9603-390041B9028C}" presName="parentText" presStyleLbl="node1" presStyleIdx="1" presStyleCnt="2">
        <dgm:presLayoutVars>
          <dgm:chMax val="0"/>
          <dgm:bulletEnabled val="1"/>
        </dgm:presLayoutVars>
      </dgm:prSet>
      <dgm:spPr/>
    </dgm:pt>
    <dgm:pt modelId="{DB387AC5-600F-40B5-8656-6ED772B9F62D}" type="pres">
      <dgm:prSet presAssocID="{9E770DC0-ADC3-6F49-9603-390041B9028C}" presName="negativeSpace" presStyleCnt="0"/>
      <dgm:spPr/>
    </dgm:pt>
    <dgm:pt modelId="{AD7E4922-BE98-4A00-8CC9-8C067984A0AA}" type="pres">
      <dgm:prSet presAssocID="{9E770DC0-ADC3-6F49-9603-390041B9028C}" presName="childText" presStyleLbl="conFgAcc1" presStyleIdx="1" presStyleCnt="2">
        <dgm:presLayoutVars>
          <dgm:bulletEnabled val="1"/>
        </dgm:presLayoutVars>
      </dgm:prSet>
      <dgm:spPr/>
    </dgm:pt>
  </dgm:ptLst>
  <dgm:cxnLst>
    <dgm:cxn modelId="{CFA36605-B483-445C-89DB-7C5A5F0F44E2}" srcId="{139B28B7-98AE-2442-8242-E675E9F54483}" destId="{76937503-7550-41B3-8D88-C860E600B4A5}" srcOrd="0" destOrd="0" parTransId="{CB879ED8-C3F0-4B59-B2E3-178A8DD63439}" sibTransId="{D7118AEF-A539-46B0-983D-619275A2AEA0}"/>
    <dgm:cxn modelId="{DF438F12-3CF1-4749-8366-EB96E7F205F4}" type="presOf" srcId="{8E55DCF9-ECB1-414B-8B80-3C36786DE2CC}" destId="{AD7E4922-BE98-4A00-8CC9-8C067984A0AA}" srcOrd="0" destOrd="0" presId="urn:microsoft.com/office/officeart/2005/8/layout/list1"/>
    <dgm:cxn modelId="{F1A7F127-C704-47C9-AB36-3F51E8EC6942}" type="presOf" srcId="{5FAE04FF-7343-4149-97CE-56EB80F1BCCB}" destId="{CDAAD9AB-76BA-4F20-9C80-4020D86AF54F}" srcOrd="0" destOrd="2" presId="urn:microsoft.com/office/officeart/2005/8/layout/list1"/>
    <dgm:cxn modelId="{1B74D63E-BBE2-4902-923C-E867916F9ED3}" srcId="{9E770DC0-ADC3-6F49-9603-390041B9028C}" destId="{48862FB0-2694-41DB-969B-E024B64DCFB7}" srcOrd="3" destOrd="0" parTransId="{74EF5F06-2927-496E-8B96-636F9215442F}" sibTransId="{F3D48B80-B358-4901-A794-AF93083AEFA6}"/>
    <dgm:cxn modelId="{FB0F4C5B-8B4F-452A-82B0-D7F474515E1C}" srcId="{9E770DC0-ADC3-6F49-9603-390041B9028C}" destId="{3DB89C56-47D1-4D20-9630-AFA50D963EAE}" srcOrd="2" destOrd="0" parTransId="{45B28D9A-0265-4444-BF07-64C53F3F143C}" sibTransId="{5F32CEE9-D6E5-4E48-B97C-2FE26B9274CA}"/>
    <dgm:cxn modelId="{FCFC1248-0D3D-40FE-A11D-568AC600F237}" type="presOf" srcId="{48862FB0-2694-41DB-969B-E024B64DCFB7}" destId="{AD7E4922-BE98-4A00-8CC9-8C067984A0AA}" srcOrd="0" destOrd="3" presId="urn:microsoft.com/office/officeart/2005/8/layout/list1"/>
    <dgm:cxn modelId="{0B3E1C4B-7B36-46B7-B8A3-F9B4812D32EA}" type="presOf" srcId="{A9F21724-7283-428F-AC24-E0B408BD4164}" destId="{CDAAD9AB-76BA-4F20-9C80-4020D86AF54F}" srcOrd="0" destOrd="0" presId="urn:microsoft.com/office/officeart/2005/8/layout/list1"/>
    <dgm:cxn modelId="{7652934D-994A-4C41-9472-19C850149D9E}" type="presOf" srcId="{37F9031E-3575-954C-884B-455C5F360FA0}" destId="{AD7E4922-BE98-4A00-8CC9-8C067984A0AA}" srcOrd="0" destOrd="1" presId="urn:microsoft.com/office/officeart/2005/8/layout/list1"/>
    <dgm:cxn modelId="{3507DC74-BB1A-3747-A4EB-3A2F2AFF0C2A}" type="presOf" srcId="{139B28B7-98AE-2442-8242-E675E9F54483}" destId="{107712AD-F0E7-8045-90F3-AA033147F7E7}" srcOrd="0" destOrd="0" presId="urn:microsoft.com/office/officeart/2005/8/layout/list1"/>
    <dgm:cxn modelId="{51744959-DC5F-4B64-8022-0CA7433788A8}" type="presOf" srcId="{76937503-7550-41B3-8D88-C860E600B4A5}" destId="{3E253364-FB35-42F8-9CB7-634D0DF472D6}" srcOrd="0" destOrd="0" presId="urn:microsoft.com/office/officeart/2005/8/layout/list1"/>
    <dgm:cxn modelId="{8DB83F5A-79E6-445E-BD7E-D767DE48221B}" srcId="{76937503-7550-41B3-8D88-C860E600B4A5}" destId="{9CE68780-8809-4B52-A5E4-CA8DA04E541D}" srcOrd="1" destOrd="0" parTransId="{68F6DAA2-F5ED-4964-AEDA-F884FE5A9523}" sibTransId="{59C5947E-129E-4E0A-9A09-40B3D8E95C88}"/>
    <dgm:cxn modelId="{9758DD80-5F76-4A84-A91C-94B9009B4D3E}" type="presOf" srcId="{88926E0B-BFF6-E944-B1DF-44240C496CA1}" destId="{CDAAD9AB-76BA-4F20-9C80-4020D86AF54F}" srcOrd="0" destOrd="4" presId="urn:microsoft.com/office/officeart/2005/8/layout/list1"/>
    <dgm:cxn modelId="{EA14B488-1D7D-4B71-80EB-41DF0A5E1734}" srcId="{76937503-7550-41B3-8D88-C860E600B4A5}" destId="{5FAE04FF-7343-4149-97CE-56EB80F1BCCB}" srcOrd="2" destOrd="0" parTransId="{9C67720B-59EF-4D41-A0C1-BB0C08E1EEB8}" sibTransId="{911D8CF8-9F61-4595-88E3-20187744E1B6}"/>
    <dgm:cxn modelId="{597D2F96-B703-8549-ACB1-E757367FB84E}" srcId="{76937503-7550-41B3-8D88-C860E600B4A5}" destId="{05206EE6-8D23-EB4D-98ED-ACBD0E675EF3}" srcOrd="3" destOrd="0" parTransId="{B02EAB75-C4CC-924E-8A10-BF8FE225B0E2}" sibTransId="{D7040651-B945-2643-80DA-667522DB8DA5}"/>
    <dgm:cxn modelId="{EC41DD96-029C-423A-BD5B-4A25E912E5BD}" srcId="{9E770DC0-ADC3-6F49-9603-390041B9028C}" destId="{8E55DCF9-ECB1-414B-8B80-3C36786DE2CC}" srcOrd="0" destOrd="0" parTransId="{D73B3A71-337E-4A65-8713-9BBF91E2C84F}" sibTransId="{45A82D04-3757-4735-AC18-833A250F0BF5}"/>
    <dgm:cxn modelId="{5B5B1C97-4D72-364B-9991-95AC217DC39E}" srcId="{139B28B7-98AE-2442-8242-E675E9F54483}" destId="{9E770DC0-ADC3-6F49-9603-390041B9028C}" srcOrd="1" destOrd="0" parTransId="{DF559CD0-5B01-D54A-8E06-F10310F9A6A6}" sibTransId="{2AE7D53E-5748-B340-A3B2-69C78DDF3C05}"/>
    <dgm:cxn modelId="{EF1EACA6-1597-412F-BB0A-DDC30C359654}" type="presOf" srcId="{76937503-7550-41B3-8D88-C860E600B4A5}" destId="{24EE546A-203E-45A1-AB96-5A4CB77AC5EC}" srcOrd="1" destOrd="0" presId="urn:microsoft.com/office/officeart/2005/8/layout/list1"/>
    <dgm:cxn modelId="{530E23AB-7CC9-427D-9FDC-9F937F2A448A}" type="presOf" srcId="{05206EE6-8D23-EB4D-98ED-ACBD0E675EF3}" destId="{CDAAD9AB-76BA-4F20-9C80-4020D86AF54F}" srcOrd="0" destOrd="3" presId="urn:microsoft.com/office/officeart/2005/8/layout/list1"/>
    <dgm:cxn modelId="{CF70A1AD-5B90-CC41-AC82-8AF355283DE9}" srcId="{76937503-7550-41B3-8D88-C860E600B4A5}" destId="{88926E0B-BFF6-E944-B1DF-44240C496CA1}" srcOrd="4" destOrd="0" parTransId="{53B66600-AFAC-9844-8FF3-FF95E01497A1}" sibTransId="{FAC168E4-A658-DD48-B776-1AB6580C5053}"/>
    <dgm:cxn modelId="{5DB00DC6-5DC8-406C-8A89-06B30FA22EDF}" type="presOf" srcId="{9CE68780-8809-4B52-A5E4-CA8DA04E541D}" destId="{CDAAD9AB-76BA-4F20-9C80-4020D86AF54F}" srcOrd="0" destOrd="1" presId="urn:microsoft.com/office/officeart/2005/8/layout/list1"/>
    <dgm:cxn modelId="{37E99FC8-7FC3-495F-8728-BC72429217B5}" srcId="{76937503-7550-41B3-8D88-C860E600B4A5}" destId="{A9F21724-7283-428F-AC24-E0B408BD4164}" srcOrd="0" destOrd="0" parTransId="{D336B7C2-46C2-4153-9E42-FE2DB590D835}" sibTransId="{ADF80FFA-6B20-4FBA-9A49-BB8FAE3DB4AE}"/>
    <dgm:cxn modelId="{F2E635CB-CCE1-472E-BD6C-3B63BC782FE1}" type="presOf" srcId="{9E770DC0-ADC3-6F49-9603-390041B9028C}" destId="{A408444A-A753-4052-B5E7-27B1CF04BE0D}" srcOrd="1" destOrd="0" presId="urn:microsoft.com/office/officeart/2005/8/layout/list1"/>
    <dgm:cxn modelId="{03F62CE4-F7BA-47E7-8D6D-CB10696A98CF}" type="presOf" srcId="{9E770DC0-ADC3-6F49-9603-390041B9028C}" destId="{F0AC8D9C-1ACD-4825-B968-FF4EE97737E7}" srcOrd="0" destOrd="0" presId="urn:microsoft.com/office/officeart/2005/8/layout/list1"/>
    <dgm:cxn modelId="{2777A0EC-50F8-4067-A2A6-C53BB407F1C3}" type="presOf" srcId="{3DB89C56-47D1-4D20-9630-AFA50D963EAE}" destId="{AD7E4922-BE98-4A00-8CC9-8C067984A0AA}" srcOrd="0" destOrd="2" presId="urn:microsoft.com/office/officeart/2005/8/layout/list1"/>
    <dgm:cxn modelId="{76F569ED-F319-E34D-9265-3FF92ECC07FA}" srcId="{9E770DC0-ADC3-6F49-9603-390041B9028C}" destId="{37F9031E-3575-954C-884B-455C5F360FA0}" srcOrd="1" destOrd="0" parTransId="{2084D932-D90C-CB4D-89A7-29511A790757}" sibTransId="{F98E0B3D-6701-714E-AEEB-E1A03E5FEBC3}"/>
    <dgm:cxn modelId="{12E116CE-1DEF-4976-A24F-079A4D7B5ED3}" type="presParOf" srcId="{107712AD-F0E7-8045-90F3-AA033147F7E7}" destId="{99F85151-3D39-4456-9783-D2B61E40612E}" srcOrd="0" destOrd="0" presId="urn:microsoft.com/office/officeart/2005/8/layout/list1"/>
    <dgm:cxn modelId="{FF58E2B0-75F0-4DE9-ACEE-43F6E84FC83E}" type="presParOf" srcId="{99F85151-3D39-4456-9783-D2B61E40612E}" destId="{3E253364-FB35-42F8-9CB7-634D0DF472D6}" srcOrd="0" destOrd="0" presId="urn:microsoft.com/office/officeart/2005/8/layout/list1"/>
    <dgm:cxn modelId="{64E8673E-D255-441E-8A75-8CAFF1C85B8A}" type="presParOf" srcId="{99F85151-3D39-4456-9783-D2B61E40612E}" destId="{24EE546A-203E-45A1-AB96-5A4CB77AC5EC}" srcOrd="1" destOrd="0" presId="urn:microsoft.com/office/officeart/2005/8/layout/list1"/>
    <dgm:cxn modelId="{7CE409AA-7234-4202-BD36-9DE61EF1D69F}" type="presParOf" srcId="{107712AD-F0E7-8045-90F3-AA033147F7E7}" destId="{1DD4E0C0-9F60-4F65-BB07-79CA80226C0A}" srcOrd="1" destOrd="0" presId="urn:microsoft.com/office/officeart/2005/8/layout/list1"/>
    <dgm:cxn modelId="{FF77E135-DAD0-4CA3-89F2-D8527F35F5F2}" type="presParOf" srcId="{107712AD-F0E7-8045-90F3-AA033147F7E7}" destId="{CDAAD9AB-76BA-4F20-9C80-4020D86AF54F}" srcOrd="2" destOrd="0" presId="urn:microsoft.com/office/officeart/2005/8/layout/list1"/>
    <dgm:cxn modelId="{8388559B-25BB-403B-B449-326A18F362EE}" type="presParOf" srcId="{107712AD-F0E7-8045-90F3-AA033147F7E7}" destId="{5E61BAE6-473E-4263-8FBF-76A396FC3E1D}" srcOrd="3" destOrd="0" presId="urn:microsoft.com/office/officeart/2005/8/layout/list1"/>
    <dgm:cxn modelId="{7512A190-BCDF-49AE-A201-D617E90A8326}" type="presParOf" srcId="{107712AD-F0E7-8045-90F3-AA033147F7E7}" destId="{77D4E652-4152-4FB3-933D-DC846CDC44C4}" srcOrd="4" destOrd="0" presId="urn:microsoft.com/office/officeart/2005/8/layout/list1"/>
    <dgm:cxn modelId="{47A48109-4B17-4106-9019-89731B06EFA6}" type="presParOf" srcId="{77D4E652-4152-4FB3-933D-DC846CDC44C4}" destId="{F0AC8D9C-1ACD-4825-B968-FF4EE97737E7}" srcOrd="0" destOrd="0" presId="urn:microsoft.com/office/officeart/2005/8/layout/list1"/>
    <dgm:cxn modelId="{047E0066-FB1E-46AD-A44E-943B80C46A6D}" type="presParOf" srcId="{77D4E652-4152-4FB3-933D-DC846CDC44C4}" destId="{A408444A-A753-4052-B5E7-27B1CF04BE0D}" srcOrd="1" destOrd="0" presId="urn:microsoft.com/office/officeart/2005/8/layout/list1"/>
    <dgm:cxn modelId="{08B2ABA8-5017-4337-B62D-7A2C0BA3F1F8}" type="presParOf" srcId="{107712AD-F0E7-8045-90F3-AA033147F7E7}" destId="{DB387AC5-600F-40B5-8656-6ED772B9F62D}" srcOrd="5" destOrd="0" presId="urn:microsoft.com/office/officeart/2005/8/layout/list1"/>
    <dgm:cxn modelId="{FF99C957-03F8-4BAD-A5EA-EEB1AFF6385B}" type="presParOf" srcId="{107712AD-F0E7-8045-90F3-AA033147F7E7}" destId="{AD7E4922-BE98-4A00-8CC9-8C067984A0A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3AE3CC9-0CF6-F54B-89D9-8F2BE8835F72}" type="doc">
      <dgm:prSet loTypeId="urn:microsoft.com/office/officeart/2005/8/layout/hList1" loCatId="" qsTypeId="urn:microsoft.com/office/officeart/2005/8/quickstyle/simple1" qsCatId="simple" csTypeId="urn:microsoft.com/office/officeart/2005/8/colors/accent6_1" csCatId="accent6" phldr="1"/>
      <dgm:spPr/>
      <dgm:t>
        <a:bodyPr/>
        <a:lstStyle/>
        <a:p>
          <a:endParaRPr lang="en-US"/>
        </a:p>
      </dgm:t>
    </dgm:pt>
    <dgm:pt modelId="{812377F8-5F39-DA40-B291-457183B10136}">
      <dgm:prSet custT="1"/>
      <dgm:spPr/>
      <dgm:t>
        <a:bodyPr/>
        <a:lstStyle/>
        <a:p>
          <a:r>
            <a:rPr lang="en-US" sz="4000" dirty="0"/>
            <a:t>Establish an </a:t>
          </a:r>
          <a:r>
            <a:rPr lang="en-US" sz="4000" b="1" dirty="0"/>
            <a:t>effective and representative</a:t>
          </a:r>
          <a:r>
            <a:rPr lang="en-US" sz="4000" dirty="0"/>
            <a:t> leadership team</a:t>
          </a:r>
        </a:p>
      </dgm:t>
    </dgm:pt>
    <dgm:pt modelId="{3B922F9C-7C4D-1A40-9841-17F86EB547B2}" type="parTrans" cxnId="{1B3F918B-39F1-AB4D-B19E-0FFF4D994F26}">
      <dgm:prSet/>
      <dgm:spPr/>
      <dgm:t>
        <a:bodyPr/>
        <a:lstStyle/>
        <a:p>
          <a:endParaRPr lang="en-US"/>
        </a:p>
      </dgm:t>
    </dgm:pt>
    <dgm:pt modelId="{72689C7B-507D-3044-929C-591F90169174}" type="sibTrans" cxnId="{1B3F918B-39F1-AB4D-B19E-0FFF4D994F26}">
      <dgm:prSet/>
      <dgm:spPr/>
      <dgm:t>
        <a:bodyPr/>
        <a:lstStyle/>
        <a:p>
          <a:endParaRPr lang="en-US"/>
        </a:p>
      </dgm:t>
    </dgm:pt>
    <dgm:pt modelId="{A7D4F41E-0908-0147-AB47-13E272E525D5}">
      <dgm:prSet custT="1"/>
      <dgm:spPr/>
      <dgm:t>
        <a:bodyPr/>
        <a:lstStyle/>
        <a:p>
          <a:pPr>
            <a:spcAft>
              <a:spcPts val="960"/>
            </a:spcAft>
          </a:pPr>
          <a:r>
            <a:rPr lang="en-US" sz="2000"/>
            <a:t>Membership representative of school community including administration?</a:t>
          </a:r>
        </a:p>
      </dgm:t>
    </dgm:pt>
    <dgm:pt modelId="{41CF31A7-D439-8645-B77D-B81618808630}" type="parTrans" cxnId="{3646C7E1-1113-7541-855C-406FD70B4085}">
      <dgm:prSet/>
      <dgm:spPr/>
      <dgm:t>
        <a:bodyPr/>
        <a:lstStyle/>
        <a:p>
          <a:endParaRPr lang="en-US"/>
        </a:p>
      </dgm:t>
    </dgm:pt>
    <dgm:pt modelId="{54393BF2-A951-7C45-82D1-3FAEF205E334}" type="sibTrans" cxnId="{3646C7E1-1113-7541-855C-406FD70B4085}">
      <dgm:prSet/>
      <dgm:spPr/>
      <dgm:t>
        <a:bodyPr/>
        <a:lstStyle/>
        <a:p>
          <a:endParaRPr lang="en-US"/>
        </a:p>
      </dgm:t>
    </dgm:pt>
    <dgm:pt modelId="{4DD2BC94-75A1-A24F-AC89-AEAAC807CB03}">
      <dgm:prSet custT="1"/>
      <dgm:spPr/>
      <dgm:t>
        <a:bodyPr/>
        <a:lstStyle/>
        <a:p>
          <a:pPr>
            <a:spcAft>
              <a:spcPts val="960"/>
            </a:spcAft>
          </a:pPr>
          <a:r>
            <a:rPr lang="en-US" sz="2000"/>
            <a:t>Meeting at least monthly with agenda, minutes, action plan?</a:t>
          </a:r>
        </a:p>
      </dgm:t>
    </dgm:pt>
    <dgm:pt modelId="{51EC8C82-0E0A-254F-A5B4-DC29E2FD849B}" type="parTrans" cxnId="{F16434A9-6FBA-4641-A1A0-D8E95E310570}">
      <dgm:prSet/>
      <dgm:spPr/>
      <dgm:t>
        <a:bodyPr/>
        <a:lstStyle/>
        <a:p>
          <a:endParaRPr lang="en-US"/>
        </a:p>
      </dgm:t>
    </dgm:pt>
    <dgm:pt modelId="{B0EAEE12-F721-0640-A9E7-FA9D826BE3C7}" type="sibTrans" cxnId="{F16434A9-6FBA-4641-A1A0-D8E95E310570}">
      <dgm:prSet/>
      <dgm:spPr/>
      <dgm:t>
        <a:bodyPr/>
        <a:lstStyle/>
        <a:p>
          <a:endParaRPr lang="en-US"/>
        </a:p>
      </dgm:t>
    </dgm:pt>
    <dgm:pt modelId="{97C395B7-4487-1C4E-88BB-701A3C46CC17}">
      <dgm:prSet custT="1"/>
      <dgm:spPr/>
      <dgm:t>
        <a:bodyPr/>
        <a:lstStyle/>
        <a:p>
          <a:pPr>
            <a:spcAft>
              <a:spcPts val="960"/>
            </a:spcAft>
          </a:pPr>
          <a:r>
            <a:rPr lang="en-US" sz="2000" dirty="0"/>
            <a:t>PBIS identified as a top priority with allocated time for team to share with staff?</a:t>
          </a:r>
        </a:p>
      </dgm:t>
    </dgm:pt>
    <dgm:pt modelId="{BF3C4577-DA81-844B-80AB-70F22571F196}" type="parTrans" cxnId="{4C636FA4-CADA-0D4B-B7C4-CB919D0E300D}">
      <dgm:prSet/>
      <dgm:spPr/>
      <dgm:t>
        <a:bodyPr/>
        <a:lstStyle/>
        <a:p>
          <a:endParaRPr lang="en-US"/>
        </a:p>
      </dgm:t>
    </dgm:pt>
    <dgm:pt modelId="{4759F0A3-2ABE-9C40-9DA8-318653218FA9}" type="sibTrans" cxnId="{4C636FA4-CADA-0D4B-B7C4-CB919D0E300D}">
      <dgm:prSet/>
      <dgm:spPr/>
      <dgm:t>
        <a:bodyPr/>
        <a:lstStyle/>
        <a:p>
          <a:endParaRPr lang="en-US"/>
        </a:p>
      </dgm:t>
    </dgm:pt>
    <dgm:pt modelId="{B0BF717E-10F5-E844-B203-68F71B686B0B}" type="pres">
      <dgm:prSet presAssocID="{E3AE3CC9-0CF6-F54B-89D9-8F2BE8835F72}" presName="Name0" presStyleCnt="0">
        <dgm:presLayoutVars>
          <dgm:dir/>
          <dgm:animLvl val="lvl"/>
          <dgm:resizeHandles val="exact"/>
        </dgm:presLayoutVars>
      </dgm:prSet>
      <dgm:spPr/>
    </dgm:pt>
    <dgm:pt modelId="{0294DCE6-9C82-7C49-A55A-96DC58AA7768}" type="pres">
      <dgm:prSet presAssocID="{812377F8-5F39-DA40-B291-457183B10136}" presName="composite" presStyleCnt="0"/>
      <dgm:spPr/>
    </dgm:pt>
    <dgm:pt modelId="{37E2E667-5378-8446-A832-565244078760}" type="pres">
      <dgm:prSet presAssocID="{812377F8-5F39-DA40-B291-457183B10136}" presName="parTx" presStyleLbl="alignNode1" presStyleIdx="0" presStyleCnt="1">
        <dgm:presLayoutVars>
          <dgm:chMax val="0"/>
          <dgm:chPref val="0"/>
          <dgm:bulletEnabled val="1"/>
        </dgm:presLayoutVars>
      </dgm:prSet>
      <dgm:spPr/>
    </dgm:pt>
    <dgm:pt modelId="{E5D7AD5F-77FE-9941-B42F-8A103FBE8B9E}" type="pres">
      <dgm:prSet presAssocID="{812377F8-5F39-DA40-B291-457183B10136}" presName="desTx" presStyleLbl="alignAccFollowNode1" presStyleIdx="0" presStyleCnt="1">
        <dgm:presLayoutVars>
          <dgm:bulletEnabled val="1"/>
        </dgm:presLayoutVars>
      </dgm:prSet>
      <dgm:spPr/>
    </dgm:pt>
  </dgm:ptLst>
  <dgm:cxnLst>
    <dgm:cxn modelId="{DC17C705-A73F-1240-9F8E-274E90BD9843}" type="presOf" srcId="{A7D4F41E-0908-0147-AB47-13E272E525D5}" destId="{E5D7AD5F-77FE-9941-B42F-8A103FBE8B9E}" srcOrd="0" destOrd="0" presId="urn:microsoft.com/office/officeart/2005/8/layout/hList1"/>
    <dgm:cxn modelId="{5C18A816-E709-2642-82AE-F9095CE42503}" type="presOf" srcId="{4DD2BC94-75A1-A24F-AC89-AEAAC807CB03}" destId="{E5D7AD5F-77FE-9941-B42F-8A103FBE8B9E}" srcOrd="0" destOrd="1" presId="urn:microsoft.com/office/officeart/2005/8/layout/hList1"/>
    <dgm:cxn modelId="{0A0D935B-D6C2-6D40-88C9-59FEC8B77D26}" type="presOf" srcId="{E3AE3CC9-0CF6-F54B-89D9-8F2BE8835F72}" destId="{B0BF717E-10F5-E844-B203-68F71B686B0B}" srcOrd="0" destOrd="0" presId="urn:microsoft.com/office/officeart/2005/8/layout/hList1"/>
    <dgm:cxn modelId="{48BFAD7B-73E4-F94C-8D32-9BD79CAFE17E}" type="presOf" srcId="{97C395B7-4487-1C4E-88BB-701A3C46CC17}" destId="{E5D7AD5F-77FE-9941-B42F-8A103FBE8B9E}" srcOrd="0" destOrd="2" presId="urn:microsoft.com/office/officeart/2005/8/layout/hList1"/>
    <dgm:cxn modelId="{1B3F918B-39F1-AB4D-B19E-0FFF4D994F26}" srcId="{E3AE3CC9-0CF6-F54B-89D9-8F2BE8835F72}" destId="{812377F8-5F39-DA40-B291-457183B10136}" srcOrd="0" destOrd="0" parTransId="{3B922F9C-7C4D-1A40-9841-17F86EB547B2}" sibTransId="{72689C7B-507D-3044-929C-591F90169174}"/>
    <dgm:cxn modelId="{4C636FA4-CADA-0D4B-B7C4-CB919D0E300D}" srcId="{812377F8-5F39-DA40-B291-457183B10136}" destId="{97C395B7-4487-1C4E-88BB-701A3C46CC17}" srcOrd="2" destOrd="0" parTransId="{BF3C4577-DA81-844B-80AB-70F22571F196}" sibTransId="{4759F0A3-2ABE-9C40-9DA8-318653218FA9}"/>
    <dgm:cxn modelId="{F16434A9-6FBA-4641-A1A0-D8E95E310570}" srcId="{812377F8-5F39-DA40-B291-457183B10136}" destId="{4DD2BC94-75A1-A24F-AC89-AEAAC807CB03}" srcOrd="1" destOrd="0" parTransId="{51EC8C82-0E0A-254F-A5B4-DC29E2FD849B}" sibTransId="{B0EAEE12-F721-0640-A9E7-FA9D826BE3C7}"/>
    <dgm:cxn modelId="{3646C7E1-1113-7541-855C-406FD70B4085}" srcId="{812377F8-5F39-DA40-B291-457183B10136}" destId="{A7D4F41E-0908-0147-AB47-13E272E525D5}" srcOrd="0" destOrd="0" parTransId="{41CF31A7-D439-8645-B77D-B81618808630}" sibTransId="{54393BF2-A951-7C45-82D1-3FAEF205E334}"/>
    <dgm:cxn modelId="{CBBCDAFE-F32D-A54B-9A4E-E50B756920DB}" type="presOf" srcId="{812377F8-5F39-DA40-B291-457183B10136}" destId="{37E2E667-5378-8446-A832-565244078760}" srcOrd="0" destOrd="0" presId="urn:microsoft.com/office/officeart/2005/8/layout/hList1"/>
    <dgm:cxn modelId="{E70FB1D3-55B9-6A45-B1AF-C2477160E662}" type="presParOf" srcId="{B0BF717E-10F5-E844-B203-68F71B686B0B}" destId="{0294DCE6-9C82-7C49-A55A-96DC58AA7768}" srcOrd="0" destOrd="0" presId="urn:microsoft.com/office/officeart/2005/8/layout/hList1"/>
    <dgm:cxn modelId="{8AA1DE53-5645-A74A-A1E0-F2EA22B73258}" type="presParOf" srcId="{0294DCE6-9C82-7C49-A55A-96DC58AA7768}" destId="{37E2E667-5378-8446-A832-565244078760}" srcOrd="0" destOrd="0" presId="urn:microsoft.com/office/officeart/2005/8/layout/hList1"/>
    <dgm:cxn modelId="{EBE5AC04-9D35-BF42-BDAA-5853C3E53D7F}" type="presParOf" srcId="{0294DCE6-9C82-7C49-A55A-96DC58AA7768}" destId="{E5D7AD5F-77FE-9941-B42F-8A103FBE8B9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AE3CC9-0CF6-F54B-89D9-8F2BE8835F72}" type="doc">
      <dgm:prSet loTypeId="urn:microsoft.com/office/officeart/2005/8/layout/hList1" loCatId="" qsTypeId="urn:microsoft.com/office/officeart/2005/8/quickstyle/simple1" qsCatId="simple" csTypeId="urn:microsoft.com/office/officeart/2005/8/colors/accent6_1" csCatId="accent6" phldr="1"/>
      <dgm:spPr/>
      <dgm:t>
        <a:bodyPr/>
        <a:lstStyle/>
        <a:p>
          <a:endParaRPr lang="en-US"/>
        </a:p>
      </dgm:t>
    </dgm:pt>
    <dgm:pt modelId="{96247F2D-2A47-DD4A-8CCC-4A816A88D172}">
      <dgm:prSet/>
      <dgm:spPr/>
      <dgm:t>
        <a:bodyPr/>
        <a:lstStyle/>
        <a:p>
          <a:r>
            <a:rPr lang="en-US" dirty="0"/>
            <a:t>Develop brief statement of behavioral </a:t>
          </a:r>
          <a:r>
            <a:rPr lang="en-US" b="1" dirty="0"/>
            <a:t>purpose</a:t>
          </a:r>
        </a:p>
      </dgm:t>
    </dgm:pt>
    <dgm:pt modelId="{7DE65512-0EAA-0D49-95BE-CFDEDCBC7C7A}" type="parTrans" cxnId="{ECAA9766-89E5-1A43-A44B-CEC8A75219E6}">
      <dgm:prSet/>
      <dgm:spPr/>
      <dgm:t>
        <a:bodyPr/>
        <a:lstStyle/>
        <a:p>
          <a:endParaRPr lang="en-US"/>
        </a:p>
      </dgm:t>
    </dgm:pt>
    <dgm:pt modelId="{BDD34FA5-762A-0841-A858-3130D4364D56}" type="sibTrans" cxnId="{ECAA9766-89E5-1A43-A44B-CEC8A75219E6}">
      <dgm:prSet/>
      <dgm:spPr/>
      <dgm:t>
        <a:bodyPr/>
        <a:lstStyle/>
        <a:p>
          <a:endParaRPr lang="en-US"/>
        </a:p>
      </dgm:t>
    </dgm:pt>
    <dgm:pt modelId="{F11433B7-E8E7-874B-8FC4-CA30C89F22E1}">
      <dgm:prSet custT="1"/>
      <dgm:spPr/>
      <dgm:t>
        <a:bodyPr/>
        <a:lstStyle/>
        <a:p>
          <a:pPr rtl="0">
            <a:spcAft>
              <a:spcPts val="960"/>
            </a:spcAft>
          </a:pPr>
          <a:r>
            <a:rPr lang="en-US" sz="2000"/>
            <a:t>Does the statement match</a:t>
          </a:r>
          <a:r>
            <a:rPr lang="en-US" sz="2000">
              <a:latin typeface="Arial"/>
            </a:rPr>
            <a:t> the primary outcome(s)</a:t>
          </a:r>
          <a:r>
            <a:rPr lang="en-US" sz="2000"/>
            <a:t> of PBIS implementation in your school?</a:t>
          </a:r>
        </a:p>
      </dgm:t>
    </dgm:pt>
    <dgm:pt modelId="{2F078463-62F9-5343-A575-B47EDAC2BE05}" type="parTrans" cxnId="{21ADD3E3-C12B-A545-92EA-E2FA1B3BCC52}">
      <dgm:prSet/>
      <dgm:spPr/>
      <dgm:t>
        <a:bodyPr/>
        <a:lstStyle/>
        <a:p>
          <a:endParaRPr lang="en-US"/>
        </a:p>
      </dgm:t>
    </dgm:pt>
    <dgm:pt modelId="{A1C1255F-31C7-1F4B-B4E7-A94DB17F048E}" type="sibTrans" cxnId="{21ADD3E3-C12B-A545-92EA-E2FA1B3BCC52}">
      <dgm:prSet/>
      <dgm:spPr/>
      <dgm:t>
        <a:bodyPr/>
        <a:lstStyle/>
        <a:p>
          <a:endParaRPr lang="en-US"/>
        </a:p>
      </dgm:t>
    </dgm:pt>
    <dgm:pt modelId="{CA32513B-1C6C-EC40-8868-8B3EF2E1C643}">
      <dgm:prSet custT="1"/>
      <dgm:spPr/>
      <dgm:t>
        <a:bodyPr/>
        <a:lstStyle/>
        <a:p>
          <a:pPr>
            <a:spcAft>
              <a:spcPts val="960"/>
            </a:spcAft>
          </a:pPr>
          <a:r>
            <a:rPr lang="en-US" sz="2000" dirty="0"/>
            <a:t> Is it positively stated, short, and comprehensive?</a:t>
          </a:r>
        </a:p>
      </dgm:t>
    </dgm:pt>
    <dgm:pt modelId="{996FDFD7-A515-AD44-8DA9-9406455FEB3D}" type="parTrans" cxnId="{B2E0312C-FD05-5749-B28F-2708D9957209}">
      <dgm:prSet/>
      <dgm:spPr/>
      <dgm:t>
        <a:bodyPr/>
        <a:lstStyle/>
        <a:p>
          <a:endParaRPr lang="en-US"/>
        </a:p>
      </dgm:t>
    </dgm:pt>
    <dgm:pt modelId="{45ED91E4-0106-BB46-BE84-CE7F97F9D6F1}" type="sibTrans" cxnId="{B2E0312C-FD05-5749-B28F-2708D9957209}">
      <dgm:prSet/>
      <dgm:spPr/>
      <dgm:t>
        <a:bodyPr/>
        <a:lstStyle/>
        <a:p>
          <a:endParaRPr lang="en-US"/>
        </a:p>
      </dgm:t>
    </dgm:pt>
    <dgm:pt modelId="{8479A16C-499F-1C4A-8DE4-B1EFE8B8659B}">
      <dgm:prSet/>
      <dgm:spPr/>
      <dgm:t>
        <a:bodyPr/>
        <a:lstStyle/>
        <a:p>
          <a:pPr>
            <a:spcAft>
              <a:spcPct val="15000"/>
            </a:spcAft>
          </a:pPr>
          <a:endParaRPr lang="en-US" sz="2700"/>
        </a:p>
      </dgm:t>
    </dgm:pt>
    <dgm:pt modelId="{3BDC2AC8-0CB8-B643-8E85-E2A2CE82D36C}" type="parTrans" cxnId="{86CEFC26-52E4-F74A-BB9C-7E7DCA64E25B}">
      <dgm:prSet/>
      <dgm:spPr/>
      <dgm:t>
        <a:bodyPr/>
        <a:lstStyle/>
        <a:p>
          <a:endParaRPr lang="en-US"/>
        </a:p>
      </dgm:t>
    </dgm:pt>
    <dgm:pt modelId="{1EF3FCAC-919B-6A4D-8299-13A57DD3BE37}" type="sibTrans" cxnId="{86CEFC26-52E4-F74A-BB9C-7E7DCA64E25B}">
      <dgm:prSet/>
      <dgm:spPr/>
      <dgm:t>
        <a:bodyPr/>
        <a:lstStyle/>
        <a:p>
          <a:endParaRPr lang="en-US"/>
        </a:p>
      </dgm:t>
    </dgm:pt>
    <dgm:pt modelId="{647E4DD7-0669-B345-944D-DEA3C98AF779}">
      <dgm:prSet custT="1"/>
      <dgm:spPr/>
      <dgm:t>
        <a:bodyPr/>
        <a:lstStyle/>
        <a:p>
          <a:pPr>
            <a:spcAft>
              <a:spcPts val="960"/>
            </a:spcAft>
          </a:pPr>
          <a:r>
            <a:rPr lang="en-US" sz="2000"/>
            <a:t>Do staff know it exists and why it was created?</a:t>
          </a:r>
        </a:p>
      </dgm:t>
    </dgm:pt>
    <dgm:pt modelId="{87FF4057-B356-4B44-9771-E3F47CD40E92}" type="parTrans" cxnId="{D92D60EB-BDFC-5D4C-A9B2-01921E20F146}">
      <dgm:prSet/>
      <dgm:spPr/>
      <dgm:t>
        <a:bodyPr/>
        <a:lstStyle/>
        <a:p>
          <a:endParaRPr lang="en-US"/>
        </a:p>
      </dgm:t>
    </dgm:pt>
    <dgm:pt modelId="{F7C56B64-A27F-7A49-8394-BFB36DC9FC2F}" type="sibTrans" cxnId="{D92D60EB-BDFC-5D4C-A9B2-01921E20F146}">
      <dgm:prSet/>
      <dgm:spPr/>
      <dgm:t>
        <a:bodyPr/>
        <a:lstStyle/>
        <a:p>
          <a:endParaRPr lang="en-US"/>
        </a:p>
      </dgm:t>
    </dgm:pt>
    <dgm:pt modelId="{B0BF717E-10F5-E844-B203-68F71B686B0B}" type="pres">
      <dgm:prSet presAssocID="{E3AE3CC9-0CF6-F54B-89D9-8F2BE8835F72}" presName="Name0" presStyleCnt="0">
        <dgm:presLayoutVars>
          <dgm:dir/>
          <dgm:animLvl val="lvl"/>
          <dgm:resizeHandles val="exact"/>
        </dgm:presLayoutVars>
      </dgm:prSet>
      <dgm:spPr/>
    </dgm:pt>
    <dgm:pt modelId="{B1AAD3E4-F171-4147-8D14-AF690E11BDC8}" type="pres">
      <dgm:prSet presAssocID="{96247F2D-2A47-DD4A-8CCC-4A816A88D172}" presName="composite" presStyleCnt="0"/>
      <dgm:spPr/>
    </dgm:pt>
    <dgm:pt modelId="{83233832-57C1-E947-BC2C-E8E219B5192E}" type="pres">
      <dgm:prSet presAssocID="{96247F2D-2A47-DD4A-8CCC-4A816A88D172}" presName="parTx" presStyleLbl="alignNode1" presStyleIdx="0" presStyleCnt="1">
        <dgm:presLayoutVars>
          <dgm:chMax val="0"/>
          <dgm:chPref val="0"/>
          <dgm:bulletEnabled val="1"/>
        </dgm:presLayoutVars>
      </dgm:prSet>
      <dgm:spPr/>
    </dgm:pt>
    <dgm:pt modelId="{96A7606E-0FFD-2E45-A4DE-1A529D48F443}" type="pres">
      <dgm:prSet presAssocID="{96247F2D-2A47-DD4A-8CCC-4A816A88D172}" presName="desTx" presStyleLbl="alignAccFollowNode1" presStyleIdx="0" presStyleCnt="1">
        <dgm:presLayoutVars>
          <dgm:bulletEnabled val="1"/>
        </dgm:presLayoutVars>
      </dgm:prSet>
      <dgm:spPr/>
    </dgm:pt>
  </dgm:ptLst>
  <dgm:cxnLst>
    <dgm:cxn modelId="{957CA313-8737-F140-B3EC-32808DB2DB34}" type="presOf" srcId="{96247F2D-2A47-DD4A-8CCC-4A816A88D172}" destId="{83233832-57C1-E947-BC2C-E8E219B5192E}" srcOrd="0" destOrd="0" presId="urn:microsoft.com/office/officeart/2005/8/layout/hList1"/>
    <dgm:cxn modelId="{86CEFC26-52E4-F74A-BB9C-7E7DCA64E25B}" srcId="{96247F2D-2A47-DD4A-8CCC-4A816A88D172}" destId="{8479A16C-499F-1C4A-8DE4-B1EFE8B8659B}" srcOrd="3" destOrd="0" parTransId="{3BDC2AC8-0CB8-B643-8E85-E2A2CE82D36C}" sibTransId="{1EF3FCAC-919B-6A4D-8299-13A57DD3BE37}"/>
    <dgm:cxn modelId="{B2E0312C-FD05-5749-B28F-2708D9957209}" srcId="{96247F2D-2A47-DD4A-8CCC-4A816A88D172}" destId="{CA32513B-1C6C-EC40-8868-8B3EF2E1C643}" srcOrd="1" destOrd="0" parTransId="{996FDFD7-A515-AD44-8DA9-9406455FEB3D}" sibTransId="{45ED91E4-0106-BB46-BE84-CE7F97F9D6F1}"/>
    <dgm:cxn modelId="{B9F95132-22B4-5E43-85A0-1D0743106B83}" type="presOf" srcId="{8479A16C-499F-1C4A-8DE4-B1EFE8B8659B}" destId="{96A7606E-0FFD-2E45-A4DE-1A529D48F443}" srcOrd="0" destOrd="3" presId="urn:microsoft.com/office/officeart/2005/8/layout/hList1"/>
    <dgm:cxn modelId="{0A0D935B-D6C2-6D40-88C9-59FEC8B77D26}" type="presOf" srcId="{E3AE3CC9-0CF6-F54B-89D9-8F2BE8835F72}" destId="{B0BF717E-10F5-E844-B203-68F71B686B0B}" srcOrd="0" destOrd="0" presId="urn:microsoft.com/office/officeart/2005/8/layout/hList1"/>
    <dgm:cxn modelId="{ECAA9766-89E5-1A43-A44B-CEC8A75219E6}" srcId="{E3AE3CC9-0CF6-F54B-89D9-8F2BE8835F72}" destId="{96247F2D-2A47-DD4A-8CCC-4A816A88D172}" srcOrd="0" destOrd="0" parTransId="{7DE65512-0EAA-0D49-95BE-CFDEDCBC7C7A}" sibTransId="{BDD34FA5-762A-0841-A858-3130D4364D56}"/>
    <dgm:cxn modelId="{5C6FC79B-87FB-2A46-9C99-DC2D76CC7A2A}" type="presOf" srcId="{647E4DD7-0669-B345-944D-DEA3C98AF779}" destId="{96A7606E-0FFD-2E45-A4DE-1A529D48F443}" srcOrd="0" destOrd="2" presId="urn:microsoft.com/office/officeart/2005/8/layout/hList1"/>
    <dgm:cxn modelId="{D9ED20D5-2331-A24E-93CF-9D9340A073C0}" type="presOf" srcId="{F11433B7-E8E7-874B-8FC4-CA30C89F22E1}" destId="{96A7606E-0FFD-2E45-A4DE-1A529D48F443}" srcOrd="0" destOrd="0" presId="urn:microsoft.com/office/officeart/2005/8/layout/hList1"/>
    <dgm:cxn modelId="{6B0166D7-9E95-FE44-BCF5-944AE7E23FD3}" type="presOf" srcId="{CA32513B-1C6C-EC40-8868-8B3EF2E1C643}" destId="{96A7606E-0FFD-2E45-A4DE-1A529D48F443}" srcOrd="0" destOrd="1" presId="urn:microsoft.com/office/officeart/2005/8/layout/hList1"/>
    <dgm:cxn modelId="{21ADD3E3-C12B-A545-92EA-E2FA1B3BCC52}" srcId="{96247F2D-2A47-DD4A-8CCC-4A816A88D172}" destId="{F11433B7-E8E7-874B-8FC4-CA30C89F22E1}" srcOrd="0" destOrd="0" parTransId="{2F078463-62F9-5343-A575-B47EDAC2BE05}" sibTransId="{A1C1255F-31C7-1F4B-B4E7-A94DB17F048E}"/>
    <dgm:cxn modelId="{D92D60EB-BDFC-5D4C-A9B2-01921E20F146}" srcId="{96247F2D-2A47-DD4A-8CCC-4A816A88D172}" destId="{647E4DD7-0669-B345-944D-DEA3C98AF779}" srcOrd="2" destOrd="0" parTransId="{87FF4057-B356-4B44-9771-E3F47CD40E92}" sibTransId="{F7C56B64-A27F-7A49-8394-BFB36DC9FC2F}"/>
    <dgm:cxn modelId="{AF471022-0E26-7949-9B60-B5C8C667315B}" type="presParOf" srcId="{B0BF717E-10F5-E844-B203-68F71B686B0B}" destId="{B1AAD3E4-F171-4147-8D14-AF690E11BDC8}" srcOrd="0" destOrd="0" presId="urn:microsoft.com/office/officeart/2005/8/layout/hList1"/>
    <dgm:cxn modelId="{071E232B-CC64-9945-8CB5-146E6811C6FC}" type="presParOf" srcId="{B1AAD3E4-F171-4147-8D14-AF690E11BDC8}" destId="{83233832-57C1-E947-BC2C-E8E219B5192E}" srcOrd="0" destOrd="0" presId="urn:microsoft.com/office/officeart/2005/8/layout/hList1"/>
    <dgm:cxn modelId="{55773755-462E-C04A-B7FE-BBCC33F7C970}" type="presParOf" srcId="{B1AAD3E4-F171-4147-8D14-AF690E11BDC8}" destId="{96A7606E-0FFD-2E45-A4DE-1A529D48F44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AE3CC9-0CF6-F54B-89D9-8F2BE8835F72}" type="doc">
      <dgm:prSet loTypeId="urn:microsoft.com/office/officeart/2005/8/layout/hList1" loCatId="" qsTypeId="urn:microsoft.com/office/officeart/2005/8/quickstyle/simple1" qsCatId="simple" csTypeId="urn:microsoft.com/office/officeart/2005/8/colors/accent0_1" csCatId="mainScheme" phldr="1"/>
      <dgm:spPr/>
      <dgm:t>
        <a:bodyPr/>
        <a:lstStyle/>
        <a:p>
          <a:endParaRPr lang="en-US"/>
        </a:p>
      </dgm:t>
    </dgm:pt>
    <dgm:pt modelId="{812377F8-5F39-DA40-B291-457183B10136}">
      <dgm:prSet custT="1"/>
      <dgm:spPr/>
      <dgm:t>
        <a:bodyPr/>
        <a:lstStyle/>
        <a:p>
          <a:pPr>
            <a:buClr>
              <a:schemeClr val="tx1"/>
            </a:buClr>
            <a:buSzPct val="65000"/>
            <a:buFontTx/>
            <a:buAutoNum type="arabicPeriod"/>
          </a:pPr>
          <a:r>
            <a:rPr lang="en-US" sz="4400" dirty="0"/>
            <a:t>Identify positive SW </a:t>
          </a:r>
          <a:r>
            <a:rPr lang="en-US" sz="4400" b="1" dirty="0"/>
            <a:t>behavioral expectations</a:t>
          </a:r>
        </a:p>
      </dgm:t>
    </dgm:pt>
    <dgm:pt modelId="{3B922F9C-7C4D-1A40-9841-17F86EB547B2}" type="parTrans" cxnId="{1B3F918B-39F1-AB4D-B19E-0FFF4D994F26}">
      <dgm:prSet/>
      <dgm:spPr/>
      <dgm:t>
        <a:bodyPr/>
        <a:lstStyle/>
        <a:p>
          <a:endParaRPr lang="en-US"/>
        </a:p>
      </dgm:t>
    </dgm:pt>
    <dgm:pt modelId="{72689C7B-507D-3044-929C-591F90169174}" type="sibTrans" cxnId="{1B3F918B-39F1-AB4D-B19E-0FFF4D994F26}">
      <dgm:prSet/>
      <dgm:spPr/>
      <dgm:t>
        <a:bodyPr/>
        <a:lstStyle/>
        <a:p>
          <a:endParaRPr lang="en-US"/>
        </a:p>
      </dgm:t>
    </dgm:pt>
    <dgm:pt modelId="{8479A16C-499F-1C4A-8DE4-B1EFE8B8659B}">
      <dgm:prSet custT="1"/>
      <dgm:spPr/>
      <dgm:t>
        <a:bodyPr/>
        <a:lstStyle/>
        <a:p>
          <a:pPr>
            <a:spcAft>
              <a:spcPts val="960"/>
            </a:spcAft>
          </a:pPr>
          <a:r>
            <a:rPr lang="en-US" sz="2000"/>
            <a:t>Do you have 3-5 positively stated expectations?</a:t>
          </a:r>
        </a:p>
      </dgm:t>
    </dgm:pt>
    <dgm:pt modelId="{3BDC2AC8-0CB8-B643-8E85-E2A2CE82D36C}" type="parTrans" cxnId="{86CEFC26-52E4-F74A-BB9C-7E7DCA64E25B}">
      <dgm:prSet/>
      <dgm:spPr/>
      <dgm:t>
        <a:bodyPr/>
        <a:lstStyle/>
        <a:p>
          <a:endParaRPr lang="en-US"/>
        </a:p>
      </dgm:t>
    </dgm:pt>
    <dgm:pt modelId="{1EF3FCAC-919B-6A4D-8299-13A57DD3BE37}" type="sibTrans" cxnId="{86CEFC26-52E4-F74A-BB9C-7E7DCA64E25B}">
      <dgm:prSet/>
      <dgm:spPr/>
      <dgm:t>
        <a:bodyPr/>
        <a:lstStyle/>
        <a:p>
          <a:endParaRPr lang="en-US"/>
        </a:p>
      </dgm:t>
    </dgm:pt>
    <dgm:pt modelId="{533C3D97-E291-514F-A729-E35D8EB0B6F7}">
      <dgm:prSet custT="1"/>
      <dgm:spPr/>
      <dgm:t>
        <a:bodyPr/>
        <a:lstStyle/>
        <a:p>
          <a:pPr>
            <a:spcAft>
              <a:spcPts val="960"/>
            </a:spcAft>
          </a:pPr>
          <a:r>
            <a:rPr lang="en-US" sz="2000"/>
            <a:t>Do they match your school context?</a:t>
          </a:r>
        </a:p>
      </dgm:t>
    </dgm:pt>
    <dgm:pt modelId="{6584E992-4E39-F54D-8992-C039D7BA121E}" type="parTrans" cxnId="{00A962FA-9706-494B-AA37-8C3570731290}">
      <dgm:prSet/>
      <dgm:spPr/>
      <dgm:t>
        <a:bodyPr/>
        <a:lstStyle/>
        <a:p>
          <a:endParaRPr lang="en-US"/>
        </a:p>
      </dgm:t>
    </dgm:pt>
    <dgm:pt modelId="{3E85CF22-6CE3-A34C-B025-F85DD5046D86}" type="sibTrans" cxnId="{00A962FA-9706-494B-AA37-8C3570731290}">
      <dgm:prSet/>
      <dgm:spPr/>
      <dgm:t>
        <a:bodyPr/>
        <a:lstStyle/>
        <a:p>
          <a:endParaRPr lang="en-US"/>
        </a:p>
      </dgm:t>
    </dgm:pt>
    <dgm:pt modelId="{715E6769-61F6-B746-8EF9-731923C86956}">
      <dgm:prSet custT="1"/>
      <dgm:spPr/>
      <dgm:t>
        <a:bodyPr/>
        <a:lstStyle/>
        <a:p>
          <a:pPr rtl="0">
            <a:spcAft>
              <a:spcPts val="960"/>
            </a:spcAft>
          </a:pPr>
          <a:r>
            <a:rPr lang="en-US" sz="2000" dirty="0"/>
            <a:t>Have your stakeholders helped to create them</a:t>
          </a:r>
          <a:r>
            <a:rPr lang="en-US" sz="2000" dirty="0">
              <a:latin typeface="Arial"/>
            </a:rPr>
            <a:t> or provided feedback</a:t>
          </a:r>
          <a:r>
            <a:rPr lang="en-US" sz="2000" dirty="0"/>
            <a:t> and know what they are?</a:t>
          </a:r>
        </a:p>
      </dgm:t>
    </dgm:pt>
    <dgm:pt modelId="{1BCB3723-EA1B-4042-92AC-29894E5AD2A3}" type="parTrans" cxnId="{43A7296F-C55D-8340-9F46-BB5307F2FB36}">
      <dgm:prSet/>
      <dgm:spPr/>
      <dgm:t>
        <a:bodyPr/>
        <a:lstStyle/>
        <a:p>
          <a:endParaRPr lang="en-US"/>
        </a:p>
      </dgm:t>
    </dgm:pt>
    <dgm:pt modelId="{85897D89-67F4-514C-9967-CE8FE9EEA61C}" type="sibTrans" cxnId="{43A7296F-C55D-8340-9F46-BB5307F2FB36}">
      <dgm:prSet/>
      <dgm:spPr/>
      <dgm:t>
        <a:bodyPr/>
        <a:lstStyle/>
        <a:p>
          <a:endParaRPr lang="en-US"/>
        </a:p>
      </dgm:t>
    </dgm:pt>
    <dgm:pt modelId="{B0BF717E-10F5-E844-B203-68F71B686B0B}" type="pres">
      <dgm:prSet presAssocID="{E3AE3CC9-0CF6-F54B-89D9-8F2BE8835F72}" presName="Name0" presStyleCnt="0">
        <dgm:presLayoutVars>
          <dgm:dir/>
          <dgm:animLvl val="lvl"/>
          <dgm:resizeHandles val="exact"/>
        </dgm:presLayoutVars>
      </dgm:prSet>
      <dgm:spPr/>
    </dgm:pt>
    <dgm:pt modelId="{0294DCE6-9C82-7C49-A55A-96DC58AA7768}" type="pres">
      <dgm:prSet presAssocID="{812377F8-5F39-DA40-B291-457183B10136}" presName="composite" presStyleCnt="0"/>
      <dgm:spPr/>
    </dgm:pt>
    <dgm:pt modelId="{37E2E667-5378-8446-A832-565244078760}" type="pres">
      <dgm:prSet presAssocID="{812377F8-5F39-DA40-B291-457183B10136}" presName="parTx" presStyleLbl="alignNode1" presStyleIdx="0" presStyleCnt="1">
        <dgm:presLayoutVars>
          <dgm:chMax val="0"/>
          <dgm:chPref val="0"/>
          <dgm:bulletEnabled val="1"/>
        </dgm:presLayoutVars>
      </dgm:prSet>
      <dgm:spPr/>
    </dgm:pt>
    <dgm:pt modelId="{E5D7AD5F-77FE-9941-B42F-8A103FBE8B9E}" type="pres">
      <dgm:prSet presAssocID="{812377F8-5F39-DA40-B291-457183B10136}" presName="desTx" presStyleLbl="alignAccFollowNode1" presStyleIdx="0" presStyleCnt="1">
        <dgm:presLayoutVars>
          <dgm:bulletEnabled val="1"/>
        </dgm:presLayoutVars>
      </dgm:prSet>
      <dgm:spPr/>
    </dgm:pt>
  </dgm:ptLst>
  <dgm:cxnLst>
    <dgm:cxn modelId="{86CEFC26-52E4-F74A-BB9C-7E7DCA64E25B}" srcId="{812377F8-5F39-DA40-B291-457183B10136}" destId="{8479A16C-499F-1C4A-8DE4-B1EFE8B8659B}" srcOrd="0" destOrd="0" parTransId="{3BDC2AC8-0CB8-B643-8E85-E2A2CE82D36C}" sibTransId="{1EF3FCAC-919B-6A4D-8299-13A57DD3BE37}"/>
    <dgm:cxn modelId="{C8A0522A-1293-4049-B95C-493750606B26}" type="presOf" srcId="{533C3D97-E291-514F-A729-E35D8EB0B6F7}" destId="{E5D7AD5F-77FE-9941-B42F-8A103FBE8B9E}" srcOrd="0" destOrd="1" presId="urn:microsoft.com/office/officeart/2005/8/layout/hList1"/>
    <dgm:cxn modelId="{BE76E333-902B-C145-9C2B-E4B774D02DFA}" type="presOf" srcId="{715E6769-61F6-B746-8EF9-731923C86956}" destId="{E5D7AD5F-77FE-9941-B42F-8A103FBE8B9E}" srcOrd="0" destOrd="2" presId="urn:microsoft.com/office/officeart/2005/8/layout/hList1"/>
    <dgm:cxn modelId="{0A0D935B-D6C2-6D40-88C9-59FEC8B77D26}" type="presOf" srcId="{E3AE3CC9-0CF6-F54B-89D9-8F2BE8835F72}" destId="{B0BF717E-10F5-E844-B203-68F71B686B0B}" srcOrd="0" destOrd="0" presId="urn:microsoft.com/office/officeart/2005/8/layout/hList1"/>
    <dgm:cxn modelId="{43A7296F-C55D-8340-9F46-BB5307F2FB36}" srcId="{812377F8-5F39-DA40-B291-457183B10136}" destId="{715E6769-61F6-B746-8EF9-731923C86956}" srcOrd="2" destOrd="0" parTransId="{1BCB3723-EA1B-4042-92AC-29894E5AD2A3}" sibTransId="{85897D89-67F4-514C-9967-CE8FE9EEA61C}"/>
    <dgm:cxn modelId="{1B3F918B-39F1-AB4D-B19E-0FFF4D994F26}" srcId="{E3AE3CC9-0CF6-F54B-89D9-8F2BE8835F72}" destId="{812377F8-5F39-DA40-B291-457183B10136}" srcOrd="0" destOrd="0" parTransId="{3B922F9C-7C4D-1A40-9841-17F86EB547B2}" sibTransId="{72689C7B-507D-3044-929C-591F90169174}"/>
    <dgm:cxn modelId="{EA3A12AA-4A84-D14A-94D9-8D76296218E4}" type="presOf" srcId="{8479A16C-499F-1C4A-8DE4-B1EFE8B8659B}" destId="{E5D7AD5F-77FE-9941-B42F-8A103FBE8B9E}" srcOrd="0" destOrd="0" presId="urn:microsoft.com/office/officeart/2005/8/layout/hList1"/>
    <dgm:cxn modelId="{00A962FA-9706-494B-AA37-8C3570731290}" srcId="{812377F8-5F39-DA40-B291-457183B10136}" destId="{533C3D97-E291-514F-A729-E35D8EB0B6F7}" srcOrd="1" destOrd="0" parTransId="{6584E992-4E39-F54D-8992-C039D7BA121E}" sibTransId="{3E85CF22-6CE3-A34C-B025-F85DD5046D86}"/>
    <dgm:cxn modelId="{CBBCDAFE-F32D-A54B-9A4E-E50B756920DB}" type="presOf" srcId="{812377F8-5F39-DA40-B291-457183B10136}" destId="{37E2E667-5378-8446-A832-565244078760}" srcOrd="0" destOrd="0" presId="urn:microsoft.com/office/officeart/2005/8/layout/hList1"/>
    <dgm:cxn modelId="{E70FB1D3-55B9-6A45-B1AF-C2477160E662}" type="presParOf" srcId="{B0BF717E-10F5-E844-B203-68F71B686B0B}" destId="{0294DCE6-9C82-7C49-A55A-96DC58AA7768}" srcOrd="0" destOrd="0" presId="urn:microsoft.com/office/officeart/2005/8/layout/hList1"/>
    <dgm:cxn modelId="{8AA1DE53-5645-A74A-A1E0-F2EA22B73258}" type="presParOf" srcId="{0294DCE6-9C82-7C49-A55A-96DC58AA7768}" destId="{37E2E667-5378-8446-A832-565244078760}" srcOrd="0" destOrd="0" presId="urn:microsoft.com/office/officeart/2005/8/layout/hList1"/>
    <dgm:cxn modelId="{EBE5AC04-9D35-BF42-BDAA-5853C3E53D7F}" type="presParOf" srcId="{0294DCE6-9C82-7C49-A55A-96DC58AA7768}" destId="{E5D7AD5F-77FE-9941-B42F-8A103FBE8B9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3AE3CC9-0CF6-F54B-89D9-8F2BE8835F72}" type="doc">
      <dgm:prSet loTypeId="urn:microsoft.com/office/officeart/2005/8/layout/hList1" loCatId="" qsTypeId="urn:microsoft.com/office/officeart/2005/8/quickstyle/simple1" qsCatId="simple" csTypeId="urn:microsoft.com/office/officeart/2005/8/colors/accent0_1" csCatId="mainScheme" phldr="1"/>
      <dgm:spPr/>
      <dgm:t>
        <a:bodyPr/>
        <a:lstStyle/>
        <a:p>
          <a:endParaRPr lang="en-US"/>
        </a:p>
      </dgm:t>
    </dgm:pt>
    <dgm:pt modelId="{534D5AC5-5F7F-924E-BCC5-19889E994DCB}">
      <dgm:prSet/>
      <dgm:spPr/>
      <dgm:t>
        <a:bodyPr/>
        <a:lstStyle/>
        <a:p>
          <a:pPr>
            <a:buClr>
              <a:schemeClr val="tx1"/>
            </a:buClr>
            <a:buSzPct val="65000"/>
            <a:buFontTx/>
            <a:buAutoNum type="arabicPeriod"/>
          </a:pPr>
          <a:r>
            <a:rPr lang="en-US" dirty="0"/>
            <a:t>Develop </a:t>
          </a:r>
          <a:r>
            <a:rPr lang="en-US" b="1" dirty="0"/>
            <a:t>procedures for teaching </a:t>
          </a:r>
          <a:r>
            <a:rPr lang="en-US" dirty="0"/>
            <a:t>SW expectations</a:t>
          </a:r>
        </a:p>
      </dgm:t>
    </dgm:pt>
    <dgm:pt modelId="{B8EF38A1-6968-0E42-A03A-8F0E2CE30836}" type="parTrans" cxnId="{E8ACB023-708B-D745-8127-A8A5A352EA9A}">
      <dgm:prSet/>
      <dgm:spPr/>
      <dgm:t>
        <a:bodyPr/>
        <a:lstStyle/>
        <a:p>
          <a:endParaRPr lang="en-US"/>
        </a:p>
      </dgm:t>
    </dgm:pt>
    <dgm:pt modelId="{5D64F147-E0E5-A64E-81CE-BD90FFDEF2C2}" type="sibTrans" cxnId="{E8ACB023-708B-D745-8127-A8A5A352EA9A}">
      <dgm:prSet/>
      <dgm:spPr/>
      <dgm:t>
        <a:bodyPr/>
        <a:lstStyle/>
        <a:p>
          <a:endParaRPr lang="en-US"/>
        </a:p>
      </dgm:t>
    </dgm:pt>
    <dgm:pt modelId="{0F662864-4BCC-264D-98E8-B621D904486B}">
      <dgm:prSet custT="1"/>
      <dgm:spPr/>
      <dgm:t>
        <a:bodyPr/>
        <a:lstStyle/>
        <a:p>
          <a:pPr>
            <a:spcAft>
              <a:spcPts val="960"/>
            </a:spcAft>
          </a:pPr>
          <a:r>
            <a:rPr lang="en-US" sz="2000"/>
            <a:t>Have you developed a teaching matrix with participation from all stakeholders?</a:t>
          </a:r>
        </a:p>
      </dgm:t>
    </dgm:pt>
    <dgm:pt modelId="{15AA0A7C-F2FF-724F-8943-C4733F6656F6}" type="parTrans" cxnId="{7A8C7F6A-B27A-984C-BE83-8D499DA5A56E}">
      <dgm:prSet/>
      <dgm:spPr/>
      <dgm:t>
        <a:bodyPr/>
        <a:lstStyle/>
        <a:p>
          <a:endParaRPr lang="en-US"/>
        </a:p>
      </dgm:t>
    </dgm:pt>
    <dgm:pt modelId="{26DFD68A-0A45-5B4F-8F3C-EEA7AA4299D8}" type="sibTrans" cxnId="{7A8C7F6A-B27A-984C-BE83-8D499DA5A56E}">
      <dgm:prSet/>
      <dgm:spPr/>
      <dgm:t>
        <a:bodyPr/>
        <a:lstStyle/>
        <a:p>
          <a:endParaRPr lang="en-US"/>
        </a:p>
      </dgm:t>
    </dgm:pt>
    <dgm:pt modelId="{005C2958-E9FA-9647-A6C8-9376F279E2F5}">
      <dgm:prSet custT="1"/>
      <dgm:spPr/>
      <dgm:t>
        <a:bodyPr/>
        <a:lstStyle/>
        <a:p>
          <a:pPr>
            <a:spcAft>
              <a:spcPts val="960"/>
            </a:spcAft>
          </a:pPr>
          <a:r>
            <a:rPr lang="en-US" sz="2000"/>
            <a:t>Is there a teaching calendar with lesson plans created?</a:t>
          </a:r>
        </a:p>
      </dgm:t>
    </dgm:pt>
    <dgm:pt modelId="{8D2BA667-7B85-B34D-B78E-68FDDEAEE97D}" type="parTrans" cxnId="{F2B0FE3F-C667-9F46-A378-67E70F4332F3}">
      <dgm:prSet/>
      <dgm:spPr/>
      <dgm:t>
        <a:bodyPr/>
        <a:lstStyle/>
        <a:p>
          <a:endParaRPr lang="en-US"/>
        </a:p>
      </dgm:t>
    </dgm:pt>
    <dgm:pt modelId="{725710AF-A0F5-9241-AEBC-50A0360E1F31}" type="sibTrans" cxnId="{F2B0FE3F-C667-9F46-A378-67E70F4332F3}">
      <dgm:prSet/>
      <dgm:spPr/>
      <dgm:t>
        <a:bodyPr/>
        <a:lstStyle/>
        <a:p>
          <a:endParaRPr lang="en-US"/>
        </a:p>
      </dgm:t>
    </dgm:pt>
    <dgm:pt modelId="{E544C276-1C4E-1F48-921E-35576D0C988F}">
      <dgm:prSet/>
      <dgm:spPr/>
      <dgm:t>
        <a:bodyPr/>
        <a:lstStyle/>
        <a:p>
          <a:pPr>
            <a:spcAft>
              <a:spcPct val="15000"/>
            </a:spcAft>
          </a:pPr>
          <a:endParaRPr lang="en-US" sz="2600"/>
        </a:p>
      </dgm:t>
    </dgm:pt>
    <dgm:pt modelId="{90C7A2B9-9FCA-824B-946C-12794D61F125}" type="parTrans" cxnId="{31645502-35B0-AB49-B6C1-9C124A2FC773}">
      <dgm:prSet/>
      <dgm:spPr/>
      <dgm:t>
        <a:bodyPr/>
        <a:lstStyle/>
        <a:p>
          <a:endParaRPr lang="en-US"/>
        </a:p>
      </dgm:t>
    </dgm:pt>
    <dgm:pt modelId="{D0AFFAAB-A31A-5648-9E77-39BC8FA8BF07}" type="sibTrans" cxnId="{31645502-35B0-AB49-B6C1-9C124A2FC773}">
      <dgm:prSet/>
      <dgm:spPr/>
      <dgm:t>
        <a:bodyPr/>
        <a:lstStyle/>
        <a:p>
          <a:endParaRPr lang="en-US"/>
        </a:p>
      </dgm:t>
    </dgm:pt>
    <dgm:pt modelId="{C1A79389-92AA-F248-8A31-EB184D0184D1}">
      <dgm:prSet custT="1"/>
      <dgm:spPr/>
      <dgm:t>
        <a:bodyPr/>
        <a:lstStyle/>
        <a:p>
          <a:pPr>
            <a:spcAft>
              <a:spcPts val="960"/>
            </a:spcAft>
          </a:pPr>
          <a:r>
            <a:rPr lang="en-US" sz="2000"/>
            <a:t>Have booster sessions been planned for reteaching?</a:t>
          </a:r>
        </a:p>
      </dgm:t>
    </dgm:pt>
    <dgm:pt modelId="{0505DED5-7F4C-1642-AEF1-9FB31DCE3B1F}" type="parTrans" cxnId="{8F1CFC18-D62D-1B4C-9B94-9AF9932BDCE9}">
      <dgm:prSet/>
      <dgm:spPr/>
      <dgm:t>
        <a:bodyPr/>
        <a:lstStyle/>
        <a:p>
          <a:endParaRPr lang="en-US"/>
        </a:p>
      </dgm:t>
    </dgm:pt>
    <dgm:pt modelId="{363A3694-6E86-044D-B583-33233172B56D}" type="sibTrans" cxnId="{8F1CFC18-D62D-1B4C-9B94-9AF9932BDCE9}">
      <dgm:prSet/>
      <dgm:spPr/>
      <dgm:t>
        <a:bodyPr/>
        <a:lstStyle/>
        <a:p>
          <a:endParaRPr lang="en-US"/>
        </a:p>
      </dgm:t>
    </dgm:pt>
    <dgm:pt modelId="{B0BF717E-10F5-E844-B203-68F71B686B0B}" type="pres">
      <dgm:prSet presAssocID="{E3AE3CC9-0CF6-F54B-89D9-8F2BE8835F72}" presName="Name0" presStyleCnt="0">
        <dgm:presLayoutVars>
          <dgm:dir/>
          <dgm:animLvl val="lvl"/>
          <dgm:resizeHandles val="exact"/>
        </dgm:presLayoutVars>
      </dgm:prSet>
      <dgm:spPr/>
    </dgm:pt>
    <dgm:pt modelId="{42D92C3F-617F-074B-8FBF-C48E7AF46EFE}" type="pres">
      <dgm:prSet presAssocID="{534D5AC5-5F7F-924E-BCC5-19889E994DCB}" presName="composite" presStyleCnt="0"/>
      <dgm:spPr/>
    </dgm:pt>
    <dgm:pt modelId="{3819B723-BE55-614E-90A6-17823D31B80F}" type="pres">
      <dgm:prSet presAssocID="{534D5AC5-5F7F-924E-BCC5-19889E994DCB}" presName="parTx" presStyleLbl="alignNode1" presStyleIdx="0" presStyleCnt="1">
        <dgm:presLayoutVars>
          <dgm:chMax val="0"/>
          <dgm:chPref val="0"/>
          <dgm:bulletEnabled val="1"/>
        </dgm:presLayoutVars>
      </dgm:prSet>
      <dgm:spPr/>
    </dgm:pt>
    <dgm:pt modelId="{471FA157-A24F-4D4C-BD05-A41ECA9C4690}" type="pres">
      <dgm:prSet presAssocID="{534D5AC5-5F7F-924E-BCC5-19889E994DCB}" presName="desTx" presStyleLbl="alignAccFollowNode1" presStyleIdx="0" presStyleCnt="1">
        <dgm:presLayoutVars>
          <dgm:bulletEnabled val="1"/>
        </dgm:presLayoutVars>
      </dgm:prSet>
      <dgm:spPr/>
    </dgm:pt>
  </dgm:ptLst>
  <dgm:cxnLst>
    <dgm:cxn modelId="{31645502-35B0-AB49-B6C1-9C124A2FC773}" srcId="{534D5AC5-5F7F-924E-BCC5-19889E994DCB}" destId="{E544C276-1C4E-1F48-921E-35576D0C988F}" srcOrd="3" destOrd="0" parTransId="{90C7A2B9-9FCA-824B-946C-12794D61F125}" sibTransId="{D0AFFAAB-A31A-5648-9E77-39BC8FA8BF07}"/>
    <dgm:cxn modelId="{C749F314-EC63-9B4C-86CD-317680EC5933}" type="presOf" srcId="{C1A79389-92AA-F248-8A31-EB184D0184D1}" destId="{471FA157-A24F-4D4C-BD05-A41ECA9C4690}" srcOrd="0" destOrd="2" presId="urn:microsoft.com/office/officeart/2005/8/layout/hList1"/>
    <dgm:cxn modelId="{8F1CFC18-D62D-1B4C-9B94-9AF9932BDCE9}" srcId="{534D5AC5-5F7F-924E-BCC5-19889E994DCB}" destId="{C1A79389-92AA-F248-8A31-EB184D0184D1}" srcOrd="2" destOrd="0" parTransId="{0505DED5-7F4C-1642-AEF1-9FB31DCE3B1F}" sibTransId="{363A3694-6E86-044D-B583-33233172B56D}"/>
    <dgm:cxn modelId="{E8ACB023-708B-D745-8127-A8A5A352EA9A}" srcId="{E3AE3CC9-0CF6-F54B-89D9-8F2BE8835F72}" destId="{534D5AC5-5F7F-924E-BCC5-19889E994DCB}" srcOrd="0" destOrd="0" parTransId="{B8EF38A1-6968-0E42-A03A-8F0E2CE30836}" sibTransId="{5D64F147-E0E5-A64E-81CE-BD90FFDEF2C2}"/>
    <dgm:cxn modelId="{F2B0FE3F-C667-9F46-A378-67E70F4332F3}" srcId="{534D5AC5-5F7F-924E-BCC5-19889E994DCB}" destId="{005C2958-E9FA-9647-A6C8-9376F279E2F5}" srcOrd="1" destOrd="0" parTransId="{8D2BA667-7B85-B34D-B78E-68FDDEAEE97D}" sibTransId="{725710AF-A0F5-9241-AEBC-50A0360E1F31}"/>
    <dgm:cxn modelId="{0A0D935B-D6C2-6D40-88C9-59FEC8B77D26}" type="presOf" srcId="{E3AE3CC9-0CF6-F54B-89D9-8F2BE8835F72}" destId="{B0BF717E-10F5-E844-B203-68F71B686B0B}" srcOrd="0" destOrd="0" presId="urn:microsoft.com/office/officeart/2005/8/layout/hList1"/>
    <dgm:cxn modelId="{B9CFF742-8E68-A849-B445-F53D386A597E}" type="presOf" srcId="{005C2958-E9FA-9647-A6C8-9376F279E2F5}" destId="{471FA157-A24F-4D4C-BD05-A41ECA9C4690}" srcOrd="0" destOrd="1" presId="urn:microsoft.com/office/officeart/2005/8/layout/hList1"/>
    <dgm:cxn modelId="{7A8C7F6A-B27A-984C-BE83-8D499DA5A56E}" srcId="{534D5AC5-5F7F-924E-BCC5-19889E994DCB}" destId="{0F662864-4BCC-264D-98E8-B621D904486B}" srcOrd="0" destOrd="0" parTransId="{15AA0A7C-F2FF-724F-8943-C4733F6656F6}" sibTransId="{26DFD68A-0A45-5B4F-8F3C-EEA7AA4299D8}"/>
    <dgm:cxn modelId="{C7088289-2733-F44F-895B-6970D932664D}" type="presOf" srcId="{534D5AC5-5F7F-924E-BCC5-19889E994DCB}" destId="{3819B723-BE55-614E-90A6-17823D31B80F}" srcOrd="0" destOrd="0" presId="urn:microsoft.com/office/officeart/2005/8/layout/hList1"/>
    <dgm:cxn modelId="{97A86E99-6180-6A41-911C-829B9A6DD891}" type="presOf" srcId="{E544C276-1C4E-1F48-921E-35576D0C988F}" destId="{471FA157-A24F-4D4C-BD05-A41ECA9C4690}" srcOrd="0" destOrd="3" presId="urn:microsoft.com/office/officeart/2005/8/layout/hList1"/>
    <dgm:cxn modelId="{B46B8FB2-5A1A-854C-9925-8B172BBDD488}" type="presOf" srcId="{0F662864-4BCC-264D-98E8-B621D904486B}" destId="{471FA157-A24F-4D4C-BD05-A41ECA9C4690}" srcOrd="0" destOrd="0" presId="urn:microsoft.com/office/officeart/2005/8/layout/hList1"/>
    <dgm:cxn modelId="{5FB97239-5990-064C-A5DC-0009745CCE98}" type="presParOf" srcId="{B0BF717E-10F5-E844-B203-68F71B686B0B}" destId="{42D92C3F-617F-074B-8FBF-C48E7AF46EFE}" srcOrd="0" destOrd="0" presId="urn:microsoft.com/office/officeart/2005/8/layout/hList1"/>
    <dgm:cxn modelId="{D0448825-2D68-D145-A331-85F7C80877E5}" type="presParOf" srcId="{42D92C3F-617F-074B-8FBF-C48E7AF46EFE}" destId="{3819B723-BE55-614E-90A6-17823D31B80F}" srcOrd="0" destOrd="0" presId="urn:microsoft.com/office/officeart/2005/8/layout/hList1"/>
    <dgm:cxn modelId="{F5264723-42A5-0747-9109-DFCC84A2F69E}" type="presParOf" srcId="{42D92C3F-617F-074B-8FBF-C48E7AF46EFE}" destId="{471FA157-A24F-4D4C-BD05-A41ECA9C469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gm:spPr>
      <dgm:t>
        <a:bodyPr/>
        <a:lstStyle/>
        <a:p>
          <a:pPr>
            <a:buNone/>
          </a:pPr>
          <a:r>
            <a:rPr lang="en-US" sz="1400" b="1" dirty="0">
              <a:solidFill>
                <a:srgbClr val="002060"/>
              </a:solidFill>
              <a:latin typeface="Arial"/>
              <a:ea typeface="+mn-ea"/>
              <a:cs typeface="+mn-cs"/>
            </a:rPr>
            <a:t>Define</a:t>
          </a:r>
        </a:p>
      </dgm:t>
    </dgm:pt>
    <dgm:pt modelId="{B594852D-1BD0-264B-A3C8-A203A63C6E41}" type="parTrans" cxnId="{26AC7920-62B3-0B40-B725-66222A224B24}">
      <dgm:prSet/>
      <dgm:spPr/>
      <dgm:t>
        <a:bodyPr/>
        <a:lstStyle/>
        <a:p>
          <a:endParaRPr lang="en-US" sz="1400" b="1"/>
        </a:p>
      </dgm:t>
    </dgm:pt>
    <dgm:pt modelId="{8CAF0C80-1805-E745-BB42-1823122BE073}" type="sibTrans" cxnId="{26AC7920-62B3-0B40-B725-66222A224B24}">
      <dgm:prSet custT="1">
        <dgm:style>
          <a:lnRef idx="1">
            <a:schemeClr val="accent3"/>
          </a:lnRef>
          <a:fillRef idx="3">
            <a:schemeClr val="accent3"/>
          </a:fillRef>
          <a:effectRef idx="2">
            <a:schemeClr val="accent3"/>
          </a:effectRef>
          <a:fontRef idx="minor">
            <a:schemeClr val="lt1"/>
          </a:fontRef>
        </dgm:style>
      </dgm:prSet>
      <dgm:spPr>
        <a:xfrm rot="1932672">
          <a:off x="4343774" y="991387"/>
          <a:ext cx="330900" cy="435134"/>
        </a:xfrm>
        <a:prstGeom prst="rightArrow">
          <a:avLst>
            <a:gd name="adj1" fmla="val 60000"/>
            <a:gd name="adj2" fmla="val 50000"/>
          </a:avLst>
        </a:prstGeom>
        <a:ln>
          <a:solidFill>
            <a:schemeClr val="bg2">
              <a:lumMod val="50000"/>
            </a:schemeClr>
          </a:solidFill>
        </a:ln>
      </dgm:spPr>
      <dgm:t>
        <a:bodyPr/>
        <a:lstStyle/>
        <a:p>
          <a:pPr rtl="0">
            <a:buNone/>
          </a:pPr>
          <a:endParaRPr lang="en-US" sz="1400" b="1">
            <a:solidFill>
              <a:srgbClr val="FFFFFF"/>
            </a:solidFill>
            <a:latin typeface="Arial"/>
            <a:ea typeface="+mn-ea"/>
            <a:cs typeface="+mn-cs"/>
          </a:endParaRPr>
        </a:p>
      </dgm:t>
    </dgm:pt>
    <dgm:pt modelId="{005FBD42-56C4-5D48-9C2A-F77CC46FC1D9}">
      <dgm:prSet phldrT="[Text]" custT="1"/>
      <dgm: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1400" b="1" dirty="0">
              <a:solidFill>
                <a:srgbClr val="160E44"/>
              </a:solidFill>
              <a:latin typeface="Arial"/>
              <a:ea typeface="+mn-ea"/>
              <a:cs typeface="+mn-cs"/>
            </a:rPr>
            <a:t>Teach</a:t>
          </a:r>
        </a:p>
      </dgm:t>
    </dgm:pt>
    <dgm:pt modelId="{60938429-D3B9-2041-910A-93AF0D162506}" type="parTrans" cxnId="{ECD2D7BD-3461-0B40-BA58-142F6B046E3B}">
      <dgm:prSet/>
      <dgm:spPr/>
      <dgm:t>
        <a:bodyPr/>
        <a:lstStyle/>
        <a:p>
          <a:endParaRPr lang="en-US" sz="1400" b="1"/>
        </a:p>
      </dgm:t>
    </dgm:pt>
    <dgm:pt modelId="{59CF6471-3DB6-3646-9934-E45E85E76492}" type="sibTrans" cxnId="{ECD2D7BD-3461-0B40-BA58-142F6B046E3B}">
      <dgm:prSet custT="1">
        <dgm:style>
          <a:lnRef idx="1">
            <a:schemeClr val="accent3"/>
          </a:lnRef>
          <a:fillRef idx="3">
            <a:schemeClr val="accent3"/>
          </a:fillRef>
          <a:effectRef idx="2">
            <a:schemeClr val="accent3"/>
          </a:effectRef>
          <a:fontRef idx="minor">
            <a:schemeClr val="lt1"/>
          </a:fontRef>
        </dgm:style>
      </dgm:prSet>
      <dgm:spPr>
        <a:xfrm rot="6479980">
          <a:off x="4923422" y="2548733"/>
          <a:ext cx="330306" cy="435134"/>
        </a:xfrm>
        <a:prstGeom prst="rightArrow">
          <a:avLst>
            <a:gd name="adj1" fmla="val 60000"/>
            <a:gd name="adj2" fmla="val 50000"/>
          </a:avLst>
        </a:prstGeom>
        <a:ln>
          <a:solidFill>
            <a:schemeClr val="bg2">
              <a:lumMod val="50000"/>
            </a:schemeClr>
          </a:solidFill>
        </a:ln>
      </dgm:spPr>
      <dgm:t>
        <a:bodyPr/>
        <a:lstStyle/>
        <a:p>
          <a:pPr rtl="0">
            <a:buNone/>
          </a:pPr>
          <a:endParaRPr lang="en-US" sz="1400" b="1">
            <a:solidFill>
              <a:srgbClr val="FFFFFF"/>
            </a:solidFill>
            <a:latin typeface="Arial"/>
            <a:ea typeface="+mn-ea"/>
            <a:cs typeface="+mn-cs"/>
          </a:endParaRPr>
        </a:p>
      </dgm:t>
    </dgm:pt>
    <dgm:pt modelId="{9BECFCF7-B0AF-624C-AD55-2F220A1C2E6F}">
      <dgm:prSet phldrT="[Text]" custT="1"/>
      <dgm: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1400" b="1" dirty="0">
              <a:solidFill>
                <a:srgbClr val="160E44"/>
              </a:solidFill>
              <a:latin typeface="Arial"/>
              <a:ea typeface="+mn-ea"/>
              <a:cs typeface="+mn-cs"/>
            </a:rPr>
            <a:t>Prompt</a:t>
          </a:r>
        </a:p>
      </dgm:t>
    </dgm:pt>
    <dgm:pt modelId="{A273BF1E-EFE8-EB45-BFB3-83AF3FA0E108}" type="parTrans" cxnId="{EE3AF701-625F-8845-BA6B-4E3C20EC0210}">
      <dgm:prSet/>
      <dgm:spPr/>
      <dgm:t>
        <a:bodyPr/>
        <a:lstStyle/>
        <a:p>
          <a:endParaRPr lang="en-US" sz="1400" b="1"/>
        </a:p>
      </dgm:t>
    </dgm:pt>
    <dgm:pt modelId="{8EE59149-ADE7-6A4E-937E-8C3739A22D03}" type="sibTrans" cxnId="{EE3AF701-625F-8845-BA6B-4E3C20EC0210}">
      <dgm:prSet custT="1">
        <dgm:style>
          <a:lnRef idx="1">
            <a:schemeClr val="accent3"/>
          </a:lnRef>
          <a:fillRef idx="3">
            <a:schemeClr val="accent3"/>
          </a:fillRef>
          <a:effectRef idx="2">
            <a:schemeClr val="accent3"/>
          </a:effectRef>
          <a:fontRef idx="minor">
            <a:schemeClr val="lt1"/>
          </a:fontRef>
        </dgm:style>
      </dgm:prSet>
      <dgm:spPr>
        <a:xfrm rot="10800001">
          <a:off x="3575236" y="3407511"/>
          <a:ext cx="302367" cy="435134"/>
        </a:xfrm>
        <a:prstGeom prst="rightArrow">
          <a:avLst>
            <a:gd name="adj1" fmla="val 60000"/>
            <a:gd name="adj2" fmla="val 50000"/>
          </a:avLst>
        </a:prstGeom>
        <a:ln>
          <a:solidFill>
            <a:schemeClr val="bg2">
              <a:lumMod val="50000"/>
            </a:schemeClr>
          </a:solidFill>
        </a:ln>
      </dgm:spPr>
      <dgm:t>
        <a:bodyPr/>
        <a:lstStyle/>
        <a:p>
          <a:pPr rtl="0">
            <a:buNone/>
          </a:pPr>
          <a:endParaRPr lang="en-US" sz="1400" b="1">
            <a:solidFill>
              <a:srgbClr val="FFFFFF"/>
            </a:solidFill>
            <a:latin typeface="Arial"/>
            <a:ea typeface="+mn-ea"/>
            <a:cs typeface="+mn-cs"/>
          </a:endParaRPr>
        </a:p>
      </dgm:t>
    </dgm:pt>
    <dgm:pt modelId="{02655792-0024-2D4D-8DB6-10345FCB08FE}">
      <dgm:prSet phldrT="[Text]" custT="1"/>
      <dgm: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1400" b="1" dirty="0">
              <a:solidFill>
                <a:srgbClr val="160E44"/>
              </a:solidFill>
              <a:latin typeface="Arial"/>
              <a:ea typeface="+mn-ea"/>
              <a:cs typeface="+mn-cs"/>
            </a:rPr>
            <a:t>Monitor</a:t>
          </a:r>
        </a:p>
      </dgm:t>
    </dgm:pt>
    <dgm:pt modelId="{E23A8E98-1C44-E44E-AEC7-746238A17F3B}" type="parTrans" cxnId="{36A5AF73-D390-9D4F-B25F-FD58677A3A40}">
      <dgm:prSet/>
      <dgm:spPr/>
      <dgm:t>
        <a:bodyPr/>
        <a:lstStyle/>
        <a:p>
          <a:endParaRPr lang="en-US" sz="1400" b="1"/>
        </a:p>
      </dgm:t>
    </dgm:pt>
    <dgm:pt modelId="{E4966791-D171-AA47-9665-093C0FEE5FB8}" type="sibTrans" cxnId="{36A5AF73-D390-9D4F-B25F-FD58677A3A40}">
      <dgm:prSet custT="1">
        <dgm:style>
          <a:lnRef idx="1">
            <a:schemeClr val="accent3"/>
          </a:lnRef>
          <a:fillRef idx="3">
            <a:schemeClr val="accent3"/>
          </a:fillRef>
          <a:effectRef idx="2">
            <a:schemeClr val="accent3"/>
          </a:effectRef>
          <a:fontRef idx="minor">
            <a:schemeClr val="lt1"/>
          </a:fontRef>
        </dgm:style>
      </dgm:prSet>
      <dgm:spPr>
        <a:xfrm rot="15120000">
          <a:off x="2071296" y="2496010"/>
          <a:ext cx="325811" cy="435134"/>
        </a:xfrm>
        <a:prstGeom prst="rightArrow">
          <a:avLst>
            <a:gd name="adj1" fmla="val 60000"/>
            <a:gd name="adj2" fmla="val 50000"/>
          </a:avLst>
        </a:prstGeom>
        <a:ln>
          <a:solidFill>
            <a:schemeClr val="bg2">
              <a:lumMod val="50000"/>
            </a:schemeClr>
          </a:solidFill>
        </a:ln>
      </dgm:spPr>
      <dgm:t>
        <a:bodyPr/>
        <a:lstStyle/>
        <a:p>
          <a:pPr rtl="0">
            <a:buNone/>
          </a:pPr>
          <a:endParaRPr lang="en-US" sz="1400" b="1">
            <a:solidFill>
              <a:srgbClr val="FFFFFF"/>
            </a:solidFill>
            <a:latin typeface="Arial"/>
            <a:ea typeface="+mn-ea"/>
            <a:cs typeface="+mn-cs"/>
          </a:endParaRPr>
        </a:p>
      </dgm:t>
    </dgm:pt>
    <dgm:pt modelId="{DFDF3E90-2D1F-C34A-87A4-D06D7D2CEDCF}">
      <dgm:prSet phldrT="[Text]" custT="1"/>
      <dgm: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1400" b="1" dirty="0">
              <a:solidFill>
                <a:srgbClr val="160E44"/>
              </a:solidFill>
              <a:latin typeface="Arial"/>
              <a:ea typeface="+mn-ea"/>
              <a:cs typeface="+mn-cs"/>
            </a:rPr>
            <a:t>Evaluate</a:t>
          </a:r>
        </a:p>
      </dgm:t>
    </dgm:pt>
    <dgm:pt modelId="{D6C7DEA4-9117-2043-BA96-91953B15A66E}" type="parTrans" cxnId="{F489DBC6-62AB-C64F-B63F-E48FA59D7F1D}">
      <dgm:prSet/>
      <dgm:spPr/>
      <dgm:t>
        <a:bodyPr/>
        <a:lstStyle/>
        <a:p>
          <a:endParaRPr lang="en-US" sz="1400" b="1"/>
        </a:p>
      </dgm:t>
    </dgm:pt>
    <dgm:pt modelId="{2B682932-7FB3-574E-BB1C-DF0D42B208F8}" type="sibTrans" cxnId="{F489DBC6-62AB-C64F-B63F-E48FA59D7F1D}">
      <dgm:prSet custT="1">
        <dgm:style>
          <a:lnRef idx="1">
            <a:schemeClr val="accent3"/>
          </a:lnRef>
          <a:fillRef idx="3">
            <a:schemeClr val="accent3"/>
          </a:fillRef>
          <a:effectRef idx="2">
            <a:schemeClr val="accent3"/>
          </a:effectRef>
          <a:fontRef idx="minor">
            <a:schemeClr val="lt1"/>
          </a:fontRef>
        </dgm:style>
      </dgm:prSet>
      <dgm:spPr>
        <a:xfrm rot="19553861">
          <a:off x="2665554" y="984091"/>
          <a:ext cx="250622" cy="435134"/>
        </a:xfrm>
        <a:prstGeom prst="rightArrow">
          <a:avLst>
            <a:gd name="adj1" fmla="val 60000"/>
            <a:gd name="adj2" fmla="val 50000"/>
          </a:avLst>
        </a:prstGeom>
        <a:ln>
          <a:solidFill>
            <a:schemeClr val="bg2">
              <a:lumMod val="50000"/>
            </a:schemeClr>
          </a:solidFill>
        </a:ln>
      </dgm:spPr>
      <dgm:t>
        <a:bodyPr/>
        <a:lstStyle/>
        <a:p>
          <a:pPr rtl="0">
            <a:buNone/>
          </a:pPr>
          <a:endParaRPr lang="en-US" sz="1400" b="1">
            <a:solidFill>
              <a:srgbClr val="FFFFFF"/>
            </a:solidFill>
            <a:latin typeface="Arial"/>
            <a:ea typeface="+mn-ea"/>
            <a:cs typeface="+mn-cs"/>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3540" custRadScaleInc="11535">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67801"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75266">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77714">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0AD5F853-E890-0340-B27B-AC190202E6C4}" type="presOf" srcId="{2411FFCD-987A-1F48-A670-10D02FAB4130}" destId="{29B5FB9B-81E9-0141-8374-45D4527B9639}" srcOrd="0" destOrd="0" presId="urn:microsoft.com/office/officeart/2005/8/layout/cycle2"/>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3AE3CC9-0CF6-F54B-89D9-8F2BE8835F72}" type="doc">
      <dgm:prSet loTypeId="urn:microsoft.com/office/officeart/2005/8/layout/hList1" loCatId="" qsTypeId="urn:microsoft.com/office/officeart/2005/8/quickstyle/simple1" qsCatId="simple" csTypeId="urn:microsoft.com/office/officeart/2005/8/colors/accent0_1" csCatId="mainScheme" phldr="1"/>
      <dgm:spPr/>
      <dgm:t>
        <a:bodyPr/>
        <a:lstStyle/>
        <a:p>
          <a:endParaRPr lang="en-US"/>
        </a:p>
      </dgm:t>
    </dgm:pt>
    <dgm:pt modelId="{D52A77E7-4B40-3A4F-B87F-C762F2EB26DD}">
      <dgm:prSet/>
      <dgm:spPr/>
      <dgm:t>
        <a:bodyPr/>
        <a:lstStyle/>
        <a:p>
          <a:r>
            <a:rPr lang="en-US" dirty="0"/>
            <a:t>Develop continuum for </a:t>
          </a:r>
          <a:r>
            <a:rPr lang="en-US" b="1" dirty="0"/>
            <a:t>strengthening</a:t>
          </a:r>
          <a:r>
            <a:rPr lang="en-US" dirty="0"/>
            <a:t> appropriate behavior</a:t>
          </a:r>
        </a:p>
      </dgm:t>
    </dgm:pt>
    <dgm:pt modelId="{E125C3BC-D7CA-4146-BA36-99E01AFA15A3}" type="parTrans" cxnId="{3BE8E21C-AF51-834C-800F-5655117ACE6E}">
      <dgm:prSet/>
      <dgm:spPr/>
      <dgm:t>
        <a:bodyPr/>
        <a:lstStyle/>
        <a:p>
          <a:endParaRPr lang="en-US"/>
        </a:p>
      </dgm:t>
    </dgm:pt>
    <dgm:pt modelId="{F03471C8-352A-CC40-BD67-BE8CA22FE0E0}" type="sibTrans" cxnId="{3BE8E21C-AF51-834C-800F-5655117ACE6E}">
      <dgm:prSet/>
      <dgm:spPr/>
      <dgm:t>
        <a:bodyPr/>
        <a:lstStyle/>
        <a:p>
          <a:endParaRPr lang="en-US"/>
        </a:p>
      </dgm:t>
    </dgm:pt>
    <dgm:pt modelId="{E7CECDD4-7538-C544-B767-78233B23EAD0}">
      <dgm:prSet custT="1"/>
      <dgm:spPr/>
      <dgm:t>
        <a:bodyPr/>
        <a:lstStyle/>
        <a:p>
          <a:pPr>
            <a:spcAft>
              <a:spcPts val="960"/>
            </a:spcAft>
          </a:pPr>
          <a:r>
            <a:rPr lang="en-US" sz="2000" dirty="0"/>
            <a:t>Have you developed an efficient acknowledgement system that provides predictable, relevant feedback to students?</a:t>
          </a:r>
        </a:p>
      </dgm:t>
    </dgm:pt>
    <dgm:pt modelId="{AF55DC20-E43D-1545-8786-D47D929CCD7D}" type="parTrans" cxnId="{3A44B920-F3BE-DE41-A2B8-22F821E9E48D}">
      <dgm:prSet/>
      <dgm:spPr/>
      <dgm:t>
        <a:bodyPr/>
        <a:lstStyle/>
        <a:p>
          <a:endParaRPr lang="en-US"/>
        </a:p>
      </dgm:t>
    </dgm:pt>
    <dgm:pt modelId="{790D97D9-DD9F-C541-8F15-0A06A7128E4E}" type="sibTrans" cxnId="{3A44B920-F3BE-DE41-A2B8-22F821E9E48D}">
      <dgm:prSet/>
      <dgm:spPr/>
      <dgm:t>
        <a:bodyPr/>
        <a:lstStyle/>
        <a:p>
          <a:endParaRPr lang="en-US"/>
        </a:p>
      </dgm:t>
    </dgm:pt>
    <dgm:pt modelId="{F60DE7E5-B468-9248-948E-F010E2C39B15}">
      <dgm:prSet custT="1"/>
      <dgm:spPr/>
      <dgm:t>
        <a:bodyPr/>
        <a:lstStyle/>
        <a:p>
          <a:pPr>
            <a:spcAft>
              <a:spcPts val="960"/>
            </a:spcAft>
          </a:pPr>
          <a:r>
            <a:rPr lang="en-US" sz="2000"/>
            <a:t>Have you gathered input from staff, students and families? </a:t>
          </a:r>
        </a:p>
      </dgm:t>
    </dgm:pt>
    <dgm:pt modelId="{B5683A22-995F-FD4D-9F35-4642D3933B58}" type="parTrans" cxnId="{35A5A05D-56E8-1345-AAD8-4319A8CAA66F}">
      <dgm:prSet/>
      <dgm:spPr/>
      <dgm:t>
        <a:bodyPr/>
        <a:lstStyle/>
        <a:p>
          <a:endParaRPr lang="en-US"/>
        </a:p>
      </dgm:t>
    </dgm:pt>
    <dgm:pt modelId="{D1574E07-5070-4C48-8EF3-CA8CAA045402}" type="sibTrans" cxnId="{35A5A05D-56E8-1345-AAD8-4319A8CAA66F}">
      <dgm:prSet/>
      <dgm:spPr/>
      <dgm:t>
        <a:bodyPr/>
        <a:lstStyle/>
        <a:p>
          <a:endParaRPr lang="en-US"/>
        </a:p>
      </dgm:t>
    </dgm:pt>
    <dgm:pt modelId="{E2567116-A13B-2A47-88D4-E670A4CA538B}">
      <dgm:prSet custT="1"/>
      <dgm:spPr/>
      <dgm:t>
        <a:bodyPr/>
        <a:lstStyle/>
        <a:p>
          <a:pPr>
            <a:spcAft>
              <a:spcPts val="960"/>
            </a:spcAft>
          </a:pPr>
          <a:r>
            <a:rPr lang="en-US" sz="2000"/>
            <a:t>Are you acknowledging staff for their efforts</a:t>
          </a:r>
        </a:p>
      </dgm:t>
    </dgm:pt>
    <dgm:pt modelId="{F6095837-0E48-AB4C-B837-F04B780066D7}" type="parTrans" cxnId="{CA2F6600-2BBE-0D4A-BA68-9F5DC8E3B024}">
      <dgm:prSet/>
      <dgm:spPr/>
      <dgm:t>
        <a:bodyPr/>
        <a:lstStyle/>
        <a:p>
          <a:endParaRPr lang="en-US"/>
        </a:p>
      </dgm:t>
    </dgm:pt>
    <dgm:pt modelId="{195DD60B-6977-4B4A-BDD6-222E74480D67}" type="sibTrans" cxnId="{CA2F6600-2BBE-0D4A-BA68-9F5DC8E3B024}">
      <dgm:prSet/>
      <dgm:spPr/>
      <dgm:t>
        <a:bodyPr/>
        <a:lstStyle/>
        <a:p>
          <a:endParaRPr lang="en-US"/>
        </a:p>
      </dgm:t>
    </dgm:pt>
    <dgm:pt modelId="{B0BF717E-10F5-E844-B203-68F71B686B0B}" type="pres">
      <dgm:prSet presAssocID="{E3AE3CC9-0CF6-F54B-89D9-8F2BE8835F72}" presName="Name0" presStyleCnt="0">
        <dgm:presLayoutVars>
          <dgm:dir/>
          <dgm:animLvl val="lvl"/>
          <dgm:resizeHandles val="exact"/>
        </dgm:presLayoutVars>
      </dgm:prSet>
      <dgm:spPr/>
    </dgm:pt>
    <dgm:pt modelId="{62E02A0A-2B0F-4C4E-95DA-E95876A6FB2F}" type="pres">
      <dgm:prSet presAssocID="{D52A77E7-4B40-3A4F-B87F-C762F2EB26DD}" presName="composite" presStyleCnt="0"/>
      <dgm:spPr/>
    </dgm:pt>
    <dgm:pt modelId="{278ED6B3-2EB0-FC4B-B29D-4B24B4D758A0}" type="pres">
      <dgm:prSet presAssocID="{D52A77E7-4B40-3A4F-B87F-C762F2EB26DD}" presName="parTx" presStyleLbl="alignNode1" presStyleIdx="0" presStyleCnt="1">
        <dgm:presLayoutVars>
          <dgm:chMax val="0"/>
          <dgm:chPref val="0"/>
          <dgm:bulletEnabled val="1"/>
        </dgm:presLayoutVars>
      </dgm:prSet>
      <dgm:spPr/>
    </dgm:pt>
    <dgm:pt modelId="{E89D0D38-7A61-0141-BFDD-D85B9FF0BFA6}" type="pres">
      <dgm:prSet presAssocID="{D52A77E7-4B40-3A4F-B87F-C762F2EB26DD}" presName="desTx" presStyleLbl="alignAccFollowNode1" presStyleIdx="0" presStyleCnt="1">
        <dgm:presLayoutVars>
          <dgm:bulletEnabled val="1"/>
        </dgm:presLayoutVars>
      </dgm:prSet>
      <dgm:spPr/>
    </dgm:pt>
  </dgm:ptLst>
  <dgm:cxnLst>
    <dgm:cxn modelId="{CA2F6600-2BBE-0D4A-BA68-9F5DC8E3B024}" srcId="{D52A77E7-4B40-3A4F-B87F-C762F2EB26DD}" destId="{E2567116-A13B-2A47-88D4-E670A4CA538B}" srcOrd="2" destOrd="0" parTransId="{F6095837-0E48-AB4C-B837-F04B780066D7}" sibTransId="{195DD60B-6977-4B4A-BDD6-222E74480D67}"/>
    <dgm:cxn modelId="{0C486708-7F4F-1C44-8398-B4411C49D4AD}" type="presOf" srcId="{D52A77E7-4B40-3A4F-B87F-C762F2EB26DD}" destId="{278ED6B3-2EB0-FC4B-B29D-4B24B4D758A0}" srcOrd="0" destOrd="0" presId="urn:microsoft.com/office/officeart/2005/8/layout/hList1"/>
    <dgm:cxn modelId="{82D28916-82EB-CB43-87ED-A4B02D0985C7}" type="presOf" srcId="{E2567116-A13B-2A47-88D4-E670A4CA538B}" destId="{E89D0D38-7A61-0141-BFDD-D85B9FF0BFA6}" srcOrd="0" destOrd="2" presId="urn:microsoft.com/office/officeart/2005/8/layout/hList1"/>
    <dgm:cxn modelId="{3BE8E21C-AF51-834C-800F-5655117ACE6E}" srcId="{E3AE3CC9-0CF6-F54B-89D9-8F2BE8835F72}" destId="{D52A77E7-4B40-3A4F-B87F-C762F2EB26DD}" srcOrd="0" destOrd="0" parTransId="{E125C3BC-D7CA-4146-BA36-99E01AFA15A3}" sibTransId="{F03471C8-352A-CC40-BD67-BE8CA22FE0E0}"/>
    <dgm:cxn modelId="{3A44B920-F3BE-DE41-A2B8-22F821E9E48D}" srcId="{D52A77E7-4B40-3A4F-B87F-C762F2EB26DD}" destId="{E7CECDD4-7538-C544-B767-78233B23EAD0}" srcOrd="0" destOrd="0" parTransId="{AF55DC20-E43D-1545-8786-D47D929CCD7D}" sibTransId="{790D97D9-DD9F-C541-8F15-0A06A7128E4E}"/>
    <dgm:cxn modelId="{0A0D935B-D6C2-6D40-88C9-59FEC8B77D26}" type="presOf" srcId="{E3AE3CC9-0CF6-F54B-89D9-8F2BE8835F72}" destId="{B0BF717E-10F5-E844-B203-68F71B686B0B}" srcOrd="0" destOrd="0" presId="urn:microsoft.com/office/officeart/2005/8/layout/hList1"/>
    <dgm:cxn modelId="{35A5A05D-56E8-1345-AAD8-4319A8CAA66F}" srcId="{D52A77E7-4B40-3A4F-B87F-C762F2EB26DD}" destId="{F60DE7E5-B468-9248-948E-F010E2C39B15}" srcOrd="1" destOrd="0" parTransId="{B5683A22-995F-FD4D-9F35-4642D3933B58}" sibTransId="{D1574E07-5070-4C48-8EF3-CA8CAA045402}"/>
    <dgm:cxn modelId="{783A0796-E8F7-714F-BA4E-32460DAE59D5}" type="presOf" srcId="{E7CECDD4-7538-C544-B767-78233B23EAD0}" destId="{E89D0D38-7A61-0141-BFDD-D85B9FF0BFA6}" srcOrd="0" destOrd="0" presId="urn:microsoft.com/office/officeart/2005/8/layout/hList1"/>
    <dgm:cxn modelId="{C17F48C9-F74F-7B4E-9CF0-0DB311B06472}" type="presOf" srcId="{F60DE7E5-B468-9248-948E-F010E2C39B15}" destId="{E89D0D38-7A61-0141-BFDD-D85B9FF0BFA6}" srcOrd="0" destOrd="1" presId="urn:microsoft.com/office/officeart/2005/8/layout/hList1"/>
    <dgm:cxn modelId="{31A779F7-90BF-0343-B746-2BF4B411E259}" type="presParOf" srcId="{B0BF717E-10F5-E844-B203-68F71B686B0B}" destId="{62E02A0A-2B0F-4C4E-95DA-E95876A6FB2F}" srcOrd="0" destOrd="0" presId="urn:microsoft.com/office/officeart/2005/8/layout/hList1"/>
    <dgm:cxn modelId="{96D974B9-B802-C745-B9A5-A5299EEE704B}" type="presParOf" srcId="{62E02A0A-2B0F-4C4E-95DA-E95876A6FB2F}" destId="{278ED6B3-2EB0-FC4B-B29D-4B24B4D758A0}" srcOrd="0" destOrd="0" presId="urn:microsoft.com/office/officeart/2005/8/layout/hList1"/>
    <dgm:cxn modelId="{A90B5441-0B99-BB42-8695-1019B739AAE5}" type="presParOf" srcId="{62E02A0A-2B0F-4C4E-95DA-E95876A6FB2F}" destId="{E89D0D38-7A61-0141-BFDD-D85B9FF0BFA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3AE3CC9-0CF6-F54B-89D9-8F2BE8835F72}" type="doc">
      <dgm:prSet loTypeId="urn:microsoft.com/office/officeart/2005/8/layout/hList1" loCatId="" qsTypeId="urn:microsoft.com/office/officeart/2005/8/quickstyle/simple1" qsCatId="simple" csTypeId="urn:microsoft.com/office/officeart/2005/8/colors/accent0_1" csCatId="mainScheme" phldr="1"/>
      <dgm:spPr/>
      <dgm:t>
        <a:bodyPr/>
        <a:lstStyle/>
        <a:p>
          <a:endParaRPr lang="en-US"/>
        </a:p>
      </dgm:t>
    </dgm:pt>
    <dgm:pt modelId="{9607FAC9-5A84-5B45-A8A1-2C07C2F6B8C0}">
      <dgm:prSet custT="1"/>
      <dgm:spPr/>
      <dgm:t>
        <a:bodyPr/>
        <a:lstStyle/>
        <a:p>
          <a:pPr>
            <a:spcAft>
              <a:spcPts val="960"/>
            </a:spcAft>
          </a:pPr>
          <a:r>
            <a:rPr lang="en-US" sz="2000"/>
            <a:t>Have you defined and determined which behaviors are staff vs. office managed?</a:t>
          </a:r>
        </a:p>
      </dgm:t>
    </dgm:pt>
    <dgm:pt modelId="{EF6E84C2-4695-A646-9F94-4008C6AB82C9}" type="parTrans" cxnId="{3DD260FC-84FF-5546-8523-FBD3DF3B01D2}">
      <dgm:prSet/>
      <dgm:spPr/>
      <dgm:t>
        <a:bodyPr/>
        <a:lstStyle/>
        <a:p>
          <a:endParaRPr lang="en-US"/>
        </a:p>
      </dgm:t>
    </dgm:pt>
    <dgm:pt modelId="{B2C7CBB0-545B-474F-A2F9-468744CB2421}" type="sibTrans" cxnId="{3DD260FC-84FF-5546-8523-FBD3DF3B01D2}">
      <dgm:prSet/>
      <dgm:spPr/>
      <dgm:t>
        <a:bodyPr/>
        <a:lstStyle/>
        <a:p>
          <a:endParaRPr lang="en-US"/>
        </a:p>
      </dgm:t>
    </dgm:pt>
    <dgm:pt modelId="{6DDF74B1-5767-AC4A-AC83-E04912F795BC}">
      <dgm:prSet custT="1"/>
      <dgm:spPr/>
      <dgm:t>
        <a:bodyPr/>
        <a:lstStyle/>
        <a:p>
          <a:pPr>
            <a:spcAft>
              <a:spcPts val="960"/>
            </a:spcAft>
          </a:pPr>
          <a:r>
            <a:rPr lang="en-US" sz="2000"/>
            <a:t>Have you created a flowchart of ways to respond to undesired behavior and taught staff how to use it?</a:t>
          </a:r>
        </a:p>
      </dgm:t>
    </dgm:pt>
    <dgm:pt modelId="{D9A0F8D3-FE25-6242-83C2-7BC7F5DFC109}" type="parTrans" cxnId="{22C52C7C-E18A-C646-89E3-6403B546F833}">
      <dgm:prSet/>
      <dgm:spPr/>
      <dgm:t>
        <a:bodyPr/>
        <a:lstStyle/>
        <a:p>
          <a:endParaRPr lang="en-US"/>
        </a:p>
      </dgm:t>
    </dgm:pt>
    <dgm:pt modelId="{45DEC16A-0868-E141-99D3-6C5F9A40DB3B}" type="sibTrans" cxnId="{22C52C7C-E18A-C646-89E3-6403B546F833}">
      <dgm:prSet/>
      <dgm:spPr/>
      <dgm:t>
        <a:bodyPr/>
        <a:lstStyle/>
        <a:p>
          <a:endParaRPr lang="en-US"/>
        </a:p>
      </dgm:t>
    </dgm:pt>
    <dgm:pt modelId="{C362768D-D6C9-F145-BCA0-F4BD854180E7}">
      <dgm:prSet custT="1"/>
      <dgm:spPr/>
      <dgm:t>
        <a:bodyPr/>
        <a:lstStyle/>
        <a:p>
          <a:pPr>
            <a:spcAft>
              <a:spcPts val="960"/>
            </a:spcAft>
          </a:pPr>
          <a:r>
            <a:rPr lang="en-US" sz="2000"/>
            <a:t>How are you documenting behavior violations for decision-making and interventions?</a:t>
          </a:r>
        </a:p>
      </dgm:t>
    </dgm:pt>
    <dgm:pt modelId="{17C330C2-30DF-9042-8690-0B182F917E80}" type="parTrans" cxnId="{568EEB6B-ECAE-4448-837D-F4BFC9696B74}">
      <dgm:prSet/>
      <dgm:spPr/>
      <dgm:t>
        <a:bodyPr/>
        <a:lstStyle/>
        <a:p>
          <a:endParaRPr lang="en-US"/>
        </a:p>
      </dgm:t>
    </dgm:pt>
    <dgm:pt modelId="{592AC0B4-2235-9241-84B3-C78365F60DEE}" type="sibTrans" cxnId="{568EEB6B-ECAE-4448-837D-F4BFC9696B74}">
      <dgm:prSet/>
      <dgm:spPr/>
      <dgm:t>
        <a:bodyPr/>
        <a:lstStyle/>
        <a:p>
          <a:endParaRPr lang="en-US"/>
        </a:p>
      </dgm:t>
    </dgm:pt>
    <dgm:pt modelId="{2B02335D-8050-FB43-9078-99DA567D5736}">
      <dgm:prSet/>
      <dgm:spPr/>
      <dgm:t>
        <a:bodyPr/>
        <a:lstStyle/>
        <a:p>
          <a:r>
            <a:rPr lang="en-US"/>
            <a:t>Develop continuum for </a:t>
          </a:r>
          <a:r>
            <a:rPr lang="en-US" b="1"/>
            <a:t>discouraging</a:t>
          </a:r>
          <a:r>
            <a:rPr lang="en-US"/>
            <a:t> violations of expectations</a:t>
          </a:r>
        </a:p>
      </dgm:t>
    </dgm:pt>
    <dgm:pt modelId="{7FBA8D09-F210-DE4B-BE96-65AC9322829B}" type="sibTrans" cxnId="{FFF9CCA6-03DA-B24B-86F5-11F3EA2E4D74}">
      <dgm:prSet/>
      <dgm:spPr/>
      <dgm:t>
        <a:bodyPr/>
        <a:lstStyle/>
        <a:p>
          <a:endParaRPr lang="en-US"/>
        </a:p>
      </dgm:t>
    </dgm:pt>
    <dgm:pt modelId="{5A79519E-EFAD-1C4C-9A69-BECE1A40ECEA}" type="parTrans" cxnId="{FFF9CCA6-03DA-B24B-86F5-11F3EA2E4D74}">
      <dgm:prSet/>
      <dgm:spPr/>
      <dgm:t>
        <a:bodyPr/>
        <a:lstStyle/>
        <a:p>
          <a:endParaRPr lang="en-US"/>
        </a:p>
      </dgm:t>
    </dgm:pt>
    <dgm:pt modelId="{B0BF717E-10F5-E844-B203-68F71B686B0B}" type="pres">
      <dgm:prSet presAssocID="{E3AE3CC9-0CF6-F54B-89D9-8F2BE8835F72}" presName="Name0" presStyleCnt="0">
        <dgm:presLayoutVars>
          <dgm:dir/>
          <dgm:animLvl val="lvl"/>
          <dgm:resizeHandles val="exact"/>
        </dgm:presLayoutVars>
      </dgm:prSet>
      <dgm:spPr/>
    </dgm:pt>
    <dgm:pt modelId="{08FFDAE9-D1D8-7C41-9F76-8FD28CFD0DEC}" type="pres">
      <dgm:prSet presAssocID="{2B02335D-8050-FB43-9078-99DA567D5736}" presName="composite" presStyleCnt="0"/>
      <dgm:spPr/>
    </dgm:pt>
    <dgm:pt modelId="{66375026-B1EA-334B-B466-329B38CCE89F}" type="pres">
      <dgm:prSet presAssocID="{2B02335D-8050-FB43-9078-99DA567D5736}" presName="parTx" presStyleLbl="alignNode1" presStyleIdx="0" presStyleCnt="1">
        <dgm:presLayoutVars>
          <dgm:chMax val="0"/>
          <dgm:chPref val="0"/>
          <dgm:bulletEnabled val="1"/>
        </dgm:presLayoutVars>
      </dgm:prSet>
      <dgm:spPr/>
    </dgm:pt>
    <dgm:pt modelId="{3B9D5792-1406-9245-BF50-590951FCAB8A}" type="pres">
      <dgm:prSet presAssocID="{2B02335D-8050-FB43-9078-99DA567D5736}" presName="desTx" presStyleLbl="alignAccFollowNode1" presStyleIdx="0" presStyleCnt="1">
        <dgm:presLayoutVars>
          <dgm:bulletEnabled val="1"/>
        </dgm:presLayoutVars>
      </dgm:prSet>
      <dgm:spPr/>
    </dgm:pt>
  </dgm:ptLst>
  <dgm:cxnLst>
    <dgm:cxn modelId="{F5070C0E-3609-6A46-9284-394D9CBFC680}" type="presOf" srcId="{C362768D-D6C9-F145-BCA0-F4BD854180E7}" destId="{3B9D5792-1406-9245-BF50-590951FCAB8A}" srcOrd="0" destOrd="2" presId="urn:microsoft.com/office/officeart/2005/8/layout/hList1"/>
    <dgm:cxn modelId="{0A0D935B-D6C2-6D40-88C9-59FEC8B77D26}" type="presOf" srcId="{E3AE3CC9-0CF6-F54B-89D9-8F2BE8835F72}" destId="{B0BF717E-10F5-E844-B203-68F71B686B0B}" srcOrd="0" destOrd="0" presId="urn:microsoft.com/office/officeart/2005/8/layout/hList1"/>
    <dgm:cxn modelId="{B8AD7E41-D7E1-BB46-8F8E-08887BC9CD89}" type="presOf" srcId="{9607FAC9-5A84-5B45-A8A1-2C07C2F6B8C0}" destId="{3B9D5792-1406-9245-BF50-590951FCAB8A}" srcOrd="0" destOrd="0" presId="urn:microsoft.com/office/officeart/2005/8/layout/hList1"/>
    <dgm:cxn modelId="{5D4B6E49-4838-9746-8323-6D102E361AAD}" type="presOf" srcId="{6DDF74B1-5767-AC4A-AC83-E04912F795BC}" destId="{3B9D5792-1406-9245-BF50-590951FCAB8A}" srcOrd="0" destOrd="1" presId="urn:microsoft.com/office/officeart/2005/8/layout/hList1"/>
    <dgm:cxn modelId="{568EEB6B-ECAE-4448-837D-F4BFC9696B74}" srcId="{2B02335D-8050-FB43-9078-99DA567D5736}" destId="{C362768D-D6C9-F145-BCA0-F4BD854180E7}" srcOrd="2" destOrd="0" parTransId="{17C330C2-30DF-9042-8690-0B182F917E80}" sibTransId="{592AC0B4-2235-9241-84B3-C78365F60DEE}"/>
    <dgm:cxn modelId="{22C52C7C-E18A-C646-89E3-6403B546F833}" srcId="{2B02335D-8050-FB43-9078-99DA567D5736}" destId="{6DDF74B1-5767-AC4A-AC83-E04912F795BC}" srcOrd="1" destOrd="0" parTransId="{D9A0F8D3-FE25-6242-83C2-7BC7F5DFC109}" sibTransId="{45DEC16A-0868-E141-99D3-6C5F9A40DB3B}"/>
    <dgm:cxn modelId="{FFF9CCA6-03DA-B24B-86F5-11F3EA2E4D74}" srcId="{E3AE3CC9-0CF6-F54B-89D9-8F2BE8835F72}" destId="{2B02335D-8050-FB43-9078-99DA567D5736}" srcOrd="0" destOrd="0" parTransId="{5A79519E-EFAD-1C4C-9A69-BECE1A40ECEA}" sibTransId="{7FBA8D09-F210-DE4B-BE96-65AC9322829B}"/>
    <dgm:cxn modelId="{609B2FFA-CDC1-3248-8CC6-2E8371538C61}" type="presOf" srcId="{2B02335D-8050-FB43-9078-99DA567D5736}" destId="{66375026-B1EA-334B-B466-329B38CCE89F}" srcOrd="0" destOrd="0" presId="urn:microsoft.com/office/officeart/2005/8/layout/hList1"/>
    <dgm:cxn modelId="{3DD260FC-84FF-5546-8523-FBD3DF3B01D2}" srcId="{2B02335D-8050-FB43-9078-99DA567D5736}" destId="{9607FAC9-5A84-5B45-A8A1-2C07C2F6B8C0}" srcOrd="0" destOrd="0" parTransId="{EF6E84C2-4695-A646-9F94-4008C6AB82C9}" sibTransId="{B2C7CBB0-545B-474F-A2F9-468744CB2421}"/>
    <dgm:cxn modelId="{E40735F0-E5B5-D14A-9A2B-0FC377C42331}" type="presParOf" srcId="{B0BF717E-10F5-E844-B203-68F71B686B0B}" destId="{08FFDAE9-D1D8-7C41-9F76-8FD28CFD0DEC}" srcOrd="0" destOrd="0" presId="urn:microsoft.com/office/officeart/2005/8/layout/hList1"/>
    <dgm:cxn modelId="{0FF1832D-20D4-094C-91FE-C68DD07EBF62}" type="presParOf" srcId="{08FFDAE9-D1D8-7C41-9F76-8FD28CFD0DEC}" destId="{66375026-B1EA-334B-B466-329B38CCE89F}" srcOrd="0" destOrd="0" presId="urn:microsoft.com/office/officeart/2005/8/layout/hList1"/>
    <dgm:cxn modelId="{6D13170D-0149-2C47-8C14-FAE31E41EDA7}" type="presParOf" srcId="{08FFDAE9-D1D8-7C41-9F76-8FD28CFD0DEC}" destId="{3B9D5792-1406-9245-BF50-590951FCAB8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8099" y="1980715"/>
          <a:ext cx="3498431" cy="363354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Self-monitor</a:t>
          </a:r>
        </a:p>
        <a:p>
          <a:pPr marL="457200" lvl="2" indent="-228600" algn="l" defTabSz="889000">
            <a:lnSpc>
              <a:spcPct val="90000"/>
            </a:lnSpc>
            <a:spcBef>
              <a:spcPct val="0"/>
            </a:spcBef>
            <a:spcAft>
              <a:spcPct val="15000"/>
            </a:spcAft>
            <a:buChar char="•"/>
          </a:pPr>
          <a:r>
            <a:rPr lang="en-US" sz="2000" kern="1200"/>
            <a:t>Are you participating?</a:t>
          </a:r>
        </a:p>
        <a:p>
          <a:pPr marL="457200" lvl="2" indent="-228600" algn="l" defTabSz="889000">
            <a:lnSpc>
              <a:spcPct val="90000"/>
            </a:lnSpc>
            <a:spcBef>
              <a:spcPct val="0"/>
            </a:spcBef>
            <a:spcAft>
              <a:spcPct val="15000"/>
            </a:spcAft>
            <a:buChar char="•"/>
          </a:pPr>
          <a:r>
            <a:rPr lang="en-US" sz="2000" kern="1200"/>
            <a:t>Engaged as a learner?</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Stretch, break, stand as needed​</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If you have questions or comments:</a:t>
          </a:r>
        </a:p>
        <a:p>
          <a:pPr marL="457200" lvl="2" indent="-228600" algn="l" defTabSz="889000">
            <a:lnSpc>
              <a:spcPct val="90000"/>
            </a:lnSpc>
            <a:spcBef>
              <a:spcPct val="0"/>
            </a:spcBef>
            <a:spcAft>
              <a:spcPct val="15000"/>
            </a:spcAft>
            <a:buChar char="•"/>
          </a:pPr>
          <a:r>
            <a:rPr lang="en-US" sz="2000" kern="1200" dirty="0"/>
            <a:t>Raise hand</a:t>
          </a:r>
        </a:p>
      </dsp:txBody>
      <dsp:txXfrm>
        <a:off x="90071" y="2062687"/>
        <a:ext cx="3334487" cy="3551571"/>
      </dsp:txXfrm>
    </dsp:sp>
    <dsp:sp modelId="{D5C674EC-98A5-4D45-9168-E941BC46FCF6}">
      <dsp:nvSpPr>
        <dsp:cNvPr id="0" name=""/>
        <dsp:cNvSpPr/>
      </dsp:nvSpPr>
      <dsp:spPr>
        <a:xfrm>
          <a:off x="0" y="5429489"/>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Self</a:t>
          </a:r>
        </a:p>
      </dsp:txBody>
      <dsp:txXfrm>
        <a:off x="0" y="5429489"/>
        <a:ext cx="2463683" cy="1122947"/>
      </dsp:txXfrm>
    </dsp:sp>
    <dsp:sp modelId="{DEEF4213-91C0-4DFA-A1E8-D6E76A9D48BD}">
      <dsp:nvSpPr>
        <dsp:cNvPr id="0" name=""/>
        <dsp:cNvSpPr/>
      </dsp:nvSpPr>
      <dsp:spPr>
        <a:xfrm>
          <a:off x="2571483" y="5211252"/>
          <a:ext cx="1224450" cy="1224450"/>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098549" y="2000131"/>
          <a:ext cx="3498431" cy="355587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Listen while others are speaking​</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Work as a team:</a:t>
          </a:r>
        </a:p>
        <a:p>
          <a:pPr marL="457200" lvl="2" indent="-228600" algn="l" defTabSz="889000">
            <a:lnSpc>
              <a:spcPct val="90000"/>
            </a:lnSpc>
            <a:spcBef>
              <a:spcPct val="0"/>
            </a:spcBef>
            <a:spcAft>
              <a:spcPct val="15000"/>
            </a:spcAft>
            <a:buChar char="•"/>
          </a:pPr>
          <a:r>
            <a:rPr lang="en-US" sz="2000" kern="1200"/>
            <a:t>Room for every voice</a:t>
          </a:r>
        </a:p>
        <a:p>
          <a:pPr marL="457200" lvl="2" indent="-228600" algn="l" defTabSz="889000">
            <a:lnSpc>
              <a:spcPct val="90000"/>
            </a:lnSpc>
            <a:spcBef>
              <a:spcPct val="0"/>
            </a:spcBef>
            <a:spcAft>
              <a:spcPct val="15000"/>
            </a:spcAft>
            <a:buChar char="•"/>
          </a:pPr>
          <a:r>
            <a:rPr lang="en-US" sz="2000" kern="1200"/>
            <a:t>Reinforce participation</a:t>
          </a:r>
        </a:p>
      </dsp:txBody>
      <dsp:txXfrm>
        <a:off x="4180521" y="2082103"/>
        <a:ext cx="3334487" cy="3473905"/>
      </dsp:txXfrm>
    </dsp:sp>
    <dsp:sp modelId="{219636A1-9D00-4675-967E-CA57FCDEAB1E}">
      <dsp:nvSpPr>
        <dsp:cNvPr id="0" name=""/>
        <dsp:cNvSpPr/>
      </dsp:nvSpPr>
      <dsp:spPr>
        <a:xfrm>
          <a:off x="4138991" y="544550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Others</a:t>
          </a:r>
        </a:p>
      </dsp:txBody>
      <dsp:txXfrm>
        <a:off x="4138991" y="5445501"/>
        <a:ext cx="2463683" cy="1122947"/>
      </dsp:txXfrm>
    </dsp:sp>
    <dsp:sp modelId="{161E2365-CB26-459A-8F0C-B10C3E646E56}">
      <dsp:nvSpPr>
        <dsp:cNvPr id="0" name=""/>
        <dsp:cNvSpPr/>
      </dsp:nvSpPr>
      <dsp:spPr>
        <a:xfrm>
          <a:off x="6661198" y="5262192"/>
          <a:ext cx="1224450" cy="1224450"/>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88999" y="2035883"/>
          <a:ext cx="3498431" cy="341287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Have your computer charged and ready to go​</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Keep necessary materials at hand</a:t>
          </a:r>
        </a:p>
        <a:p>
          <a:pPr marL="457200" lvl="2" indent="-228600" algn="l" defTabSz="889000">
            <a:lnSpc>
              <a:spcPct val="90000"/>
            </a:lnSpc>
            <a:spcBef>
              <a:spcPct val="0"/>
            </a:spcBef>
            <a:spcAft>
              <a:spcPct val="15000"/>
            </a:spcAft>
            <a:buChar char="•"/>
          </a:pPr>
          <a:r>
            <a:rPr lang="en-US" sz="2000" kern="1200"/>
            <a:t>action plan</a:t>
          </a:r>
        </a:p>
        <a:p>
          <a:pPr marL="457200" lvl="2" indent="-228600" algn="l" defTabSz="889000">
            <a:lnSpc>
              <a:spcPct val="90000"/>
            </a:lnSpc>
            <a:spcBef>
              <a:spcPct val="0"/>
            </a:spcBef>
            <a:spcAft>
              <a:spcPct val="15000"/>
            </a:spcAft>
            <a:buChar char="•"/>
          </a:pPr>
          <a:r>
            <a:rPr lang="en-US" sz="2000" kern="1200"/>
            <a:t>relevant docs</a:t>
          </a:r>
        </a:p>
        <a:p>
          <a:pPr marL="457200" lvl="2" indent="-228600" algn="l" defTabSz="889000">
            <a:lnSpc>
              <a:spcPct val="90000"/>
            </a:lnSpc>
            <a:spcBef>
              <a:spcPct val="0"/>
            </a:spcBef>
            <a:spcAft>
              <a:spcPct val="15000"/>
            </a:spcAft>
            <a:buChar char="•"/>
          </a:pPr>
          <a:r>
            <a:rPr lang="en-US" sz="2000" kern="1200"/>
            <a:t>water/snacks</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Minimize distractions if possible​</a:t>
          </a:r>
        </a:p>
      </dsp:txBody>
      <dsp:txXfrm>
        <a:off x="8268967" y="2115851"/>
        <a:ext cx="3338495" cy="3332903"/>
      </dsp:txXfrm>
    </dsp:sp>
    <dsp:sp modelId="{B634D077-9CEB-4360-83EE-5D4C6FFB98DD}">
      <dsp:nvSpPr>
        <dsp:cNvPr id="0" name=""/>
        <dsp:cNvSpPr/>
      </dsp:nvSpPr>
      <dsp:spPr>
        <a:xfrm>
          <a:off x="8146143" y="544593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Environment</a:t>
          </a:r>
        </a:p>
      </dsp:txBody>
      <dsp:txXfrm>
        <a:off x="8146143" y="5445931"/>
        <a:ext cx="2463683" cy="1122947"/>
      </dsp:txXfrm>
    </dsp:sp>
    <dsp:sp modelId="{EE5FFD93-52F3-418C-BBBA-24CAF019EF16}">
      <dsp:nvSpPr>
        <dsp:cNvPr id="0" name=""/>
        <dsp:cNvSpPr/>
      </dsp:nvSpPr>
      <dsp:spPr>
        <a:xfrm>
          <a:off x="10751648" y="5226441"/>
          <a:ext cx="1224450" cy="1224450"/>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03BBC-E368-D543-A3C6-89CC8FC0A8A5}">
      <dsp:nvSpPr>
        <dsp:cNvPr id="0" name=""/>
        <dsp:cNvSpPr/>
      </dsp:nvSpPr>
      <dsp:spPr>
        <a:xfrm>
          <a:off x="3550" y="28158"/>
          <a:ext cx="3461295" cy="105599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Develop </a:t>
          </a:r>
          <a:r>
            <a:rPr lang="en-US" sz="2200" b="1" kern="1200" dirty="0"/>
            <a:t>data-based procedures </a:t>
          </a:r>
          <a:r>
            <a:rPr lang="en-US" sz="2200" kern="1200" dirty="0"/>
            <a:t>for monitoring</a:t>
          </a:r>
        </a:p>
      </dsp:txBody>
      <dsp:txXfrm>
        <a:off x="3550" y="28158"/>
        <a:ext cx="3461295" cy="1055991"/>
      </dsp:txXfrm>
    </dsp:sp>
    <dsp:sp modelId="{7BDFD0D4-0D67-C049-B8AA-ABDB1FBDCB54}">
      <dsp:nvSpPr>
        <dsp:cNvPr id="0" name=""/>
        <dsp:cNvSpPr/>
      </dsp:nvSpPr>
      <dsp:spPr>
        <a:xfrm>
          <a:off x="3550" y="1084149"/>
          <a:ext cx="3461295" cy="3442230"/>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960"/>
            </a:spcAft>
            <a:buChar char="•"/>
          </a:pPr>
          <a:r>
            <a:rPr lang="en-US" sz="2000" kern="1200"/>
            <a:t>What is your efficient process for collecting student outcome data?</a:t>
          </a:r>
        </a:p>
        <a:p>
          <a:pPr marL="228600" lvl="1" indent="-228600" algn="l" defTabSz="889000">
            <a:lnSpc>
              <a:spcPct val="90000"/>
            </a:lnSpc>
            <a:spcBef>
              <a:spcPct val="0"/>
            </a:spcBef>
            <a:spcAft>
              <a:spcPts val="960"/>
            </a:spcAft>
            <a:buChar char="•"/>
          </a:pPr>
          <a:r>
            <a:rPr lang="en-US" sz="2000" kern="1200"/>
            <a:t>What structures and routines are in place to ensure regular review and sharing of data?</a:t>
          </a:r>
        </a:p>
        <a:p>
          <a:pPr marL="228600" lvl="1" indent="-228600" algn="l" defTabSz="889000">
            <a:lnSpc>
              <a:spcPct val="90000"/>
            </a:lnSpc>
            <a:spcBef>
              <a:spcPct val="0"/>
            </a:spcBef>
            <a:spcAft>
              <a:spcPts val="960"/>
            </a:spcAft>
            <a:buChar char="•"/>
          </a:pPr>
          <a:r>
            <a:rPr lang="en-US" sz="2000" kern="1200"/>
            <a:t>How are you monitoring the fidelity and effectiveness of PBIS implementation?</a:t>
          </a:r>
        </a:p>
      </dsp:txBody>
      <dsp:txXfrm>
        <a:off x="3550" y="1084149"/>
        <a:ext cx="3461295" cy="3442230"/>
      </dsp:txXfrm>
    </dsp:sp>
    <dsp:sp modelId="{3EAFAC0E-83B6-9746-8345-745536549957}">
      <dsp:nvSpPr>
        <dsp:cNvPr id="0" name=""/>
        <dsp:cNvSpPr/>
      </dsp:nvSpPr>
      <dsp:spPr>
        <a:xfrm>
          <a:off x="3949427" y="28158"/>
          <a:ext cx="3461295" cy="105599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Develop </a:t>
          </a:r>
          <a:r>
            <a:rPr lang="en-US" sz="2200" b="1" kern="1200" dirty="0"/>
            <a:t>systems to support staff</a:t>
          </a:r>
        </a:p>
      </dsp:txBody>
      <dsp:txXfrm>
        <a:off x="3949427" y="28158"/>
        <a:ext cx="3461295" cy="1055991"/>
      </dsp:txXfrm>
    </dsp:sp>
    <dsp:sp modelId="{663F1A87-B1AD-6244-9AD2-378FFF004460}">
      <dsp:nvSpPr>
        <dsp:cNvPr id="0" name=""/>
        <dsp:cNvSpPr/>
      </dsp:nvSpPr>
      <dsp:spPr>
        <a:xfrm>
          <a:off x="3949427" y="1084149"/>
          <a:ext cx="3461295" cy="3442230"/>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960"/>
            </a:spcAft>
            <a:buChar char="•"/>
          </a:pPr>
          <a:r>
            <a:rPr lang="en-US" sz="2000" kern="1200"/>
            <a:t>How are you gathering your staff voice as your implementation continues?</a:t>
          </a:r>
        </a:p>
        <a:p>
          <a:pPr marL="228600" lvl="1" indent="-228600" algn="l" defTabSz="889000">
            <a:lnSpc>
              <a:spcPct val="90000"/>
            </a:lnSpc>
            <a:spcBef>
              <a:spcPct val="0"/>
            </a:spcBef>
            <a:spcAft>
              <a:spcPts val="960"/>
            </a:spcAft>
            <a:buChar char="•"/>
          </a:pPr>
          <a:r>
            <a:rPr lang="en-US" sz="2000" kern="1200"/>
            <a:t>When do staff get to view outcome and fidelity data?</a:t>
          </a:r>
        </a:p>
        <a:p>
          <a:pPr marL="228600" lvl="1" indent="-228600" algn="l" defTabSz="889000">
            <a:lnSpc>
              <a:spcPct val="90000"/>
            </a:lnSpc>
            <a:spcBef>
              <a:spcPct val="0"/>
            </a:spcBef>
            <a:spcAft>
              <a:spcPts val="960"/>
            </a:spcAft>
            <a:buChar char="•"/>
          </a:pPr>
          <a:r>
            <a:rPr lang="en-US" sz="2000" kern="1200"/>
            <a:t>How are staff being trained in and supported with PBIS?</a:t>
          </a:r>
        </a:p>
      </dsp:txBody>
      <dsp:txXfrm>
        <a:off x="3949427" y="1084149"/>
        <a:ext cx="3461295" cy="3442230"/>
      </dsp:txXfrm>
    </dsp:sp>
    <dsp:sp modelId="{87A33007-16DB-F143-82DF-63882F22DBBF}">
      <dsp:nvSpPr>
        <dsp:cNvPr id="0" name=""/>
        <dsp:cNvSpPr/>
      </dsp:nvSpPr>
      <dsp:spPr>
        <a:xfrm>
          <a:off x="7895304" y="28158"/>
          <a:ext cx="3461295" cy="105599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ClrTx/>
            <a:buSzTx/>
            <a:buFontTx/>
            <a:buNone/>
          </a:pPr>
          <a:r>
            <a:rPr lang="en-US" sz="2200" kern="1200" dirty="0"/>
            <a:t>Build </a:t>
          </a:r>
          <a:r>
            <a:rPr lang="en-US" sz="2200" b="1" kern="1200" dirty="0"/>
            <a:t>routines</a:t>
          </a:r>
          <a:r>
            <a:rPr lang="en-US" sz="2200" kern="1200" dirty="0"/>
            <a:t> to ensure on-going implementation</a:t>
          </a:r>
        </a:p>
      </dsp:txBody>
      <dsp:txXfrm>
        <a:off x="7895304" y="28158"/>
        <a:ext cx="3461295" cy="1055991"/>
      </dsp:txXfrm>
    </dsp:sp>
    <dsp:sp modelId="{CEB2FDED-A9DF-4144-BD95-40DCDE12FA0F}">
      <dsp:nvSpPr>
        <dsp:cNvPr id="0" name=""/>
        <dsp:cNvSpPr/>
      </dsp:nvSpPr>
      <dsp:spPr>
        <a:xfrm>
          <a:off x="7895304" y="1084149"/>
          <a:ext cx="3461295" cy="3442230"/>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960"/>
            </a:spcAft>
            <a:buChar char="•"/>
          </a:pPr>
          <a:r>
            <a:rPr lang="en-US" sz="2000" kern="1200"/>
            <a:t>How will you continue to increase staff capacity?</a:t>
          </a:r>
        </a:p>
        <a:p>
          <a:pPr marL="228600" lvl="1" indent="-228600" algn="l" defTabSz="889000">
            <a:lnSpc>
              <a:spcPct val="90000"/>
            </a:lnSpc>
            <a:spcBef>
              <a:spcPct val="0"/>
            </a:spcBef>
            <a:spcAft>
              <a:spcPts val="960"/>
            </a:spcAft>
            <a:buChar char="•"/>
          </a:pPr>
          <a:r>
            <a:rPr lang="en-US" sz="2000" kern="1200"/>
            <a:t>How can PBIS be integrated into your school routines and systems?</a:t>
          </a:r>
        </a:p>
        <a:p>
          <a:pPr marL="228600" lvl="1" indent="-228600" algn="l" defTabSz="889000">
            <a:lnSpc>
              <a:spcPct val="90000"/>
            </a:lnSpc>
            <a:spcBef>
              <a:spcPct val="0"/>
            </a:spcBef>
            <a:spcAft>
              <a:spcPts val="960"/>
            </a:spcAft>
            <a:buChar char="•"/>
          </a:pPr>
          <a:r>
            <a:rPr lang="en-US" sz="2000" kern="1200"/>
            <a:t>Are systems formally documented (in writing)?</a:t>
          </a:r>
        </a:p>
        <a:p>
          <a:pPr marL="228600" lvl="1" indent="-228600" algn="l" defTabSz="889000">
            <a:lnSpc>
              <a:spcPct val="90000"/>
            </a:lnSpc>
            <a:spcBef>
              <a:spcPct val="0"/>
            </a:spcBef>
            <a:spcAft>
              <a:spcPts val="960"/>
            </a:spcAft>
            <a:buChar char="•"/>
          </a:pPr>
          <a:r>
            <a:rPr lang="en-US" sz="2000" kern="1200"/>
            <a:t>What plans need to be made for next year?</a:t>
          </a:r>
        </a:p>
      </dsp:txBody>
      <dsp:txXfrm>
        <a:off x="7895304" y="1084149"/>
        <a:ext cx="3461295" cy="34422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0070C0">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92D050">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4DDB9-3762-9647-B196-BBBE602253FC}">
      <dsp:nvSpPr>
        <dsp:cNvPr id="0" name=""/>
        <dsp:cNvSpPr/>
      </dsp:nvSpPr>
      <dsp:spPr>
        <a:xfrm>
          <a:off x="0" y="310923"/>
          <a:ext cx="10742362" cy="959175"/>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3727" tIns="437388" rIns="833727" bIns="170688" numCol="1" spcCol="1270" anchor="t" anchorCtr="0">
          <a:noAutofit/>
        </a:bodyPr>
        <a:lstStyle/>
        <a:p>
          <a:pPr marL="228600" lvl="1" indent="-228600" algn="l" defTabSz="1066800">
            <a:lnSpc>
              <a:spcPct val="90000"/>
            </a:lnSpc>
            <a:spcBef>
              <a:spcPct val="0"/>
            </a:spcBef>
            <a:spcAft>
              <a:spcPct val="15000"/>
            </a:spcAft>
            <a:buClrTx/>
            <a:buSzTx/>
            <a:buFont typeface="Arial"/>
            <a:buNone/>
          </a:pPr>
          <a:r>
            <a:rPr kumimoji="0" lang="en-US" sz="2400" b="0" i="0" u="none" strike="noStrike" kern="1200"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What do you want to know?</a:t>
          </a:r>
          <a:endParaRPr lang="en-US" sz="2400" b="0" kern="1200">
            <a:latin typeface="Calibri" panose="020F0502020204030204" pitchFamily="34" charset="0"/>
            <a:cs typeface="Calibri" panose="020F0502020204030204" pitchFamily="34" charset="0"/>
          </a:endParaRPr>
        </a:p>
      </dsp:txBody>
      <dsp:txXfrm>
        <a:off x="0" y="310923"/>
        <a:ext cx="10742362" cy="959175"/>
      </dsp:txXfrm>
    </dsp:sp>
    <dsp:sp modelId="{8A4F8C30-7EBE-6E41-AE1E-94090520E542}">
      <dsp:nvSpPr>
        <dsp:cNvPr id="0" name=""/>
        <dsp:cNvSpPr/>
      </dsp:nvSpPr>
      <dsp:spPr>
        <a:xfrm>
          <a:off x="537118" y="963"/>
          <a:ext cx="10092879" cy="6199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225" tIns="0" rIns="284225"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Britannic Bold" pitchFamily="-108" charset="0"/>
              <a:cs typeface="Britannic Bold" pitchFamily="-108" charset="0"/>
            </a:rPr>
            <a:t>Step 1: Develop evaluation questions.</a:t>
          </a:r>
          <a:endParaRPr lang="en-US" sz="2400" b="1" kern="1200"/>
        </a:p>
      </dsp:txBody>
      <dsp:txXfrm>
        <a:off x="567380" y="31225"/>
        <a:ext cx="10032355" cy="559396"/>
      </dsp:txXfrm>
    </dsp:sp>
    <dsp:sp modelId="{F4BE3D05-C1DD-7040-8DAB-B84519021991}">
      <dsp:nvSpPr>
        <dsp:cNvPr id="0" name=""/>
        <dsp:cNvSpPr/>
      </dsp:nvSpPr>
      <dsp:spPr>
        <a:xfrm>
          <a:off x="0" y="1693458"/>
          <a:ext cx="10742362" cy="959175"/>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3727" tIns="437388" rIns="833727" bIns="170688" numCol="1" spcCol="1270" anchor="t" anchorCtr="0">
          <a:noAutofit/>
        </a:bodyPr>
        <a:lstStyle/>
        <a:p>
          <a:pPr marL="228600" lvl="1" indent="-228600" algn="l" defTabSz="1066800">
            <a:lnSpc>
              <a:spcPct val="90000"/>
            </a:lnSpc>
            <a:spcBef>
              <a:spcPct val="0"/>
            </a:spcBef>
            <a:spcAft>
              <a:spcPct val="15000"/>
            </a:spcAft>
            <a:buClrTx/>
            <a:buSzTx/>
            <a:buFont typeface="Arial"/>
            <a:buNone/>
          </a:pPr>
          <a:r>
            <a:rPr kumimoji="0" lang="en-US" sz="2400" b="0" i="0" u="none" strike="noStrike" kern="1200"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What information can be collected?</a:t>
          </a:r>
          <a:endParaRPr lang="en-US" sz="2400" b="0" kern="1200">
            <a:latin typeface="Calibri" panose="020F0502020204030204" pitchFamily="34" charset="0"/>
            <a:cs typeface="Calibri" panose="020F0502020204030204" pitchFamily="34" charset="0"/>
          </a:endParaRPr>
        </a:p>
      </dsp:txBody>
      <dsp:txXfrm>
        <a:off x="0" y="1693458"/>
        <a:ext cx="10742362" cy="959175"/>
      </dsp:txXfrm>
    </dsp:sp>
    <dsp:sp modelId="{C1FD982B-03C2-A347-A694-A5461B722A44}">
      <dsp:nvSpPr>
        <dsp:cNvPr id="0" name=""/>
        <dsp:cNvSpPr/>
      </dsp:nvSpPr>
      <dsp:spPr>
        <a:xfrm>
          <a:off x="537118" y="1383498"/>
          <a:ext cx="10121379" cy="6199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225" tIns="0" rIns="284225"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Britannic Bold" pitchFamily="-108" charset="0"/>
              <a:cs typeface="Britannic Bold" pitchFamily="-108" charset="0"/>
            </a:rPr>
            <a:t>Step 2: Identify indicators or measures.</a:t>
          </a:r>
          <a:endParaRPr lang="en-US" sz="2400" b="1" kern="1200"/>
        </a:p>
      </dsp:txBody>
      <dsp:txXfrm>
        <a:off x="567380" y="1413760"/>
        <a:ext cx="10060855" cy="559396"/>
      </dsp:txXfrm>
    </dsp:sp>
    <dsp:sp modelId="{B2DD9DC9-6E4D-3040-A9EC-B81E6FF2C26A}">
      <dsp:nvSpPr>
        <dsp:cNvPr id="0" name=""/>
        <dsp:cNvSpPr/>
      </dsp:nvSpPr>
      <dsp:spPr>
        <a:xfrm>
          <a:off x="0" y="3075993"/>
          <a:ext cx="10742362" cy="959175"/>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3727" tIns="437388" rIns="833727" bIns="170688" numCol="1" spcCol="1270" anchor="t" anchorCtr="0">
          <a:noAutofit/>
        </a:bodyPr>
        <a:lstStyle/>
        <a:p>
          <a:pPr marL="228600" lvl="1" indent="-228600" algn="l" defTabSz="1066800">
            <a:lnSpc>
              <a:spcPct val="90000"/>
            </a:lnSpc>
            <a:spcBef>
              <a:spcPct val="0"/>
            </a:spcBef>
            <a:spcAft>
              <a:spcPct val="15000"/>
            </a:spcAft>
            <a:buClrTx/>
            <a:buSzTx/>
            <a:buFont typeface="Arial"/>
            <a:buNone/>
          </a:pPr>
          <a:r>
            <a:rPr kumimoji="0" lang="en-US" sz="2400" b="0" i="0" u="none" strike="noStrike" kern="1200"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How/when should information be gathered?</a:t>
          </a:r>
          <a:endParaRPr lang="en-US" sz="2400" b="0" kern="1200">
            <a:latin typeface="Calibri" panose="020F0502020204030204" pitchFamily="34" charset="0"/>
            <a:cs typeface="Calibri" panose="020F0502020204030204" pitchFamily="34" charset="0"/>
          </a:endParaRPr>
        </a:p>
      </dsp:txBody>
      <dsp:txXfrm>
        <a:off x="0" y="3075993"/>
        <a:ext cx="10742362" cy="959175"/>
      </dsp:txXfrm>
    </dsp:sp>
    <dsp:sp modelId="{DEF402DB-AC55-4F4E-861B-05D744ECE75A}">
      <dsp:nvSpPr>
        <dsp:cNvPr id="0" name=""/>
        <dsp:cNvSpPr/>
      </dsp:nvSpPr>
      <dsp:spPr>
        <a:xfrm>
          <a:off x="537118" y="2766033"/>
          <a:ext cx="10088142" cy="6199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225" tIns="0" rIns="284225"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Britannic Bold" pitchFamily="-108" charset="0"/>
              <a:cs typeface="Britannic Bold" pitchFamily="-108" charset="0"/>
            </a:rPr>
            <a:t>Step 3: Develop methods for collecting &amp; analyzing indicators.</a:t>
          </a:r>
          <a:endParaRPr lang="en-US" sz="2400" b="1" kern="1200"/>
        </a:p>
      </dsp:txBody>
      <dsp:txXfrm>
        <a:off x="567380" y="2796295"/>
        <a:ext cx="10027618" cy="559396"/>
      </dsp:txXfrm>
    </dsp:sp>
    <dsp:sp modelId="{7A139621-7F7D-3840-9996-016E6C26E736}">
      <dsp:nvSpPr>
        <dsp:cNvPr id="0" name=""/>
        <dsp:cNvSpPr/>
      </dsp:nvSpPr>
      <dsp:spPr>
        <a:xfrm>
          <a:off x="0" y="4458528"/>
          <a:ext cx="10742362" cy="959175"/>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3727" tIns="437388" rIns="833727" bIns="170688" numCol="1" spcCol="1270" anchor="t" anchorCtr="0">
          <a:noAutofit/>
        </a:bodyPr>
        <a:lstStyle/>
        <a:p>
          <a:pPr marL="228600" lvl="1" indent="-228600" algn="l" defTabSz="1066800">
            <a:lnSpc>
              <a:spcPct val="90000"/>
            </a:lnSpc>
            <a:spcBef>
              <a:spcPct val="0"/>
            </a:spcBef>
            <a:spcAft>
              <a:spcPct val="15000"/>
            </a:spcAft>
            <a:buClrTx/>
            <a:buSzTx/>
            <a:buFont typeface="Arial"/>
            <a:buNone/>
          </a:pPr>
          <a:r>
            <a:rPr kumimoji="0" lang="en-US" sz="2400" b="0" i="0" u="none" strike="noStrike" kern="1200"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How will the question be answered &amp; what should be done next?</a:t>
          </a:r>
          <a:endParaRPr lang="en-US" sz="2400" b="0" kern="1200">
            <a:latin typeface="Calibri" panose="020F0502020204030204" pitchFamily="34" charset="0"/>
            <a:cs typeface="Calibri" panose="020F0502020204030204" pitchFamily="34" charset="0"/>
          </a:endParaRPr>
        </a:p>
      </dsp:txBody>
      <dsp:txXfrm>
        <a:off x="0" y="4458528"/>
        <a:ext cx="10742362" cy="959175"/>
      </dsp:txXfrm>
    </dsp:sp>
    <dsp:sp modelId="{FC4240E7-DE94-DF45-946B-2BBC72C2A8EB}">
      <dsp:nvSpPr>
        <dsp:cNvPr id="0" name=""/>
        <dsp:cNvSpPr/>
      </dsp:nvSpPr>
      <dsp:spPr>
        <a:xfrm>
          <a:off x="537118" y="4148568"/>
          <a:ext cx="10097842" cy="6199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225" tIns="0" rIns="284225"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Britannic Bold" pitchFamily="-108" charset="0"/>
              <a:cs typeface="Britannic Bold" pitchFamily="-108" charset="0"/>
            </a:rPr>
            <a:t>Step 4: Make decisions and action plan from analysis of indicators.</a:t>
          </a:r>
          <a:endParaRPr lang="en-US" sz="2400" b="1" kern="1200"/>
        </a:p>
      </dsp:txBody>
      <dsp:txXfrm>
        <a:off x="567380" y="4178830"/>
        <a:ext cx="10037318" cy="55939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77BF9-B9E8-D541-93EA-9A80A07E7EE7}">
      <dsp:nvSpPr>
        <dsp:cNvPr id="0" name=""/>
        <dsp:cNvSpPr/>
      </dsp:nvSpPr>
      <dsp:spPr>
        <a:xfrm>
          <a:off x="0" y="443191"/>
          <a:ext cx="3069552" cy="18417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Meaningful referral data</a:t>
          </a:r>
        </a:p>
      </dsp:txBody>
      <dsp:txXfrm>
        <a:off x="0" y="443191"/>
        <a:ext cx="3069552" cy="1841731"/>
      </dsp:txXfrm>
    </dsp:sp>
    <dsp:sp modelId="{53A4A4F7-FEA3-B547-8551-0FDC4A699190}">
      <dsp:nvSpPr>
        <dsp:cNvPr id="0" name=""/>
        <dsp:cNvSpPr/>
      </dsp:nvSpPr>
      <dsp:spPr>
        <a:xfrm>
          <a:off x="3376507" y="443191"/>
          <a:ext cx="3069552" cy="18417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Reports that support decision-making</a:t>
          </a:r>
        </a:p>
      </dsp:txBody>
      <dsp:txXfrm>
        <a:off x="3376507" y="443191"/>
        <a:ext cx="3069552" cy="1841731"/>
      </dsp:txXfrm>
    </dsp:sp>
    <dsp:sp modelId="{542929D5-7FF4-4343-809A-217679F8879F}">
      <dsp:nvSpPr>
        <dsp:cNvPr id="0" name=""/>
        <dsp:cNvSpPr/>
      </dsp:nvSpPr>
      <dsp:spPr>
        <a:xfrm>
          <a:off x="6753014" y="443191"/>
          <a:ext cx="3069552" cy="18417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Focus on equity</a:t>
          </a:r>
        </a:p>
      </dsp:txBody>
      <dsp:txXfrm>
        <a:off x="6753014" y="443191"/>
        <a:ext cx="3069552" cy="1841731"/>
      </dsp:txXfrm>
    </dsp:sp>
    <dsp:sp modelId="{FB5D1134-D747-5841-88D5-3A9F2D503056}">
      <dsp:nvSpPr>
        <dsp:cNvPr id="0" name=""/>
        <dsp:cNvSpPr/>
      </dsp:nvSpPr>
      <dsp:spPr>
        <a:xfrm>
          <a:off x="0" y="2591877"/>
          <a:ext cx="3069552" cy="18417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Multiple data-entry options (paper or paperless)</a:t>
          </a:r>
        </a:p>
      </dsp:txBody>
      <dsp:txXfrm>
        <a:off x="0" y="2591877"/>
        <a:ext cx="3069552" cy="1841731"/>
      </dsp:txXfrm>
    </dsp:sp>
    <dsp:sp modelId="{9CA86819-5DD7-5D49-A3E5-2A737DBC5108}">
      <dsp:nvSpPr>
        <dsp:cNvPr id="0" name=""/>
        <dsp:cNvSpPr/>
      </dsp:nvSpPr>
      <dsp:spPr>
        <a:xfrm>
          <a:off x="3376507" y="2591877"/>
          <a:ext cx="3069552" cy="18417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Data integration with your existing Student Information System</a:t>
          </a:r>
        </a:p>
      </dsp:txBody>
      <dsp:txXfrm>
        <a:off x="3376507" y="2591877"/>
        <a:ext cx="3069552" cy="1841731"/>
      </dsp:txXfrm>
    </dsp:sp>
    <dsp:sp modelId="{CFF67CEA-D975-A343-87F6-EB0EDC4012A2}">
      <dsp:nvSpPr>
        <dsp:cNvPr id="0" name=""/>
        <dsp:cNvSpPr/>
      </dsp:nvSpPr>
      <dsp:spPr>
        <a:xfrm>
          <a:off x="6753014" y="2591877"/>
          <a:ext cx="3069552" cy="18417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$400 annually per school</a:t>
          </a:r>
        </a:p>
      </dsp:txBody>
      <dsp:txXfrm>
        <a:off x="6753014" y="2591877"/>
        <a:ext cx="3069552" cy="184173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25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2554" y="0"/>
        <a:ext cx="2635145" cy="1763261"/>
      </dsp:txXfrm>
    </dsp:sp>
    <dsp:sp modelId="{3505321D-9181-6A45-85C8-47806C0054AA}">
      <dsp:nvSpPr>
        <dsp:cNvPr id="0" name=""/>
        <dsp:cNvSpPr/>
      </dsp:nvSpPr>
      <dsp:spPr>
        <a:xfrm>
          <a:off x="895" y="1764373"/>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Design a Safe Environment</a:t>
          </a:r>
        </a:p>
      </dsp:txBody>
      <dsp:txXfrm>
        <a:off x="20810" y="1784288"/>
        <a:ext cx="2698633" cy="640119"/>
      </dsp:txXfrm>
    </dsp:sp>
    <dsp:sp modelId="{C2A57FE0-3E16-A647-8868-15E91561FFBE}">
      <dsp:nvSpPr>
        <dsp:cNvPr id="0" name=""/>
        <dsp:cNvSpPr/>
      </dsp:nvSpPr>
      <dsp:spPr>
        <a:xfrm>
          <a:off x="895" y="254893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0810" y="2568845"/>
        <a:ext cx="2698633" cy="640119"/>
      </dsp:txXfrm>
    </dsp:sp>
    <dsp:sp modelId="{3DF48DC9-C05C-CE40-9AF6-4CE224FE71BE}">
      <dsp:nvSpPr>
        <dsp:cNvPr id="0" name=""/>
        <dsp:cNvSpPr/>
      </dsp:nvSpPr>
      <dsp:spPr>
        <a:xfrm>
          <a:off x="895" y="3333487"/>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Develop Predictable Routines</a:t>
          </a:r>
        </a:p>
      </dsp:txBody>
      <dsp:txXfrm>
        <a:off x="20810" y="3353402"/>
        <a:ext cx="2698633" cy="640119"/>
      </dsp:txXfrm>
    </dsp:sp>
    <dsp:sp modelId="{7E8C0AF6-7BD4-0548-9F70-4C17E0B00960}">
      <dsp:nvSpPr>
        <dsp:cNvPr id="0" name=""/>
        <dsp:cNvSpPr/>
      </dsp:nvSpPr>
      <dsp:spPr>
        <a:xfrm>
          <a:off x="895" y="4118044"/>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0810" y="4137959"/>
        <a:ext cx="2698633" cy="640119"/>
      </dsp:txXfrm>
    </dsp:sp>
    <dsp:sp modelId="{95BBF3ED-7E54-994E-B5EC-2A38AEA58E88}">
      <dsp:nvSpPr>
        <dsp:cNvPr id="0" name=""/>
        <dsp:cNvSpPr/>
      </dsp:nvSpPr>
      <dsp:spPr>
        <a:xfrm>
          <a:off x="895" y="490260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0810" y="4922515"/>
        <a:ext cx="2698633" cy="640119"/>
      </dsp:txXfrm>
    </dsp:sp>
    <dsp:sp modelId="{BE3B39BA-6FE5-3A43-93F6-867267AC4BD5}">
      <dsp:nvSpPr>
        <dsp:cNvPr id="0" name=""/>
        <dsp:cNvSpPr/>
      </dsp:nvSpPr>
      <dsp:spPr>
        <a:xfrm>
          <a:off x="29886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2. Actively Promote SEB Growth</a:t>
          </a:r>
          <a:endParaRPr lang="en-US" sz="2200" b="1" kern="1200" dirty="0">
            <a:solidFill>
              <a:schemeClr val="bg1"/>
            </a:solidFill>
          </a:endParaRPr>
        </a:p>
      </dsp:txBody>
      <dsp:txXfrm>
        <a:off x="2988654" y="0"/>
        <a:ext cx="2635145" cy="1763261"/>
      </dsp:txXfrm>
    </dsp:sp>
    <dsp:sp modelId="{1C2C093B-78FC-084C-A8C1-6FD47F37451D}">
      <dsp:nvSpPr>
        <dsp:cNvPr id="0" name=""/>
        <dsp:cNvSpPr/>
      </dsp:nvSpPr>
      <dsp:spPr>
        <a:xfrm>
          <a:off x="2936995" y="1764373"/>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Engage Students in Relevant Learning</a:t>
          </a:r>
          <a:endParaRPr lang="en-US" sz="2000" kern="1200" dirty="0">
            <a:solidFill>
              <a:srgbClr val="061DB2"/>
            </a:solidFill>
          </a:endParaRPr>
        </a:p>
      </dsp:txBody>
      <dsp:txXfrm>
        <a:off x="2956910" y="1784288"/>
        <a:ext cx="2698633" cy="640119"/>
      </dsp:txXfrm>
    </dsp:sp>
    <dsp:sp modelId="{CE45D96D-9DFF-054A-ACCC-B5B187B5C535}">
      <dsp:nvSpPr>
        <dsp:cNvPr id="0" name=""/>
        <dsp:cNvSpPr/>
      </dsp:nvSpPr>
      <dsp:spPr>
        <a:xfrm>
          <a:off x="2936995" y="254893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2956910" y="2568845"/>
        <a:ext cx="2698633" cy="640119"/>
      </dsp:txXfrm>
    </dsp:sp>
    <dsp:sp modelId="{DBC17416-6A24-D547-AFD4-C5DECEE1F864}">
      <dsp:nvSpPr>
        <dsp:cNvPr id="0" name=""/>
        <dsp:cNvSpPr/>
      </dsp:nvSpPr>
      <dsp:spPr>
        <a:xfrm>
          <a:off x="2936995" y="3333487"/>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Prompt and Supervise SEB and Academic Skills</a:t>
          </a:r>
          <a:endParaRPr lang="en-US" sz="2000" kern="1200" dirty="0">
            <a:solidFill>
              <a:srgbClr val="061DB2"/>
            </a:solidFill>
          </a:endParaRPr>
        </a:p>
      </dsp:txBody>
      <dsp:txXfrm>
        <a:off x="2956910" y="3353402"/>
        <a:ext cx="2698633" cy="640119"/>
      </dsp:txXfrm>
    </dsp:sp>
    <dsp:sp modelId="{7EC581B7-BCAF-C349-A939-E942AC1410C9}">
      <dsp:nvSpPr>
        <dsp:cNvPr id="0" name=""/>
        <dsp:cNvSpPr/>
      </dsp:nvSpPr>
      <dsp:spPr>
        <a:xfrm>
          <a:off x="2936995" y="4118044"/>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Specific Feedback </a:t>
          </a:r>
          <a:r>
            <a:rPr lang="en-US" sz="2000" u="none" kern="1200">
              <a:solidFill>
                <a:srgbClr val="061DB2"/>
              </a:solidFill>
            </a:rPr>
            <a:t>(</a:t>
          </a:r>
          <a:r>
            <a:rPr lang="en-US" sz="2000" u="sng" kern="1200">
              <a:solidFill>
                <a:srgbClr val="061DB2"/>
              </a:solidFill>
            </a:rPr>
            <a:t>&gt;</a:t>
          </a:r>
          <a:r>
            <a:rPr lang="en-US" sz="2000" kern="1200">
              <a:solidFill>
                <a:srgbClr val="061DB2"/>
              </a:solidFill>
            </a:rPr>
            <a:t> 5 : 1 Ratio)</a:t>
          </a:r>
          <a:endParaRPr lang="en-US" sz="2000" kern="1200" dirty="0">
            <a:solidFill>
              <a:srgbClr val="061DB2"/>
            </a:solidFill>
          </a:endParaRPr>
        </a:p>
      </dsp:txBody>
      <dsp:txXfrm>
        <a:off x="2956910" y="4137959"/>
        <a:ext cx="2698633" cy="640119"/>
      </dsp:txXfrm>
    </dsp:sp>
    <dsp:sp modelId="{E5BD3126-DAF5-9D40-8E21-AC5C31132C0D}">
      <dsp:nvSpPr>
        <dsp:cNvPr id="0" name=""/>
        <dsp:cNvSpPr/>
      </dsp:nvSpPr>
      <dsp:spPr>
        <a:xfrm>
          <a:off x="2936995" y="490260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Consider Other Response Strategies</a:t>
          </a:r>
          <a:endParaRPr lang="en-US" sz="2000" kern="1200" dirty="0">
            <a:solidFill>
              <a:srgbClr val="061DB2"/>
            </a:solidFill>
          </a:endParaRPr>
        </a:p>
      </dsp:txBody>
      <dsp:txXfrm>
        <a:off x="2956910" y="4922515"/>
        <a:ext cx="2698633" cy="640119"/>
      </dsp:txXfrm>
    </dsp:sp>
    <dsp:sp modelId="{E3CB0A34-4057-2A4F-90A2-45495549CD3F}">
      <dsp:nvSpPr>
        <dsp:cNvPr id="0" name=""/>
        <dsp:cNvSpPr/>
      </dsp:nvSpPr>
      <dsp:spPr>
        <a:xfrm>
          <a:off x="59834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3. Monitor Fidelity and Use Data to Guide Implementation</a:t>
          </a:r>
          <a:endParaRPr lang="en-US" sz="2200" b="1" kern="1200" dirty="0">
            <a:solidFill>
              <a:schemeClr val="bg1"/>
            </a:solidFill>
          </a:endParaRPr>
        </a:p>
      </dsp:txBody>
      <dsp:txXfrm>
        <a:off x="5983454" y="0"/>
        <a:ext cx="2635145" cy="1763261"/>
      </dsp:txXfrm>
    </dsp:sp>
    <dsp:sp modelId="{A5FF6A49-50A0-754C-A863-A3B529AF3AF6}">
      <dsp:nvSpPr>
        <dsp:cNvPr id="0" name=""/>
        <dsp:cNvSpPr/>
      </dsp:nvSpPr>
      <dsp:spPr>
        <a:xfrm>
          <a:off x="6065987" y="1763405"/>
          <a:ext cx="2470079" cy="856232"/>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Educator Implementation</a:t>
          </a:r>
          <a:endParaRPr lang="en-US" sz="2000" kern="1200" dirty="0">
            <a:solidFill>
              <a:srgbClr val="061DB2"/>
            </a:solidFill>
          </a:endParaRPr>
        </a:p>
      </dsp:txBody>
      <dsp:txXfrm>
        <a:off x="6091065" y="1788483"/>
        <a:ext cx="2419923" cy="806076"/>
      </dsp:txXfrm>
    </dsp:sp>
    <dsp:sp modelId="{06BF9926-FC23-304F-BEA0-C79C5A83EB94}">
      <dsp:nvSpPr>
        <dsp:cNvPr id="0" name=""/>
        <dsp:cNvSpPr/>
      </dsp:nvSpPr>
      <dsp:spPr>
        <a:xfrm>
          <a:off x="5873094" y="2751365"/>
          <a:ext cx="2855864"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If data indicate implementation challenges...</a:t>
          </a:r>
        </a:p>
      </dsp:txBody>
      <dsp:txXfrm>
        <a:off x="5898172" y="2776443"/>
        <a:ext cx="2805708" cy="806076"/>
      </dsp:txXfrm>
    </dsp:sp>
    <dsp:sp modelId="{09C17F93-BE2D-434E-8A89-430CA8569F30}">
      <dsp:nvSpPr>
        <dsp:cNvPr id="0" name=""/>
        <dsp:cNvSpPr/>
      </dsp:nvSpPr>
      <dsp:spPr>
        <a:xfrm>
          <a:off x="6065987" y="3739325"/>
          <a:ext cx="2470079" cy="856232"/>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Training, Coaching, and Feedback</a:t>
          </a:r>
          <a:endParaRPr lang="en-US" sz="2000" kern="1200" dirty="0">
            <a:solidFill>
              <a:srgbClr val="061DB2"/>
            </a:solidFill>
          </a:endParaRPr>
        </a:p>
      </dsp:txBody>
      <dsp:txXfrm>
        <a:off x="6091065" y="3764403"/>
        <a:ext cx="2419923" cy="806076"/>
      </dsp:txXfrm>
    </dsp:sp>
    <dsp:sp modelId="{2B008703-3016-ED44-B126-03E88B2A8836}">
      <dsp:nvSpPr>
        <dsp:cNvPr id="0" name=""/>
        <dsp:cNvSpPr/>
      </dsp:nvSpPr>
      <dsp:spPr>
        <a:xfrm>
          <a:off x="6246969" y="4727286"/>
          <a:ext cx="2108116"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rgbClr val="3B6CDB"/>
            </a:solidFill>
          </a:endParaRPr>
        </a:p>
      </dsp:txBody>
      <dsp:txXfrm>
        <a:off x="6272047" y="4752364"/>
        <a:ext cx="2057960" cy="806076"/>
      </dsp:txXfrm>
    </dsp:sp>
    <dsp:sp modelId="{25BB15AC-0649-8F42-993D-AD86C84B099F}">
      <dsp:nvSpPr>
        <dsp:cNvPr id="0" name=""/>
        <dsp:cNvSpPr/>
      </dsp:nvSpPr>
      <dsp:spPr>
        <a:xfrm>
          <a:off x="9036955"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4. Monitor Student Outcomes and Use Data to Guide Response</a:t>
          </a:r>
          <a:endParaRPr lang="en-US" sz="2200" b="1" kern="1200" dirty="0">
            <a:solidFill>
              <a:schemeClr val="bg1"/>
            </a:solidFill>
          </a:endParaRPr>
        </a:p>
      </dsp:txBody>
      <dsp:txXfrm>
        <a:off x="9036955" y="0"/>
        <a:ext cx="2635145" cy="1763261"/>
      </dsp:txXfrm>
    </dsp:sp>
    <dsp:sp modelId="{A416ECD5-4D6A-D14A-A48D-C0DF47B47661}">
      <dsp:nvSpPr>
        <dsp:cNvPr id="0" name=""/>
        <dsp:cNvSpPr/>
      </dsp:nvSpPr>
      <dsp:spPr>
        <a:xfrm>
          <a:off x="9119488" y="1764373"/>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Student Outcomes</a:t>
          </a:r>
          <a:endParaRPr lang="en-US" sz="2000" kern="1200" dirty="0">
            <a:solidFill>
              <a:srgbClr val="061DB2"/>
            </a:solidFill>
          </a:endParaRPr>
        </a:p>
      </dsp:txBody>
      <dsp:txXfrm>
        <a:off x="9139403" y="1784288"/>
        <a:ext cx="2430249" cy="640119"/>
      </dsp:txXfrm>
    </dsp:sp>
    <dsp:sp modelId="{3A809A99-D087-9240-A436-B6AC326A85CB}">
      <dsp:nvSpPr>
        <dsp:cNvPr id="0" name=""/>
        <dsp:cNvSpPr/>
      </dsp:nvSpPr>
      <dsp:spPr>
        <a:xfrm>
          <a:off x="8926595" y="2548930"/>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many students make ongoing SEB errors...</a:t>
          </a:r>
          <a:endParaRPr lang="en-US" sz="2000" kern="1200" dirty="0"/>
        </a:p>
      </dsp:txBody>
      <dsp:txXfrm>
        <a:off x="8946510" y="2568845"/>
        <a:ext cx="2816034" cy="640119"/>
      </dsp:txXfrm>
    </dsp:sp>
    <dsp:sp modelId="{7022037A-CB22-7846-A472-F3B23AC2D787}">
      <dsp:nvSpPr>
        <dsp:cNvPr id="0" name=""/>
        <dsp:cNvSpPr/>
      </dsp:nvSpPr>
      <dsp:spPr>
        <a:xfrm>
          <a:off x="9119488" y="3333487"/>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a:t>
          </a:r>
          <a:endParaRPr lang="en-US" sz="2000" kern="1200" dirty="0">
            <a:solidFill>
              <a:srgbClr val="061DB2"/>
            </a:solidFill>
          </a:endParaRPr>
        </a:p>
      </dsp:txBody>
      <dsp:txXfrm>
        <a:off x="9139403" y="3353402"/>
        <a:ext cx="2430249" cy="640119"/>
      </dsp:txXfrm>
    </dsp:sp>
    <dsp:sp modelId="{8D408B81-9463-C646-88B2-4D8F2D120416}">
      <dsp:nvSpPr>
        <dsp:cNvPr id="0" name=""/>
        <dsp:cNvSpPr/>
      </dsp:nvSpPr>
      <dsp:spPr>
        <a:xfrm>
          <a:off x="8926595" y="4118044"/>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few students make ongoing SEB errors...</a:t>
          </a:r>
          <a:endParaRPr lang="en-US" sz="2000" kern="1200" dirty="0"/>
        </a:p>
      </dsp:txBody>
      <dsp:txXfrm>
        <a:off x="8946510" y="4137959"/>
        <a:ext cx="2816034" cy="640119"/>
      </dsp:txXfrm>
    </dsp:sp>
    <dsp:sp modelId="{755AB2F4-92C2-0D4C-933A-AC22C06816A4}">
      <dsp:nvSpPr>
        <dsp:cNvPr id="0" name=""/>
        <dsp:cNvSpPr/>
      </dsp:nvSpPr>
      <dsp:spPr>
        <a:xfrm>
          <a:off x="9119488" y="4902600"/>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 and Consider Tiers 2 and 3</a:t>
          </a:r>
          <a:endParaRPr lang="en-US" sz="2000" kern="1200" dirty="0">
            <a:solidFill>
              <a:srgbClr val="061DB2"/>
            </a:solidFill>
          </a:endParaRPr>
        </a:p>
      </dsp:txBody>
      <dsp:txXfrm>
        <a:off x="9139403" y="4922515"/>
        <a:ext cx="2430249" cy="64011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0134" y="0"/>
          <a:ext cx="2532441" cy="6581506"/>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0134" y="0"/>
        <a:ext cx="2532441" cy="1974451"/>
      </dsp:txXfrm>
    </dsp:sp>
    <dsp:sp modelId="{3505321D-9181-6A45-85C8-47806C0054AA}">
      <dsp:nvSpPr>
        <dsp:cNvPr id="0" name=""/>
        <dsp:cNvSpPr/>
      </dsp:nvSpPr>
      <dsp:spPr>
        <a:xfrm>
          <a:off x="488" y="197569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2788" y="1997997"/>
        <a:ext cx="2587133" cy="716788"/>
      </dsp:txXfrm>
    </dsp:sp>
    <dsp:sp modelId="{C2A57FE0-3E16-A647-8868-15E91561FFBE}">
      <dsp:nvSpPr>
        <dsp:cNvPr id="0" name=""/>
        <dsp:cNvSpPr/>
      </dsp:nvSpPr>
      <dsp:spPr>
        <a:xfrm>
          <a:off x="488" y="2854222"/>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2788" y="2876522"/>
        <a:ext cx="2587133" cy="716788"/>
      </dsp:txXfrm>
    </dsp:sp>
    <dsp:sp modelId="{3DF48DC9-C05C-CE40-9AF6-4CE224FE71BE}">
      <dsp:nvSpPr>
        <dsp:cNvPr id="0" name=""/>
        <dsp:cNvSpPr/>
      </dsp:nvSpPr>
      <dsp:spPr>
        <a:xfrm>
          <a:off x="488" y="373274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2788" y="3755047"/>
        <a:ext cx="2587133" cy="716788"/>
      </dsp:txXfrm>
    </dsp:sp>
    <dsp:sp modelId="{7E8C0AF6-7BD4-0548-9F70-4C17E0B00960}">
      <dsp:nvSpPr>
        <dsp:cNvPr id="0" name=""/>
        <dsp:cNvSpPr/>
      </dsp:nvSpPr>
      <dsp:spPr>
        <a:xfrm>
          <a:off x="488" y="4611272"/>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2788" y="4633572"/>
        <a:ext cx="2587133" cy="716788"/>
      </dsp:txXfrm>
    </dsp:sp>
    <dsp:sp modelId="{95BBF3ED-7E54-994E-B5EC-2A38AEA58E88}">
      <dsp:nvSpPr>
        <dsp:cNvPr id="0" name=""/>
        <dsp:cNvSpPr/>
      </dsp:nvSpPr>
      <dsp:spPr>
        <a:xfrm>
          <a:off x="488" y="548979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2788" y="5512097"/>
        <a:ext cx="2587133" cy="71678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100331"/>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Match classroom layout to common instructional activities</a:t>
          </a:r>
        </a:p>
      </dsp:txBody>
      <dsp:txXfrm>
        <a:off x="2327084" y="100331"/>
        <a:ext cx="8885012" cy="846648"/>
      </dsp:txXfrm>
    </dsp:sp>
    <dsp:sp modelId="{FAB56F3D-C653-0F42-BECC-95FECFE331FE}">
      <dsp:nvSpPr>
        <dsp:cNvPr id="0" name=""/>
        <dsp:cNvSpPr/>
      </dsp:nvSpPr>
      <dsp:spPr>
        <a:xfrm>
          <a:off x="0" y="0"/>
          <a:ext cx="1926933" cy="104731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1232306"/>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Arrange furniture for smooth traffic flow by teachers and students</a:t>
          </a:r>
        </a:p>
      </dsp:txBody>
      <dsp:txXfrm>
        <a:off x="2327084" y="1232306"/>
        <a:ext cx="8885012" cy="846648"/>
      </dsp:txXfrm>
    </dsp:sp>
    <dsp:sp modelId="{880A0758-843D-5843-801D-FAA2B2962863}">
      <dsp:nvSpPr>
        <dsp:cNvPr id="0" name=""/>
        <dsp:cNvSpPr/>
      </dsp:nvSpPr>
      <dsp:spPr>
        <a:xfrm>
          <a:off x="0" y="1142846"/>
          <a:ext cx="1926933" cy="104731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81C-DE8B-2A43-9DBC-56E8EAE4CEE2}">
      <dsp:nvSpPr>
        <dsp:cNvPr id="0" name=""/>
        <dsp:cNvSpPr/>
      </dsp:nvSpPr>
      <dsp:spPr>
        <a:xfrm>
          <a:off x="0" y="2364282"/>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Maintain neat, orderly, accessible instructional materials for all students</a:t>
          </a:r>
        </a:p>
      </dsp:txBody>
      <dsp:txXfrm>
        <a:off x="2327084" y="2364282"/>
        <a:ext cx="8885012" cy="846648"/>
      </dsp:txXfrm>
    </dsp:sp>
    <dsp:sp modelId="{FB5E2FE2-4F8E-E745-A30C-C900CA428D79}">
      <dsp:nvSpPr>
        <dsp:cNvPr id="0" name=""/>
        <dsp:cNvSpPr/>
      </dsp:nvSpPr>
      <dsp:spPr>
        <a:xfrm>
          <a:off x="0" y="2263951"/>
          <a:ext cx="1926933" cy="104731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7000" b="-37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E2E957-7BAA-004D-8DFF-60F75F7992FC}">
      <dsp:nvSpPr>
        <dsp:cNvPr id="0" name=""/>
        <dsp:cNvSpPr/>
      </dsp:nvSpPr>
      <dsp:spPr>
        <a:xfrm>
          <a:off x="0" y="3496257"/>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Consider unique student needs and ensure accessibility</a:t>
          </a:r>
        </a:p>
      </dsp:txBody>
      <dsp:txXfrm>
        <a:off x="2327084" y="3496257"/>
        <a:ext cx="8885012" cy="846648"/>
      </dsp:txXfrm>
    </dsp:sp>
    <dsp:sp modelId="{D5D0D396-035A-604D-BD19-3652F4E6E706}">
      <dsp:nvSpPr>
        <dsp:cNvPr id="0" name=""/>
        <dsp:cNvSpPr/>
      </dsp:nvSpPr>
      <dsp:spPr>
        <a:xfrm>
          <a:off x="0" y="3406797"/>
          <a:ext cx="1926933" cy="104731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000" r="-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1F83D9-0BFD-2B46-9A58-70FA1E6B22B5}">
      <dsp:nvSpPr>
        <dsp:cNvPr id="0" name=""/>
        <dsp:cNvSpPr/>
      </dsp:nvSpPr>
      <dsp:spPr>
        <a:xfrm>
          <a:off x="0" y="4628233"/>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Post visuals to support critical content and reflect diversity of classroom community</a:t>
          </a:r>
        </a:p>
      </dsp:txBody>
      <dsp:txXfrm>
        <a:off x="2327084" y="4628233"/>
        <a:ext cx="8885012" cy="846648"/>
      </dsp:txXfrm>
    </dsp:sp>
    <dsp:sp modelId="{17389C4A-9A43-A94B-99F3-69D14D93B2BA}">
      <dsp:nvSpPr>
        <dsp:cNvPr id="0" name=""/>
        <dsp:cNvSpPr/>
      </dsp:nvSpPr>
      <dsp:spPr>
        <a:xfrm>
          <a:off x="0" y="4519510"/>
          <a:ext cx="1926933" cy="1047310"/>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6000" b="-26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31722-3A8B-7A47-8FD6-8FD0B85677B3}">
      <dsp:nvSpPr>
        <dsp:cNvPr id="0" name=""/>
        <dsp:cNvSpPr/>
      </dsp:nvSpPr>
      <dsp:spPr>
        <a:xfrm>
          <a:off x="1827" y="467898"/>
          <a:ext cx="2334020" cy="2334020"/>
        </a:xfrm>
        <a:prstGeom prst="rect">
          <a:avLst/>
        </a:prstGeom>
        <a:blipFill>
          <a:blip xmlns:r="http://schemas.openxmlformats.org/officeDocument/2006/relationships" r:embed="rId1" cstate="screen">
            <a:extLst>
              <a:ext uri="{28A0092B-C50C-407E-A947-70E740481C1C}">
                <a14:useLocalDpi xmlns:a14="http://schemas.microsoft.com/office/drawing/2010/main" val="0"/>
              </a:ext>
            </a:extLst>
          </a:blip>
          <a:srcRect/>
          <a:stretch>
            <a:fillRect l="-1000" r="-1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119180-F013-EE46-9050-6FBFE07FBDC0}">
      <dsp:nvSpPr>
        <dsp:cNvPr id="0" name=""/>
        <dsp:cNvSpPr/>
      </dsp:nvSpPr>
      <dsp:spPr>
        <a:xfrm>
          <a:off x="1827" y="467898"/>
          <a:ext cx="233" cy="4668041"/>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51D264-6E94-6C48-A597-3E5833E77343}">
      <dsp:nvSpPr>
        <dsp:cNvPr id="0" name=""/>
        <dsp:cNvSpPr/>
      </dsp:nvSpPr>
      <dsp:spPr>
        <a:xfrm>
          <a:off x="1827" y="2801919"/>
          <a:ext cx="2334020" cy="233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Engage in purposeful communication with students and families</a:t>
          </a:r>
        </a:p>
      </dsp:txBody>
      <dsp:txXfrm>
        <a:off x="1827" y="2801919"/>
        <a:ext cx="2334020" cy="2334020"/>
      </dsp:txXfrm>
    </dsp:sp>
    <dsp:sp modelId="{64CBC204-6345-6E40-852B-CC431E8CAC47}">
      <dsp:nvSpPr>
        <dsp:cNvPr id="0" name=""/>
        <dsp:cNvSpPr/>
      </dsp:nvSpPr>
      <dsp:spPr>
        <a:xfrm>
          <a:off x="2336821" y="467898"/>
          <a:ext cx="2334020" cy="233402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3BBAB5-9DCA-414A-B8A7-C8A990A65EEA}">
      <dsp:nvSpPr>
        <dsp:cNvPr id="0" name=""/>
        <dsp:cNvSpPr/>
      </dsp:nvSpPr>
      <dsp:spPr>
        <a:xfrm>
          <a:off x="2336821" y="467898"/>
          <a:ext cx="233" cy="4668041"/>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2725BC-D9F3-C641-91A2-352EC0706203}">
      <dsp:nvSpPr>
        <dsp:cNvPr id="0" name=""/>
        <dsp:cNvSpPr/>
      </dsp:nvSpPr>
      <dsp:spPr>
        <a:xfrm>
          <a:off x="2336821" y="2801919"/>
          <a:ext cx="2334020" cy="233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Build in regular opportunities for positive connection throughout the year</a:t>
          </a:r>
        </a:p>
      </dsp:txBody>
      <dsp:txXfrm>
        <a:off x="2336821" y="2801919"/>
        <a:ext cx="2334020" cy="2334020"/>
      </dsp:txXfrm>
    </dsp:sp>
    <dsp:sp modelId="{26D95523-EAFC-014D-8FF4-0A8BC351EEBD}">
      <dsp:nvSpPr>
        <dsp:cNvPr id="0" name=""/>
        <dsp:cNvSpPr/>
      </dsp:nvSpPr>
      <dsp:spPr>
        <a:xfrm>
          <a:off x="4671815" y="467898"/>
          <a:ext cx="2334020" cy="2334020"/>
        </a:xfrm>
        <a:prstGeom prst="rect">
          <a:avLst/>
        </a:prstGeom>
        <a:blipFill>
          <a:blip xmlns:r="http://schemas.openxmlformats.org/officeDocument/2006/relationships" r:embed="rId3" cstate="screen">
            <a:extLst>
              <a:ext uri="{28A0092B-C50C-407E-A947-70E740481C1C}">
                <a14:useLocalDpi xmlns:a14="http://schemas.microsoft.com/office/drawing/2010/main" val="0"/>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A41E4A-D4FC-9D42-A7E1-B35486BED75E}">
      <dsp:nvSpPr>
        <dsp:cNvPr id="0" name=""/>
        <dsp:cNvSpPr/>
      </dsp:nvSpPr>
      <dsp:spPr>
        <a:xfrm>
          <a:off x="4671815" y="467898"/>
          <a:ext cx="233" cy="4668041"/>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057E66-2AD2-4740-8BFD-8D0EDA1468E0}">
      <dsp:nvSpPr>
        <dsp:cNvPr id="0" name=""/>
        <dsp:cNvSpPr/>
      </dsp:nvSpPr>
      <dsp:spPr>
        <a:xfrm>
          <a:off x="4671815" y="2801919"/>
          <a:ext cx="2334020" cy="233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Use formal and informal approaches to learn about students and their learning histories, identities, and preferences</a:t>
          </a:r>
        </a:p>
      </dsp:txBody>
      <dsp:txXfrm>
        <a:off x="4671815" y="2801919"/>
        <a:ext cx="2334020" cy="2334020"/>
      </dsp:txXfrm>
    </dsp:sp>
    <dsp:sp modelId="{4C1CE27D-30C1-6946-8AF5-D9CCBD99CA53}">
      <dsp:nvSpPr>
        <dsp:cNvPr id="0" name=""/>
        <dsp:cNvSpPr/>
      </dsp:nvSpPr>
      <dsp:spPr>
        <a:xfrm>
          <a:off x="7006808" y="467898"/>
          <a:ext cx="2334020" cy="2334020"/>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2000" b="-22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3845B7-5686-074D-87D5-CFD424D94193}">
      <dsp:nvSpPr>
        <dsp:cNvPr id="0" name=""/>
        <dsp:cNvSpPr/>
      </dsp:nvSpPr>
      <dsp:spPr>
        <a:xfrm>
          <a:off x="7006808" y="467898"/>
          <a:ext cx="233" cy="4668041"/>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99C82E-72F5-414E-9C60-5D11AB9066C9}">
      <dsp:nvSpPr>
        <dsp:cNvPr id="0" name=""/>
        <dsp:cNvSpPr/>
      </dsp:nvSpPr>
      <dsp:spPr>
        <a:xfrm>
          <a:off x="7006808" y="2801919"/>
          <a:ext cx="2334020" cy="233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Authentically engage families as partners in learning</a:t>
          </a:r>
        </a:p>
      </dsp:txBody>
      <dsp:txXfrm>
        <a:off x="7006808" y="2801919"/>
        <a:ext cx="2334020" cy="2334020"/>
      </dsp:txXfrm>
    </dsp:sp>
    <dsp:sp modelId="{A5CFE929-F011-F647-BCA6-4862DF0158AA}">
      <dsp:nvSpPr>
        <dsp:cNvPr id="0" name=""/>
        <dsp:cNvSpPr/>
      </dsp:nvSpPr>
      <dsp:spPr>
        <a:xfrm>
          <a:off x="9341802" y="467898"/>
          <a:ext cx="2334020" cy="2334020"/>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4000" b="-1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786831-74D1-CB42-815C-F3B46B33B289}">
      <dsp:nvSpPr>
        <dsp:cNvPr id="0" name=""/>
        <dsp:cNvSpPr/>
      </dsp:nvSpPr>
      <dsp:spPr>
        <a:xfrm>
          <a:off x="9341802" y="467898"/>
          <a:ext cx="233" cy="4668041"/>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58D9D2-4F62-7D41-A235-8865297ADD8E}">
      <dsp:nvSpPr>
        <dsp:cNvPr id="0" name=""/>
        <dsp:cNvSpPr/>
      </dsp:nvSpPr>
      <dsp:spPr>
        <a:xfrm>
          <a:off x="9341802" y="2801919"/>
          <a:ext cx="2334020" cy="233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Validate and affirm personal and cultural learning histories</a:t>
          </a:r>
        </a:p>
      </dsp:txBody>
      <dsp:txXfrm>
        <a:off x="9341802" y="2801919"/>
        <a:ext cx="2334020" cy="233402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0"/>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Ensure instructional materials and activities celebrate diversity of students and families </a:t>
          </a:r>
        </a:p>
      </dsp:txBody>
      <dsp:txXfrm>
        <a:off x="2467018" y="0"/>
        <a:ext cx="9220156" cy="1295834"/>
      </dsp:txXfrm>
    </dsp:sp>
    <dsp:sp modelId="{FAB56F3D-C653-0F42-BECC-95FECFE331FE}">
      <dsp:nvSpPr>
        <dsp:cNvPr id="0" name=""/>
        <dsp:cNvSpPr/>
      </dsp:nvSpPr>
      <dsp:spPr>
        <a:xfrm>
          <a:off x="486930" y="129583"/>
          <a:ext cx="1622740" cy="103666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1425418"/>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Select curricula (or adapt existing curricula) and activities that are relevant for your students’ learning history and needs </a:t>
          </a:r>
        </a:p>
      </dsp:txBody>
      <dsp:txXfrm>
        <a:off x="2467018" y="1425418"/>
        <a:ext cx="9220156" cy="1295834"/>
      </dsp:txXfrm>
    </dsp:sp>
    <dsp:sp modelId="{880A0758-843D-5843-801D-FAA2B2962863}">
      <dsp:nvSpPr>
        <dsp:cNvPr id="0" name=""/>
        <dsp:cNvSpPr/>
      </dsp:nvSpPr>
      <dsp:spPr>
        <a:xfrm>
          <a:off x="486930" y="1555001"/>
          <a:ext cx="1622740" cy="103666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81C-DE8B-2A43-9DBC-56E8EAE4CEE2}">
      <dsp:nvSpPr>
        <dsp:cNvPr id="0" name=""/>
        <dsp:cNvSpPr/>
      </dsp:nvSpPr>
      <dsp:spPr>
        <a:xfrm>
          <a:off x="0" y="2850836"/>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mn-lt"/>
            </a:rPr>
            <a:t>Consider various dimensions of each activity (e.g., difficulty, duration of task, choice, communication needs) </a:t>
          </a:r>
        </a:p>
      </dsp:txBody>
      <dsp:txXfrm>
        <a:off x="2467018" y="2850836"/>
        <a:ext cx="9220156" cy="1295834"/>
      </dsp:txXfrm>
    </dsp:sp>
    <dsp:sp modelId="{FB5E2FE2-4F8E-E745-A30C-C900CA428D79}">
      <dsp:nvSpPr>
        <dsp:cNvPr id="0" name=""/>
        <dsp:cNvSpPr/>
      </dsp:nvSpPr>
      <dsp:spPr>
        <a:xfrm>
          <a:off x="486930" y="2980419"/>
          <a:ext cx="1622740" cy="103666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E2E957-7BAA-004D-8DFF-60F75F7992FC}">
      <dsp:nvSpPr>
        <dsp:cNvPr id="0" name=""/>
        <dsp:cNvSpPr/>
      </dsp:nvSpPr>
      <dsp:spPr>
        <a:xfrm>
          <a:off x="0" y="4276254"/>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solidFill>
                <a:schemeClr val="accent6">
                  <a:lumMod val="50000"/>
                </a:schemeClr>
              </a:solidFill>
              <a:effectLst/>
              <a:latin typeface="+mn-lt"/>
            </a:rPr>
            <a:t>Plan differentiation to meet the needs of all learners </a:t>
          </a:r>
          <a:endParaRPr lang="en-US" sz="2800" kern="1200" dirty="0">
            <a:solidFill>
              <a:schemeClr val="accent6">
                <a:lumMod val="50000"/>
              </a:schemeClr>
            </a:solidFill>
            <a:latin typeface="+mn-lt"/>
          </a:endParaRPr>
        </a:p>
      </dsp:txBody>
      <dsp:txXfrm>
        <a:off x="2467018" y="4276254"/>
        <a:ext cx="9220156" cy="1295834"/>
      </dsp:txXfrm>
    </dsp:sp>
    <dsp:sp modelId="{D5D0D396-035A-604D-BD19-3652F4E6E706}">
      <dsp:nvSpPr>
        <dsp:cNvPr id="0" name=""/>
        <dsp:cNvSpPr/>
      </dsp:nvSpPr>
      <dsp:spPr>
        <a:xfrm>
          <a:off x="486930" y="4405837"/>
          <a:ext cx="1622740" cy="1036667"/>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9000" r="-19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87095" y="0"/>
          <a:ext cx="2199716" cy="440334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Create Positive Teaching and Learning Environments</a:t>
          </a:r>
        </a:p>
      </dsp:txBody>
      <dsp:txXfrm>
        <a:off x="87095" y="0"/>
        <a:ext cx="2199716" cy="1321004"/>
      </dsp:txXfrm>
    </dsp:sp>
    <dsp:sp modelId="{3505321D-9181-6A45-85C8-47806C0054AA}">
      <dsp:nvSpPr>
        <dsp:cNvPr id="0" name=""/>
        <dsp:cNvSpPr/>
      </dsp:nvSpPr>
      <dsp:spPr>
        <a:xfrm>
          <a:off x="424" y="1321837"/>
          <a:ext cx="2285963" cy="509405"/>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061DB2"/>
              </a:solidFill>
            </a:rPr>
            <a:t>Design a Safe Environment</a:t>
          </a:r>
          <a:endParaRPr lang="en-US" sz="1600" kern="1200" dirty="0">
            <a:solidFill>
              <a:srgbClr val="061DB2"/>
            </a:solidFill>
          </a:endParaRPr>
        </a:p>
      </dsp:txBody>
      <dsp:txXfrm>
        <a:off x="15344" y="1336757"/>
        <a:ext cx="2256123" cy="479565"/>
      </dsp:txXfrm>
    </dsp:sp>
    <dsp:sp modelId="{C2A57FE0-3E16-A647-8868-15E91561FFBE}">
      <dsp:nvSpPr>
        <dsp:cNvPr id="0" name=""/>
        <dsp:cNvSpPr/>
      </dsp:nvSpPr>
      <dsp:spPr>
        <a:xfrm>
          <a:off x="424" y="1909613"/>
          <a:ext cx="2285963" cy="509405"/>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061DB2"/>
              </a:solidFill>
            </a:rPr>
            <a:t>Establish Positive Connections</a:t>
          </a:r>
          <a:endParaRPr lang="en-US" sz="1600" kern="1200" dirty="0">
            <a:solidFill>
              <a:srgbClr val="061DB2"/>
            </a:solidFill>
          </a:endParaRPr>
        </a:p>
      </dsp:txBody>
      <dsp:txXfrm>
        <a:off x="15344" y="1924533"/>
        <a:ext cx="2256123" cy="479565"/>
      </dsp:txXfrm>
    </dsp:sp>
    <dsp:sp modelId="{3DF48DC9-C05C-CE40-9AF6-4CE224FE71BE}">
      <dsp:nvSpPr>
        <dsp:cNvPr id="0" name=""/>
        <dsp:cNvSpPr/>
      </dsp:nvSpPr>
      <dsp:spPr>
        <a:xfrm>
          <a:off x="424" y="2497390"/>
          <a:ext cx="2285963" cy="509405"/>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061DB2"/>
              </a:solidFill>
            </a:rPr>
            <a:t>Develop Predictable Routines</a:t>
          </a:r>
          <a:endParaRPr lang="en-US" sz="1600" kern="1200" dirty="0">
            <a:solidFill>
              <a:srgbClr val="061DB2"/>
            </a:solidFill>
          </a:endParaRPr>
        </a:p>
      </dsp:txBody>
      <dsp:txXfrm>
        <a:off x="15344" y="2512310"/>
        <a:ext cx="2256123" cy="479565"/>
      </dsp:txXfrm>
    </dsp:sp>
    <dsp:sp modelId="{7E8C0AF6-7BD4-0548-9F70-4C17E0B00960}">
      <dsp:nvSpPr>
        <dsp:cNvPr id="0" name=""/>
        <dsp:cNvSpPr/>
      </dsp:nvSpPr>
      <dsp:spPr>
        <a:xfrm>
          <a:off x="424" y="3085166"/>
          <a:ext cx="2285963" cy="509405"/>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061DB2"/>
              </a:solidFill>
            </a:rPr>
            <a:t>Define and Teach Positive Expectations</a:t>
          </a:r>
          <a:endParaRPr lang="en-US" sz="1600" kern="1200" dirty="0">
            <a:solidFill>
              <a:srgbClr val="061DB2"/>
            </a:solidFill>
          </a:endParaRPr>
        </a:p>
      </dsp:txBody>
      <dsp:txXfrm>
        <a:off x="15344" y="3100086"/>
        <a:ext cx="2256123" cy="479565"/>
      </dsp:txXfrm>
    </dsp:sp>
    <dsp:sp modelId="{95BBF3ED-7E54-994E-B5EC-2A38AEA58E88}">
      <dsp:nvSpPr>
        <dsp:cNvPr id="0" name=""/>
        <dsp:cNvSpPr/>
      </dsp:nvSpPr>
      <dsp:spPr>
        <a:xfrm>
          <a:off x="424" y="3672942"/>
          <a:ext cx="2285963" cy="509405"/>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061DB2"/>
              </a:solidFill>
            </a:rPr>
            <a:t>Plan Relevant Instruction</a:t>
          </a:r>
          <a:endParaRPr lang="en-US" sz="1600" kern="1200" dirty="0">
            <a:solidFill>
              <a:srgbClr val="061DB2"/>
            </a:solidFill>
          </a:endParaRPr>
        </a:p>
      </dsp:txBody>
      <dsp:txXfrm>
        <a:off x="15344" y="3687862"/>
        <a:ext cx="2256123" cy="4795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319524"/>
          <a:ext cx="10512818" cy="26460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5911" tIns="437388" rIns="815911" bIns="14224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000" kern="1200" dirty="0">
              <a:latin typeface="+mn-lt"/>
            </a:rPr>
            <a:t>Tier 1 Foundation Check</a:t>
          </a:r>
        </a:p>
        <a:p>
          <a:pPr marL="228600" lvl="1" indent="0" algn="l" defTabSz="889000" rtl="0">
            <a:lnSpc>
              <a:spcPct val="90000"/>
            </a:lnSpc>
            <a:spcBef>
              <a:spcPct val="0"/>
            </a:spcBef>
            <a:spcAft>
              <a:spcPct val="15000"/>
            </a:spcAft>
          </a:pPr>
          <a:r>
            <a:rPr lang="en-US" sz="2000" kern="1200" dirty="0">
              <a:latin typeface="+mn-lt"/>
            </a:rPr>
            <a:t>Goal Setting / Precision Problem Statement</a:t>
          </a:r>
        </a:p>
        <a:p>
          <a:pPr marL="228600" lvl="1" indent="0" algn="l" defTabSz="889000" rtl="0">
            <a:lnSpc>
              <a:spcPct val="90000"/>
            </a:lnSpc>
            <a:spcBef>
              <a:spcPct val="0"/>
            </a:spcBef>
            <a:spcAft>
              <a:spcPct val="15000"/>
            </a:spcAft>
            <a:buChar char="•"/>
          </a:pPr>
          <a:r>
            <a:rPr lang="en-US" sz="2000" kern="1200" dirty="0">
              <a:latin typeface="+mn-lt"/>
            </a:rPr>
            <a:t>Sharing: Teaching Expectations</a:t>
          </a:r>
        </a:p>
        <a:p>
          <a:pPr marL="228600" lvl="1" indent="0" algn="l" defTabSz="889000" rtl="0">
            <a:lnSpc>
              <a:spcPct val="90000"/>
            </a:lnSpc>
            <a:spcBef>
              <a:spcPct val="0"/>
            </a:spcBef>
            <a:spcAft>
              <a:spcPct val="15000"/>
            </a:spcAft>
            <a:buChar char="•"/>
          </a:pPr>
          <a:r>
            <a:rPr lang="en-US" sz="2000" kern="1200" dirty="0">
              <a:latin typeface="+mn-lt"/>
            </a:rPr>
            <a:t>Data Based Decision Making</a:t>
          </a:r>
        </a:p>
        <a:p>
          <a:pPr marL="228600" lvl="1" indent="0" algn="l" defTabSz="889000" rtl="0">
            <a:lnSpc>
              <a:spcPct val="90000"/>
            </a:lnSpc>
            <a:spcBef>
              <a:spcPct val="0"/>
            </a:spcBef>
            <a:spcAft>
              <a:spcPct val="15000"/>
            </a:spcAft>
            <a:buChar char="•"/>
          </a:pPr>
          <a:r>
            <a:rPr lang="en-US" sz="2000" kern="1200" dirty="0">
              <a:latin typeface="+mn-lt"/>
            </a:rPr>
            <a:t>Classroom PBIS Practices</a:t>
          </a:r>
        </a:p>
        <a:p>
          <a:pPr marL="228600" lvl="1" indent="0" algn="l" defTabSz="889000">
            <a:lnSpc>
              <a:spcPct val="90000"/>
            </a:lnSpc>
            <a:spcBef>
              <a:spcPct val="0"/>
            </a:spcBef>
            <a:spcAft>
              <a:spcPct val="15000"/>
            </a:spcAft>
            <a:buChar char="•"/>
          </a:pPr>
          <a:r>
            <a:rPr lang="en-US" sz="2000" b="0" kern="1200" dirty="0">
              <a:latin typeface="+mn-lt"/>
            </a:rPr>
            <a:t>Team time</a:t>
          </a:r>
          <a:endParaRPr lang="en-US" sz="2000" b="0" i="0" kern="1200" dirty="0">
            <a:latin typeface="+mn-lt"/>
          </a:endParaRPr>
        </a:p>
      </dsp:txBody>
      <dsp:txXfrm>
        <a:off x="129167" y="448691"/>
        <a:ext cx="10254484" cy="2387666"/>
      </dsp:txXfrm>
    </dsp:sp>
    <dsp:sp modelId="{24EE546A-203E-45A1-AB96-5A4CB77AC5EC}">
      <dsp:nvSpPr>
        <dsp:cNvPr id="0" name=""/>
        <dsp:cNvSpPr/>
      </dsp:nvSpPr>
      <dsp:spPr>
        <a:xfrm>
          <a:off x="525640" y="9564"/>
          <a:ext cx="7358972" cy="619920"/>
        </a:xfrm>
        <a:prstGeom prst="roundRect">
          <a:avLst/>
        </a:prstGeom>
        <a:solidFill>
          <a:srgbClr val="B7DEF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8152" tIns="0" rIns="278152" bIns="0" numCol="1" spcCol="1270" anchor="ctr" anchorCtr="0">
          <a:noAutofit/>
        </a:bodyPr>
        <a:lstStyle/>
        <a:p>
          <a:pPr marL="0" lvl="0" indent="0" algn="l" defTabSz="1244600">
            <a:lnSpc>
              <a:spcPct val="90000"/>
            </a:lnSpc>
            <a:spcBef>
              <a:spcPct val="0"/>
            </a:spcBef>
            <a:spcAft>
              <a:spcPct val="35000"/>
            </a:spcAft>
            <a:buNone/>
          </a:pPr>
          <a:r>
            <a:rPr lang="en-US" sz="2800" b="1" i="0" kern="1200" dirty="0">
              <a:solidFill>
                <a:schemeClr val="accent6">
                  <a:lumMod val="50000"/>
                </a:schemeClr>
              </a:solidFill>
            </a:rPr>
            <a:t>Presentation Content</a:t>
          </a:r>
          <a:endParaRPr lang="en-US" sz="2800" b="1" i="0" u="none" strike="noStrike" kern="1200" cap="none" baseline="0" noProof="0" dirty="0">
            <a:solidFill>
              <a:schemeClr val="accent6">
                <a:lumMod val="50000"/>
              </a:schemeClr>
            </a:solidFill>
          </a:endParaRPr>
        </a:p>
      </dsp:txBody>
      <dsp:txXfrm>
        <a:off x="555902" y="39826"/>
        <a:ext cx="7298448" cy="559396"/>
      </dsp:txXfrm>
    </dsp:sp>
    <dsp:sp modelId="{AD7E4922-BE98-4A00-8CC9-8C067984A0AA}">
      <dsp:nvSpPr>
        <dsp:cNvPr id="0" name=""/>
        <dsp:cNvSpPr/>
      </dsp:nvSpPr>
      <dsp:spPr>
        <a:xfrm>
          <a:off x="0" y="3388884"/>
          <a:ext cx="10512818" cy="2050650"/>
        </a:xfrm>
        <a:prstGeom prst="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5911" tIns="437388" rIns="815911" bIns="142240" numCol="1" spcCol="1270" anchor="t" anchorCtr="0">
          <a:noAutofit/>
        </a:bodyPr>
        <a:lstStyle/>
        <a:p>
          <a:pPr marL="228600" lvl="1" indent="-228600" algn="l" defTabSz="889000">
            <a:lnSpc>
              <a:spcPct val="90000"/>
            </a:lnSpc>
            <a:spcBef>
              <a:spcPct val="0"/>
            </a:spcBef>
            <a:spcAft>
              <a:spcPct val="15000"/>
            </a:spcAft>
            <a:buChar char="•"/>
          </a:pPr>
          <a:r>
            <a:rPr lang="en-US" sz="2000" b="0" i="0" kern="1200" dirty="0"/>
            <a:t>Evaluate and complete your getting started steps</a:t>
          </a:r>
        </a:p>
        <a:p>
          <a:pPr marL="228600" lvl="1" indent="-228600" algn="l" defTabSz="889000">
            <a:lnSpc>
              <a:spcPct val="90000"/>
            </a:lnSpc>
            <a:spcBef>
              <a:spcPct val="0"/>
            </a:spcBef>
            <a:spcAft>
              <a:spcPct val="15000"/>
            </a:spcAft>
            <a:buChar char="•"/>
          </a:pPr>
          <a:r>
            <a:rPr lang="en-US" sz="2000" b="0" i="0" kern="1200" dirty="0"/>
            <a:t>Identify a targeted data driven outcome measure to focus on this year.</a:t>
          </a:r>
        </a:p>
        <a:p>
          <a:pPr marL="228600" lvl="1" indent="-228600" algn="l" defTabSz="889000">
            <a:lnSpc>
              <a:spcPct val="90000"/>
            </a:lnSpc>
            <a:spcBef>
              <a:spcPct val="0"/>
            </a:spcBef>
            <a:spcAft>
              <a:spcPct val="15000"/>
            </a:spcAft>
            <a:buChar char="•"/>
          </a:pPr>
          <a:r>
            <a:rPr lang="en-US" sz="2000" b="0" i="0" kern="1200" dirty="0"/>
            <a:t>Plan evaluation of Classroom PBIS practices in your building.</a:t>
          </a:r>
        </a:p>
        <a:p>
          <a:pPr marL="228600" lvl="1" indent="-228600" algn="l" defTabSz="889000" rtl="0">
            <a:lnSpc>
              <a:spcPct val="90000"/>
            </a:lnSpc>
            <a:spcBef>
              <a:spcPct val="0"/>
            </a:spcBef>
            <a:spcAft>
              <a:spcPct val="15000"/>
            </a:spcAft>
            <a:buChar char="•"/>
          </a:pPr>
          <a:r>
            <a:rPr lang="en-US" sz="2000" b="1" i="0" kern="1200" dirty="0">
              <a:latin typeface="Arial"/>
            </a:rPr>
            <a:t>Share in Google Folder: Updated Action Plan with Goal Statement &amp; Team Communication List</a:t>
          </a:r>
          <a:endParaRPr lang="en-US" sz="2000" b="1" i="0" kern="1200" dirty="0"/>
        </a:p>
      </dsp:txBody>
      <dsp:txXfrm>
        <a:off x="0" y="3388884"/>
        <a:ext cx="10512818" cy="2050650"/>
      </dsp:txXfrm>
    </dsp:sp>
    <dsp:sp modelId="{A408444A-A753-4052-B5E7-27B1CF04BE0D}">
      <dsp:nvSpPr>
        <dsp:cNvPr id="0" name=""/>
        <dsp:cNvSpPr/>
      </dsp:nvSpPr>
      <dsp:spPr>
        <a:xfrm>
          <a:off x="525640" y="3078924"/>
          <a:ext cx="7358972" cy="61992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8152" tIns="0" rIns="278152" bIns="0" numCol="1" spcCol="1270" anchor="ctr" anchorCtr="0">
          <a:noAutofit/>
        </a:bodyPr>
        <a:lstStyle/>
        <a:p>
          <a:pPr marL="0" lvl="0" indent="0" algn="l" defTabSz="1066800">
            <a:lnSpc>
              <a:spcPct val="90000"/>
            </a:lnSpc>
            <a:spcBef>
              <a:spcPct val="0"/>
            </a:spcBef>
            <a:spcAft>
              <a:spcPct val="35000"/>
            </a:spcAft>
            <a:buNone/>
          </a:pPr>
          <a:r>
            <a:rPr lang="en-US" sz="2400" b="0" i="0" kern="1200" dirty="0"/>
            <a:t>Team Tasks</a:t>
          </a:r>
        </a:p>
      </dsp:txBody>
      <dsp:txXfrm>
        <a:off x="555902" y="3109186"/>
        <a:ext cx="7298448" cy="55939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0BE26-44A9-4B46-BD88-A81ED031C3FF}">
      <dsp:nvSpPr>
        <dsp:cNvPr id="0" name=""/>
        <dsp:cNvSpPr/>
      </dsp:nvSpPr>
      <dsp:spPr>
        <a:xfrm>
          <a:off x="8347" y="1592448"/>
          <a:ext cx="2494952" cy="1496971"/>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Conduct classroom assessment</a:t>
          </a:r>
        </a:p>
      </dsp:txBody>
      <dsp:txXfrm>
        <a:off x="52192" y="1636293"/>
        <a:ext cx="2407262" cy="1409281"/>
      </dsp:txXfrm>
    </dsp:sp>
    <dsp:sp modelId="{E3CBD50B-8C99-6649-8491-734080DAE08A}">
      <dsp:nvSpPr>
        <dsp:cNvPr id="0" name=""/>
        <dsp:cNvSpPr/>
      </dsp:nvSpPr>
      <dsp:spPr>
        <a:xfrm>
          <a:off x="2752795" y="2031560"/>
          <a:ext cx="528930" cy="6187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752795" y="2155310"/>
        <a:ext cx="370251" cy="371248"/>
      </dsp:txXfrm>
    </dsp:sp>
    <dsp:sp modelId="{88F6D692-2061-534C-89FE-0D3EA44F002B}">
      <dsp:nvSpPr>
        <dsp:cNvPr id="0" name=""/>
        <dsp:cNvSpPr/>
      </dsp:nvSpPr>
      <dsp:spPr>
        <a:xfrm>
          <a:off x="3501281" y="1592448"/>
          <a:ext cx="2494952" cy="1496971"/>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Summarize data</a:t>
          </a:r>
        </a:p>
      </dsp:txBody>
      <dsp:txXfrm>
        <a:off x="3545126" y="1636293"/>
        <a:ext cx="2407262" cy="1409281"/>
      </dsp:txXfrm>
    </dsp:sp>
    <dsp:sp modelId="{C3C8CF4D-7819-BB42-A7C8-BD9E938EDB0A}">
      <dsp:nvSpPr>
        <dsp:cNvPr id="0" name=""/>
        <dsp:cNvSpPr/>
      </dsp:nvSpPr>
      <dsp:spPr>
        <a:xfrm>
          <a:off x="6245729" y="2031560"/>
          <a:ext cx="528930" cy="6187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245729" y="2155310"/>
        <a:ext cx="370251" cy="371248"/>
      </dsp:txXfrm>
    </dsp:sp>
    <dsp:sp modelId="{5C6C8A1C-C2FE-6A4A-BADB-7FBA847A1A63}">
      <dsp:nvSpPr>
        <dsp:cNvPr id="0" name=""/>
        <dsp:cNvSpPr/>
      </dsp:nvSpPr>
      <dsp:spPr>
        <a:xfrm>
          <a:off x="6994215" y="1592448"/>
          <a:ext cx="2494952" cy="1496971"/>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Use data to set goals &amp; plan supports</a:t>
          </a:r>
        </a:p>
      </dsp:txBody>
      <dsp:txXfrm>
        <a:off x="7038060" y="1636293"/>
        <a:ext cx="2407262" cy="140928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319524"/>
          <a:ext cx="10512818" cy="26460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5911" tIns="437388" rIns="815911" bIns="14224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000" kern="1200" dirty="0">
              <a:latin typeface="+mn-lt"/>
            </a:rPr>
            <a:t>Tier 1 Foundation Check</a:t>
          </a:r>
        </a:p>
        <a:p>
          <a:pPr marL="228600" lvl="1" indent="0" algn="l" defTabSz="889000" rtl="0">
            <a:lnSpc>
              <a:spcPct val="90000"/>
            </a:lnSpc>
            <a:spcBef>
              <a:spcPct val="0"/>
            </a:spcBef>
            <a:spcAft>
              <a:spcPct val="15000"/>
            </a:spcAft>
          </a:pPr>
          <a:r>
            <a:rPr lang="en-US" sz="2000" kern="1200" dirty="0">
              <a:latin typeface="+mn-lt"/>
            </a:rPr>
            <a:t>Goal Setting / Precision Problem Statement</a:t>
          </a:r>
        </a:p>
        <a:p>
          <a:pPr marL="228600" lvl="1" indent="0" algn="l" defTabSz="889000" rtl="0">
            <a:lnSpc>
              <a:spcPct val="90000"/>
            </a:lnSpc>
            <a:spcBef>
              <a:spcPct val="0"/>
            </a:spcBef>
            <a:spcAft>
              <a:spcPct val="15000"/>
            </a:spcAft>
            <a:buChar char="•"/>
          </a:pPr>
          <a:r>
            <a:rPr lang="en-US" sz="2000" kern="1200" dirty="0">
              <a:latin typeface="+mn-lt"/>
            </a:rPr>
            <a:t>Sharing: Teaching Expectations</a:t>
          </a:r>
        </a:p>
        <a:p>
          <a:pPr marL="228600" lvl="1" indent="0" algn="l" defTabSz="889000" rtl="0">
            <a:lnSpc>
              <a:spcPct val="90000"/>
            </a:lnSpc>
            <a:spcBef>
              <a:spcPct val="0"/>
            </a:spcBef>
            <a:spcAft>
              <a:spcPct val="15000"/>
            </a:spcAft>
            <a:buChar char="•"/>
          </a:pPr>
          <a:r>
            <a:rPr lang="en-US" sz="2000" kern="1200" dirty="0">
              <a:latin typeface="+mn-lt"/>
            </a:rPr>
            <a:t>Data Based Decision Making</a:t>
          </a:r>
        </a:p>
        <a:p>
          <a:pPr marL="228600" lvl="1" indent="0" algn="l" defTabSz="889000" rtl="0">
            <a:lnSpc>
              <a:spcPct val="90000"/>
            </a:lnSpc>
            <a:spcBef>
              <a:spcPct val="0"/>
            </a:spcBef>
            <a:spcAft>
              <a:spcPct val="15000"/>
            </a:spcAft>
            <a:buChar char="•"/>
          </a:pPr>
          <a:r>
            <a:rPr lang="en-US" sz="2000" kern="1200" dirty="0">
              <a:latin typeface="+mn-lt"/>
            </a:rPr>
            <a:t>Classroom PBIS Practices</a:t>
          </a:r>
        </a:p>
        <a:p>
          <a:pPr marL="228600" lvl="1" indent="0" algn="l" defTabSz="889000">
            <a:lnSpc>
              <a:spcPct val="90000"/>
            </a:lnSpc>
            <a:spcBef>
              <a:spcPct val="0"/>
            </a:spcBef>
            <a:spcAft>
              <a:spcPct val="15000"/>
            </a:spcAft>
            <a:buChar char="•"/>
          </a:pPr>
          <a:r>
            <a:rPr lang="en-US" sz="2000" b="0" kern="1200" dirty="0">
              <a:latin typeface="+mn-lt"/>
            </a:rPr>
            <a:t>Team time</a:t>
          </a:r>
          <a:endParaRPr lang="en-US" sz="2000" b="0" i="0" kern="1200" dirty="0">
            <a:latin typeface="+mn-lt"/>
          </a:endParaRPr>
        </a:p>
      </dsp:txBody>
      <dsp:txXfrm>
        <a:off x="129167" y="448691"/>
        <a:ext cx="10254484" cy="2387666"/>
      </dsp:txXfrm>
    </dsp:sp>
    <dsp:sp modelId="{24EE546A-203E-45A1-AB96-5A4CB77AC5EC}">
      <dsp:nvSpPr>
        <dsp:cNvPr id="0" name=""/>
        <dsp:cNvSpPr/>
      </dsp:nvSpPr>
      <dsp:spPr>
        <a:xfrm>
          <a:off x="525640" y="9564"/>
          <a:ext cx="7358972" cy="619920"/>
        </a:xfrm>
        <a:prstGeom prst="roundRect">
          <a:avLst/>
        </a:prstGeom>
        <a:solidFill>
          <a:srgbClr val="B7DEF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8152" tIns="0" rIns="278152" bIns="0" numCol="1" spcCol="1270" anchor="ctr" anchorCtr="0">
          <a:noAutofit/>
        </a:bodyPr>
        <a:lstStyle/>
        <a:p>
          <a:pPr marL="0" lvl="0" indent="0" algn="l" defTabSz="1244600">
            <a:lnSpc>
              <a:spcPct val="90000"/>
            </a:lnSpc>
            <a:spcBef>
              <a:spcPct val="0"/>
            </a:spcBef>
            <a:spcAft>
              <a:spcPct val="35000"/>
            </a:spcAft>
            <a:buNone/>
          </a:pPr>
          <a:r>
            <a:rPr lang="en-US" sz="2800" b="1" i="0" kern="1200" dirty="0">
              <a:solidFill>
                <a:schemeClr val="accent6">
                  <a:lumMod val="50000"/>
                </a:schemeClr>
              </a:solidFill>
            </a:rPr>
            <a:t>Presentation Content</a:t>
          </a:r>
          <a:endParaRPr lang="en-US" sz="2800" b="1" i="0" u="none" strike="noStrike" kern="1200" cap="none" baseline="0" noProof="0" dirty="0">
            <a:solidFill>
              <a:schemeClr val="accent6">
                <a:lumMod val="50000"/>
              </a:schemeClr>
            </a:solidFill>
          </a:endParaRPr>
        </a:p>
      </dsp:txBody>
      <dsp:txXfrm>
        <a:off x="555902" y="39826"/>
        <a:ext cx="7298448" cy="559396"/>
      </dsp:txXfrm>
    </dsp:sp>
    <dsp:sp modelId="{AD7E4922-BE98-4A00-8CC9-8C067984A0AA}">
      <dsp:nvSpPr>
        <dsp:cNvPr id="0" name=""/>
        <dsp:cNvSpPr/>
      </dsp:nvSpPr>
      <dsp:spPr>
        <a:xfrm>
          <a:off x="0" y="3388884"/>
          <a:ext cx="10512818" cy="2050650"/>
        </a:xfrm>
        <a:prstGeom prst="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5911" tIns="437388" rIns="815911" bIns="142240" numCol="1" spcCol="1270" anchor="t" anchorCtr="0">
          <a:noAutofit/>
        </a:bodyPr>
        <a:lstStyle/>
        <a:p>
          <a:pPr marL="228600" lvl="1" indent="-228600" algn="l" defTabSz="889000">
            <a:lnSpc>
              <a:spcPct val="90000"/>
            </a:lnSpc>
            <a:spcBef>
              <a:spcPct val="0"/>
            </a:spcBef>
            <a:spcAft>
              <a:spcPct val="15000"/>
            </a:spcAft>
            <a:buChar char="•"/>
          </a:pPr>
          <a:r>
            <a:rPr lang="en-US" sz="2000" b="0" i="0" kern="1200" dirty="0"/>
            <a:t>Evaluate and complete your getting started steps</a:t>
          </a:r>
        </a:p>
        <a:p>
          <a:pPr marL="228600" lvl="1" indent="-228600" algn="l" defTabSz="889000">
            <a:lnSpc>
              <a:spcPct val="90000"/>
            </a:lnSpc>
            <a:spcBef>
              <a:spcPct val="0"/>
            </a:spcBef>
            <a:spcAft>
              <a:spcPct val="15000"/>
            </a:spcAft>
            <a:buChar char="•"/>
          </a:pPr>
          <a:r>
            <a:rPr lang="en-US" sz="2000" b="0" i="0" kern="1200" dirty="0"/>
            <a:t>Identify a targeted data driven outcome measure to focus on this year.</a:t>
          </a:r>
        </a:p>
        <a:p>
          <a:pPr marL="228600" lvl="1" indent="-228600" algn="l" defTabSz="889000">
            <a:lnSpc>
              <a:spcPct val="90000"/>
            </a:lnSpc>
            <a:spcBef>
              <a:spcPct val="0"/>
            </a:spcBef>
            <a:spcAft>
              <a:spcPct val="15000"/>
            </a:spcAft>
            <a:buChar char="•"/>
          </a:pPr>
          <a:r>
            <a:rPr lang="en-US" sz="2000" b="0" i="0" kern="1200" dirty="0"/>
            <a:t>Plan evaluation of Classroom PBIS practices in your building.</a:t>
          </a:r>
        </a:p>
        <a:p>
          <a:pPr marL="228600" lvl="1" indent="-228600" algn="l" defTabSz="889000" rtl="0">
            <a:lnSpc>
              <a:spcPct val="90000"/>
            </a:lnSpc>
            <a:spcBef>
              <a:spcPct val="0"/>
            </a:spcBef>
            <a:spcAft>
              <a:spcPct val="15000"/>
            </a:spcAft>
            <a:buChar char="•"/>
          </a:pPr>
          <a:r>
            <a:rPr lang="en-US" sz="2000" b="1" i="0" kern="1200" dirty="0">
              <a:latin typeface="Arial"/>
            </a:rPr>
            <a:t>Share in Google Folder: Updated Action Plan with Goal Statement &amp; Team Communication List</a:t>
          </a:r>
          <a:endParaRPr lang="en-US" sz="2000" b="1" i="0" kern="1200" dirty="0"/>
        </a:p>
      </dsp:txBody>
      <dsp:txXfrm>
        <a:off x="0" y="3388884"/>
        <a:ext cx="10512818" cy="2050650"/>
      </dsp:txXfrm>
    </dsp:sp>
    <dsp:sp modelId="{A408444A-A753-4052-B5E7-27B1CF04BE0D}">
      <dsp:nvSpPr>
        <dsp:cNvPr id="0" name=""/>
        <dsp:cNvSpPr/>
      </dsp:nvSpPr>
      <dsp:spPr>
        <a:xfrm>
          <a:off x="525640" y="3078924"/>
          <a:ext cx="7358972" cy="61992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8152" tIns="0" rIns="278152" bIns="0" numCol="1" spcCol="1270" anchor="ctr" anchorCtr="0">
          <a:noAutofit/>
        </a:bodyPr>
        <a:lstStyle/>
        <a:p>
          <a:pPr marL="0" lvl="0" indent="0" algn="l" defTabSz="1066800">
            <a:lnSpc>
              <a:spcPct val="90000"/>
            </a:lnSpc>
            <a:spcBef>
              <a:spcPct val="0"/>
            </a:spcBef>
            <a:spcAft>
              <a:spcPct val="35000"/>
            </a:spcAft>
            <a:buNone/>
          </a:pPr>
          <a:r>
            <a:rPr lang="en-US" sz="2400" b="0" i="0" kern="1200" dirty="0"/>
            <a:t>Team Tasks</a:t>
          </a:r>
        </a:p>
      </dsp:txBody>
      <dsp:txXfrm>
        <a:off x="555902" y="3109186"/>
        <a:ext cx="7298448"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2E667-5378-8446-A832-565244078760}">
      <dsp:nvSpPr>
        <dsp:cNvPr id="0" name=""/>
        <dsp:cNvSpPr/>
      </dsp:nvSpPr>
      <dsp:spPr>
        <a:xfrm>
          <a:off x="0" y="6944"/>
          <a:ext cx="5680074" cy="1913614"/>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kern="1200" dirty="0"/>
            <a:t>Establish an </a:t>
          </a:r>
          <a:r>
            <a:rPr lang="en-US" sz="4000" b="1" kern="1200" dirty="0"/>
            <a:t>effective and representative</a:t>
          </a:r>
          <a:r>
            <a:rPr lang="en-US" sz="4000" kern="1200" dirty="0"/>
            <a:t> leadership team</a:t>
          </a:r>
        </a:p>
      </dsp:txBody>
      <dsp:txXfrm>
        <a:off x="0" y="6944"/>
        <a:ext cx="5680074" cy="1913614"/>
      </dsp:txXfrm>
    </dsp:sp>
    <dsp:sp modelId="{E5D7AD5F-77FE-9941-B42F-8A103FBE8B9E}">
      <dsp:nvSpPr>
        <dsp:cNvPr id="0" name=""/>
        <dsp:cNvSpPr/>
      </dsp:nvSpPr>
      <dsp:spPr>
        <a:xfrm>
          <a:off x="0" y="1920558"/>
          <a:ext cx="5680074" cy="2371680"/>
        </a:xfrm>
        <a:prstGeom prst="rect">
          <a:avLst/>
        </a:prstGeom>
        <a:solidFill>
          <a:schemeClr val="lt1">
            <a:alpha val="90000"/>
            <a:tint val="40000"/>
            <a:hueOff val="0"/>
            <a:satOff val="0"/>
            <a:lumOff val="0"/>
            <a:alphaOff val="0"/>
          </a:schemeClr>
        </a:solidFill>
        <a:ln w="254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960"/>
            </a:spcAft>
            <a:buChar char="•"/>
          </a:pPr>
          <a:r>
            <a:rPr lang="en-US" sz="2000" kern="1200"/>
            <a:t>Membership representative of school community including administration?</a:t>
          </a:r>
        </a:p>
        <a:p>
          <a:pPr marL="228600" lvl="1" indent="-228600" algn="l" defTabSz="889000">
            <a:lnSpc>
              <a:spcPct val="90000"/>
            </a:lnSpc>
            <a:spcBef>
              <a:spcPct val="0"/>
            </a:spcBef>
            <a:spcAft>
              <a:spcPts val="960"/>
            </a:spcAft>
            <a:buChar char="•"/>
          </a:pPr>
          <a:r>
            <a:rPr lang="en-US" sz="2000" kern="1200"/>
            <a:t>Meeting at least monthly with agenda, minutes, action plan?</a:t>
          </a:r>
        </a:p>
        <a:p>
          <a:pPr marL="228600" lvl="1" indent="-228600" algn="l" defTabSz="889000">
            <a:lnSpc>
              <a:spcPct val="90000"/>
            </a:lnSpc>
            <a:spcBef>
              <a:spcPct val="0"/>
            </a:spcBef>
            <a:spcAft>
              <a:spcPts val="960"/>
            </a:spcAft>
            <a:buChar char="•"/>
          </a:pPr>
          <a:r>
            <a:rPr lang="en-US" sz="2000" kern="1200" dirty="0"/>
            <a:t>PBIS identified as a top priority with allocated time for team to share with staff?</a:t>
          </a:r>
        </a:p>
      </dsp:txBody>
      <dsp:txXfrm>
        <a:off x="0" y="1920558"/>
        <a:ext cx="5680074" cy="23716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33832-57C1-E947-BC2C-E8E219B5192E}">
      <dsp:nvSpPr>
        <dsp:cNvPr id="0" name=""/>
        <dsp:cNvSpPr/>
      </dsp:nvSpPr>
      <dsp:spPr>
        <a:xfrm>
          <a:off x="0" y="186822"/>
          <a:ext cx="5652304" cy="1313122"/>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154432" rIns="270256" bIns="154432" numCol="1" spcCol="1270" anchor="ctr" anchorCtr="0">
          <a:noAutofit/>
        </a:bodyPr>
        <a:lstStyle/>
        <a:p>
          <a:pPr marL="0" lvl="0" indent="0" algn="ctr" defTabSz="1689100">
            <a:lnSpc>
              <a:spcPct val="90000"/>
            </a:lnSpc>
            <a:spcBef>
              <a:spcPct val="0"/>
            </a:spcBef>
            <a:spcAft>
              <a:spcPct val="35000"/>
            </a:spcAft>
            <a:buNone/>
          </a:pPr>
          <a:r>
            <a:rPr lang="en-US" sz="3800" kern="1200" dirty="0"/>
            <a:t>Develop brief statement of behavioral </a:t>
          </a:r>
          <a:r>
            <a:rPr lang="en-US" sz="3800" b="1" kern="1200" dirty="0"/>
            <a:t>purpose</a:t>
          </a:r>
        </a:p>
      </dsp:txBody>
      <dsp:txXfrm>
        <a:off x="0" y="186822"/>
        <a:ext cx="5652304" cy="1313122"/>
      </dsp:txXfrm>
    </dsp:sp>
    <dsp:sp modelId="{96A7606E-0FFD-2E45-A4DE-1A529D48F443}">
      <dsp:nvSpPr>
        <dsp:cNvPr id="0" name=""/>
        <dsp:cNvSpPr/>
      </dsp:nvSpPr>
      <dsp:spPr>
        <a:xfrm>
          <a:off x="0" y="1499944"/>
          <a:ext cx="5652304" cy="2868524"/>
        </a:xfrm>
        <a:prstGeom prst="rect">
          <a:avLst/>
        </a:prstGeom>
        <a:solidFill>
          <a:schemeClr val="lt1">
            <a:alpha val="90000"/>
            <a:tint val="40000"/>
            <a:hueOff val="0"/>
            <a:satOff val="0"/>
            <a:lumOff val="0"/>
            <a:alphaOff val="0"/>
          </a:schemeClr>
        </a:solidFill>
        <a:ln w="254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ts val="960"/>
            </a:spcAft>
            <a:buChar char="•"/>
          </a:pPr>
          <a:r>
            <a:rPr lang="en-US" sz="2000" kern="1200"/>
            <a:t>Does the statement match</a:t>
          </a:r>
          <a:r>
            <a:rPr lang="en-US" sz="2000" kern="1200">
              <a:latin typeface="Arial"/>
            </a:rPr>
            <a:t> the primary outcome(s)</a:t>
          </a:r>
          <a:r>
            <a:rPr lang="en-US" sz="2000" kern="1200"/>
            <a:t> of PBIS implementation in your school?</a:t>
          </a:r>
        </a:p>
        <a:p>
          <a:pPr marL="228600" lvl="1" indent="-228600" algn="l" defTabSz="889000">
            <a:lnSpc>
              <a:spcPct val="90000"/>
            </a:lnSpc>
            <a:spcBef>
              <a:spcPct val="0"/>
            </a:spcBef>
            <a:spcAft>
              <a:spcPts val="960"/>
            </a:spcAft>
            <a:buChar char="•"/>
          </a:pPr>
          <a:r>
            <a:rPr lang="en-US" sz="2000" kern="1200" dirty="0"/>
            <a:t> Is it positively stated, short, and comprehensive?</a:t>
          </a:r>
        </a:p>
        <a:p>
          <a:pPr marL="228600" lvl="1" indent="-228600" algn="l" defTabSz="889000">
            <a:lnSpc>
              <a:spcPct val="90000"/>
            </a:lnSpc>
            <a:spcBef>
              <a:spcPct val="0"/>
            </a:spcBef>
            <a:spcAft>
              <a:spcPts val="960"/>
            </a:spcAft>
            <a:buChar char="•"/>
          </a:pPr>
          <a:r>
            <a:rPr lang="en-US" sz="2000" kern="1200"/>
            <a:t>Do staff know it exists and why it was created?</a:t>
          </a:r>
        </a:p>
        <a:p>
          <a:pPr marL="228600" lvl="1" indent="-228600" algn="l" defTabSz="1200150">
            <a:lnSpc>
              <a:spcPct val="90000"/>
            </a:lnSpc>
            <a:spcBef>
              <a:spcPct val="0"/>
            </a:spcBef>
            <a:spcAft>
              <a:spcPct val="15000"/>
            </a:spcAft>
            <a:buChar char="•"/>
          </a:pPr>
          <a:endParaRPr lang="en-US" sz="2700" kern="1200"/>
        </a:p>
      </dsp:txBody>
      <dsp:txXfrm>
        <a:off x="0" y="1499944"/>
        <a:ext cx="5652304" cy="28685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2E667-5378-8446-A832-565244078760}">
      <dsp:nvSpPr>
        <dsp:cNvPr id="0" name=""/>
        <dsp:cNvSpPr/>
      </dsp:nvSpPr>
      <dsp:spPr>
        <a:xfrm>
          <a:off x="0" y="19457"/>
          <a:ext cx="5680075" cy="210002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178816" rIns="312928" bIns="178816" numCol="1" spcCol="1270" anchor="ctr" anchorCtr="0">
          <a:noAutofit/>
        </a:bodyPr>
        <a:lstStyle/>
        <a:p>
          <a:pPr marL="0" lvl="0" indent="0" algn="ctr" defTabSz="1955800">
            <a:lnSpc>
              <a:spcPct val="90000"/>
            </a:lnSpc>
            <a:spcBef>
              <a:spcPct val="0"/>
            </a:spcBef>
            <a:spcAft>
              <a:spcPct val="35000"/>
            </a:spcAft>
            <a:buClr>
              <a:schemeClr val="tx1"/>
            </a:buClr>
            <a:buSzPct val="65000"/>
            <a:buFontTx/>
            <a:buNone/>
          </a:pPr>
          <a:r>
            <a:rPr lang="en-US" sz="4400" kern="1200" dirty="0"/>
            <a:t>Identify positive SW </a:t>
          </a:r>
          <a:r>
            <a:rPr lang="en-US" sz="4400" b="1" kern="1200" dirty="0"/>
            <a:t>behavioral expectations</a:t>
          </a:r>
        </a:p>
      </dsp:txBody>
      <dsp:txXfrm>
        <a:off x="0" y="19457"/>
        <a:ext cx="5680075" cy="2100022"/>
      </dsp:txXfrm>
    </dsp:sp>
    <dsp:sp modelId="{E5D7AD5F-77FE-9941-B42F-8A103FBE8B9E}">
      <dsp:nvSpPr>
        <dsp:cNvPr id="0" name=""/>
        <dsp:cNvSpPr/>
      </dsp:nvSpPr>
      <dsp:spPr>
        <a:xfrm>
          <a:off x="0" y="2119480"/>
          <a:ext cx="5680075" cy="2415599"/>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960"/>
            </a:spcAft>
            <a:buChar char="•"/>
          </a:pPr>
          <a:r>
            <a:rPr lang="en-US" sz="2000" kern="1200"/>
            <a:t>Do you have 3-5 positively stated expectations?</a:t>
          </a:r>
        </a:p>
        <a:p>
          <a:pPr marL="228600" lvl="1" indent="-228600" algn="l" defTabSz="889000">
            <a:lnSpc>
              <a:spcPct val="90000"/>
            </a:lnSpc>
            <a:spcBef>
              <a:spcPct val="0"/>
            </a:spcBef>
            <a:spcAft>
              <a:spcPts val="960"/>
            </a:spcAft>
            <a:buChar char="•"/>
          </a:pPr>
          <a:r>
            <a:rPr lang="en-US" sz="2000" kern="1200"/>
            <a:t>Do they match your school context?</a:t>
          </a:r>
        </a:p>
        <a:p>
          <a:pPr marL="228600" lvl="1" indent="-228600" algn="l" defTabSz="889000" rtl="0">
            <a:lnSpc>
              <a:spcPct val="90000"/>
            </a:lnSpc>
            <a:spcBef>
              <a:spcPct val="0"/>
            </a:spcBef>
            <a:spcAft>
              <a:spcPts val="960"/>
            </a:spcAft>
            <a:buChar char="•"/>
          </a:pPr>
          <a:r>
            <a:rPr lang="en-US" sz="2000" kern="1200" dirty="0"/>
            <a:t>Have your stakeholders helped to create them</a:t>
          </a:r>
          <a:r>
            <a:rPr lang="en-US" sz="2000" kern="1200" dirty="0">
              <a:latin typeface="Arial"/>
            </a:rPr>
            <a:t> or provided feedback</a:t>
          </a:r>
          <a:r>
            <a:rPr lang="en-US" sz="2000" kern="1200" dirty="0"/>
            <a:t> and know what they are?</a:t>
          </a:r>
        </a:p>
      </dsp:txBody>
      <dsp:txXfrm>
        <a:off x="0" y="2119480"/>
        <a:ext cx="5680075" cy="24155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19B723-BE55-614E-90A6-17823D31B80F}">
      <dsp:nvSpPr>
        <dsp:cNvPr id="0" name=""/>
        <dsp:cNvSpPr/>
      </dsp:nvSpPr>
      <dsp:spPr>
        <a:xfrm>
          <a:off x="0" y="440"/>
          <a:ext cx="5680075" cy="196512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166624" rIns="291592" bIns="166624" numCol="1" spcCol="1270" anchor="ctr" anchorCtr="0">
          <a:noAutofit/>
        </a:bodyPr>
        <a:lstStyle/>
        <a:p>
          <a:pPr marL="0" lvl="0" indent="0" algn="ctr" defTabSz="1822450">
            <a:lnSpc>
              <a:spcPct val="90000"/>
            </a:lnSpc>
            <a:spcBef>
              <a:spcPct val="0"/>
            </a:spcBef>
            <a:spcAft>
              <a:spcPct val="35000"/>
            </a:spcAft>
            <a:buClr>
              <a:schemeClr val="tx1"/>
            </a:buClr>
            <a:buSzPct val="65000"/>
            <a:buFontTx/>
            <a:buNone/>
          </a:pPr>
          <a:r>
            <a:rPr lang="en-US" sz="4100" kern="1200" dirty="0"/>
            <a:t>Develop </a:t>
          </a:r>
          <a:r>
            <a:rPr lang="en-US" sz="4100" b="1" kern="1200" dirty="0"/>
            <a:t>procedures for teaching </a:t>
          </a:r>
          <a:r>
            <a:rPr lang="en-US" sz="4100" kern="1200" dirty="0"/>
            <a:t>SW expectations</a:t>
          </a:r>
        </a:p>
      </dsp:txBody>
      <dsp:txXfrm>
        <a:off x="0" y="440"/>
        <a:ext cx="5680075" cy="1965121"/>
      </dsp:txXfrm>
    </dsp:sp>
    <dsp:sp modelId="{471FA157-A24F-4D4C-BD05-A41ECA9C4690}">
      <dsp:nvSpPr>
        <dsp:cNvPr id="0" name=""/>
        <dsp:cNvSpPr/>
      </dsp:nvSpPr>
      <dsp:spPr>
        <a:xfrm>
          <a:off x="0" y="1965562"/>
          <a:ext cx="5680075" cy="2588535"/>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960"/>
            </a:spcAft>
            <a:buChar char="•"/>
          </a:pPr>
          <a:r>
            <a:rPr lang="en-US" sz="2000" kern="1200"/>
            <a:t>Have you developed a teaching matrix with participation from all stakeholders?</a:t>
          </a:r>
        </a:p>
        <a:p>
          <a:pPr marL="228600" lvl="1" indent="-228600" algn="l" defTabSz="889000">
            <a:lnSpc>
              <a:spcPct val="90000"/>
            </a:lnSpc>
            <a:spcBef>
              <a:spcPct val="0"/>
            </a:spcBef>
            <a:spcAft>
              <a:spcPts val="960"/>
            </a:spcAft>
            <a:buChar char="•"/>
          </a:pPr>
          <a:r>
            <a:rPr lang="en-US" sz="2000" kern="1200"/>
            <a:t>Is there a teaching calendar with lesson plans created?</a:t>
          </a:r>
        </a:p>
        <a:p>
          <a:pPr marL="228600" lvl="1" indent="-228600" algn="l" defTabSz="889000">
            <a:lnSpc>
              <a:spcPct val="90000"/>
            </a:lnSpc>
            <a:spcBef>
              <a:spcPct val="0"/>
            </a:spcBef>
            <a:spcAft>
              <a:spcPts val="960"/>
            </a:spcAft>
            <a:buChar char="•"/>
          </a:pPr>
          <a:r>
            <a:rPr lang="en-US" sz="2000" kern="1200"/>
            <a:t>Have booster sessions been planned for reteaching?</a:t>
          </a:r>
        </a:p>
        <a:p>
          <a:pPr marL="228600" lvl="1" indent="-228600" algn="l" defTabSz="1155700">
            <a:lnSpc>
              <a:spcPct val="90000"/>
            </a:lnSpc>
            <a:spcBef>
              <a:spcPct val="0"/>
            </a:spcBef>
            <a:spcAft>
              <a:spcPct val="15000"/>
            </a:spcAft>
            <a:buChar char="•"/>
          </a:pPr>
          <a:endParaRPr lang="en-US" sz="2600" kern="1200"/>
        </a:p>
      </dsp:txBody>
      <dsp:txXfrm>
        <a:off x="0" y="1965562"/>
        <a:ext cx="5680075" cy="25885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1446011" y="325"/>
          <a:ext cx="863819" cy="67971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2060"/>
              </a:solidFill>
              <a:latin typeface="Arial"/>
              <a:ea typeface="+mn-ea"/>
              <a:cs typeface="+mn-cs"/>
            </a:rPr>
            <a:t>Define</a:t>
          </a:r>
        </a:p>
      </dsp:txBody>
      <dsp:txXfrm>
        <a:off x="1572514" y="99867"/>
        <a:ext cx="610813" cy="480634"/>
      </dsp:txXfrm>
    </dsp:sp>
    <dsp:sp modelId="{83C8FD20-C609-6048-A5A8-D76C9249260D}">
      <dsp:nvSpPr>
        <dsp:cNvPr id="0" name=""/>
        <dsp:cNvSpPr/>
      </dsp:nvSpPr>
      <dsp:spPr>
        <a:xfrm rot="1917433">
          <a:off x="2268709" y="528329"/>
          <a:ext cx="189350" cy="22940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endParaRPr lang="en-US" sz="1400" b="1" kern="1200">
            <a:solidFill>
              <a:srgbClr val="FFFFFF"/>
            </a:solidFill>
            <a:latin typeface="Arial"/>
            <a:ea typeface="+mn-ea"/>
            <a:cs typeface="+mn-cs"/>
          </a:endParaRPr>
        </a:p>
      </dsp:txBody>
      <dsp:txXfrm>
        <a:off x="2273014" y="559177"/>
        <a:ext cx="132545" cy="137642"/>
      </dsp:txXfrm>
    </dsp:sp>
    <dsp:sp modelId="{60F62DDA-327D-D142-B616-70ED788A17E2}">
      <dsp:nvSpPr>
        <dsp:cNvPr id="0" name=""/>
        <dsp:cNvSpPr/>
      </dsp:nvSpPr>
      <dsp:spPr>
        <a:xfrm>
          <a:off x="2426031" y="611693"/>
          <a:ext cx="863819" cy="67971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160E44"/>
              </a:solidFill>
              <a:latin typeface="Arial"/>
              <a:ea typeface="+mn-ea"/>
              <a:cs typeface="+mn-cs"/>
            </a:rPr>
            <a:t>Teach</a:t>
          </a:r>
        </a:p>
      </dsp:txBody>
      <dsp:txXfrm>
        <a:off x="2552534" y="711235"/>
        <a:ext cx="610813" cy="480634"/>
      </dsp:txXfrm>
    </dsp:sp>
    <dsp:sp modelId="{018EE35C-5CD7-0D44-A9C5-1499B1A5DB7B}">
      <dsp:nvSpPr>
        <dsp:cNvPr id="0" name=""/>
        <dsp:cNvSpPr/>
      </dsp:nvSpPr>
      <dsp:spPr>
        <a:xfrm rot="6583217">
          <a:off x="2586354" y="1346308"/>
          <a:ext cx="168227" cy="22940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endParaRPr lang="en-US" sz="1400" b="1" kern="1200">
            <a:solidFill>
              <a:srgbClr val="FFFFFF"/>
            </a:solidFill>
            <a:latin typeface="Arial"/>
            <a:ea typeface="+mn-ea"/>
            <a:cs typeface="+mn-cs"/>
          </a:endParaRPr>
        </a:p>
      </dsp:txBody>
      <dsp:txXfrm rot="10800000">
        <a:off x="2620103" y="1368435"/>
        <a:ext cx="117759" cy="137642"/>
      </dsp:txXfrm>
    </dsp:sp>
    <dsp:sp modelId="{C9F4245C-5335-1E45-A165-3C7D03B0E3A1}">
      <dsp:nvSpPr>
        <dsp:cNvPr id="0" name=""/>
        <dsp:cNvSpPr/>
      </dsp:nvSpPr>
      <dsp:spPr>
        <a:xfrm>
          <a:off x="1944167" y="1569946"/>
          <a:ext cx="1140573" cy="67971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160E44"/>
              </a:solidFill>
              <a:latin typeface="Arial"/>
              <a:ea typeface="+mn-ea"/>
              <a:cs typeface="+mn-cs"/>
            </a:rPr>
            <a:t>Prompt</a:t>
          </a:r>
        </a:p>
      </dsp:txBody>
      <dsp:txXfrm>
        <a:off x="2111200" y="1669488"/>
        <a:ext cx="806507" cy="480634"/>
      </dsp:txXfrm>
    </dsp:sp>
    <dsp:sp modelId="{C50C08BA-8CB4-4446-8A3F-228C46E38D00}">
      <dsp:nvSpPr>
        <dsp:cNvPr id="0" name=""/>
        <dsp:cNvSpPr/>
      </dsp:nvSpPr>
      <dsp:spPr>
        <a:xfrm rot="10800001">
          <a:off x="1913476" y="1795102"/>
          <a:ext cx="21688" cy="22940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endParaRPr lang="en-US" sz="1400" b="1" kern="1200">
            <a:solidFill>
              <a:srgbClr val="FFFFFF"/>
            </a:solidFill>
            <a:latin typeface="Arial"/>
            <a:ea typeface="+mn-ea"/>
            <a:cs typeface="+mn-cs"/>
          </a:endParaRPr>
        </a:p>
      </dsp:txBody>
      <dsp:txXfrm rot="10800000">
        <a:off x="1919982" y="1840983"/>
        <a:ext cx="15182" cy="137642"/>
      </dsp:txXfrm>
    </dsp:sp>
    <dsp:sp modelId="{0BFE5E2A-3870-3448-AF57-D6C82A555587}">
      <dsp:nvSpPr>
        <dsp:cNvPr id="0" name=""/>
        <dsp:cNvSpPr/>
      </dsp:nvSpPr>
      <dsp:spPr>
        <a:xfrm>
          <a:off x="711930" y="1569945"/>
          <a:ext cx="1191314" cy="67971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160E44"/>
              </a:solidFill>
              <a:latin typeface="Arial"/>
              <a:ea typeface="+mn-ea"/>
              <a:cs typeface="+mn-cs"/>
            </a:rPr>
            <a:t>Monitor</a:t>
          </a:r>
        </a:p>
      </dsp:txBody>
      <dsp:txXfrm>
        <a:off x="886394" y="1669487"/>
        <a:ext cx="842386" cy="480634"/>
      </dsp:txXfrm>
    </dsp:sp>
    <dsp:sp modelId="{E61C2143-43FC-DD40-8139-7F7FEF2DA174}">
      <dsp:nvSpPr>
        <dsp:cNvPr id="0" name=""/>
        <dsp:cNvSpPr/>
      </dsp:nvSpPr>
      <dsp:spPr>
        <a:xfrm rot="15120000">
          <a:off x="1067559" y="1314786"/>
          <a:ext cx="167930" cy="22940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endParaRPr lang="en-US" sz="1400" b="1" kern="1200">
            <a:solidFill>
              <a:srgbClr val="FFFFFF"/>
            </a:solidFill>
            <a:latin typeface="Arial"/>
            <a:ea typeface="+mn-ea"/>
            <a:cs typeface="+mn-cs"/>
          </a:endParaRPr>
        </a:p>
      </dsp:txBody>
      <dsp:txXfrm rot="10800000">
        <a:off x="1100532" y="1384624"/>
        <a:ext cx="117551" cy="137642"/>
      </dsp:txXfrm>
    </dsp:sp>
    <dsp:sp modelId="{7C3F7977-3137-6644-A70C-D66A8B47591F}">
      <dsp:nvSpPr>
        <dsp:cNvPr id="0" name=""/>
        <dsp:cNvSpPr/>
      </dsp:nvSpPr>
      <dsp:spPr>
        <a:xfrm>
          <a:off x="388496" y="600121"/>
          <a:ext cx="1207954" cy="67971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160E44"/>
              </a:solidFill>
              <a:latin typeface="Arial"/>
              <a:ea typeface="+mn-ea"/>
              <a:cs typeface="+mn-cs"/>
            </a:rPr>
            <a:t>Evaluate</a:t>
          </a:r>
        </a:p>
      </dsp:txBody>
      <dsp:txXfrm>
        <a:off x="565397" y="699663"/>
        <a:ext cx="854152" cy="480634"/>
      </dsp:txXfrm>
    </dsp:sp>
    <dsp:sp modelId="{9C46DF65-2703-E047-83EA-5810BE3C0120}">
      <dsp:nvSpPr>
        <dsp:cNvPr id="0" name=""/>
        <dsp:cNvSpPr/>
      </dsp:nvSpPr>
      <dsp:spPr>
        <a:xfrm rot="19553194">
          <a:off x="1406802" y="507281"/>
          <a:ext cx="110227" cy="22940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endParaRPr lang="en-US" sz="1400" b="1" kern="1200">
            <a:solidFill>
              <a:srgbClr val="FFFFFF"/>
            </a:solidFill>
            <a:latin typeface="Arial"/>
            <a:ea typeface="+mn-ea"/>
            <a:cs typeface="+mn-cs"/>
          </a:endParaRPr>
        </a:p>
      </dsp:txBody>
      <dsp:txXfrm>
        <a:off x="1409647" y="562435"/>
        <a:ext cx="77159" cy="1376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8ED6B3-2EB0-FC4B-B29D-4B24B4D758A0}">
      <dsp:nvSpPr>
        <dsp:cNvPr id="0" name=""/>
        <dsp:cNvSpPr/>
      </dsp:nvSpPr>
      <dsp:spPr>
        <a:xfrm>
          <a:off x="0" y="191992"/>
          <a:ext cx="5680075" cy="204592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174752" rIns="305816" bIns="174752" numCol="1" spcCol="1270" anchor="ctr" anchorCtr="0">
          <a:noAutofit/>
        </a:bodyPr>
        <a:lstStyle/>
        <a:p>
          <a:pPr marL="0" lvl="0" indent="0" algn="ctr" defTabSz="1911350">
            <a:lnSpc>
              <a:spcPct val="90000"/>
            </a:lnSpc>
            <a:spcBef>
              <a:spcPct val="0"/>
            </a:spcBef>
            <a:spcAft>
              <a:spcPct val="35000"/>
            </a:spcAft>
            <a:buNone/>
          </a:pPr>
          <a:r>
            <a:rPr lang="en-US" sz="4300" kern="1200" dirty="0"/>
            <a:t>Develop continuum for </a:t>
          </a:r>
          <a:r>
            <a:rPr lang="en-US" sz="4300" b="1" kern="1200" dirty="0"/>
            <a:t>strengthening</a:t>
          </a:r>
          <a:r>
            <a:rPr lang="en-US" sz="4300" kern="1200" dirty="0"/>
            <a:t> appropriate behavior</a:t>
          </a:r>
        </a:p>
      </dsp:txBody>
      <dsp:txXfrm>
        <a:off x="0" y="191992"/>
        <a:ext cx="5680075" cy="2045923"/>
      </dsp:txXfrm>
    </dsp:sp>
    <dsp:sp modelId="{E89D0D38-7A61-0141-BFDD-D85B9FF0BFA6}">
      <dsp:nvSpPr>
        <dsp:cNvPr id="0" name=""/>
        <dsp:cNvSpPr/>
      </dsp:nvSpPr>
      <dsp:spPr>
        <a:xfrm>
          <a:off x="0" y="2237915"/>
          <a:ext cx="5680075" cy="2124630"/>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960"/>
            </a:spcAft>
            <a:buChar char="•"/>
          </a:pPr>
          <a:r>
            <a:rPr lang="en-US" sz="2000" kern="1200" dirty="0"/>
            <a:t>Have you developed an efficient acknowledgement system that provides predictable, relevant feedback to students?</a:t>
          </a:r>
        </a:p>
        <a:p>
          <a:pPr marL="228600" lvl="1" indent="-228600" algn="l" defTabSz="889000">
            <a:lnSpc>
              <a:spcPct val="90000"/>
            </a:lnSpc>
            <a:spcBef>
              <a:spcPct val="0"/>
            </a:spcBef>
            <a:spcAft>
              <a:spcPts val="960"/>
            </a:spcAft>
            <a:buChar char="•"/>
          </a:pPr>
          <a:r>
            <a:rPr lang="en-US" sz="2000" kern="1200"/>
            <a:t>Have you gathered input from staff, students and families? </a:t>
          </a:r>
        </a:p>
        <a:p>
          <a:pPr marL="228600" lvl="1" indent="-228600" algn="l" defTabSz="889000">
            <a:lnSpc>
              <a:spcPct val="90000"/>
            </a:lnSpc>
            <a:spcBef>
              <a:spcPct val="0"/>
            </a:spcBef>
            <a:spcAft>
              <a:spcPts val="960"/>
            </a:spcAft>
            <a:buChar char="•"/>
          </a:pPr>
          <a:r>
            <a:rPr lang="en-US" sz="2000" kern="1200"/>
            <a:t>Are you acknowledging staff for their efforts</a:t>
          </a:r>
        </a:p>
      </dsp:txBody>
      <dsp:txXfrm>
        <a:off x="0" y="2237915"/>
        <a:ext cx="5680075" cy="212463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375026-B1EA-334B-B466-329B38CCE89F}">
      <dsp:nvSpPr>
        <dsp:cNvPr id="0" name=""/>
        <dsp:cNvSpPr/>
      </dsp:nvSpPr>
      <dsp:spPr>
        <a:xfrm>
          <a:off x="0" y="192921"/>
          <a:ext cx="5680075" cy="1781917"/>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150368" rIns="263144" bIns="150368" numCol="1" spcCol="1270" anchor="ctr" anchorCtr="0">
          <a:noAutofit/>
        </a:bodyPr>
        <a:lstStyle/>
        <a:p>
          <a:pPr marL="0" lvl="0" indent="0" algn="ctr" defTabSz="1644650">
            <a:lnSpc>
              <a:spcPct val="90000"/>
            </a:lnSpc>
            <a:spcBef>
              <a:spcPct val="0"/>
            </a:spcBef>
            <a:spcAft>
              <a:spcPct val="35000"/>
            </a:spcAft>
            <a:buNone/>
          </a:pPr>
          <a:r>
            <a:rPr lang="en-US" sz="3700" kern="1200"/>
            <a:t>Develop continuum for </a:t>
          </a:r>
          <a:r>
            <a:rPr lang="en-US" sz="3700" b="1" kern="1200"/>
            <a:t>discouraging</a:t>
          </a:r>
          <a:r>
            <a:rPr lang="en-US" sz="3700" kern="1200"/>
            <a:t> violations of expectations</a:t>
          </a:r>
        </a:p>
      </dsp:txBody>
      <dsp:txXfrm>
        <a:off x="0" y="192921"/>
        <a:ext cx="5680075" cy="1781917"/>
      </dsp:txXfrm>
    </dsp:sp>
    <dsp:sp modelId="{3B9D5792-1406-9245-BF50-590951FCAB8A}">
      <dsp:nvSpPr>
        <dsp:cNvPr id="0" name=""/>
        <dsp:cNvSpPr/>
      </dsp:nvSpPr>
      <dsp:spPr>
        <a:xfrm>
          <a:off x="0" y="1974839"/>
          <a:ext cx="5680075" cy="2386777"/>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960"/>
            </a:spcAft>
            <a:buChar char="•"/>
          </a:pPr>
          <a:r>
            <a:rPr lang="en-US" sz="2000" kern="1200"/>
            <a:t>Have you defined and determined which behaviors are staff vs. office managed?</a:t>
          </a:r>
        </a:p>
        <a:p>
          <a:pPr marL="228600" lvl="1" indent="-228600" algn="l" defTabSz="889000">
            <a:lnSpc>
              <a:spcPct val="90000"/>
            </a:lnSpc>
            <a:spcBef>
              <a:spcPct val="0"/>
            </a:spcBef>
            <a:spcAft>
              <a:spcPts val="960"/>
            </a:spcAft>
            <a:buChar char="•"/>
          </a:pPr>
          <a:r>
            <a:rPr lang="en-US" sz="2000" kern="1200"/>
            <a:t>Have you created a flowchart of ways to respond to undesired behavior and taught staff how to use it?</a:t>
          </a:r>
        </a:p>
        <a:p>
          <a:pPr marL="228600" lvl="1" indent="-228600" algn="l" defTabSz="889000">
            <a:lnSpc>
              <a:spcPct val="90000"/>
            </a:lnSpc>
            <a:spcBef>
              <a:spcPct val="0"/>
            </a:spcBef>
            <a:spcAft>
              <a:spcPts val="960"/>
            </a:spcAft>
            <a:buChar char="•"/>
          </a:pPr>
          <a:r>
            <a:rPr lang="en-US" sz="2000" kern="1200"/>
            <a:t>How are you documenting behavior violations for decision-making and interventions?</a:t>
          </a:r>
        </a:p>
      </dsp:txBody>
      <dsp:txXfrm>
        <a:off x="0" y="1974839"/>
        <a:ext cx="5680075" cy="2386777"/>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B323A-9CA0-7441-9A81-A44702CB6F43}"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51A42C-C6D2-B44B-A9F2-5BD3C88B34C8}" type="slidenum">
              <a:rPr lang="en-US" smtClean="0"/>
              <a:t>‹#›</a:t>
            </a:fld>
            <a:endParaRPr lang="en-US"/>
          </a:p>
        </p:txBody>
      </p:sp>
    </p:spTree>
    <p:extLst>
      <p:ext uri="{BB962C8B-B14F-4D97-AF65-F5344CB8AC3E}">
        <p14:creationId xmlns:p14="http://schemas.microsoft.com/office/powerpoint/2010/main" val="3979637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ebacademy.edc.org/upcoming-event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rl.us.m.mimecastprotect.com/s/MDnyCR6JnVIrR0M7uNhjF1-Qut?domain=docs.google.com"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url.us.m.mimecastprotect.com/s/jwv6CXDlw9FnqD8pimt6FWpujL?domain=go.edc.org"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sebacademy.edc.org/classroom-management-observation-tool-cmot" TargetMode="External"/><Relationship Id="rId3" Type="http://schemas.openxmlformats.org/officeDocument/2006/relationships/hyperlink" Target="https://www.pbis.org/resource/pbis-technical-brief-on-systems-to-support-teachers-implementation-of-positive-classroom-behavior-support" TargetMode="External"/><Relationship Id="rId7" Type="http://schemas.openxmlformats.org/officeDocument/2006/relationships/hyperlink" Target="https://www.pbis.org/resource/creating-a-classroom-teaching-matrix"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pbisapps.org/articles/supportive-environments-create-classroom-community" TargetMode="External"/><Relationship Id="rId5" Type="http://schemas.openxmlformats.org/officeDocument/2006/relationships/hyperlink" Target="https://www.pbisapps.org/articles/motive-motivate-motivation-why-are-my-students-doing-that" TargetMode="External"/><Relationship Id="rId4" Type="http://schemas.openxmlformats.org/officeDocument/2006/relationships/hyperlink" Target="https://www.pbis.org/resource/supporting-and-responding-to-behavior-evidence-based-classroom-strategies-for-teachers" TargetMode="External"/><Relationship Id="rId9" Type="http://schemas.openxmlformats.org/officeDocument/2006/relationships/hyperlink" Target="https://sebacademy.edc.org/pbis-self-assessment-survey-sas"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pbis.org/resource/supporting-and-responding-to-behavior-evidence-based-classroom-strategies-for-teachers"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pbis.org/resource/creating-a-classroom-teaching-matrix"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sebacademy.edc.org/pbis-self-assessment-survey-sas"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8" Type="http://schemas.openxmlformats.org/officeDocument/2006/relationships/hyperlink" Target="https://www.pbis.org/resource/creating-a-classroom-teaching-matrix" TargetMode="External"/><Relationship Id="rId3" Type="http://schemas.openxmlformats.org/officeDocument/2006/relationships/hyperlink" Target="https://nepbis.org/wp-content/uploads/2020/09/Working-Smarter-Activity.docx" TargetMode="External"/><Relationship Id="rId7" Type="http://schemas.openxmlformats.org/officeDocument/2006/relationships/hyperlink" Target="https://www.pbisapps.org/articles/supportive-environments-create-classroom-community" TargetMode="External"/><Relationship Id="rId2" Type="http://schemas.openxmlformats.org/officeDocument/2006/relationships/slide" Target="../slides/slide91.xml"/><Relationship Id="rId1" Type="http://schemas.openxmlformats.org/officeDocument/2006/relationships/notesMaster" Target="../notesMasters/notesMaster1.xml"/><Relationship Id="rId6" Type="http://schemas.openxmlformats.org/officeDocument/2006/relationships/hyperlink" Target="https://www.pbisapps.org/articles/motive-motivate-motivation-why-are-my-students-doing-that" TargetMode="External"/><Relationship Id="rId5" Type="http://schemas.openxmlformats.org/officeDocument/2006/relationships/hyperlink" Target="https://www.pbis.org/resource/supporting-and-responding-to-behavior-evidence-based-classroom-strategies-for-teachers" TargetMode="External"/><Relationship Id="rId10" Type="http://schemas.openxmlformats.org/officeDocument/2006/relationships/hyperlink" Target="https://sebacademy.edc.org/pbis-self-assessment-survey-sas" TargetMode="External"/><Relationship Id="rId4" Type="http://schemas.openxmlformats.org/officeDocument/2006/relationships/hyperlink" Target="https://www.pbis.org/resource/pbis-technical-brief-on-systems-to-support-teachers-implementation-of-positive-classroom-behavior-support" TargetMode="External"/><Relationship Id="rId9" Type="http://schemas.openxmlformats.org/officeDocument/2006/relationships/hyperlink" Target="https://sebacademy.edc.org/classroom-management-observation-tool-cmot" TargetMode="Externa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url.us.m.mimecastprotect.com/s/O0_zCYEmx9C3NpnGTZuGFx22R7?domain=docs.google.com" TargetMode="External"/><Relationship Id="rId2" Type="http://schemas.openxmlformats.org/officeDocument/2006/relationships/slide" Target="../slides/slide92.xml"/><Relationship Id="rId1" Type="http://schemas.openxmlformats.org/officeDocument/2006/relationships/notesMaster" Target="../notesMasters/notesMaster1.xml"/><Relationship Id="rId4" Type="http://schemas.openxmlformats.org/officeDocument/2006/relationships/hyperlink" Target="https://url.us.m.mimecastprotect.com/s/pbpcC2kNrwSkRZBnFLH6F51eDf?domain=go.edc.org"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794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436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aseline="0" dirty="0">
                <a:latin typeface="+mn-lt"/>
              </a:rPr>
              <a:t>Make this bigger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866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A791">
                    <a:lumMod val="40000"/>
                    <a:lumOff val="60000"/>
                  </a:srgbClr>
                </a:solidFill>
                <a:effectLst/>
                <a:uLnTx/>
                <a:uFillTx/>
                <a:latin typeface="Arial"/>
                <a:ea typeface="+mn-ea"/>
                <a:cs typeface="+mn-cs"/>
                <a:hlinkClick r:id="rId3"/>
              </a:rPr>
              <a:t>https://sebacademy.edc.org/upcoming-events</a:t>
            </a:r>
            <a:r>
              <a:rPr kumimoji="0" lang="en-US" sz="2000" b="0" i="0" u="none" strike="noStrike" kern="1200" cap="none" spc="0" normalizeH="0" baseline="0" noProof="0" dirty="0">
                <a:ln>
                  <a:noFill/>
                </a:ln>
                <a:solidFill>
                  <a:srgbClr val="00A791">
                    <a:lumMod val="40000"/>
                    <a:lumOff val="60000"/>
                  </a:srgbClr>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Put the 24-25 Learning opportunities doc in the Chat or send by email.  </a:t>
            </a:r>
            <a:r>
              <a:rPr lang="en-US" sz="2000"/>
              <a:t>All of the PBIS dates for the cohort plus extra learning opportunities are in that doc. </a:t>
            </a:r>
            <a:endParaRPr lang="en-US" sz="2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27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51A42C-C6D2-B44B-A9F2-5BD3C88B34C8}" type="slidenum">
              <a:rPr lang="en-US" smtClean="0"/>
              <a:t>15</a:t>
            </a:fld>
            <a:endParaRPr lang="en-US"/>
          </a:p>
        </p:txBody>
      </p:sp>
    </p:spTree>
    <p:extLst>
      <p:ext uri="{BB962C8B-B14F-4D97-AF65-F5344CB8AC3E}">
        <p14:creationId xmlns:p14="http://schemas.microsoft.com/office/powerpoint/2010/main" val="3409770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3095781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on Team Meeting Foundations    https://youtu.be/zs2z6dVtX1I</a:t>
            </a:r>
          </a:p>
          <a:p>
            <a:endParaRPr lang="en-US" dirty="0">
              <a:cs typeface="Calibri" panose="020F0502020204030204"/>
            </a:endParaRPr>
          </a:p>
          <a:p>
            <a:r>
              <a:rPr lang="en-US" dirty="0"/>
              <a:t>Team Profile https://sebacademy.edc.org/tier-1-team-profile-and-pbis-meeting-schedule-activity</a:t>
            </a:r>
          </a:p>
          <a:p>
            <a:endParaRPr lang="en-US" dirty="0"/>
          </a:p>
        </p:txBody>
      </p:sp>
      <p:sp>
        <p:nvSpPr>
          <p:cNvPr id="4" name="Slide Number Placeholder 3"/>
          <p:cNvSpPr>
            <a:spLocks noGrp="1"/>
          </p:cNvSpPr>
          <p:nvPr>
            <p:ph type="sldNum" sz="quarter" idx="5"/>
          </p:nvPr>
        </p:nvSpPr>
        <p:spPr/>
        <p:txBody>
          <a:bodyPr/>
          <a:lstStyle/>
          <a:p>
            <a:fld id="{70517B99-17B6-2D4A-9DF3-0C8124AFE377}" type="slidenum">
              <a:rPr lang="en-US" smtClean="0"/>
              <a:t>18</a:t>
            </a:fld>
            <a:endParaRPr lang="en-US"/>
          </a:p>
        </p:txBody>
      </p:sp>
    </p:spTree>
    <p:extLst>
      <p:ext uri="{BB962C8B-B14F-4D97-AF65-F5344CB8AC3E}">
        <p14:creationId xmlns:p14="http://schemas.microsoft.com/office/powerpoint/2010/main" val="3653325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on Team Meeting Foundations    https://youtu.be/zs2z6dVtX1I</a:t>
            </a:r>
          </a:p>
          <a:p>
            <a:endParaRPr lang="en-US" dirty="0">
              <a:cs typeface="Calibri" panose="020F0502020204030204"/>
            </a:endParaRPr>
          </a:p>
          <a:p>
            <a:r>
              <a:rPr lang="en-US" dirty="0"/>
              <a:t>Team Profile https://sebacademy.edc.org/tier-1-team-profile-and-pbis-meeting-schedule-activity</a:t>
            </a:r>
          </a:p>
          <a:p>
            <a:endParaRPr lang="en-US" dirty="0"/>
          </a:p>
        </p:txBody>
      </p:sp>
      <p:sp>
        <p:nvSpPr>
          <p:cNvPr id="4" name="Slide Number Placeholder 3"/>
          <p:cNvSpPr>
            <a:spLocks noGrp="1"/>
          </p:cNvSpPr>
          <p:nvPr>
            <p:ph type="sldNum" sz="quarter" idx="5"/>
          </p:nvPr>
        </p:nvSpPr>
        <p:spPr/>
        <p:txBody>
          <a:bodyPr/>
          <a:lstStyle/>
          <a:p>
            <a:fld id="{70517B99-17B6-2D4A-9DF3-0C8124AFE377}" type="slidenum">
              <a:rPr lang="en-US" smtClean="0"/>
              <a:t>19</a:t>
            </a:fld>
            <a:endParaRPr lang="en-US"/>
          </a:p>
        </p:txBody>
      </p:sp>
    </p:spTree>
    <p:extLst>
      <p:ext uri="{BB962C8B-B14F-4D97-AF65-F5344CB8AC3E}">
        <p14:creationId xmlns:p14="http://schemas.microsoft.com/office/powerpoint/2010/main" val="410889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Creating SW-Expectations https://www.youtube.com/watch?v=QQCaKy6U50s&amp;feature=youtu.be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Teaching SW Expectations https://youtu.be/K1DCgiJiIGk</a:t>
            </a:r>
          </a:p>
        </p:txBody>
      </p:sp>
      <p:sp>
        <p:nvSpPr>
          <p:cNvPr id="4" name="Slide Number Placeholder 3"/>
          <p:cNvSpPr>
            <a:spLocks noGrp="1"/>
          </p:cNvSpPr>
          <p:nvPr>
            <p:ph type="sldNum" sz="quarter" idx="5"/>
          </p:nvPr>
        </p:nvSpPr>
        <p:spPr/>
        <p:txBody>
          <a:bodyPr/>
          <a:lstStyle/>
          <a:p>
            <a:fld id="{70517B99-17B6-2D4A-9DF3-0C8124AFE377}" type="slidenum">
              <a:rPr lang="en-US" smtClean="0"/>
              <a:t>20</a:t>
            </a:fld>
            <a:endParaRPr lang="en-US"/>
          </a:p>
        </p:txBody>
      </p:sp>
    </p:spTree>
    <p:extLst>
      <p:ext uri="{BB962C8B-B14F-4D97-AF65-F5344CB8AC3E}">
        <p14:creationId xmlns:p14="http://schemas.microsoft.com/office/powerpoint/2010/main" val="815834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Creating SW-Expectations https://www.youtube.com/watch?v=QQCaKy6U50s&amp;feature=youtu.be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Teaching SW Expectations https://youtu.be/K1DCgiJiIGk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17B99-17B6-2D4A-9DF3-0C8124AFE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834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Developing Acknowledgement Systems https://youtu.be/7M1OfJYMPcg</a:t>
            </a:r>
          </a:p>
          <a:p>
            <a:r>
              <a:rPr lang="en-US" dirty="0"/>
              <a:t>Major vs. Minor https://youtu.be/6-w19VJu1RU</a:t>
            </a:r>
          </a:p>
          <a:p>
            <a:r>
              <a:rPr lang="en-US" dirty="0"/>
              <a:t>Discipline Flow Chart https://youtu.be/ZJCU28XSLqQ</a:t>
            </a:r>
          </a:p>
          <a:p>
            <a:r>
              <a:rPr lang="en-US" dirty="0"/>
              <a:t>Referral form and data collection https://youtu.be/hq8kfsJLADQ</a:t>
            </a:r>
          </a:p>
        </p:txBody>
      </p:sp>
      <p:sp>
        <p:nvSpPr>
          <p:cNvPr id="4" name="Slide Number Placeholder 3"/>
          <p:cNvSpPr>
            <a:spLocks noGrp="1"/>
          </p:cNvSpPr>
          <p:nvPr>
            <p:ph type="sldNum" sz="quarter" idx="5"/>
          </p:nvPr>
        </p:nvSpPr>
        <p:spPr/>
        <p:txBody>
          <a:bodyPr/>
          <a:lstStyle/>
          <a:p>
            <a:fld id="{70517B99-17B6-2D4A-9DF3-0C8124AFE377}" type="slidenum">
              <a:rPr lang="en-US" smtClean="0"/>
              <a:t>22</a:t>
            </a:fld>
            <a:endParaRPr lang="en-US"/>
          </a:p>
        </p:txBody>
      </p:sp>
    </p:spTree>
    <p:extLst>
      <p:ext uri="{BB962C8B-B14F-4D97-AF65-F5344CB8AC3E}">
        <p14:creationId xmlns:p14="http://schemas.microsoft.com/office/powerpoint/2010/main" val="4149585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Developing Acknowledgement Systems https://youtu.be/7M1OfJYMPcg</a:t>
            </a:r>
          </a:p>
          <a:p>
            <a:r>
              <a:rPr lang="en-US" dirty="0"/>
              <a:t>Major vs. Minor https://youtu.be/6-w19VJu1RU</a:t>
            </a:r>
          </a:p>
          <a:p>
            <a:r>
              <a:rPr lang="en-US" dirty="0"/>
              <a:t>Discipline Flow Chart https://youtu.be/ZJCU28XSLqQ</a:t>
            </a:r>
          </a:p>
          <a:p>
            <a:r>
              <a:rPr lang="en-US" dirty="0"/>
              <a:t>Referral form and data collection https://youtu.be/hq8kfsJLADQ</a:t>
            </a:r>
          </a:p>
        </p:txBody>
      </p:sp>
      <p:sp>
        <p:nvSpPr>
          <p:cNvPr id="4" name="Slide Number Placeholder 3"/>
          <p:cNvSpPr>
            <a:spLocks noGrp="1"/>
          </p:cNvSpPr>
          <p:nvPr>
            <p:ph type="sldNum" sz="quarter" idx="5"/>
          </p:nvPr>
        </p:nvSpPr>
        <p:spPr/>
        <p:txBody>
          <a:bodyPr/>
          <a:lstStyle/>
          <a:p>
            <a:fld id="{70517B99-17B6-2D4A-9DF3-0C8124AFE377}" type="slidenum">
              <a:rPr lang="en-US" smtClean="0"/>
              <a:t>23</a:t>
            </a:fld>
            <a:endParaRPr lang="en-US"/>
          </a:p>
        </p:txBody>
      </p:sp>
    </p:spTree>
    <p:extLst>
      <p:ext uri="{BB962C8B-B14F-4D97-AF65-F5344CB8AC3E}">
        <p14:creationId xmlns:p14="http://schemas.microsoft.com/office/powerpoint/2010/main" val="4109378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Data decisions &amp; monitoring https://youtu.be/IvpbUWvl44g</a:t>
            </a:r>
          </a:p>
          <a:p>
            <a:r>
              <a:rPr lang="en-US" dirty="0"/>
              <a:t>Developing systems to support staff https://www.youtube.com/watch?v=VE94EWTJo4Y&amp;feature=youtu.be</a:t>
            </a:r>
          </a:p>
        </p:txBody>
      </p:sp>
      <p:sp>
        <p:nvSpPr>
          <p:cNvPr id="4" name="Slide Number Placeholder 3"/>
          <p:cNvSpPr>
            <a:spLocks noGrp="1"/>
          </p:cNvSpPr>
          <p:nvPr>
            <p:ph type="sldNum" sz="quarter" idx="5"/>
          </p:nvPr>
        </p:nvSpPr>
        <p:spPr/>
        <p:txBody>
          <a:bodyPr/>
          <a:lstStyle/>
          <a:p>
            <a:fld id="{70517B99-17B6-2D4A-9DF3-0C8124AFE377}" type="slidenum">
              <a:rPr lang="en-US" smtClean="0"/>
              <a:t>24</a:t>
            </a:fld>
            <a:endParaRPr lang="en-US"/>
          </a:p>
        </p:txBody>
      </p:sp>
    </p:spTree>
    <p:extLst>
      <p:ext uri="{BB962C8B-B14F-4D97-AF65-F5344CB8AC3E}">
        <p14:creationId xmlns:p14="http://schemas.microsoft.com/office/powerpoint/2010/main" val="1250782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800" dirty="0"/>
          </a:p>
        </p:txBody>
      </p:sp>
    </p:spTree>
    <p:extLst>
      <p:ext uri="{BB962C8B-B14F-4D97-AF65-F5344CB8AC3E}">
        <p14:creationId xmlns:p14="http://schemas.microsoft.com/office/powerpoint/2010/main" val="2602200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51A42C-C6D2-B44B-A9F2-5BD3C88B34C8}" type="slidenum">
              <a:rPr lang="en-US" smtClean="0"/>
              <a:t>26</a:t>
            </a:fld>
            <a:endParaRPr lang="en-US"/>
          </a:p>
        </p:txBody>
      </p:sp>
    </p:spTree>
    <p:extLst>
      <p:ext uri="{BB962C8B-B14F-4D97-AF65-F5344CB8AC3E}">
        <p14:creationId xmlns:p14="http://schemas.microsoft.com/office/powerpoint/2010/main" val="3387456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p>
        </p:txBody>
      </p:sp>
    </p:spTree>
    <p:extLst>
      <p:ext uri="{BB962C8B-B14F-4D97-AF65-F5344CB8AC3E}">
        <p14:creationId xmlns:p14="http://schemas.microsoft.com/office/powerpoint/2010/main" val="2864272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a:r>
              <a:rPr lang="en-US" sz="1800">
                <a:solidFill>
                  <a:schemeClr val="bg1"/>
                </a:solidFill>
                <a:cs typeface="Calibri"/>
              </a:rPr>
              <a:t>TRAINER NOTE: Please make sure that your zoom settings are set to allow screen sharing for all participants. </a:t>
            </a:r>
            <a:endParaRPr lang="en-US" sz="1800" dirty="0">
              <a:solidFill>
                <a:schemeClr val="bg1"/>
              </a:solidFill>
            </a:endParaRPr>
          </a:p>
        </p:txBody>
      </p:sp>
    </p:spTree>
    <p:extLst>
      <p:ext uri="{BB962C8B-B14F-4D97-AF65-F5344CB8AC3E}">
        <p14:creationId xmlns:p14="http://schemas.microsoft.com/office/powerpoint/2010/main" val="3502147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and this year we will be really digging into these 3 areas. </a:t>
            </a:r>
          </a:p>
        </p:txBody>
      </p:sp>
      <p:sp>
        <p:nvSpPr>
          <p:cNvPr id="4" name="Slide Number Placeholder 3"/>
          <p:cNvSpPr>
            <a:spLocks noGrp="1"/>
          </p:cNvSpPr>
          <p:nvPr>
            <p:ph type="sldNum" sz="quarter" idx="5"/>
          </p:nvPr>
        </p:nvSpPr>
        <p:spPr/>
        <p:txBody>
          <a:bodyPr/>
          <a:lstStyle/>
          <a:p>
            <a:fld id="{9751A42C-C6D2-B44B-A9F2-5BD3C88B34C8}" type="slidenum">
              <a:rPr lang="en-US" smtClean="0"/>
              <a:t>30</a:t>
            </a:fld>
            <a:endParaRPr lang="en-US"/>
          </a:p>
        </p:txBody>
      </p:sp>
    </p:spTree>
    <p:extLst>
      <p:ext uri="{BB962C8B-B14F-4D97-AF65-F5344CB8AC3E}">
        <p14:creationId xmlns:p14="http://schemas.microsoft.com/office/powerpoint/2010/main" val="3073302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TRAINER NOTE: This is review content please be brief</a:t>
            </a:r>
          </a:p>
        </p:txBody>
      </p:sp>
    </p:spTree>
    <p:extLst>
      <p:ext uri="{BB962C8B-B14F-4D97-AF65-F5344CB8AC3E}">
        <p14:creationId xmlns:p14="http://schemas.microsoft.com/office/powerpoint/2010/main" val="986581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33</a:t>
            </a:fld>
            <a:endParaRPr lang="en-US"/>
          </a:p>
        </p:txBody>
      </p:sp>
    </p:spTree>
    <p:extLst>
      <p:ext uri="{BB962C8B-B14F-4D97-AF65-F5344CB8AC3E}">
        <p14:creationId xmlns:p14="http://schemas.microsoft.com/office/powerpoint/2010/main" val="3094919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1" indent="0">
              <a:spcBef>
                <a:spcPts val="0"/>
              </a:spcBef>
              <a:spcAft>
                <a:spcPts val="0"/>
              </a:spcAft>
              <a:buFont typeface="+mj-lt"/>
              <a:buNone/>
            </a:pPr>
            <a:endParaRPr lang="en-US" sz="3200" dirty="0">
              <a:effectLst/>
              <a:latin typeface="Arial" panose="020B0604020202020204" pitchFamily="34" charset="0"/>
              <a:cs typeface="Arial" panose="020B0604020202020204" pitchFamily="34" charset="0"/>
            </a:endParaRPr>
          </a:p>
          <a:p>
            <a:pPr marL="0" marR="0" lvl="0" indent="0">
              <a:spcBef>
                <a:spcPts val="0"/>
              </a:spcBef>
              <a:spcAft>
                <a:spcPts val="0"/>
              </a:spcAft>
              <a:buFont typeface="+mj-lt"/>
              <a:buNone/>
            </a:pPr>
            <a:r>
              <a:rPr lang="en-US" sz="2800" dirty="0">
                <a:effectLst/>
                <a:latin typeface="Arial" panose="020B0604020202020204" pitchFamily="34" charset="0"/>
                <a:ea typeface="Times New Roman" panose="02020603050405020304" pitchFamily="18" charset="0"/>
                <a:cs typeface="Arial" panose="020B0604020202020204" pitchFamily="34" charset="0"/>
              </a:rPr>
              <a:t>Long link: </a:t>
            </a:r>
            <a:r>
              <a:rPr lang="en-US" sz="2800" u="sng" dirty="0">
                <a:solidFill>
                  <a:srgbClr val="467886"/>
                </a:solidFill>
                <a:effectLst/>
                <a:latin typeface="Arial" panose="020B0604020202020204" pitchFamily="34" charset="0"/>
                <a:ea typeface="Times New Roman" panose="02020603050405020304" pitchFamily="18" charset="0"/>
                <a:cs typeface="Arial" panose="020B0604020202020204" pitchFamily="34" charset="0"/>
                <a:hlinkClick r:id="rId3"/>
              </a:rPr>
              <a:t>https://docs.google.com/forms/d/1eieTJFKrfaHDEKmw0Yf3cIPLjHOhK5XKAeR1ahr5p</a:t>
            </a:r>
            <a:r>
              <a:rPr lang="en-US" sz="2800" u="none" strike="noStrike" dirty="0">
                <a:solidFill>
                  <a:srgbClr val="467886"/>
                </a:solidFill>
                <a:effectLst/>
                <a:latin typeface="Arial" panose="020B0604020202020204" pitchFamily="34" charset="0"/>
                <a:ea typeface="Times New Roman" panose="02020603050405020304" pitchFamily="18" charset="0"/>
                <a:cs typeface="Arial" panose="020B0604020202020204" pitchFamily="34" charset="0"/>
                <a:hlinkClick r:id="rId3"/>
              </a:rPr>
              <a:t> </a:t>
            </a:r>
            <a:r>
              <a:rPr lang="en-US" sz="2800" u="sng" dirty="0" err="1">
                <a:solidFill>
                  <a:srgbClr val="467886"/>
                </a:solidFill>
                <a:effectLst/>
                <a:latin typeface="Arial" panose="020B0604020202020204" pitchFamily="34" charset="0"/>
                <a:ea typeface="Times New Roman" panose="02020603050405020304" pitchFamily="18" charset="0"/>
                <a:cs typeface="Arial" panose="020B0604020202020204" pitchFamily="34" charset="0"/>
                <a:hlinkClick r:id="rId3"/>
              </a:rPr>
              <a:t>nI</a:t>
            </a:r>
            <a:r>
              <a:rPr lang="en-US" sz="2800" u="sng" dirty="0">
                <a:solidFill>
                  <a:srgbClr val="467886"/>
                </a:solidFill>
                <a:effectLst/>
                <a:latin typeface="Arial" panose="020B0604020202020204" pitchFamily="34" charset="0"/>
                <a:ea typeface="Times New Roman" panose="02020603050405020304" pitchFamily="18" charset="0"/>
                <a:cs typeface="Arial" panose="020B0604020202020204" pitchFamily="34" charset="0"/>
                <a:hlinkClick r:id="rId3"/>
              </a:rPr>
              <a:t>/edit</a:t>
            </a:r>
            <a:br>
              <a:rPr lang="en-US" sz="2800" u="sng" dirty="0">
                <a:solidFill>
                  <a:srgbClr val="467886"/>
                </a:solidFill>
                <a:effectLst/>
                <a:latin typeface="Arial" panose="020B0604020202020204" pitchFamily="34" charset="0"/>
                <a:ea typeface="Times New Roman" panose="02020603050405020304" pitchFamily="18" charset="0"/>
                <a:cs typeface="Arial" panose="020B0604020202020204" pitchFamily="34" charset="0"/>
              </a:rPr>
            </a:br>
            <a:endParaRPr lang="en-US" sz="2800" dirty="0">
              <a:effectLst/>
              <a:latin typeface="Arial" panose="020B0604020202020204" pitchFamily="34" charset="0"/>
              <a:ea typeface="Aptos" panose="020B0004020202020204" pitchFamily="34" charset="0"/>
              <a:cs typeface="Arial" panose="020B0604020202020204" pitchFamily="34" charset="0"/>
            </a:endParaRPr>
          </a:p>
          <a:p>
            <a:pPr marL="0" marR="0" lvl="0" indent="0">
              <a:spcBef>
                <a:spcPts val="0"/>
              </a:spcBef>
              <a:spcAft>
                <a:spcPts val="0"/>
              </a:spcAft>
              <a:buFont typeface="+mj-lt"/>
              <a:buNone/>
            </a:pPr>
            <a:r>
              <a:rPr lang="en-US" sz="2800" dirty="0">
                <a:effectLst/>
                <a:latin typeface="Arial" panose="020B0604020202020204" pitchFamily="34" charset="0"/>
                <a:ea typeface="Times New Roman" panose="02020603050405020304" pitchFamily="18" charset="0"/>
                <a:cs typeface="Arial" panose="020B0604020202020204" pitchFamily="34" charset="0"/>
              </a:rPr>
              <a:t>Short link to include in slide decks: </a:t>
            </a:r>
            <a:r>
              <a:rPr lang="en-US" sz="2800" u="sng" dirty="0">
                <a:solidFill>
                  <a:srgbClr val="467886"/>
                </a:solidFill>
                <a:effectLst/>
                <a:latin typeface="Arial" panose="020B0604020202020204" pitchFamily="34" charset="0"/>
                <a:ea typeface="Times New Roman" panose="02020603050405020304" pitchFamily="18" charset="0"/>
                <a:cs typeface="Arial" panose="020B0604020202020204" pitchFamily="34" charset="0"/>
                <a:hlinkClick r:id="rId4"/>
              </a:rPr>
              <a:t>go.edc.org/</a:t>
            </a:r>
            <a:r>
              <a:rPr lang="en-US" sz="2800" u="sng" dirty="0" err="1">
                <a:solidFill>
                  <a:srgbClr val="467886"/>
                </a:solidFill>
                <a:effectLst/>
                <a:latin typeface="Arial" panose="020B0604020202020204" pitchFamily="34" charset="0"/>
                <a:ea typeface="Times New Roman" panose="02020603050405020304" pitchFamily="18" charset="0"/>
                <a:cs typeface="Arial" panose="020B0604020202020204" pitchFamily="34" charset="0"/>
                <a:hlinkClick r:id="rId4"/>
              </a:rPr>
              <a:t>SEBAttendance</a:t>
            </a:r>
            <a:endParaRPr lang="en-US" sz="28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047552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57236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36</a:t>
            </a:fld>
            <a:endParaRPr lang="en-US"/>
          </a:p>
        </p:txBody>
      </p:sp>
    </p:spTree>
    <p:extLst>
      <p:ext uri="{BB962C8B-B14F-4D97-AF65-F5344CB8AC3E}">
        <p14:creationId xmlns:p14="http://schemas.microsoft.com/office/powerpoint/2010/main" val="3073822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37</a:t>
            </a:fld>
            <a:endParaRPr lang="en-US"/>
          </a:p>
        </p:txBody>
      </p:sp>
    </p:spTree>
    <p:extLst>
      <p:ext uri="{BB962C8B-B14F-4D97-AF65-F5344CB8AC3E}">
        <p14:creationId xmlns:p14="http://schemas.microsoft.com/office/powerpoint/2010/main" val="2802066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9928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TRAINER NOTE: Remember last year folks prepared a hope / goal statement. Shifting this goal / purpose statement to be more data driven this year. </a:t>
            </a:r>
          </a:p>
        </p:txBody>
      </p:sp>
    </p:spTree>
    <p:extLst>
      <p:ext uri="{BB962C8B-B14F-4D97-AF65-F5344CB8AC3E}">
        <p14:creationId xmlns:p14="http://schemas.microsoft.com/office/powerpoint/2010/main" val="31810483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628287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ＭＳ Ｐゴシック"/>
                <a:cs typeface="Calibri"/>
              </a:rPr>
              <a:t>Christine</a:t>
            </a:r>
          </a:p>
          <a:p>
            <a:endParaRPr lang="en-US">
              <a:latin typeface="Calibri"/>
              <a:ea typeface="ＭＳ Ｐゴシック"/>
              <a:cs typeface="Calibri"/>
            </a:endParaRPr>
          </a:p>
          <a:p>
            <a:r>
              <a:rPr lang="en-US">
                <a:latin typeface="Calibri"/>
                <a:ea typeface="ＭＳ Ｐゴシック"/>
                <a:cs typeface="Calibri"/>
              </a:rPr>
              <a:t>Key Points:</a:t>
            </a:r>
            <a:endParaRPr lang="en-US"/>
          </a:p>
          <a:p>
            <a:endParaRPr lang="en-US">
              <a:latin typeface="Calibri"/>
              <a:cs typeface="Calibri"/>
            </a:endParaRPr>
          </a:p>
          <a:p>
            <a:r>
              <a:rPr lang="en-US">
                <a:latin typeface="Calibri"/>
                <a:ea typeface="ＭＳ Ｐゴシック"/>
                <a:cs typeface="Calibri"/>
              </a:rPr>
              <a:t>-</a:t>
            </a:r>
            <a:r>
              <a:rPr lang="en-US" dirty="0">
                <a:latin typeface="Calibri"/>
                <a:ea typeface="ＭＳ Ｐゴシック"/>
                <a:cs typeface="Calibri"/>
              </a:rPr>
              <a:t>Monthly may seem like it’s a lot, but remember that the factor most related to sustainability of PBIS is the frequency with which data are presented to the whole staff.  </a:t>
            </a:r>
            <a:endParaRPr lang="en-US" dirty="0">
              <a:latin typeface="Calibri"/>
              <a:cs typeface="Calibri"/>
            </a:endParaRPr>
          </a:p>
          <a:p>
            <a:endParaRPr lang="en-US" dirty="0">
              <a:latin typeface="Calibri"/>
              <a:ea typeface="ＭＳ Ｐゴシック"/>
              <a:cs typeface="Calibri"/>
            </a:endParaRPr>
          </a:p>
          <a:p>
            <a:r>
              <a:rPr lang="en-US" dirty="0">
                <a:latin typeface="Calibri"/>
                <a:ea typeface="ＭＳ Ｐゴシック"/>
                <a:cs typeface="Calibri"/>
              </a:rPr>
              <a:t>-So review your data monthly and make plans to share out your data with the school community as frequently as feasible.  </a:t>
            </a:r>
          </a:p>
          <a:p>
            <a:endParaRPr lang="en-US" dirty="0">
              <a:latin typeface="Calibri"/>
              <a:cs typeface="Calibri"/>
            </a:endParaRPr>
          </a:p>
          <a:p>
            <a:r>
              <a:rPr lang="en-US" dirty="0">
                <a:latin typeface="Calibri"/>
                <a:ea typeface="ＭＳ Ｐゴシック"/>
                <a:cs typeface="Calibri"/>
              </a:rPr>
              <a:t>-Remember, you can share your data using bulletin boards, emails, newsletters, etc.  They all count as avenues for sharing.  </a:t>
            </a:r>
            <a:endParaRPr lang="en-US" dirty="0">
              <a:latin typeface="Calibri"/>
              <a:cs typeface="Calibri"/>
            </a:endParaRPr>
          </a:p>
        </p:txBody>
      </p:sp>
      <p:sp>
        <p:nvSpPr>
          <p:cNvPr id="4" name="Slide Number Placeholder 3"/>
          <p:cNvSpPr>
            <a:spLocks noGrp="1"/>
          </p:cNvSpPr>
          <p:nvPr>
            <p:ph type="sldNum" sz="quarter" idx="5"/>
          </p:nvPr>
        </p:nvSpPr>
        <p:spPr/>
        <p:txBody>
          <a:bodyPr/>
          <a:lstStyle/>
          <a:p>
            <a:pPr>
              <a:defRPr/>
            </a:pPr>
            <a:fld id="{CBB720D9-44EE-D24D-8065-87A5493CC944}" type="slidenum">
              <a:rPr lang="en-US"/>
              <a:pPr>
                <a:defRPr/>
              </a:pPr>
              <a:t>41</a:t>
            </a:fld>
            <a:endParaRPr lang="en-US"/>
          </a:p>
        </p:txBody>
      </p:sp>
    </p:spTree>
    <p:extLst>
      <p:ext uri="{BB962C8B-B14F-4D97-AF65-F5344CB8AC3E}">
        <p14:creationId xmlns:p14="http://schemas.microsoft.com/office/powerpoint/2010/main" val="34109391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69388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03917DB-87AF-03B8-8D16-D34DD9B6B74A}"/>
              </a:ext>
            </a:extLst>
          </p:cNvPr>
          <p:cNvSpPr>
            <a:spLocks noGrp="1"/>
          </p:cNvSpPr>
          <p:nvPr>
            <p:ph type="body" idx="1"/>
          </p:nvPr>
        </p:nvSpPr>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Arial" pitchFamily="34" charset="0"/>
              </a:rPr>
              <a:t>Trainer Note:</a:t>
            </a:r>
            <a:r>
              <a:rPr lang="en-US" baseline="0">
                <a:latin typeface="Arial" pitchFamily="34" charset="0"/>
              </a:rPr>
              <a:t> </a:t>
            </a:r>
          </a:p>
          <a:p>
            <a:r>
              <a:rPr lang="en-US">
                <a:latin typeface="Arial" pitchFamily="34" charset="0"/>
              </a:rPr>
              <a:t>We want to interrupt the traditional cycle of admiring the problem, by talking and talking about the problem before quickly launching into determining solutions. </a:t>
            </a:r>
          </a:p>
          <a:p>
            <a:r>
              <a:rPr lang="en-US">
                <a:latin typeface="Arial" pitchFamily="34" charset="0"/>
              </a:rPr>
              <a:t>We can do this by building a system for improved decision</a:t>
            </a:r>
            <a:r>
              <a:rPr lang="en-US" baseline="0">
                <a:latin typeface="Arial" pitchFamily="34" charset="0"/>
              </a:rPr>
              <a:t> </a:t>
            </a:r>
            <a:r>
              <a:rPr lang="en-US">
                <a:latin typeface="Arial" pitchFamily="34" charset="0"/>
              </a:rPr>
              <a:t>making.</a:t>
            </a:r>
            <a:r>
              <a:rPr lang="en-US" baseline="0">
                <a:latin typeface="Arial" pitchFamily="34" charset="0"/>
              </a:rPr>
              <a:t> </a:t>
            </a:r>
            <a:endParaRPr lang="en-US">
              <a:latin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C72469-2736-4968-8712-0038B6B8B579}" type="slidenum">
              <a:rPr kumimoji="0" lang="en-US" sz="1200" b="0" i="0" u="none" strike="noStrike" kern="1200" cap="none" spc="0" normalizeH="0" baseline="0" noProof="0" smtClean="0">
                <a:ln>
                  <a:noFill/>
                </a:ln>
                <a:solidFill>
                  <a:prstClr val="black"/>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mn-cs"/>
              </a:rPr>
              <a:t>SWIS Facilitator Certification Training - Module 1</a:t>
            </a:r>
          </a:p>
        </p:txBody>
      </p:sp>
    </p:spTree>
    <p:extLst>
      <p:ext uri="{BB962C8B-B14F-4D97-AF65-F5344CB8AC3E}">
        <p14:creationId xmlns:p14="http://schemas.microsoft.com/office/powerpoint/2010/main" val="3046552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5658-EA1F-4910-80AB-4DA76E167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8643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51A42C-C6D2-B44B-A9F2-5BD3C88B34C8}" type="slidenum">
              <a:rPr lang="en-US" smtClean="0"/>
              <a:t>46</a:t>
            </a:fld>
            <a:endParaRPr lang="en-US"/>
          </a:p>
        </p:txBody>
      </p:sp>
    </p:spTree>
    <p:extLst>
      <p:ext uri="{BB962C8B-B14F-4D97-AF65-F5344CB8AC3E}">
        <p14:creationId xmlns:p14="http://schemas.microsoft.com/office/powerpoint/2010/main" val="32312720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about</a:t>
            </a:r>
            <a:r>
              <a:rPr lang="en-US" baseline="0" dirty="0"/>
              <a:t> behavior and decision making suggests that problems can’t effectively and efficiently be solved until we have all the right information, which means we need to know the right questions to ask. These are all basic W/H questions, and data can usually help us narrow down the questions. </a:t>
            </a:r>
          </a:p>
          <a:p>
            <a:endParaRPr lang="en-US" baseline="0" dirty="0"/>
          </a:p>
          <a:p>
            <a:r>
              <a:rPr lang="en-US" baseline="0" dirty="0"/>
              <a:t>Who, what, where, when, and how often are the questions that tell us the context that is making it easier to use problem behavior than following the expectations. </a:t>
            </a:r>
          </a:p>
          <a:p>
            <a:r>
              <a:rPr lang="en-US" baseline="0" dirty="0"/>
              <a:t>The last question is always “why,” and this is going to be new for many people. Asking “Why” is about narrowing down that context and identifying what is the strongest, function-based reason why students continue to engage in that problem. </a:t>
            </a:r>
          </a:p>
          <a:p>
            <a:endParaRPr lang="en-US" baseline="0" dirty="0"/>
          </a:p>
          <a:p>
            <a:r>
              <a:rPr lang="en-US" baseline="0" dirty="0"/>
              <a:t>We need to narrow down the context so we can focus our attention, efforts, and resources, but we need the “why” to tell us what is or isn’t likely to help the problem. </a:t>
            </a:r>
            <a:br>
              <a:rPr lang="en-US" baseline="0" dirty="0"/>
            </a:br>
            <a:r>
              <a:rPr lang="en-US" baseline="0" dirty="0"/>
              <a:t>Behavioral Research tells us that trying to solve problems without the “why” has a 50/50 chance of making the problem better or worse. That’s huge!</a:t>
            </a:r>
          </a:p>
          <a:p>
            <a:endParaRPr lang="en-US" baseline="0" dirty="0"/>
          </a:p>
          <a:p>
            <a:r>
              <a:rPr lang="en-US" baseline="0" dirty="0"/>
              <a:t>Part of adopting SWIS means that we are committed to helping all staff in the school think about not only the context but also why they believe the student engaged in that behavior. It’s okay to be wrong, and sometimes students can actually tell us what the motivation was…for example:  they hit the student because they knew they would get out of the speech they had to deliver after lunch…(avoiding a task). It’s still important to ask the question. </a:t>
            </a:r>
          </a:p>
          <a:p>
            <a:endParaRPr lang="en-US" baseline="0" dirty="0"/>
          </a:p>
          <a:p>
            <a:r>
              <a:rPr lang="en-US" baseline="0" dirty="0"/>
              <a:t>This is now a required part of the referral form, and we need to support each other to think about the “why” and give it our best guess. Otherwise, our decisions are going to have that 50/50 chance of being wrong, which takes more of our limited time and resources.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3CCAA9-2B91-48E3-8F14-1377C565774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14248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dirty="0"/>
              <a:t>We</a:t>
            </a:r>
            <a:r>
              <a:rPr lang="en-US" baseline="0" dirty="0"/>
              <a:t> now have a solvable or precise problem statement. Look at that… the playground aggression seems to be related to accessing items. A few additional conversations tell us that there are a few new rubber balls and jump ropes, and the kids are shoving and pushing to get access to them. </a:t>
            </a:r>
          </a:p>
          <a:p>
            <a:endParaRPr lang="en-US" baseline="0" dirty="0"/>
          </a:p>
          <a:p>
            <a:r>
              <a:rPr lang="en-US" baseline="0" dirty="0"/>
              <a:t>The solutions we discussed before might still be helpful, and we should always take the time to provide instruction to students about the appropriate way to request what they want and need. But we can relieve a lot of the tension by requesting a few more pieces of equipment, so that there are enough to go around. Then, we can be specific with our instruction, praise, and correction. We don’t need more staff or to re-teach all the playground expectations. We can focus our energy where it is needed.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8479B2-B137-4FAA-B6DC-C594B665887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SWIS Facilitator Certification Training - Module 4</a:t>
            </a:r>
          </a:p>
        </p:txBody>
      </p:sp>
    </p:spTree>
    <p:extLst>
      <p:ext uri="{BB962C8B-B14F-4D97-AF65-F5344CB8AC3E}">
        <p14:creationId xmlns:p14="http://schemas.microsoft.com/office/powerpoint/2010/main" val="1373397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defTabSz="948423">
              <a:defRPr/>
            </a:pPr>
            <a:r>
              <a:rPr lang="en-US" baseline="0" dirty="0"/>
              <a:t>For example, you might notice in the Core SWIS reports that there are many referrals coming from the cafeteria than what is expected or desired. </a:t>
            </a:r>
          </a:p>
          <a:p>
            <a:pPr defTabSz="948423">
              <a:defRPr/>
            </a:pPr>
            <a:r>
              <a:rPr lang="en-US" baseline="0" dirty="0"/>
              <a:t>Another red flag might be that there the 7</a:t>
            </a:r>
            <a:r>
              <a:rPr lang="en-US" baseline="30000" dirty="0"/>
              <a:t>th</a:t>
            </a:r>
            <a:r>
              <a:rPr lang="en-US" baseline="0" dirty="0"/>
              <a:t> and 8</a:t>
            </a:r>
            <a:r>
              <a:rPr lang="en-US" baseline="30000" dirty="0"/>
              <a:t>th</a:t>
            </a:r>
            <a:r>
              <a:rPr lang="en-US" baseline="0" dirty="0"/>
              <a:t> grade students are receiving more referrals than other grade levels. Another might be that there seem to be a lot of activity in the afternoon after 1:30.</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8479B2-B137-4FAA-B6DC-C594B66588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SWIS Facilitator Certification Training - Module 4</a:t>
            </a:r>
          </a:p>
        </p:txBody>
      </p:sp>
    </p:spTree>
    <p:extLst>
      <p:ext uri="{BB962C8B-B14F-4D97-AF65-F5344CB8AC3E}">
        <p14:creationId xmlns:p14="http://schemas.microsoft.com/office/powerpoint/2010/main" val="18895926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Arial" pitchFamily="34" charset="0"/>
              </a:rPr>
              <a:t>Trainer Note:</a:t>
            </a:r>
            <a:r>
              <a:rPr lang="en-US" baseline="0">
                <a:latin typeface="Arial" pitchFamily="34" charset="0"/>
              </a:rPr>
              <a:t> </a:t>
            </a:r>
          </a:p>
          <a:p>
            <a:r>
              <a:rPr lang="en-US">
                <a:latin typeface="Arial" pitchFamily="34" charset="0"/>
              </a:rPr>
              <a:t>We want to interrupt the traditional cycle of admiring the problem, by talking and talking about the problem before quickly launching into determining solutions. </a:t>
            </a:r>
          </a:p>
          <a:p>
            <a:r>
              <a:rPr lang="en-US">
                <a:latin typeface="Arial" pitchFamily="34" charset="0"/>
              </a:rPr>
              <a:t>We can do this by building a system for improved decision</a:t>
            </a:r>
            <a:r>
              <a:rPr lang="en-US" baseline="0">
                <a:latin typeface="Arial" pitchFamily="34" charset="0"/>
              </a:rPr>
              <a:t> </a:t>
            </a:r>
            <a:r>
              <a:rPr lang="en-US">
                <a:latin typeface="Arial" pitchFamily="34" charset="0"/>
              </a:rPr>
              <a:t>making.</a:t>
            </a:r>
            <a:r>
              <a:rPr lang="en-US" baseline="0">
                <a:latin typeface="Arial" pitchFamily="34" charset="0"/>
              </a:rPr>
              <a:t> </a:t>
            </a:r>
            <a:endParaRPr lang="en-US">
              <a:latin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C72469-2736-4968-8712-0038B6B8B579}" type="slidenum">
              <a:rPr kumimoji="0" lang="en-US" sz="1200" b="0" i="0" u="none" strike="noStrike" kern="1200" cap="none" spc="0" normalizeH="0" baseline="0" noProof="0" smtClean="0">
                <a:ln>
                  <a:noFill/>
                </a:ln>
                <a:solidFill>
                  <a:prstClr val="black"/>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mn-cs"/>
              </a:rPr>
              <a:t>SWIS Facilitator Certification Training - Module 1</a:t>
            </a:r>
          </a:p>
        </p:txBody>
      </p:sp>
    </p:spTree>
    <p:extLst>
      <p:ext uri="{BB962C8B-B14F-4D97-AF65-F5344CB8AC3E}">
        <p14:creationId xmlns:p14="http://schemas.microsoft.com/office/powerpoint/2010/main" val="30465521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65c1b289ae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65c1b289a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defTabSz="966529">
              <a:defRPr/>
            </a:pPr>
            <a:r>
              <a:rPr lang="en-US" i="1" dirty="0">
                <a:solidFill>
                  <a:prstClr val="black"/>
                </a:solidFill>
              </a:rPr>
              <a:t>***This slide is designed to be an example and to be moved through quickly.***</a:t>
            </a:r>
          </a:p>
          <a:p>
            <a:pPr defTabSz="966529">
              <a:defRPr/>
            </a:pPr>
            <a:endParaRPr lang="en-US" dirty="0">
              <a:solidFill>
                <a:prstClr val="black"/>
              </a:solidFill>
            </a:endParaRPr>
          </a:p>
          <a:p>
            <a:pPr defTabSz="966529">
              <a:defRPr/>
            </a:pPr>
            <a:r>
              <a:rPr lang="en-US" b="1" dirty="0">
                <a:solidFill>
                  <a:prstClr val="black"/>
                </a:solidFill>
              </a:rPr>
              <a:t>I Do. </a:t>
            </a:r>
            <a:r>
              <a:rPr lang="en-US" b="0" dirty="0">
                <a:solidFill>
                  <a:prstClr val="black"/>
                </a:solidFill>
              </a:rPr>
              <a:t>Click</a:t>
            </a:r>
            <a:r>
              <a:rPr lang="en-US" b="0" baseline="0" dirty="0">
                <a:solidFill>
                  <a:prstClr val="black"/>
                </a:solidFill>
              </a:rPr>
              <a:t> to remove boxes that cover current status and goal. </a:t>
            </a:r>
          </a:p>
          <a:p>
            <a:pPr defTabSz="966529">
              <a:defRPr/>
            </a:pPr>
            <a:endParaRPr lang="en-US" dirty="0">
              <a:solidFill>
                <a:prstClr val="black"/>
              </a:solidFill>
            </a:endParaRPr>
          </a:p>
          <a:p>
            <a:pPr defTabSz="966529">
              <a:defRPr/>
            </a:pPr>
            <a:r>
              <a:rPr lang="en-US" b="1" dirty="0">
                <a:solidFill>
                  <a:prstClr val="black"/>
                </a:solidFill>
              </a:rPr>
              <a:t>Example Think Aloud: </a:t>
            </a:r>
          </a:p>
          <a:p>
            <a:pPr defTabSz="966529">
              <a:defRPr/>
            </a:pPr>
            <a:r>
              <a:rPr lang="en-US" i="0" dirty="0">
                <a:solidFill>
                  <a:prstClr val="black"/>
                </a:solidFill>
              </a:rPr>
              <a:t>“OK, I first define my problem with precision. I know that many students are leaving garbage in the cafeteria because it is easy to do and this results in conflict with adults and ODRs from the cafeteria supervisors. </a:t>
            </a:r>
          </a:p>
          <a:p>
            <a:pPr defTabSz="966529">
              <a:defRPr/>
            </a:pPr>
            <a:endParaRPr lang="en-US" i="0" dirty="0">
              <a:solidFill>
                <a:prstClr val="black"/>
              </a:solidFill>
            </a:endParaRPr>
          </a:p>
          <a:p>
            <a:pPr defTabSz="966529">
              <a:defRPr/>
            </a:pPr>
            <a:r>
              <a:rPr lang="en-US" i="0" dirty="0">
                <a:solidFill>
                  <a:prstClr val="black"/>
                </a:solidFill>
              </a:rPr>
              <a:t>(Click) I know that we have an average of 22 ODRs per month from the cafeteria, and the supervisors rate the cleanliness at a low</a:t>
            </a:r>
            <a:r>
              <a:rPr lang="en-US" i="0" baseline="0" dirty="0">
                <a:solidFill>
                  <a:prstClr val="black"/>
                </a:solidFill>
              </a:rPr>
              <a:t> (</a:t>
            </a:r>
            <a:r>
              <a:rPr lang="en-US" i="0" dirty="0">
                <a:solidFill>
                  <a:prstClr val="black"/>
                </a:solidFill>
              </a:rPr>
              <a:t>1 out of 5). That’s my level or current</a:t>
            </a:r>
            <a:r>
              <a:rPr lang="en-US" i="0" baseline="0" dirty="0">
                <a:solidFill>
                  <a:prstClr val="black"/>
                </a:solidFill>
              </a:rPr>
              <a:t> status</a:t>
            </a:r>
            <a:r>
              <a:rPr lang="en-US" i="0" dirty="0">
                <a:solidFill>
                  <a:prstClr val="black"/>
                </a:solidFill>
              </a:rPr>
              <a:t> .  </a:t>
            </a:r>
          </a:p>
          <a:p>
            <a:pPr defTabSz="966529">
              <a:defRPr/>
            </a:pPr>
            <a:endParaRPr lang="en-US" i="0" dirty="0">
              <a:solidFill>
                <a:prstClr val="black"/>
              </a:solidFill>
            </a:endParaRPr>
          </a:p>
          <a:p>
            <a:pPr defTabSz="966529">
              <a:defRPr/>
            </a:pPr>
            <a:r>
              <a:rPr lang="en-US" i="0" dirty="0">
                <a:solidFill>
                  <a:prstClr val="black"/>
                </a:solidFill>
              </a:rPr>
              <a:t>(Click) With this information, I can design an appropriate goal. We need to decrease to less than 5 ODRs per month from the cafeteria, and we need cafeteria supervisors to rate the cleanliness at a 4 or higher for two consecutive weeks.”</a:t>
            </a:r>
            <a:endParaRPr lang="en-US" i="0" dirty="0"/>
          </a:p>
          <a:p>
            <a:endParaRPr lang="en-US" dirty="0"/>
          </a:p>
          <a:p>
            <a:r>
              <a:rPr lang="en-US" dirty="0"/>
              <a:t>First, define the problem with precision (Level/amount).  Then,</a:t>
            </a:r>
            <a:r>
              <a:rPr lang="en-US" baseline="0" dirty="0"/>
              <a:t> d</a:t>
            </a:r>
            <a:r>
              <a:rPr lang="en-US" dirty="0"/>
              <a:t>efine what would be a reasonable</a:t>
            </a:r>
            <a:r>
              <a:rPr lang="en-US" baseline="0" dirty="0"/>
              <a:t> </a:t>
            </a:r>
            <a:r>
              <a:rPr lang="en-US" dirty="0"/>
              <a:t>goal to work towards. Once the goal is defined, use the goal to guide the solution development.</a:t>
            </a:r>
          </a:p>
          <a:p>
            <a:endParaRPr lang="en-US" dirty="0"/>
          </a:p>
          <a:p>
            <a:pPr marL="0" indent="0">
              <a:buNone/>
            </a:pPr>
            <a:endParaRPr lang="en-US" dirty="0"/>
          </a:p>
        </p:txBody>
      </p:sp>
    </p:spTree>
    <p:extLst>
      <p:ext uri="{BB962C8B-B14F-4D97-AF65-F5344CB8AC3E}">
        <p14:creationId xmlns:p14="http://schemas.microsoft.com/office/powerpoint/2010/main" val="32726278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Arial" pitchFamily="34" charset="0"/>
              </a:rPr>
              <a:t>Trainer Note:</a:t>
            </a:r>
            <a:r>
              <a:rPr lang="en-US" baseline="0">
                <a:latin typeface="Arial" pitchFamily="34" charset="0"/>
              </a:rPr>
              <a:t> </a:t>
            </a:r>
          </a:p>
          <a:p>
            <a:r>
              <a:rPr lang="en-US">
                <a:latin typeface="Arial" pitchFamily="34" charset="0"/>
              </a:rPr>
              <a:t>We want to interrupt the traditional cycle of admiring the problem, by talking and talking about the problem before quickly launching into determining solutions. </a:t>
            </a:r>
          </a:p>
          <a:p>
            <a:r>
              <a:rPr lang="en-US">
                <a:latin typeface="Arial" pitchFamily="34" charset="0"/>
              </a:rPr>
              <a:t>We can do this by building a system for improved decision</a:t>
            </a:r>
            <a:r>
              <a:rPr lang="en-US" baseline="0">
                <a:latin typeface="Arial" pitchFamily="34" charset="0"/>
              </a:rPr>
              <a:t> </a:t>
            </a:r>
            <a:r>
              <a:rPr lang="en-US">
                <a:latin typeface="Arial" pitchFamily="34" charset="0"/>
              </a:rPr>
              <a:t>making.</a:t>
            </a:r>
            <a:r>
              <a:rPr lang="en-US" baseline="0">
                <a:latin typeface="Arial" pitchFamily="34" charset="0"/>
              </a:rPr>
              <a:t> </a:t>
            </a:r>
            <a:endParaRPr lang="en-US" dirty="0">
              <a:latin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C72469-2736-4968-8712-0038B6B8B579}" type="slidenum">
              <a:rPr kumimoji="0" lang="en-US" sz="1200" b="0" i="0" u="none" strike="noStrike" kern="1200" cap="none" spc="0" normalizeH="0" baseline="0" noProof="0" smtClean="0">
                <a:ln>
                  <a:noFill/>
                </a:ln>
                <a:solidFill>
                  <a:prstClr val="black"/>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mn-cs"/>
              </a:rPr>
              <a:t>SWIS Facilitator Certification Training - Module 1</a:t>
            </a:r>
          </a:p>
        </p:txBody>
      </p:sp>
    </p:spTree>
    <p:extLst>
      <p:ext uri="{BB962C8B-B14F-4D97-AF65-F5344CB8AC3E}">
        <p14:creationId xmlns:p14="http://schemas.microsoft.com/office/powerpoint/2010/main" val="24791053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42FB3-1416-4B06-A41C-171C19A13A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73381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51A42C-C6D2-B44B-A9F2-5BD3C88B34C8}" type="slidenum">
              <a:rPr lang="en-US" smtClean="0"/>
              <a:t>55</a:t>
            </a:fld>
            <a:endParaRPr lang="en-US"/>
          </a:p>
        </p:txBody>
      </p:sp>
    </p:spTree>
    <p:extLst>
      <p:ext uri="{BB962C8B-B14F-4D97-AF65-F5344CB8AC3E}">
        <p14:creationId xmlns:p14="http://schemas.microsoft.com/office/powerpoint/2010/main" val="5410094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Arial" pitchFamily="34" charset="0"/>
              </a:rPr>
              <a:t>Trainer Note:</a:t>
            </a:r>
            <a:r>
              <a:rPr lang="en-US" baseline="0">
                <a:latin typeface="Arial" pitchFamily="34" charset="0"/>
              </a:rPr>
              <a:t> </a:t>
            </a:r>
          </a:p>
          <a:p>
            <a:r>
              <a:rPr lang="en-US">
                <a:latin typeface="Arial" pitchFamily="34" charset="0"/>
              </a:rPr>
              <a:t>We want to interrupt the traditional cycle of admiring the problem, by talking and talking about the problem before quickly launching into determining solutions. </a:t>
            </a:r>
          </a:p>
          <a:p>
            <a:r>
              <a:rPr lang="en-US">
                <a:latin typeface="Arial" pitchFamily="34" charset="0"/>
              </a:rPr>
              <a:t>We can do this by building a system for improved decision</a:t>
            </a:r>
            <a:r>
              <a:rPr lang="en-US" baseline="0">
                <a:latin typeface="Arial" pitchFamily="34" charset="0"/>
              </a:rPr>
              <a:t> </a:t>
            </a:r>
            <a:r>
              <a:rPr lang="en-US">
                <a:latin typeface="Arial" pitchFamily="34" charset="0"/>
              </a:rPr>
              <a:t>making.</a:t>
            </a:r>
            <a:r>
              <a:rPr lang="en-US" baseline="0">
                <a:latin typeface="Arial" pitchFamily="34" charset="0"/>
              </a:rPr>
              <a:t> </a:t>
            </a:r>
            <a:endParaRPr lang="en-US" dirty="0">
              <a:latin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C72469-2736-4968-8712-0038B6B8B579}" type="slidenum">
              <a:rPr kumimoji="0" lang="en-US" sz="1200" b="0" i="0" u="none" strike="noStrike" kern="1200" cap="none" spc="0" normalizeH="0" baseline="0" noProof="0" smtClean="0">
                <a:ln>
                  <a:noFill/>
                </a:ln>
                <a:solidFill>
                  <a:prstClr val="black"/>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mn-cs"/>
              </a:rPr>
              <a:t>SWIS Facilitator Certification Training - Module 1</a:t>
            </a:r>
          </a:p>
        </p:txBody>
      </p:sp>
    </p:spTree>
    <p:extLst>
      <p:ext uri="{BB962C8B-B14F-4D97-AF65-F5344CB8AC3E}">
        <p14:creationId xmlns:p14="http://schemas.microsoft.com/office/powerpoint/2010/main" val="1348452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41703139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2446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9348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51A42C-C6D2-B44B-A9F2-5BD3C88B34C8}" type="slidenum">
              <a:rPr lang="en-US" smtClean="0"/>
              <a:t>60</a:t>
            </a:fld>
            <a:endParaRPr lang="en-US"/>
          </a:p>
        </p:txBody>
      </p:sp>
    </p:spTree>
    <p:extLst>
      <p:ext uri="{BB962C8B-B14F-4D97-AF65-F5344CB8AC3E}">
        <p14:creationId xmlns:p14="http://schemas.microsoft.com/office/powerpoint/2010/main" val="39597268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SWIS Drill Down Work Sheet - https://sebacademy.edc.org/swis-drill-down-worksheet</a:t>
            </a:r>
          </a:p>
        </p:txBody>
      </p:sp>
      <p:sp>
        <p:nvSpPr>
          <p:cNvPr id="4" name="Slide Number Placeholder 3"/>
          <p:cNvSpPr>
            <a:spLocks noGrp="1"/>
          </p:cNvSpPr>
          <p:nvPr>
            <p:ph type="sldNum" sz="quarter" idx="5"/>
          </p:nvPr>
        </p:nvSpPr>
        <p:spPr/>
        <p:txBody>
          <a:bodyPr/>
          <a:lstStyle/>
          <a:p>
            <a:fld id="{9751A42C-C6D2-B44B-A9F2-5BD3C88B34C8}" type="slidenum">
              <a:rPr lang="en-US" smtClean="0"/>
              <a:t>61</a:t>
            </a:fld>
            <a:endParaRPr lang="en-US"/>
          </a:p>
        </p:txBody>
      </p:sp>
    </p:spTree>
    <p:extLst>
      <p:ext uri="{BB962C8B-B14F-4D97-AF65-F5344CB8AC3E}">
        <p14:creationId xmlns:p14="http://schemas.microsoft.com/office/powerpoint/2010/main" val="30187208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SWIS website: https://</a:t>
            </a:r>
            <a:r>
              <a:rPr lang="en-US" dirty="0" err="1"/>
              <a:t>www.pbisapps.org</a:t>
            </a:r>
            <a:r>
              <a:rPr lang="en-US" dirty="0"/>
              <a:t>/products/</a:t>
            </a:r>
            <a:r>
              <a:rPr lang="en-US" dirty="0" err="1"/>
              <a:t>swis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8214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p>
        </p:txBody>
      </p:sp>
    </p:spTree>
    <p:extLst>
      <p:ext uri="{BB962C8B-B14F-4D97-AF65-F5344CB8AC3E}">
        <p14:creationId xmlns:p14="http://schemas.microsoft.com/office/powerpoint/2010/main" val="9857608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mn-lt"/>
                <a:ea typeface="ＭＳ Ｐゴシック"/>
                <a:cs typeface="Calibri"/>
              </a:rPr>
              <a:t>https://www.pbis.org/resource/supporting-and-responding-to-behavior-evidence-based-classroom-strategies-for-teachers</a:t>
            </a:r>
          </a:p>
          <a:p>
            <a:pPr eaLnBrk="1" hangingPunct="1">
              <a:lnSpc>
                <a:spcPct val="90000"/>
              </a:lnSpc>
            </a:pPr>
            <a:endParaRPr lang="en-US" sz="1100" dirty="0">
              <a:solidFill>
                <a:schemeClr val="accent3"/>
              </a:solidFill>
              <a:latin typeface="+mn-lt"/>
              <a:ea typeface="ＭＳ Ｐゴシック"/>
              <a:cs typeface="Calibri"/>
            </a:endParaRPr>
          </a:p>
          <a:p>
            <a:pPr eaLnBrk="1" hangingPunct="1">
              <a:lnSpc>
                <a:spcPct val="90000"/>
              </a:lnSpc>
            </a:pPr>
            <a:endParaRPr lang="en-US" sz="1100">
              <a:solidFill>
                <a:schemeClr val="accent3"/>
              </a:solidFill>
              <a:latin typeface="+mn-lt"/>
              <a:ea typeface="ＭＳ Ｐゴシック"/>
              <a:cs typeface="Calibri"/>
            </a:endParaRPr>
          </a:p>
          <a:p>
            <a:pPr eaLnBrk="1" hangingPunct="1">
              <a:lnSpc>
                <a:spcPct val="90000"/>
              </a:lnSpc>
            </a:pPr>
            <a:r>
              <a:rPr lang="en-US" sz="1100">
                <a:solidFill>
                  <a:schemeClr val="accent3"/>
                </a:solidFill>
                <a:latin typeface="+mn-lt"/>
                <a:ea typeface="ＭＳ Ｐゴシック"/>
                <a:cs typeface="Calibri"/>
              </a:rPr>
              <a:t>Go through these 3 slides QUICKLY just point out that it is the resources we introduced them to last year and a QUICK review of how the hyperlinks work. </a:t>
            </a:r>
          </a:p>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18634719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41015689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70DB1-D182-B942-B0E6-506EFAEBBA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7528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reference the </a:t>
            </a:r>
            <a:r>
              <a:rPr lang="en-US" dirty="0"/>
              <a:t>escalation cycle quickly with a focus on supporting students before a Crisis while they are in the Calm Stage.   This is the work of PBIS and the better we do here the fewer escalation issues they will have. </a:t>
            </a:r>
          </a:p>
        </p:txBody>
      </p:sp>
      <p:sp>
        <p:nvSpPr>
          <p:cNvPr id="4" name="Slide Number Placeholder 3"/>
          <p:cNvSpPr>
            <a:spLocks noGrp="1"/>
          </p:cNvSpPr>
          <p:nvPr>
            <p:ph type="sldNum" sz="quarter" idx="5"/>
          </p:nvPr>
        </p:nvSpPr>
        <p:spPr/>
        <p:txBody>
          <a:bodyPr/>
          <a:lstStyle/>
          <a:p>
            <a:fld id="{9751A42C-C6D2-B44B-A9F2-5BD3C88B34C8}" type="slidenum">
              <a:rPr lang="en-US" smtClean="0"/>
              <a:t>68</a:t>
            </a:fld>
            <a:endParaRPr lang="en-US"/>
          </a:p>
        </p:txBody>
      </p:sp>
    </p:spTree>
    <p:extLst>
      <p:ext uri="{BB962C8B-B14F-4D97-AF65-F5344CB8AC3E}">
        <p14:creationId xmlns:p14="http://schemas.microsoft.com/office/powerpoint/2010/main" val="3302406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indent="-342900" defTabSz="1219140">
              <a:spcAft>
                <a:spcPts val="800"/>
              </a:spcAft>
              <a:buClr>
                <a:srgbClr val="FFFFFF"/>
              </a:buClr>
              <a:buFont typeface="Arial"/>
              <a:buChar char="•"/>
              <a:defRPr/>
            </a:pPr>
            <a:r>
              <a:rPr lang="en-US" sz="2000" dirty="0">
                <a:latin typeface="+mn-lt"/>
                <a:hlinkClick r:id="rId3"/>
              </a:rPr>
              <a:t>Classroom Support Systems Brief</a:t>
            </a:r>
            <a:r>
              <a:rPr lang="en-US" sz="2000" dirty="0">
                <a:latin typeface="+mn-lt"/>
              </a:rPr>
              <a:t>: https://www.pbis.org/resource/pbis-technical-brief-on-systems-to-support-teachers-implementation-of-positive-classroom-behavior-support</a:t>
            </a:r>
            <a:endParaRPr lang="en-US" sz="2000" dirty="0">
              <a:solidFill>
                <a:srgbClr val="FFFFFF"/>
              </a:solidFill>
              <a:latin typeface="+mn-lt"/>
            </a:endParaRPr>
          </a:p>
          <a:p>
            <a:pPr marL="342900" indent="-342900" defTabSz="1219140">
              <a:spcAft>
                <a:spcPts val="800"/>
              </a:spcAft>
              <a:buClr>
                <a:srgbClr val="FFFFFF"/>
              </a:buClr>
              <a:buFont typeface="Arial"/>
              <a:buChar char="•"/>
              <a:defRPr/>
            </a:pPr>
            <a:r>
              <a:rPr lang="en-US" sz="2000" dirty="0">
                <a:latin typeface="+mn-lt"/>
              </a:rPr>
              <a:t>Putting the Purpose back in your work: https://www.pbisapps.org/articles/start-with-why-how-to-put-purpose-back-in-your-work</a:t>
            </a:r>
            <a:endParaRPr lang="en-US" sz="2000" dirty="0">
              <a:latin typeface="+mn-lt"/>
              <a:cs typeface="Calibri"/>
            </a:endParaRPr>
          </a:p>
          <a:p>
            <a:pPr marL="342900" indent="-342900" defTabSz="1219140">
              <a:spcAft>
                <a:spcPts val="800"/>
              </a:spcAft>
              <a:buClr>
                <a:srgbClr val="FFFFFF"/>
              </a:buClr>
              <a:buFont typeface="Arial"/>
              <a:buChar char="•"/>
              <a:defRPr/>
            </a:pPr>
            <a:r>
              <a:rPr lang="en-US" sz="2000" dirty="0">
                <a:latin typeface="+mn-lt"/>
                <a:hlinkClick r:id="rId4"/>
              </a:rPr>
              <a:t>Supporting &amp; Responding to Student Behavior</a:t>
            </a:r>
            <a:r>
              <a:rPr lang="en-US" sz="2000" dirty="0">
                <a:latin typeface="+mn-lt"/>
              </a:rPr>
              <a:t>: https://www.pbis.org/resource/supporting-and-responding-to-behavior-evidence-based-classroom-strategies-for-teachers</a:t>
            </a:r>
            <a:endParaRPr lang="en-US" sz="2000" dirty="0">
              <a:latin typeface="+mn-lt"/>
              <a:cs typeface="Calibri"/>
            </a:endParaRPr>
          </a:p>
          <a:p>
            <a:pPr marL="342900" indent="-342900" defTabSz="1219140">
              <a:spcAft>
                <a:spcPts val="800"/>
              </a:spcAft>
              <a:buClr>
                <a:srgbClr val="FFFFFF"/>
              </a:buClr>
              <a:buFont typeface="Arial"/>
              <a:buChar char="•"/>
              <a:defRPr/>
            </a:pPr>
            <a:r>
              <a:rPr lang="en-US" sz="2000" dirty="0">
                <a:latin typeface="+mn-lt"/>
                <a:hlinkClick r:id="rId5"/>
              </a:rPr>
              <a:t>Motive, Motivate, Motivation: Why are my students doing that?</a:t>
            </a:r>
            <a:r>
              <a:rPr lang="en-US" sz="2000" dirty="0">
                <a:latin typeface="+mn-lt"/>
              </a:rPr>
              <a:t> </a:t>
            </a:r>
            <a:r>
              <a:rPr lang="en-US" sz="2000" dirty="0">
                <a:latin typeface="+mn-lt"/>
                <a:hlinkClick r:id="rId5"/>
              </a:rPr>
              <a:t>https://www.pbisapps.org/articles/motive-motivate-motivation-why-are-my-students-doing-that</a:t>
            </a:r>
            <a:endParaRPr lang="en-US" sz="2000" dirty="0">
              <a:latin typeface="+mn-lt"/>
            </a:endParaRPr>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r>
              <a:rPr lang="en-US" sz="2000" dirty="0">
                <a:latin typeface="+mn-lt"/>
                <a:hlinkClick r:id="rId6"/>
              </a:rPr>
              <a:t>Supportive Environments Create Classroom Community</a:t>
            </a:r>
            <a:r>
              <a:rPr lang="en-US" sz="2000" dirty="0">
                <a:latin typeface="+mn-lt"/>
              </a:rPr>
              <a:t>: </a:t>
            </a:r>
            <a:r>
              <a:rPr lang="en-US" sz="2000" dirty="0">
                <a:latin typeface="+mn-lt"/>
                <a:hlinkClick r:id="rId6"/>
              </a:rPr>
              <a:t>https://www.pbisapps.org/articles/supportive-environments-create-classroom-community</a:t>
            </a:r>
            <a:endParaRPr lang="en-US" sz="2000" dirty="0">
              <a:latin typeface="+mn-lt"/>
            </a:endParaRPr>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r>
              <a:rPr lang="en-US" sz="2000" b="0" i="0" u="none" strike="noStrike" dirty="0">
                <a:solidFill>
                  <a:srgbClr val="000000"/>
                </a:solidFill>
                <a:effectLst/>
                <a:latin typeface="+mn-lt"/>
              </a:rPr>
              <a:t>Creating a Classroom Teaching Matrix: </a:t>
            </a:r>
            <a:r>
              <a:rPr lang="en-US" sz="2000" b="0" i="0" u="sng" strike="noStrike" dirty="0">
                <a:solidFill>
                  <a:srgbClr val="0563C1"/>
                </a:solidFill>
                <a:effectLst/>
                <a:latin typeface="+mn-lt"/>
                <a:hlinkClick r:id="rId7"/>
              </a:rPr>
              <a:t>https://www.pbis.org/resource/creating-a-classroom-teaching-matrix</a:t>
            </a:r>
            <a:r>
              <a:rPr lang="en-US" sz="2000" b="0" i="0" u="none" strike="noStrike" dirty="0">
                <a:solidFill>
                  <a:srgbClr val="000000"/>
                </a:solidFill>
                <a:effectLst/>
                <a:latin typeface="+mn-lt"/>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The Classroom Management Observation Tool (CMOT) - </a:t>
            </a:r>
            <a:r>
              <a:rPr lang="en-US" sz="2000" dirty="0">
                <a:latin typeface="+mn-lt"/>
                <a:hlinkClick r:id="rId8"/>
              </a:rPr>
              <a:t>https://sebacademy.edc.org/classroom-management-observation-tool-cmot</a:t>
            </a:r>
            <a:r>
              <a:rPr lang="en-US" sz="2000" dirty="0">
                <a:latin typeface="+mn-lt"/>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dirty="0">
                <a:solidFill>
                  <a:srgbClr val="212529"/>
                </a:solidFill>
                <a:effectLst/>
                <a:latin typeface="+mn-lt"/>
              </a:rPr>
              <a:t>PBIS Self-Assessment Survey (SAS)- </a:t>
            </a:r>
            <a:r>
              <a:rPr lang="en-US" sz="2000" dirty="0">
                <a:solidFill>
                  <a:schemeClr val="bg1"/>
                </a:solidFill>
                <a:latin typeface="+mn-lt"/>
                <a:hlinkClick r:id="rId9"/>
              </a:rPr>
              <a:t>https://sebacademy.edc.org/pbis-self-assessment-survey-sas</a:t>
            </a:r>
            <a:r>
              <a:rPr lang="en-US" sz="2000" dirty="0">
                <a:solidFill>
                  <a:schemeClr val="bg1"/>
                </a:solidFill>
                <a:latin typeface="+mn-lt"/>
              </a:rPr>
              <a:t> </a:t>
            </a:r>
          </a:p>
          <a:p>
            <a:endParaRPr lang="en-US" sz="2000" dirty="0">
              <a:latin typeface="+mn-lt"/>
            </a:endParaRPr>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endParaRPr lang="en-US" sz="2000" b="0" i="0" u="none" strike="noStrike" dirty="0">
              <a:solidFill>
                <a:srgbClr val="000000"/>
              </a:solidFill>
              <a:effectLst/>
              <a:latin typeface="+mn-lt"/>
            </a:endParaRPr>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r>
              <a:rPr lang="en-US" sz="2000" dirty="0">
                <a:latin typeface="+mn-lt"/>
              </a:rPr>
              <a:t>SWIS Drill Down Work Sheet - https://sebacademy.edc.org/swis-drill-down-worksheet </a:t>
            </a:r>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endParaRPr lang="en-US" dirty="0"/>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endParaRPr lang="en-US" b="0" dirty="0">
              <a:effectLst/>
            </a:endParaRPr>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endParaRPr lang="en-US" sz="1200" dirty="0"/>
          </a:p>
          <a:p>
            <a:pPr marL="342900" indent="-342900" defTabSz="1219140">
              <a:spcAft>
                <a:spcPts val="800"/>
              </a:spcAft>
              <a:buClr>
                <a:srgbClr val="FFFFFF"/>
              </a:buClr>
              <a:buFont typeface="Arial"/>
              <a:buChar char="•"/>
              <a:defRPr/>
            </a:pPr>
            <a:endParaRPr lang="en-US" sz="1200" dirty="0"/>
          </a:p>
        </p:txBody>
      </p:sp>
    </p:spTree>
    <p:extLst>
      <p:ext uri="{BB962C8B-B14F-4D97-AF65-F5344CB8AC3E}">
        <p14:creationId xmlns:p14="http://schemas.microsoft.com/office/powerpoint/2010/main" val="27358311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MAIN IDEA: We’re all prone to vulnerable decision states, the key is recognizing them so we don’t act on impulse.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17B99-17B6-2D4A-9DF3-0C8124AFE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748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51A42C-C6D2-B44B-A9F2-5BD3C88B34C8}" type="slidenum">
              <a:rPr lang="en-US" smtClean="0"/>
              <a:t>71</a:t>
            </a:fld>
            <a:endParaRPr lang="en-US"/>
          </a:p>
        </p:txBody>
      </p:sp>
    </p:spTree>
    <p:extLst>
      <p:ext uri="{BB962C8B-B14F-4D97-AF65-F5344CB8AC3E}">
        <p14:creationId xmlns:p14="http://schemas.microsoft.com/office/powerpoint/2010/main" val="5649193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100" dirty="0">
                <a:hlinkClick r:id="rId3"/>
              </a:rPr>
              <a:t>Supporting &amp; Responding to Student Behavior</a:t>
            </a:r>
            <a:r>
              <a:rPr lang="en-US" sz="1100" dirty="0"/>
              <a:t>: https://www.pbis.org/resource/supporting-and-responding-to-behavior-evidence-based-classroom-strategies-for-teachers</a:t>
            </a:r>
            <a:endParaRPr lang="en-US" sz="1100" dirty="0">
              <a:cs typeface="Calibri"/>
            </a:endParaRPr>
          </a:p>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3836942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Calibri"/>
                <a:ea typeface="ＭＳ Ｐゴシック"/>
                <a:cs typeface="Calibri"/>
              </a:rPr>
              <a:t>Help teachers ensure that their classroom is save and conducive to learning.  Have teachers with effective environments help other staff or take photos to shar. </a:t>
            </a:r>
          </a:p>
        </p:txBody>
      </p:sp>
    </p:spTree>
    <p:extLst>
      <p:ext uri="{BB962C8B-B14F-4D97-AF65-F5344CB8AC3E}">
        <p14:creationId xmlns:p14="http://schemas.microsoft.com/office/powerpoint/2010/main" val="36394535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Calibri"/>
                <a:ea typeface="ＭＳ Ｐゴシック"/>
                <a:cs typeface="Calibri"/>
              </a:rPr>
              <a:t>Teachers need to take every opportunity to get to know students and their families.  Strong classroom connections help to reduce problem behaviors or avoid escalation  </a:t>
            </a:r>
          </a:p>
        </p:txBody>
      </p:sp>
    </p:spTree>
    <p:extLst>
      <p:ext uri="{BB962C8B-B14F-4D97-AF65-F5344CB8AC3E}">
        <p14:creationId xmlns:p14="http://schemas.microsoft.com/office/powerpoint/2010/main" val="27505293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Calibri"/>
                <a:ea typeface="ＭＳ Ｐゴシック"/>
                <a:cs typeface="Calibri"/>
              </a:rPr>
              <a:t>Clear, predictable routines are paramount!  Routines need to be explicitly taught to students and practiced often. </a:t>
            </a:r>
          </a:p>
        </p:txBody>
      </p:sp>
    </p:spTree>
    <p:extLst>
      <p:ext uri="{BB962C8B-B14F-4D97-AF65-F5344CB8AC3E}">
        <p14:creationId xmlns:p14="http://schemas.microsoft.com/office/powerpoint/2010/main" val="19244217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39938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Creating a Classroom Teaching Matrix: </a:t>
            </a:r>
            <a:r>
              <a:rPr lang="en-US" sz="1800" b="0" i="0" u="sng" strike="noStrike" dirty="0">
                <a:solidFill>
                  <a:srgbClr val="0563C1"/>
                </a:solidFill>
                <a:effectLst/>
                <a:latin typeface="Calibri" panose="020F0502020204030204" pitchFamily="34" charset="0"/>
                <a:hlinkClick r:id="rId3"/>
              </a:rPr>
              <a:t>https://www.pbis.org/resource/creating-a-classroom-teaching-matrix</a:t>
            </a:r>
            <a:r>
              <a:rPr lang="en-US" sz="1800" b="0" i="0" u="none" strike="noStrike" dirty="0">
                <a:solidFill>
                  <a:srgbClr val="000000"/>
                </a:solidFill>
                <a:effectLst/>
                <a:latin typeface="Calibri" panose="020F0502020204030204" pitchFamily="34" charset="0"/>
              </a:rPr>
              <a:t>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330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Calibri"/>
                <a:ea typeface="ＭＳ Ｐゴシック"/>
                <a:cs typeface="Calibri"/>
              </a:rPr>
              <a:t>Engaging lessons with lots of student input and opportunities to respond keep students on task and engaged.  Embedding diversity into your instructional materials and differentiating for a variety of learners ensures all students can comprehend the topic and keeps it meaningful for all. </a:t>
            </a:r>
          </a:p>
        </p:txBody>
      </p:sp>
    </p:spTree>
    <p:extLst>
      <p:ext uri="{BB962C8B-B14F-4D97-AF65-F5344CB8AC3E}">
        <p14:creationId xmlns:p14="http://schemas.microsoft.com/office/powerpoint/2010/main" val="10682210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169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12341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51A42C-C6D2-B44B-A9F2-5BD3C88B34C8}" type="slidenum">
              <a:rPr lang="en-US" smtClean="0"/>
              <a:t>80</a:t>
            </a:fld>
            <a:endParaRPr lang="en-US"/>
          </a:p>
        </p:txBody>
      </p:sp>
    </p:spTree>
    <p:extLst>
      <p:ext uri="{BB962C8B-B14F-4D97-AF65-F5344CB8AC3E}">
        <p14:creationId xmlns:p14="http://schemas.microsoft.com/office/powerpoint/2010/main" val="36853616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tools that can be used to assess classroom implementation: CMOT, Classroom Management Self-Assessment, or the SAS – classroom subscale. </a:t>
            </a:r>
          </a:p>
          <a:p>
            <a:endParaRPr lang="en-US" dirty="0"/>
          </a:p>
          <a:p>
            <a:r>
              <a:rPr lang="en-US" dirty="0"/>
              <a:t>Today, we’ll explore the next step of using these data to guide decision making around professional development supports.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4746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Classroom Management Observation Tool (CMOT) mentioned in </a:t>
            </a:r>
          </a:p>
          <a:p>
            <a:r>
              <a:rPr lang="en-US" dirty="0"/>
              <a:t>https://sebacademy.edc.org/classroom-management-observation-tool-cmot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1893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26 in the document</a:t>
            </a:r>
          </a:p>
        </p:txBody>
      </p:sp>
      <p:sp>
        <p:nvSpPr>
          <p:cNvPr id="4" name="Slide Number Placeholder 3"/>
          <p:cNvSpPr>
            <a:spLocks noGrp="1"/>
          </p:cNvSpPr>
          <p:nvPr>
            <p:ph type="sldNum" sz="quarter" idx="5"/>
          </p:nvPr>
        </p:nvSpPr>
        <p:spPr/>
        <p:txBody>
          <a:bodyPr/>
          <a:lstStyle/>
          <a:p>
            <a:fld id="{9751A42C-C6D2-B44B-A9F2-5BD3C88B34C8}" type="slidenum">
              <a:rPr lang="en-US" smtClean="0"/>
              <a:t>84</a:t>
            </a:fld>
            <a:endParaRPr lang="en-US"/>
          </a:p>
        </p:txBody>
      </p:sp>
    </p:spTree>
    <p:extLst>
      <p:ext uri="{BB962C8B-B14F-4D97-AF65-F5344CB8AC3E}">
        <p14:creationId xmlns:p14="http://schemas.microsoft.com/office/powerpoint/2010/main" val="2722970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12529"/>
                </a:solidFill>
                <a:effectLst/>
                <a:latin typeface="Open Sans" panose="020B0606030504020204" pitchFamily="34" charset="0"/>
              </a:rPr>
              <a:t>PBIS Self-Assessment Survey (SAS)- </a:t>
            </a:r>
            <a:r>
              <a:rPr lang="en-US" sz="1200" dirty="0">
                <a:solidFill>
                  <a:schemeClr val="bg1"/>
                </a:solidFill>
                <a:hlinkClick r:id="rId3"/>
              </a:rPr>
              <a:t>https://sebacademy.edc.org/pbis-self-assessment-survey-sas</a:t>
            </a:r>
            <a:r>
              <a:rPr lang="en-US" sz="1200" dirty="0">
                <a:solidFill>
                  <a:schemeClr val="bg1"/>
                </a:solidFill>
              </a:rPr>
              <a:t> </a:t>
            </a:r>
          </a:p>
          <a:p>
            <a:endParaRPr lang="en-US" dirty="0"/>
          </a:p>
        </p:txBody>
      </p:sp>
      <p:sp>
        <p:nvSpPr>
          <p:cNvPr id="4" name="Slide Number Placeholder 3"/>
          <p:cNvSpPr>
            <a:spLocks noGrp="1"/>
          </p:cNvSpPr>
          <p:nvPr>
            <p:ph type="sldNum" sz="quarter" idx="5"/>
          </p:nvPr>
        </p:nvSpPr>
        <p:spPr/>
        <p:txBody>
          <a:bodyPr/>
          <a:lstStyle/>
          <a:p>
            <a:fld id="{9751A42C-C6D2-B44B-A9F2-5BD3C88B34C8}" type="slidenum">
              <a:rPr lang="en-US" smtClean="0"/>
              <a:t>85</a:t>
            </a:fld>
            <a:endParaRPr lang="en-US"/>
          </a:p>
        </p:txBody>
      </p:sp>
    </p:spTree>
    <p:extLst>
      <p:ext uri="{BB962C8B-B14F-4D97-AF65-F5344CB8AC3E}">
        <p14:creationId xmlns:p14="http://schemas.microsoft.com/office/powerpoint/2010/main" val="18473477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8540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81198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800" dirty="0"/>
          </a:p>
        </p:txBody>
      </p:sp>
    </p:spTree>
    <p:extLst>
      <p:ext uri="{BB962C8B-B14F-4D97-AF65-F5344CB8AC3E}">
        <p14:creationId xmlns:p14="http://schemas.microsoft.com/office/powerpoint/2010/main" val="19325447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433729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1199105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1382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indent="-342900" defTabSz="1219140">
              <a:spcAft>
                <a:spcPts val="800"/>
              </a:spcAft>
              <a:buClr>
                <a:srgbClr val="FFFFFF"/>
              </a:buClr>
              <a:buFont typeface="Arial"/>
              <a:buChar char="•"/>
              <a:defRPr/>
            </a:pPr>
            <a:r>
              <a:rPr lang="en-US" sz="1200" dirty="0"/>
              <a:t>Working Smarter Matrix: </a:t>
            </a:r>
            <a:r>
              <a:rPr lang="en-US" dirty="0">
                <a:hlinkClick r:id="rId3"/>
              </a:rPr>
              <a:t>https://nepbis.org/wp-content/uploads/2020/09/Working-Smarter-Activity.docx</a:t>
            </a:r>
            <a:endParaRPr lang="en-US" dirty="0"/>
          </a:p>
          <a:p>
            <a:pPr marL="342900" indent="-342900" defTabSz="1219140">
              <a:spcAft>
                <a:spcPts val="800"/>
              </a:spcAft>
              <a:buClr>
                <a:srgbClr val="FFFFFF"/>
              </a:buClr>
              <a:buFont typeface="Arial"/>
              <a:buChar char="•"/>
              <a:defRPr/>
            </a:pPr>
            <a:r>
              <a:rPr lang="en-US" sz="1200" dirty="0">
                <a:hlinkClick r:id="rId4"/>
              </a:rPr>
              <a:t>Classroom Support Systems Brief</a:t>
            </a:r>
            <a:r>
              <a:rPr lang="en-US" sz="1200" dirty="0"/>
              <a:t>: https://www.pbis.org/resource/pbis-technical-brief-on-systems-to-support-teachers-implementation-of-positive-classroom-behavior-support</a:t>
            </a:r>
            <a:endParaRPr lang="en-US" sz="1200" dirty="0">
              <a:solidFill>
                <a:srgbClr val="FFFFFF"/>
              </a:solidFill>
            </a:endParaRPr>
          </a:p>
          <a:p>
            <a:pPr marL="342900" indent="-342900" defTabSz="1219140">
              <a:spcAft>
                <a:spcPts val="800"/>
              </a:spcAft>
              <a:buClr>
                <a:srgbClr val="FFFFFF"/>
              </a:buClr>
              <a:buFont typeface="Arial"/>
              <a:buChar char="•"/>
              <a:defRPr/>
            </a:pPr>
            <a:r>
              <a:rPr lang="en-US" dirty="0"/>
              <a:t>Putting the Purpose back in your work</a:t>
            </a:r>
            <a:r>
              <a:rPr lang="en-US" sz="1200" dirty="0"/>
              <a:t>:</a:t>
            </a:r>
            <a:r>
              <a:rPr lang="en-US" dirty="0"/>
              <a:t> https://www.pbisapps.org/articles/start-with-why-how-to-put-purpose-back-in-your-work</a:t>
            </a:r>
            <a:endParaRPr lang="en-US" sz="1200" dirty="0">
              <a:cs typeface="Calibri"/>
            </a:endParaRPr>
          </a:p>
          <a:p>
            <a:pPr marL="342900" indent="-342900" defTabSz="1219140">
              <a:spcAft>
                <a:spcPts val="800"/>
              </a:spcAft>
              <a:buClr>
                <a:srgbClr val="FFFFFF"/>
              </a:buClr>
              <a:buFont typeface="Arial"/>
              <a:buChar char="•"/>
              <a:defRPr/>
            </a:pPr>
            <a:r>
              <a:rPr lang="en-US" sz="1200" dirty="0">
                <a:hlinkClick r:id="rId5"/>
              </a:rPr>
              <a:t>Supporting &amp; Responding to Student Behavior</a:t>
            </a:r>
            <a:r>
              <a:rPr lang="en-US" sz="1200" dirty="0"/>
              <a:t>: https://www.pbis.org/resource/supporting-and-responding-to-behavior-evidence-based-classroom-strategies-for-teachers</a:t>
            </a:r>
            <a:endParaRPr lang="en-US" sz="1200" dirty="0">
              <a:cs typeface="Calibri"/>
            </a:endParaRPr>
          </a:p>
          <a:p>
            <a:pPr marL="342900" indent="-342900" defTabSz="1219140">
              <a:spcAft>
                <a:spcPts val="800"/>
              </a:spcAft>
              <a:buClr>
                <a:srgbClr val="FFFFFF"/>
              </a:buClr>
              <a:buFont typeface="Arial"/>
              <a:buChar char="•"/>
              <a:defRPr/>
            </a:pPr>
            <a:r>
              <a:rPr lang="en-US" sz="1200" dirty="0">
                <a:hlinkClick r:id="rId6"/>
              </a:rPr>
              <a:t>Motive, Motivate, Motivation: Why are my students doing that?</a:t>
            </a:r>
            <a:r>
              <a:rPr lang="en-US" sz="1200" dirty="0"/>
              <a:t> </a:t>
            </a:r>
            <a:r>
              <a:rPr lang="en-US" dirty="0">
                <a:hlinkClick r:id="rId6"/>
              </a:rPr>
              <a:t>https://www.pbisapps.org/articles/motive-motivate-motivation-why-are-my-students-doing-that</a:t>
            </a:r>
            <a:endParaRPr lang="en-US" dirty="0"/>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r>
              <a:rPr lang="en-US" sz="1200" dirty="0">
                <a:hlinkClick r:id="rId7"/>
              </a:rPr>
              <a:t>Supportive Environments Create Classroom Community</a:t>
            </a:r>
            <a:r>
              <a:rPr lang="en-US" sz="1200" dirty="0"/>
              <a:t>: </a:t>
            </a:r>
            <a:r>
              <a:rPr lang="en-US" dirty="0">
                <a:hlinkClick r:id="rId7"/>
              </a:rPr>
              <a:t>https://www.pbisapps.org/articles/supportive-environments-create-classroom-community</a:t>
            </a:r>
            <a:endParaRPr lang="en-US" dirty="0"/>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r>
              <a:rPr lang="en-US" sz="1200" b="0" i="0" u="none" strike="noStrike" dirty="0">
                <a:solidFill>
                  <a:srgbClr val="000000"/>
                </a:solidFill>
                <a:effectLst/>
                <a:latin typeface="Calibri" panose="020F0502020204030204" pitchFamily="34" charset="0"/>
              </a:rPr>
              <a:t>Creating a Classroom Teaching Matrix: </a:t>
            </a:r>
            <a:r>
              <a:rPr lang="en-US" sz="1200" b="0" i="0" u="sng" strike="noStrike" dirty="0">
                <a:solidFill>
                  <a:srgbClr val="0563C1"/>
                </a:solidFill>
                <a:effectLst/>
                <a:latin typeface="Calibri" panose="020F0502020204030204" pitchFamily="34" charset="0"/>
                <a:hlinkClick r:id="rId8"/>
              </a:rPr>
              <a:t>https://www.pbis.org/resource/creating-a-classroom-teaching-matrix</a:t>
            </a:r>
            <a:r>
              <a:rPr lang="en-US" sz="1200" b="0" i="0" u="none" strike="noStrike" dirty="0">
                <a:solidFill>
                  <a:srgbClr val="000000"/>
                </a:solidFill>
                <a:effectLst/>
                <a:latin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Classroom Management Observation Tool (CMOT) - </a:t>
            </a:r>
            <a:r>
              <a:rPr lang="en-US" sz="1200" dirty="0">
                <a:hlinkClick r:id="rId9"/>
              </a:rPr>
              <a:t>https://sebacademy.edc.org/classroom-management-observation-tool-cmot</a:t>
            </a:r>
            <a:r>
              <a:rPr lang="en-US" sz="12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12529"/>
                </a:solidFill>
                <a:effectLst/>
                <a:latin typeface="Open Sans" panose="020B0606030504020204" pitchFamily="34" charset="0"/>
              </a:rPr>
              <a:t>PBIS Self-Assessment Survey (SAS)- </a:t>
            </a:r>
            <a:r>
              <a:rPr lang="en-US" sz="1200" dirty="0">
                <a:solidFill>
                  <a:schemeClr val="bg1"/>
                </a:solidFill>
                <a:hlinkClick r:id="rId10"/>
              </a:rPr>
              <a:t>https://sebacademy.edc.org/pbis-self-assessment-survey-sas</a:t>
            </a:r>
            <a:r>
              <a:rPr lang="en-US" sz="1200" dirty="0">
                <a:solidFill>
                  <a:schemeClr val="bg1"/>
                </a:solidFill>
              </a:rPr>
              <a:t> </a:t>
            </a:r>
          </a:p>
          <a:p>
            <a:endParaRPr lang="en-US" dirty="0"/>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endParaRPr lang="en-US" sz="1200" b="0" i="0" u="none" strike="noStrike" dirty="0">
              <a:solidFill>
                <a:srgbClr val="000000"/>
              </a:solidFill>
              <a:effectLst/>
              <a:latin typeface="Calibri" panose="020F0502020204030204" pitchFamily="34" charset="0"/>
            </a:endParaRPr>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r>
              <a:rPr lang="en-US" dirty="0"/>
              <a:t>SWIS Drill Down Work Sheet - https://sebacademy.edc.org/swis-drill-down-worksheet </a:t>
            </a:r>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endParaRPr lang="en-US" dirty="0"/>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endParaRPr lang="en-US" b="0" dirty="0">
              <a:effectLst/>
            </a:endParaRPr>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endParaRPr lang="en-US" sz="1200" dirty="0"/>
          </a:p>
          <a:p>
            <a:pPr marL="342900" indent="-342900" defTabSz="1219140">
              <a:spcAft>
                <a:spcPts val="800"/>
              </a:spcAft>
              <a:buClr>
                <a:srgbClr val="FFFFFF"/>
              </a:buClr>
              <a:buFont typeface="Arial"/>
              <a:buChar char="•"/>
              <a:defRPr/>
            </a:pPr>
            <a:endParaRPr lang="en-US" sz="1200" dirty="0"/>
          </a:p>
        </p:txBody>
      </p:sp>
    </p:spTree>
    <p:extLst>
      <p:ext uri="{BB962C8B-B14F-4D97-AF65-F5344CB8AC3E}">
        <p14:creationId xmlns:p14="http://schemas.microsoft.com/office/powerpoint/2010/main" val="24899834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0"/>
              </a:spcBef>
              <a:spcAft>
                <a:spcPts val="0"/>
              </a:spcAft>
            </a:pPr>
            <a:endParaRPr lang="en-US" dirty="0">
              <a:effectLst/>
            </a:endParaRPr>
          </a:p>
          <a:p>
            <a:pPr marL="0" marR="0" lvl="0" indent="0">
              <a:spcBef>
                <a:spcPts val="0"/>
              </a:spcBef>
              <a:spcAft>
                <a:spcPts val="0"/>
              </a:spcAft>
              <a:buFont typeface="Arial" panose="020B0604020202020204" pitchFamily="34" charset="0"/>
              <a:buNone/>
            </a:pPr>
            <a:r>
              <a:rPr lang="en-US" sz="2800" dirty="0">
                <a:effectLst/>
                <a:latin typeface="Arial" panose="020B0604020202020204" pitchFamily="34" charset="0"/>
                <a:ea typeface="Times New Roman" panose="02020603050405020304" pitchFamily="18" charset="0"/>
                <a:cs typeface="Arial" panose="020B0604020202020204" pitchFamily="34" charset="0"/>
              </a:rPr>
              <a:t>Long link: </a:t>
            </a:r>
            <a:r>
              <a:rPr lang="en-US" sz="2800" u="sng" dirty="0">
                <a:solidFill>
                  <a:srgbClr val="467886"/>
                </a:solidFill>
                <a:effectLst/>
                <a:latin typeface="Arial" panose="020B0604020202020204" pitchFamily="34" charset="0"/>
                <a:ea typeface="Times New Roman" panose="02020603050405020304" pitchFamily="18" charset="0"/>
                <a:cs typeface="Arial" panose="020B0604020202020204" pitchFamily="34" charset="0"/>
                <a:hlinkClick r:id="rId3"/>
              </a:rPr>
              <a:t>https://docs.google.com/forms/d/1zgU2LSCxZRDdepXsGKHTTnDIowLgoykfza9UzYOP0r0</a:t>
            </a:r>
            <a:r>
              <a:rPr lang="en-US" sz="2800" u="sng">
                <a:solidFill>
                  <a:srgbClr val="467886"/>
                </a:solidFill>
                <a:effectLst/>
                <a:latin typeface="Arial" panose="020B0604020202020204" pitchFamily="34" charset="0"/>
                <a:ea typeface="Times New Roman" panose="02020603050405020304" pitchFamily="18" charset="0"/>
                <a:cs typeface="Arial" panose="020B0604020202020204" pitchFamily="34" charset="0"/>
                <a:hlinkClick r:id="rId3"/>
              </a:rPr>
              <a:t>/edit</a:t>
            </a:r>
            <a:br>
              <a:rPr lang="en-US" sz="2800" u="sng">
                <a:solidFill>
                  <a:srgbClr val="467886"/>
                </a:solidFill>
                <a:effectLst/>
                <a:latin typeface="Arial" panose="020B0604020202020204" pitchFamily="34" charset="0"/>
                <a:ea typeface="Times New Roman" panose="02020603050405020304" pitchFamily="18" charset="0"/>
                <a:cs typeface="Arial" panose="020B0604020202020204" pitchFamily="34" charset="0"/>
              </a:rPr>
            </a:br>
            <a:endParaRPr lang="en-US" sz="2800" dirty="0">
              <a:effectLst/>
              <a:latin typeface="Arial" panose="020B0604020202020204" pitchFamily="34" charset="0"/>
              <a:ea typeface="Aptos" panose="020B0004020202020204" pitchFamily="34" charset="0"/>
              <a:cs typeface="Arial" panose="020B0604020202020204" pitchFamily="34" charset="0"/>
            </a:endParaRPr>
          </a:p>
          <a:p>
            <a:pPr marL="0" marR="0" lvl="0" indent="0">
              <a:spcBef>
                <a:spcPts val="0"/>
              </a:spcBef>
              <a:spcAft>
                <a:spcPts val="0"/>
              </a:spcAft>
              <a:buFont typeface="Arial" panose="020B0604020202020204" pitchFamily="34" charset="0"/>
              <a:buNone/>
            </a:pPr>
            <a:r>
              <a:rPr lang="en-US" sz="2800" dirty="0">
                <a:effectLst/>
                <a:latin typeface="Arial" panose="020B0604020202020204" pitchFamily="34" charset="0"/>
                <a:ea typeface="Times New Roman" panose="02020603050405020304" pitchFamily="18" charset="0"/>
                <a:cs typeface="Arial" panose="020B0604020202020204" pitchFamily="34" charset="0"/>
              </a:rPr>
              <a:t>Short link to include in slide decks: </a:t>
            </a:r>
            <a:r>
              <a:rPr lang="en-US" sz="2800" u="sng" dirty="0">
                <a:solidFill>
                  <a:srgbClr val="467886"/>
                </a:solidFill>
                <a:effectLst/>
                <a:latin typeface="Arial" panose="020B0604020202020204" pitchFamily="34" charset="0"/>
                <a:ea typeface="Times New Roman" panose="02020603050405020304" pitchFamily="18" charset="0"/>
                <a:cs typeface="Arial" panose="020B0604020202020204" pitchFamily="34" charset="0"/>
                <a:hlinkClick r:id="rId4"/>
              </a:rPr>
              <a:t>go.edc.org/</a:t>
            </a:r>
            <a:r>
              <a:rPr lang="en-US" sz="2800" u="sng" dirty="0" err="1">
                <a:solidFill>
                  <a:srgbClr val="467886"/>
                </a:solidFill>
                <a:effectLst/>
                <a:latin typeface="Arial" panose="020B0604020202020204" pitchFamily="34" charset="0"/>
                <a:ea typeface="Times New Roman" panose="02020603050405020304" pitchFamily="18" charset="0"/>
                <a:cs typeface="Arial" panose="020B0604020202020204" pitchFamily="34" charset="0"/>
                <a:hlinkClick r:id="rId4"/>
              </a:rPr>
              <a:t>SEBEval</a:t>
            </a:r>
            <a:endParaRPr lang="en-US" sz="28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932522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46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7.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sv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2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7.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7431969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8463285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0942371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828452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26055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1383732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092254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1682192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736885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810299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97281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153312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150632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02441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124738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795642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381231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645513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0650446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012561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960773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343739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867315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b="1">
                <a:solidFill>
                  <a:schemeClr val="accent6">
                    <a:lumMod val="50000"/>
                  </a:schemeClr>
                </a:solidFill>
                <a:latin typeface="+mj-lt"/>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dirty="0"/>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38884144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1944643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2" y="1389339"/>
            <a:ext cx="8229631"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600" b="1">
                <a:solidFill>
                  <a:schemeClr val="accent6">
                    <a:lumMod val="50000"/>
                  </a:schemeClr>
                </a:solidFill>
                <a:latin typeface="+mn-lt"/>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dirty="0"/>
              <a:t>Click to edit Master title style</a:t>
            </a:r>
            <a:endParaRPr dirty="0"/>
          </a:p>
        </p:txBody>
      </p:sp>
    </p:spTree>
    <p:extLst>
      <p:ext uri="{BB962C8B-B14F-4D97-AF65-F5344CB8AC3E}">
        <p14:creationId xmlns:p14="http://schemas.microsoft.com/office/powerpoint/2010/main" val="37928576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extLst>
      <p:ext uri="{BB962C8B-B14F-4D97-AF65-F5344CB8AC3E}">
        <p14:creationId xmlns:p14="http://schemas.microsoft.com/office/powerpoint/2010/main" val="29729299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04ABA4F-18F4-9B4F-B249-1C1AEE0BC390}" type="slidenum">
              <a:rPr lang="en-US"/>
              <a:pPr>
                <a:defRPr/>
              </a:pPr>
              <a:t>‹#›</a:t>
            </a:fld>
            <a:endParaRPr lang="en-US" dirty="0"/>
          </a:p>
        </p:txBody>
      </p:sp>
    </p:spTree>
    <p:extLst>
      <p:ext uri="{BB962C8B-B14F-4D97-AF65-F5344CB8AC3E}">
        <p14:creationId xmlns:p14="http://schemas.microsoft.com/office/powerpoint/2010/main" val="14754836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3326488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67117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9"/>
        <p:cNvGrpSpPr/>
        <p:nvPr/>
      </p:nvGrpSpPr>
      <p:grpSpPr>
        <a:xfrm>
          <a:off x="0" y="0"/>
          <a:ext cx="0" cy="0"/>
          <a:chOff x="0" y="0"/>
          <a:chExt cx="0" cy="0"/>
        </a:xfrm>
      </p:grpSpPr>
      <p:sp>
        <p:nvSpPr>
          <p:cNvPr id="110" name="Google Shape;110;g6173e2408e_1_7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1" name="Google Shape;111;g6173e2408e_1_711"/>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12" name="Google Shape;112;g6173e2408e_1_711"/>
          <p:cNvSpPr txBox="1">
            <a:spLocks noGrp="1"/>
          </p:cNvSpPr>
          <p:nvPr>
            <p:ph type="dt" idx="10"/>
          </p:nvPr>
        </p:nvSpPr>
        <p:spPr>
          <a:xfrm>
            <a:off x="609600" y="6245225"/>
            <a:ext cx="28448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13" name="Google Shape;113;g6173e2408e_1_711"/>
          <p:cNvSpPr txBox="1">
            <a:spLocks noGrp="1"/>
          </p:cNvSpPr>
          <p:nvPr>
            <p:ph type="ftr" idx="11"/>
          </p:nvPr>
        </p:nvSpPr>
        <p:spPr>
          <a:xfrm>
            <a:off x="4165600" y="6245225"/>
            <a:ext cx="38608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14" name="Google Shape;114;g6173e2408e_1_711"/>
          <p:cNvSpPr txBox="1">
            <a:spLocks noGrp="1"/>
          </p:cNvSpPr>
          <p:nvPr>
            <p:ph type="sldNum" idx="12"/>
          </p:nvPr>
        </p:nvSpPr>
        <p:spPr>
          <a:xfrm>
            <a:off x="8737600" y="6245225"/>
            <a:ext cx="28448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1200" cap="none" spc="0" normalizeH="0" baseline="0" noProof="0" smtClean="0">
                <a:ln>
                  <a:noFill/>
                </a:ln>
                <a:solidFill>
                  <a:srgbClr val="0D0F4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D0F41"/>
              </a:solidFill>
              <a:effectLst/>
              <a:uLnTx/>
              <a:uFillTx/>
              <a:latin typeface="Arial"/>
              <a:cs typeface="Arial"/>
              <a:sym typeface="Arial"/>
            </a:endParaRPr>
          </a:p>
        </p:txBody>
      </p:sp>
    </p:spTree>
    <p:extLst>
      <p:ext uri="{BB962C8B-B14F-4D97-AF65-F5344CB8AC3E}">
        <p14:creationId xmlns:p14="http://schemas.microsoft.com/office/powerpoint/2010/main" val="38240528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AF4D7D-42EC-4F30-296A-81B05C4E7D57}"/>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714772" y="677918"/>
            <a:ext cx="6856292" cy="3590596"/>
          </a:xfrm>
        </p:spPr>
        <p:txBody>
          <a:bodyPr anchor="ctr"/>
          <a:lstStyle>
            <a:lvl1pPr algn="l">
              <a:defRPr sz="6000" cap="all" baseline="0">
                <a:solidFill>
                  <a:schemeClr val="tx2"/>
                </a:solidFill>
              </a:defRPr>
            </a:lvl1pPr>
          </a:lstStyle>
          <a:p>
            <a:r>
              <a:rPr lang="en-US"/>
              <a:t>Click to add title</a:t>
            </a:r>
          </a:p>
        </p:txBody>
      </p:sp>
    </p:spTree>
    <p:extLst>
      <p:ext uri="{BB962C8B-B14F-4D97-AF65-F5344CB8AC3E}">
        <p14:creationId xmlns:p14="http://schemas.microsoft.com/office/powerpoint/2010/main" val="2836087857"/>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429461"/>
            <a:ext cx="6343650" cy="2668463"/>
          </a:xfrm>
        </p:spPr>
        <p:txBody>
          <a:bodyPr anchor="b" anchorCtr="0"/>
          <a:lstStyle>
            <a:lvl1pPr>
              <a:defRPr cap="all" baseline="0">
                <a:solidFill>
                  <a:schemeClr val="accent1"/>
                </a:solidFill>
              </a:defRPr>
            </a:lvl1pPr>
          </a:lstStyle>
          <a:p>
            <a:r>
              <a:rPr lang="en-US"/>
              <a:t>CLICK TO ADD TITLE</a:t>
            </a:r>
          </a:p>
        </p:txBody>
      </p:sp>
      <p:sp>
        <p:nvSpPr>
          <p:cNvPr id="7" name="Content Placeholder 2">
            <a:extLst>
              <a:ext uri="{FF2B5EF4-FFF2-40B4-BE49-F238E27FC236}">
                <a16:creationId xmlns:a16="http://schemas.microsoft.com/office/drawing/2014/main" id="{F183B974-C7F1-5026-EC6E-647371B64BBB}"/>
              </a:ext>
            </a:extLst>
          </p:cNvPr>
          <p:cNvSpPr>
            <a:spLocks noGrp="1"/>
          </p:cNvSpPr>
          <p:nvPr>
            <p:ph sz="half" idx="14" hasCustomPrompt="1"/>
          </p:nvPr>
        </p:nvSpPr>
        <p:spPr>
          <a:xfrm>
            <a:off x="4938712" y="3299953"/>
            <a:ext cx="6338888" cy="2668463"/>
          </a:xfrm>
        </p:spPr>
        <p:txBody>
          <a:bodyPr>
            <a:normAutofit/>
          </a:bodyPr>
          <a:lstStyle>
            <a:lvl1pPr marL="0" indent="0">
              <a:lnSpc>
                <a:spcPct val="150000"/>
              </a:lnSpc>
              <a:spcBef>
                <a:spcPts val="0"/>
              </a:spcBef>
              <a:spcAft>
                <a:spcPts val="0"/>
              </a:spcAft>
              <a:buFont typeface="Arial" panose="020B0604020202020204" pitchFamily="34" charset="0"/>
              <a:buNone/>
              <a:defRPr sz="24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464914EB-20DD-97B4-8FF9-94D739D21CA4}"/>
              </a:ext>
              <a:ext uri="{C183D7F6-B498-43B3-948B-1728B52AA6E4}">
                <adec:decorative xmlns:adec="http://schemas.microsoft.com/office/drawing/2017/decorative" val="1"/>
              </a:ext>
            </a:extLst>
          </p:cNvPr>
          <p:cNvGrpSpPr/>
          <p:nvPr userDrawn="1"/>
        </p:nvGrpSpPr>
        <p:grpSpPr>
          <a:xfrm>
            <a:off x="-9867" y="-7753"/>
            <a:ext cx="4187536" cy="6865753"/>
            <a:chOff x="-9867" y="-7753"/>
            <a:chExt cx="4187536" cy="6865753"/>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4">
            <a:extLst>
              <a:ext uri="{FF2B5EF4-FFF2-40B4-BE49-F238E27FC236}">
                <a16:creationId xmlns:a16="http://schemas.microsoft.com/office/drawing/2014/main" id="{A8925BB7-B630-981C-964B-37A5DCBEA2E2}"/>
              </a:ext>
            </a:extLst>
          </p:cNvPr>
          <p:cNvSpPr>
            <a:spLocks noGrp="1"/>
          </p:cNvSpPr>
          <p:nvPr>
            <p:ph type="ftr" sz="quarter" idx="11"/>
          </p:nvPr>
        </p:nvSpPr>
        <p:spPr>
          <a:xfrm>
            <a:off x="7306165" y="6355080"/>
            <a:ext cx="2286000" cy="365125"/>
          </a:xfrm>
        </p:spPr>
        <p:txBody>
          <a:bodyPr/>
          <a:lstStyle>
            <a:lvl1pPr>
              <a:defRPr>
                <a:solidFill>
                  <a:schemeClr val="tx1"/>
                </a:solidFill>
              </a:defRPr>
            </a:lvl1pPr>
          </a:lstStyle>
          <a:p>
            <a:r>
              <a:rPr lang="en-US"/>
              <a:t>Presentation title</a:t>
            </a:r>
          </a:p>
        </p:txBody>
      </p:sp>
      <p:sp>
        <p:nvSpPr>
          <p:cNvPr id="5" name="Slide Number Placeholder 5">
            <a:extLst>
              <a:ext uri="{FF2B5EF4-FFF2-40B4-BE49-F238E27FC236}">
                <a16:creationId xmlns:a16="http://schemas.microsoft.com/office/drawing/2014/main" id="{4B4D24B0-E841-7B76-D133-06ABBAB6B6FF}"/>
              </a:ext>
            </a:extLst>
          </p:cNvPr>
          <p:cNvSpPr>
            <a:spLocks noGrp="1"/>
          </p:cNvSpPr>
          <p:nvPr>
            <p:ph type="sldNum" sz="quarter" idx="12"/>
          </p:nvPr>
        </p:nvSpPr>
        <p:spPr>
          <a:xfrm>
            <a:off x="10967357" y="6356350"/>
            <a:ext cx="457200" cy="365125"/>
          </a:xfrm>
        </p:spPr>
        <p:txBody>
          <a:bodyPr/>
          <a:lstStyle>
            <a:lvl1pPr>
              <a:defRPr>
                <a:solidFill>
                  <a:schemeClr val="tx1"/>
                </a:solidFill>
              </a:defRPr>
            </a:lvl1pPr>
          </a:lstStyle>
          <a:p>
            <a:fld id="{B5CEABB6-07DC-46E8-9B57-56EC44A396E5}" type="slidenum">
              <a:rPr lang="en-US" smtClean="0"/>
              <a:pPr/>
              <a:t>‹#›</a:t>
            </a:fld>
            <a:endParaRPr lang="en-US"/>
          </a:p>
        </p:txBody>
      </p:sp>
      <p:sp>
        <p:nvSpPr>
          <p:cNvPr id="6" name="Date Placeholder 3">
            <a:extLst>
              <a:ext uri="{FF2B5EF4-FFF2-40B4-BE49-F238E27FC236}">
                <a16:creationId xmlns:a16="http://schemas.microsoft.com/office/drawing/2014/main" id="{C7D011F5-A799-BEAA-9160-5743D58B456A}"/>
              </a:ext>
            </a:extLst>
          </p:cNvPr>
          <p:cNvSpPr>
            <a:spLocks noGrp="1"/>
          </p:cNvSpPr>
          <p:nvPr>
            <p:ph type="dt" sz="half" idx="10"/>
          </p:nvPr>
        </p:nvSpPr>
        <p:spPr>
          <a:xfrm>
            <a:off x="4833694" y="6353175"/>
            <a:ext cx="1097280" cy="365125"/>
          </a:xfrm>
        </p:spPr>
        <p:txBody>
          <a:bodyPr/>
          <a:lstStyle>
            <a:lvl1pPr>
              <a:defRPr>
                <a:solidFill>
                  <a:schemeClr val="tx1"/>
                </a:solidFill>
              </a:defRPr>
            </a:lvl1pPr>
          </a:lstStyle>
          <a:p>
            <a:r>
              <a:rPr lang="en-US"/>
              <a:t>12/11/2023</a:t>
            </a:r>
          </a:p>
        </p:txBody>
      </p:sp>
    </p:spTree>
    <p:extLst>
      <p:ext uri="{BB962C8B-B14F-4D97-AF65-F5344CB8AC3E}">
        <p14:creationId xmlns:p14="http://schemas.microsoft.com/office/powerpoint/2010/main" val="1353015143"/>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510476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660358"/>
            <a:ext cx="6594768" cy="5537284"/>
          </a:xfrm>
        </p:spPr>
        <p:txBody>
          <a:bodyPr anchor="ctr">
            <a:normAutofit/>
          </a:bodyPr>
          <a:lstStyle>
            <a:lvl1pPr algn="l">
              <a:defRPr sz="4800" cap="all" baseline="0">
                <a:solidFill>
                  <a:schemeClr val="tx2"/>
                </a:solidFill>
              </a:defRPr>
            </a:lvl1pPr>
          </a:lstStyle>
          <a:p>
            <a:r>
              <a:rPr lang="en-US"/>
              <a:t>Click to add title</a:t>
            </a:r>
          </a:p>
        </p:txBody>
      </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1" y="761322"/>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algn="ctr">
              <a:defRPr sz="2000">
                <a:solidFill>
                  <a:schemeClr val="bg1"/>
                </a:solidFill>
              </a:defRPr>
            </a:lvl1pPr>
          </a:lstStyle>
          <a:p>
            <a:r>
              <a:rPr lang="en-US"/>
              <a:t>Click icon to insert picture</a:t>
            </a:r>
          </a:p>
        </p:txBody>
      </p:sp>
      <p:grpSp>
        <p:nvGrpSpPr>
          <p:cNvPr id="4" name="Group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0" y="0"/>
            <a:ext cx="4069439" cy="4828833"/>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striped pattern&#10;&#10;Description automatically generated with low confidence">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1659598447"/>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 Subtitle + Pictur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544285"/>
            <a:ext cx="6594768" cy="3445329"/>
          </a:xfrm>
        </p:spPr>
        <p:txBody>
          <a:bodyPr anchor="b">
            <a:normAutofit/>
          </a:bodyPr>
          <a:lstStyle>
            <a:lvl1pPr algn="l">
              <a:defRPr sz="4800" cap="all" baseline="0">
                <a:solidFill>
                  <a:schemeClr val="tx2"/>
                </a:solidFill>
              </a:defRPr>
            </a:lvl1pPr>
          </a:lstStyle>
          <a:p>
            <a:r>
              <a:rPr lang="en-US"/>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4829789" y="4130045"/>
            <a:ext cx="6594768" cy="1951523"/>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grpSp>
        <p:nvGrpSpPr>
          <p:cNvPr id="4" name="Group 3">
            <a:extLst>
              <a:ext uri="{FF2B5EF4-FFF2-40B4-BE49-F238E27FC236}">
                <a16:creationId xmlns:a16="http://schemas.microsoft.com/office/drawing/2014/main" id="{C2A24CB0-5164-75CE-ED27-EF876C19C655}"/>
              </a:ext>
              <a:ext uri="{C183D7F6-B498-43B3-948B-1728B52AA6E4}">
                <adec:decorative xmlns:adec="http://schemas.microsoft.com/office/drawing/2017/decorative" val="1"/>
              </a:ext>
            </a:extLst>
          </p:cNvPr>
          <p:cNvGrpSpPr/>
          <p:nvPr userDrawn="1"/>
        </p:nvGrpSpPr>
        <p:grpSpPr>
          <a:xfrm>
            <a:off x="0" y="2029167"/>
            <a:ext cx="4069439" cy="4828833"/>
            <a:chOff x="0" y="2029167"/>
            <a:chExt cx="4069439" cy="4828833"/>
          </a:xfrm>
        </p:grpSpPr>
        <p:sp>
          <p:nvSpPr>
            <p:cNvPr id="7" name="Rectangle 6">
              <a:extLst>
                <a:ext uri="{FF2B5EF4-FFF2-40B4-BE49-F238E27FC236}">
                  <a16:creationId xmlns:a16="http://schemas.microsoft.com/office/drawing/2014/main" id="{06F989FA-6E7A-3A98-AF95-F2384308BD32}"/>
                </a:ext>
              </a:extLst>
            </p:cNvPr>
            <p:cNvSpPr/>
            <p:nvPr userDrawn="1"/>
          </p:nvSpPr>
          <p:spPr>
            <a:xfrm flipH="1">
              <a:off x="9867" y="405160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3">
              <a:extLst>
                <a:ext uri="{FF2B5EF4-FFF2-40B4-BE49-F238E27FC236}">
                  <a16:creationId xmlns:a16="http://schemas.microsoft.com/office/drawing/2014/main" id="{F0BAC8B3-F184-675F-DC5F-C48CE69D7622}"/>
                </a:ext>
              </a:extLst>
            </p:cNvPr>
            <p:cNvSpPr/>
            <p:nvPr userDrawn="1"/>
          </p:nvSpPr>
          <p:spPr>
            <a:xfrm>
              <a:off x="2039471" y="406189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0B75A35-885A-CE38-4F65-95EF186B13D1}"/>
                </a:ext>
              </a:extLst>
            </p:cNvPr>
            <p:cNvSpPr/>
            <p:nvPr userDrawn="1"/>
          </p:nvSpPr>
          <p:spPr>
            <a:xfrm>
              <a:off x="2038120" y="6083058"/>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029167"/>
              <a:ext cx="2029968" cy="2029968"/>
            </a:xfrm>
            <a:prstGeom prst="rect">
              <a:avLst/>
            </a:prstGeom>
          </p:spPr>
        </p:pic>
        <p:grpSp>
          <p:nvGrpSpPr>
            <p:cNvPr id="19" name="Group 18">
              <a:extLst>
                <a:ext uri="{FF2B5EF4-FFF2-40B4-BE49-F238E27FC236}">
                  <a16:creationId xmlns:a16="http://schemas.microsoft.com/office/drawing/2014/main" id="{227BDAED-0D36-04AE-1A0C-E36977943C38}"/>
                </a:ext>
              </a:extLst>
            </p:cNvPr>
            <p:cNvGrpSpPr/>
            <p:nvPr userDrawn="1"/>
          </p:nvGrpSpPr>
          <p:grpSpPr>
            <a:xfrm>
              <a:off x="110109" y="4130046"/>
              <a:ext cx="1920240" cy="1920240"/>
              <a:chOff x="5361924" y="7472790"/>
              <a:chExt cx="1828800" cy="1828800"/>
            </a:xfrm>
          </p:grpSpPr>
          <p:grpSp>
            <p:nvGrpSpPr>
              <p:cNvPr id="20" name="Group 19">
                <a:extLst>
                  <a:ext uri="{FF2B5EF4-FFF2-40B4-BE49-F238E27FC236}">
                    <a16:creationId xmlns:a16="http://schemas.microsoft.com/office/drawing/2014/main" id="{DCF3798F-8E8C-7928-8347-8BC5B07B29F9}"/>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A488BF7D-B7D9-249A-4EC2-8A1F6311D1BD}"/>
                    </a:ext>
                  </a:extLst>
                </p:cNvPr>
                <p:cNvGrpSpPr/>
                <p:nvPr userDrawn="1"/>
              </p:nvGrpSpPr>
              <p:grpSpPr>
                <a:xfrm>
                  <a:off x="5361924" y="7472790"/>
                  <a:ext cx="1828800" cy="1828800"/>
                  <a:chOff x="5388428" y="7173291"/>
                  <a:chExt cx="1828800" cy="1828800"/>
                </a:xfrm>
              </p:grpSpPr>
              <p:grpSp>
                <p:nvGrpSpPr>
                  <p:cNvPr id="29" name="Group 28">
                    <a:extLst>
                      <a:ext uri="{FF2B5EF4-FFF2-40B4-BE49-F238E27FC236}">
                        <a16:creationId xmlns:a16="http://schemas.microsoft.com/office/drawing/2014/main" id="{C68EE8A4-53F3-EAAD-F43C-1F73C11BCE4C}"/>
                      </a:ext>
                    </a:extLst>
                  </p:cNvPr>
                  <p:cNvGrpSpPr/>
                  <p:nvPr userDrawn="1"/>
                </p:nvGrpSpPr>
                <p:grpSpPr>
                  <a:xfrm>
                    <a:off x="5388428" y="7173291"/>
                    <a:ext cx="1828800" cy="1828800"/>
                    <a:chOff x="5388428" y="7173291"/>
                    <a:chExt cx="1828800" cy="1828800"/>
                  </a:xfrm>
                </p:grpSpPr>
                <p:grpSp>
                  <p:nvGrpSpPr>
                    <p:cNvPr id="31" name="Group 30">
                      <a:extLst>
                        <a:ext uri="{FF2B5EF4-FFF2-40B4-BE49-F238E27FC236}">
                          <a16:creationId xmlns:a16="http://schemas.microsoft.com/office/drawing/2014/main" id="{806ABFB8-B814-19D4-3D47-A20F5AE8785F}"/>
                        </a:ext>
                      </a:extLst>
                    </p:cNvPr>
                    <p:cNvGrpSpPr/>
                    <p:nvPr userDrawn="1"/>
                  </p:nvGrpSpPr>
                  <p:grpSpPr>
                    <a:xfrm>
                      <a:off x="5388428" y="7173291"/>
                      <a:ext cx="1828800" cy="1828800"/>
                      <a:chOff x="5579044" y="7049770"/>
                      <a:chExt cx="1828800" cy="1828800"/>
                    </a:xfrm>
                  </p:grpSpPr>
                  <p:grpSp>
                    <p:nvGrpSpPr>
                      <p:cNvPr id="33" name="Group 32">
                        <a:extLst>
                          <a:ext uri="{FF2B5EF4-FFF2-40B4-BE49-F238E27FC236}">
                            <a16:creationId xmlns:a16="http://schemas.microsoft.com/office/drawing/2014/main" id="{992340A8-8A61-1791-D56D-37F56A662FEC}"/>
                          </a:ext>
                        </a:extLst>
                      </p:cNvPr>
                      <p:cNvGrpSpPr/>
                      <p:nvPr userDrawn="1"/>
                    </p:nvGrpSpPr>
                    <p:grpSpPr>
                      <a:xfrm>
                        <a:off x="5579044" y="7049770"/>
                        <a:ext cx="1828800" cy="1828800"/>
                        <a:chOff x="5579044" y="7049770"/>
                        <a:chExt cx="1828800" cy="1828800"/>
                      </a:xfrm>
                    </p:grpSpPr>
                    <p:grpSp>
                      <p:nvGrpSpPr>
                        <p:cNvPr id="35" name="Group 34">
                          <a:extLst>
                            <a:ext uri="{FF2B5EF4-FFF2-40B4-BE49-F238E27FC236}">
                              <a16:creationId xmlns:a16="http://schemas.microsoft.com/office/drawing/2014/main" id="{CD482B6F-4CF8-CEB3-7478-EB1A76DCF567}"/>
                            </a:ext>
                          </a:extLst>
                        </p:cNvPr>
                        <p:cNvGrpSpPr/>
                        <p:nvPr userDrawn="1"/>
                      </p:nvGrpSpPr>
                      <p:grpSpPr>
                        <a:xfrm>
                          <a:off x="5579044" y="7049770"/>
                          <a:ext cx="1828800" cy="1828800"/>
                          <a:chOff x="5579044" y="7049770"/>
                          <a:chExt cx="1828800" cy="1828800"/>
                        </a:xfrm>
                      </p:grpSpPr>
                      <p:grpSp>
                        <p:nvGrpSpPr>
                          <p:cNvPr id="37" name="Group 36">
                            <a:extLst>
                              <a:ext uri="{FF2B5EF4-FFF2-40B4-BE49-F238E27FC236}">
                                <a16:creationId xmlns:a16="http://schemas.microsoft.com/office/drawing/2014/main" id="{48DB94FE-59B9-2EAD-D619-84D732CEACD3}"/>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E9EB6EED-2663-2442-C484-EF27395DCEB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Oval 39">
                              <a:extLst>
                                <a:ext uri="{FF2B5EF4-FFF2-40B4-BE49-F238E27FC236}">
                                  <a16:creationId xmlns:a16="http://schemas.microsoft.com/office/drawing/2014/main" id="{E5978766-DE51-5FF5-41BE-B1007C37165E}"/>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8" name="Oval 37">
                            <a:extLst>
                              <a:ext uri="{FF2B5EF4-FFF2-40B4-BE49-F238E27FC236}">
                                <a16:creationId xmlns:a16="http://schemas.microsoft.com/office/drawing/2014/main" id="{749B68DA-C119-6301-085A-2E7F3F7E3CB1}"/>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6" name="Oval 35">
                          <a:extLst>
                            <a:ext uri="{FF2B5EF4-FFF2-40B4-BE49-F238E27FC236}">
                              <a16:creationId xmlns:a16="http://schemas.microsoft.com/office/drawing/2014/main" id="{D753957E-F4A5-E4CA-B8B3-F6AE73F159F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4" name="Oval 33">
                        <a:extLst>
                          <a:ext uri="{FF2B5EF4-FFF2-40B4-BE49-F238E27FC236}">
                            <a16:creationId xmlns:a16="http://schemas.microsoft.com/office/drawing/2014/main" id="{3C4F46AE-42C2-9E3D-D294-F9297389D110}"/>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2" name="Oval 31">
                      <a:extLst>
                        <a:ext uri="{FF2B5EF4-FFF2-40B4-BE49-F238E27FC236}">
                          <a16:creationId xmlns:a16="http://schemas.microsoft.com/office/drawing/2014/main" id="{42376F25-4466-0F15-CD2F-B821AC9CCE5C}"/>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0" name="Oval 29">
                    <a:extLst>
                      <a:ext uri="{FF2B5EF4-FFF2-40B4-BE49-F238E27FC236}">
                        <a16:creationId xmlns:a16="http://schemas.microsoft.com/office/drawing/2014/main" id="{BBC988D2-4FFC-612A-DD91-A41B6194EF6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24" name="Oval 23">
                  <a:extLst>
                    <a:ext uri="{FF2B5EF4-FFF2-40B4-BE49-F238E27FC236}">
                      <a16:creationId xmlns:a16="http://schemas.microsoft.com/office/drawing/2014/main" id="{53690E8A-1D3D-3D5D-932E-D2A2CFE5BDA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5" name="Oval 24">
                  <a:extLst>
                    <a:ext uri="{FF2B5EF4-FFF2-40B4-BE49-F238E27FC236}">
                      <a16:creationId xmlns:a16="http://schemas.microsoft.com/office/drawing/2014/main" id="{1AE08D7C-4190-C00C-19F0-BEC1F608B97A}"/>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6" name="Oval 25">
                  <a:extLst>
                    <a:ext uri="{FF2B5EF4-FFF2-40B4-BE49-F238E27FC236}">
                      <a16:creationId xmlns:a16="http://schemas.microsoft.com/office/drawing/2014/main" id="{7B3E9873-3672-0001-60F1-6068B67A6DF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7" name="Oval 26">
                  <a:extLst>
                    <a:ext uri="{FF2B5EF4-FFF2-40B4-BE49-F238E27FC236}">
                      <a16:creationId xmlns:a16="http://schemas.microsoft.com/office/drawing/2014/main" id="{4CD85BCE-3B9E-234C-4D1D-EC1A6A57D298}"/>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8" name="Oval 27">
                  <a:extLst>
                    <a:ext uri="{FF2B5EF4-FFF2-40B4-BE49-F238E27FC236}">
                      <a16:creationId xmlns:a16="http://schemas.microsoft.com/office/drawing/2014/main" id="{5CC66A2F-CBBE-220E-5ECB-528B8EE34F83}"/>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21" name="Oval 20">
                <a:extLst>
                  <a:ext uri="{FF2B5EF4-FFF2-40B4-BE49-F238E27FC236}">
                    <a16:creationId xmlns:a16="http://schemas.microsoft.com/office/drawing/2014/main" id="{B7B0A7FC-B497-31A6-1F93-414F96AF4C4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1" name="Rectangle 40">
              <a:extLst>
                <a:ext uri="{FF2B5EF4-FFF2-40B4-BE49-F238E27FC236}">
                  <a16:creationId xmlns:a16="http://schemas.microsoft.com/office/drawing/2014/main" id="{26879019-2911-2F60-CC5B-25D1BE752B8D}"/>
                </a:ext>
              </a:extLst>
            </p:cNvPr>
            <p:cNvSpPr/>
            <p:nvPr userDrawn="1"/>
          </p:nvSpPr>
          <p:spPr>
            <a:xfrm>
              <a:off x="9867" y="6073440"/>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8CCEA94B-F499-5FCA-D063-7FD71F10F95B}"/>
                </a:ext>
              </a:extLst>
            </p:cNvPr>
            <p:cNvSpPr/>
            <p:nvPr userDrawn="1"/>
          </p:nvSpPr>
          <p:spPr>
            <a:xfrm>
              <a:off x="9867" y="405160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a:off x="0" y="-1"/>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marL="0" indent="0" algn="ctr">
              <a:buNone/>
              <a:defRPr sz="2000">
                <a:solidFill>
                  <a:schemeClr val="bg1"/>
                </a:solidFill>
              </a:defRPr>
            </a:lvl1pPr>
          </a:lstStyle>
          <a:p>
            <a:r>
              <a:rPr lang="en-US"/>
              <a:t>Click icon to insert picture</a:t>
            </a:r>
          </a:p>
        </p:txBody>
      </p:sp>
    </p:spTree>
    <p:extLst>
      <p:ext uri="{BB962C8B-B14F-4D97-AF65-F5344CB8AC3E}">
        <p14:creationId xmlns:p14="http://schemas.microsoft.com/office/powerpoint/2010/main" val="4059085508"/>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1" y="896112"/>
            <a:ext cx="6589150" cy="1988706"/>
          </a:xfrm>
        </p:spPr>
        <p:txBody>
          <a:bodyPr anchor="t" anchorCtr="0"/>
          <a:lstStyle>
            <a:lvl1pPr>
              <a:defRPr cap="all" baseline="0">
                <a:solidFill>
                  <a:schemeClr val="tx2"/>
                </a:solidFill>
              </a:defRPr>
            </a:lvl1pPr>
          </a:lstStyle>
          <a:p>
            <a:r>
              <a:rPr lang="en-US"/>
              <a:t>CLICK TO ADD TITLE</a:t>
            </a:r>
          </a:p>
        </p:txBody>
      </p:sp>
      <p:grpSp>
        <p:nvGrpSpPr>
          <p:cNvPr id="3" name="Group 2">
            <a:extLst>
              <a:ext uri="{FF2B5EF4-FFF2-40B4-BE49-F238E27FC236}">
                <a16:creationId xmlns:a16="http://schemas.microsoft.com/office/drawing/2014/main" id="{C8EF03D4-C3B7-918C-FF43-0A9C106ACA0F}"/>
              </a:ext>
              <a:ext uri="{C183D7F6-B498-43B3-948B-1728B52AA6E4}">
                <adec:decorative xmlns:adec="http://schemas.microsoft.com/office/drawing/2017/decorative" val="1"/>
              </a:ext>
            </a:extLst>
          </p:cNvPr>
          <p:cNvGrpSpPr/>
          <p:nvPr userDrawn="1"/>
        </p:nvGrpSpPr>
        <p:grpSpPr>
          <a:xfrm>
            <a:off x="8127476" y="-9144"/>
            <a:ext cx="4069095" cy="6867144"/>
            <a:chOff x="8127476" y="-9144"/>
            <a:chExt cx="4069095" cy="6867144"/>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761295" y="6355080"/>
            <a:ext cx="1097280" cy="365125"/>
          </a:xfrm>
        </p:spPr>
        <p:txBody>
          <a:bodyPr/>
          <a:lstStyle>
            <a:lvl1pPr>
              <a:defRPr>
                <a:solidFill>
                  <a:schemeClr val="bg1"/>
                </a:solidFill>
              </a:defRPr>
            </a:lvl1pPr>
          </a:lstStyle>
          <a:p>
            <a:r>
              <a:rPr lang="en-US"/>
              <a:t>12/11/2023</a:t>
            </a:r>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a:lstStyle>
            <a:lvl1pPr>
              <a:defRPr>
                <a:solidFill>
                  <a:schemeClr val="bg1"/>
                </a:solidFill>
              </a:defRPr>
            </a:lvl1pPr>
          </a:lstStyle>
          <a:p>
            <a:r>
              <a:rPr lang="en-US"/>
              <a:t>Presentation title</a:t>
            </a:r>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
        <p:nvSpPr>
          <p:cNvPr id="4" name="Content Placeholder 2">
            <a:extLst>
              <a:ext uri="{FF2B5EF4-FFF2-40B4-BE49-F238E27FC236}">
                <a16:creationId xmlns:a16="http://schemas.microsoft.com/office/drawing/2014/main" id="{3BB414F1-8F08-3A3B-45E3-9F44595164A1}"/>
              </a:ext>
            </a:extLst>
          </p:cNvPr>
          <p:cNvSpPr>
            <a:spLocks noGrp="1"/>
          </p:cNvSpPr>
          <p:nvPr>
            <p:ph sz="half" idx="14" hasCustomPrompt="1"/>
          </p:nvPr>
        </p:nvSpPr>
        <p:spPr>
          <a:xfrm>
            <a:off x="762001" y="3058886"/>
            <a:ext cx="6597372" cy="3296194"/>
          </a:xfrm>
        </p:spPr>
        <p:txBody>
          <a:bodyPr>
            <a:normAutofit/>
          </a:bodyPr>
          <a:lstStyle>
            <a:lvl1pPr marL="0" indent="0">
              <a:lnSpc>
                <a:spcPts val="2000"/>
              </a:lnSpc>
              <a:buFont typeface="Arial" panose="020B0604020202020204" pitchFamily="34" charset="0"/>
              <a:buNone/>
              <a:defRPr sz="1800">
                <a:solidFill>
                  <a:schemeClr val="bg1"/>
                </a:solidFill>
              </a:defRPr>
            </a:lvl1pPr>
            <a:lvl2pPr marL="457200">
              <a:lnSpc>
                <a:spcPts val="2000"/>
              </a:lnSpc>
              <a:defRPr sz="1800">
                <a:solidFill>
                  <a:schemeClr val="bg1"/>
                </a:solidFill>
              </a:defRPr>
            </a:lvl2pPr>
            <a:lvl3pPr marL="914400">
              <a:lnSpc>
                <a:spcPts val="2000"/>
              </a:lnSpc>
              <a:defRPr sz="1800">
                <a:solidFill>
                  <a:schemeClr val="bg1"/>
                </a:solidFill>
              </a:defRPr>
            </a:lvl3pPr>
            <a:lvl4pPr marL="1371600">
              <a:lnSpc>
                <a:spcPts val="2000"/>
              </a:lnSpc>
              <a:defRPr sz="1800">
                <a:solidFill>
                  <a:schemeClr val="bg1"/>
                </a:solidFill>
              </a:defRPr>
            </a:lvl4pPr>
            <a:lvl5pPr marL="1828800">
              <a:lnSpc>
                <a:spcPts val="2000"/>
              </a:lnSpc>
              <a:defRPr sz="180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8193161"/>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guide id="4" pos="576">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accent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09F422-89F7-BDA7-7801-F364BA5D95A5}"/>
              </a:ext>
              <a:ext uri="{C183D7F6-B498-43B3-948B-1728B52AA6E4}">
                <adec:decorative xmlns:adec="http://schemas.microsoft.com/office/drawing/2017/decorative" val="1"/>
              </a:ext>
            </a:extLst>
          </p:cNvPr>
          <p:cNvGrpSpPr/>
          <p:nvPr userDrawn="1"/>
        </p:nvGrpSpPr>
        <p:grpSpPr>
          <a:xfrm>
            <a:off x="-3045" y="-4303"/>
            <a:ext cx="7252590" cy="6862680"/>
            <a:chOff x="-3045" y="-4303"/>
            <a:chExt cx="7252590" cy="686268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1146"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045" y="-4303"/>
              <a:ext cx="2029968" cy="2029968"/>
            </a:xfrm>
            <a:prstGeom prst="rect">
              <a:avLst/>
            </a:prstGeom>
          </p:spPr>
        </p:pic>
        <p:sp>
          <p:nvSpPr>
            <p:cNvPr id="39" name="Rectangle 38">
              <a:extLst>
                <a:ext uri="{FF2B5EF4-FFF2-40B4-BE49-F238E27FC236}">
                  <a16:creationId xmlns:a16="http://schemas.microsoft.com/office/drawing/2014/main" id="{EA65556A-38A5-4BA5-9A40-33F02F960B1E}"/>
                </a:ext>
              </a:extLst>
            </p:cNvPr>
            <p:cNvSpPr/>
            <p:nvPr userDrawn="1"/>
          </p:nvSpPr>
          <p:spPr>
            <a:xfrm>
              <a:off x="3757"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1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4071442" y="4058828"/>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38053"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034"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2028568"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400000">
              <a:off x="2043950"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1406"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4433"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506891"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2028658"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BCF3BD55-FF25-4CA9-8016-81AEB8AA43E8}"/>
                </a:ext>
              </a:extLst>
            </p:cNvPr>
            <p:cNvSpPr/>
            <p:nvPr userDrawn="1"/>
          </p:nvSpPr>
          <p:spPr>
            <a:xfrm>
              <a:off x="3838078"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DE09EA6C-7AC2-47BE-95B8-4D3412867BA5}"/>
                </a:ext>
              </a:extLst>
            </p:cNvPr>
            <p:cNvCxnSpPr>
              <a:cxnSpLocks/>
            </p:cNvCxnSpPr>
            <p:nvPr userDrawn="1"/>
          </p:nvCxnSpPr>
          <p:spPr>
            <a:xfrm flipV="1">
              <a:off x="0" y="1990665"/>
              <a:ext cx="4023360"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974771" y="576943"/>
            <a:ext cx="6449786" cy="2785508"/>
          </a:xfrm>
        </p:spPr>
        <p:txBody>
          <a:bodyPr anchor="b">
            <a:normAutofit/>
          </a:bodyPr>
          <a:lstStyle>
            <a:lvl1pPr algn="l">
              <a:defRPr sz="4800" cap="all" baseline="0">
                <a:solidFill>
                  <a:schemeClr val="tx2"/>
                </a:solidFill>
              </a:defRPr>
            </a:lvl1pPr>
          </a:lstStyle>
          <a:p>
            <a:r>
              <a:rPr lang="en-US"/>
              <a:t>Click to ADD TITLE</a:t>
            </a:r>
          </a:p>
        </p:txBody>
      </p:sp>
      <p:sp>
        <p:nvSpPr>
          <p:cNvPr id="3" name="Subtitle 2">
            <a:extLst>
              <a:ext uri="{FF2B5EF4-FFF2-40B4-BE49-F238E27FC236}">
                <a16:creationId xmlns:a16="http://schemas.microsoft.com/office/drawing/2014/main" id="{EB00591F-8CE8-B626-C81A-6C960B2BAECA}"/>
              </a:ext>
            </a:extLst>
          </p:cNvPr>
          <p:cNvSpPr>
            <a:spLocks noGrp="1"/>
          </p:cNvSpPr>
          <p:nvPr>
            <p:ph type="subTitle" idx="1" hasCustomPrompt="1"/>
          </p:nvPr>
        </p:nvSpPr>
        <p:spPr>
          <a:xfrm>
            <a:off x="4974772" y="3373686"/>
            <a:ext cx="6449785" cy="1029586"/>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7519821" y="6353175"/>
            <a:ext cx="1097280" cy="365125"/>
          </a:xfrm>
        </p:spPr>
        <p:txBody>
          <a:bodyPr/>
          <a:lstStyle>
            <a:lvl1pPr>
              <a:defRPr>
                <a:solidFill>
                  <a:schemeClr val="bg1"/>
                </a:solidFill>
              </a:defRPr>
            </a:lvl1pPr>
          </a:lstStyle>
          <a:p>
            <a:r>
              <a:rPr lang="en-US"/>
              <a:t>12/11/2023</a:t>
            </a:r>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8727198" y="6350000"/>
            <a:ext cx="2286000" cy="365125"/>
          </a:xfrm>
        </p:spPr>
        <p:txBody>
          <a:bodyPr/>
          <a:lstStyle>
            <a:lvl1pPr>
              <a:defRPr>
                <a:solidFill>
                  <a:schemeClr val="bg1"/>
                </a:solidFill>
              </a:defRPr>
            </a:lvl1pPr>
          </a:lstStyle>
          <a:p>
            <a:r>
              <a:rPr lang="en-US"/>
              <a:t>Presentation title</a:t>
            </a:r>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2847"/>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400071063"/>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56">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771736" y="896112"/>
            <a:ext cx="9389288" cy="1362456"/>
          </a:xfrm>
        </p:spPr>
        <p:txBody>
          <a:bodyPr anchor="t" anchorCtr="0"/>
          <a:lstStyle>
            <a:lvl1pPr>
              <a:defRPr cap="all" baseline="0">
                <a:solidFill>
                  <a:schemeClr val="accent1"/>
                </a:solidFill>
              </a:defRPr>
            </a:lvl1pPr>
          </a:lstStyle>
          <a:p>
            <a:r>
              <a:rPr lang="en-US"/>
              <a:t>CLICK TO ADD TITLE</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771735" y="6353175"/>
            <a:ext cx="1097280" cy="365125"/>
          </a:xfrm>
        </p:spPr>
        <p:txBody>
          <a:bodyPr/>
          <a:lstStyle>
            <a:lvl1pPr>
              <a:defRPr>
                <a:solidFill>
                  <a:schemeClr val="tx1">
                    <a:lumMod val="75000"/>
                    <a:lumOff val="25000"/>
                  </a:schemeClr>
                </a:solidFill>
              </a:defRPr>
            </a:lvl1pPr>
          </a:lstStyle>
          <a:p>
            <a:r>
              <a:rPr lang="en-US"/>
              <a:t>12/11/2023</a:t>
            </a:r>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a:t>Presentation title</a:t>
            </a:r>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
        <p:nvSpPr>
          <p:cNvPr id="6" name="Content Placeholder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771734"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5645989"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7353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403102"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025089"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407892"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413443"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021285"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1859807"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7411"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1793659"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1035546"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C8142DAF-BE54-C239-5685-89D55E027E4E}"/>
              </a:ext>
            </a:extLst>
          </p:cNvPr>
          <p:cNvSpPr>
            <a:spLocks noGrp="1"/>
          </p:cNvSpPr>
          <p:nvPr>
            <p:ph type="title" hasCustomPrompt="1"/>
          </p:nvPr>
        </p:nvSpPr>
        <p:spPr>
          <a:xfrm>
            <a:off x="3520440" y="896111"/>
            <a:ext cx="7889768" cy="2039341"/>
          </a:xfrm>
        </p:spPr>
        <p:txBody>
          <a:bodyPr anchor="t" anchorCtr="0"/>
          <a:lstStyle>
            <a:lvl1pPr>
              <a:defRPr cap="all" baseline="0">
                <a:solidFill>
                  <a:schemeClr val="accent1"/>
                </a:solidFill>
              </a:defRPr>
            </a:lvl1pPr>
          </a:lstStyle>
          <a:p>
            <a:r>
              <a:rPr lang="en-US"/>
              <a:t>CLICK TO ADD TITLE</a:t>
            </a:r>
          </a:p>
        </p:txBody>
      </p:sp>
      <p:sp>
        <p:nvSpPr>
          <p:cNvPr id="10" name="Content Placeholder 2">
            <a:extLst>
              <a:ext uri="{FF2B5EF4-FFF2-40B4-BE49-F238E27FC236}">
                <a16:creationId xmlns:a16="http://schemas.microsoft.com/office/drawing/2014/main" id="{5A2EBD71-EB16-773C-A6CB-C6E1259AE70B}"/>
              </a:ext>
            </a:extLst>
          </p:cNvPr>
          <p:cNvSpPr>
            <a:spLocks noGrp="1"/>
          </p:cNvSpPr>
          <p:nvPr>
            <p:ph sz="half" idx="14" hasCustomPrompt="1"/>
          </p:nvPr>
        </p:nvSpPr>
        <p:spPr>
          <a:xfrm>
            <a:off x="3520440" y="3259056"/>
            <a:ext cx="2994660" cy="3006531"/>
          </a:xfrm>
        </p:spPr>
        <p:txBody>
          <a:bodyPr>
            <a:normAutofit/>
          </a:bodyPr>
          <a:lstStyle>
            <a:lvl1pPr marL="285750" indent="-285750">
              <a:lnSpc>
                <a:spcPts val="2000"/>
              </a:lnSpc>
              <a:buFont typeface="Arial" panose="020B0604020202020204" pitchFamily="34" charset="0"/>
              <a:buChar char="•"/>
              <a:defRPr sz="1800"/>
            </a:lvl1pPr>
            <a:lvl2pPr>
              <a:lnSpc>
                <a:spcPts val="2000"/>
              </a:lnSpc>
              <a:defRPr sz="1800"/>
            </a:lvl2pPr>
            <a:lvl3pPr>
              <a:lnSpc>
                <a:spcPts val="2000"/>
              </a:lnSpc>
              <a:defRPr sz="1800"/>
            </a:lvl3pPr>
            <a:lvl4pPr>
              <a:lnSpc>
                <a:spcPts val="2000"/>
              </a:lnSpc>
              <a:defRPr sz="1800"/>
            </a:lvl4pPr>
            <a:lvl5pPr>
              <a:lnSpc>
                <a:spcPts val="2000"/>
              </a:lnSpc>
              <a:defRPr sz="1800"/>
            </a:lvl5pPr>
          </a:lstStyle>
          <a:p>
            <a:pPr lvl="0"/>
            <a:r>
              <a:rPr lang="en-US"/>
              <a:t>Click to add content</a:t>
            </a:r>
          </a:p>
          <a:p>
            <a:pPr lvl="1"/>
            <a:r>
              <a:rPr lang="en-US"/>
              <a:t>Second level</a:t>
            </a:r>
          </a:p>
          <a:p>
            <a:pPr lvl="2"/>
            <a:r>
              <a:rPr lang="en-US"/>
              <a:t>Third level</a:t>
            </a:r>
          </a:p>
        </p:txBody>
      </p:sp>
      <p:sp>
        <p:nvSpPr>
          <p:cNvPr id="6" name="Content Placeholder 2">
            <a:extLst>
              <a:ext uri="{FF2B5EF4-FFF2-40B4-BE49-F238E27FC236}">
                <a16:creationId xmlns:a16="http://schemas.microsoft.com/office/drawing/2014/main" id="{56944BE1-9937-7EA2-AA56-336B8D5CAADA}"/>
              </a:ext>
            </a:extLst>
          </p:cNvPr>
          <p:cNvSpPr>
            <a:spLocks noGrp="1"/>
          </p:cNvSpPr>
          <p:nvPr>
            <p:ph sz="half" idx="1" hasCustomPrompt="1"/>
          </p:nvPr>
        </p:nvSpPr>
        <p:spPr>
          <a:xfrm>
            <a:off x="6826432" y="3253740"/>
            <a:ext cx="4580088" cy="3006531"/>
          </a:xfrm>
        </p:spPr>
        <p:txBody>
          <a:bodyPr>
            <a:normAutofit/>
          </a:bodyPr>
          <a:lstStyle>
            <a:lvl1pPr marL="0" indent="0">
              <a:lnSpc>
                <a:spcPts val="2000"/>
              </a:lnSpc>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3523723" y="6353175"/>
            <a:ext cx="1097280" cy="365125"/>
          </a:xfrm>
        </p:spPr>
        <p:txBody>
          <a:bodyPr/>
          <a:lstStyle>
            <a:lvl1pPr>
              <a:defRPr>
                <a:solidFill>
                  <a:schemeClr val="tx1">
                    <a:lumMod val="75000"/>
                    <a:lumOff val="25000"/>
                  </a:schemeClr>
                </a:solidFill>
              </a:defRPr>
            </a:lvl1pPr>
          </a:lstStyle>
          <a:p>
            <a:r>
              <a:rPr lang="en-US"/>
              <a:t>12/11/2023</a:t>
            </a:r>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6642161" y="6350000"/>
            <a:ext cx="2286000" cy="365125"/>
          </a:xfrm>
        </p:spPr>
        <p:txBody>
          <a:bodyPr/>
          <a:lstStyle>
            <a:lvl1pPr>
              <a:defRPr>
                <a:solidFill>
                  <a:schemeClr val="tx1">
                    <a:lumMod val="75000"/>
                    <a:lumOff val="25000"/>
                  </a:schemeClr>
                </a:solidFill>
              </a:defRPr>
            </a:lvl1pPr>
          </a:lstStyle>
          <a:p>
            <a:r>
              <a:rPr lang="en-US"/>
              <a:t>Presentation title</a:t>
            </a:r>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0949320"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949095367"/>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807877" y="898524"/>
            <a:ext cx="7606895" cy="2029967"/>
          </a:xfrm>
        </p:spPr>
        <p:txBody>
          <a:bodyPr anchor="t" anchorCtr="0"/>
          <a:lstStyle>
            <a:lvl1pPr>
              <a:defRPr cap="all" baseline="0">
                <a:solidFill>
                  <a:schemeClr val="tx2"/>
                </a:solidFill>
              </a:defRPr>
            </a:lvl1pPr>
          </a:lstStyle>
          <a:p>
            <a:r>
              <a:rPr lang="en-US"/>
              <a:t>CLICK TO ADD TITLE</a:t>
            </a:r>
          </a:p>
        </p:txBody>
      </p:sp>
      <p:sp>
        <p:nvSpPr>
          <p:cNvPr id="27" name="Picture Placeholder 26">
            <a:extLst>
              <a:ext uri="{FF2B5EF4-FFF2-40B4-BE49-F238E27FC236}">
                <a16:creationId xmlns:a16="http://schemas.microsoft.com/office/drawing/2014/main" id="{01CF25F4-1889-5FE4-9BE0-413C509639DC}"/>
              </a:ext>
            </a:extLst>
          </p:cNvPr>
          <p:cNvSpPr>
            <a:spLocks noGrp="1"/>
          </p:cNvSpPr>
          <p:nvPr>
            <p:ph type="pic" sz="quarter" idx="15" hasCustomPrompt="1"/>
          </p:nvPr>
        </p:nvSpPr>
        <p:spPr>
          <a:xfrm>
            <a:off x="1011337" y="9212"/>
            <a:ext cx="2029967" cy="4850544"/>
          </a:xfrm>
          <a:custGeom>
            <a:avLst/>
            <a:gdLst>
              <a:gd name="connsiteX0" fmla="*/ 0 w 2029967"/>
              <a:gd name="connsiteY0" fmla="*/ 0 h 4850544"/>
              <a:gd name="connsiteX1" fmla="*/ 2029967 w 2029967"/>
              <a:gd name="connsiteY1" fmla="*/ 0 h 4850544"/>
              <a:gd name="connsiteX2" fmla="*/ 2029967 w 2029967"/>
              <a:gd name="connsiteY2" fmla="*/ 4850544 h 4850544"/>
              <a:gd name="connsiteX3" fmla="*/ 2025599 w 2029967"/>
              <a:gd name="connsiteY3" fmla="*/ 4850544 h 4850544"/>
              <a:gd name="connsiteX4" fmla="*/ 2 w 2029967"/>
              <a:gd name="connsiteY4" fmla="*/ 2824947 h 4850544"/>
              <a:gd name="connsiteX5" fmla="*/ 2 w 2029967"/>
              <a:gd name="connsiteY5" fmla="*/ 4850544 h 4850544"/>
              <a:gd name="connsiteX6" fmla="*/ 0 w 2029967"/>
              <a:gd name="connsiteY6" fmla="*/ 4850544 h 48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967" h="4850544">
                <a:moveTo>
                  <a:pt x="0" y="0"/>
                </a:moveTo>
                <a:lnTo>
                  <a:pt x="2029967" y="0"/>
                </a:lnTo>
                <a:lnTo>
                  <a:pt x="2029967" y="4850544"/>
                </a:lnTo>
                <a:lnTo>
                  <a:pt x="2025599" y="4850544"/>
                </a:lnTo>
                <a:lnTo>
                  <a:pt x="2" y="2824947"/>
                </a:lnTo>
                <a:lnTo>
                  <a:pt x="2" y="4850544"/>
                </a:lnTo>
                <a:lnTo>
                  <a:pt x="0" y="4850544"/>
                </a:lnTo>
                <a:close/>
              </a:path>
            </a:pathLst>
          </a:custGeom>
        </p:spPr>
        <p:txBody>
          <a:bodyPr wrap="square">
            <a:noAutofit/>
          </a:bodyPr>
          <a:lstStyle>
            <a:lvl1pPr marL="0" indent="0" algn="l">
              <a:buNone/>
              <a:defRPr sz="2000">
                <a:solidFill>
                  <a:schemeClr val="bg1"/>
                </a:solidFill>
              </a:defRPr>
            </a:lvl1pPr>
          </a:lstStyle>
          <a:p>
            <a:r>
              <a:rPr lang="en-US"/>
              <a:t>Click icon to insert picture</a:t>
            </a:r>
          </a:p>
        </p:txBody>
      </p:sp>
      <p:sp>
        <p:nvSpPr>
          <p:cNvPr id="34" name="Rectangle 33">
            <a:extLst>
              <a:ext uri="{FF2B5EF4-FFF2-40B4-BE49-F238E27FC236}">
                <a16:creationId xmlns:a16="http://schemas.microsoft.com/office/drawing/2014/main" id="{9CC28908-2548-441C-BE9D-8728E1FC84C0}"/>
              </a:ext>
              <a:ext uri="{C183D7F6-B498-43B3-948B-1728B52AA6E4}">
                <adec:decorative xmlns:adec="http://schemas.microsoft.com/office/drawing/2017/decorative" val="1"/>
              </a:ext>
            </a:extLst>
          </p:cNvPr>
          <p:cNvSpPr/>
          <p:nvPr userDrawn="1"/>
        </p:nvSpPr>
        <p:spPr>
          <a:xfrm>
            <a:off x="1011339" y="4863266"/>
            <a:ext cx="2029968" cy="2004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731DC170-FB16-45F8-B62C-DCAB2B9AC31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1338" y="5865203"/>
            <a:ext cx="2019299" cy="999451"/>
          </a:xfrm>
          <a:prstGeom prst="rect">
            <a:avLst/>
          </a:prstGeom>
        </p:spPr>
      </p:pic>
      <p:sp>
        <p:nvSpPr>
          <p:cNvPr id="5" name="Content Placeholder 2">
            <a:extLst>
              <a:ext uri="{FF2B5EF4-FFF2-40B4-BE49-F238E27FC236}">
                <a16:creationId xmlns:a16="http://schemas.microsoft.com/office/drawing/2014/main" id="{ADE2E4A5-BFB0-8F89-C606-A1581EB9FC6E}"/>
              </a:ext>
            </a:extLst>
          </p:cNvPr>
          <p:cNvSpPr>
            <a:spLocks noGrp="1"/>
          </p:cNvSpPr>
          <p:nvPr>
            <p:ph sz="half" idx="16" hasCustomPrompt="1"/>
          </p:nvPr>
        </p:nvSpPr>
        <p:spPr>
          <a:xfrm>
            <a:off x="3803953" y="3259138"/>
            <a:ext cx="7615274" cy="2978150"/>
          </a:xfrm>
        </p:spPr>
        <p:txBody>
          <a:bodyPr>
            <a:normAutofit/>
          </a:bodyPr>
          <a:lstStyle>
            <a:lvl1pPr marL="285750" indent="-285750">
              <a:lnSpc>
                <a:spcPts val="2000"/>
              </a:lnSpc>
              <a:buFont typeface="Arial" panose="020B0604020202020204" pitchFamily="34" charset="0"/>
              <a:buChar char="•"/>
              <a:defRPr sz="1800">
                <a:solidFill>
                  <a:schemeClr val="tx2"/>
                </a:solidFill>
              </a:defRPr>
            </a:lvl1pPr>
            <a:lvl2pPr marL="685800">
              <a:lnSpc>
                <a:spcPts val="2000"/>
              </a:lnSpc>
              <a:defRPr sz="1800">
                <a:solidFill>
                  <a:schemeClr val="tx2"/>
                </a:solidFill>
              </a:defRPr>
            </a:lvl2pPr>
            <a:lvl3pPr marL="1143000">
              <a:lnSpc>
                <a:spcPts val="2000"/>
              </a:lnSpc>
              <a:defRPr sz="1800">
                <a:solidFill>
                  <a:schemeClr val="tx2"/>
                </a:solidFill>
              </a:defRPr>
            </a:lvl3pPr>
            <a:lvl4pPr marL="1600200">
              <a:lnSpc>
                <a:spcPts val="2000"/>
              </a:lnSpc>
              <a:defRPr sz="1800">
                <a:solidFill>
                  <a:schemeClr val="tx2"/>
                </a:solidFill>
              </a:defRPr>
            </a:lvl4pPr>
            <a:lvl5pPr marL="2057400">
              <a:lnSpc>
                <a:spcPts val="2000"/>
              </a:lnSpc>
              <a:defRPr sz="1800">
                <a:solidFill>
                  <a:schemeClr val="tx2"/>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3803953" y="6353175"/>
            <a:ext cx="1097280" cy="365125"/>
          </a:xfrm>
        </p:spPr>
        <p:txBody>
          <a:bodyPr/>
          <a:lstStyle>
            <a:lvl1pPr>
              <a:defRPr>
                <a:solidFill>
                  <a:schemeClr val="bg1"/>
                </a:solidFill>
              </a:defRPr>
            </a:lvl1pPr>
          </a:lstStyle>
          <a:p>
            <a:r>
              <a:rPr lang="en-US"/>
              <a:t>12/11/2023</a:t>
            </a:r>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6788630" y="6350000"/>
            <a:ext cx="2286000" cy="365125"/>
          </a:xfrm>
        </p:spPr>
        <p:txBody>
          <a:bodyPr/>
          <a:lstStyle>
            <a:lvl1pPr>
              <a:defRPr>
                <a:solidFill>
                  <a:schemeClr val="bg1"/>
                </a:solidFill>
              </a:defRPr>
            </a:lvl1pPr>
          </a:lstStyle>
          <a:p>
            <a:r>
              <a:rPr lang="en-US"/>
              <a:t>Presentation title</a:t>
            </a:r>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0962027" y="6356350"/>
            <a:ext cx="457200" cy="365125"/>
          </a:xfrm>
        </p:spPr>
        <p:txBody>
          <a:bodyPr/>
          <a:lstStyle>
            <a:lvl1pPr>
              <a:defRPr>
                <a:solidFill>
                  <a:schemeClr val="bg1"/>
                </a:solidFill>
              </a:defRPr>
            </a:lvl1pPr>
          </a:lstStyle>
          <a:p>
            <a:fld id="{B5CEABB6-07DC-46E8-9B57-56EC44A396E5}" type="slidenum">
              <a:rPr lang="en-US" smtClean="0"/>
              <a:pPr/>
              <a:t>‹#›</a:t>
            </a:fld>
            <a:endParaRPr lang="en-US"/>
          </a:p>
        </p:txBody>
      </p:sp>
      <p:grpSp>
        <p:nvGrpSpPr>
          <p:cNvPr id="9" name="Group 8">
            <a:extLst>
              <a:ext uri="{FF2B5EF4-FFF2-40B4-BE49-F238E27FC236}">
                <a16:creationId xmlns:a16="http://schemas.microsoft.com/office/drawing/2014/main" id="{378F81CD-65D4-6CA1-E2C2-34DF58B566B2}"/>
              </a:ext>
              <a:ext uri="{C183D7F6-B498-43B3-948B-1728B52AA6E4}">
                <adec:decorative xmlns:adec="http://schemas.microsoft.com/office/drawing/2017/decorative" val="1"/>
              </a:ext>
            </a:extLst>
          </p:cNvPr>
          <p:cNvGrpSpPr/>
          <p:nvPr userDrawn="1"/>
        </p:nvGrpSpPr>
        <p:grpSpPr>
          <a:xfrm>
            <a:off x="-1000" y="0"/>
            <a:ext cx="1015984" cy="6858000"/>
            <a:chOff x="-1000" y="0"/>
            <a:chExt cx="1015984" cy="6858000"/>
          </a:xfrm>
        </p:grpSpPr>
        <p:sp>
          <p:nvSpPr>
            <p:cNvPr id="10" name="Rectangle 9">
              <a:extLst>
                <a:ext uri="{FF2B5EF4-FFF2-40B4-BE49-F238E27FC236}">
                  <a16:creationId xmlns:a16="http://schemas.microsoft.com/office/drawing/2014/main" id="{E419657A-6BE9-88F7-BE4C-6BF3C13F7E91}"/>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BB2BB8E-26BE-8FBF-1C62-4F42858193C1}"/>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64BEFA-BF82-8BAF-1977-518DCAB0F3EC}"/>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4C6E7FC-E03B-5EE2-7126-8CC1FBCB9DC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14" name="Rectangle 13">
              <a:extLst>
                <a:ext uri="{FF2B5EF4-FFF2-40B4-BE49-F238E27FC236}">
                  <a16:creationId xmlns:a16="http://schemas.microsoft.com/office/drawing/2014/main" id="{659957EF-0F68-275E-1FFC-87388D717462}"/>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CECEEA3-55C1-1632-4F14-7E57A802667B}"/>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a:extLst>
                <a:ext uri="{FF2B5EF4-FFF2-40B4-BE49-F238E27FC236}">
                  <a16:creationId xmlns:a16="http://schemas.microsoft.com/office/drawing/2014/main" id="{A6290E86-B21F-0C88-099F-07B046CA1D4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380762"/>
              <a:ext cx="1828800" cy="914400"/>
            </a:xfrm>
            <a:prstGeom prst="rect">
              <a:avLst/>
            </a:prstGeom>
          </p:spPr>
        </p:pic>
      </p:grpSp>
      <p:sp>
        <p:nvSpPr>
          <p:cNvPr id="26" name="Rectangle 23">
            <a:extLst>
              <a:ext uri="{FF2B5EF4-FFF2-40B4-BE49-F238E27FC236}">
                <a16:creationId xmlns:a16="http://schemas.microsoft.com/office/drawing/2014/main" id="{E489F066-AA0F-D3C7-739B-15808100E736}"/>
              </a:ext>
              <a:ext uri="{C183D7F6-B498-43B3-948B-1728B52AA6E4}">
                <adec:decorative xmlns:adec="http://schemas.microsoft.com/office/drawing/2017/decorative" val="1"/>
              </a:ext>
            </a:extLst>
          </p:cNvPr>
          <p:cNvSpPr/>
          <p:nvPr userDrawn="1"/>
        </p:nvSpPr>
        <p:spPr>
          <a:xfrm>
            <a:off x="1011339" y="283415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973129"/>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0" y="896112"/>
            <a:ext cx="10668000" cy="1325563"/>
          </a:xfrm>
        </p:spPr>
        <p:txBody>
          <a:bodyPr anchor="t" anchorCtr="0"/>
          <a:lstStyle>
            <a:lvl1pPr>
              <a:defRPr cap="all" baseline="0">
                <a:solidFill>
                  <a:schemeClr val="accent1"/>
                </a:solidFill>
              </a:defRPr>
            </a:lvl1pPr>
          </a:lstStyle>
          <a:p>
            <a:r>
              <a:rPr lang="en-US"/>
              <a:t>CLICK TO ADD TITLE</a:t>
            </a:r>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D70FC509-0D49-9500-59C9-DAE0A699FB0C}"/>
              </a:ext>
            </a:extLst>
          </p:cNvPr>
          <p:cNvSpPr>
            <a:spLocks noGrp="1"/>
          </p:cNvSpPr>
          <p:nvPr>
            <p:ph type="body" sz="quarter" idx="13" hasCustomPrompt="1"/>
          </p:nvPr>
        </p:nvSpPr>
        <p:spPr>
          <a:xfrm>
            <a:off x="762000" y="2417197"/>
            <a:ext cx="4278313" cy="3737541"/>
          </a:xfrm>
        </p:spPr>
        <p:txBody>
          <a:bodyPr vert="horz" lIns="91440" tIns="45720" rIns="91440" bIns="45720" rtlCol="0">
            <a:normAutofit/>
          </a:bodyPr>
          <a:lstStyle>
            <a:lvl1pPr>
              <a:spcBef>
                <a:spcPts val="0"/>
              </a:spcBef>
              <a:spcAft>
                <a:spcPts val="1200"/>
              </a:spcAft>
              <a:defRPr lang="en-US" sz="1800" smtClean="0"/>
            </a:lvl1pPr>
            <a:lvl2pPr>
              <a:spcBef>
                <a:spcPts val="0"/>
              </a:spcBef>
              <a:spcAft>
                <a:spcPts val="1200"/>
              </a:spcAft>
              <a:defRPr lang="en-US" sz="1800" smtClean="0"/>
            </a:lvl2pPr>
            <a:lvl3pPr>
              <a:spcBef>
                <a:spcPts val="0"/>
              </a:spcBef>
              <a:spcAft>
                <a:spcPts val="1200"/>
              </a:spcAft>
              <a:defRPr lang="en-US" sz="1800" smtClean="0"/>
            </a:lvl3pPr>
            <a:lvl4pPr>
              <a:spcBef>
                <a:spcPts val="0"/>
              </a:spcBef>
              <a:spcAft>
                <a:spcPts val="1200"/>
              </a:spcAft>
              <a:defRPr lang="en-US" sz="1800" smtClean="0"/>
            </a:lvl4pPr>
            <a:lvl5pPr>
              <a:spcBef>
                <a:spcPts val="0"/>
              </a:spcBef>
              <a:spcAft>
                <a:spcPts val="1200"/>
              </a:spcAft>
              <a:defRPr lang="en-US" sz="1800"/>
            </a:lvl5pPr>
          </a:lstStyle>
          <a:p>
            <a:pPr lvl="0"/>
            <a:r>
              <a:rPr lang="en-US"/>
              <a:t>Click to add text </a:t>
            </a:r>
          </a:p>
          <a:p>
            <a:pPr marL="685800" lvl="1" indent="-228600"/>
            <a:r>
              <a:rPr lang="en-US"/>
              <a:t>Second level</a:t>
            </a:r>
          </a:p>
          <a:p>
            <a:pPr marL="1143000" lvl="2" indent="-228600"/>
            <a:r>
              <a:rPr lang="en-US"/>
              <a:t>Third level</a:t>
            </a:r>
          </a:p>
          <a:p>
            <a:pPr marL="1600200" lvl="3" indent="-228600"/>
            <a:r>
              <a:rPr lang="en-US"/>
              <a:t>Fourth level</a:t>
            </a:r>
          </a:p>
          <a:p>
            <a:pPr marL="2057400" lvl="4" indent="-228600"/>
            <a:r>
              <a:rPr lang="en-US"/>
              <a:t>Fifth level</a:t>
            </a:r>
          </a:p>
        </p:txBody>
      </p:sp>
      <p:sp>
        <p:nvSpPr>
          <p:cNvPr id="8" name="Table Placeholder 7">
            <a:extLst>
              <a:ext uri="{FF2B5EF4-FFF2-40B4-BE49-F238E27FC236}">
                <a16:creationId xmlns:a16="http://schemas.microsoft.com/office/drawing/2014/main" id="{7113F543-A373-5951-EBF3-7E283EE52F0B}"/>
              </a:ext>
            </a:extLst>
          </p:cNvPr>
          <p:cNvSpPr>
            <a:spLocks noGrp="1"/>
          </p:cNvSpPr>
          <p:nvPr>
            <p:ph type="tbl" sz="quarter" idx="14" hasCustomPrompt="1"/>
          </p:nvPr>
        </p:nvSpPr>
        <p:spPr>
          <a:xfrm>
            <a:off x="5241471" y="2417763"/>
            <a:ext cx="6188529" cy="3736975"/>
          </a:xfrm>
        </p:spPr>
        <p:txBody>
          <a:bodyPr/>
          <a:lstStyle>
            <a:lvl1pPr>
              <a:defRPr/>
            </a:lvl1pPr>
          </a:lstStyle>
          <a:p>
            <a:r>
              <a:rPr lang="en-US"/>
              <a:t>Click icon to insert table</a:t>
            </a:r>
          </a:p>
        </p:txBody>
      </p:sp>
      <p:sp>
        <p:nvSpPr>
          <p:cNvPr id="3" name="Date Placeholder 3">
            <a:extLst>
              <a:ext uri="{FF2B5EF4-FFF2-40B4-BE49-F238E27FC236}">
                <a16:creationId xmlns:a16="http://schemas.microsoft.com/office/drawing/2014/main" id="{7D4C80AE-01F3-AAB6-99EF-DB1B5934CFD2}"/>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p>
        </p:txBody>
      </p:sp>
      <p:sp>
        <p:nvSpPr>
          <p:cNvPr id="4" name="Footer Placeholder 4">
            <a:extLst>
              <a:ext uri="{FF2B5EF4-FFF2-40B4-BE49-F238E27FC236}">
                <a16:creationId xmlns:a16="http://schemas.microsoft.com/office/drawing/2014/main" id="{C0241B24-8629-6BC2-C72F-A156F0624997}"/>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p>
        </p:txBody>
      </p:sp>
      <p:sp>
        <p:nvSpPr>
          <p:cNvPr id="6" name="Slide Number Placeholder 5">
            <a:extLst>
              <a:ext uri="{FF2B5EF4-FFF2-40B4-BE49-F238E27FC236}">
                <a16:creationId xmlns:a16="http://schemas.microsoft.com/office/drawing/2014/main" id="{967FBBF9-1C14-3371-F0AC-507FFCAB3BC1}"/>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5868890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1"/>
            <a:ext cx="9866540" cy="1358140"/>
          </a:xfrm>
        </p:spPr>
        <p:txBody>
          <a:bodyPr anchor="t" anchorCtr="0"/>
          <a:lstStyle>
            <a:lvl1pPr>
              <a:defRPr cap="all" baseline="0">
                <a:solidFill>
                  <a:schemeClr val="tx2"/>
                </a:solidFill>
              </a:defRPr>
            </a:lvl1pPr>
          </a:lstStyle>
          <a:p>
            <a:r>
              <a:rPr lang="en-US"/>
              <a:t>CLICK TO ADD TITLE</a:t>
            </a:r>
          </a:p>
        </p:txBody>
      </p:sp>
      <p:grpSp>
        <p:nvGrpSpPr>
          <p:cNvPr id="10" name="Group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1014984"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8" name="Graphic 47">
              <a:extLst>
                <a:ext uri="{FF2B5EF4-FFF2-40B4-BE49-F238E27FC236}">
                  <a16:creationId xmlns:a16="http://schemas.microsoft.com/office/drawing/2014/main" id="{31EB8EE7-3843-4CA8-879D-5D985DAA0D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57200" y="5416459"/>
              <a:ext cx="1828800" cy="914400"/>
            </a:xfrm>
            <a:prstGeom prst="rect">
              <a:avLst/>
            </a:prstGeom>
          </p:spPr>
        </p:pic>
        <p:pic>
          <p:nvPicPr>
            <p:cNvPr id="50" name="Graphic 49">
              <a:extLst>
                <a:ext uri="{FF2B5EF4-FFF2-40B4-BE49-F238E27FC236}">
                  <a16:creationId xmlns:a16="http://schemas.microsoft.com/office/drawing/2014/main" id="{5FF0EEFD-0038-4A2F-AD3B-01A98EFF5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63329"/>
              <a:ext cx="1828800" cy="914400"/>
            </a:xfrm>
            <a:prstGeom prst="rect">
              <a:avLst/>
            </a:prstGeom>
          </p:spPr>
        </p:pic>
      </p:grpSp>
      <p:sp>
        <p:nvSpPr>
          <p:cNvPr id="3" name="Content Placeholder 2">
            <a:extLst>
              <a:ext uri="{FF2B5EF4-FFF2-40B4-BE49-F238E27FC236}">
                <a16:creationId xmlns:a16="http://schemas.microsoft.com/office/drawing/2014/main" id="{8A650232-76AA-C9E3-F846-8DB1B44E5AF3}"/>
              </a:ext>
            </a:extLst>
          </p:cNvPr>
          <p:cNvSpPr>
            <a:spLocks noGrp="1"/>
          </p:cNvSpPr>
          <p:nvPr>
            <p:ph sz="half" idx="15" hasCustomPrompt="1"/>
          </p:nvPr>
        </p:nvSpPr>
        <p:spPr>
          <a:xfrm>
            <a:off x="1552575" y="2481940"/>
            <a:ext cx="6477952" cy="3635831"/>
          </a:xfrm>
        </p:spPr>
        <p:txBody>
          <a:bodyPr>
            <a:normAutofit/>
          </a:bodyPr>
          <a:lstStyle>
            <a:lvl1pPr marL="0" indent="0">
              <a:lnSpc>
                <a:spcPct val="100000"/>
              </a:lnSpc>
              <a:spcBef>
                <a:spcPts val="0"/>
              </a:spcBef>
              <a:spcAft>
                <a:spcPts val="600"/>
              </a:spcAft>
              <a:buFont typeface="Arial" panose="020B0604020202020204" pitchFamily="34" charset="0"/>
              <a:buNone/>
              <a:defRPr sz="1800">
                <a:solidFill>
                  <a:schemeClr val="bg1"/>
                </a:solidFill>
              </a:defRPr>
            </a:lvl1pPr>
            <a:lvl2pPr marL="457200">
              <a:lnSpc>
                <a:spcPct val="100000"/>
              </a:lnSpc>
              <a:spcAft>
                <a:spcPts val="600"/>
              </a:spcAft>
              <a:defRPr sz="1800">
                <a:solidFill>
                  <a:schemeClr val="bg1"/>
                </a:solidFill>
              </a:defRPr>
            </a:lvl2pPr>
            <a:lvl3pPr marL="914400">
              <a:lnSpc>
                <a:spcPct val="100000"/>
              </a:lnSpc>
              <a:spcAft>
                <a:spcPts val="600"/>
              </a:spcAft>
              <a:defRPr sz="1800">
                <a:solidFill>
                  <a:schemeClr val="bg1"/>
                </a:solidFill>
              </a:defRPr>
            </a:lvl3pPr>
            <a:lvl4pPr marL="1371600">
              <a:lnSpc>
                <a:spcPct val="100000"/>
              </a:lnSpc>
              <a:spcAft>
                <a:spcPts val="600"/>
              </a:spcAft>
              <a:defRPr sz="1800">
                <a:solidFill>
                  <a:schemeClr val="bg1"/>
                </a:solidFill>
              </a:defRPr>
            </a:lvl4pPr>
            <a:lvl5pPr marL="1828800">
              <a:lnSpc>
                <a:spcPct val="100000"/>
              </a:lnSpc>
              <a:spcAft>
                <a:spcPts val="600"/>
              </a:spcAft>
              <a:defRPr sz="180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37A04978-5D2C-BBF1-9C05-C52717619019}"/>
              </a:ext>
            </a:extLst>
          </p:cNvPr>
          <p:cNvSpPr>
            <a:spLocks noGrp="1"/>
          </p:cNvSpPr>
          <p:nvPr>
            <p:ph type="body" sz="quarter" idx="14" hasCustomPrompt="1"/>
          </p:nvPr>
        </p:nvSpPr>
        <p:spPr>
          <a:xfrm>
            <a:off x="8372723" y="2481940"/>
            <a:ext cx="3046391" cy="3759200"/>
          </a:xfrm>
        </p:spPr>
        <p:txBody>
          <a:bodyPr>
            <a:normAutofit/>
          </a:bodyPr>
          <a:lstStyle>
            <a:lvl1pPr marL="342900" indent="-342900">
              <a:spcAft>
                <a:spcPts val="600"/>
              </a:spcAft>
              <a:buFont typeface="+mj-lt"/>
              <a:buAutoNum type="arabicPeriod"/>
              <a:defRPr sz="1800">
                <a:solidFill>
                  <a:schemeClr val="bg1"/>
                </a:solidFill>
              </a:defRPr>
            </a:lvl1pPr>
            <a:lvl2pPr marL="800100" indent="-342900">
              <a:spcAft>
                <a:spcPts val="600"/>
              </a:spcAft>
              <a:buFont typeface="+mj-lt"/>
              <a:buAutoNum type="alphaLcPeriod"/>
              <a:defRPr sz="1800">
                <a:solidFill>
                  <a:schemeClr val="bg1"/>
                </a:solidFill>
              </a:defRPr>
            </a:lvl2pPr>
            <a:lvl3pPr marL="1257300" indent="-342900">
              <a:spcAft>
                <a:spcPts val="600"/>
              </a:spcAft>
              <a:buFont typeface="+mj-lt"/>
              <a:buAutoNum type="arabicParenR"/>
              <a:defRPr sz="1800">
                <a:solidFill>
                  <a:schemeClr val="bg1"/>
                </a:solidFill>
              </a:defRPr>
            </a:lvl3pPr>
            <a:lvl4pPr marL="1714500" indent="-342900">
              <a:spcAft>
                <a:spcPts val="600"/>
              </a:spcAft>
              <a:buFont typeface="+mj-lt"/>
              <a:buAutoNum type="alphaLcParenR"/>
              <a:defRPr sz="1800">
                <a:solidFill>
                  <a:schemeClr val="bg1"/>
                </a:solidFill>
              </a:defRPr>
            </a:lvl4pPr>
            <a:lvl5pPr marL="2171700" indent="-342900">
              <a:spcAft>
                <a:spcPts val="600"/>
              </a:spcAft>
              <a:buFont typeface="+mj-lt"/>
              <a:buAutoNum type="romanLcPeriod"/>
              <a:defRPr sz="1800">
                <a:solidFill>
                  <a:schemeClr val="bg1"/>
                </a:solidFill>
              </a:defRPr>
            </a:lvl5pPr>
          </a:lstStyle>
          <a:p>
            <a:pPr lvl="0"/>
            <a:r>
              <a:rPr lang="en-US"/>
              <a:t>Click to add text </a:t>
            </a:r>
          </a:p>
          <a:p>
            <a:pPr lvl="1"/>
            <a:r>
              <a:rPr lang="en-US"/>
              <a:t>Second level</a:t>
            </a:r>
          </a:p>
          <a:p>
            <a:pPr lvl="2"/>
            <a:r>
              <a:rPr lang="en-US"/>
              <a:t>Third level</a:t>
            </a:r>
          </a:p>
          <a:p>
            <a:pPr lvl="3"/>
            <a:r>
              <a:rPr lang="en-US"/>
              <a:t>Fourth level</a:t>
            </a:r>
          </a:p>
          <a:p>
            <a:pPr lvl="4"/>
            <a:r>
              <a:rPr lang="en-US"/>
              <a:t>Fifth level</a:t>
            </a:r>
          </a:p>
        </p:txBody>
      </p:sp>
      <p:sp>
        <p:nvSpPr>
          <p:cNvPr id="63" name="Date Placeholder 3">
            <a:extLst>
              <a:ext uri="{FF2B5EF4-FFF2-40B4-BE49-F238E27FC236}">
                <a16:creationId xmlns:a16="http://schemas.microsoft.com/office/drawing/2014/main" id="{41C57AEB-9E33-4F77-9F58-DB0D1B978707}"/>
              </a:ext>
            </a:extLst>
          </p:cNvPr>
          <p:cNvSpPr>
            <a:spLocks noGrp="1"/>
          </p:cNvSpPr>
          <p:nvPr>
            <p:ph type="dt" sz="half" idx="10"/>
          </p:nvPr>
        </p:nvSpPr>
        <p:spPr>
          <a:xfrm>
            <a:off x="1554480" y="6353175"/>
            <a:ext cx="1097280" cy="365125"/>
          </a:xfrm>
        </p:spPr>
        <p:txBody>
          <a:bodyPr/>
          <a:lstStyle>
            <a:lvl1pPr>
              <a:defRPr>
                <a:solidFill>
                  <a:schemeClr val="bg1"/>
                </a:solidFill>
              </a:defRPr>
            </a:lvl1pPr>
          </a:lstStyle>
          <a:p>
            <a:r>
              <a:rPr lang="en-US"/>
              <a:t>12/11/2023</a:t>
            </a:r>
          </a:p>
        </p:txBody>
      </p:sp>
      <p:sp>
        <p:nvSpPr>
          <p:cNvPr id="64" name="Footer Placeholder 4">
            <a:extLst>
              <a:ext uri="{FF2B5EF4-FFF2-40B4-BE49-F238E27FC236}">
                <a16:creationId xmlns:a16="http://schemas.microsoft.com/office/drawing/2014/main" id="{182F895D-C48A-41AA-9DE6-43A17B7E019A}"/>
              </a:ext>
            </a:extLst>
          </p:cNvPr>
          <p:cNvSpPr>
            <a:spLocks noGrp="1"/>
          </p:cNvSpPr>
          <p:nvPr>
            <p:ph type="ftr" sz="quarter" idx="11"/>
          </p:nvPr>
        </p:nvSpPr>
        <p:spPr>
          <a:xfrm>
            <a:off x="5744527" y="6350000"/>
            <a:ext cx="2286000" cy="365125"/>
          </a:xfrm>
        </p:spPr>
        <p:txBody>
          <a:bodyPr/>
          <a:lstStyle>
            <a:lvl1pPr>
              <a:defRPr>
                <a:solidFill>
                  <a:schemeClr val="bg1"/>
                </a:solidFill>
              </a:defRPr>
            </a:lvl1pPr>
          </a:lstStyle>
          <a:p>
            <a:r>
              <a:rPr lang="en-US"/>
              <a:t>Presentation title</a:t>
            </a:r>
          </a:p>
        </p:txBody>
      </p:sp>
      <p:sp>
        <p:nvSpPr>
          <p:cNvPr id="65" name="Slide Number Placeholder 5">
            <a:extLst>
              <a:ext uri="{FF2B5EF4-FFF2-40B4-BE49-F238E27FC236}">
                <a16:creationId xmlns:a16="http://schemas.microsoft.com/office/drawing/2014/main" id="{4C15BF58-30D9-4A0E-8506-1CD777B0FC5B}"/>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336331146"/>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4155" y="896112"/>
            <a:ext cx="10665845" cy="1325563"/>
          </a:xfrm>
        </p:spPr>
        <p:txBody>
          <a:bodyPr anchor="t" anchorCtr="0"/>
          <a:lstStyle>
            <a:lvl1pPr>
              <a:defRPr cap="all" baseline="0">
                <a:solidFill>
                  <a:schemeClr val="accent1"/>
                </a:solidFill>
              </a:defRPr>
            </a:lvl1pPr>
          </a:lstStyle>
          <a:p>
            <a:r>
              <a:rPr lang="en-US"/>
              <a:t>CLICK TO ADD TITLE</a:t>
            </a:r>
          </a:p>
        </p:txBody>
      </p:sp>
      <p:sp>
        <p:nvSpPr>
          <p:cNvPr id="5" name="Table Placeholder 4">
            <a:extLst>
              <a:ext uri="{FF2B5EF4-FFF2-40B4-BE49-F238E27FC236}">
                <a16:creationId xmlns:a16="http://schemas.microsoft.com/office/drawing/2014/main" id="{E06194BC-6453-CA18-2623-B07F3A5D4E92}"/>
              </a:ext>
            </a:extLst>
          </p:cNvPr>
          <p:cNvSpPr>
            <a:spLocks noGrp="1"/>
          </p:cNvSpPr>
          <p:nvPr>
            <p:ph type="tbl" sz="quarter" idx="13" hasCustomPrompt="1"/>
          </p:nvPr>
        </p:nvSpPr>
        <p:spPr>
          <a:xfrm>
            <a:off x="762000" y="2417763"/>
            <a:ext cx="10665845" cy="3678235"/>
          </a:xfrm>
        </p:spPr>
        <p:txBody>
          <a:bodyPr/>
          <a:lstStyle>
            <a:lvl1pPr>
              <a:defRPr/>
            </a:lvl1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t>Click icon to insert table</a:t>
            </a:r>
          </a:p>
          <a:p>
            <a:endParaRPr lang="en-US"/>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3">
            <a:extLst>
              <a:ext uri="{FF2B5EF4-FFF2-40B4-BE49-F238E27FC236}">
                <a16:creationId xmlns:a16="http://schemas.microsoft.com/office/drawing/2014/main" id="{D3A465A0-88AA-B50B-92D8-3A54928329FB}"/>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p>
        </p:txBody>
      </p:sp>
      <p:sp>
        <p:nvSpPr>
          <p:cNvPr id="4" name="Footer Placeholder 4">
            <a:extLst>
              <a:ext uri="{FF2B5EF4-FFF2-40B4-BE49-F238E27FC236}">
                <a16:creationId xmlns:a16="http://schemas.microsoft.com/office/drawing/2014/main" id="{6195F626-7C08-9907-6A85-922BE6AA0EF5}"/>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p>
        </p:txBody>
      </p:sp>
      <p:sp>
        <p:nvSpPr>
          <p:cNvPr id="6" name="Slide Number Placeholder 5">
            <a:extLst>
              <a:ext uri="{FF2B5EF4-FFF2-40B4-BE49-F238E27FC236}">
                <a16:creationId xmlns:a16="http://schemas.microsoft.com/office/drawing/2014/main" id="{7BBAD34A-4F3F-C89B-BBBC-E7740F414D13}"/>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014076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02015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Content 2">
    <p:bg>
      <p:bgPr>
        <a:solidFill>
          <a:schemeClr val="accent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1C2927-0A13-DC57-A83B-B8DB787A48CF}"/>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5900245" y="544285"/>
            <a:ext cx="5528217" cy="2685383"/>
          </a:xfrm>
        </p:spPr>
        <p:txBody>
          <a:bodyPr anchor="b">
            <a:normAutofit/>
          </a:bodyPr>
          <a:lstStyle>
            <a:lvl1pPr algn="l">
              <a:defRPr sz="4400" cap="all" baseline="0">
                <a:solidFill>
                  <a:schemeClr val="tx2"/>
                </a:solidFill>
              </a:defRPr>
            </a:lvl1pPr>
          </a:lstStyle>
          <a:p>
            <a:r>
              <a:rPr lang="en-US"/>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5896340" y="3423773"/>
            <a:ext cx="5528217" cy="2029969"/>
          </a:xfrm>
        </p:spPr>
        <p:txBody>
          <a:bodyPr>
            <a:normAutofit/>
          </a:bodyPr>
          <a:lstStyle>
            <a:lvl1pPr marL="0" indent="0" algn="l">
              <a:lnSpc>
                <a:spcPct val="1500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3802098865"/>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009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42064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95512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395852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grpSp>
        <p:nvGrpSpPr>
          <p:cNvPr id="10" name="Google Shape;180;p16">
            <a:extLst>
              <a:ext uri="{FF2B5EF4-FFF2-40B4-BE49-F238E27FC236}">
                <a16:creationId xmlns:a16="http://schemas.microsoft.com/office/drawing/2014/main" id="{96B14398-7229-885B-18C1-3305F844D592}"/>
              </a:ext>
            </a:extLst>
          </p:cNvPr>
          <p:cNvGrpSpPr/>
          <p:nvPr userDrawn="1"/>
        </p:nvGrpSpPr>
        <p:grpSpPr>
          <a:xfrm>
            <a:off x="9" y="4756727"/>
            <a:ext cx="1533227" cy="2101329"/>
            <a:chOff x="6" y="2834274"/>
            <a:chExt cx="2075119" cy="2309267"/>
          </a:xfrm>
        </p:grpSpPr>
        <p:sp>
          <p:nvSpPr>
            <p:cNvPr id="11" name="Google Shape;181;p16">
              <a:extLst>
                <a:ext uri="{FF2B5EF4-FFF2-40B4-BE49-F238E27FC236}">
                  <a16:creationId xmlns:a16="http://schemas.microsoft.com/office/drawing/2014/main" id="{C4CF91C2-5B2B-23BF-7440-D1E9C4D911ED}"/>
                </a:ext>
              </a:extLst>
            </p:cNvPr>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82;p16">
              <a:extLst>
                <a:ext uri="{FF2B5EF4-FFF2-40B4-BE49-F238E27FC236}">
                  <a16:creationId xmlns:a16="http://schemas.microsoft.com/office/drawing/2014/main" id="{4F0E8C77-86D2-34DD-F1EE-14D081A8EEB9}"/>
                </a:ext>
              </a:extLst>
            </p:cNvPr>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83;p16">
              <a:extLst>
                <a:ext uri="{FF2B5EF4-FFF2-40B4-BE49-F238E27FC236}">
                  <a16:creationId xmlns:a16="http://schemas.microsoft.com/office/drawing/2014/main" id="{65D69A25-B5F5-AD33-0DD9-8214E3269E3D}"/>
                </a:ext>
              </a:extLst>
            </p:cNvPr>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 name="Google Shape;184;p16">
            <a:extLst>
              <a:ext uri="{FF2B5EF4-FFF2-40B4-BE49-F238E27FC236}">
                <a16:creationId xmlns:a16="http://schemas.microsoft.com/office/drawing/2014/main" id="{8AAA8395-C082-6463-B330-3B135CE43D07}"/>
              </a:ext>
            </a:extLst>
          </p:cNvPr>
          <p:cNvGrpSpPr/>
          <p:nvPr userDrawn="1"/>
        </p:nvGrpSpPr>
        <p:grpSpPr>
          <a:xfrm>
            <a:off x="10670207" y="12"/>
            <a:ext cx="1521789" cy="1692593"/>
            <a:chOff x="8002655" y="8"/>
            <a:chExt cx="1141342" cy="1269445"/>
          </a:xfrm>
        </p:grpSpPr>
        <p:sp>
          <p:nvSpPr>
            <p:cNvPr id="15" name="Google Shape;185;p16">
              <a:extLst>
                <a:ext uri="{FF2B5EF4-FFF2-40B4-BE49-F238E27FC236}">
                  <a16:creationId xmlns:a16="http://schemas.microsoft.com/office/drawing/2014/main" id="{033C65F0-35C4-6D80-1331-8CD3A9030DA9}"/>
                </a:ext>
              </a:extLst>
            </p:cNvPr>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86;p16">
              <a:extLst>
                <a:ext uri="{FF2B5EF4-FFF2-40B4-BE49-F238E27FC236}">
                  <a16:creationId xmlns:a16="http://schemas.microsoft.com/office/drawing/2014/main" id="{F7AC798C-8171-A70F-2030-93643EBB9793}"/>
                </a:ext>
              </a:extLst>
            </p:cNvPr>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11007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chemeClr val="bg1"/>
                </a:solidFill>
                <a:latin typeface="Calibri" panose="020F0502020204030204" pitchFamily="34" charset="0"/>
                <a:cs typeface="Calibri" panose="020F0502020204030204" pitchFamily="34" charset="0"/>
              </a:defRPr>
            </a:lvl1pPr>
            <a:lvl2pPr>
              <a:defRPr sz="2400">
                <a:solidFill>
                  <a:schemeClr val="bg1"/>
                </a:solidFill>
                <a:latin typeface="Calibri" panose="020F0502020204030204" pitchFamily="34" charset="0"/>
                <a:cs typeface="Calibri" panose="020F0502020204030204" pitchFamily="34" charset="0"/>
              </a:defRPr>
            </a:lvl2pPr>
            <a:lvl3pPr>
              <a:defRPr sz="2000">
                <a:solidFill>
                  <a:schemeClr val="bg1"/>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chemeClr val="bg1"/>
                </a:solidFill>
                <a:latin typeface="Calibri" panose="020F0502020204030204" pitchFamily="34" charset="0"/>
                <a:cs typeface="Calibri" panose="020F0502020204030204" pitchFamily="34" charset="0"/>
              </a:defRPr>
            </a:lvl1pPr>
            <a:lvl2pPr>
              <a:defRPr sz="2400">
                <a:solidFill>
                  <a:schemeClr val="bg1"/>
                </a:solidFill>
                <a:latin typeface="Calibri" panose="020F0502020204030204" pitchFamily="34" charset="0"/>
                <a:cs typeface="Calibri" panose="020F0502020204030204" pitchFamily="34" charset="0"/>
              </a:defRPr>
            </a:lvl2pPr>
            <a:lvl3pPr>
              <a:defRPr sz="2000">
                <a:solidFill>
                  <a:schemeClr val="bg1"/>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0304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3967882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615346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i="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804276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77119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482274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4952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373792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692701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417841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83904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353002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353528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73395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34629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3207834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499908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7850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7429092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2983293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33401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1001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764031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23525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68086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25318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9748733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2909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2563557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7075446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6516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7494547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791955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438344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2907780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52534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07661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248891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323079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993074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94924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11647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4564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5090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427586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456525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705642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5617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993505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4977202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239205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0869557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46565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6407043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0310261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13914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385754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0589468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70008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830533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748602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543460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44708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11037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000648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416836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075066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8620775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70053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19503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30759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775946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02176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455315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8504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447544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785198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0065615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520340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862295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8646099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2464328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314092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9186451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046425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5284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2.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theme" Target="../theme/theme3.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theme" Target="../theme/theme4.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theme" Target="../theme/theme5.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5" Type="http://schemas.openxmlformats.org/officeDocument/2006/relationships/slideLayout" Target="../slideLayouts/slideLayout124.xml"/><Relationship Id="rId4" Type="http://schemas.openxmlformats.org/officeDocument/2006/relationships/slideLayout" Target="../slideLayouts/slideLayout123.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422420981"/>
      </p:ext>
    </p:extLst>
  </p:cSld>
  <p:clrMap bg1="lt1" tx1="dk1" bg2="dk2" tx2="lt2" accent1="accent1" accent2="accent2" accent3="accent3" accent4="accent4" accent5="accent5" accent6="accent6" hlink="hlink" folHlink="folHlink"/>
  <p:sldLayoutIdLst>
    <p:sldLayoutId id="2147483653" r:id="rId1"/>
    <p:sldLayoutId id="2147483656" r:id="rId2"/>
    <p:sldLayoutId id="2147483652" r:id="rId3"/>
    <p:sldLayoutId id="2147483888" r:id="rId4"/>
    <p:sldLayoutId id="2147483794" r:id="rId5"/>
    <p:sldLayoutId id="2147483795" r:id="rId6"/>
    <p:sldLayoutId id="2147483800" r:id="rId7"/>
    <p:sldLayoutId id="2147483801" r:id="rId8"/>
    <p:sldLayoutId id="2147483803" r:id="rId9"/>
    <p:sldLayoutId id="2147483805" r:id="rId10"/>
    <p:sldLayoutId id="2147483807" r:id="rId11"/>
    <p:sldLayoutId id="2147483808" r:id="rId12"/>
    <p:sldLayoutId id="2147483810" r:id="rId13"/>
    <p:sldLayoutId id="2147483811" r:id="rId14"/>
    <p:sldLayoutId id="2147483812" r:id="rId15"/>
    <p:sldLayoutId id="2147483815" r:id="rId16"/>
    <p:sldLayoutId id="2147483816" r:id="rId17"/>
    <p:sldLayoutId id="2147483817" r:id="rId18"/>
    <p:sldLayoutId id="2147483819" r:id="rId19"/>
    <p:sldLayoutId id="2147483923" r:id="rId20"/>
    <p:sldLayoutId id="2147483924" r:id="rId21"/>
    <p:sldLayoutId id="2147483927" r:id="rId22"/>
    <p:sldLayoutId id="2147483977" r:id="rId23"/>
    <p:sldLayoutId id="2147483978"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060298418"/>
      </p:ext>
    </p:extLst>
  </p:cSld>
  <p:clrMap bg1="lt1" tx1="dk1" bg2="dk2" tx2="lt2" accent1="accent1" accent2="accent2" accent3="accent3" accent4="accent4" accent5="accent5" accent6="accent6" hlink="hlink" folHlink="folHlink"/>
  <p:sldLayoutIdLst>
    <p:sldLayoutId id="2147483821" r:id="rId1"/>
    <p:sldLayoutId id="2147483822" r:id="rId2"/>
    <p:sldLayoutId id="2147483823" r:id="rId3"/>
    <p:sldLayoutId id="2147483825" r:id="rId4"/>
    <p:sldLayoutId id="2147483826" r:id="rId5"/>
    <p:sldLayoutId id="2147483827" r:id="rId6"/>
    <p:sldLayoutId id="2147483828" r:id="rId7"/>
    <p:sldLayoutId id="2147483829"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889893086"/>
      </p:ext>
    </p:extLst>
  </p:cSld>
  <p:clrMap bg1="lt1" tx1="dk1" bg2="dk2" tx2="lt2" accent1="accent1" accent2="accent2" accent3="accent3" accent4="accent4" accent5="accent5" accent6="accent6" hlink="hlink" folHlink="folHlink"/>
  <p:sldLayoutIdLst>
    <p:sldLayoutId id="2147483679" r:id="rId1"/>
    <p:sldLayoutId id="2147483865"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920" r:id="rId26"/>
    <p:sldLayoutId id="2147483866"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14615684"/>
      </p:ext>
    </p:extLst>
  </p:cSld>
  <p:clrMap bg1="lt1" tx1="dk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919" r:id="rId21"/>
    <p:sldLayoutId id="2147483889" r:id="rId22"/>
    <p:sldLayoutId id="2147483890" r:id="rId23"/>
    <p:sldLayoutId id="2147483891" r:id="rId24"/>
    <p:sldLayoutId id="214748389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94380452"/>
      </p:ext>
    </p:extLst>
  </p:cSld>
  <p:clrMap bg1="lt1" tx1="dk1" bg2="dk2"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r>
              <a:rPr lang="en-US" dirty="0"/>
              <a:t>Master</a:t>
            </a:r>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3498789647"/>
      </p:ext>
    </p:extLst>
  </p:cSld>
  <p:clrMap bg1="lt1" tx1="dk1" bg2="dk2" tx2="lt2" accent1="accent1" accent2="accent2" accent3="accent3" accent4="accent4" accent5="accent5" accent6="accent6" hlink="hlink" folHlink="folHlink"/>
  <p:sldLayoutIdLst>
    <p:sldLayoutId id="2147483943" r:id="rId1"/>
    <p:sldLayoutId id="2147483944" r:id="rId2"/>
    <p:sldLayoutId id="2147483946" r:id="rId3"/>
    <p:sldLayoutId id="2147483948" r:id="rId4"/>
    <p:sldLayoutId id="2147483949" r:id="rId5"/>
    <p:sldLayoutId id="2147483950" r:id="rId6"/>
    <p:sldLayoutId id="2147483951" r:id="rId7"/>
    <p:sldLayoutId id="2147483952" r:id="rId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mj-lt"/>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762000" y="365125"/>
            <a:ext cx="10668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762000" y="1825625"/>
            <a:ext cx="10668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762000" y="6356350"/>
            <a:ext cx="2819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12/11/2023</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819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175605798"/>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p15:clr>
            <a:srgbClr val="5ACBF0"/>
          </p15:clr>
        </p15:guide>
        <p15:guide id="2" pos="1920">
          <p15:clr>
            <a:srgbClr val="F26B43"/>
          </p15:clr>
        </p15:guide>
        <p15:guide id="3" pos="5760">
          <p15:clr>
            <a:srgbClr val="F26B43"/>
          </p15:clr>
        </p15:guide>
        <p15:guide id="4" orient="horz" pos="2160">
          <p15:clr>
            <a:srgbClr val="F26B43"/>
          </p15:clr>
        </p15:guide>
        <p15:guide id="5" pos="1272">
          <p15:clr>
            <a:srgbClr val="9FCC3B"/>
          </p15:clr>
        </p15:guide>
        <p15:guide id="6" pos="2544">
          <p15:clr>
            <a:srgbClr val="9FCC3B"/>
          </p15:clr>
        </p15:guide>
        <p15:guide id="7" pos="5112">
          <p15:clr>
            <a:srgbClr val="9FCC3B"/>
          </p15:clr>
        </p15:guide>
        <p15:guide id="8" pos="6408">
          <p15:clr>
            <a:srgbClr val="9FCC3B"/>
          </p15:clr>
        </p15:guide>
        <p15:guide id="9" pos="3940">
          <p15:clr>
            <a:srgbClr val="F26B43"/>
          </p15:clr>
        </p15:guide>
        <p15:guide id="10" pos="7104">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mailto:sebacademy@edc.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hyperlink" Target="https://sebacademy.edc.org/upcoming-events" TargetMode="Externa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hyperlink" Target="https://youtu.be/zs2z6dVtX1I"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56.png"/><Relationship Id="rId4" Type="http://schemas.openxmlformats.org/officeDocument/2006/relationships/diagramLayout" Target="../diagrams/layout3.xml"/><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hyperlink" Target="https://youtu.be/zs2z6dVtX1I"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youtu.be/QQCaKy6U50s" TargetMode="External"/><Relationship Id="rId13" Type="http://schemas.openxmlformats.org/officeDocument/2006/relationships/image" Target="../media/image61.jpe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diagramColors" Target="../diagrams/colors5.xml"/><Relationship Id="rId11" Type="http://schemas.openxmlformats.org/officeDocument/2006/relationships/image" Target="../media/image59.png"/><Relationship Id="rId5" Type="http://schemas.openxmlformats.org/officeDocument/2006/relationships/diagramQuickStyle" Target="../diagrams/quickStyle5.xml"/><Relationship Id="rId10" Type="http://schemas.openxmlformats.org/officeDocument/2006/relationships/image" Target="../media/image58.png"/><Relationship Id="rId4" Type="http://schemas.openxmlformats.org/officeDocument/2006/relationships/diagramLayout" Target="../diagrams/layout5.xml"/><Relationship Id="rId9" Type="http://schemas.openxmlformats.org/officeDocument/2006/relationships/hyperlink" Target="https://youtu.be/K1DCgiJiIGk"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youtu.be/QQCaKy6U50s" TargetMode="External"/><Relationship Id="rId13" Type="http://schemas.openxmlformats.org/officeDocument/2006/relationships/diagramColors" Target="../diagrams/colors7.xml"/><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diagramQuickStyle" Target="../diagrams/quickStyle7.xml"/><Relationship Id="rId2" Type="http://schemas.openxmlformats.org/officeDocument/2006/relationships/notesSlide" Target="../notesSlides/notesSlide19.xml"/><Relationship Id="rId16" Type="http://schemas.openxmlformats.org/officeDocument/2006/relationships/image" Target="../media/image63.emf"/><Relationship Id="rId1" Type="http://schemas.openxmlformats.org/officeDocument/2006/relationships/slideLayout" Target="../slideLayouts/slideLayout21.xml"/><Relationship Id="rId6" Type="http://schemas.openxmlformats.org/officeDocument/2006/relationships/diagramColors" Target="../diagrams/colors6.xml"/><Relationship Id="rId11" Type="http://schemas.openxmlformats.org/officeDocument/2006/relationships/diagramLayout" Target="../diagrams/layout7.xml"/><Relationship Id="rId5" Type="http://schemas.openxmlformats.org/officeDocument/2006/relationships/diagramQuickStyle" Target="../diagrams/quickStyle6.xml"/><Relationship Id="rId15" Type="http://schemas.openxmlformats.org/officeDocument/2006/relationships/image" Target="../media/image62.png"/><Relationship Id="rId10" Type="http://schemas.openxmlformats.org/officeDocument/2006/relationships/diagramData" Target="../diagrams/data7.xml"/><Relationship Id="rId4" Type="http://schemas.openxmlformats.org/officeDocument/2006/relationships/diagramLayout" Target="../diagrams/layout6.xml"/><Relationship Id="rId9" Type="http://schemas.openxmlformats.org/officeDocument/2006/relationships/hyperlink" Target="https://youtu.be/K1DCgiJiIGk" TargetMode="External"/><Relationship Id="rId14" Type="http://schemas.microsoft.com/office/2007/relationships/diagramDrawing" Target="../diagrams/drawing7.xml"/></Relationships>
</file>

<file path=ppt/slides/_rels/slide22.xml.rels><?xml version="1.0" encoding="UTF-8" standalone="yes"?>
<Relationships xmlns="http://schemas.openxmlformats.org/package/2006/relationships"><Relationship Id="rId8" Type="http://schemas.openxmlformats.org/officeDocument/2006/relationships/hyperlink" Target="https://youtu.be/https:/youtu.be/7M1OfJYMPcg7M1OfJYMPcg" TargetMode="External"/><Relationship Id="rId13" Type="http://schemas.openxmlformats.org/officeDocument/2006/relationships/image" Target="../media/image65.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diagramColors" Target="../diagrams/colors8.xml"/><Relationship Id="rId11" Type="http://schemas.openxmlformats.org/officeDocument/2006/relationships/hyperlink" Target="https://youtu.be/hq8kfsJLADQ" TargetMode="External"/><Relationship Id="rId5" Type="http://schemas.openxmlformats.org/officeDocument/2006/relationships/diagramQuickStyle" Target="../diagrams/quickStyle8.xml"/><Relationship Id="rId15" Type="http://schemas.openxmlformats.org/officeDocument/2006/relationships/image" Target="../media/image67.png"/><Relationship Id="rId10" Type="http://schemas.openxmlformats.org/officeDocument/2006/relationships/hyperlink" Target="https://youtu.be/ZJCU28XSLqQ" TargetMode="External"/><Relationship Id="rId4" Type="http://schemas.openxmlformats.org/officeDocument/2006/relationships/diagramLayout" Target="../diagrams/layout8.xml"/><Relationship Id="rId9" Type="http://schemas.openxmlformats.org/officeDocument/2006/relationships/hyperlink" Target="https://youtu.be/6-w19VJu1RU" TargetMode="External"/><Relationship Id="rId1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hyperlink" Target="https://youtu.be/https:/youtu.be/7M1OfJYMPcg7M1OfJYMPcg" TargetMode="External"/><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diagramColors" Target="../diagrams/colors9.xml"/><Relationship Id="rId11" Type="http://schemas.openxmlformats.org/officeDocument/2006/relationships/hyperlink" Target="https://youtu.be/hq8kfsJLADQ" TargetMode="External"/><Relationship Id="rId5" Type="http://schemas.openxmlformats.org/officeDocument/2006/relationships/diagramQuickStyle" Target="../diagrams/quickStyle9.xml"/><Relationship Id="rId10" Type="http://schemas.openxmlformats.org/officeDocument/2006/relationships/hyperlink" Target="https://youtu.be/ZJCU28XSLqQ" TargetMode="External"/><Relationship Id="rId4" Type="http://schemas.openxmlformats.org/officeDocument/2006/relationships/diagramLayout" Target="../diagrams/layout9.xml"/><Relationship Id="rId9" Type="http://schemas.openxmlformats.org/officeDocument/2006/relationships/hyperlink" Target="https://youtu.be/6-w19VJu1RU"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youtu.be/IvpbUWvl44g" TargetMode="External"/><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hyperlink" Target="https://youtu.be/VE94EWTJo4Y"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74.emf"/><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28.xml"/><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jpe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23.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 Id="rId9" Type="http://schemas.openxmlformats.org/officeDocument/2006/relationships/image" Target="../media/image89.jpe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1.png"/><Relationship Id="rId7" Type="http://schemas.openxmlformats.org/officeDocument/2006/relationships/image" Target="../media/image96.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8" Type="http://schemas.openxmlformats.org/officeDocument/2006/relationships/hyperlink" Target="https://www.pbis.org/resource/pbis-technical-brief-on-systems-to-support-teachers-implementation-of-positive-classroom-behavior-support" TargetMode="External"/><Relationship Id="rId3" Type="http://schemas.openxmlformats.org/officeDocument/2006/relationships/hyperlink" Target="https://www.pbisapps.org/articles/start-with-why-how-to-put-purpose-back-in-your-work" TargetMode="External"/><Relationship Id="rId7" Type="http://schemas.openxmlformats.org/officeDocument/2006/relationships/hyperlink" Target="https://www.pbisapps.org/articles/supportive-environments-create-classroom-community" TargetMode="External"/><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hyperlink" Target="https://www.pbisapps.org/articles/motive-motivate-motivation-why-are-my-students-doing-that" TargetMode="External"/><Relationship Id="rId11" Type="http://schemas.openxmlformats.org/officeDocument/2006/relationships/image" Target="../media/image39.png"/><Relationship Id="rId5" Type="http://schemas.openxmlformats.org/officeDocument/2006/relationships/hyperlink" Target="https://www.pbis.org/resource/creating-a-classroom-teaching-matrix" TargetMode="External"/><Relationship Id="rId10" Type="http://schemas.openxmlformats.org/officeDocument/2006/relationships/hyperlink" Target="https://sebacademy.edc.org/pbis-self-assessment-survey-sas" TargetMode="External"/><Relationship Id="rId4" Type="http://schemas.openxmlformats.org/officeDocument/2006/relationships/hyperlink" Target="https://sebacademy.edc.org/swis-drill-down-worksheet" TargetMode="External"/><Relationship Id="rId9" Type="http://schemas.openxmlformats.org/officeDocument/2006/relationships/hyperlink" Target="https://sebacademy.edc.org/classroom-management-observation-tool-cmot"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2.xml"/><Relationship Id="rId1" Type="http://schemas.openxmlformats.org/officeDocument/2006/relationships/slideLayout" Target="../slideLayouts/slideLayout20.xml"/><Relationship Id="rId6" Type="http://schemas.openxmlformats.org/officeDocument/2006/relationships/hyperlink" Target="https://www.flickr.com/photos/mcleod/17063549974/" TargetMode="External"/><Relationship Id="rId5" Type="http://schemas.openxmlformats.org/officeDocument/2006/relationships/image" Target="../media/image100.jpg"/><Relationship Id="rId4" Type="http://schemas.openxmlformats.org/officeDocument/2006/relationships/image" Target="../media/image99.svg"/></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4.xml"/><Relationship Id="rId1" Type="http://schemas.openxmlformats.org/officeDocument/2006/relationships/slideLayout" Target="../slideLayouts/slideLayout49.xml"/><Relationship Id="rId4" Type="http://schemas.openxmlformats.org/officeDocument/2006/relationships/image" Target="../media/image105.tiff"/></Relationships>
</file>

<file path=ppt/slides/_rels/slide6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6.xml"/><Relationship Id="rId1" Type="http://schemas.openxmlformats.org/officeDocument/2006/relationships/slideLayout" Target="../slideLayouts/slideLayout126.xml"/></Relationships>
</file>

<file path=ppt/slides/_rels/slide6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7.xml"/><Relationship Id="rId1" Type="http://schemas.openxmlformats.org/officeDocument/2006/relationships/slideLayout" Target="../slideLayouts/slideLayout18.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111.png"/><Relationship Id="rId4" Type="http://schemas.openxmlformats.org/officeDocument/2006/relationships/image" Target="../media/image110.emf"/></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114.png"/><Relationship Id="rId4" Type="http://schemas.openxmlformats.org/officeDocument/2006/relationships/image" Target="../media/image113.jpe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70.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oleObject" Target="../embeddings/oleObject2.bin"/><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62.xml"/><Relationship Id="rId1" Type="http://schemas.openxmlformats.org/officeDocument/2006/relationships/slideLayout" Target="../slideLayouts/slideLayout18.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63.xml"/><Relationship Id="rId1" Type="http://schemas.openxmlformats.org/officeDocument/2006/relationships/slideLayout" Target="../slideLayouts/slideLayout18.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74.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64.xml"/><Relationship Id="rId1" Type="http://schemas.openxmlformats.org/officeDocument/2006/relationships/slideLayout" Target="../slideLayouts/slideLayout18.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5.xml"/><Relationship Id="rId1" Type="http://schemas.openxmlformats.org/officeDocument/2006/relationships/slideLayout" Target="../slideLayouts/slideLayout18.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7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7.xml"/><Relationship Id="rId1" Type="http://schemas.openxmlformats.org/officeDocument/2006/relationships/slideLayout" Target="../slideLayouts/slideLayout121.xml"/></Relationships>
</file>

<file path=ppt/slides/_rels/slide78.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68.xml"/><Relationship Id="rId1" Type="http://schemas.openxmlformats.org/officeDocument/2006/relationships/slideLayout" Target="../slideLayouts/slideLayout18.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79.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104.png"/><Relationship Id="rId7" Type="http://schemas.openxmlformats.org/officeDocument/2006/relationships/diagramColors" Target="../diagrams/colors19.xml"/><Relationship Id="rId2" Type="http://schemas.openxmlformats.org/officeDocument/2006/relationships/notesSlide" Target="../notesSlides/notesSlide69.xml"/><Relationship Id="rId1" Type="http://schemas.openxmlformats.org/officeDocument/2006/relationships/slideLayout" Target="../slideLayouts/slideLayout49.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138.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hyperlink" Target="mailto:csalvatore@mayinstitute.org" TargetMode="External"/><Relationship Id="rId4" Type="http://schemas.openxmlformats.org/officeDocument/2006/relationships/hyperlink" Target="mailto:mpratt@mayinstitute.org" TargetMode="Externa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8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openxmlformats.org/officeDocument/2006/relationships/image" Target="../media/image141.png"/><Relationship Id="rId4" Type="http://schemas.openxmlformats.org/officeDocument/2006/relationships/image" Target="../media/image140.png"/></Relationships>
</file>

<file path=ppt/slides/_rels/slide8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142.tiff"/><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3.xm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3" Type="http://schemas.openxmlformats.org/officeDocument/2006/relationships/image" Target="../media/image144.tiff"/><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145.png"/></Relationships>
</file>

<file path=ppt/slides/_rels/slide8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5.xml"/><Relationship Id="rId1" Type="http://schemas.openxmlformats.org/officeDocument/2006/relationships/slideLayout" Target="../slideLayouts/slideLayout4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hyperlink" Target="https://drive.google.com/drive/u/0/folders/1wejEb5B0Yc13auOa6OQDwkUqKFdq7T_q"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hyperlink" Target="https://drive.google.com/drive/u/0/folders/1o8Pnz-vEYi5re2UnJb4uU1VDtLIu3U0H" TargetMode="External"/><Relationship Id="rId5" Type="http://schemas.openxmlformats.org/officeDocument/2006/relationships/hyperlink" Target="https://drive.google.com/drive/u/0/folders/1StgbYjkOuKCLhbvaXjKwe6Ob60HL6Ff4" TargetMode="External"/><Relationship Id="rId4" Type="http://schemas.openxmlformats.org/officeDocument/2006/relationships/hyperlink" Target="https://drive.google.com/drive/u/0/folders/1b7uBu61U0sQDTP66EICO6mG4Nx-RT8mV" TargetMode="Externa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79.xml"/><Relationship Id="rId1" Type="http://schemas.openxmlformats.org/officeDocument/2006/relationships/slideLayout" Target="../slideLayouts/slideLayout4.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91.xml.rels><?xml version="1.0" encoding="UTF-8" standalone="yes"?>
<Relationships xmlns="http://schemas.openxmlformats.org/package/2006/relationships"><Relationship Id="rId8" Type="http://schemas.openxmlformats.org/officeDocument/2006/relationships/hyperlink" Target="https://www.pbis.org/resource/pbis-technical-brief-on-systems-to-support-teachers-implementation-of-positive-classroom-behavior-support" TargetMode="External"/><Relationship Id="rId3" Type="http://schemas.openxmlformats.org/officeDocument/2006/relationships/hyperlink" Target="https://www.pbisapps.org/articles/start-with-why-how-to-put-purpose-back-in-your-work" TargetMode="External"/><Relationship Id="rId7" Type="http://schemas.openxmlformats.org/officeDocument/2006/relationships/hyperlink" Target="https://www.pbisapps.org/articles/supportive-environments-create-classroom-community" TargetMode="External"/><Relationship Id="rId2" Type="http://schemas.openxmlformats.org/officeDocument/2006/relationships/notesSlide" Target="../notesSlides/notesSlide80.xml"/><Relationship Id="rId1" Type="http://schemas.openxmlformats.org/officeDocument/2006/relationships/slideLayout" Target="../slideLayouts/slideLayout24.xml"/><Relationship Id="rId6" Type="http://schemas.openxmlformats.org/officeDocument/2006/relationships/hyperlink" Target="https://www.pbisapps.org/articles/motive-motivate-motivation-why-are-my-students-doing-that" TargetMode="External"/><Relationship Id="rId11" Type="http://schemas.openxmlformats.org/officeDocument/2006/relationships/image" Target="../media/image39.png"/><Relationship Id="rId5" Type="http://schemas.openxmlformats.org/officeDocument/2006/relationships/hyperlink" Target="https://www.pbis.org/resource/creating-a-classroom-teaching-matrix" TargetMode="External"/><Relationship Id="rId10" Type="http://schemas.openxmlformats.org/officeDocument/2006/relationships/hyperlink" Target="https://sebacademy.edc.org/pbis-self-assessment-survey-sas" TargetMode="External"/><Relationship Id="rId4" Type="http://schemas.openxmlformats.org/officeDocument/2006/relationships/hyperlink" Target="https://sebacademy.edc.org/swis-drill-down-worksheet" TargetMode="External"/><Relationship Id="rId9" Type="http://schemas.openxmlformats.org/officeDocument/2006/relationships/hyperlink" Target="https://sebacademy.edc.org/classroom-management-observation-tool-cmot"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1.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83185" y="1706992"/>
            <a:ext cx="9258025" cy="1722008"/>
          </a:xfrm>
          <a:prstGeom prst="rect">
            <a:avLst/>
          </a:prstGeom>
        </p:spPr>
        <p:txBody>
          <a:bodyPr spcFirstLastPara="1" wrap="square" lIns="121900" tIns="121900" rIns="121900" bIns="121900" anchor="ctr" anchorCtr="0">
            <a:noAutofit/>
          </a:bodyPr>
          <a:lstStyle/>
          <a:p>
            <a:pPr lvl="0"/>
            <a:r>
              <a:rPr lang="en-US" sz="3733" b="1" dirty="0">
                <a:latin typeface="Arial" panose="020B0604020202020204" pitchFamily="34" charset="0"/>
                <a:cs typeface="Arial" panose="020B0604020202020204" pitchFamily="34" charset="0"/>
              </a:rPr>
              <a:t>PBIS School-Wide Team Training</a:t>
            </a:r>
            <a:br>
              <a:rPr lang="en-US" sz="4267" dirty="0">
                <a:latin typeface="Arial" panose="020B0604020202020204" pitchFamily="34" charset="0"/>
                <a:cs typeface="Arial" panose="020B0604020202020204" pitchFamily="34" charset="0"/>
              </a:rPr>
            </a:br>
            <a:r>
              <a:rPr lang="en-US" sz="3733" dirty="0">
                <a:solidFill>
                  <a:srgbClr val="5CEF39"/>
                </a:solidFill>
                <a:latin typeface="Arial" panose="020B0604020202020204" pitchFamily="34" charset="0"/>
                <a:cs typeface="Arial" panose="020B0604020202020204" pitchFamily="34" charset="0"/>
              </a:rPr>
              <a:t>Year 2:  October 24</a:t>
            </a:r>
            <a:endParaRPr lang="en-US" sz="4267" dirty="0">
              <a:solidFill>
                <a:srgbClr val="5CEF39"/>
              </a:solidFill>
              <a:latin typeface="Arial" panose="020B0604020202020204" pitchFamily="34" charset="0"/>
              <a:cs typeface="Arial" panose="020B0604020202020204" pitchFamily="34" charset="0"/>
            </a:endParaRPr>
          </a:p>
        </p:txBody>
      </p:sp>
      <p:sp>
        <p:nvSpPr>
          <p:cNvPr id="290" name="Google Shape;290;p29"/>
          <p:cNvSpPr txBox="1">
            <a:spLocks noGrp="1"/>
          </p:cNvSpPr>
          <p:nvPr>
            <p:ph type="subTitle" idx="1"/>
          </p:nvPr>
        </p:nvSpPr>
        <p:spPr>
          <a:xfrm>
            <a:off x="3356911" y="3281217"/>
            <a:ext cx="6946342" cy="1291281"/>
          </a:xfrm>
          <a:prstGeom prst="rect">
            <a:avLst/>
          </a:prstGeom>
        </p:spPr>
        <p:txBody>
          <a:bodyPr spcFirstLastPara="1" wrap="square" lIns="121900" tIns="121900" rIns="121900" bIns="121900" anchor="t" anchorCtr="0">
            <a:noAutofit/>
          </a:bodyPr>
          <a:lstStyle/>
          <a:p>
            <a:pPr marL="0" indent="0"/>
            <a:r>
              <a:rPr lang="en" sz="3200" dirty="0">
                <a:latin typeface="Arial" panose="020B0604020202020204" pitchFamily="34" charset="0"/>
                <a:cs typeface="Arial" panose="020B0604020202020204" pitchFamily="34" charset="0"/>
              </a:rPr>
              <a:t>Trainer Names</a:t>
            </a:r>
            <a:endParaRPr lang="en" sz="1867"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3239" y="6154749"/>
            <a:ext cx="2833687" cy="70325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7286" y="191049"/>
            <a:ext cx="7918720" cy="1389891"/>
          </a:xfrm>
          <a:prstGeom prst="rect">
            <a:avLst/>
          </a:prstGeom>
          <a:solidFill>
            <a:schemeClr val="bg1"/>
          </a:solidFill>
        </p:spPr>
      </p:pic>
      <p:sp>
        <p:nvSpPr>
          <p:cNvPr id="3" name="TextBox 2">
            <a:extLst>
              <a:ext uri="{FF2B5EF4-FFF2-40B4-BE49-F238E27FC236}">
                <a16:creationId xmlns:a16="http://schemas.microsoft.com/office/drawing/2014/main" id="{047098D0-8430-833A-DFDD-0D7EDD488DEC}"/>
              </a:ext>
            </a:extLst>
          </p:cNvPr>
          <p:cNvSpPr txBox="1"/>
          <p:nvPr/>
        </p:nvSpPr>
        <p:spPr>
          <a:xfrm>
            <a:off x="4563823" y="4484730"/>
            <a:ext cx="4973717" cy="1661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Created from content from the National Technical Assistance Center on Positive Behavioral Interventions and Supports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100" b="1" i="0" u="none" strike="noStrike" kern="1200" cap="none" spc="0" normalizeH="0" baseline="0" noProof="0" dirty="0">
                <a:ln>
                  <a:noFill/>
                </a:ln>
                <a:solidFill>
                  <a:srgbClr val="FFFFFF"/>
                </a:solidFill>
                <a:effectLst/>
                <a:uLnTx/>
                <a:uFillTx/>
                <a:latin typeface="Arial"/>
                <a:ea typeface="+mn-ea"/>
                <a:cs typeface="+mn-cs"/>
              </a:rPr>
              <a:t>U.S. Department of Education, Office of Special Education Programs and Office of Elementary and Secondary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with support from NEPBIS Network, May Institute, &amp; Broad Reach Consulting</a:t>
            </a:r>
          </a:p>
        </p:txBody>
      </p:sp>
    </p:spTree>
    <p:extLst>
      <p:ext uri="{BB962C8B-B14F-4D97-AF65-F5344CB8AC3E}">
        <p14:creationId xmlns:p14="http://schemas.microsoft.com/office/powerpoint/2010/main" val="591665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CF942-D670-3855-63DD-6C61A85CA1CE}"/>
              </a:ext>
            </a:extLst>
          </p:cNvPr>
          <p:cNvSpPr>
            <a:spLocks noGrp="1"/>
          </p:cNvSpPr>
          <p:nvPr>
            <p:ph type="title"/>
          </p:nvPr>
        </p:nvSpPr>
        <p:spPr>
          <a:xfrm>
            <a:off x="787711" y="329750"/>
            <a:ext cx="10957119" cy="845600"/>
          </a:xfrm>
        </p:spPr>
        <p:txBody>
          <a:bodyPr/>
          <a:lstStyle/>
          <a:p>
            <a:r>
              <a:rPr lang="en-US" dirty="0"/>
              <a:t>Communication Survey &amp; Mail Chimp</a:t>
            </a:r>
          </a:p>
        </p:txBody>
      </p:sp>
      <p:pic>
        <p:nvPicPr>
          <p:cNvPr id="11" name="Picture 10">
            <a:extLst>
              <a:ext uri="{FF2B5EF4-FFF2-40B4-BE49-F238E27FC236}">
                <a16:creationId xmlns:a16="http://schemas.microsoft.com/office/drawing/2014/main" id="{729A746E-DA90-6B42-5425-9CC1B35C39EF}"/>
              </a:ext>
            </a:extLst>
          </p:cNvPr>
          <p:cNvPicPr>
            <a:picLocks noChangeAspect="1"/>
          </p:cNvPicPr>
          <p:nvPr/>
        </p:nvPicPr>
        <p:blipFill>
          <a:blip r:embed="rId3"/>
          <a:srcRect/>
          <a:stretch/>
        </p:blipFill>
        <p:spPr>
          <a:xfrm>
            <a:off x="268660" y="1818087"/>
            <a:ext cx="8060710" cy="3456601"/>
          </a:xfrm>
          <a:prstGeom prst="rect">
            <a:avLst/>
          </a:prstGeom>
        </p:spPr>
      </p:pic>
      <p:sp>
        <p:nvSpPr>
          <p:cNvPr id="12" name="TextBox 11">
            <a:extLst>
              <a:ext uri="{FF2B5EF4-FFF2-40B4-BE49-F238E27FC236}">
                <a16:creationId xmlns:a16="http://schemas.microsoft.com/office/drawing/2014/main" id="{C1E4E8D0-98BE-3783-2894-FC46A22B15AB}"/>
              </a:ext>
            </a:extLst>
          </p:cNvPr>
          <p:cNvSpPr txBox="1"/>
          <p:nvPr/>
        </p:nvSpPr>
        <p:spPr>
          <a:xfrm>
            <a:off x="2621737" y="5552223"/>
            <a:ext cx="30315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TEAM Communications List</a:t>
            </a:r>
          </a:p>
        </p:txBody>
      </p:sp>
      <p:sp>
        <p:nvSpPr>
          <p:cNvPr id="14" name="TextBox 13">
            <a:extLst>
              <a:ext uri="{FF2B5EF4-FFF2-40B4-BE49-F238E27FC236}">
                <a16:creationId xmlns:a16="http://schemas.microsoft.com/office/drawing/2014/main" id="{3A3263B6-BD59-38D0-3B8C-963A8AD5B3C4}"/>
              </a:ext>
            </a:extLst>
          </p:cNvPr>
          <p:cNvSpPr txBox="1"/>
          <p:nvPr/>
        </p:nvSpPr>
        <p:spPr>
          <a:xfrm>
            <a:off x="447170" y="1098610"/>
            <a:ext cx="11283917"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Please add all your team’s contact information into the </a:t>
            </a:r>
            <a:r>
              <a:rPr kumimoji="0" lang="en-US" sz="1800" b="0" i="0" u="none" strike="noStrike" kern="1200" cap="none" spc="0" normalizeH="0" baseline="0" noProof="0" dirty="0">
                <a:ln>
                  <a:noFill/>
                </a:ln>
                <a:solidFill>
                  <a:srgbClr val="FFFF00"/>
                </a:solidFill>
                <a:effectLst/>
                <a:uLnTx/>
                <a:uFillTx/>
                <a:latin typeface="Arial"/>
                <a:ea typeface="+mn-ea"/>
                <a:cs typeface="+mn-cs"/>
              </a:rPr>
              <a:t>Communication Excel Sheet</a:t>
            </a:r>
            <a:r>
              <a:rPr kumimoji="0" lang="en-US" sz="1800" b="0" i="0" u="none" strike="noStrike" kern="1200" cap="none" spc="0" normalizeH="0" baseline="0" noProof="0" dirty="0">
                <a:ln>
                  <a:noFill/>
                </a:ln>
                <a:solidFill>
                  <a:srgbClr val="FFFFFF"/>
                </a:solidFill>
                <a:effectLst/>
                <a:uLnTx/>
                <a:uFillTx/>
                <a:latin typeface="Arial"/>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Move to </a:t>
            </a:r>
            <a:r>
              <a:rPr kumimoji="0" lang="en-US" sz="1800" b="0" i="0" u="none" strike="noStrike" kern="1200" cap="none" spc="0" normalizeH="0" baseline="0" noProof="0" dirty="0">
                <a:ln>
                  <a:noFill/>
                </a:ln>
                <a:solidFill>
                  <a:srgbClr val="FFFF00"/>
                </a:solidFill>
                <a:effectLst/>
                <a:uLnTx/>
                <a:uFillTx/>
                <a:latin typeface="Arial"/>
                <a:ea typeface="+mn-ea"/>
                <a:cs typeface="+mn-cs"/>
              </a:rPr>
              <a:t>School Documents for Review </a:t>
            </a:r>
            <a:r>
              <a:rPr kumimoji="0" lang="en-US" sz="1800" b="0" i="0" u="none" strike="noStrike" kern="1200" cap="none" spc="0" normalizeH="0" baseline="0" noProof="0" dirty="0">
                <a:ln>
                  <a:noFill/>
                </a:ln>
                <a:solidFill>
                  <a:srgbClr val="FFFFFF"/>
                </a:solidFill>
                <a:effectLst/>
                <a:uLnTx/>
                <a:uFillTx/>
                <a:latin typeface="Arial"/>
                <a:ea typeface="+mn-ea"/>
                <a:cs typeface="+mn-cs"/>
              </a:rPr>
              <a:t>folder in your school’s Google Folder when completed</a:t>
            </a:r>
          </a:p>
        </p:txBody>
      </p:sp>
      <p:pic>
        <p:nvPicPr>
          <p:cNvPr id="5" name="Picture 4">
            <a:extLst>
              <a:ext uri="{FF2B5EF4-FFF2-40B4-BE49-F238E27FC236}">
                <a16:creationId xmlns:a16="http://schemas.microsoft.com/office/drawing/2014/main" id="{AB786D7A-39E4-9B15-3023-13B809542246}"/>
              </a:ext>
            </a:extLst>
          </p:cNvPr>
          <p:cNvPicPr>
            <a:picLocks noChangeAspect="1"/>
          </p:cNvPicPr>
          <p:nvPr/>
        </p:nvPicPr>
        <p:blipFill>
          <a:blip r:embed="rId4"/>
          <a:stretch>
            <a:fillRect/>
          </a:stretch>
        </p:blipFill>
        <p:spPr>
          <a:xfrm>
            <a:off x="6289705" y="3904580"/>
            <a:ext cx="5548705" cy="2663843"/>
          </a:xfrm>
          <a:prstGeom prst="rect">
            <a:avLst/>
          </a:prstGeom>
          <a:ln w="38100">
            <a:solidFill>
              <a:schemeClr val="tx1"/>
            </a:solidFill>
          </a:ln>
        </p:spPr>
      </p:pic>
      <p:cxnSp>
        <p:nvCxnSpPr>
          <p:cNvPr id="7" name="Straight Arrow Connector 6">
            <a:extLst>
              <a:ext uri="{FF2B5EF4-FFF2-40B4-BE49-F238E27FC236}">
                <a16:creationId xmlns:a16="http://schemas.microsoft.com/office/drawing/2014/main" id="{8290A908-DBB2-D95D-1043-9FE629CDF1B5}"/>
              </a:ext>
            </a:extLst>
          </p:cNvPr>
          <p:cNvCxnSpPr>
            <a:cxnSpLocks/>
            <a:stCxn id="12" idx="3"/>
          </p:cNvCxnSpPr>
          <p:nvPr/>
        </p:nvCxnSpPr>
        <p:spPr>
          <a:xfrm>
            <a:off x="5653336" y="5736889"/>
            <a:ext cx="969655" cy="462202"/>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3" name="Rectangle: Rounded Corners 2">
            <a:extLst>
              <a:ext uri="{FF2B5EF4-FFF2-40B4-BE49-F238E27FC236}">
                <a16:creationId xmlns:a16="http://schemas.microsoft.com/office/drawing/2014/main" id="{B0A4A468-A0C0-7312-0EB4-8DD9B8367C0A}"/>
              </a:ext>
            </a:extLst>
          </p:cNvPr>
          <p:cNvSpPr/>
          <p:nvPr/>
        </p:nvSpPr>
        <p:spPr>
          <a:xfrm>
            <a:off x="6519134" y="4378362"/>
            <a:ext cx="3232973" cy="484094"/>
          </a:xfrm>
          <a:prstGeom prst="roundRect">
            <a:avLst/>
          </a:prstGeom>
          <a:no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98353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CF942-D670-3855-63DD-6C61A85CA1CE}"/>
              </a:ext>
            </a:extLst>
          </p:cNvPr>
          <p:cNvSpPr>
            <a:spLocks noGrp="1"/>
          </p:cNvSpPr>
          <p:nvPr>
            <p:ph type="title"/>
          </p:nvPr>
        </p:nvSpPr>
        <p:spPr>
          <a:xfrm>
            <a:off x="813348" y="467463"/>
            <a:ext cx="10957119" cy="845600"/>
          </a:xfrm>
        </p:spPr>
        <p:txBody>
          <a:bodyPr/>
          <a:lstStyle/>
          <a:p>
            <a:r>
              <a:rPr lang="en-US" dirty="0"/>
              <a:t>Communication Reminders</a:t>
            </a:r>
          </a:p>
        </p:txBody>
      </p:sp>
      <p:pic>
        <p:nvPicPr>
          <p:cNvPr id="6" name="Picture 5">
            <a:extLst>
              <a:ext uri="{FF2B5EF4-FFF2-40B4-BE49-F238E27FC236}">
                <a16:creationId xmlns:a16="http://schemas.microsoft.com/office/drawing/2014/main" id="{F01A07B9-A2E8-E438-4FC8-63754F62A8D1}"/>
              </a:ext>
            </a:extLst>
          </p:cNvPr>
          <p:cNvPicPr>
            <a:picLocks noChangeAspect="1"/>
          </p:cNvPicPr>
          <p:nvPr/>
        </p:nvPicPr>
        <p:blipFill>
          <a:blip r:embed="rId3"/>
          <a:srcRect/>
          <a:stretch/>
        </p:blipFill>
        <p:spPr>
          <a:xfrm>
            <a:off x="8781742" y="1250903"/>
            <a:ext cx="3062303" cy="5372736"/>
          </a:xfrm>
          <a:prstGeom prst="rect">
            <a:avLst/>
          </a:prstGeom>
        </p:spPr>
      </p:pic>
      <p:cxnSp>
        <p:nvCxnSpPr>
          <p:cNvPr id="9" name="Straight Arrow Connector 8">
            <a:extLst>
              <a:ext uri="{FF2B5EF4-FFF2-40B4-BE49-F238E27FC236}">
                <a16:creationId xmlns:a16="http://schemas.microsoft.com/office/drawing/2014/main" id="{60A3B90E-0B6A-08D8-8BCF-1F5D9DAB66C0}"/>
              </a:ext>
            </a:extLst>
          </p:cNvPr>
          <p:cNvCxnSpPr>
            <a:cxnSpLocks/>
          </p:cNvCxnSpPr>
          <p:nvPr/>
        </p:nvCxnSpPr>
        <p:spPr>
          <a:xfrm>
            <a:off x="6879364" y="4067798"/>
            <a:ext cx="1902378" cy="1879451"/>
          </a:xfrm>
          <a:prstGeom prst="straightConnector1">
            <a:avLst/>
          </a:prstGeom>
          <a:ln w="76200">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047ED9D-656C-BFBA-ECD7-252FDB6F0E12}"/>
              </a:ext>
            </a:extLst>
          </p:cNvPr>
          <p:cNvSpPr txBox="1"/>
          <p:nvPr/>
        </p:nvSpPr>
        <p:spPr>
          <a:xfrm>
            <a:off x="813348" y="1835799"/>
            <a:ext cx="721990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Email Reminders will be sent to all coaches, administrators and team members for our PBIS Events.  The email will come from  </a:t>
            </a:r>
            <a:r>
              <a:rPr kumimoji="0" lang="en-US" sz="1800" b="1" i="0" u="none" strike="noStrike" kern="1200" cap="none" spc="0" normalizeH="0" baseline="0" noProof="0" dirty="0">
                <a:ln>
                  <a:noFill/>
                </a:ln>
                <a:solidFill>
                  <a:srgbClr val="FFFFFF"/>
                </a:solidFill>
                <a:effectLst/>
                <a:uLnTx/>
                <a:uFillTx/>
                <a:latin typeface="Arial"/>
                <a:ea typeface="+mn-ea"/>
                <a:cs typeface="+mn-cs"/>
              </a:rPr>
              <a:t>SEB Academy </a:t>
            </a:r>
            <a:r>
              <a:rPr kumimoji="0" lang="en-US" sz="1800" b="1" i="0" u="none" strike="noStrike" kern="1200" cap="none" spc="0" normalizeH="0" baseline="0" noProof="0" dirty="0">
                <a:ln>
                  <a:noFill/>
                </a:ln>
                <a:solidFill>
                  <a:srgbClr val="00ACC2">
                    <a:lumMod val="40000"/>
                    <a:lumOff val="60000"/>
                  </a:srgbClr>
                </a:solidFill>
                <a:effectLst/>
                <a:uLnTx/>
                <a:uFillTx/>
                <a:latin typeface="Arial"/>
                <a:ea typeface="+mn-ea"/>
                <a:cs typeface="+mn-cs"/>
                <a:hlinkClick r:id="rId4">
                  <a:extLst>
                    <a:ext uri="{A12FA001-AC4F-418D-AE19-62706E023703}">
                      <ahyp:hlinkClr xmlns:ahyp="http://schemas.microsoft.com/office/drawing/2018/hyperlinkcolor" val="tx"/>
                    </a:ext>
                  </a:extLst>
                </a:hlinkClick>
              </a:rPr>
              <a:t>sebacademy@edc.org</a:t>
            </a:r>
            <a:endParaRPr kumimoji="0" lang="en-US" sz="1800" b="1" i="0" u="none" strike="noStrike" kern="1200" cap="none" spc="0" normalizeH="0" baseline="0" noProof="0" dirty="0">
              <a:ln>
                <a:noFill/>
              </a:ln>
              <a:solidFill>
                <a:srgbClr val="00ACC2">
                  <a:lumMod val="40000"/>
                  <a:lumOff val="6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Please review invitation for Date, Time, Location/Zoom Link, and any other important information included. </a:t>
            </a:r>
            <a:br>
              <a:rPr kumimoji="0" lang="en-US" sz="1800" b="0" i="0" u="none" strike="noStrike" kern="1200" cap="none" spc="0" normalizeH="0" baseline="0" noProof="0" dirty="0">
                <a:ln>
                  <a:noFill/>
                </a:ln>
                <a:solidFill>
                  <a:srgbClr val="FFFFFF"/>
                </a:solidFill>
                <a:effectLst/>
                <a:uLnTx/>
                <a:uFillTx/>
                <a:latin typeface="Arial"/>
                <a:ea typeface="+mn-ea"/>
                <a:cs typeface="+mn-cs"/>
              </a:rPr>
            </a:b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The next training or coach meeting will be displayed at the bottom</a:t>
            </a:r>
            <a:br>
              <a:rPr kumimoji="0" lang="en-US" sz="1800" b="0" i="0" u="none" strike="noStrike" kern="1200" cap="none" spc="0" normalizeH="0" baseline="0" noProof="0" dirty="0">
                <a:ln>
                  <a:noFill/>
                </a:ln>
                <a:solidFill>
                  <a:srgbClr val="FFFFFF"/>
                </a:solidFill>
                <a:effectLst/>
                <a:uLnTx/>
                <a:uFillTx/>
                <a:latin typeface="Arial"/>
                <a:ea typeface="+mn-ea"/>
                <a:cs typeface="+mn-cs"/>
              </a:rPr>
            </a:b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Share with other Coaches or Team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004EE8AA-5715-2A74-8F45-3C2D3A248727}"/>
              </a:ext>
            </a:extLst>
          </p:cNvPr>
          <p:cNvSpPr/>
          <p:nvPr/>
        </p:nvSpPr>
        <p:spPr>
          <a:xfrm>
            <a:off x="8798834" y="1734797"/>
            <a:ext cx="2199604" cy="642028"/>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5A39BDB8-0258-BD97-3474-D6D955FD2256}"/>
              </a:ext>
            </a:extLst>
          </p:cNvPr>
          <p:cNvSpPr/>
          <p:nvPr/>
        </p:nvSpPr>
        <p:spPr>
          <a:xfrm>
            <a:off x="8807380" y="5787672"/>
            <a:ext cx="1399443" cy="369333"/>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0" name="Straight Arrow Connector 9">
            <a:extLst>
              <a:ext uri="{FF2B5EF4-FFF2-40B4-BE49-F238E27FC236}">
                <a16:creationId xmlns:a16="http://schemas.microsoft.com/office/drawing/2014/main" id="{F26F293B-3B5E-04B0-ACBB-A8461B258EF3}"/>
              </a:ext>
            </a:extLst>
          </p:cNvPr>
          <p:cNvCxnSpPr>
            <a:cxnSpLocks/>
          </p:cNvCxnSpPr>
          <p:nvPr/>
        </p:nvCxnSpPr>
        <p:spPr>
          <a:xfrm flipV="1">
            <a:off x="7797619" y="2055810"/>
            <a:ext cx="839270" cy="886727"/>
          </a:xfrm>
          <a:prstGeom prst="straightConnector1">
            <a:avLst/>
          </a:prstGeom>
          <a:ln w="76200">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CDEF44A-82A1-352A-C1ED-B5BF899BC9B2}"/>
              </a:ext>
            </a:extLst>
          </p:cNvPr>
          <p:cNvSpPr/>
          <p:nvPr/>
        </p:nvSpPr>
        <p:spPr>
          <a:xfrm>
            <a:off x="8810191" y="2942537"/>
            <a:ext cx="1205480" cy="538741"/>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5" name="Straight Arrow Connector 14">
            <a:extLst>
              <a:ext uri="{FF2B5EF4-FFF2-40B4-BE49-F238E27FC236}">
                <a16:creationId xmlns:a16="http://schemas.microsoft.com/office/drawing/2014/main" id="{7938B839-B0AE-D749-BA1A-3A994A2EDF16}"/>
              </a:ext>
            </a:extLst>
          </p:cNvPr>
          <p:cNvCxnSpPr>
            <a:cxnSpLocks/>
          </p:cNvCxnSpPr>
          <p:nvPr/>
        </p:nvCxnSpPr>
        <p:spPr>
          <a:xfrm>
            <a:off x="7797619" y="3110872"/>
            <a:ext cx="867719" cy="187805"/>
          </a:xfrm>
          <a:prstGeom prst="straightConnector1">
            <a:avLst/>
          </a:prstGeom>
          <a:ln w="76200">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4296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DBF112-6F40-30EB-E920-674505083D83}"/>
              </a:ext>
            </a:extLst>
          </p:cNvPr>
          <p:cNvSpPr>
            <a:spLocks noGrp="1"/>
          </p:cNvSpPr>
          <p:nvPr>
            <p:ph type="title"/>
          </p:nvPr>
        </p:nvSpPr>
        <p:spPr>
          <a:xfrm>
            <a:off x="264709" y="445947"/>
            <a:ext cx="10113152" cy="845600"/>
          </a:xfrm>
        </p:spPr>
        <p:txBody>
          <a:bodyPr/>
          <a:lstStyle/>
          <a:p>
            <a:r>
              <a:rPr lang="en-US" dirty="0"/>
              <a:t>Year 2 Page   </a:t>
            </a:r>
            <a:r>
              <a:rPr lang="en-US" dirty="0">
                <a:solidFill>
                  <a:schemeClr val="accent4">
                    <a:lumMod val="40000"/>
                    <a:lumOff val="60000"/>
                  </a:schemeClr>
                </a:solidFill>
              </a:rPr>
              <a:t>SEBAcademy.edc.org </a:t>
            </a:r>
          </a:p>
        </p:txBody>
      </p:sp>
      <p:pic>
        <p:nvPicPr>
          <p:cNvPr id="10" name="Picture 9">
            <a:extLst>
              <a:ext uri="{FF2B5EF4-FFF2-40B4-BE49-F238E27FC236}">
                <a16:creationId xmlns:a16="http://schemas.microsoft.com/office/drawing/2014/main" id="{6C9B540D-841B-D5A2-FD90-68C0B8695607}"/>
              </a:ext>
            </a:extLst>
          </p:cNvPr>
          <p:cNvPicPr>
            <a:picLocks noChangeAspect="1"/>
          </p:cNvPicPr>
          <p:nvPr/>
        </p:nvPicPr>
        <p:blipFill>
          <a:blip r:embed="rId3"/>
          <a:srcRect/>
          <a:stretch/>
        </p:blipFill>
        <p:spPr>
          <a:xfrm>
            <a:off x="1262837" y="1483113"/>
            <a:ext cx="8116895" cy="4618117"/>
          </a:xfrm>
          <a:prstGeom prst="rect">
            <a:avLst/>
          </a:prstGeom>
        </p:spPr>
      </p:pic>
      <p:sp>
        <p:nvSpPr>
          <p:cNvPr id="2" name="Rectangle: Rounded Corners 1">
            <a:extLst>
              <a:ext uri="{FF2B5EF4-FFF2-40B4-BE49-F238E27FC236}">
                <a16:creationId xmlns:a16="http://schemas.microsoft.com/office/drawing/2014/main" id="{E984A1DE-B927-C9D5-376D-3F97BACC2057}"/>
              </a:ext>
            </a:extLst>
          </p:cNvPr>
          <p:cNvSpPr/>
          <p:nvPr/>
        </p:nvSpPr>
        <p:spPr>
          <a:xfrm>
            <a:off x="5191640" y="3582296"/>
            <a:ext cx="1516829" cy="473337"/>
          </a:xfrm>
          <a:prstGeom prst="round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Rounded Corners 3">
            <a:extLst>
              <a:ext uri="{FF2B5EF4-FFF2-40B4-BE49-F238E27FC236}">
                <a16:creationId xmlns:a16="http://schemas.microsoft.com/office/drawing/2014/main" id="{00165C1B-54F1-D213-EDAC-B06AF7C09F26}"/>
              </a:ext>
            </a:extLst>
          </p:cNvPr>
          <p:cNvSpPr/>
          <p:nvPr/>
        </p:nvSpPr>
        <p:spPr>
          <a:xfrm>
            <a:off x="7285686" y="4055633"/>
            <a:ext cx="1516829" cy="368450"/>
          </a:xfrm>
          <a:prstGeom prst="round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Rounded Corners 4">
            <a:extLst>
              <a:ext uri="{FF2B5EF4-FFF2-40B4-BE49-F238E27FC236}">
                <a16:creationId xmlns:a16="http://schemas.microsoft.com/office/drawing/2014/main" id="{88CAA97D-0EF5-1A22-39B5-CFBE45EB0DF8}"/>
              </a:ext>
            </a:extLst>
          </p:cNvPr>
          <p:cNvSpPr/>
          <p:nvPr/>
        </p:nvSpPr>
        <p:spPr>
          <a:xfrm>
            <a:off x="5160981" y="1920240"/>
            <a:ext cx="602429" cy="394105"/>
          </a:xfrm>
          <a:prstGeom prst="round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949151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192626-92F5-4499-EDCB-BD1E12F04A52}"/>
              </a:ext>
            </a:extLst>
          </p:cNvPr>
          <p:cNvSpPr>
            <a:spLocks noGrp="1"/>
          </p:cNvSpPr>
          <p:nvPr>
            <p:ph type="title"/>
          </p:nvPr>
        </p:nvSpPr>
        <p:spPr/>
        <p:txBody>
          <a:bodyPr/>
          <a:lstStyle/>
          <a:p>
            <a:r>
              <a:rPr lang="en-US" dirty="0"/>
              <a:t>Training Pages</a:t>
            </a:r>
          </a:p>
        </p:txBody>
      </p:sp>
      <p:pic>
        <p:nvPicPr>
          <p:cNvPr id="5" name="Picture 4">
            <a:extLst>
              <a:ext uri="{FF2B5EF4-FFF2-40B4-BE49-F238E27FC236}">
                <a16:creationId xmlns:a16="http://schemas.microsoft.com/office/drawing/2014/main" id="{7BCE6437-604F-A99F-BC47-6262363AEDD2}"/>
              </a:ext>
            </a:extLst>
          </p:cNvPr>
          <p:cNvPicPr>
            <a:picLocks noChangeAspect="1"/>
          </p:cNvPicPr>
          <p:nvPr/>
        </p:nvPicPr>
        <p:blipFill>
          <a:blip r:embed="rId2"/>
          <a:stretch>
            <a:fillRect/>
          </a:stretch>
        </p:blipFill>
        <p:spPr>
          <a:xfrm>
            <a:off x="5690684" y="735902"/>
            <a:ext cx="6093182" cy="5811625"/>
          </a:xfrm>
          <a:prstGeom prst="rect">
            <a:avLst/>
          </a:prstGeom>
        </p:spPr>
      </p:pic>
      <p:sp>
        <p:nvSpPr>
          <p:cNvPr id="6" name="Rectangle: Rounded Corners 5">
            <a:extLst>
              <a:ext uri="{FF2B5EF4-FFF2-40B4-BE49-F238E27FC236}">
                <a16:creationId xmlns:a16="http://schemas.microsoft.com/office/drawing/2014/main" id="{37492F4E-5E97-532D-E4A8-CF01CF52BACA}"/>
              </a:ext>
            </a:extLst>
          </p:cNvPr>
          <p:cNvSpPr/>
          <p:nvPr/>
        </p:nvSpPr>
        <p:spPr>
          <a:xfrm>
            <a:off x="5709218" y="2103119"/>
            <a:ext cx="2837468" cy="566929"/>
          </a:xfrm>
          <a:prstGeom prst="roundRect">
            <a:avLst/>
          </a:prstGeom>
          <a:no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6265D031-A11B-B1A6-8E91-2465B14C562A}"/>
              </a:ext>
            </a:extLst>
          </p:cNvPr>
          <p:cNvSpPr/>
          <p:nvPr/>
        </p:nvSpPr>
        <p:spPr>
          <a:xfrm>
            <a:off x="5709218" y="2987039"/>
            <a:ext cx="1103062" cy="566929"/>
          </a:xfrm>
          <a:prstGeom prst="roundRect">
            <a:avLst/>
          </a:prstGeom>
          <a:no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id="{64864F6F-57DF-FF58-9142-40498DDEAB04}"/>
              </a:ext>
            </a:extLst>
          </p:cNvPr>
          <p:cNvSpPr/>
          <p:nvPr/>
        </p:nvSpPr>
        <p:spPr>
          <a:xfrm>
            <a:off x="5690684" y="3641715"/>
            <a:ext cx="4587171" cy="566929"/>
          </a:xfrm>
          <a:prstGeom prst="roundRect">
            <a:avLst/>
          </a:prstGeom>
          <a:no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Rounded Corners 8">
            <a:extLst>
              <a:ext uri="{FF2B5EF4-FFF2-40B4-BE49-F238E27FC236}">
                <a16:creationId xmlns:a16="http://schemas.microsoft.com/office/drawing/2014/main" id="{80E18A87-FF31-70AF-14B1-948BAB4D3160}"/>
              </a:ext>
            </a:extLst>
          </p:cNvPr>
          <p:cNvSpPr/>
          <p:nvPr/>
        </p:nvSpPr>
        <p:spPr>
          <a:xfrm>
            <a:off x="5690684" y="4296391"/>
            <a:ext cx="2438332" cy="2173621"/>
          </a:xfrm>
          <a:prstGeom prst="roundRect">
            <a:avLst/>
          </a:prstGeom>
          <a:no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50D9D301-82BE-5224-4E69-6206F1A2E905}"/>
              </a:ext>
            </a:extLst>
          </p:cNvPr>
          <p:cNvSpPr txBox="1"/>
          <p:nvPr/>
        </p:nvSpPr>
        <p:spPr>
          <a:xfrm>
            <a:off x="8546686" y="2201917"/>
            <a:ext cx="22109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Trainers and Teams</a:t>
            </a:r>
          </a:p>
        </p:txBody>
      </p:sp>
      <p:sp>
        <p:nvSpPr>
          <p:cNvPr id="11" name="TextBox 10">
            <a:extLst>
              <a:ext uri="{FF2B5EF4-FFF2-40B4-BE49-F238E27FC236}">
                <a16:creationId xmlns:a16="http://schemas.microsoft.com/office/drawing/2014/main" id="{5918495D-6484-1F10-7EDF-82490388B326}"/>
              </a:ext>
            </a:extLst>
          </p:cNvPr>
          <p:cNvSpPr txBox="1"/>
          <p:nvPr/>
        </p:nvSpPr>
        <p:spPr>
          <a:xfrm>
            <a:off x="6909850" y="3062775"/>
            <a:ext cx="316945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0F41"/>
                </a:solidFill>
                <a:effectLst/>
                <a:uLnTx/>
                <a:uFillTx/>
                <a:latin typeface="Arial"/>
                <a:ea typeface="+mn-ea"/>
                <a:cs typeface="+mn-cs"/>
              </a:rPr>
              <a:t>Attendance and Evaluation Links</a:t>
            </a:r>
          </a:p>
        </p:txBody>
      </p:sp>
      <p:sp>
        <p:nvSpPr>
          <p:cNvPr id="12" name="TextBox 11">
            <a:extLst>
              <a:ext uri="{FF2B5EF4-FFF2-40B4-BE49-F238E27FC236}">
                <a16:creationId xmlns:a16="http://schemas.microsoft.com/office/drawing/2014/main" id="{4863A12C-94FC-4784-7926-4A1123F9D334}"/>
              </a:ext>
            </a:extLst>
          </p:cNvPr>
          <p:cNvSpPr txBox="1"/>
          <p:nvPr/>
        </p:nvSpPr>
        <p:spPr>
          <a:xfrm>
            <a:off x="10277855" y="3698520"/>
            <a:ext cx="12618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Zoom Link</a:t>
            </a:r>
          </a:p>
        </p:txBody>
      </p:sp>
      <p:sp>
        <p:nvSpPr>
          <p:cNvPr id="13" name="TextBox 12">
            <a:extLst>
              <a:ext uri="{FF2B5EF4-FFF2-40B4-BE49-F238E27FC236}">
                <a16:creationId xmlns:a16="http://schemas.microsoft.com/office/drawing/2014/main" id="{6E19CBB9-B5E0-D65A-7D68-19C6BCC0CE21}"/>
              </a:ext>
            </a:extLst>
          </p:cNvPr>
          <p:cNvSpPr txBox="1"/>
          <p:nvPr/>
        </p:nvSpPr>
        <p:spPr>
          <a:xfrm>
            <a:off x="8360758" y="5074034"/>
            <a:ext cx="22878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Materials/Resources</a:t>
            </a:r>
          </a:p>
        </p:txBody>
      </p:sp>
      <p:sp>
        <p:nvSpPr>
          <p:cNvPr id="2" name="Flowchart: Punched Tape 1">
            <a:extLst>
              <a:ext uri="{FF2B5EF4-FFF2-40B4-BE49-F238E27FC236}">
                <a16:creationId xmlns:a16="http://schemas.microsoft.com/office/drawing/2014/main" id="{5705F5F2-AF32-1BC7-91C0-197B4ABC8D65}"/>
              </a:ext>
            </a:extLst>
          </p:cNvPr>
          <p:cNvSpPr/>
          <p:nvPr/>
        </p:nvSpPr>
        <p:spPr>
          <a:xfrm rot="20512567">
            <a:off x="2100984" y="4801232"/>
            <a:ext cx="3238546" cy="1284268"/>
          </a:xfrm>
          <a:prstGeom prst="flowChartPunchedTape">
            <a:avLst/>
          </a:prstGeom>
          <a:solidFill>
            <a:srgbClr val="FC920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Under Construction</a:t>
            </a:r>
          </a:p>
        </p:txBody>
      </p:sp>
      <p:pic>
        <p:nvPicPr>
          <p:cNvPr id="14" name="Picture 13">
            <a:extLst>
              <a:ext uri="{FF2B5EF4-FFF2-40B4-BE49-F238E27FC236}">
                <a16:creationId xmlns:a16="http://schemas.microsoft.com/office/drawing/2014/main" id="{8F90B5B0-8284-3E60-D375-3ED8F6B32D29}"/>
              </a:ext>
            </a:extLst>
          </p:cNvPr>
          <p:cNvPicPr>
            <a:picLocks noChangeAspect="1"/>
          </p:cNvPicPr>
          <p:nvPr/>
        </p:nvPicPr>
        <p:blipFill>
          <a:blip r:embed="rId3"/>
          <a:stretch>
            <a:fillRect/>
          </a:stretch>
        </p:blipFill>
        <p:spPr>
          <a:xfrm>
            <a:off x="226069" y="2055751"/>
            <a:ext cx="4491937" cy="2352602"/>
          </a:xfrm>
          <a:prstGeom prst="rect">
            <a:avLst/>
          </a:prstGeom>
        </p:spPr>
      </p:pic>
      <p:sp>
        <p:nvSpPr>
          <p:cNvPr id="18" name="Arrow: Right 17">
            <a:extLst>
              <a:ext uri="{FF2B5EF4-FFF2-40B4-BE49-F238E27FC236}">
                <a16:creationId xmlns:a16="http://schemas.microsoft.com/office/drawing/2014/main" id="{45E964F4-A821-5E62-07FA-7CAB2CBED9D1}"/>
              </a:ext>
            </a:extLst>
          </p:cNvPr>
          <p:cNvSpPr/>
          <p:nvPr/>
        </p:nvSpPr>
        <p:spPr>
          <a:xfrm>
            <a:off x="4152931" y="2910606"/>
            <a:ext cx="1417354" cy="152865"/>
          </a:xfrm>
          <a:prstGeom prst="right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74171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7392CB-76D5-4F6B-C434-035426B1035A}"/>
              </a:ext>
            </a:extLst>
          </p:cNvPr>
          <p:cNvSpPr>
            <a:spLocks noGrp="1"/>
          </p:cNvSpPr>
          <p:nvPr>
            <p:ph type="title"/>
          </p:nvPr>
        </p:nvSpPr>
        <p:spPr/>
        <p:txBody>
          <a:bodyPr/>
          <a:lstStyle/>
          <a:p>
            <a:r>
              <a:rPr lang="en-US" dirty="0"/>
              <a:t>Other Upcoming Events</a:t>
            </a:r>
          </a:p>
        </p:txBody>
      </p:sp>
      <p:pic>
        <p:nvPicPr>
          <p:cNvPr id="5" name="Picture 4">
            <a:extLst>
              <a:ext uri="{FF2B5EF4-FFF2-40B4-BE49-F238E27FC236}">
                <a16:creationId xmlns:a16="http://schemas.microsoft.com/office/drawing/2014/main" id="{EF942CCA-8C13-2887-51F9-FCCAADE8D642}"/>
              </a:ext>
            </a:extLst>
          </p:cNvPr>
          <p:cNvPicPr>
            <a:picLocks noChangeAspect="1"/>
          </p:cNvPicPr>
          <p:nvPr/>
        </p:nvPicPr>
        <p:blipFill>
          <a:blip r:embed="rId3"/>
          <a:stretch>
            <a:fillRect/>
          </a:stretch>
        </p:blipFill>
        <p:spPr>
          <a:xfrm>
            <a:off x="193530" y="1313063"/>
            <a:ext cx="6573031" cy="2670517"/>
          </a:xfrm>
          <a:prstGeom prst="rect">
            <a:avLst/>
          </a:prstGeom>
        </p:spPr>
      </p:pic>
      <p:pic>
        <p:nvPicPr>
          <p:cNvPr id="7" name="Picture 6">
            <a:extLst>
              <a:ext uri="{FF2B5EF4-FFF2-40B4-BE49-F238E27FC236}">
                <a16:creationId xmlns:a16="http://schemas.microsoft.com/office/drawing/2014/main" id="{92823F1B-2C84-D67F-C583-F7AFCA4AC41E}"/>
              </a:ext>
            </a:extLst>
          </p:cNvPr>
          <p:cNvPicPr>
            <a:picLocks noChangeAspect="1"/>
          </p:cNvPicPr>
          <p:nvPr/>
        </p:nvPicPr>
        <p:blipFill>
          <a:blip r:embed="rId4"/>
          <a:stretch>
            <a:fillRect/>
          </a:stretch>
        </p:blipFill>
        <p:spPr>
          <a:xfrm>
            <a:off x="7097574" y="1588273"/>
            <a:ext cx="4900896" cy="4383741"/>
          </a:xfrm>
          <a:prstGeom prst="rect">
            <a:avLst/>
          </a:prstGeom>
        </p:spPr>
      </p:pic>
      <p:pic>
        <p:nvPicPr>
          <p:cNvPr id="9" name="Picture 8">
            <a:extLst>
              <a:ext uri="{FF2B5EF4-FFF2-40B4-BE49-F238E27FC236}">
                <a16:creationId xmlns:a16="http://schemas.microsoft.com/office/drawing/2014/main" id="{5D531A96-EE0B-ADAE-D186-BC29423F6B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18224" y="4248985"/>
            <a:ext cx="3987840" cy="2438230"/>
          </a:xfrm>
          <a:prstGeom prst="rect">
            <a:avLst/>
          </a:prstGeom>
        </p:spPr>
      </p:pic>
      <p:sp>
        <p:nvSpPr>
          <p:cNvPr id="13" name="TextBox 12">
            <a:extLst>
              <a:ext uri="{FF2B5EF4-FFF2-40B4-BE49-F238E27FC236}">
                <a16:creationId xmlns:a16="http://schemas.microsoft.com/office/drawing/2014/main" id="{1D4148CD-F679-BEAE-E523-3733533CCD44}"/>
              </a:ext>
            </a:extLst>
          </p:cNvPr>
          <p:cNvSpPr txBox="1"/>
          <p:nvPr/>
        </p:nvSpPr>
        <p:spPr>
          <a:xfrm>
            <a:off x="6936538" y="6247224"/>
            <a:ext cx="490089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A791">
                    <a:lumMod val="40000"/>
                    <a:lumOff val="60000"/>
                  </a:srgbClr>
                </a:solidFill>
                <a:effectLst/>
                <a:uLnTx/>
                <a:uFillTx/>
                <a:latin typeface="Arial"/>
                <a:ea typeface="+mn-ea"/>
                <a:cs typeface="+mn-cs"/>
                <a:hlinkClick r:id="rId6"/>
              </a:rPr>
              <a:t>https://sebacademy.edc.org/upcoming-events</a:t>
            </a:r>
            <a:r>
              <a:rPr kumimoji="0" lang="en-US" sz="1800" b="0" i="0" u="none" strike="noStrike" kern="1200" cap="none" spc="0" normalizeH="0" baseline="0" noProof="0" dirty="0">
                <a:ln>
                  <a:noFill/>
                </a:ln>
                <a:solidFill>
                  <a:srgbClr val="00A791">
                    <a:lumMod val="40000"/>
                    <a:lumOff val="60000"/>
                  </a:srgbClr>
                </a:solidFill>
                <a:effectLst/>
                <a:uLnTx/>
                <a:uFillTx/>
                <a:latin typeface="Arial"/>
                <a:ea typeface="+mn-ea"/>
                <a:cs typeface="+mn-cs"/>
              </a:rPr>
              <a:t> </a:t>
            </a:r>
          </a:p>
        </p:txBody>
      </p:sp>
    </p:spTree>
    <p:extLst>
      <p:ext uri="{BB962C8B-B14F-4D97-AF65-F5344CB8AC3E}">
        <p14:creationId xmlns:p14="http://schemas.microsoft.com/office/powerpoint/2010/main" val="4154881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9CE13-FB44-FFAF-3BA4-1044333CC628}"/>
              </a:ext>
            </a:extLst>
          </p:cNvPr>
          <p:cNvSpPr>
            <a:spLocks noGrp="1"/>
          </p:cNvSpPr>
          <p:nvPr>
            <p:ph type="title"/>
          </p:nvPr>
        </p:nvSpPr>
        <p:spPr>
          <a:xfrm>
            <a:off x="179436" y="227420"/>
            <a:ext cx="11360800" cy="763600"/>
          </a:xfrm>
        </p:spPr>
        <p:txBody>
          <a:bodyPr wrap="square" anchor="t">
            <a:normAutofit/>
          </a:bodyPr>
          <a:lstStyle/>
          <a:p>
            <a:r>
              <a:rPr lang="en-US" b="1" dirty="0"/>
              <a:t>Webinars and Peer Sharing Calls</a:t>
            </a:r>
          </a:p>
        </p:txBody>
      </p:sp>
      <p:sp>
        <p:nvSpPr>
          <p:cNvPr id="10" name="Content Placeholder 2">
            <a:extLst>
              <a:ext uri="{FF2B5EF4-FFF2-40B4-BE49-F238E27FC236}">
                <a16:creationId xmlns:a16="http://schemas.microsoft.com/office/drawing/2014/main" id="{DBD6A211-5538-F9AB-1132-D1AE683B1288}"/>
              </a:ext>
            </a:extLst>
          </p:cNvPr>
          <p:cNvSpPr>
            <a:spLocks noGrp="1"/>
          </p:cNvSpPr>
          <p:nvPr>
            <p:ph sz="half" idx="1"/>
          </p:nvPr>
        </p:nvSpPr>
        <p:spPr>
          <a:xfrm>
            <a:off x="310049" y="1090700"/>
            <a:ext cx="5014306" cy="4676599"/>
          </a:xfrm>
        </p:spPr>
        <p:txBody>
          <a:bodyPr/>
          <a:lstStyle/>
          <a:p>
            <a:pPr marL="139700" indent="0">
              <a:buNone/>
            </a:pPr>
            <a:r>
              <a:rPr lang="en-US" sz="2400" dirty="0"/>
              <a:t>In addition to our Coaching Meeting and Team Trainings, all schools are invited to monthly Webinars and Peer Sharing Calls. </a:t>
            </a:r>
          </a:p>
          <a:p>
            <a:pPr marL="139700" indent="0">
              <a:buNone/>
            </a:pPr>
            <a:endParaRPr lang="en-US" sz="1000" dirty="0"/>
          </a:p>
          <a:p>
            <a:r>
              <a:rPr lang="en-US" sz="1800" b="1" i="0" u="none" strike="noStrike" dirty="0">
                <a:solidFill>
                  <a:srgbClr val="FFFF00"/>
                </a:solidFill>
                <a:effectLst/>
                <a:latin typeface="Calibri" panose="020F0502020204030204" pitchFamily="34" charset="0"/>
              </a:rPr>
              <a:t>Webinars/Virtual Workshops:</a:t>
            </a:r>
            <a:r>
              <a:rPr lang="en-US" sz="1800" b="0" i="0" u="none" strike="noStrike" dirty="0">
                <a:solidFill>
                  <a:srgbClr val="FFFF00"/>
                </a:solidFill>
                <a:effectLst/>
                <a:latin typeface="Calibri" panose="020F0502020204030204" pitchFamily="34" charset="0"/>
              </a:rPr>
              <a:t> </a:t>
            </a:r>
            <a:r>
              <a:rPr lang="en-US" sz="1800" b="0" i="0" u="none" strike="noStrike" dirty="0">
                <a:effectLst/>
                <a:latin typeface="Calibri" panose="020F0502020204030204" pitchFamily="34" charset="0"/>
              </a:rPr>
              <a:t>Expert-facilitated sessions focused on highly-relevant topics requested by teams. All webinars are recorded and will be available on EDC website for asynchronous learning. </a:t>
            </a:r>
            <a:br>
              <a:rPr lang="en-US" sz="1800" b="0" i="0" u="none" strike="noStrike" dirty="0">
                <a:effectLst/>
                <a:latin typeface="Calibri" panose="020F0502020204030204" pitchFamily="34" charset="0"/>
              </a:rPr>
            </a:br>
            <a:endParaRPr lang="en-US" sz="1800" b="0" i="0" u="none" strike="noStrike" dirty="0">
              <a:effectLst/>
              <a:latin typeface="Calibri" panose="020F0502020204030204" pitchFamily="34" charset="0"/>
            </a:endParaRPr>
          </a:p>
          <a:p>
            <a:r>
              <a:rPr lang="en-US" sz="1800" b="1" i="0" u="none" strike="noStrike" dirty="0">
                <a:solidFill>
                  <a:srgbClr val="FFFF00"/>
                </a:solidFill>
                <a:effectLst/>
                <a:latin typeface="Calibri" panose="020F0502020204030204" pitchFamily="34" charset="0"/>
              </a:rPr>
              <a:t>Peer Sharing Calls:</a:t>
            </a:r>
            <a:r>
              <a:rPr lang="en-US" sz="1800" b="0" i="0" u="none" strike="noStrike" dirty="0">
                <a:solidFill>
                  <a:srgbClr val="FFFF00"/>
                </a:solidFill>
                <a:effectLst/>
                <a:latin typeface="Calibri" panose="020F0502020204030204" pitchFamily="34" charset="0"/>
              </a:rPr>
              <a:t> </a:t>
            </a:r>
            <a:r>
              <a:rPr lang="en-US" sz="1800" b="0" i="0" u="none" strike="noStrike" dirty="0">
                <a:effectLst/>
                <a:latin typeface="Calibri" panose="020F0502020204030204" pitchFamily="34" charset="0"/>
              </a:rPr>
              <a:t>Lightly-facilitated virtual calls intended to bring teams with similar interests together to share ideas, ask questions, and strengthen networks. </a:t>
            </a:r>
            <a:endParaRPr lang="en-US" dirty="0"/>
          </a:p>
          <a:p>
            <a:endParaRPr lang="en-US" dirty="0"/>
          </a:p>
          <a:p>
            <a:pPr marL="139700" indent="0" algn="ctr">
              <a:buNone/>
            </a:pPr>
            <a:r>
              <a:rPr lang="en-US" dirty="0"/>
              <a:t>See calendar for topics &amp; times.  All team-members welcome!</a:t>
            </a:r>
          </a:p>
        </p:txBody>
      </p:sp>
      <p:pic>
        <p:nvPicPr>
          <p:cNvPr id="4" name="Picture 3">
            <a:extLst>
              <a:ext uri="{FF2B5EF4-FFF2-40B4-BE49-F238E27FC236}">
                <a16:creationId xmlns:a16="http://schemas.microsoft.com/office/drawing/2014/main" id="{D7CFE84B-22A6-156D-C333-EC38DF3B6F54}"/>
              </a:ext>
            </a:extLst>
          </p:cNvPr>
          <p:cNvPicPr>
            <a:picLocks noChangeAspect="1"/>
          </p:cNvPicPr>
          <p:nvPr/>
        </p:nvPicPr>
        <p:blipFill>
          <a:blip r:embed="rId3"/>
          <a:stretch>
            <a:fillRect/>
          </a:stretch>
        </p:blipFill>
        <p:spPr>
          <a:xfrm>
            <a:off x="5478798" y="2093023"/>
            <a:ext cx="6713202" cy="3251498"/>
          </a:xfrm>
          <a:prstGeom prst="rect">
            <a:avLst/>
          </a:prstGeom>
        </p:spPr>
      </p:pic>
      <p:pic>
        <p:nvPicPr>
          <p:cNvPr id="6" name="Picture 5">
            <a:extLst>
              <a:ext uri="{FF2B5EF4-FFF2-40B4-BE49-F238E27FC236}">
                <a16:creationId xmlns:a16="http://schemas.microsoft.com/office/drawing/2014/main" id="{E0AF2D73-570C-D695-8E18-673E06534632}"/>
              </a:ext>
            </a:extLst>
          </p:cNvPr>
          <p:cNvPicPr>
            <a:picLocks noChangeAspect="1"/>
          </p:cNvPicPr>
          <p:nvPr/>
        </p:nvPicPr>
        <p:blipFill>
          <a:blip r:embed="rId4"/>
          <a:stretch>
            <a:fillRect/>
          </a:stretch>
        </p:blipFill>
        <p:spPr>
          <a:xfrm>
            <a:off x="5478798" y="327979"/>
            <a:ext cx="6713202" cy="1765044"/>
          </a:xfrm>
          <a:prstGeom prst="rect">
            <a:avLst/>
          </a:prstGeom>
        </p:spPr>
      </p:pic>
      <p:sp>
        <p:nvSpPr>
          <p:cNvPr id="8" name="TextBox 7">
            <a:extLst>
              <a:ext uri="{FF2B5EF4-FFF2-40B4-BE49-F238E27FC236}">
                <a16:creationId xmlns:a16="http://schemas.microsoft.com/office/drawing/2014/main" id="{F2D6702E-0D30-535F-77A6-28C0CF5E350B}"/>
              </a:ext>
            </a:extLst>
          </p:cNvPr>
          <p:cNvSpPr txBox="1"/>
          <p:nvPr/>
        </p:nvSpPr>
        <p:spPr>
          <a:xfrm>
            <a:off x="6409925" y="5767299"/>
            <a:ext cx="5130311" cy="369332"/>
          </a:xfrm>
          <a:prstGeom prst="rect">
            <a:avLst/>
          </a:prstGeom>
          <a:noFill/>
        </p:spPr>
        <p:txBody>
          <a:bodyPr wrap="square">
            <a:spAutoFit/>
          </a:bodyPr>
          <a:lstStyle/>
          <a:p>
            <a:r>
              <a:rPr lang="en-US" dirty="0">
                <a:solidFill>
                  <a:schemeClr val="bg1"/>
                </a:solidFill>
              </a:rPr>
              <a:t>https://sebacademy.edc.org/upcoming-events</a:t>
            </a:r>
          </a:p>
        </p:txBody>
      </p:sp>
    </p:spTree>
    <p:extLst>
      <p:ext uri="{BB962C8B-B14F-4D97-AF65-F5344CB8AC3E}">
        <p14:creationId xmlns:p14="http://schemas.microsoft.com/office/powerpoint/2010/main" val="1572261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228599" y="1188984"/>
            <a:ext cx="7029381" cy="5257536"/>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627580" y="2904006"/>
            <a:ext cx="6196048" cy="1919719"/>
          </a:xfrm>
          <a:prstGeom prst="rect">
            <a:avLst/>
          </a:prstGeom>
        </p:spPr>
        <p:txBody>
          <a:bodyPr spcFirstLastPara="1" wrap="square" lIns="121900" tIns="121900" rIns="121900" bIns="121900" anchor="ctr" anchorCtr="0">
            <a:noAutofit/>
          </a:bodyPr>
          <a:lstStyle/>
          <a:p>
            <a:r>
              <a:rPr lang="en-US" sz="4800" b="1" dirty="0"/>
              <a:t>SELF CHECK:</a:t>
            </a:r>
            <a:br>
              <a:rPr lang="en-US" sz="4800" b="1" dirty="0"/>
            </a:br>
            <a:r>
              <a:rPr lang="en-US" sz="4800" b="1" dirty="0"/>
              <a:t>Foundational elements of PBIS</a:t>
            </a:r>
            <a:endParaRPr lang="en-US" sz="32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842408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60F755-4D44-D512-7E0C-EA0D840E5212}"/>
              </a:ext>
            </a:extLst>
          </p:cNvPr>
          <p:cNvSpPr>
            <a:spLocks noGrp="1"/>
          </p:cNvSpPr>
          <p:nvPr>
            <p:ph type="title"/>
          </p:nvPr>
        </p:nvSpPr>
        <p:spPr>
          <a:xfrm>
            <a:off x="813349" y="467463"/>
            <a:ext cx="10008980" cy="845600"/>
          </a:xfrm>
        </p:spPr>
        <p:txBody>
          <a:bodyPr/>
          <a:lstStyle/>
          <a:p>
            <a:r>
              <a:rPr lang="en-US" dirty="0"/>
              <a:t>Reviewing the Getting Started Steps</a:t>
            </a:r>
          </a:p>
        </p:txBody>
      </p:sp>
      <p:grpSp>
        <p:nvGrpSpPr>
          <p:cNvPr id="7" name="Group 6">
            <a:extLst>
              <a:ext uri="{FF2B5EF4-FFF2-40B4-BE49-F238E27FC236}">
                <a16:creationId xmlns:a16="http://schemas.microsoft.com/office/drawing/2014/main" id="{23239A43-F7E9-0E79-7B5C-3480DD11E597}"/>
              </a:ext>
            </a:extLst>
          </p:cNvPr>
          <p:cNvGrpSpPr/>
          <p:nvPr/>
        </p:nvGrpSpPr>
        <p:grpSpPr>
          <a:xfrm>
            <a:off x="813349" y="1453735"/>
            <a:ext cx="5067189" cy="4936802"/>
            <a:chOff x="921619" y="915429"/>
            <a:chExt cx="3268589" cy="3688266"/>
          </a:xfrm>
        </p:grpSpPr>
        <p:sp>
          <p:nvSpPr>
            <p:cNvPr id="8" name="Rectangle: Rounded Corners 7" descr="Badge 1">
              <a:extLst>
                <a:ext uri="{FF2B5EF4-FFF2-40B4-BE49-F238E27FC236}">
                  <a16:creationId xmlns:a16="http://schemas.microsoft.com/office/drawing/2014/main" id="{E3C4DF1D-61CA-41FA-3433-3256C52593AB}"/>
                </a:ext>
              </a:extLst>
            </p:cNvPr>
            <p:cNvSpPr/>
            <p:nvPr/>
          </p:nvSpPr>
          <p:spPr>
            <a:xfrm>
              <a:off x="921619" y="915429"/>
              <a:ext cx="673041" cy="673041"/>
            </a:xfrm>
            <a:prstGeom prst="roundRect">
              <a:avLst>
                <a:gd name="adj" fmla="val 16670"/>
              </a:avLst>
            </a:prstGeom>
            <a:ln w="76200">
              <a:solidFill>
                <a:srgbClr val="FFFF00"/>
              </a:solidFill>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1</a:t>
              </a:r>
            </a:p>
          </p:txBody>
        </p:sp>
        <p:sp>
          <p:nvSpPr>
            <p:cNvPr id="9" name="Freeform: Shape 8">
              <a:extLst>
                <a:ext uri="{FF2B5EF4-FFF2-40B4-BE49-F238E27FC236}">
                  <a16:creationId xmlns:a16="http://schemas.microsoft.com/office/drawing/2014/main" id="{792BDDCC-37E6-82EB-5A9C-4D40799F0A84}"/>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76200">
              <a:solidFill>
                <a:srgbClr val="FFFF00"/>
              </a:solidFill>
            </a:ln>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Establish an effective leadership team</a:t>
              </a:r>
            </a:p>
          </p:txBody>
        </p:sp>
        <p:sp>
          <p:nvSpPr>
            <p:cNvPr id="10" name="Rectangle: Rounded Corners 9" descr="Badge">
              <a:extLst>
                <a:ext uri="{FF2B5EF4-FFF2-40B4-BE49-F238E27FC236}">
                  <a16:creationId xmlns:a16="http://schemas.microsoft.com/office/drawing/2014/main" id="{E0B8F049-BA34-E1B2-00EC-8852628AEE1D}"/>
                </a:ext>
              </a:extLst>
            </p:cNvPr>
            <p:cNvSpPr/>
            <p:nvPr/>
          </p:nvSpPr>
          <p:spPr>
            <a:xfrm>
              <a:off x="921619" y="1669235"/>
              <a:ext cx="673041" cy="673041"/>
            </a:xfrm>
            <a:prstGeom prst="roundRect">
              <a:avLst>
                <a:gd name="adj" fmla="val 16670"/>
              </a:avLst>
            </a:prstGeom>
            <a:ln w="76200">
              <a:solidFill>
                <a:srgbClr val="FFFF00"/>
              </a:solidFill>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2</a:t>
              </a:r>
            </a:p>
          </p:txBody>
        </p:sp>
        <p:sp>
          <p:nvSpPr>
            <p:cNvPr id="11" name="Freeform: Shape 10">
              <a:extLst>
                <a:ext uri="{FF2B5EF4-FFF2-40B4-BE49-F238E27FC236}">
                  <a16:creationId xmlns:a16="http://schemas.microsoft.com/office/drawing/2014/main" id="{76079C5C-826B-72CE-EEB4-B114E4D5CF45}"/>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76200">
              <a:solidFill>
                <a:srgbClr val="FFFF00"/>
              </a:solidFill>
            </a:ln>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a brief statement of purpose</a:t>
              </a:r>
            </a:p>
          </p:txBody>
        </p:sp>
        <p:sp>
          <p:nvSpPr>
            <p:cNvPr id="12" name="Rectangle: Rounded Corners 11" descr="Badge 3">
              <a:extLst>
                <a:ext uri="{FF2B5EF4-FFF2-40B4-BE49-F238E27FC236}">
                  <a16:creationId xmlns:a16="http://schemas.microsoft.com/office/drawing/2014/main" id="{0519F53D-42A6-CC06-BD5F-C464DC427DBB}"/>
                </a:ext>
              </a:extLst>
            </p:cNvPr>
            <p:cNvSpPr/>
            <p:nvPr/>
          </p:nvSpPr>
          <p:spPr>
            <a:xfrm>
              <a:off x="921619" y="2423041"/>
              <a:ext cx="673041" cy="673041"/>
            </a:xfrm>
            <a:prstGeom prst="roundRect">
              <a:avLst>
                <a:gd name="adj" fmla="val 16670"/>
              </a:avLst>
            </a:prstGeom>
            <a:ln w="76200">
              <a:solidFill>
                <a:srgbClr val="FFFF00"/>
              </a:solidFill>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3</a:t>
              </a:r>
            </a:p>
          </p:txBody>
        </p:sp>
        <p:sp>
          <p:nvSpPr>
            <p:cNvPr id="13" name="Freeform: Shape 12">
              <a:extLst>
                <a:ext uri="{FF2B5EF4-FFF2-40B4-BE49-F238E27FC236}">
                  <a16:creationId xmlns:a16="http://schemas.microsoft.com/office/drawing/2014/main" id="{CC99B7CB-6DF5-E108-22A7-B3437B76998F}"/>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76200">
              <a:solidFill>
                <a:srgbClr val="FFFF00"/>
              </a:solidFill>
            </a:ln>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Identify positive school-wide behavior expectations</a:t>
              </a:r>
            </a:p>
          </p:txBody>
        </p:sp>
        <p:sp>
          <p:nvSpPr>
            <p:cNvPr id="14" name="Rectangle: Rounded Corners 13" descr="Badge 4">
              <a:extLst>
                <a:ext uri="{FF2B5EF4-FFF2-40B4-BE49-F238E27FC236}">
                  <a16:creationId xmlns:a16="http://schemas.microsoft.com/office/drawing/2014/main" id="{9D8F1EFF-4CF3-B1A5-2872-68B791BCB729}"/>
                </a:ext>
              </a:extLst>
            </p:cNvPr>
            <p:cNvSpPr/>
            <p:nvPr/>
          </p:nvSpPr>
          <p:spPr>
            <a:xfrm>
              <a:off x="921619" y="3176847"/>
              <a:ext cx="673041" cy="673041"/>
            </a:xfrm>
            <a:prstGeom prst="roundRect">
              <a:avLst>
                <a:gd name="adj" fmla="val 16670"/>
              </a:avLst>
            </a:prstGeom>
            <a:ln w="76200">
              <a:solidFill>
                <a:srgbClr val="FFFF00"/>
              </a:solidFill>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4</a:t>
              </a:r>
            </a:p>
          </p:txBody>
        </p:sp>
        <p:sp>
          <p:nvSpPr>
            <p:cNvPr id="15" name="Freeform: Shape 14">
              <a:extLst>
                <a:ext uri="{FF2B5EF4-FFF2-40B4-BE49-F238E27FC236}">
                  <a16:creationId xmlns:a16="http://schemas.microsoft.com/office/drawing/2014/main" id="{3C22EFAF-7E24-2804-8D81-D69A9969A31C}"/>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76200">
              <a:solidFill>
                <a:srgbClr val="FFFF00"/>
              </a:solidFill>
            </a:ln>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procedures to teach school-wide expectations</a:t>
              </a:r>
            </a:p>
          </p:txBody>
        </p:sp>
        <p:sp>
          <p:nvSpPr>
            <p:cNvPr id="16" name="Rectangle: Rounded Corners 15" descr="Badge 5">
              <a:extLst>
                <a:ext uri="{FF2B5EF4-FFF2-40B4-BE49-F238E27FC236}">
                  <a16:creationId xmlns:a16="http://schemas.microsoft.com/office/drawing/2014/main" id="{9761BC33-4D23-6AF2-ECB8-3EBB2D2FF017}"/>
                </a:ext>
              </a:extLst>
            </p:cNvPr>
            <p:cNvSpPr/>
            <p:nvPr/>
          </p:nvSpPr>
          <p:spPr>
            <a:xfrm>
              <a:off x="921619" y="3930654"/>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5</a:t>
              </a:r>
            </a:p>
          </p:txBody>
        </p:sp>
        <p:sp>
          <p:nvSpPr>
            <p:cNvPr id="17" name="Freeform: Shape 16">
              <a:extLst>
                <a:ext uri="{FF2B5EF4-FFF2-40B4-BE49-F238E27FC236}">
                  <a16:creationId xmlns:a16="http://schemas.microsoft.com/office/drawing/2014/main" id="{3FE2FB4E-70D9-3608-1DE5-2603837ECF6C}"/>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procedures to teach class-wide expectations</a:t>
              </a:r>
            </a:p>
          </p:txBody>
        </p:sp>
      </p:grpSp>
      <p:grpSp>
        <p:nvGrpSpPr>
          <p:cNvPr id="18" name="Group 17">
            <a:extLst>
              <a:ext uri="{FF2B5EF4-FFF2-40B4-BE49-F238E27FC236}">
                <a16:creationId xmlns:a16="http://schemas.microsoft.com/office/drawing/2014/main" id="{0C3EFA4A-3078-C0F4-CC2A-13B1DCA73382}"/>
              </a:ext>
            </a:extLst>
          </p:cNvPr>
          <p:cNvGrpSpPr/>
          <p:nvPr/>
        </p:nvGrpSpPr>
        <p:grpSpPr>
          <a:xfrm>
            <a:off x="6096000" y="1313063"/>
            <a:ext cx="5698603" cy="5077474"/>
            <a:chOff x="4968982" y="1003563"/>
            <a:chExt cx="3744982" cy="3688266"/>
          </a:xfrm>
        </p:grpSpPr>
        <p:sp>
          <p:nvSpPr>
            <p:cNvPr id="19" name="Rectangle: Rounded Corners 18" descr="Badge 6">
              <a:extLst>
                <a:ext uri="{FF2B5EF4-FFF2-40B4-BE49-F238E27FC236}">
                  <a16:creationId xmlns:a16="http://schemas.microsoft.com/office/drawing/2014/main" id="{981F2170-C193-96B9-B4D8-F0D372B67B03}"/>
                </a:ext>
              </a:extLst>
            </p:cNvPr>
            <p:cNvSpPr/>
            <p:nvPr/>
          </p:nvSpPr>
          <p:spPr>
            <a:xfrm>
              <a:off x="4968982" y="1003563"/>
              <a:ext cx="673041" cy="673041"/>
            </a:xfrm>
            <a:prstGeom prst="roundRect">
              <a:avLst>
                <a:gd name="adj" fmla="val 16670"/>
              </a:avLst>
            </a:prstGeom>
            <a:ln w="76200">
              <a:solidFill>
                <a:srgbClr val="FFFF00"/>
              </a:solidFill>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D0F41"/>
                  </a:solidFill>
                  <a:effectLst/>
                  <a:uLnTx/>
                  <a:uFillTx/>
                  <a:latin typeface="Arial"/>
                  <a:ea typeface="+mn-ea"/>
                  <a:cs typeface="+mn-cs"/>
                </a:rPr>
                <a:t>6</a:t>
              </a:r>
            </a:p>
          </p:txBody>
        </p:sp>
        <p:sp>
          <p:nvSpPr>
            <p:cNvPr id="20" name="Freeform: Shape 19">
              <a:extLst>
                <a:ext uri="{FF2B5EF4-FFF2-40B4-BE49-F238E27FC236}">
                  <a16:creationId xmlns:a16="http://schemas.microsoft.com/office/drawing/2014/main" id="{1E34AD66-604B-927F-F318-91B61DE34A5E}"/>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ln w="76200">
              <a:solidFill>
                <a:srgbClr val="FFFF00"/>
              </a:solidFill>
            </a:ln>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a continuum  to strengthen appropriate behaviors</a:t>
              </a:r>
            </a:p>
          </p:txBody>
        </p:sp>
        <p:sp>
          <p:nvSpPr>
            <p:cNvPr id="21" name="Rectangle: Rounded Corners 20" descr="Badge 7">
              <a:extLst>
                <a:ext uri="{FF2B5EF4-FFF2-40B4-BE49-F238E27FC236}">
                  <a16:creationId xmlns:a16="http://schemas.microsoft.com/office/drawing/2014/main" id="{9BBAE3AE-E2A8-2042-F212-EBF30BDA1302}"/>
                </a:ext>
              </a:extLst>
            </p:cNvPr>
            <p:cNvSpPr/>
            <p:nvPr/>
          </p:nvSpPr>
          <p:spPr>
            <a:xfrm>
              <a:off x="4968982" y="1757369"/>
              <a:ext cx="673041" cy="673041"/>
            </a:xfrm>
            <a:prstGeom prst="roundRect">
              <a:avLst>
                <a:gd name="adj" fmla="val 16670"/>
              </a:avLst>
            </a:prstGeom>
            <a:ln w="76200">
              <a:solidFill>
                <a:srgbClr val="FFFF00"/>
              </a:solidFill>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7</a:t>
              </a:r>
            </a:p>
          </p:txBody>
        </p:sp>
        <p:sp>
          <p:nvSpPr>
            <p:cNvPr id="22" name="Freeform: Shape 21">
              <a:extLst>
                <a:ext uri="{FF2B5EF4-FFF2-40B4-BE49-F238E27FC236}">
                  <a16:creationId xmlns:a16="http://schemas.microsoft.com/office/drawing/2014/main" id="{BB07898D-FAEF-8A7C-33FB-91346671D012}"/>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ln w="76200">
              <a:solidFill>
                <a:srgbClr val="FFFF00"/>
              </a:solidFill>
            </a:ln>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a continuum to discourage violations of expectations</a:t>
              </a:r>
            </a:p>
          </p:txBody>
        </p:sp>
        <p:sp>
          <p:nvSpPr>
            <p:cNvPr id="23" name="Rectangle: Rounded Corners 22" descr="Badge 8">
              <a:extLst>
                <a:ext uri="{FF2B5EF4-FFF2-40B4-BE49-F238E27FC236}">
                  <a16:creationId xmlns:a16="http://schemas.microsoft.com/office/drawing/2014/main" id="{8E378EDB-2733-FC3A-C9A4-D20547E89756}"/>
                </a:ext>
              </a:extLst>
            </p:cNvPr>
            <p:cNvSpPr/>
            <p:nvPr/>
          </p:nvSpPr>
          <p:spPr>
            <a:xfrm>
              <a:off x="4968982" y="2511175"/>
              <a:ext cx="673041" cy="673041"/>
            </a:xfrm>
            <a:prstGeom prst="roundRect">
              <a:avLst>
                <a:gd name="adj" fmla="val 16670"/>
              </a:avLst>
            </a:prstGeom>
            <a:ln w="19050">
              <a:solidFill>
                <a:srgbClr val="FFFF00"/>
              </a:solidFill>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D0F41"/>
                  </a:solidFill>
                  <a:effectLst/>
                  <a:uLnTx/>
                  <a:uFillTx/>
                  <a:latin typeface="Arial"/>
                  <a:ea typeface="+mn-ea"/>
                  <a:cs typeface="+mn-cs"/>
                </a:rPr>
                <a:t>8</a:t>
              </a:r>
            </a:p>
          </p:txBody>
        </p:sp>
        <p:sp>
          <p:nvSpPr>
            <p:cNvPr id="24" name="Freeform: Shape 23">
              <a:extLst>
                <a:ext uri="{FF2B5EF4-FFF2-40B4-BE49-F238E27FC236}">
                  <a16:creationId xmlns:a16="http://schemas.microsoft.com/office/drawing/2014/main" id="{0C61FFC5-7F62-59A2-3AD0-4BC723222589}"/>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ln w="19050">
              <a:solidFill>
                <a:srgbClr val="FFFF00"/>
              </a:solidFill>
            </a:ln>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data-based procedures for monitoring</a:t>
              </a:r>
            </a:p>
          </p:txBody>
        </p:sp>
        <p:sp>
          <p:nvSpPr>
            <p:cNvPr id="25" name="Rectangle: Rounded Corners 24" descr="Badge 9">
              <a:extLst>
                <a:ext uri="{FF2B5EF4-FFF2-40B4-BE49-F238E27FC236}">
                  <a16:creationId xmlns:a16="http://schemas.microsoft.com/office/drawing/2014/main" id="{B9A70A52-9ADE-D05F-FCAB-D4361334C22D}"/>
                </a:ext>
              </a:extLst>
            </p:cNvPr>
            <p:cNvSpPr/>
            <p:nvPr/>
          </p:nvSpPr>
          <p:spPr>
            <a:xfrm>
              <a:off x="4968982" y="3264981"/>
              <a:ext cx="673041" cy="673041"/>
            </a:xfrm>
            <a:prstGeom prst="roundRect">
              <a:avLst>
                <a:gd name="adj" fmla="val 16670"/>
              </a:avLst>
            </a:prstGeom>
            <a:ln w="19050">
              <a:solidFill>
                <a:srgbClr val="FFFF00"/>
              </a:solidFill>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D0F41"/>
                  </a:solidFill>
                  <a:effectLst/>
                  <a:uLnTx/>
                  <a:uFillTx/>
                  <a:latin typeface="Arial"/>
                  <a:ea typeface="+mn-ea"/>
                  <a:cs typeface="+mn-cs"/>
                </a:rPr>
                <a:t>9</a:t>
              </a:r>
            </a:p>
          </p:txBody>
        </p:sp>
        <p:sp>
          <p:nvSpPr>
            <p:cNvPr id="26" name="Freeform: Shape 25">
              <a:extLst>
                <a:ext uri="{FF2B5EF4-FFF2-40B4-BE49-F238E27FC236}">
                  <a16:creationId xmlns:a16="http://schemas.microsoft.com/office/drawing/2014/main" id="{BF0E96C3-3816-3C61-30B8-350C43024728}"/>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ln w="19050">
              <a:solidFill>
                <a:srgbClr val="FFFF00"/>
              </a:solidFill>
            </a:ln>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systems to support staff</a:t>
              </a:r>
            </a:p>
          </p:txBody>
        </p:sp>
        <p:sp>
          <p:nvSpPr>
            <p:cNvPr id="27" name="Rectangle: Rounded Corners 26" descr="Badge 10">
              <a:extLst>
                <a:ext uri="{FF2B5EF4-FFF2-40B4-BE49-F238E27FC236}">
                  <a16:creationId xmlns:a16="http://schemas.microsoft.com/office/drawing/2014/main" id="{4C40EC42-2188-A152-D920-865F7B7DA355}"/>
                </a:ext>
              </a:extLst>
            </p:cNvPr>
            <p:cNvSpPr/>
            <p:nvPr/>
          </p:nvSpPr>
          <p:spPr>
            <a:xfrm>
              <a:off x="4968982" y="4018788"/>
              <a:ext cx="673041" cy="673041"/>
            </a:xfrm>
            <a:prstGeom prst="roundRect">
              <a:avLst>
                <a:gd name="adj" fmla="val 16670"/>
              </a:avLst>
            </a:prstGeom>
            <a:ln w="19050">
              <a:solidFill>
                <a:srgbClr val="FFFF00"/>
              </a:solidFill>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10</a:t>
              </a:r>
            </a:p>
          </p:txBody>
        </p:sp>
        <p:sp>
          <p:nvSpPr>
            <p:cNvPr id="28" name="Freeform: Shape 27">
              <a:extLst>
                <a:ext uri="{FF2B5EF4-FFF2-40B4-BE49-F238E27FC236}">
                  <a16:creationId xmlns:a16="http://schemas.microsoft.com/office/drawing/2014/main" id="{FD7BF79E-CE94-B15D-8F66-05570456D2BE}"/>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ln w="19050">
              <a:solidFill>
                <a:srgbClr val="FFFF00"/>
              </a:solidFill>
            </a:ln>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Build routines to ensure ongoing implementation</a:t>
              </a:r>
            </a:p>
          </p:txBody>
        </p:sp>
      </p:grpSp>
    </p:spTree>
    <p:extLst>
      <p:ext uri="{BB962C8B-B14F-4D97-AF65-F5344CB8AC3E}">
        <p14:creationId xmlns:p14="http://schemas.microsoft.com/office/powerpoint/2010/main" val="444576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54F82-FDC8-DF4A-88DF-EB93D6E6D446}"/>
              </a:ext>
            </a:extLst>
          </p:cNvPr>
          <p:cNvSpPr>
            <a:spLocks noGrp="1"/>
          </p:cNvSpPr>
          <p:nvPr>
            <p:ph type="title"/>
          </p:nvPr>
        </p:nvSpPr>
        <p:spPr>
          <a:xfrm>
            <a:off x="242605" y="173237"/>
            <a:ext cx="11360800" cy="763600"/>
          </a:xfrm>
        </p:spPr>
        <p:txBody>
          <a:bodyPr/>
          <a:lstStyle/>
          <a:p>
            <a:r>
              <a:rPr lang="en-US"/>
              <a:t>QUICK REFRESHER: Teaming and Purpose</a:t>
            </a:r>
          </a:p>
        </p:txBody>
      </p:sp>
      <p:graphicFrame>
        <p:nvGraphicFramePr>
          <p:cNvPr id="9" name="Content Placeholder 8">
            <a:extLst>
              <a:ext uri="{FF2B5EF4-FFF2-40B4-BE49-F238E27FC236}">
                <a16:creationId xmlns:a16="http://schemas.microsoft.com/office/drawing/2014/main" id="{235DB91A-AFA9-9340-AE49-81D1D7AF91C3}"/>
              </a:ext>
            </a:extLst>
          </p:cNvPr>
          <p:cNvGraphicFramePr>
            <a:graphicFrameLocks noGrp="1"/>
          </p:cNvGraphicFramePr>
          <p:nvPr>
            <p:ph idx="1"/>
            <p:extLst>
              <p:ext uri="{D42A27DB-BD31-4B8C-83A1-F6EECF244321}">
                <p14:modId xmlns:p14="http://schemas.microsoft.com/office/powerpoint/2010/main" val="3168795361"/>
              </p:ext>
            </p:extLst>
          </p:nvPr>
        </p:nvGraphicFramePr>
        <p:xfrm>
          <a:off x="415927" y="936837"/>
          <a:ext cx="5680074" cy="42991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ounded Rectangle 10">
            <a:extLst>
              <a:ext uri="{FF2B5EF4-FFF2-40B4-BE49-F238E27FC236}">
                <a16:creationId xmlns:a16="http://schemas.microsoft.com/office/drawing/2014/main" id="{1A2696A4-D395-8341-BB6E-451DD44C8BCA}"/>
              </a:ext>
            </a:extLst>
          </p:cNvPr>
          <p:cNvSpPr/>
          <p:nvPr/>
        </p:nvSpPr>
        <p:spPr>
          <a:xfrm>
            <a:off x="1433708" y="5708822"/>
            <a:ext cx="10342366" cy="889686"/>
          </a:xfrm>
          <a:prstGeom prst="roundRect">
            <a:avLst/>
          </a:prstGeom>
          <a:solidFill>
            <a:schemeClr val="lt1"/>
          </a:solidFill>
          <a:ln/>
        </p:spPr>
        <p:style>
          <a:lnRef idx="2">
            <a:schemeClr val="accent1"/>
          </a:lnRef>
          <a:fillRef idx="1">
            <a:schemeClr val="lt1"/>
          </a:fillRef>
          <a:effectRef idx="0">
            <a:schemeClr val="accent1"/>
          </a:effectRef>
          <a:fontRef idx="minor">
            <a:schemeClr val="dk1"/>
          </a:fontRef>
        </p:style>
        <p:txBody>
          <a:bodyPr lIns="457200" tIns="45720" rIns="91440" bIns="45720" rtlCol="0" anchor="ctr"/>
          <a:lstStyle/>
          <a:p>
            <a:pPr marL="285750" indent="-285750">
              <a:buFont typeface="Arial" panose="020B0604020202020204" pitchFamily="34" charset="0"/>
              <a:buChar char="•"/>
            </a:pPr>
            <a:r>
              <a:rPr lang="en-US" dirty="0">
                <a:solidFill>
                  <a:schemeClr val="accent6">
                    <a:lumMod val="60000"/>
                    <a:lumOff val="40000"/>
                  </a:schemeClr>
                </a:solidFill>
                <a:hlinkClick r:id="rId8">
                  <a:extLst>
                    <a:ext uri="{A12FA001-AC4F-418D-AE19-62706E023703}">
                      <ahyp:hlinkClr xmlns:ahyp="http://schemas.microsoft.com/office/drawing/2018/hyperlinkcolor" val="tx"/>
                    </a:ext>
                  </a:extLst>
                </a:hlinkClick>
              </a:rPr>
              <a:t>Tier 1 Coordination and Problem-Solving Team:  Meeting Foundations and Action Planning</a:t>
            </a:r>
            <a:endParaRPr lang="en-US" dirty="0">
              <a:solidFill>
                <a:schemeClr val="accent6">
                  <a:lumMod val="60000"/>
                  <a:lumOff val="40000"/>
                </a:schemeClr>
              </a:solidFill>
              <a:cs typeface="Arial"/>
            </a:endParaRPr>
          </a:p>
          <a:p>
            <a:pPr marL="285750" indent="-285750">
              <a:buFont typeface="Arial" panose="020B0604020202020204" pitchFamily="34" charset="0"/>
              <a:buChar char="•"/>
            </a:pPr>
            <a:r>
              <a:rPr lang="en-US" dirty="0">
                <a:solidFill>
                  <a:schemeClr val="accent6"/>
                </a:solidFill>
                <a:cs typeface="Arial"/>
              </a:rPr>
              <a:t>Establish Leadership Team</a:t>
            </a:r>
            <a:endParaRPr lang="en-US" dirty="0">
              <a:solidFill>
                <a:schemeClr val="accent6"/>
              </a:solidFill>
            </a:endParaRPr>
          </a:p>
        </p:txBody>
      </p:sp>
      <p:sp>
        <p:nvSpPr>
          <p:cNvPr id="10" name="Rounded Rectangle 9">
            <a:extLst>
              <a:ext uri="{FF2B5EF4-FFF2-40B4-BE49-F238E27FC236}">
                <a16:creationId xmlns:a16="http://schemas.microsoft.com/office/drawing/2014/main" id="{61B6B562-5172-BB44-A243-D8DFA5ACBA3A}"/>
              </a:ext>
            </a:extLst>
          </p:cNvPr>
          <p:cNvSpPr/>
          <p:nvPr/>
        </p:nvSpPr>
        <p:spPr>
          <a:xfrm>
            <a:off x="415926" y="5708822"/>
            <a:ext cx="1190452" cy="889686"/>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ln w="0"/>
                <a:solidFill>
                  <a:schemeClr val="bg1"/>
                </a:solidFill>
                <a:effectLst>
                  <a:outerShdw blurRad="38100" dist="25400" dir="5400000" algn="ctr" rotWithShape="0">
                    <a:srgbClr val="6E747A">
                      <a:alpha val="43000"/>
                    </a:srgbClr>
                  </a:outerShdw>
                </a:effectLst>
              </a:rPr>
              <a:t>Learn More:</a:t>
            </a:r>
            <a:endParaRPr lang="en-US" sz="2400">
              <a:ln w="0"/>
              <a:solidFill>
                <a:schemeClr val="bg1"/>
              </a:solidFill>
              <a:effectLst>
                <a:outerShdw blurRad="38100" dist="25400" dir="5400000" algn="ctr" rotWithShape="0">
                  <a:srgbClr val="6E747A">
                    <a:alpha val="43000"/>
                  </a:srgbClr>
                </a:outerShdw>
              </a:effectLst>
              <a:cs typeface="Arial"/>
            </a:endParaRPr>
          </a:p>
        </p:txBody>
      </p:sp>
      <p:pic>
        <p:nvPicPr>
          <p:cNvPr id="6" name="Picture 5">
            <a:extLst>
              <a:ext uri="{FF2B5EF4-FFF2-40B4-BE49-F238E27FC236}">
                <a16:creationId xmlns:a16="http://schemas.microsoft.com/office/drawing/2014/main" id="{77D17031-298B-FB99-40D0-F6A6D22E6B1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33765" y="854418"/>
            <a:ext cx="4339091" cy="2439650"/>
          </a:xfrm>
          <a:prstGeom prst="rect">
            <a:avLst/>
          </a:prstGeom>
        </p:spPr>
      </p:pic>
      <p:pic>
        <p:nvPicPr>
          <p:cNvPr id="7" name="Picture 6">
            <a:extLst>
              <a:ext uri="{FF2B5EF4-FFF2-40B4-BE49-F238E27FC236}">
                <a16:creationId xmlns:a16="http://schemas.microsoft.com/office/drawing/2014/main" id="{2323A8D0-5FA4-1549-D33B-AD78BB2B6872}"/>
              </a:ext>
            </a:extLst>
          </p:cNvPr>
          <p:cNvPicPr>
            <a:picLocks noChangeAspect="1"/>
          </p:cNvPicPr>
          <p:nvPr/>
        </p:nvPicPr>
        <p:blipFill>
          <a:blip r:embed="rId10"/>
          <a:srcRect/>
          <a:stretch/>
        </p:blipFill>
        <p:spPr>
          <a:xfrm>
            <a:off x="6918490" y="3553133"/>
            <a:ext cx="4569640" cy="1905998"/>
          </a:xfrm>
          <a:prstGeom prst="rect">
            <a:avLst/>
          </a:prstGeom>
        </p:spPr>
      </p:pic>
    </p:spTree>
    <p:extLst>
      <p:ext uri="{BB962C8B-B14F-4D97-AF65-F5344CB8AC3E}">
        <p14:creationId xmlns:p14="http://schemas.microsoft.com/office/powerpoint/2010/main" val="375251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37E2E667-5378-8446-A832-56524407876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E5D7AD5F-77FE-9941-B42F-8A103FBE8B9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P spid="11"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54F82-FDC8-DF4A-88DF-EB93D6E6D446}"/>
              </a:ext>
            </a:extLst>
          </p:cNvPr>
          <p:cNvSpPr>
            <a:spLocks noGrp="1"/>
          </p:cNvSpPr>
          <p:nvPr>
            <p:ph type="title"/>
          </p:nvPr>
        </p:nvSpPr>
        <p:spPr>
          <a:xfrm>
            <a:off x="242605" y="173237"/>
            <a:ext cx="11360800" cy="763600"/>
          </a:xfrm>
        </p:spPr>
        <p:txBody>
          <a:bodyPr/>
          <a:lstStyle/>
          <a:p>
            <a:r>
              <a:rPr lang="en-US"/>
              <a:t>QUICK REFRESHER: Teaming and Purpose</a:t>
            </a:r>
          </a:p>
        </p:txBody>
      </p:sp>
      <p:graphicFrame>
        <p:nvGraphicFramePr>
          <p:cNvPr id="9" name="Content Placeholder 8">
            <a:extLst>
              <a:ext uri="{FF2B5EF4-FFF2-40B4-BE49-F238E27FC236}">
                <a16:creationId xmlns:a16="http://schemas.microsoft.com/office/drawing/2014/main" id="{235DB91A-AFA9-9340-AE49-81D1D7AF91C3}"/>
              </a:ext>
            </a:extLst>
          </p:cNvPr>
          <p:cNvGraphicFramePr>
            <a:graphicFrameLocks noGrp="1"/>
          </p:cNvGraphicFramePr>
          <p:nvPr>
            <p:ph idx="1"/>
            <p:extLst>
              <p:ext uri="{D42A27DB-BD31-4B8C-83A1-F6EECF244321}">
                <p14:modId xmlns:p14="http://schemas.microsoft.com/office/powerpoint/2010/main" val="855064527"/>
              </p:ext>
            </p:extLst>
          </p:nvPr>
        </p:nvGraphicFramePr>
        <p:xfrm>
          <a:off x="6096000" y="960700"/>
          <a:ext cx="5652304" cy="45552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ounded Rectangle 10">
            <a:extLst>
              <a:ext uri="{FF2B5EF4-FFF2-40B4-BE49-F238E27FC236}">
                <a16:creationId xmlns:a16="http://schemas.microsoft.com/office/drawing/2014/main" id="{1A2696A4-D395-8341-BB6E-451DD44C8BCA}"/>
              </a:ext>
            </a:extLst>
          </p:cNvPr>
          <p:cNvSpPr/>
          <p:nvPr/>
        </p:nvSpPr>
        <p:spPr>
          <a:xfrm>
            <a:off x="1433708" y="5708822"/>
            <a:ext cx="10615538" cy="889686"/>
          </a:xfrm>
          <a:prstGeom prst="roundRect">
            <a:avLst/>
          </a:prstGeom>
          <a:solidFill>
            <a:schemeClr val="lt1"/>
          </a:solidFill>
          <a:ln/>
        </p:spPr>
        <p:style>
          <a:lnRef idx="2">
            <a:schemeClr val="accent1"/>
          </a:lnRef>
          <a:fillRef idx="1">
            <a:schemeClr val="lt1"/>
          </a:fillRef>
          <a:effectRef idx="0">
            <a:schemeClr val="accent1"/>
          </a:effectRef>
          <a:fontRef idx="minor">
            <a:schemeClr val="dk1"/>
          </a:fontRef>
        </p:style>
        <p:txBody>
          <a:bodyPr lIns="457200" tIns="45720" rIns="91440" bIns="45720" rtlCol="0" anchor="ctr"/>
          <a:lstStyle/>
          <a:p>
            <a:pPr marL="285750" indent="-285750">
              <a:buFont typeface="Arial" panose="020B0604020202020204" pitchFamily="34" charset="0"/>
              <a:buChar char="•"/>
            </a:pPr>
            <a:r>
              <a:rPr lang="en-US" dirty="0">
                <a:solidFill>
                  <a:schemeClr val="accent6">
                    <a:lumMod val="60000"/>
                    <a:lumOff val="40000"/>
                  </a:schemeClr>
                </a:solidFill>
                <a:hlinkClick r:id="rId8">
                  <a:extLst>
                    <a:ext uri="{A12FA001-AC4F-418D-AE19-62706E023703}">
                      <ahyp:hlinkClr xmlns:ahyp="http://schemas.microsoft.com/office/drawing/2018/hyperlinkcolor" val="tx"/>
                    </a:ext>
                  </a:extLst>
                </a:hlinkClick>
              </a:rPr>
              <a:t>Tier 1 Coordination and Problem-Solving Team:  Meeting Foundations and Action Planning</a:t>
            </a:r>
            <a:endParaRPr lang="en-US" dirty="0">
              <a:solidFill>
                <a:schemeClr val="accent6">
                  <a:lumMod val="60000"/>
                  <a:lumOff val="40000"/>
                </a:schemeClr>
              </a:solidFill>
              <a:cs typeface="Arial"/>
            </a:endParaRPr>
          </a:p>
          <a:p>
            <a:pPr marL="285750" indent="-285750">
              <a:buFont typeface="Arial" panose="020B0604020202020204" pitchFamily="34" charset="0"/>
              <a:buChar char="•"/>
            </a:pPr>
            <a:r>
              <a:rPr lang="en-US" dirty="0">
                <a:solidFill>
                  <a:schemeClr val="accent6"/>
                </a:solidFill>
                <a:cs typeface="Arial"/>
              </a:rPr>
              <a:t>Establish Leadership Team</a:t>
            </a:r>
            <a:endParaRPr lang="en-US" dirty="0">
              <a:solidFill>
                <a:schemeClr val="accent6"/>
              </a:solidFill>
            </a:endParaRPr>
          </a:p>
        </p:txBody>
      </p:sp>
      <p:sp>
        <p:nvSpPr>
          <p:cNvPr id="10" name="Rounded Rectangle 9">
            <a:extLst>
              <a:ext uri="{FF2B5EF4-FFF2-40B4-BE49-F238E27FC236}">
                <a16:creationId xmlns:a16="http://schemas.microsoft.com/office/drawing/2014/main" id="{61B6B562-5172-BB44-A243-D8DFA5ACBA3A}"/>
              </a:ext>
            </a:extLst>
          </p:cNvPr>
          <p:cNvSpPr/>
          <p:nvPr/>
        </p:nvSpPr>
        <p:spPr>
          <a:xfrm>
            <a:off x="415926" y="5708822"/>
            <a:ext cx="1190452" cy="889686"/>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ln w="0"/>
                <a:solidFill>
                  <a:schemeClr val="bg1"/>
                </a:solidFill>
                <a:effectLst>
                  <a:outerShdw blurRad="38100" dist="25400" dir="5400000" algn="ctr" rotWithShape="0">
                    <a:srgbClr val="6E747A">
                      <a:alpha val="43000"/>
                    </a:srgbClr>
                  </a:outerShdw>
                </a:effectLst>
              </a:rPr>
              <a:t>Learn More:</a:t>
            </a:r>
            <a:endParaRPr lang="en-US" sz="2400">
              <a:ln w="0"/>
              <a:solidFill>
                <a:schemeClr val="bg1"/>
              </a:solidFill>
              <a:effectLst>
                <a:outerShdw blurRad="38100" dist="25400" dir="5400000" algn="ctr" rotWithShape="0">
                  <a:srgbClr val="6E747A">
                    <a:alpha val="43000"/>
                  </a:srgbClr>
                </a:outerShdw>
              </a:effectLst>
              <a:cs typeface="Arial"/>
            </a:endParaRPr>
          </a:p>
        </p:txBody>
      </p:sp>
      <p:sp>
        <p:nvSpPr>
          <p:cNvPr id="4" name="TextBox 3">
            <a:extLst>
              <a:ext uri="{FF2B5EF4-FFF2-40B4-BE49-F238E27FC236}">
                <a16:creationId xmlns:a16="http://schemas.microsoft.com/office/drawing/2014/main" id="{BC3AB069-E27D-6DC1-E5EA-BC4979B7FBD1}"/>
              </a:ext>
            </a:extLst>
          </p:cNvPr>
          <p:cNvSpPr txBox="1"/>
          <p:nvPr/>
        </p:nvSpPr>
        <p:spPr>
          <a:xfrm>
            <a:off x="765242" y="3455294"/>
            <a:ext cx="4860484" cy="1107996"/>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44546A">
                  <a:lumMod val="25000"/>
                </a:srgbClr>
              </a:buClr>
              <a:buSzTx/>
              <a:buFontTx/>
              <a:buNone/>
              <a:tabLst/>
              <a:defRPr/>
            </a:pPr>
            <a:r>
              <a:rPr kumimoji="0" lang="en-US" sz="2400" b="0" i="0" u="none" strike="noStrike" kern="0" cap="none" spc="0" normalizeH="0" baseline="0" noProof="0" dirty="0">
                <a:ln>
                  <a:noFill/>
                </a:ln>
                <a:solidFill>
                  <a:srgbClr val="002060"/>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 a result of implementing PBIS during the 20XX-20XY school year, </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student reports of school climate will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improve by 20%</a:t>
            </a:r>
            <a:r>
              <a:rPr kumimoji="0" lang="en-US" sz="2400" b="0" i="0" u="none" strike="noStrike" kern="0" cap="none" spc="0" normalizeH="0" baseline="0" noProof="0" dirty="0">
                <a:ln>
                  <a:noFill/>
                </a:ln>
                <a:solidFill>
                  <a:srgbClr val="002060"/>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3DEDC149-84D8-B346-7C05-0FE2EBD725C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338903" y="4149044"/>
            <a:ext cx="573645" cy="563214"/>
          </a:xfrm>
          <a:prstGeom prst="ellipse">
            <a:avLst/>
          </a:prstGeom>
          <a:ln w="19050">
            <a:solidFill>
              <a:schemeClr val="accent2">
                <a:lumMod val="50000"/>
              </a:schemeClr>
            </a:solidFill>
          </a:ln>
        </p:spPr>
      </p:pic>
      <p:sp>
        <p:nvSpPr>
          <p:cNvPr id="6" name="TextBox 5">
            <a:extLst>
              <a:ext uri="{FF2B5EF4-FFF2-40B4-BE49-F238E27FC236}">
                <a16:creationId xmlns:a16="http://schemas.microsoft.com/office/drawing/2014/main" id="{F7EB3D78-3F73-6167-147C-DF33DA15F033}"/>
              </a:ext>
            </a:extLst>
          </p:cNvPr>
          <p:cNvSpPr txBox="1"/>
          <p:nvPr/>
        </p:nvSpPr>
        <p:spPr>
          <a:xfrm>
            <a:off x="765242" y="1701771"/>
            <a:ext cx="5073791" cy="1200329"/>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44546A">
                  <a:lumMod val="25000"/>
                </a:srgbClr>
              </a:buClr>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"Our mission is to provide a positive, safe, healthy, nurturing and respectful environment in which all students have the opportunity to become productive members of society."</a:t>
            </a:r>
            <a:endParaRPr kumimoji="0" lang="en-US" sz="24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610F833-FC9F-286D-AAE5-9C35D0BD1AC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265388" y="2708217"/>
            <a:ext cx="573645" cy="563214"/>
          </a:xfrm>
          <a:prstGeom prst="ellipse">
            <a:avLst/>
          </a:prstGeom>
          <a:ln w="19050">
            <a:solidFill>
              <a:schemeClr val="accent2">
                <a:lumMod val="50000"/>
              </a:schemeClr>
            </a:solidFill>
          </a:ln>
        </p:spPr>
      </p:pic>
      <p:sp>
        <p:nvSpPr>
          <p:cNvPr id="8" name="TextBox 7">
            <a:extLst>
              <a:ext uri="{FF2B5EF4-FFF2-40B4-BE49-F238E27FC236}">
                <a16:creationId xmlns:a16="http://schemas.microsoft.com/office/drawing/2014/main" id="{306803AC-EA45-3F2B-260C-F2F66162962A}"/>
              </a:ext>
            </a:extLst>
          </p:cNvPr>
          <p:cNvSpPr txBox="1"/>
          <p:nvPr/>
        </p:nvSpPr>
        <p:spPr>
          <a:xfrm rot="16200000">
            <a:off x="-277533" y="1916934"/>
            <a:ext cx="13869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bg1"/>
                </a:solidFill>
                <a:effectLst/>
                <a:uLnTx/>
                <a:uFillTx/>
                <a:latin typeface="Calibri" panose="020F0502020204030204"/>
                <a:ea typeface="+mn-ea"/>
                <a:cs typeface="+mn-cs"/>
              </a:rPr>
              <a:t>Purpose</a:t>
            </a:r>
          </a:p>
        </p:txBody>
      </p:sp>
      <p:sp>
        <p:nvSpPr>
          <p:cNvPr id="12" name="TextBox 11">
            <a:extLst>
              <a:ext uri="{FF2B5EF4-FFF2-40B4-BE49-F238E27FC236}">
                <a16:creationId xmlns:a16="http://schemas.microsoft.com/office/drawing/2014/main" id="{20A01367-2167-49C4-A80E-9741618F882A}"/>
              </a:ext>
            </a:extLst>
          </p:cNvPr>
          <p:cNvSpPr txBox="1"/>
          <p:nvPr/>
        </p:nvSpPr>
        <p:spPr>
          <a:xfrm rot="16200000">
            <a:off x="-350886" y="3747682"/>
            <a:ext cx="15336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bg1"/>
                </a:solidFill>
                <a:effectLst/>
                <a:uLnTx/>
                <a:uFillTx/>
                <a:latin typeface="Calibri" panose="020F0502020204030204"/>
                <a:ea typeface="+mn-ea"/>
                <a:cs typeface="+mn-cs"/>
              </a:rPr>
              <a:t>Outcome</a:t>
            </a:r>
          </a:p>
        </p:txBody>
      </p:sp>
    </p:spTree>
    <p:extLst>
      <p:ext uri="{BB962C8B-B14F-4D97-AF65-F5344CB8AC3E}">
        <p14:creationId xmlns:p14="http://schemas.microsoft.com/office/powerpoint/2010/main" val="236944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83233832-57C1-E947-BC2C-E8E219B5192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6A7606E-0FFD-2E45-A4DE-1A529D48F44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P spid="11"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endParaRPr sz="2400"/>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pSp>
        <p:nvGrpSpPr>
          <p:cNvPr id="326" name="Google Shape;326;p32"/>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endParaRPr sz="2400"/>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aphicFrame>
        <p:nvGraphicFramePr>
          <p:cNvPr id="3" name="Diagram 2">
            <a:extLst>
              <a:ext uri="{FF2B5EF4-FFF2-40B4-BE49-F238E27FC236}">
                <a16:creationId xmlns:a16="http://schemas.microsoft.com/office/drawing/2014/main" id="{63B24D00-2905-428E-AB35-01C8365E60D3}"/>
              </a:ext>
            </a:extLst>
          </p:cNvPr>
          <p:cNvGraphicFramePr/>
          <p:nvPr>
            <p:extLst>
              <p:ext uri="{D42A27DB-BD31-4B8C-83A1-F6EECF244321}">
                <p14:modId xmlns:p14="http://schemas.microsoft.com/office/powerpoint/2010/main" val="2193287039"/>
              </p:ext>
            </p:extLst>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a:t>EXPECTATIONS</a:t>
            </a:r>
            <a:endParaRPr/>
          </a:p>
        </p:txBody>
      </p:sp>
      <p:pic>
        <p:nvPicPr>
          <p:cNvPr id="323" name="Google Shape;323;p32"/>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3700781" y="3260300"/>
            <a:ext cx="8120417" cy="45907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54F82-FDC8-DF4A-88DF-EB93D6E6D446}"/>
              </a:ext>
            </a:extLst>
          </p:cNvPr>
          <p:cNvSpPr>
            <a:spLocks noGrp="1"/>
          </p:cNvSpPr>
          <p:nvPr>
            <p:ph type="title"/>
          </p:nvPr>
        </p:nvSpPr>
        <p:spPr>
          <a:xfrm>
            <a:off x="242605" y="173237"/>
            <a:ext cx="11360800" cy="763600"/>
          </a:xfrm>
        </p:spPr>
        <p:txBody>
          <a:bodyPr/>
          <a:lstStyle/>
          <a:p>
            <a:r>
              <a:rPr lang="en-US"/>
              <a:t>QUICK REFRESHER: </a:t>
            </a:r>
            <a:r>
              <a:rPr lang="en-US" sz="2200"/>
              <a:t>Developing and Teaching School-wide Expectations</a:t>
            </a:r>
          </a:p>
        </p:txBody>
      </p:sp>
      <p:graphicFrame>
        <p:nvGraphicFramePr>
          <p:cNvPr id="9" name="Content Placeholder 8">
            <a:extLst>
              <a:ext uri="{FF2B5EF4-FFF2-40B4-BE49-F238E27FC236}">
                <a16:creationId xmlns:a16="http://schemas.microsoft.com/office/drawing/2014/main" id="{235DB91A-AFA9-9340-AE49-81D1D7AF91C3}"/>
              </a:ext>
            </a:extLst>
          </p:cNvPr>
          <p:cNvGraphicFramePr>
            <a:graphicFrameLocks noGrp="1"/>
          </p:cNvGraphicFramePr>
          <p:nvPr>
            <p:ph idx="1"/>
            <p:extLst>
              <p:ext uri="{D42A27DB-BD31-4B8C-83A1-F6EECF244321}">
                <p14:modId xmlns:p14="http://schemas.microsoft.com/office/powerpoint/2010/main" val="4024126349"/>
              </p:ext>
            </p:extLst>
          </p:nvPr>
        </p:nvGraphicFramePr>
        <p:xfrm>
          <a:off x="415925" y="936837"/>
          <a:ext cx="5680075" cy="4554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ounded Rectangle 10">
            <a:extLst>
              <a:ext uri="{FF2B5EF4-FFF2-40B4-BE49-F238E27FC236}">
                <a16:creationId xmlns:a16="http://schemas.microsoft.com/office/drawing/2014/main" id="{1A2696A4-D395-8341-BB6E-451DD44C8BCA}"/>
              </a:ext>
            </a:extLst>
          </p:cNvPr>
          <p:cNvSpPr/>
          <p:nvPr/>
        </p:nvSpPr>
        <p:spPr>
          <a:xfrm>
            <a:off x="2354580" y="5708822"/>
            <a:ext cx="6797228" cy="889686"/>
          </a:xfrm>
          <a:prstGeom prst="roundRect">
            <a:avLst/>
          </a:prstGeom>
          <a:solidFill>
            <a:schemeClr val="lt1"/>
          </a:solidFill>
          <a:ln/>
        </p:spPr>
        <p:style>
          <a:lnRef idx="2">
            <a:schemeClr val="accent1"/>
          </a:lnRef>
          <a:fillRef idx="1">
            <a:schemeClr val="lt1"/>
          </a:fillRef>
          <a:effectRef idx="0">
            <a:schemeClr val="accent1"/>
          </a:effectRef>
          <a:fontRef idx="minor">
            <a:schemeClr val="dk1"/>
          </a:fontRef>
        </p:style>
        <p:txBody>
          <a:bodyPr lIns="457200" tIns="45720" rIns="91440" bIns="45720" rtlCol="0" anchor="ctr"/>
          <a:lstStyle/>
          <a:p>
            <a:pPr marL="285750" indent="-285750">
              <a:buFont typeface="Arial" panose="020B0604020202020204" pitchFamily="34" charset="0"/>
              <a:buChar char="•"/>
            </a:pPr>
            <a:r>
              <a:rPr lang="en-US" dirty="0">
                <a:solidFill>
                  <a:schemeClr val="accent6">
                    <a:lumMod val="60000"/>
                    <a:lumOff val="40000"/>
                  </a:schemeClr>
                </a:solidFill>
                <a:hlinkClick r:id="rId8">
                  <a:extLst>
                    <a:ext uri="{A12FA001-AC4F-418D-AE19-62706E023703}">
                      <ahyp:hlinkClr xmlns:ahyp="http://schemas.microsoft.com/office/drawing/2018/hyperlinkcolor" val="tx"/>
                    </a:ext>
                  </a:extLst>
                </a:hlinkClick>
              </a:rPr>
              <a:t>Creating school wide expectations</a:t>
            </a:r>
            <a:endParaRPr lang="en-US" dirty="0">
              <a:solidFill>
                <a:schemeClr val="accent6">
                  <a:lumMod val="60000"/>
                  <a:lumOff val="40000"/>
                </a:schemeClr>
              </a:solidFill>
              <a:cs typeface="Arial"/>
            </a:endParaRPr>
          </a:p>
          <a:p>
            <a:pPr marL="285750" indent="-285750">
              <a:buFont typeface="Arial" panose="020B0604020202020204" pitchFamily="34" charset="0"/>
              <a:buChar char="•"/>
            </a:pPr>
            <a:r>
              <a:rPr lang="en-US" dirty="0">
                <a:solidFill>
                  <a:schemeClr val="accent6">
                    <a:lumMod val="60000"/>
                    <a:lumOff val="40000"/>
                  </a:schemeClr>
                </a:solidFill>
                <a:hlinkClick r:id="rId9">
                  <a:extLst>
                    <a:ext uri="{A12FA001-AC4F-418D-AE19-62706E023703}">
                      <ahyp:hlinkClr xmlns:ahyp="http://schemas.microsoft.com/office/drawing/2018/hyperlinkcolor" val="tx"/>
                    </a:ext>
                  </a:extLst>
                </a:hlinkClick>
              </a:rPr>
              <a:t>Teaching expectations</a:t>
            </a:r>
            <a:endParaRPr lang="en-US" dirty="0">
              <a:solidFill>
                <a:schemeClr val="accent6">
                  <a:lumMod val="60000"/>
                  <a:lumOff val="40000"/>
                </a:schemeClr>
              </a:solidFill>
              <a:cs typeface="Arial"/>
            </a:endParaRPr>
          </a:p>
        </p:txBody>
      </p:sp>
      <p:sp>
        <p:nvSpPr>
          <p:cNvPr id="10" name="Rounded Rectangle 9">
            <a:extLst>
              <a:ext uri="{FF2B5EF4-FFF2-40B4-BE49-F238E27FC236}">
                <a16:creationId xmlns:a16="http://schemas.microsoft.com/office/drawing/2014/main" id="{61B6B562-5172-BB44-A243-D8DFA5ACBA3A}"/>
              </a:ext>
            </a:extLst>
          </p:cNvPr>
          <p:cNvSpPr/>
          <p:nvPr/>
        </p:nvSpPr>
        <p:spPr>
          <a:xfrm>
            <a:off x="415926" y="5708822"/>
            <a:ext cx="1938654" cy="889686"/>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dirty="0">
                <a:ln w="0"/>
                <a:solidFill>
                  <a:schemeClr val="bg1"/>
                </a:solidFill>
                <a:effectLst>
                  <a:outerShdw blurRad="38100" dist="25400" dir="5400000" algn="ctr" rotWithShape="0">
                    <a:srgbClr val="6E747A">
                      <a:alpha val="43000"/>
                    </a:srgbClr>
                  </a:outerShdw>
                </a:effectLst>
              </a:rPr>
              <a:t>Additional Videos:</a:t>
            </a:r>
            <a:endParaRPr lang="en-US" sz="2400" dirty="0">
              <a:ln w="0"/>
              <a:solidFill>
                <a:schemeClr val="bg1"/>
              </a:solidFill>
              <a:effectLst>
                <a:outerShdw blurRad="38100" dist="25400" dir="5400000" algn="ctr" rotWithShape="0">
                  <a:srgbClr val="6E747A">
                    <a:alpha val="43000"/>
                  </a:srgbClr>
                </a:outerShdw>
              </a:effectLst>
              <a:cs typeface="Arial"/>
            </a:endParaRPr>
          </a:p>
        </p:txBody>
      </p:sp>
      <p:pic>
        <p:nvPicPr>
          <p:cNvPr id="3" name="Picture 2" descr="A close up of text on a black background&#10;&#10;Description automatically generated">
            <a:extLst>
              <a:ext uri="{FF2B5EF4-FFF2-40B4-BE49-F238E27FC236}">
                <a16:creationId xmlns:a16="http://schemas.microsoft.com/office/drawing/2014/main" id="{638A9A19-D8FF-797A-67CA-128FAE76F4E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475892" y="3784478"/>
            <a:ext cx="2436239" cy="2900285"/>
          </a:xfrm>
          <a:prstGeom prst="rect">
            <a:avLst/>
          </a:prstGeom>
          <a:ln w="28575">
            <a:solidFill>
              <a:schemeClr val="tx1"/>
            </a:solidFill>
          </a:ln>
        </p:spPr>
      </p:pic>
      <p:pic>
        <p:nvPicPr>
          <p:cNvPr id="4" name="Picture 3">
            <a:extLst>
              <a:ext uri="{FF2B5EF4-FFF2-40B4-BE49-F238E27FC236}">
                <a16:creationId xmlns:a16="http://schemas.microsoft.com/office/drawing/2014/main" id="{A3F4671E-FD38-B975-0E6C-A8EE468AED1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732955" y="865860"/>
            <a:ext cx="2023518" cy="2408951"/>
          </a:xfrm>
          <a:prstGeom prst="rect">
            <a:avLst/>
          </a:prstGeom>
          <a:ln w="28575">
            <a:solidFill>
              <a:schemeClr val="tx1"/>
            </a:solidFill>
          </a:ln>
        </p:spPr>
      </p:pic>
      <p:pic>
        <p:nvPicPr>
          <p:cNvPr id="5" name="Picture 4" descr="Schoolwide rules posted in English and Spanish">
            <a:extLst>
              <a:ext uri="{FF2B5EF4-FFF2-40B4-BE49-F238E27FC236}">
                <a16:creationId xmlns:a16="http://schemas.microsoft.com/office/drawing/2014/main" id="{C5F6AE70-9AAB-3449-2433-03487D5BBC35}"/>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6556144" y="3573057"/>
            <a:ext cx="2595664" cy="1837518"/>
          </a:xfrm>
          <a:prstGeom prst="rect">
            <a:avLst/>
          </a:prstGeom>
          <a:noFill/>
          <a:ln w="28575">
            <a:solidFill>
              <a:schemeClr val="tx1"/>
            </a:solidFill>
            <a:miter lim="800000"/>
            <a:headEnd/>
            <a:tailEnd/>
          </a:ln>
        </p:spPr>
      </p:pic>
      <p:pic>
        <p:nvPicPr>
          <p:cNvPr id="6" name="Picture 2" descr="C:\Users\kmeyer\Downloads\photo 4.JPG">
            <a:extLst>
              <a:ext uri="{FF2B5EF4-FFF2-40B4-BE49-F238E27FC236}">
                <a16:creationId xmlns:a16="http://schemas.microsoft.com/office/drawing/2014/main" id="{711E368D-0DB7-54D6-20CB-8C2651FC49E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244" r="-2" b="18057"/>
          <a:stretch/>
        </p:blipFill>
        <p:spPr bwMode="auto">
          <a:xfrm>
            <a:off x="9393428" y="865345"/>
            <a:ext cx="2382646" cy="256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23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37E2E667-5378-8446-A832-56524407876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E5D7AD5F-77FE-9941-B42F-8A103FBE8B9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P spid="11"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54F82-FDC8-DF4A-88DF-EB93D6E6D446}"/>
              </a:ext>
            </a:extLst>
          </p:cNvPr>
          <p:cNvSpPr>
            <a:spLocks noGrp="1"/>
          </p:cNvSpPr>
          <p:nvPr>
            <p:ph type="title"/>
          </p:nvPr>
        </p:nvSpPr>
        <p:spPr>
          <a:xfrm>
            <a:off x="242605" y="173237"/>
            <a:ext cx="11360800" cy="763600"/>
          </a:xfrm>
        </p:spPr>
        <p:txBody>
          <a:bodyPr/>
          <a:lstStyle/>
          <a:p>
            <a:r>
              <a:rPr lang="en-US"/>
              <a:t>QUICK REFRESHER: </a:t>
            </a:r>
            <a:r>
              <a:rPr lang="en-US" sz="2200"/>
              <a:t>Developing and Teaching School-wide Expectations</a:t>
            </a:r>
          </a:p>
        </p:txBody>
      </p:sp>
      <p:graphicFrame>
        <p:nvGraphicFramePr>
          <p:cNvPr id="9" name="Content Placeholder 8">
            <a:extLst>
              <a:ext uri="{FF2B5EF4-FFF2-40B4-BE49-F238E27FC236}">
                <a16:creationId xmlns:a16="http://schemas.microsoft.com/office/drawing/2014/main" id="{235DB91A-AFA9-9340-AE49-81D1D7AF91C3}"/>
              </a:ext>
            </a:extLst>
          </p:cNvPr>
          <p:cNvGraphicFramePr>
            <a:graphicFrameLocks noGrp="1"/>
          </p:cNvGraphicFramePr>
          <p:nvPr>
            <p:ph idx="1"/>
            <p:extLst>
              <p:ext uri="{D42A27DB-BD31-4B8C-83A1-F6EECF244321}">
                <p14:modId xmlns:p14="http://schemas.microsoft.com/office/powerpoint/2010/main" val="995522109"/>
              </p:ext>
            </p:extLst>
          </p:nvPr>
        </p:nvGraphicFramePr>
        <p:xfrm>
          <a:off x="6095999" y="936837"/>
          <a:ext cx="5680075" cy="4554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ounded Rectangle 10">
            <a:extLst>
              <a:ext uri="{FF2B5EF4-FFF2-40B4-BE49-F238E27FC236}">
                <a16:creationId xmlns:a16="http://schemas.microsoft.com/office/drawing/2014/main" id="{1A2696A4-D395-8341-BB6E-451DD44C8BCA}"/>
              </a:ext>
            </a:extLst>
          </p:cNvPr>
          <p:cNvSpPr/>
          <p:nvPr/>
        </p:nvSpPr>
        <p:spPr>
          <a:xfrm>
            <a:off x="2354580" y="5708822"/>
            <a:ext cx="9421494" cy="889686"/>
          </a:xfrm>
          <a:prstGeom prst="roundRect">
            <a:avLst/>
          </a:prstGeom>
          <a:solidFill>
            <a:schemeClr val="lt1"/>
          </a:solidFill>
          <a:ln/>
        </p:spPr>
        <p:style>
          <a:lnRef idx="2">
            <a:schemeClr val="accent1"/>
          </a:lnRef>
          <a:fillRef idx="1">
            <a:schemeClr val="lt1"/>
          </a:fillRef>
          <a:effectRef idx="0">
            <a:schemeClr val="accent1"/>
          </a:effectRef>
          <a:fontRef idx="minor">
            <a:schemeClr val="dk1"/>
          </a:fontRef>
        </p:style>
        <p:txBody>
          <a:bodyPr lIns="457200" tIns="45720" rIns="91440" bIns="45720"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6">
                    <a:lumMod val="60000"/>
                    <a:lumOff val="40000"/>
                  </a:schemeClr>
                </a:solidFill>
                <a:effectLst/>
                <a:uLnTx/>
                <a:uFillTx/>
                <a:latin typeface="Arial"/>
                <a:ea typeface="+mn-ea"/>
                <a:hlinkClick r:id="rId8">
                  <a:extLst>
                    <a:ext uri="{A12FA001-AC4F-418D-AE19-62706E023703}">
                      <ahyp:hlinkClr xmlns:ahyp="http://schemas.microsoft.com/office/drawing/2018/hyperlinkcolor" val="tx"/>
                    </a:ext>
                  </a:extLst>
                </a:hlinkClick>
              </a:rPr>
              <a:t>Creating school wide expectations</a:t>
            </a:r>
            <a:endParaRPr kumimoji="0" lang="en-US" sz="1800" b="0" i="0" u="none" strike="noStrike" kern="1200" cap="none" spc="0" normalizeH="0" baseline="0" noProof="0" dirty="0">
              <a:ln>
                <a:noFill/>
              </a:ln>
              <a:solidFill>
                <a:schemeClr val="accent6">
                  <a:lumMod val="60000"/>
                  <a:lumOff val="40000"/>
                </a:schemeClr>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6">
                    <a:lumMod val="60000"/>
                    <a:lumOff val="40000"/>
                  </a:schemeClr>
                </a:solidFill>
                <a:effectLst/>
                <a:uLnTx/>
                <a:uFillTx/>
                <a:latin typeface="Arial"/>
                <a:ea typeface="+mn-ea"/>
                <a:hlinkClick r:id="rId9">
                  <a:extLst>
                    <a:ext uri="{A12FA001-AC4F-418D-AE19-62706E023703}">
                      <ahyp:hlinkClr xmlns:ahyp="http://schemas.microsoft.com/office/drawing/2018/hyperlinkcolor" val="tx"/>
                    </a:ext>
                  </a:extLst>
                </a:hlinkClick>
              </a:rPr>
              <a:t>Teaching expectations</a:t>
            </a:r>
            <a:endParaRPr kumimoji="0" lang="en-US" sz="1800" b="0" i="0" u="none" strike="noStrike" kern="1200" cap="none" spc="0" normalizeH="0" baseline="0" noProof="0" dirty="0">
              <a:ln>
                <a:noFill/>
              </a:ln>
              <a:solidFill>
                <a:schemeClr val="accent6">
                  <a:lumMod val="60000"/>
                  <a:lumOff val="40000"/>
                </a:schemeClr>
              </a:solidFill>
              <a:effectLst/>
              <a:uLnTx/>
              <a:uFillTx/>
              <a:latin typeface="Arial"/>
              <a:ea typeface="+mn-ea"/>
              <a:cs typeface="Arial"/>
            </a:endParaRPr>
          </a:p>
        </p:txBody>
      </p:sp>
      <p:sp>
        <p:nvSpPr>
          <p:cNvPr id="10" name="Rounded Rectangle 9">
            <a:extLst>
              <a:ext uri="{FF2B5EF4-FFF2-40B4-BE49-F238E27FC236}">
                <a16:creationId xmlns:a16="http://schemas.microsoft.com/office/drawing/2014/main" id="{61B6B562-5172-BB44-A243-D8DFA5ACBA3A}"/>
              </a:ext>
            </a:extLst>
          </p:cNvPr>
          <p:cNvSpPr/>
          <p:nvPr/>
        </p:nvSpPr>
        <p:spPr>
          <a:xfrm>
            <a:off x="415926" y="5708822"/>
            <a:ext cx="1938654" cy="889686"/>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a:ea typeface="+mn-ea"/>
                <a:cs typeface="+mn-cs"/>
              </a:rPr>
              <a:t>Additional Videos:</a:t>
            </a:r>
            <a:endParaRPr kumimoji="0" lang="en-US" sz="2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a:ea typeface="+mn-ea"/>
              <a:cs typeface="Arial"/>
            </a:endParaRPr>
          </a:p>
        </p:txBody>
      </p:sp>
      <p:graphicFrame>
        <p:nvGraphicFramePr>
          <p:cNvPr id="5" name="Diagram 4">
            <a:extLst>
              <a:ext uri="{FF2B5EF4-FFF2-40B4-BE49-F238E27FC236}">
                <a16:creationId xmlns:a16="http://schemas.microsoft.com/office/drawing/2014/main" id="{ACD8A2FF-4C4C-A8CD-13D5-C7D57BC07F8E}"/>
              </a:ext>
            </a:extLst>
          </p:cNvPr>
          <p:cNvGraphicFramePr/>
          <p:nvPr>
            <p:extLst>
              <p:ext uri="{D42A27DB-BD31-4B8C-83A1-F6EECF244321}">
                <p14:modId xmlns:p14="http://schemas.microsoft.com/office/powerpoint/2010/main" val="2937191120"/>
              </p:ext>
            </p:extLst>
          </p:nvPr>
        </p:nvGraphicFramePr>
        <p:xfrm>
          <a:off x="2769515" y="3379741"/>
          <a:ext cx="3462843" cy="225040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6" name="Picture 5">
            <a:extLst>
              <a:ext uri="{FF2B5EF4-FFF2-40B4-BE49-F238E27FC236}">
                <a16:creationId xmlns:a16="http://schemas.microsoft.com/office/drawing/2014/main" id="{DB6CF065-D11E-227B-7BB0-62B8E5080DA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440525" y="766107"/>
            <a:ext cx="3825645" cy="2534955"/>
          </a:xfrm>
          <a:prstGeom prst="rect">
            <a:avLst/>
          </a:prstGeom>
        </p:spPr>
      </p:pic>
      <p:pic>
        <p:nvPicPr>
          <p:cNvPr id="12" name="Picture 4">
            <a:extLst>
              <a:ext uri="{FF2B5EF4-FFF2-40B4-BE49-F238E27FC236}">
                <a16:creationId xmlns:a16="http://schemas.microsoft.com/office/drawing/2014/main" id="{285C55F0-37B1-56DC-713D-6DABFA5D121D}"/>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201571" y="3606749"/>
            <a:ext cx="2797522" cy="18846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90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3819B723-BE55-614E-90A6-17823D31B80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471FA157-A24F-4D4C-BD05-A41ECA9C469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P spid="11"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54F82-FDC8-DF4A-88DF-EB93D6E6D446}"/>
              </a:ext>
            </a:extLst>
          </p:cNvPr>
          <p:cNvSpPr>
            <a:spLocks noGrp="1"/>
          </p:cNvSpPr>
          <p:nvPr>
            <p:ph type="title"/>
          </p:nvPr>
        </p:nvSpPr>
        <p:spPr>
          <a:xfrm>
            <a:off x="242605" y="173237"/>
            <a:ext cx="11360800" cy="763600"/>
          </a:xfrm>
        </p:spPr>
        <p:txBody>
          <a:bodyPr/>
          <a:lstStyle/>
          <a:p>
            <a:r>
              <a:rPr lang="en-US"/>
              <a:t>QUICK REFRESHER: Responding to Behavior</a:t>
            </a:r>
          </a:p>
        </p:txBody>
      </p:sp>
      <p:graphicFrame>
        <p:nvGraphicFramePr>
          <p:cNvPr id="9" name="Content Placeholder 8">
            <a:extLst>
              <a:ext uri="{FF2B5EF4-FFF2-40B4-BE49-F238E27FC236}">
                <a16:creationId xmlns:a16="http://schemas.microsoft.com/office/drawing/2014/main" id="{235DB91A-AFA9-9340-AE49-81D1D7AF91C3}"/>
              </a:ext>
            </a:extLst>
          </p:cNvPr>
          <p:cNvGraphicFramePr>
            <a:graphicFrameLocks noGrp="1"/>
          </p:cNvGraphicFramePr>
          <p:nvPr>
            <p:ph idx="1"/>
            <p:extLst>
              <p:ext uri="{D42A27DB-BD31-4B8C-83A1-F6EECF244321}">
                <p14:modId xmlns:p14="http://schemas.microsoft.com/office/powerpoint/2010/main" val="2951987723"/>
              </p:ext>
            </p:extLst>
          </p:nvPr>
        </p:nvGraphicFramePr>
        <p:xfrm>
          <a:off x="415925" y="936837"/>
          <a:ext cx="5680075" cy="4554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ounded Rectangle 10">
            <a:extLst>
              <a:ext uri="{FF2B5EF4-FFF2-40B4-BE49-F238E27FC236}">
                <a16:creationId xmlns:a16="http://schemas.microsoft.com/office/drawing/2014/main" id="{1A2696A4-D395-8341-BB6E-451DD44C8BCA}"/>
              </a:ext>
            </a:extLst>
          </p:cNvPr>
          <p:cNvSpPr/>
          <p:nvPr/>
        </p:nvSpPr>
        <p:spPr>
          <a:xfrm>
            <a:off x="2583180" y="5626903"/>
            <a:ext cx="9192894" cy="1231097"/>
          </a:xfrm>
          <a:prstGeom prst="roundRect">
            <a:avLst/>
          </a:prstGeom>
          <a:solidFill>
            <a:schemeClr val="lt1"/>
          </a:solidFill>
          <a:ln/>
        </p:spPr>
        <p:style>
          <a:lnRef idx="2">
            <a:schemeClr val="accent1"/>
          </a:lnRef>
          <a:fillRef idx="1">
            <a:schemeClr val="lt1"/>
          </a:fillRef>
          <a:effectRef idx="0">
            <a:schemeClr val="accent1"/>
          </a:effectRef>
          <a:fontRef idx="minor">
            <a:schemeClr val="dk1"/>
          </a:fontRef>
        </p:style>
        <p:txBody>
          <a:bodyPr lIns="457200" rtlCol="0" anchor="ctr"/>
          <a:lstStyle/>
          <a:p>
            <a:pPr marL="285750" indent="-285750">
              <a:buFont typeface="Arial" panose="020B0604020202020204" pitchFamily="34" charset="0"/>
              <a:buChar char="•"/>
            </a:pPr>
            <a:r>
              <a:rPr lang="en-US" dirty="0">
                <a:solidFill>
                  <a:schemeClr val="accent6">
                    <a:lumMod val="60000"/>
                    <a:lumOff val="40000"/>
                  </a:schemeClr>
                </a:solidFill>
                <a:hlinkClick r:id="rId8">
                  <a:extLst>
                    <a:ext uri="{A12FA001-AC4F-418D-AE19-62706E023703}">
                      <ahyp:hlinkClr xmlns:ahyp="http://schemas.microsoft.com/office/drawing/2018/hyperlinkcolor" val="tx"/>
                    </a:ext>
                  </a:extLst>
                </a:hlinkClick>
              </a:rPr>
              <a:t>Developing acknowledgement systems</a:t>
            </a:r>
            <a:endParaRPr lang="en-US" dirty="0">
              <a:solidFill>
                <a:schemeClr val="accent6">
                  <a:lumMod val="60000"/>
                  <a:lumOff val="40000"/>
                </a:schemeClr>
              </a:solidFill>
            </a:endParaRPr>
          </a:p>
          <a:p>
            <a:pPr marL="285750" indent="-285750">
              <a:buFont typeface="Arial" panose="020B0604020202020204" pitchFamily="34" charset="0"/>
              <a:buChar char="•"/>
            </a:pPr>
            <a:r>
              <a:rPr lang="en-US" dirty="0">
                <a:solidFill>
                  <a:schemeClr val="accent6">
                    <a:lumMod val="60000"/>
                    <a:lumOff val="40000"/>
                  </a:schemeClr>
                </a:solidFill>
                <a:hlinkClick r:id="rId9">
                  <a:extLst>
                    <a:ext uri="{A12FA001-AC4F-418D-AE19-62706E023703}">
                      <ahyp:hlinkClr xmlns:ahyp="http://schemas.microsoft.com/office/drawing/2018/hyperlinkcolor" val="tx"/>
                    </a:ext>
                  </a:extLst>
                </a:hlinkClick>
              </a:rPr>
              <a:t>Responding to challenging behavior: Major v minor</a:t>
            </a:r>
            <a:endParaRPr lang="en-US" dirty="0">
              <a:solidFill>
                <a:schemeClr val="accent6">
                  <a:lumMod val="60000"/>
                  <a:lumOff val="40000"/>
                </a:schemeClr>
              </a:solidFill>
            </a:endParaRPr>
          </a:p>
          <a:p>
            <a:pPr marL="285750" indent="-285750">
              <a:buFont typeface="Arial" panose="020B0604020202020204" pitchFamily="34" charset="0"/>
              <a:buChar char="•"/>
            </a:pPr>
            <a:r>
              <a:rPr lang="en-US" dirty="0">
                <a:solidFill>
                  <a:schemeClr val="accent6">
                    <a:lumMod val="60000"/>
                    <a:lumOff val="40000"/>
                  </a:schemeClr>
                </a:solidFill>
                <a:hlinkClick r:id="rId10">
                  <a:extLst>
                    <a:ext uri="{A12FA001-AC4F-418D-AE19-62706E023703}">
                      <ahyp:hlinkClr xmlns:ahyp="http://schemas.microsoft.com/office/drawing/2018/hyperlinkcolor" val="tx"/>
                    </a:ext>
                  </a:extLst>
                </a:hlinkClick>
              </a:rPr>
              <a:t>Responding to challenging behavior: Discipline flow chart</a:t>
            </a:r>
            <a:endParaRPr lang="en-US" dirty="0">
              <a:solidFill>
                <a:schemeClr val="accent6">
                  <a:lumMod val="60000"/>
                  <a:lumOff val="40000"/>
                </a:schemeClr>
              </a:solidFill>
            </a:endParaRPr>
          </a:p>
          <a:p>
            <a:pPr marL="285750" indent="-285750">
              <a:buFont typeface="Arial" panose="020B0604020202020204" pitchFamily="34" charset="0"/>
              <a:buChar char="•"/>
            </a:pPr>
            <a:r>
              <a:rPr lang="en-US" dirty="0">
                <a:solidFill>
                  <a:schemeClr val="accent6">
                    <a:lumMod val="60000"/>
                    <a:lumOff val="40000"/>
                  </a:schemeClr>
                </a:solidFill>
                <a:hlinkClick r:id="rId11">
                  <a:extLst>
                    <a:ext uri="{A12FA001-AC4F-418D-AE19-62706E023703}">
                      <ahyp:hlinkClr xmlns:ahyp="http://schemas.microsoft.com/office/drawing/2018/hyperlinkcolor" val="tx"/>
                    </a:ext>
                  </a:extLst>
                </a:hlinkClick>
              </a:rPr>
              <a:t>Responding to challenging behavior: Referral form and data collection</a:t>
            </a:r>
            <a:endParaRPr lang="en-US" dirty="0">
              <a:solidFill>
                <a:schemeClr val="accent6">
                  <a:lumMod val="60000"/>
                  <a:lumOff val="40000"/>
                </a:schemeClr>
              </a:solidFill>
            </a:endParaRPr>
          </a:p>
        </p:txBody>
      </p:sp>
      <p:sp>
        <p:nvSpPr>
          <p:cNvPr id="10" name="Rounded Rectangle 9">
            <a:extLst>
              <a:ext uri="{FF2B5EF4-FFF2-40B4-BE49-F238E27FC236}">
                <a16:creationId xmlns:a16="http://schemas.microsoft.com/office/drawing/2014/main" id="{61B6B562-5172-BB44-A243-D8DFA5ACBA3A}"/>
              </a:ext>
            </a:extLst>
          </p:cNvPr>
          <p:cNvSpPr/>
          <p:nvPr/>
        </p:nvSpPr>
        <p:spPr>
          <a:xfrm>
            <a:off x="415926" y="5626904"/>
            <a:ext cx="2167254" cy="1231094"/>
          </a:xfrm>
          <a:prstGeom prst="round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n w="0"/>
                <a:solidFill>
                  <a:schemeClr val="bg1"/>
                </a:solidFill>
                <a:effectLst>
                  <a:outerShdw blurRad="38100" dist="25400" dir="5400000" algn="ctr" rotWithShape="0">
                    <a:srgbClr val="6E747A">
                      <a:alpha val="43000"/>
                    </a:srgbClr>
                  </a:outerShdw>
                </a:effectLst>
              </a:rPr>
              <a:t>Additional Videos:</a:t>
            </a:r>
          </a:p>
        </p:txBody>
      </p:sp>
      <p:pic>
        <p:nvPicPr>
          <p:cNvPr id="6" name="Picture 5">
            <a:extLst>
              <a:ext uri="{FF2B5EF4-FFF2-40B4-BE49-F238E27FC236}">
                <a16:creationId xmlns:a16="http://schemas.microsoft.com/office/drawing/2014/main" id="{24C0C2DD-C8D7-E766-14A8-6BB7A612B03D}"/>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9495215" y="2822870"/>
            <a:ext cx="2108190" cy="2360391"/>
          </a:xfrm>
          <a:prstGeom prst="rect">
            <a:avLst/>
          </a:prstGeom>
          <a:ln w="38100">
            <a:solidFill>
              <a:schemeClr val="accent4">
                <a:lumMod val="20000"/>
                <a:lumOff val="80000"/>
              </a:schemeClr>
            </a:solidFill>
          </a:ln>
        </p:spPr>
      </p:pic>
      <p:pic>
        <p:nvPicPr>
          <p:cNvPr id="7" name="Picture 6">
            <a:extLst>
              <a:ext uri="{FF2B5EF4-FFF2-40B4-BE49-F238E27FC236}">
                <a16:creationId xmlns:a16="http://schemas.microsoft.com/office/drawing/2014/main" id="{20E4BAEB-C919-000F-742A-12173EBA47E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930289" y="1005242"/>
            <a:ext cx="2313074" cy="2161892"/>
          </a:xfrm>
          <a:prstGeom prst="rect">
            <a:avLst/>
          </a:prstGeom>
          <a:ln w="38100">
            <a:solidFill>
              <a:schemeClr val="accent4">
                <a:lumMod val="20000"/>
                <a:lumOff val="80000"/>
              </a:schemeClr>
            </a:solidFill>
          </a:ln>
        </p:spPr>
      </p:pic>
      <p:pic>
        <p:nvPicPr>
          <p:cNvPr id="8" name="Picture 7" descr="A close up of text on a white background&#10;&#10;Description automatically generated">
            <a:extLst>
              <a:ext uri="{FF2B5EF4-FFF2-40B4-BE49-F238E27FC236}">
                <a16:creationId xmlns:a16="http://schemas.microsoft.com/office/drawing/2014/main" id="{AF711DCA-2DF8-AAD7-27A2-299748F1D56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7121450" y="3465011"/>
            <a:ext cx="1520984" cy="2047156"/>
          </a:xfrm>
          <a:prstGeom prst="rect">
            <a:avLst/>
          </a:prstGeom>
          <a:ln w="38100">
            <a:solidFill>
              <a:schemeClr val="accent4">
                <a:lumMod val="20000"/>
                <a:lumOff val="80000"/>
              </a:schemeClr>
            </a:solidFill>
          </a:ln>
        </p:spPr>
      </p:pic>
      <p:pic>
        <p:nvPicPr>
          <p:cNvPr id="12" name="Picture 11">
            <a:extLst>
              <a:ext uri="{FF2B5EF4-FFF2-40B4-BE49-F238E27FC236}">
                <a16:creationId xmlns:a16="http://schemas.microsoft.com/office/drawing/2014/main" id="{014EAA1C-6A02-3255-672C-9E0E9CB5A3AB}"/>
              </a:ext>
            </a:extLst>
          </p:cNvPr>
          <p:cNvPicPr>
            <a:picLocks noChangeAspect="1"/>
          </p:cNvPicPr>
          <p:nvPr/>
        </p:nvPicPr>
        <p:blipFill>
          <a:blip r:embed="rId15"/>
          <a:stretch>
            <a:fillRect/>
          </a:stretch>
        </p:blipFill>
        <p:spPr>
          <a:xfrm>
            <a:off x="9731578" y="174852"/>
            <a:ext cx="1681060" cy="2426198"/>
          </a:xfrm>
          <a:prstGeom prst="rect">
            <a:avLst/>
          </a:prstGeom>
          <a:ln w="38100">
            <a:solidFill>
              <a:schemeClr val="accent4">
                <a:lumMod val="20000"/>
                <a:lumOff val="80000"/>
              </a:schemeClr>
            </a:solidFill>
          </a:ln>
        </p:spPr>
      </p:pic>
    </p:spTree>
    <p:extLst>
      <p:ext uri="{BB962C8B-B14F-4D97-AF65-F5344CB8AC3E}">
        <p14:creationId xmlns:p14="http://schemas.microsoft.com/office/powerpoint/2010/main" val="423579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278ED6B3-2EB0-FC4B-B29D-4B24B4D758A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E89D0D38-7A61-0141-BFDD-D85B9FF0BFA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P spid="11"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54F82-FDC8-DF4A-88DF-EB93D6E6D446}"/>
              </a:ext>
            </a:extLst>
          </p:cNvPr>
          <p:cNvSpPr>
            <a:spLocks noGrp="1"/>
          </p:cNvSpPr>
          <p:nvPr>
            <p:ph type="title"/>
          </p:nvPr>
        </p:nvSpPr>
        <p:spPr>
          <a:xfrm>
            <a:off x="242605" y="173237"/>
            <a:ext cx="11360800" cy="763600"/>
          </a:xfrm>
        </p:spPr>
        <p:txBody>
          <a:bodyPr/>
          <a:lstStyle/>
          <a:p>
            <a:r>
              <a:rPr lang="en-US"/>
              <a:t>QUICK REFRESHER: Responding to Behavior</a:t>
            </a:r>
          </a:p>
        </p:txBody>
      </p:sp>
      <p:graphicFrame>
        <p:nvGraphicFramePr>
          <p:cNvPr id="9" name="Content Placeholder 8">
            <a:extLst>
              <a:ext uri="{FF2B5EF4-FFF2-40B4-BE49-F238E27FC236}">
                <a16:creationId xmlns:a16="http://schemas.microsoft.com/office/drawing/2014/main" id="{235DB91A-AFA9-9340-AE49-81D1D7AF91C3}"/>
              </a:ext>
            </a:extLst>
          </p:cNvPr>
          <p:cNvGraphicFramePr>
            <a:graphicFrameLocks noGrp="1"/>
          </p:cNvGraphicFramePr>
          <p:nvPr>
            <p:ph idx="1"/>
            <p:extLst>
              <p:ext uri="{D42A27DB-BD31-4B8C-83A1-F6EECF244321}">
                <p14:modId xmlns:p14="http://schemas.microsoft.com/office/powerpoint/2010/main" val="2994825170"/>
              </p:ext>
            </p:extLst>
          </p:nvPr>
        </p:nvGraphicFramePr>
        <p:xfrm>
          <a:off x="6095999" y="936837"/>
          <a:ext cx="5680075" cy="4554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ounded Rectangle 10">
            <a:extLst>
              <a:ext uri="{FF2B5EF4-FFF2-40B4-BE49-F238E27FC236}">
                <a16:creationId xmlns:a16="http://schemas.microsoft.com/office/drawing/2014/main" id="{1A2696A4-D395-8341-BB6E-451DD44C8BCA}"/>
              </a:ext>
            </a:extLst>
          </p:cNvPr>
          <p:cNvSpPr/>
          <p:nvPr/>
        </p:nvSpPr>
        <p:spPr>
          <a:xfrm>
            <a:off x="2583180" y="5626903"/>
            <a:ext cx="9192894" cy="1231097"/>
          </a:xfrm>
          <a:prstGeom prst="roundRect">
            <a:avLst/>
          </a:prstGeom>
          <a:solidFill>
            <a:schemeClr val="lt1"/>
          </a:solidFill>
          <a:ln/>
        </p:spPr>
        <p:style>
          <a:lnRef idx="2">
            <a:schemeClr val="accent1"/>
          </a:lnRef>
          <a:fillRef idx="1">
            <a:schemeClr val="lt1"/>
          </a:fillRef>
          <a:effectRef idx="0">
            <a:schemeClr val="accent1"/>
          </a:effectRef>
          <a:fontRef idx="minor">
            <a:schemeClr val="dk1"/>
          </a:fontRef>
        </p:style>
        <p:txBody>
          <a:bodyPr lIns="457200" rtlCol="0" anchor="ctr"/>
          <a:lstStyle/>
          <a:p>
            <a:pPr marL="285750" indent="-285750">
              <a:buFont typeface="Arial" panose="020B0604020202020204" pitchFamily="34" charset="0"/>
              <a:buChar char="•"/>
            </a:pPr>
            <a:r>
              <a:rPr lang="en-US" dirty="0">
                <a:solidFill>
                  <a:schemeClr val="accent6">
                    <a:lumMod val="60000"/>
                    <a:lumOff val="40000"/>
                  </a:schemeClr>
                </a:solidFill>
                <a:hlinkClick r:id="rId8">
                  <a:extLst>
                    <a:ext uri="{A12FA001-AC4F-418D-AE19-62706E023703}">
                      <ahyp:hlinkClr xmlns:ahyp="http://schemas.microsoft.com/office/drawing/2018/hyperlinkcolor" val="tx"/>
                    </a:ext>
                  </a:extLst>
                </a:hlinkClick>
              </a:rPr>
              <a:t>Developing acknowledgement systems</a:t>
            </a:r>
            <a:endParaRPr lang="en-US" dirty="0">
              <a:solidFill>
                <a:schemeClr val="accent6">
                  <a:lumMod val="60000"/>
                  <a:lumOff val="40000"/>
                </a:schemeClr>
              </a:solidFill>
            </a:endParaRPr>
          </a:p>
          <a:p>
            <a:pPr marL="285750" indent="-285750">
              <a:buFont typeface="Arial" panose="020B0604020202020204" pitchFamily="34" charset="0"/>
              <a:buChar char="•"/>
            </a:pPr>
            <a:r>
              <a:rPr lang="en-US" dirty="0">
                <a:solidFill>
                  <a:schemeClr val="accent6">
                    <a:lumMod val="60000"/>
                    <a:lumOff val="40000"/>
                  </a:schemeClr>
                </a:solidFill>
                <a:hlinkClick r:id="rId9">
                  <a:extLst>
                    <a:ext uri="{A12FA001-AC4F-418D-AE19-62706E023703}">
                      <ahyp:hlinkClr xmlns:ahyp="http://schemas.microsoft.com/office/drawing/2018/hyperlinkcolor" val="tx"/>
                    </a:ext>
                  </a:extLst>
                </a:hlinkClick>
              </a:rPr>
              <a:t>Responding to challenging behavior: Major v minor</a:t>
            </a:r>
            <a:endParaRPr lang="en-US" dirty="0">
              <a:solidFill>
                <a:schemeClr val="accent6">
                  <a:lumMod val="60000"/>
                  <a:lumOff val="40000"/>
                </a:schemeClr>
              </a:solidFill>
            </a:endParaRPr>
          </a:p>
          <a:p>
            <a:pPr marL="285750" indent="-285750">
              <a:buFont typeface="Arial" panose="020B0604020202020204" pitchFamily="34" charset="0"/>
              <a:buChar char="•"/>
            </a:pPr>
            <a:r>
              <a:rPr lang="en-US" dirty="0">
                <a:solidFill>
                  <a:schemeClr val="accent6">
                    <a:lumMod val="60000"/>
                    <a:lumOff val="40000"/>
                  </a:schemeClr>
                </a:solidFill>
                <a:hlinkClick r:id="rId10">
                  <a:extLst>
                    <a:ext uri="{A12FA001-AC4F-418D-AE19-62706E023703}">
                      <ahyp:hlinkClr xmlns:ahyp="http://schemas.microsoft.com/office/drawing/2018/hyperlinkcolor" val="tx"/>
                    </a:ext>
                  </a:extLst>
                </a:hlinkClick>
              </a:rPr>
              <a:t>Responding to challenging behavior: Discipline flow chart</a:t>
            </a:r>
            <a:endParaRPr lang="en-US" dirty="0">
              <a:solidFill>
                <a:schemeClr val="accent6">
                  <a:lumMod val="60000"/>
                  <a:lumOff val="40000"/>
                </a:schemeClr>
              </a:solidFill>
            </a:endParaRPr>
          </a:p>
          <a:p>
            <a:pPr marL="285750" indent="-285750">
              <a:buFont typeface="Arial" panose="020B0604020202020204" pitchFamily="34" charset="0"/>
              <a:buChar char="•"/>
            </a:pPr>
            <a:r>
              <a:rPr lang="en-US" dirty="0">
                <a:solidFill>
                  <a:schemeClr val="accent6">
                    <a:lumMod val="60000"/>
                    <a:lumOff val="40000"/>
                  </a:schemeClr>
                </a:solidFill>
                <a:hlinkClick r:id="rId11">
                  <a:extLst>
                    <a:ext uri="{A12FA001-AC4F-418D-AE19-62706E023703}">
                      <ahyp:hlinkClr xmlns:ahyp="http://schemas.microsoft.com/office/drawing/2018/hyperlinkcolor" val="tx"/>
                    </a:ext>
                  </a:extLst>
                </a:hlinkClick>
              </a:rPr>
              <a:t>Responding to challenging behavior: Referral form and data collection</a:t>
            </a:r>
            <a:endParaRPr lang="en-US" dirty="0">
              <a:solidFill>
                <a:schemeClr val="accent6">
                  <a:lumMod val="60000"/>
                  <a:lumOff val="40000"/>
                </a:schemeClr>
              </a:solidFill>
            </a:endParaRPr>
          </a:p>
        </p:txBody>
      </p:sp>
      <p:sp>
        <p:nvSpPr>
          <p:cNvPr id="10" name="Rounded Rectangle 9">
            <a:extLst>
              <a:ext uri="{FF2B5EF4-FFF2-40B4-BE49-F238E27FC236}">
                <a16:creationId xmlns:a16="http://schemas.microsoft.com/office/drawing/2014/main" id="{61B6B562-5172-BB44-A243-D8DFA5ACBA3A}"/>
              </a:ext>
            </a:extLst>
          </p:cNvPr>
          <p:cNvSpPr/>
          <p:nvPr/>
        </p:nvSpPr>
        <p:spPr>
          <a:xfrm>
            <a:off x="415926" y="5626904"/>
            <a:ext cx="2167254" cy="1231094"/>
          </a:xfrm>
          <a:prstGeom prst="round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n w="0"/>
                <a:solidFill>
                  <a:schemeClr val="bg1"/>
                </a:solidFill>
                <a:effectLst>
                  <a:outerShdw blurRad="38100" dist="25400" dir="5400000" algn="ctr" rotWithShape="0">
                    <a:srgbClr val="6E747A">
                      <a:alpha val="43000"/>
                    </a:srgbClr>
                  </a:outerShdw>
                </a:effectLst>
              </a:rPr>
              <a:t>Additional Videos:</a:t>
            </a:r>
          </a:p>
        </p:txBody>
      </p:sp>
      <p:pic>
        <p:nvPicPr>
          <p:cNvPr id="3" name="Content Placeholder 4" descr="A close up of a piece of paper&#10;&#10;Description automatically generated">
            <a:extLst>
              <a:ext uri="{FF2B5EF4-FFF2-40B4-BE49-F238E27FC236}">
                <a16:creationId xmlns:a16="http://schemas.microsoft.com/office/drawing/2014/main" id="{62275AD5-7E09-1A1D-D887-0A6ADEB4AE40}"/>
              </a:ext>
            </a:extLst>
          </p:cNvPr>
          <p:cNvPicPr>
            <a:picLocks noChangeAspect="1"/>
          </p:cNvPicPr>
          <p:nvPr/>
        </p:nvPicPr>
        <p:blipFill rotWithShape="1">
          <a:blip r:embed="rId12" cstate="screen">
            <a:grayscl/>
            <a:extLst>
              <a:ext uri="{28A0092B-C50C-407E-A947-70E740481C1C}">
                <a14:useLocalDpi xmlns:a14="http://schemas.microsoft.com/office/drawing/2010/main"/>
              </a:ext>
            </a:extLst>
          </a:blip>
          <a:srcRect/>
          <a:stretch/>
        </p:blipFill>
        <p:spPr>
          <a:xfrm>
            <a:off x="283115" y="1857625"/>
            <a:ext cx="5639890" cy="2712962"/>
          </a:xfrm>
          <a:prstGeom prst="rect">
            <a:avLst/>
          </a:prstGeom>
          <a:noFill/>
          <a:ln>
            <a:noFill/>
          </a:ln>
        </p:spPr>
      </p:pic>
    </p:spTree>
    <p:extLst>
      <p:ext uri="{BB962C8B-B14F-4D97-AF65-F5344CB8AC3E}">
        <p14:creationId xmlns:p14="http://schemas.microsoft.com/office/powerpoint/2010/main" val="126091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66375026-B1EA-334B-B466-329B38CCE89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3B9D5792-1406-9245-BF50-590951FCAB8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P spid="11"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54F82-FDC8-DF4A-88DF-EB93D6E6D446}"/>
              </a:ext>
            </a:extLst>
          </p:cNvPr>
          <p:cNvSpPr>
            <a:spLocks noGrp="1"/>
          </p:cNvSpPr>
          <p:nvPr>
            <p:ph type="title"/>
          </p:nvPr>
        </p:nvSpPr>
        <p:spPr>
          <a:xfrm>
            <a:off x="242605" y="173237"/>
            <a:ext cx="11360800" cy="763600"/>
          </a:xfrm>
        </p:spPr>
        <p:txBody>
          <a:bodyPr/>
          <a:lstStyle/>
          <a:p>
            <a:r>
              <a:rPr lang="en-US" dirty="0"/>
              <a:t>QUICK REFRESHER: Systems Check   </a:t>
            </a:r>
          </a:p>
        </p:txBody>
      </p:sp>
      <p:graphicFrame>
        <p:nvGraphicFramePr>
          <p:cNvPr id="9" name="Content Placeholder 8">
            <a:extLst>
              <a:ext uri="{FF2B5EF4-FFF2-40B4-BE49-F238E27FC236}">
                <a16:creationId xmlns:a16="http://schemas.microsoft.com/office/drawing/2014/main" id="{235DB91A-AFA9-9340-AE49-81D1D7AF91C3}"/>
              </a:ext>
            </a:extLst>
          </p:cNvPr>
          <p:cNvGraphicFramePr>
            <a:graphicFrameLocks noGrp="1"/>
          </p:cNvGraphicFramePr>
          <p:nvPr>
            <p:ph idx="1"/>
            <p:extLst>
              <p:ext uri="{D42A27DB-BD31-4B8C-83A1-F6EECF244321}">
                <p14:modId xmlns:p14="http://schemas.microsoft.com/office/powerpoint/2010/main" val="1797231307"/>
              </p:ext>
            </p:extLst>
          </p:nvPr>
        </p:nvGraphicFramePr>
        <p:xfrm>
          <a:off x="415925" y="936837"/>
          <a:ext cx="11360150" cy="4554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ounded Rectangle 10">
            <a:extLst>
              <a:ext uri="{FF2B5EF4-FFF2-40B4-BE49-F238E27FC236}">
                <a16:creationId xmlns:a16="http://schemas.microsoft.com/office/drawing/2014/main" id="{1A2696A4-D395-8341-BB6E-451DD44C8BCA}"/>
              </a:ext>
            </a:extLst>
          </p:cNvPr>
          <p:cNvSpPr/>
          <p:nvPr/>
        </p:nvSpPr>
        <p:spPr>
          <a:xfrm>
            <a:off x="2194560" y="5693034"/>
            <a:ext cx="9581514" cy="889686"/>
          </a:xfrm>
          <a:prstGeom prst="roundRect">
            <a:avLst/>
          </a:prstGeom>
          <a:solidFill>
            <a:schemeClr val="lt1"/>
          </a:solidFill>
          <a:ln/>
        </p:spPr>
        <p:style>
          <a:lnRef idx="2">
            <a:schemeClr val="accent1"/>
          </a:lnRef>
          <a:fillRef idx="1">
            <a:schemeClr val="lt1"/>
          </a:fillRef>
          <a:effectRef idx="0">
            <a:schemeClr val="accent1"/>
          </a:effectRef>
          <a:fontRef idx="minor">
            <a:schemeClr val="dk1"/>
          </a:fontRef>
        </p:style>
        <p:txBody>
          <a:bodyPr lIns="457200" rtlCol="0" anchor="ctr"/>
          <a:lstStyle/>
          <a:p>
            <a:pPr marL="285750" indent="-285750">
              <a:buFont typeface="Arial" panose="020B0604020202020204" pitchFamily="34" charset="0"/>
              <a:buChar char="•"/>
            </a:pPr>
            <a:r>
              <a:rPr lang="en-US">
                <a:solidFill>
                  <a:schemeClr val="tx1"/>
                </a:solidFill>
                <a:hlinkClick r:id="rId8">
                  <a:extLst>
                    <a:ext uri="{A12FA001-AC4F-418D-AE19-62706E023703}">
                      <ahyp:hlinkClr xmlns:ahyp="http://schemas.microsoft.com/office/drawing/2018/hyperlinkcolor" val="tx"/>
                    </a:ext>
                  </a:extLst>
                </a:hlinkClick>
              </a:rPr>
              <a:t>Data decisions &amp; monitoring</a:t>
            </a:r>
            <a:endParaRPr lang="en-US">
              <a:solidFill>
                <a:schemeClr val="tx1"/>
              </a:solidFill>
            </a:endParaRPr>
          </a:p>
          <a:p>
            <a:pPr marL="285750" indent="-285750">
              <a:buFont typeface="Arial" panose="020B0604020202020204" pitchFamily="34" charset="0"/>
              <a:buChar char="•"/>
            </a:pPr>
            <a:r>
              <a:rPr lang="en-US">
                <a:solidFill>
                  <a:schemeClr val="tx1"/>
                </a:solidFill>
                <a:hlinkClick r:id="rId9">
                  <a:extLst>
                    <a:ext uri="{A12FA001-AC4F-418D-AE19-62706E023703}">
                      <ahyp:hlinkClr xmlns:ahyp="http://schemas.microsoft.com/office/drawing/2018/hyperlinkcolor" val="tx"/>
                    </a:ext>
                  </a:extLst>
                </a:hlinkClick>
              </a:rPr>
              <a:t>Developing systems to support staff</a:t>
            </a:r>
            <a:endParaRPr lang="en-US">
              <a:solidFill>
                <a:schemeClr val="tx1"/>
              </a:solidFill>
            </a:endParaRPr>
          </a:p>
        </p:txBody>
      </p:sp>
      <p:sp>
        <p:nvSpPr>
          <p:cNvPr id="10" name="Rounded Rectangle 9">
            <a:extLst>
              <a:ext uri="{FF2B5EF4-FFF2-40B4-BE49-F238E27FC236}">
                <a16:creationId xmlns:a16="http://schemas.microsoft.com/office/drawing/2014/main" id="{61B6B562-5172-BB44-A243-D8DFA5ACBA3A}"/>
              </a:ext>
            </a:extLst>
          </p:cNvPr>
          <p:cNvSpPr/>
          <p:nvPr/>
        </p:nvSpPr>
        <p:spPr>
          <a:xfrm>
            <a:off x="415926" y="5708822"/>
            <a:ext cx="1778634" cy="889686"/>
          </a:xfrm>
          <a:prstGeom prst="round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n w="0"/>
                <a:solidFill>
                  <a:schemeClr val="bg1"/>
                </a:solidFill>
                <a:effectLst>
                  <a:outerShdw blurRad="38100" dist="25400" dir="5400000" algn="ctr" rotWithShape="0">
                    <a:srgbClr val="6E747A">
                      <a:alpha val="43000"/>
                    </a:srgbClr>
                  </a:outerShdw>
                </a:effectLst>
              </a:rPr>
              <a:t>Additional Videos:</a:t>
            </a:r>
          </a:p>
        </p:txBody>
      </p:sp>
    </p:spTree>
    <p:extLst>
      <p:ext uri="{BB962C8B-B14F-4D97-AF65-F5344CB8AC3E}">
        <p14:creationId xmlns:p14="http://schemas.microsoft.com/office/powerpoint/2010/main" val="403478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FF503BBC-E368-D543-A3C6-89CC8FC0A8A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7BDFD0D4-0D67-C049-B8AA-ABDB1FBDCB5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EAFAC0E-83B6-9746-8345-74553654995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63F1A87-B1AD-6244-9AD2-378FFF00446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87A33007-16DB-F143-82DF-63882F22DBB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CEB2FDED-A9DF-4144-BD95-40DCDE12FA0F}"/>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P spid="11"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443833" y="245136"/>
            <a:ext cx="9378000" cy="845600"/>
          </a:xfrm>
          <a:solidFill>
            <a:schemeClr val="accent1">
              <a:lumMod val="20000"/>
              <a:lumOff val="80000"/>
            </a:schemeClr>
          </a:solidFill>
          <a:ln>
            <a:solidFill>
              <a:schemeClr val="bg2"/>
            </a:solidFill>
          </a:ln>
        </p:spPr>
        <p:txBody>
          <a:bodyPr spcFirstLastPara="1" wrap="square" lIns="91425" tIns="91425" rIns="91425" bIns="91425" anchor="t" anchorCtr="0">
            <a:noAutofit/>
          </a:bodyPr>
          <a:lstStyle/>
          <a:p>
            <a:r>
              <a:rPr lang="en-US" dirty="0">
                <a:solidFill>
                  <a:schemeClr val="bg2">
                    <a:lumMod val="50000"/>
                  </a:schemeClr>
                </a:solidFill>
              </a:rPr>
              <a:t>TEAM TIME</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56824" y="1506867"/>
            <a:ext cx="8894763" cy="4164003"/>
          </a:xfrm>
          <a:solidFill>
            <a:schemeClr val="bg2">
              <a:lumMod val="20000"/>
              <a:lumOff val="80000"/>
            </a:schemeClr>
          </a:solidFill>
          <a:ln>
            <a:solidFill>
              <a:schemeClr val="bg2">
                <a:lumMod val="50000"/>
              </a:schemeClr>
            </a:solidFill>
          </a:ln>
        </p:spPr>
        <p:txBody>
          <a:bodyPr spcFirstLastPara="1" wrap="square" lIns="91425" tIns="91425" rIns="91425" bIns="91425" numCol="1" anchor="t" anchorCtr="0">
            <a:noAutofit/>
          </a:bodyPr>
          <a:lstStyle/>
          <a:p>
            <a:pPr marL="202565" indent="0">
              <a:lnSpc>
                <a:spcPct val="90000"/>
              </a:lnSpc>
              <a:buClr>
                <a:schemeClr val="tx2">
                  <a:lumMod val="10000"/>
                </a:schemeClr>
              </a:buClr>
              <a:buNone/>
            </a:pPr>
            <a:r>
              <a:rPr lang="en-US" sz="2400" dirty="0">
                <a:solidFill>
                  <a:schemeClr val="tx2">
                    <a:lumMod val="10000"/>
                  </a:schemeClr>
                </a:solidFill>
                <a:latin typeface="Calibri"/>
                <a:ea typeface="ＭＳ Ｐゴシック"/>
                <a:cs typeface="Calibri"/>
              </a:rPr>
              <a:t>Meet with your team and discuss action steps related to the systems check content:</a:t>
            </a:r>
          </a:p>
          <a:p>
            <a:pPr marL="202565" indent="0">
              <a:lnSpc>
                <a:spcPct val="90000"/>
              </a:lnSpc>
              <a:buClr>
                <a:schemeClr val="tx2">
                  <a:lumMod val="10000"/>
                </a:schemeClr>
              </a:buClr>
              <a:buNone/>
            </a:pPr>
            <a:endParaRPr lang="en-US" sz="2400" dirty="0">
              <a:solidFill>
                <a:schemeClr val="tx2">
                  <a:lumMod val="10000"/>
                </a:schemeClr>
              </a:solidFill>
              <a:latin typeface="Calibri"/>
              <a:ea typeface="ＭＳ Ｐゴシック"/>
              <a:cs typeface="Calibri"/>
            </a:endParaRPr>
          </a:p>
          <a:p>
            <a:pPr marL="202565" indent="0">
              <a:lnSpc>
                <a:spcPct val="90000"/>
              </a:lnSpc>
              <a:buClr>
                <a:schemeClr val="tx2">
                  <a:lumMod val="10000"/>
                </a:schemeClr>
              </a:buClr>
              <a:buNone/>
            </a:pPr>
            <a:r>
              <a:rPr lang="en-US" sz="2400" dirty="0">
                <a:solidFill>
                  <a:schemeClr val="tx2">
                    <a:lumMod val="10000"/>
                  </a:schemeClr>
                </a:solidFill>
                <a:latin typeface="Calibri"/>
                <a:ea typeface="ＭＳ Ｐゴシック"/>
                <a:cs typeface="Calibri"/>
              </a:rPr>
              <a:t>1. Review and update your action plan document so your team can identify what is still needed to complete and what has been completed?</a:t>
            </a:r>
          </a:p>
          <a:p>
            <a:pPr marL="202565" indent="0">
              <a:lnSpc>
                <a:spcPct val="90000"/>
              </a:lnSpc>
              <a:buClr>
                <a:schemeClr val="tx2">
                  <a:lumMod val="10000"/>
                </a:schemeClr>
              </a:buClr>
              <a:buNone/>
            </a:pPr>
            <a:endParaRPr lang="en-US" sz="2400" dirty="0">
              <a:solidFill>
                <a:schemeClr val="tx2">
                  <a:lumMod val="10000"/>
                </a:schemeClr>
              </a:solidFill>
              <a:latin typeface="Calibri"/>
              <a:ea typeface="ＭＳ Ｐゴシック"/>
              <a:cs typeface="Calibri"/>
            </a:endParaRPr>
          </a:p>
          <a:p>
            <a:pPr marL="202565" indent="0">
              <a:lnSpc>
                <a:spcPct val="90000"/>
              </a:lnSpc>
              <a:buClr>
                <a:schemeClr val="tx2">
                  <a:lumMod val="10000"/>
                </a:schemeClr>
              </a:buClr>
              <a:buNone/>
            </a:pPr>
            <a:r>
              <a:rPr lang="en-US" sz="2400" dirty="0">
                <a:solidFill>
                  <a:schemeClr val="tx2">
                    <a:lumMod val="10000"/>
                  </a:schemeClr>
                </a:solidFill>
                <a:latin typeface="Calibri"/>
                <a:ea typeface="ＭＳ Ｐゴシック"/>
                <a:cs typeface="Calibri"/>
              </a:rPr>
              <a:t>2. Has your team completed the Tiered Fidelity Inventory (TFI) in the Spring? If so, please use your action plan created to help guide this process.</a:t>
            </a:r>
          </a:p>
          <a:p>
            <a:pPr marL="202565" indent="0">
              <a:lnSpc>
                <a:spcPct val="90000"/>
              </a:lnSpc>
              <a:buClr>
                <a:schemeClr val="tx2">
                  <a:lumMod val="10000"/>
                </a:schemeClr>
              </a:buClr>
              <a:buNone/>
            </a:pPr>
            <a:endParaRPr lang="en-US" sz="2400" dirty="0">
              <a:solidFill>
                <a:schemeClr val="tx2">
                  <a:lumMod val="10000"/>
                </a:schemeClr>
              </a:solidFill>
              <a:latin typeface="Calibri"/>
              <a:ea typeface="ＭＳ Ｐゴシック"/>
              <a:cs typeface="Calibri"/>
            </a:endParaRPr>
          </a:p>
          <a:p>
            <a:pPr marL="202565" indent="0">
              <a:lnSpc>
                <a:spcPct val="90000"/>
              </a:lnSpc>
              <a:buClr>
                <a:schemeClr val="tx2">
                  <a:lumMod val="10000"/>
                </a:schemeClr>
              </a:buClr>
              <a:buNone/>
            </a:pPr>
            <a:r>
              <a:rPr lang="en-US" sz="2400" dirty="0">
                <a:solidFill>
                  <a:schemeClr val="tx2">
                    <a:lumMod val="10000"/>
                  </a:schemeClr>
                </a:solidFill>
                <a:latin typeface="Calibri"/>
                <a:ea typeface="ＭＳ Ｐゴシック"/>
                <a:cs typeface="Calibri"/>
              </a:rPr>
              <a:t>Based on your discussions... Update your team's action plan!</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859522" y="6108086"/>
            <a:ext cx="530807"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16" name="Google Shape;6464;p67">
            <a:extLst>
              <a:ext uri="{FF2B5EF4-FFF2-40B4-BE49-F238E27FC236}">
                <a16:creationId xmlns:a16="http://schemas.microsoft.com/office/drawing/2014/main" id="{F82524CE-DE53-4F93-BA63-9B85CA93A3E4}"/>
              </a:ext>
            </a:extLst>
          </p:cNvPr>
          <p:cNvGrpSpPr/>
          <p:nvPr/>
        </p:nvGrpSpPr>
        <p:grpSpPr>
          <a:xfrm>
            <a:off x="9898276" y="5426544"/>
            <a:ext cx="489340" cy="495955"/>
            <a:chOff x="4674908" y="3682271"/>
            <a:chExt cx="371966" cy="371966"/>
          </a:xfrm>
        </p:grpSpPr>
        <p:sp>
          <p:nvSpPr>
            <p:cNvPr id="117" name="Google Shape;6465;p67">
              <a:extLst>
                <a:ext uri="{FF2B5EF4-FFF2-40B4-BE49-F238E27FC236}">
                  <a16:creationId xmlns:a16="http://schemas.microsoft.com/office/drawing/2014/main" id="{34087C3E-68C6-433B-B259-7C62694549F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6466;p67">
              <a:extLst>
                <a:ext uri="{FF2B5EF4-FFF2-40B4-BE49-F238E27FC236}">
                  <a16:creationId xmlns:a16="http://schemas.microsoft.com/office/drawing/2014/main" id="{2C82CCA1-55FF-470A-AABD-60CEBB3CA9B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6467;p67">
              <a:extLst>
                <a:ext uri="{FF2B5EF4-FFF2-40B4-BE49-F238E27FC236}">
                  <a16:creationId xmlns:a16="http://schemas.microsoft.com/office/drawing/2014/main" id="{38BB5952-C49F-4B91-9109-B50F75CAF40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6468;p67">
              <a:extLst>
                <a:ext uri="{FF2B5EF4-FFF2-40B4-BE49-F238E27FC236}">
                  <a16:creationId xmlns:a16="http://schemas.microsoft.com/office/drawing/2014/main" id="{8DAB7A20-7555-483A-9FB3-7A854AA093E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1" name="Text Placeholder 4">
            <a:extLst>
              <a:ext uri="{FF2B5EF4-FFF2-40B4-BE49-F238E27FC236}">
                <a16:creationId xmlns:a16="http://schemas.microsoft.com/office/drawing/2014/main" id="{053636B2-2590-1949-B511-EAFB1F300154}"/>
              </a:ext>
            </a:extLst>
          </p:cNvPr>
          <p:cNvSpPr txBox="1">
            <a:spLocks/>
          </p:cNvSpPr>
          <p:nvPr/>
        </p:nvSpPr>
        <p:spPr>
          <a:xfrm>
            <a:off x="10245673" y="6119580"/>
            <a:ext cx="1700000"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solidFill>
                  <a:schemeClr val="bg1"/>
                </a:solidFill>
              </a:rPr>
              <a:t>30 minutes</a:t>
            </a:r>
            <a:endParaRPr lang="en-US" sz="2100" dirty="0">
              <a:solidFill>
                <a:schemeClr val="bg1"/>
              </a:solidFill>
            </a:endParaRPr>
          </a:p>
        </p:txBody>
      </p:sp>
      <p:sp>
        <p:nvSpPr>
          <p:cNvPr id="59" name="Text Placeholder 4">
            <a:extLst>
              <a:ext uri="{FF2B5EF4-FFF2-40B4-BE49-F238E27FC236}">
                <a16:creationId xmlns:a16="http://schemas.microsoft.com/office/drawing/2014/main" id="{D79B104D-90CE-B944-8C01-393413C16EB4}"/>
              </a:ext>
            </a:extLst>
          </p:cNvPr>
          <p:cNvSpPr txBox="1">
            <a:spLocks/>
          </p:cNvSpPr>
          <p:nvPr/>
        </p:nvSpPr>
        <p:spPr>
          <a:xfrm>
            <a:off x="10258147" y="5405364"/>
            <a:ext cx="168752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solidFill>
                  <a:schemeClr val="bg1"/>
                </a:solidFill>
              </a:rPr>
              <a:t>Teams</a:t>
            </a:r>
          </a:p>
        </p:txBody>
      </p:sp>
      <p:sp>
        <p:nvSpPr>
          <p:cNvPr id="31" name="Rounded Rectangle 30">
            <a:extLst>
              <a:ext uri="{FF2B5EF4-FFF2-40B4-BE49-F238E27FC236}">
                <a16:creationId xmlns:a16="http://schemas.microsoft.com/office/drawing/2014/main" id="{05CA5610-BE12-EB49-AB18-18A45C5C2BF5}"/>
              </a:ext>
            </a:extLst>
          </p:cNvPr>
          <p:cNvSpPr/>
          <p:nvPr/>
        </p:nvSpPr>
        <p:spPr>
          <a:xfrm>
            <a:off x="9684768" y="2050392"/>
            <a:ext cx="2075805" cy="2125401"/>
          </a:xfrm>
          <a:prstGeom prst="roundRect">
            <a:avLst/>
          </a:prstGeom>
          <a:solidFill>
            <a:schemeClr val="tx2"/>
          </a:solidFill>
          <a:ln>
            <a:solidFill>
              <a:schemeClr val="bg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US" sz="2000">
                <a:solidFill>
                  <a:schemeClr val="tx2">
                    <a:lumMod val="10000"/>
                  </a:schemeClr>
                </a:solidFill>
              </a:rPr>
              <a:t>Prepare to share 1 new action item or goal from your discussion.</a:t>
            </a:r>
            <a:endParaRPr lang="en-US" sz="2000">
              <a:solidFill>
                <a:schemeClr val="tx2">
                  <a:lumMod val="10000"/>
                </a:schemeClr>
              </a:solidFill>
              <a:cs typeface="Arial"/>
            </a:endParaRPr>
          </a:p>
        </p:txBody>
      </p:sp>
    </p:spTree>
    <p:extLst>
      <p:ext uri="{BB962C8B-B14F-4D97-AF65-F5344CB8AC3E}">
        <p14:creationId xmlns:p14="http://schemas.microsoft.com/office/powerpoint/2010/main" val="388748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left)">
                                      <p:cBhvr>
                                        <p:cTn id="10" dur="500"/>
                                        <p:tgtEl>
                                          <p:spTgt spid="1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1">
                                            <p:txEl>
                                              <p:pRg st="0" end="0"/>
                                            </p:txEl>
                                          </p:spTgt>
                                        </p:tgtEl>
                                        <p:attrNameLst>
                                          <p:attrName>style.visibility</p:attrName>
                                        </p:attrNameLst>
                                      </p:cBhvr>
                                      <p:to>
                                        <p:strVal val="visible"/>
                                      </p:to>
                                    </p:set>
                                    <p:animEffect transition="in" filter="wipe(left)">
                                      <p:cBhvr>
                                        <p:cTn id="13" dur="500"/>
                                        <p:tgtEl>
                                          <p:spTgt spid="101">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9">
                                            <p:txEl>
                                              <p:pRg st="0" end="0"/>
                                            </p:txEl>
                                          </p:spTgt>
                                        </p:tgtEl>
                                        <p:attrNameLst>
                                          <p:attrName>style.visibility</p:attrName>
                                        </p:attrNameLst>
                                      </p:cBhvr>
                                      <p:to>
                                        <p:strVal val="visible"/>
                                      </p:to>
                                    </p:set>
                                    <p:animEffect transition="in" filter="wipe(left)">
                                      <p:cBhvr>
                                        <p:cTn id="16" dur="50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uiExpand="1" build="p"/>
      <p:bldP spid="5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028" name="Picture 4" descr="50 Ways to Take a Break, and the Essential First Step of Remembering |  HuffPost Life">
            <a:extLst>
              <a:ext uri="{FF2B5EF4-FFF2-40B4-BE49-F238E27FC236}">
                <a16:creationId xmlns:a16="http://schemas.microsoft.com/office/drawing/2014/main" id="{BD75B9F0-2290-E34B-AC1E-4C25F7AF6E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6225" y="0"/>
            <a:ext cx="5565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3200" dirty="0">
                <a:solidFill>
                  <a:schemeClr val="tx1">
                    <a:lumMod val="95000"/>
                    <a:lumOff val="5000"/>
                  </a:schemeClr>
                </a:solidFill>
              </a:rPr>
              <a:t>10-minute break</a:t>
            </a:r>
            <a:endParaRPr lang="en-US" sz="3200" dirty="0">
              <a:solidFill>
                <a:schemeClr val="tx1">
                  <a:lumMod val="95000"/>
                  <a:lumOff val="5000"/>
                </a:schemeClr>
              </a:solidFill>
              <a:cs typeface="Arial"/>
            </a:endParaRPr>
          </a:p>
        </p:txBody>
      </p:sp>
    </p:spTree>
    <p:extLst>
      <p:ext uri="{BB962C8B-B14F-4D97-AF65-F5344CB8AC3E}">
        <p14:creationId xmlns:p14="http://schemas.microsoft.com/office/powerpoint/2010/main" val="656118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1418273" y="1680793"/>
            <a:ext cx="5372100" cy="5088791"/>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604730" y="2858250"/>
            <a:ext cx="7029196" cy="2154763"/>
          </a:xfrm>
          <a:prstGeom prst="rect">
            <a:avLst/>
          </a:prstGeom>
        </p:spPr>
        <p:txBody>
          <a:bodyPr spcFirstLastPara="1" wrap="square" lIns="121900" tIns="121900" rIns="121900" bIns="121900" anchor="ctr" anchorCtr="0">
            <a:noAutofit/>
          </a:bodyPr>
          <a:lstStyle/>
          <a:p>
            <a:r>
              <a:rPr lang="en-US" sz="4800" b="1" dirty="0"/>
              <a:t>SHARING:</a:t>
            </a:r>
            <a:br>
              <a:rPr lang="en-US" sz="4800" b="1" dirty="0"/>
            </a:br>
            <a:r>
              <a:rPr lang="en-US" sz="4800" b="1" dirty="0"/>
              <a:t>TEACHING EXPECTATIONS</a:t>
            </a:r>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2928891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A8CC21-0D4D-439E-B62C-3D1DA8E8573E}"/>
              </a:ext>
            </a:extLst>
          </p:cNvPr>
          <p:cNvSpPr>
            <a:spLocks noGrp="1"/>
          </p:cNvSpPr>
          <p:nvPr>
            <p:ph type="body" idx="1"/>
          </p:nvPr>
        </p:nvSpPr>
        <p:spPr>
          <a:xfrm>
            <a:off x="930600" y="1975514"/>
            <a:ext cx="5921599" cy="4388786"/>
          </a:xfrm>
        </p:spPr>
        <p:txBody>
          <a:bodyPr spcFirstLastPara="1" wrap="square" lIns="0" tIns="91425" rIns="91425" bIns="91425" anchor="t" anchorCtr="0">
            <a:noAutofit/>
          </a:bodyPr>
          <a:lstStyle/>
          <a:p>
            <a:pPr marL="211455" indent="0">
              <a:buNone/>
            </a:pPr>
            <a:r>
              <a:rPr lang="en-US" sz="2400" dirty="0"/>
              <a:t>Suggested items for sharing with others today.</a:t>
            </a:r>
          </a:p>
          <a:p>
            <a:pPr marL="211455" indent="0">
              <a:buNone/>
            </a:pPr>
            <a:endParaRPr lang="en-US" sz="2400" dirty="0"/>
          </a:p>
          <a:p>
            <a:pPr marL="608965" indent="-397510"/>
            <a:r>
              <a:rPr lang="en-US" sz="2400" dirty="0"/>
              <a:t>What is your lesson plan format?</a:t>
            </a:r>
          </a:p>
          <a:p>
            <a:pPr marL="608965" indent="-397510"/>
            <a:r>
              <a:rPr lang="en-US" sz="2400" dirty="0"/>
              <a:t>How were lesson plans reviewed with faculty in advance of lesson plan delivery?</a:t>
            </a:r>
          </a:p>
          <a:p>
            <a:pPr marL="608965" indent="-397510"/>
            <a:r>
              <a:rPr lang="en-US" sz="2400" dirty="0"/>
              <a:t>How were students involved in the lesson planning?</a:t>
            </a:r>
          </a:p>
          <a:p>
            <a:pPr marL="608965" indent="-397510"/>
            <a:r>
              <a:rPr lang="en-US" sz="2400" dirty="0"/>
              <a:t>What went well this year? And what would you like to change for next year?</a:t>
            </a:r>
          </a:p>
        </p:txBody>
      </p:sp>
      <p:sp>
        <p:nvSpPr>
          <p:cNvPr id="2" name="Title 1">
            <a:extLst>
              <a:ext uri="{FF2B5EF4-FFF2-40B4-BE49-F238E27FC236}">
                <a16:creationId xmlns:a16="http://schemas.microsoft.com/office/drawing/2014/main" id="{D4547212-29AE-4F6F-84CE-332096952654}"/>
              </a:ext>
            </a:extLst>
          </p:cNvPr>
          <p:cNvSpPr>
            <a:spLocks noGrp="1"/>
          </p:cNvSpPr>
          <p:nvPr>
            <p:ph type="title"/>
          </p:nvPr>
        </p:nvSpPr>
        <p:spPr>
          <a:xfrm>
            <a:off x="813349" y="467463"/>
            <a:ext cx="10499103" cy="845600"/>
          </a:xfrm>
        </p:spPr>
        <p:txBody>
          <a:bodyPr/>
          <a:lstStyle/>
          <a:p>
            <a:r>
              <a:rPr lang="en-US" dirty="0"/>
              <a:t>SHARING: How have you taught school-wide expectations to your students?</a:t>
            </a:r>
          </a:p>
        </p:txBody>
      </p:sp>
      <p:pic>
        <p:nvPicPr>
          <p:cNvPr id="6" name="Picture 6" descr="Graphical user interface, text, email&#10;&#10;Description automatically generated">
            <a:extLst>
              <a:ext uri="{FF2B5EF4-FFF2-40B4-BE49-F238E27FC236}">
                <a16:creationId xmlns:a16="http://schemas.microsoft.com/office/drawing/2014/main" id="{1D858580-B093-4B91-B7E3-C0F02F75E066}"/>
              </a:ext>
            </a:extLst>
          </p:cNvPr>
          <p:cNvPicPr>
            <a:picLocks noChangeAspect="1"/>
          </p:cNvPicPr>
          <p:nvPr/>
        </p:nvPicPr>
        <p:blipFill>
          <a:blip r:embed="rId2"/>
          <a:stretch>
            <a:fillRect/>
          </a:stretch>
        </p:blipFill>
        <p:spPr>
          <a:xfrm>
            <a:off x="7230117" y="1853326"/>
            <a:ext cx="4020456" cy="9448799"/>
          </a:xfrm>
          <a:prstGeom prst="rect">
            <a:avLst/>
          </a:prstGeom>
        </p:spPr>
      </p:pic>
    </p:spTree>
    <p:extLst>
      <p:ext uri="{BB962C8B-B14F-4D97-AF65-F5344CB8AC3E}">
        <p14:creationId xmlns:p14="http://schemas.microsoft.com/office/powerpoint/2010/main" val="3189265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837605" y="1362180"/>
            <a:ext cx="5372922" cy="5141411"/>
          </a:xfrm>
        </p:spPr>
        <p:txBody>
          <a:bodyPr numCol="1"/>
          <a:lstStyle/>
          <a:p>
            <a:pPr marL="202565" indent="0">
              <a:lnSpc>
                <a:spcPct val="90000"/>
              </a:lnSpc>
              <a:buClr>
                <a:schemeClr val="bg1"/>
              </a:buClr>
              <a:buNone/>
            </a:pPr>
            <a:endParaRPr lang="en-US" sz="2200" dirty="0">
              <a:solidFill>
                <a:schemeClr val="bg1"/>
              </a:solidFill>
              <a:latin typeface="Calibri" panose="020F0502020204030204" pitchFamily="34" charset="0"/>
              <a:ea typeface="ＭＳ Ｐゴシック"/>
              <a:cs typeface="Calibri" panose="020F0502020204030204" pitchFamily="34" charset="0"/>
            </a:endParaRPr>
          </a:p>
          <a:p>
            <a:pPr marL="202565" indent="0">
              <a:lnSpc>
                <a:spcPct val="90000"/>
              </a:lnSpc>
              <a:buClr>
                <a:schemeClr val="bg1"/>
              </a:buClr>
              <a:buNone/>
            </a:pPr>
            <a:r>
              <a:rPr lang="en-US" sz="2400" dirty="0">
                <a:solidFill>
                  <a:schemeClr val="bg1"/>
                </a:solidFill>
                <a:latin typeface="Calibri"/>
                <a:ea typeface="ＭＳ Ｐゴシック"/>
                <a:cs typeface="Calibri"/>
              </a:rPr>
              <a:t>1. Randomize participants into 4 or 5 groups.</a:t>
            </a:r>
          </a:p>
          <a:p>
            <a:pPr marL="202565" indent="0">
              <a:lnSpc>
                <a:spcPct val="90000"/>
              </a:lnSpc>
              <a:buClr>
                <a:schemeClr val="bg1"/>
              </a:buClr>
              <a:buNone/>
            </a:pPr>
            <a:endParaRPr lang="en-US" sz="2400" dirty="0">
              <a:solidFill>
                <a:schemeClr val="bg1"/>
              </a:solidFill>
              <a:latin typeface="Calibri" panose="020F0502020204030204" pitchFamily="34" charset="0"/>
              <a:ea typeface="ＭＳ Ｐゴシック"/>
              <a:cs typeface="Calibri" panose="020F0502020204030204" pitchFamily="34" charset="0"/>
            </a:endParaRPr>
          </a:p>
          <a:p>
            <a:pPr marL="202565" indent="0">
              <a:lnSpc>
                <a:spcPct val="90000"/>
              </a:lnSpc>
              <a:buClr>
                <a:schemeClr val="bg1"/>
              </a:buClr>
              <a:buNone/>
            </a:pPr>
            <a:r>
              <a:rPr lang="en-US" sz="2400" dirty="0">
                <a:solidFill>
                  <a:schemeClr val="bg1"/>
                </a:solidFill>
                <a:latin typeface="Calibri"/>
                <a:ea typeface="ＭＳ Ｐゴシック"/>
                <a:cs typeface="Calibri"/>
              </a:rPr>
              <a:t>2. In each group take turns sharing how your school taught your expectations to your students, describe your lesson plan and teaching format, activities (4 or 5 mins).</a:t>
            </a:r>
          </a:p>
          <a:p>
            <a:pPr marL="202565" indent="0">
              <a:lnSpc>
                <a:spcPct val="90000"/>
              </a:lnSpc>
              <a:buClr>
                <a:schemeClr val="bg1"/>
              </a:buClr>
              <a:buNone/>
            </a:pPr>
            <a:endParaRPr lang="en-US" sz="2400" dirty="0">
              <a:solidFill>
                <a:schemeClr val="bg1"/>
              </a:solidFill>
              <a:latin typeface="Calibri" panose="020F0502020204030204" pitchFamily="34" charset="0"/>
              <a:ea typeface="ＭＳ Ｐゴシック"/>
              <a:cs typeface="Calibri" panose="020F0502020204030204" pitchFamily="34" charset="0"/>
            </a:endParaRPr>
          </a:p>
          <a:p>
            <a:pPr marL="202565" indent="0">
              <a:lnSpc>
                <a:spcPct val="90000"/>
              </a:lnSpc>
              <a:buClr>
                <a:schemeClr val="bg1"/>
              </a:buClr>
              <a:buNone/>
            </a:pPr>
            <a:r>
              <a:rPr lang="en-US" sz="2400" dirty="0">
                <a:solidFill>
                  <a:schemeClr val="bg1"/>
                </a:solidFill>
                <a:latin typeface="Calibri"/>
                <a:ea typeface="ＭＳ Ｐゴシック"/>
                <a:cs typeface="Calibri"/>
              </a:rPr>
              <a:t>3. Ask questions and take good notes.</a:t>
            </a:r>
          </a:p>
          <a:p>
            <a:pPr marL="202565" indent="0">
              <a:lnSpc>
                <a:spcPct val="90000"/>
              </a:lnSpc>
              <a:buClr>
                <a:schemeClr val="bg1"/>
              </a:buClr>
              <a:buNone/>
            </a:pPr>
            <a:endParaRPr lang="en-US" sz="2400" dirty="0">
              <a:solidFill>
                <a:schemeClr val="bg1"/>
              </a:solidFill>
              <a:latin typeface="Calibri" panose="020F0502020204030204" pitchFamily="34" charset="0"/>
              <a:ea typeface="ＭＳ Ｐゴシック"/>
              <a:cs typeface="Calibri" panose="020F0502020204030204" pitchFamily="34" charset="0"/>
            </a:endParaRPr>
          </a:p>
          <a:p>
            <a:pPr marL="202565" indent="0">
              <a:lnSpc>
                <a:spcPct val="90000"/>
              </a:lnSpc>
              <a:buClr>
                <a:schemeClr val="bg1"/>
              </a:buClr>
              <a:buNone/>
            </a:pPr>
            <a:r>
              <a:rPr lang="en-US" sz="2400" dirty="0">
                <a:solidFill>
                  <a:schemeClr val="bg1"/>
                </a:solidFill>
                <a:latin typeface="Calibri"/>
                <a:ea typeface="ＭＳ Ｐゴシック"/>
                <a:cs typeface="Calibri"/>
              </a:rPr>
              <a:t>4. Bring new examples back to your team for action planning!</a:t>
            </a:r>
          </a:p>
          <a:p>
            <a:pPr marL="202565" indent="0">
              <a:lnSpc>
                <a:spcPct val="125000"/>
              </a:lnSpc>
              <a:spcBef>
                <a:spcPts val="800"/>
              </a:spcBef>
              <a:buClr>
                <a:schemeClr val="bg1"/>
              </a:buClr>
              <a:buSzPct val="100000"/>
              <a:buNone/>
            </a:pPr>
            <a:endParaRPr lang="en-US" sz="2200" dirty="0">
              <a:solidFill>
                <a:schemeClr val="bg1"/>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872177" y="439898"/>
            <a:ext cx="9378000" cy="845600"/>
          </a:xfrm>
        </p:spPr>
        <p:txBody>
          <a:bodyPr/>
          <a:lstStyle/>
          <a:p>
            <a:r>
              <a:rPr lang="en-US"/>
              <a:t>ACTIVITY: CROSS-SCHOOL SHARING</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912805" y="5990549"/>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16" name="Google Shape;6464;p67">
            <a:extLst>
              <a:ext uri="{FF2B5EF4-FFF2-40B4-BE49-F238E27FC236}">
                <a16:creationId xmlns:a16="http://schemas.microsoft.com/office/drawing/2014/main" id="{F82524CE-DE53-4F93-BA63-9B85CA93A3E4}"/>
              </a:ext>
            </a:extLst>
          </p:cNvPr>
          <p:cNvGrpSpPr/>
          <p:nvPr/>
        </p:nvGrpSpPr>
        <p:grpSpPr>
          <a:xfrm>
            <a:off x="9912805" y="5220410"/>
            <a:ext cx="495955" cy="495955"/>
            <a:chOff x="4674908" y="3682271"/>
            <a:chExt cx="371966" cy="371966"/>
          </a:xfrm>
        </p:grpSpPr>
        <p:sp>
          <p:nvSpPr>
            <p:cNvPr id="117" name="Google Shape;6465;p67">
              <a:extLst>
                <a:ext uri="{FF2B5EF4-FFF2-40B4-BE49-F238E27FC236}">
                  <a16:creationId xmlns:a16="http://schemas.microsoft.com/office/drawing/2014/main" id="{34087C3E-68C6-433B-B259-7C62694549F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6466;p67">
              <a:extLst>
                <a:ext uri="{FF2B5EF4-FFF2-40B4-BE49-F238E27FC236}">
                  <a16:creationId xmlns:a16="http://schemas.microsoft.com/office/drawing/2014/main" id="{2C82CCA1-55FF-470A-AABD-60CEBB3CA9B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6467;p67">
              <a:extLst>
                <a:ext uri="{FF2B5EF4-FFF2-40B4-BE49-F238E27FC236}">
                  <a16:creationId xmlns:a16="http://schemas.microsoft.com/office/drawing/2014/main" id="{38BB5952-C49F-4B91-9109-B50F75CAF40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6468;p67">
              <a:extLst>
                <a:ext uri="{FF2B5EF4-FFF2-40B4-BE49-F238E27FC236}">
                  <a16:creationId xmlns:a16="http://schemas.microsoft.com/office/drawing/2014/main" id="{8DAB7A20-7555-483A-9FB3-7A854AA093E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1" name="Text Placeholder 4">
            <a:extLst>
              <a:ext uri="{FF2B5EF4-FFF2-40B4-BE49-F238E27FC236}">
                <a16:creationId xmlns:a16="http://schemas.microsoft.com/office/drawing/2014/main" id="{053636B2-2590-1949-B511-EAFB1F300154}"/>
              </a:ext>
            </a:extLst>
          </p:cNvPr>
          <p:cNvSpPr txBox="1">
            <a:spLocks/>
          </p:cNvSpPr>
          <p:nvPr/>
        </p:nvSpPr>
        <p:spPr>
          <a:xfrm>
            <a:off x="10272452" y="5984784"/>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t>20 minutes</a:t>
            </a:r>
            <a:endParaRPr lang="en-US" sz="2100" dirty="0"/>
          </a:p>
        </p:txBody>
      </p:sp>
      <p:sp>
        <p:nvSpPr>
          <p:cNvPr id="103" name="Text Placeholder 4">
            <a:extLst>
              <a:ext uri="{FF2B5EF4-FFF2-40B4-BE49-F238E27FC236}">
                <a16:creationId xmlns:a16="http://schemas.microsoft.com/office/drawing/2014/main" id="{3B9E76AB-4440-D74E-BAC0-FC74DA371D6B}"/>
              </a:ext>
            </a:extLst>
          </p:cNvPr>
          <p:cNvSpPr txBox="1">
            <a:spLocks/>
          </p:cNvSpPr>
          <p:nvPr/>
        </p:nvSpPr>
        <p:spPr>
          <a:xfrm>
            <a:off x="10228049" y="5287998"/>
            <a:ext cx="2173445"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None/>
              <a:defRPr/>
            </a:pPr>
            <a:r>
              <a:rPr lang="en-US" sz="2100" kern="0" dirty="0"/>
              <a:t>Randomized Groups</a:t>
            </a:r>
            <a:endParaRPr lang="en-US" dirty="0"/>
          </a:p>
        </p:txBody>
      </p:sp>
      <p:pic>
        <p:nvPicPr>
          <p:cNvPr id="3" name="Picture 51" descr="Graphical user interface, text, email&#10;&#10;Description automatically generated">
            <a:extLst>
              <a:ext uri="{FF2B5EF4-FFF2-40B4-BE49-F238E27FC236}">
                <a16:creationId xmlns:a16="http://schemas.microsoft.com/office/drawing/2014/main" id="{997E3FD3-A150-40EA-99D7-75F85B406793}"/>
              </a:ext>
            </a:extLst>
          </p:cNvPr>
          <p:cNvPicPr>
            <a:picLocks noChangeAspect="1"/>
          </p:cNvPicPr>
          <p:nvPr/>
        </p:nvPicPr>
        <p:blipFill>
          <a:blip r:embed="rId3"/>
          <a:stretch>
            <a:fillRect/>
          </a:stretch>
        </p:blipFill>
        <p:spPr>
          <a:xfrm>
            <a:off x="6386414" y="1362180"/>
            <a:ext cx="3083284" cy="7259144"/>
          </a:xfrm>
          <a:prstGeom prst="rect">
            <a:avLst/>
          </a:prstGeom>
        </p:spPr>
      </p:pic>
    </p:spTree>
    <p:extLst>
      <p:ext uri="{BB962C8B-B14F-4D97-AF65-F5344CB8AC3E}">
        <p14:creationId xmlns:p14="http://schemas.microsoft.com/office/powerpoint/2010/main" val="84000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animEffect transition="in" filter="wipe(left)">
                                      <p:cBhvr>
                                        <p:cTn id="7" dur="500"/>
                                        <p:tgtEl>
                                          <p:spTgt spid="10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3">
                                            <p:txEl>
                                              <p:pRg st="0" end="0"/>
                                            </p:txEl>
                                          </p:spTgt>
                                        </p:tgtEl>
                                        <p:attrNameLst>
                                          <p:attrName>style.visibility</p:attrName>
                                        </p:attrNameLst>
                                      </p:cBhvr>
                                      <p:to>
                                        <p:strVal val="visible"/>
                                      </p:to>
                                    </p:set>
                                    <p:animEffect transition="in" filter="wipe(left)">
                                      <p:cBhvr>
                                        <p:cTn id="10" dur="500"/>
                                        <p:tgtEl>
                                          <p:spTgt spid="1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uiExpand="1" build="p"/>
      <p:bldP spid="10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ACTIVITY: ATTENDANCE</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678667" y="1410218"/>
            <a:ext cx="7127875" cy="4559300"/>
          </a:xfrm>
        </p:spPr>
        <p:txBody>
          <a:bodyPr/>
          <a:lstStyle/>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Scan QR code on the left or follow the URL posted in the chat to access the online attendance survey</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Follow prompts to enter attendance information</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Notify trainers if you require assistance (e.g., identifying your cohort or cohort group)</a:t>
            </a:r>
          </a:p>
          <a:p>
            <a:pPr>
              <a:spcAft>
                <a:spcPts val="1800"/>
              </a:spcAft>
              <a:buClr>
                <a:schemeClr val="bg1"/>
              </a:buClr>
              <a:buSzPct val="100000"/>
            </a:pPr>
            <a:r>
              <a:rPr lang="en-US" sz="2400" dirty="0">
                <a:solidFill>
                  <a:srgbClr val="FFFF00"/>
                </a:solidFill>
                <a:latin typeface="Arial" panose="020B0604020202020204" pitchFamily="34" charset="0"/>
                <a:cs typeface="Arial" panose="020B0604020202020204" pitchFamily="34" charset="0"/>
              </a:rPr>
              <a:t>Certificates of Attendance </a:t>
            </a:r>
            <a:r>
              <a:rPr lang="en-US" sz="2400" dirty="0">
                <a:solidFill>
                  <a:schemeClr val="bg1"/>
                </a:solidFill>
                <a:latin typeface="Arial" panose="020B0604020202020204" pitchFamily="34" charset="0"/>
                <a:cs typeface="Arial" panose="020B0604020202020204" pitchFamily="34" charset="0"/>
              </a:rPr>
              <a:t>will be sent in January and June.  Attendance records will be use as verification</a:t>
            </a:r>
          </a:p>
          <a:p>
            <a:pPr marL="203190" indent="0" algn="r">
              <a:lnSpc>
                <a:spcPct val="150000"/>
              </a:lnSpc>
              <a:buClr>
                <a:schemeClr val="bg1"/>
              </a:buClr>
              <a:buNone/>
            </a:pPr>
            <a:r>
              <a:rPr lang="en-US" sz="2133" dirty="0">
                <a:solidFill>
                  <a:schemeClr val="bg1"/>
                </a:solidFill>
              </a:rPr>
              <a:t>	  </a:t>
            </a:r>
          </a:p>
          <a:p>
            <a:pPr marL="203190" indent="0" algn="r">
              <a:lnSpc>
                <a:spcPct val="150000"/>
              </a:lnSpc>
              <a:buClr>
                <a:schemeClr val="bg1"/>
              </a:buClr>
              <a:buNone/>
            </a:pPr>
            <a:endParaRPr lang="en-US" sz="2133" dirty="0">
              <a:solidFill>
                <a:schemeClr val="bg1"/>
              </a:solidFill>
            </a:endParaRPr>
          </a:p>
        </p:txBody>
      </p:sp>
      <p:grpSp>
        <p:nvGrpSpPr>
          <p:cNvPr id="6" name="Group 5" descr="pencil and ruler">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descr="clock">
            <a:extLst>
              <a:ext uri="{FF2B5EF4-FFF2-40B4-BE49-F238E27FC236}">
                <a16:creationId xmlns:a16="http://schemas.microsoft.com/office/drawing/2014/main" id="{7E9AEA36-D448-4F7F-BF42-74D8C366DEF5}"/>
              </a:ext>
            </a:extLst>
          </p:cNvPr>
          <p:cNvGrpSpPr/>
          <p:nvPr/>
        </p:nvGrpSpPr>
        <p:grpSpPr>
          <a:xfrm>
            <a:off x="9176260" y="6014033"/>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37AF46D5-A3C1-3349-B335-4273B11969F0}"/>
              </a:ext>
            </a:extLst>
          </p:cNvPr>
          <p:cNvSpPr txBox="1"/>
          <p:nvPr/>
        </p:nvSpPr>
        <p:spPr>
          <a:xfrm>
            <a:off x="9740859" y="6048113"/>
            <a:ext cx="1366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1 minute</a:t>
            </a:r>
          </a:p>
        </p:txBody>
      </p:sp>
      <p:pic>
        <p:nvPicPr>
          <p:cNvPr id="3" name="Picture 2">
            <a:extLst>
              <a:ext uri="{FF2B5EF4-FFF2-40B4-BE49-F238E27FC236}">
                <a16:creationId xmlns:a16="http://schemas.microsoft.com/office/drawing/2014/main" id="{2BA45F97-9239-2AD6-FCCC-DC24FD78D211}"/>
              </a:ext>
            </a:extLst>
          </p:cNvPr>
          <p:cNvPicPr>
            <a:picLocks noChangeAspect="1"/>
          </p:cNvPicPr>
          <p:nvPr/>
        </p:nvPicPr>
        <p:blipFill>
          <a:blip r:embed="rId3"/>
          <a:srcRect/>
          <a:stretch/>
        </p:blipFill>
        <p:spPr>
          <a:xfrm>
            <a:off x="813349" y="1452378"/>
            <a:ext cx="3834716" cy="3821423"/>
          </a:xfrm>
          <a:prstGeom prst="rect">
            <a:avLst/>
          </a:prstGeom>
        </p:spPr>
      </p:pic>
    </p:spTree>
    <p:extLst>
      <p:ext uri="{BB962C8B-B14F-4D97-AF65-F5344CB8AC3E}">
        <p14:creationId xmlns:p14="http://schemas.microsoft.com/office/powerpoint/2010/main" val="82190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60F755-4D44-D512-7E0C-EA0D840E5212}"/>
              </a:ext>
            </a:extLst>
          </p:cNvPr>
          <p:cNvSpPr>
            <a:spLocks noGrp="1"/>
          </p:cNvSpPr>
          <p:nvPr>
            <p:ph type="title"/>
          </p:nvPr>
        </p:nvSpPr>
        <p:spPr>
          <a:xfrm>
            <a:off x="813348" y="467463"/>
            <a:ext cx="11108575" cy="845600"/>
          </a:xfrm>
        </p:spPr>
        <p:txBody>
          <a:bodyPr/>
          <a:lstStyle/>
          <a:p>
            <a:r>
              <a:rPr lang="en-US" dirty="0"/>
              <a:t>Steps for this year</a:t>
            </a:r>
          </a:p>
        </p:txBody>
      </p:sp>
      <p:grpSp>
        <p:nvGrpSpPr>
          <p:cNvPr id="7" name="Group 6">
            <a:extLst>
              <a:ext uri="{FF2B5EF4-FFF2-40B4-BE49-F238E27FC236}">
                <a16:creationId xmlns:a16="http://schemas.microsoft.com/office/drawing/2014/main" id="{23239A43-F7E9-0E79-7B5C-3480DD11E597}"/>
              </a:ext>
            </a:extLst>
          </p:cNvPr>
          <p:cNvGrpSpPr/>
          <p:nvPr/>
        </p:nvGrpSpPr>
        <p:grpSpPr>
          <a:xfrm>
            <a:off x="813349" y="1453735"/>
            <a:ext cx="5067189" cy="4936802"/>
            <a:chOff x="921619" y="915429"/>
            <a:chExt cx="3268589" cy="3688266"/>
          </a:xfrm>
        </p:grpSpPr>
        <p:sp>
          <p:nvSpPr>
            <p:cNvPr id="8" name="Rectangle: Rounded Corners 7" descr="Badge 1">
              <a:extLst>
                <a:ext uri="{FF2B5EF4-FFF2-40B4-BE49-F238E27FC236}">
                  <a16:creationId xmlns:a16="http://schemas.microsoft.com/office/drawing/2014/main" id="{E3C4DF1D-61CA-41FA-3433-3256C52593AB}"/>
                </a:ext>
              </a:extLst>
            </p:cNvPr>
            <p:cNvSpPr/>
            <p:nvPr/>
          </p:nvSpPr>
          <p:spPr>
            <a:xfrm>
              <a:off x="921619" y="915429"/>
              <a:ext cx="673041" cy="673041"/>
            </a:xfrm>
            <a:prstGeom prst="roundRect">
              <a:avLst>
                <a:gd name="adj" fmla="val 16670"/>
              </a:avLst>
            </a:prstGeom>
            <a:ln w="3175">
              <a:solidFill>
                <a:srgbClr val="002060"/>
              </a:solidFill>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1</a:t>
              </a:r>
            </a:p>
          </p:txBody>
        </p:sp>
        <p:sp>
          <p:nvSpPr>
            <p:cNvPr id="9" name="Freeform: Shape 8">
              <a:extLst>
                <a:ext uri="{FF2B5EF4-FFF2-40B4-BE49-F238E27FC236}">
                  <a16:creationId xmlns:a16="http://schemas.microsoft.com/office/drawing/2014/main" id="{792BDDCC-37E6-82EB-5A9C-4D40799F0A84}"/>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3175">
              <a:solidFill>
                <a:srgbClr val="002060"/>
              </a:solidFill>
            </a:ln>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Establish an effective leadership team</a:t>
              </a:r>
            </a:p>
          </p:txBody>
        </p:sp>
        <p:sp>
          <p:nvSpPr>
            <p:cNvPr id="10" name="Rectangle: Rounded Corners 9" descr="Badge">
              <a:extLst>
                <a:ext uri="{FF2B5EF4-FFF2-40B4-BE49-F238E27FC236}">
                  <a16:creationId xmlns:a16="http://schemas.microsoft.com/office/drawing/2014/main" id="{E0B8F049-BA34-E1B2-00EC-8852628AEE1D}"/>
                </a:ext>
              </a:extLst>
            </p:cNvPr>
            <p:cNvSpPr/>
            <p:nvPr/>
          </p:nvSpPr>
          <p:spPr>
            <a:xfrm>
              <a:off x="921619" y="1669235"/>
              <a:ext cx="673041" cy="673041"/>
            </a:xfrm>
            <a:prstGeom prst="roundRect">
              <a:avLst>
                <a:gd name="adj" fmla="val 16670"/>
              </a:avLst>
            </a:prstGeom>
            <a:ln w="3175">
              <a:solidFill>
                <a:srgbClr val="002060"/>
              </a:solidFill>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2</a:t>
              </a:r>
            </a:p>
          </p:txBody>
        </p:sp>
        <p:sp>
          <p:nvSpPr>
            <p:cNvPr id="11" name="Freeform: Shape 10">
              <a:extLst>
                <a:ext uri="{FF2B5EF4-FFF2-40B4-BE49-F238E27FC236}">
                  <a16:creationId xmlns:a16="http://schemas.microsoft.com/office/drawing/2014/main" id="{76079C5C-826B-72CE-EEB4-B114E4D5CF45}"/>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3175">
              <a:solidFill>
                <a:srgbClr val="002060"/>
              </a:solidFill>
            </a:ln>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a brief statement of purpose</a:t>
              </a:r>
            </a:p>
          </p:txBody>
        </p:sp>
        <p:sp>
          <p:nvSpPr>
            <p:cNvPr id="12" name="Rectangle: Rounded Corners 11" descr="Badge 3">
              <a:extLst>
                <a:ext uri="{FF2B5EF4-FFF2-40B4-BE49-F238E27FC236}">
                  <a16:creationId xmlns:a16="http://schemas.microsoft.com/office/drawing/2014/main" id="{0519F53D-42A6-CC06-BD5F-C464DC427DBB}"/>
                </a:ext>
              </a:extLst>
            </p:cNvPr>
            <p:cNvSpPr/>
            <p:nvPr/>
          </p:nvSpPr>
          <p:spPr>
            <a:xfrm>
              <a:off x="921619" y="2423041"/>
              <a:ext cx="673041" cy="673041"/>
            </a:xfrm>
            <a:prstGeom prst="roundRect">
              <a:avLst>
                <a:gd name="adj" fmla="val 16670"/>
              </a:avLst>
            </a:prstGeom>
            <a:ln w="3175">
              <a:solidFill>
                <a:srgbClr val="002060"/>
              </a:solidFill>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3</a:t>
              </a:r>
            </a:p>
          </p:txBody>
        </p:sp>
        <p:sp>
          <p:nvSpPr>
            <p:cNvPr id="13" name="Freeform: Shape 12">
              <a:extLst>
                <a:ext uri="{FF2B5EF4-FFF2-40B4-BE49-F238E27FC236}">
                  <a16:creationId xmlns:a16="http://schemas.microsoft.com/office/drawing/2014/main" id="{CC99B7CB-6DF5-E108-22A7-B3437B76998F}"/>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3175">
              <a:solidFill>
                <a:srgbClr val="002060"/>
              </a:solidFill>
            </a:ln>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Identify positive school-wide behavior expectations</a:t>
              </a:r>
            </a:p>
          </p:txBody>
        </p:sp>
        <p:sp>
          <p:nvSpPr>
            <p:cNvPr id="14" name="Rectangle: Rounded Corners 13" descr="Badge 4">
              <a:extLst>
                <a:ext uri="{FF2B5EF4-FFF2-40B4-BE49-F238E27FC236}">
                  <a16:creationId xmlns:a16="http://schemas.microsoft.com/office/drawing/2014/main" id="{9D8F1EFF-4CF3-B1A5-2872-68B791BCB729}"/>
                </a:ext>
              </a:extLst>
            </p:cNvPr>
            <p:cNvSpPr/>
            <p:nvPr/>
          </p:nvSpPr>
          <p:spPr>
            <a:xfrm>
              <a:off x="921619" y="3176847"/>
              <a:ext cx="673041" cy="673041"/>
            </a:xfrm>
            <a:prstGeom prst="roundRect">
              <a:avLst>
                <a:gd name="adj" fmla="val 16670"/>
              </a:avLst>
            </a:prstGeom>
            <a:ln w="3175">
              <a:solidFill>
                <a:srgbClr val="002060"/>
              </a:solidFill>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4</a:t>
              </a:r>
            </a:p>
          </p:txBody>
        </p:sp>
        <p:sp>
          <p:nvSpPr>
            <p:cNvPr id="15" name="Freeform: Shape 14">
              <a:extLst>
                <a:ext uri="{FF2B5EF4-FFF2-40B4-BE49-F238E27FC236}">
                  <a16:creationId xmlns:a16="http://schemas.microsoft.com/office/drawing/2014/main" id="{3C22EFAF-7E24-2804-8D81-D69A9969A31C}"/>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3175">
              <a:solidFill>
                <a:srgbClr val="002060"/>
              </a:solidFill>
            </a:ln>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procedures to teach school-wide expectations</a:t>
              </a:r>
            </a:p>
          </p:txBody>
        </p:sp>
        <p:sp>
          <p:nvSpPr>
            <p:cNvPr id="16" name="Rectangle: Rounded Corners 15" descr="Badge 5">
              <a:extLst>
                <a:ext uri="{FF2B5EF4-FFF2-40B4-BE49-F238E27FC236}">
                  <a16:creationId xmlns:a16="http://schemas.microsoft.com/office/drawing/2014/main" id="{9761BC33-4D23-6AF2-ECB8-3EBB2D2FF017}"/>
                </a:ext>
              </a:extLst>
            </p:cNvPr>
            <p:cNvSpPr/>
            <p:nvPr/>
          </p:nvSpPr>
          <p:spPr>
            <a:xfrm>
              <a:off x="921619" y="3930654"/>
              <a:ext cx="673041" cy="673041"/>
            </a:xfrm>
            <a:prstGeom prst="roundRect">
              <a:avLst>
                <a:gd name="adj" fmla="val 16670"/>
              </a:avLst>
            </a:prstGeom>
            <a:ln w="76200">
              <a:solidFill>
                <a:srgbClr val="00FF00"/>
              </a:solidFill>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D0F41"/>
                  </a:solidFill>
                  <a:effectLst/>
                  <a:uLnTx/>
                  <a:uFillTx/>
                  <a:latin typeface="Arial"/>
                  <a:ea typeface="+mn-ea"/>
                  <a:cs typeface="+mn-cs"/>
                </a:rPr>
                <a:t>5</a:t>
              </a:r>
            </a:p>
          </p:txBody>
        </p:sp>
        <p:sp>
          <p:nvSpPr>
            <p:cNvPr id="17" name="Freeform: Shape 16">
              <a:extLst>
                <a:ext uri="{FF2B5EF4-FFF2-40B4-BE49-F238E27FC236}">
                  <a16:creationId xmlns:a16="http://schemas.microsoft.com/office/drawing/2014/main" id="{3FE2FB4E-70D9-3608-1DE5-2603837ECF6C}"/>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76200">
              <a:solidFill>
                <a:srgbClr val="00FF00"/>
              </a:solidFill>
            </a:ln>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procedures to teach class-wide expectations</a:t>
              </a:r>
            </a:p>
          </p:txBody>
        </p:sp>
      </p:grpSp>
      <p:grpSp>
        <p:nvGrpSpPr>
          <p:cNvPr id="18" name="Group 17">
            <a:extLst>
              <a:ext uri="{FF2B5EF4-FFF2-40B4-BE49-F238E27FC236}">
                <a16:creationId xmlns:a16="http://schemas.microsoft.com/office/drawing/2014/main" id="{0C3EFA4A-3078-C0F4-CC2A-13B1DCA73382}"/>
              </a:ext>
            </a:extLst>
          </p:cNvPr>
          <p:cNvGrpSpPr/>
          <p:nvPr/>
        </p:nvGrpSpPr>
        <p:grpSpPr>
          <a:xfrm>
            <a:off x="6096000" y="1313063"/>
            <a:ext cx="5698603" cy="5077474"/>
            <a:chOff x="4968982" y="1003563"/>
            <a:chExt cx="3744982" cy="3688266"/>
          </a:xfrm>
        </p:grpSpPr>
        <p:sp>
          <p:nvSpPr>
            <p:cNvPr id="19" name="Rectangle: Rounded Corners 18" descr="Badge 6">
              <a:extLst>
                <a:ext uri="{FF2B5EF4-FFF2-40B4-BE49-F238E27FC236}">
                  <a16:creationId xmlns:a16="http://schemas.microsoft.com/office/drawing/2014/main" id="{981F2170-C193-96B9-B4D8-F0D372B67B03}"/>
                </a:ext>
              </a:extLst>
            </p:cNvPr>
            <p:cNvSpPr/>
            <p:nvPr/>
          </p:nvSpPr>
          <p:spPr>
            <a:xfrm>
              <a:off x="4968982" y="1003563"/>
              <a:ext cx="673041" cy="673041"/>
            </a:xfrm>
            <a:prstGeom prst="roundRect">
              <a:avLst>
                <a:gd name="adj" fmla="val 16670"/>
              </a:avLst>
            </a:prstGeom>
            <a:ln w="3175">
              <a:solidFill>
                <a:srgbClr val="002060"/>
              </a:solidFill>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D0F41"/>
                  </a:solidFill>
                  <a:effectLst/>
                  <a:uLnTx/>
                  <a:uFillTx/>
                  <a:latin typeface="Arial"/>
                  <a:ea typeface="+mn-ea"/>
                  <a:cs typeface="+mn-cs"/>
                </a:rPr>
                <a:t>6</a:t>
              </a:r>
            </a:p>
          </p:txBody>
        </p:sp>
        <p:sp>
          <p:nvSpPr>
            <p:cNvPr id="20" name="Freeform: Shape 19">
              <a:extLst>
                <a:ext uri="{FF2B5EF4-FFF2-40B4-BE49-F238E27FC236}">
                  <a16:creationId xmlns:a16="http://schemas.microsoft.com/office/drawing/2014/main" id="{1E34AD66-604B-927F-F318-91B61DE34A5E}"/>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ln w="3175">
              <a:solidFill>
                <a:srgbClr val="002060"/>
              </a:solidFill>
            </a:ln>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a continuum  to strengthen appropriate behaviors</a:t>
              </a:r>
            </a:p>
          </p:txBody>
        </p:sp>
        <p:sp>
          <p:nvSpPr>
            <p:cNvPr id="21" name="Rectangle: Rounded Corners 20" descr="Badge 7">
              <a:extLst>
                <a:ext uri="{FF2B5EF4-FFF2-40B4-BE49-F238E27FC236}">
                  <a16:creationId xmlns:a16="http://schemas.microsoft.com/office/drawing/2014/main" id="{9BBAE3AE-E2A8-2042-F212-EBF30BDA1302}"/>
                </a:ext>
              </a:extLst>
            </p:cNvPr>
            <p:cNvSpPr/>
            <p:nvPr/>
          </p:nvSpPr>
          <p:spPr>
            <a:xfrm>
              <a:off x="4968982" y="1757369"/>
              <a:ext cx="673041" cy="673041"/>
            </a:xfrm>
            <a:prstGeom prst="roundRect">
              <a:avLst>
                <a:gd name="adj" fmla="val 16670"/>
              </a:avLst>
            </a:prstGeom>
            <a:ln w="3175">
              <a:solidFill>
                <a:srgbClr val="002060"/>
              </a:solidFill>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7</a:t>
              </a:r>
            </a:p>
          </p:txBody>
        </p:sp>
        <p:sp>
          <p:nvSpPr>
            <p:cNvPr id="22" name="Freeform: Shape 21">
              <a:extLst>
                <a:ext uri="{FF2B5EF4-FFF2-40B4-BE49-F238E27FC236}">
                  <a16:creationId xmlns:a16="http://schemas.microsoft.com/office/drawing/2014/main" id="{BB07898D-FAEF-8A7C-33FB-91346671D012}"/>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ln w="3175">
              <a:solidFill>
                <a:srgbClr val="002060"/>
              </a:solidFill>
            </a:ln>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a continuum to discourage violations of expectations</a:t>
              </a:r>
            </a:p>
          </p:txBody>
        </p:sp>
        <p:sp>
          <p:nvSpPr>
            <p:cNvPr id="23" name="Rectangle: Rounded Corners 22" descr="Badge 8">
              <a:extLst>
                <a:ext uri="{FF2B5EF4-FFF2-40B4-BE49-F238E27FC236}">
                  <a16:creationId xmlns:a16="http://schemas.microsoft.com/office/drawing/2014/main" id="{8E378EDB-2733-FC3A-C9A4-D20547E89756}"/>
                </a:ext>
              </a:extLst>
            </p:cNvPr>
            <p:cNvSpPr/>
            <p:nvPr/>
          </p:nvSpPr>
          <p:spPr>
            <a:xfrm>
              <a:off x="4968982" y="2511175"/>
              <a:ext cx="673041" cy="673041"/>
            </a:xfrm>
            <a:prstGeom prst="roundRect">
              <a:avLst>
                <a:gd name="adj" fmla="val 16670"/>
              </a:avLst>
            </a:prstGeom>
            <a:ln w="76200">
              <a:solidFill>
                <a:srgbClr val="00FF00"/>
              </a:solidFill>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D0F41"/>
                  </a:solidFill>
                  <a:effectLst/>
                  <a:uLnTx/>
                  <a:uFillTx/>
                  <a:latin typeface="Arial"/>
                  <a:ea typeface="+mn-ea"/>
                  <a:cs typeface="+mn-cs"/>
                </a:rPr>
                <a:t>8</a:t>
              </a:r>
            </a:p>
          </p:txBody>
        </p:sp>
        <p:sp>
          <p:nvSpPr>
            <p:cNvPr id="24" name="Freeform: Shape 23">
              <a:extLst>
                <a:ext uri="{FF2B5EF4-FFF2-40B4-BE49-F238E27FC236}">
                  <a16:creationId xmlns:a16="http://schemas.microsoft.com/office/drawing/2014/main" id="{0C61FFC5-7F62-59A2-3AD0-4BC723222589}"/>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ln w="76200">
              <a:solidFill>
                <a:srgbClr val="00FF00"/>
              </a:solidFill>
            </a:ln>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data-based procedures for monitoring</a:t>
              </a:r>
            </a:p>
          </p:txBody>
        </p:sp>
        <p:sp>
          <p:nvSpPr>
            <p:cNvPr id="25" name="Rectangle: Rounded Corners 24" descr="Badge 9">
              <a:extLst>
                <a:ext uri="{FF2B5EF4-FFF2-40B4-BE49-F238E27FC236}">
                  <a16:creationId xmlns:a16="http://schemas.microsoft.com/office/drawing/2014/main" id="{B9A70A52-9ADE-D05F-FCAB-D4361334C22D}"/>
                </a:ext>
              </a:extLst>
            </p:cNvPr>
            <p:cNvSpPr/>
            <p:nvPr/>
          </p:nvSpPr>
          <p:spPr>
            <a:xfrm>
              <a:off x="4968982" y="3264981"/>
              <a:ext cx="673041" cy="673041"/>
            </a:xfrm>
            <a:prstGeom prst="roundRect">
              <a:avLst>
                <a:gd name="adj" fmla="val 16670"/>
              </a:avLst>
            </a:prstGeom>
            <a:ln w="76200">
              <a:solidFill>
                <a:srgbClr val="00FF00"/>
              </a:solidFill>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D0F41"/>
                  </a:solidFill>
                  <a:effectLst/>
                  <a:uLnTx/>
                  <a:uFillTx/>
                  <a:latin typeface="Arial"/>
                  <a:ea typeface="+mn-ea"/>
                  <a:cs typeface="+mn-cs"/>
                </a:rPr>
                <a:t>9</a:t>
              </a:r>
            </a:p>
          </p:txBody>
        </p:sp>
        <p:sp>
          <p:nvSpPr>
            <p:cNvPr id="26" name="Freeform: Shape 25">
              <a:extLst>
                <a:ext uri="{FF2B5EF4-FFF2-40B4-BE49-F238E27FC236}">
                  <a16:creationId xmlns:a16="http://schemas.microsoft.com/office/drawing/2014/main" id="{BF0E96C3-3816-3C61-30B8-350C43024728}"/>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ln w="76200">
              <a:solidFill>
                <a:srgbClr val="00FF00"/>
              </a:solidFill>
            </a:ln>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systems to support staff</a:t>
              </a:r>
            </a:p>
          </p:txBody>
        </p:sp>
        <p:sp>
          <p:nvSpPr>
            <p:cNvPr id="27" name="Rectangle: Rounded Corners 26" descr="Badge 10">
              <a:extLst>
                <a:ext uri="{FF2B5EF4-FFF2-40B4-BE49-F238E27FC236}">
                  <a16:creationId xmlns:a16="http://schemas.microsoft.com/office/drawing/2014/main" id="{4C40EC42-2188-A152-D920-865F7B7DA355}"/>
                </a:ext>
              </a:extLst>
            </p:cNvPr>
            <p:cNvSpPr/>
            <p:nvPr/>
          </p:nvSpPr>
          <p:spPr>
            <a:xfrm>
              <a:off x="4968982" y="4018788"/>
              <a:ext cx="673041" cy="673041"/>
            </a:xfrm>
            <a:prstGeom prst="roundRect">
              <a:avLst>
                <a:gd name="adj" fmla="val 16670"/>
              </a:avLst>
            </a:prstGeom>
            <a:ln w="76200">
              <a:solidFill>
                <a:srgbClr val="00FF00"/>
              </a:solidFill>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D0F41"/>
                  </a:solidFill>
                  <a:effectLst/>
                  <a:uLnTx/>
                  <a:uFillTx/>
                  <a:latin typeface="Arial"/>
                  <a:ea typeface="+mn-ea"/>
                  <a:cs typeface="+mn-cs"/>
                </a:rPr>
                <a:t>10</a:t>
              </a:r>
            </a:p>
          </p:txBody>
        </p:sp>
        <p:sp>
          <p:nvSpPr>
            <p:cNvPr id="28" name="Freeform: Shape 27">
              <a:extLst>
                <a:ext uri="{FF2B5EF4-FFF2-40B4-BE49-F238E27FC236}">
                  <a16:creationId xmlns:a16="http://schemas.microsoft.com/office/drawing/2014/main" id="{FD7BF79E-CE94-B15D-8F66-05570456D2BE}"/>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ln w="76200">
              <a:solidFill>
                <a:srgbClr val="00FF00"/>
              </a:solidFill>
            </a:ln>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Build routines to ensure ongoing implementation</a:t>
              </a:r>
            </a:p>
          </p:txBody>
        </p:sp>
      </p:grpSp>
    </p:spTree>
    <p:extLst>
      <p:ext uri="{BB962C8B-B14F-4D97-AF65-F5344CB8AC3E}">
        <p14:creationId xmlns:p14="http://schemas.microsoft.com/office/powerpoint/2010/main" val="3101016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721000" y="866600"/>
            <a:ext cx="6595168" cy="6018783"/>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864862" y="2891004"/>
            <a:ext cx="5913123" cy="2154763"/>
          </a:xfrm>
          <a:prstGeom prst="rect">
            <a:avLst/>
          </a:prstGeom>
        </p:spPr>
        <p:txBody>
          <a:bodyPr spcFirstLastPara="1" wrap="square" lIns="121900" tIns="121900" rIns="121900" bIns="121900" anchor="ctr" anchorCtr="0">
            <a:noAutofit/>
          </a:bodyPr>
          <a:lstStyle/>
          <a:p>
            <a:r>
              <a:rPr lang="en-US" sz="4400" b="1" dirty="0"/>
              <a:t>REVIEW:</a:t>
            </a:r>
            <a:br>
              <a:rPr lang="en-US" sz="4400" b="1" dirty="0"/>
            </a:br>
            <a:r>
              <a:rPr lang="en-US" sz="4400" b="1" dirty="0"/>
              <a:t>Goal Setting </a:t>
            </a:r>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2204950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533313" y="2133757"/>
            <a:ext cx="7162723" cy="3974957"/>
          </a:xfrm>
        </p:spPr>
        <p:txBody>
          <a:bodyPr/>
          <a:lstStyle/>
          <a:p>
            <a:r>
              <a:rPr lang="en-US" sz="5400" dirty="0">
                <a:solidFill>
                  <a:schemeClr val="bg1"/>
                </a:solidFill>
              </a:rPr>
              <a:t>Why are we </a:t>
            </a:r>
            <a:br>
              <a:rPr lang="en-US" sz="5400" dirty="0">
                <a:solidFill>
                  <a:schemeClr val="bg1"/>
                </a:solidFill>
              </a:rPr>
            </a:br>
            <a:r>
              <a:rPr lang="en-US" sz="5400" dirty="0">
                <a:solidFill>
                  <a:schemeClr val="bg1"/>
                </a:solidFill>
              </a:rPr>
              <a:t>doing this?</a:t>
            </a:r>
            <a:br>
              <a:rPr lang="en-US" sz="5400" dirty="0">
                <a:solidFill>
                  <a:schemeClr val="bg1"/>
                </a:solidFill>
              </a:rPr>
            </a:br>
            <a:endParaRPr lang="en-US" sz="5400" dirty="0">
              <a:solidFill>
                <a:schemeClr val="bg1"/>
              </a:solidFill>
            </a:endParaRPr>
          </a:p>
        </p:txBody>
      </p:sp>
    </p:spTree>
    <p:extLst>
      <p:ext uri="{BB962C8B-B14F-4D97-AF65-F5344CB8AC3E}">
        <p14:creationId xmlns:p14="http://schemas.microsoft.com/office/powerpoint/2010/main" val="3726884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E7DAF-F9A0-684D-93E2-19392D33F054}"/>
              </a:ext>
            </a:extLst>
          </p:cNvPr>
          <p:cNvSpPr>
            <a:spLocks noGrp="1"/>
          </p:cNvSpPr>
          <p:nvPr>
            <p:ph type="title"/>
          </p:nvPr>
        </p:nvSpPr>
        <p:spPr>
          <a:xfrm>
            <a:off x="205236" y="171671"/>
            <a:ext cx="10386564" cy="845600"/>
          </a:xfrm>
        </p:spPr>
        <p:txBody>
          <a:bodyPr/>
          <a:lstStyle/>
          <a:p>
            <a:pPr algn="l"/>
            <a:r>
              <a:rPr lang="en-US" b="1" dirty="0">
                <a:solidFill>
                  <a:schemeClr val="bg1"/>
                </a:solidFill>
              </a:rPr>
              <a:t>Purpose statement identifies WHY you are implementing PBIS at your school </a:t>
            </a:r>
          </a:p>
        </p:txBody>
      </p:sp>
      <p:sp>
        <p:nvSpPr>
          <p:cNvPr id="8" name="Rounded Rectangular Callout 7">
            <a:extLst>
              <a:ext uri="{FF2B5EF4-FFF2-40B4-BE49-F238E27FC236}">
                <a16:creationId xmlns:a16="http://schemas.microsoft.com/office/drawing/2014/main" id="{69221A93-085A-2346-9B6D-AE429DFAABA7}"/>
              </a:ext>
            </a:extLst>
          </p:cNvPr>
          <p:cNvSpPr/>
          <p:nvPr/>
        </p:nvSpPr>
        <p:spPr>
          <a:xfrm>
            <a:off x="454560" y="2086493"/>
            <a:ext cx="5576545" cy="3364739"/>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186262" lvl="0" defTabSz="1219170" fontAlgn="auto">
              <a:spcBef>
                <a:spcPts val="0"/>
              </a:spcBef>
              <a:spcAft>
                <a:spcPts val="0"/>
              </a:spcAft>
              <a:buClr>
                <a:srgbClr val="DCD8DC">
                  <a:lumMod val="25000"/>
                </a:srgbClr>
              </a:buClr>
              <a:buSzPts val="1200"/>
              <a:defRPr/>
            </a:pPr>
            <a:r>
              <a:rPr lang="en-US" sz="2800" kern="0" dirty="0">
                <a:solidFill>
                  <a:schemeClr val="accent6">
                    <a:lumMod val="50000"/>
                  </a:schemeClr>
                </a:solidFill>
                <a:latin typeface="Hind Vadodara"/>
                <a:cs typeface="Hind Vadodara"/>
                <a:sym typeface="Hind Vadodara"/>
              </a:rPr>
              <a:t>To develop and implement universal systems and interventions supporting the academic and social success of each student.</a:t>
            </a:r>
          </a:p>
        </p:txBody>
      </p:sp>
      <p:pic>
        <p:nvPicPr>
          <p:cNvPr id="11" name="Picture 10">
            <a:extLst>
              <a:ext uri="{FF2B5EF4-FFF2-40B4-BE49-F238E27FC236}">
                <a16:creationId xmlns:a16="http://schemas.microsoft.com/office/drawing/2014/main" id="{1E2CC2EC-1DA2-E847-9762-1FBA4269C5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12410" y="4361844"/>
            <a:ext cx="1109563" cy="1089388"/>
          </a:xfrm>
          <a:prstGeom prst="ellipse">
            <a:avLst/>
          </a:prstGeom>
          <a:ln w="19050">
            <a:solidFill>
              <a:schemeClr val="accent2">
                <a:lumMod val="50000"/>
              </a:schemeClr>
            </a:solidFill>
          </a:ln>
        </p:spPr>
      </p:pic>
      <p:sp>
        <p:nvSpPr>
          <p:cNvPr id="15" name="Rounded Rectangular Callout 14">
            <a:extLst>
              <a:ext uri="{FF2B5EF4-FFF2-40B4-BE49-F238E27FC236}">
                <a16:creationId xmlns:a16="http://schemas.microsoft.com/office/drawing/2014/main" id="{EE7CD8EA-07CC-DD44-90D3-0933FFB26655}"/>
              </a:ext>
            </a:extLst>
          </p:cNvPr>
          <p:cNvSpPr/>
          <p:nvPr/>
        </p:nvSpPr>
        <p:spPr>
          <a:xfrm>
            <a:off x="425985" y="2052873"/>
            <a:ext cx="5576545" cy="3431977"/>
          </a:xfrm>
          <a:prstGeom prst="wedgeRoundRectCallout">
            <a:avLst>
              <a:gd name="adj1" fmla="val 30536"/>
              <a:gd name="adj2" fmla="val 69158"/>
              <a:gd name="adj3" fmla="val 16667"/>
            </a:avLst>
          </a:prstGeom>
        </p:spPr>
        <p:style>
          <a:lnRef idx="1">
            <a:schemeClr val="dk1"/>
          </a:lnRef>
          <a:fillRef idx="2">
            <a:schemeClr val="dk1"/>
          </a:fillRef>
          <a:effectRef idx="1">
            <a:schemeClr val="dk1"/>
          </a:effectRef>
          <a:fontRef idx="minor">
            <a:schemeClr val="dk1"/>
          </a:fontRef>
        </p:style>
        <p:txBody>
          <a:bodyPr rtlCol="0" anchor="t"/>
          <a:lstStyle/>
          <a:p>
            <a:pPr>
              <a:buSzPct val="100000"/>
            </a:pPr>
            <a:endParaRPr lang="en-US" sz="2800" dirty="0">
              <a:solidFill>
                <a:schemeClr val="accent6">
                  <a:lumMod val="50000"/>
                </a:schemeClr>
              </a:solidFill>
            </a:endParaRPr>
          </a:p>
          <a:p>
            <a:pPr>
              <a:buSzPct val="100000"/>
            </a:pPr>
            <a:r>
              <a:rPr lang="en-US" sz="2800" dirty="0">
                <a:solidFill>
                  <a:schemeClr val="accent6">
                    <a:lumMod val="50000"/>
                  </a:schemeClr>
                </a:solidFill>
              </a:rPr>
              <a:t>We will have a positive climate.</a:t>
            </a:r>
          </a:p>
        </p:txBody>
      </p:sp>
      <p:pic>
        <p:nvPicPr>
          <p:cNvPr id="16" name="Picture 15">
            <a:extLst>
              <a:ext uri="{FF2B5EF4-FFF2-40B4-BE49-F238E27FC236}">
                <a16:creationId xmlns:a16="http://schemas.microsoft.com/office/drawing/2014/main" id="{DADC5AF6-9274-A04D-936A-8F06365758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62712" y="4398098"/>
            <a:ext cx="1135955" cy="1089389"/>
          </a:xfrm>
          <a:prstGeom prst="ellipse">
            <a:avLst/>
          </a:prstGeom>
          <a:ln w="19050">
            <a:solidFill>
              <a:schemeClr val="accent2">
                <a:lumMod val="50000"/>
              </a:schemeClr>
            </a:solidFill>
          </a:ln>
        </p:spPr>
      </p:pic>
      <p:sp>
        <p:nvSpPr>
          <p:cNvPr id="12" name="Rounded Rectangular Callout 11">
            <a:extLst>
              <a:ext uri="{FF2B5EF4-FFF2-40B4-BE49-F238E27FC236}">
                <a16:creationId xmlns:a16="http://schemas.microsoft.com/office/drawing/2014/main" id="{69DF2471-B333-F84A-AA81-320B25FABF83}"/>
              </a:ext>
            </a:extLst>
          </p:cNvPr>
          <p:cNvSpPr/>
          <p:nvPr/>
        </p:nvSpPr>
        <p:spPr>
          <a:xfrm>
            <a:off x="425985" y="2043465"/>
            <a:ext cx="5630469" cy="3485554"/>
          </a:xfrm>
          <a:prstGeom prst="wedgeRoundRectCallout">
            <a:avLst>
              <a:gd name="adj1" fmla="val 30411"/>
              <a:gd name="adj2" fmla="val 68934"/>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a:buClr>
                <a:schemeClr val="tx2">
                  <a:lumMod val="25000"/>
                </a:schemeClr>
              </a:buClr>
            </a:pPr>
            <a:r>
              <a:rPr lang="en-US" sz="2800" dirty="0">
                <a:solidFill>
                  <a:schemeClr val="tx2">
                    <a:lumMod val="25000"/>
                  </a:schemeClr>
                </a:solidFill>
              </a:rPr>
              <a:t>Ensure all students develop the  social-emotional-behavioral (SEB) skills needed to be effective learners through the implementation of evidence-based interventions and use of data to inform decisions.</a:t>
            </a:r>
          </a:p>
        </p:txBody>
      </p:sp>
      <p:pic>
        <p:nvPicPr>
          <p:cNvPr id="13" name="Picture 12">
            <a:extLst>
              <a:ext uri="{FF2B5EF4-FFF2-40B4-BE49-F238E27FC236}">
                <a16:creationId xmlns:a16="http://schemas.microsoft.com/office/drawing/2014/main" id="{2984A89C-D865-6B4D-89C9-0EFEDA474A1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54623" y="4906538"/>
            <a:ext cx="905891" cy="889419"/>
          </a:xfrm>
          <a:prstGeom prst="ellipse">
            <a:avLst/>
          </a:prstGeom>
          <a:ln w="19050">
            <a:solidFill>
              <a:schemeClr val="accent2">
                <a:lumMod val="50000"/>
              </a:schemeClr>
            </a:solidFill>
          </a:ln>
        </p:spPr>
      </p:pic>
      <p:sp>
        <p:nvSpPr>
          <p:cNvPr id="14" name="Text Placeholder 4">
            <a:extLst>
              <a:ext uri="{FF2B5EF4-FFF2-40B4-BE49-F238E27FC236}">
                <a16:creationId xmlns:a16="http://schemas.microsoft.com/office/drawing/2014/main" id="{D1F7402D-3E92-E94E-BAE0-C1F7C1C25643}"/>
              </a:ext>
            </a:extLst>
          </p:cNvPr>
          <p:cNvSpPr txBox="1">
            <a:spLocks/>
          </p:cNvSpPr>
          <p:nvPr/>
        </p:nvSpPr>
        <p:spPr>
          <a:xfrm>
            <a:off x="6629400" y="1606318"/>
            <a:ext cx="4679895" cy="4723971"/>
          </a:xfrm>
          <a:prstGeom prst="rect">
            <a:avLst/>
          </a:prstGeom>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482600" indent="-342900" fontAlgn="auto">
              <a:spcAft>
                <a:spcPts val="1200"/>
              </a:spcAft>
              <a:buClr>
                <a:schemeClr val="accent4"/>
              </a:buClr>
              <a:buSzPct val="75000"/>
              <a:buFont typeface="Wingdings" pitchFamily="2" charset="2"/>
              <a:buChar char="§"/>
            </a:pPr>
            <a:r>
              <a:rPr lang="en-US" kern="0" dirty="0">
                <a:solidFill>
                  <a:schemeClr val="accent6">
                    <a:lumMod val="50000"/>
                  </a:schemeClr>
                </a:solidFill>
                <a:latin typeface="+mn-lt"/>
                <a:cs typeface="Calibri" panose="020F0502020204030204" pitchFamily="34" charset="0"/>
              </a:rPr>
              <a:t>Positively stated</a:t>
            </a:r>
          </a:p>
          <a:p>
            <a:pPr marL="482600" indent="-342900" fontAlgn="auto">
              <a:spcAft>
                <a:spcPts val="1200"/>
              </a:spcAft>
              <a:buClr>
                <a:schemeClr val="accent4"/>
              </a:buClr>
              <a:buSzPct val="75000"/>
              <a:buFont typeface="Wingdings" pitchFamily="2" charset="2"/>
              <a:buChar char="§"/>
            </a:pPr>
            <a:r>
              <a:rPr lang="en-US" kern="0" dirty="0">
                <a:solidFill>
                  <a:schemeClr val="accent6">
                    <a:lumMod val="50000"/>
                  </a:schemeClr>
                </a:solidFill>
                <a:latin typeface="+mn-lt"/>
                <a:cs typeface="Calibri" panose="020F0502020204030204" pitchFamily="34" charset="0"/>
              </a:rPr>
              <a:t>2 to 3 sentences in length</a:t>
            </a:r>
          </a:p>
          <a:p>
            <a:pPr marL="482600" indent="-342900" fontAlgn="auto">
              <a:spcAft>
                <a:spcPts val="1200"/>
              </a:spcAft>
              <a:buClr>
                <a:schemeClr val="accent4"/>
              </a:buClr>
              <a:buSzPct val="75000"/>
              <a:buFont typeface="Wingdings" pitchFamily="2" charset="2"/>
              <a:buChar char="§"/>
            </a:pPr>
            <a:r>
              <a:rPr lang="en-US" kern="0" dirty="0">
                <a:solidFill>
                  <a:schemeClr val="accent6">
                    <a:lumMod val="50000"/>
                  </a:schemeClr>
                </a:solidFill>
                <a:latin typeface="+mn-lt"/>
                <a:cs typeface="Calibri" panose="020F0502020204030204" pitchFamily="34" charset="0"/>
              </a:rPr>
              <a:t>Supportive of academic achievement and social-emotional-behavioral (SEB) health</a:t>
            </a:r>
          </a:p>
          <a:p>
            <a:pPr marL="482600" indent="-342900" fontAlgn="auto">
              <a:spcAft>
                <a:spcPts val="1200"/>
              </a:spcAft>
              <a:buClr>
                <a:schemeClr val="accent4"/>
              </a:buClr>
              <a:buSzPct val="75000"/>
              <a:buFont typeface="Wingdings" pitchFamily="2" charset="2"/>
              <a:buChar char="§"/>
            </a:pPr>
            <a:r>
              <a:rPr lang="en-US" kern="0" dirty="0">
                <a:solidFill>
                  <a:schemeClr val="accent6">
                    <a:lumMod val="50000"/>
                  </a:schemeClr>
                </a:solidFill>
                <a:latin typeface="+mn-lt"/>
                <a:cs typeface="Calibri" panose="020F0502020204030204" pitchFamily="34" charset="0"/>
              </a:rPr>
              <a:t>Comprehensive in scope (relevant to all students, staff &amp; settings)</a:t>
            </a:r>
          </a:p>
        </p:txBody>
      </p:sp>
    </p:spTree>
    <p:extLst>
      <p:ext uri="{BB962C8B-B14F-4D97-AF65-F5344CB8AC3E}">
        <p14:creationId xmlns:p14="http://schemas.microsoft.com/office/powerpoint/2010/main" val="128736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5" grpId="0" animBg="1"/>
      <p:bldP spid="15" grpId="1"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88" y="1600336"/>
            <a:ext cx="6172200" cy="3974957"/>
          </a:xfrm>
        </p:spPr>
        <p:txBody>
          <a:bodyPr/>
          <a:lstStyle/>
          <a:p>
            <a:r>
              <a:rPr lang="en-US" sz="5400" dirty="0">
                <a:solidFill>
                  <a:schemeClr val="bg1"/>
                </a:solidFill>
              </a:rPr>
              <a:t>How will we </a:t>
            </a:r>
            <a:br>
              <a:rPr lang="en-US" sz="5400" dirty="0">
                <a:solidFill>
                  <a:schemeClr val="bg1"/>
                </a:solidFill>
              </a:rPr>
            </a:br>
            <a:r>
              <a:rPr lang="en-US" sz="5400" dirty="0">
                <a:solidFill>
                  <a:schemeClr val="bg1"/>
                </a:solidFill>
              </a:rPr>
              <a:t>get there?</a:t>
            </a:r>
          </a:p>
        </p:txBody>
      </p:sp>
    </p:spTree>
    <p:extLst>
      <p:ext uri="{BB962C8B-B14F-4D97-AF65-F5344CB8AC3E}">
        <p14:creationId xmlns:p14="http://schemas.microsoft.com/office/powerpoint/2010/main" val="701072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11499" y="701689"/>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630319" y="760151"/>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1348304" y="5759581"/>
            <a:ext cx="2836244"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2022605" y="3054834"/>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7" name="Title 4">
            <a:extLst>
              <a:ext uri="{FF2B5EF4-FFF2-40B4-BE49-F238E27FC236}">
                <a16:creationId xmlns:a16="http://schemas.microsoft.com/office/drawing/2014/main" id="{9D1EC678-A510-E142-9000-ABE28DF9EC31}"/>
              </a:ext>
            </a:extLst>
          </p:cNvPr>
          <p:cNvSpPr txBox="1">
            <a:spLocks/>
          </p:cNvSpPr>
          <p:nvPr/>
        </p:nvSpPr>
        <p:spPr>
          <a:xfrm rot="-151">
            <a:off x="762016" y="65174"/>
            <a:ext cx="10667964" cy="81509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fontAlgn="auto"/>
            <a:r>
              <a:rPr lang="en-US" sz="4800" kern="0" dirty="0">
                <a:solidFill>
                  <a:schemeClr val="bg1"/>
                </a:solidFill>
              </a:rPr>
              <a:t>Critical Features of PBIS</a:t>
            </a:r>
          </a:p>
        </p:txBody>
      </p:sp>
      <p:sp>
        <p:nvSpPr>
          <p:cNvPr id="9" name="Arrow: Pentagon 6">
            <a:extLst>
              <a:ext uri="{FF2B5EF4-FFF2-40B4-BE49-F238E27FC236}">
                <a16:creationId xmlns:a16="http://schemas.microsoft.com/office/drawing/2014/main" id="{2F970F0F-9731-3F47-BC40-7858CC8DB0CF}"/>
              </a:ext>
            </a:extLst>
          </p:cNvPr>
          <p:cNvSpPr/>
          <p:nvPr/>
        </p:nvSpPr>
        <p:spPr>
          <a:xfrm flipH="1">
            <a:off x="3967842" y="5173341"/>
            <a:ext cx="8224157" cy="1684659"/>
          </a:xfrm>
          <a:prstGeom prst="homePlate">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Make student </a:t>
            </a:r>
            <a:r>
              <a:rPr kumimoji="0" lang="en-US" sz="2800" b="1" i="1"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growth</a:t>
            </a:r>
            <a:r>
              <a:rPr kumimoji="0" lang="en-US" sz="2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 and </a:t>
            </a:r>
            <a:r>
              <a:rPr kumimoji="0" lang="en-US" sz="2800" b="1" i="1"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benefit</a:t>
            </a:r>
            <a:r>
              <a:rPr kumimoji="0" lang="en-US" sz="2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 central to all decisions. Student outcomes that reflect equitable learning opportunities must be the ultimate criteria for all decisions.</a:t>
            </a:r>
          </a:p>
        </p:txBody>
      </p:sp>
    </p:spTree>
    <p:extLst>
      <p:ext uri="{BB962C8B-B14F-4D97-AF65-F5344CB8AC3E}">
        <p14:creationId xmlns:p14="http://schemas.microsoft.com/office/powerpoint/2010/main" val="85595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E7DAF-F9A0-684D-93E2-19392D33F054}"/>
              </a:ext>
            </a:extLst>
          </p:cNvPr>
          <p:cNvSpPr>
            <a:spLocks noGrp="1"/>
          </p:cNvSpPr>
          <p:nvPr>
            <p:ph type="title"/>
          </p:nvPr>
        </p:nvSpPr>
        <p:spPr>
          <a:xfrm>
            <a:off x="205235" y="171671"/>
            <a:ext cx="11891165" cy="845600"/>
          </a:xfrm>
        </p:spPr>
        <p:txBody>
          <a:bodyPr/>
          <a:lstStyle/>
          <a:p>
            <a:pPr algn="l"/>
            <a:r>
              <a:rPr lang="en-US" sz="3200" b="1" dirty="0">
                <a:solidFill>
                  <a:schemeClr val="bg1"/>
                </a:solidFill>
              </a:rPr>
              <a:t>Outcomes are our GOALS for implementation</a:t>
            </a:r>
          </a:p>
        </p:txBody>
      </p:sp>
      <p:sp>
        <p:nvSpPr>
          <p:cNvPr id="5" name="TextBox 4">
            <a:extLst>
              <a:ext uri="{FF2B5EF4-FFF2-40B4-BE49-F238E27FC236}">
                <a16:creationId xmlns:a16="http://schemas.microsoft.com/office/drawing/2014/main" id="{E1DCC003-D7B0-294F-A79D-22D87B44C620}"/>
              </a:ext>
            </a:extLst>
          </p:cNvPr>
          <p:cNvSpPr txBox="1"/>
          <p:nvPr/>
        </p:nvSpPr>
        <p:spPr>
          <a:xfrm>
            <a:off x="6525752" y="923031"/>
            <a:ext cx="5314348" cy="557075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sz="2800" dirty="0"/>
              <a:t>Based on data</a:t>
            </a:r>
          </a:p>
          <a:p>
            <a:pPr marL="342900" indent="-342900">
              <a:buFont typeface="Arial" panose="020B0604020202020204" pitchFamily="34" charset="0"/>
              <a:buChar char="•"/>
            </a:pPr>
            <a:r>
              <a:rPr lang="en-US" sz="2800" dirty="0"/>
              <a:t>Locally important and meaningful</a:t>
            </a:r>
          </a:p>
          <a:p>
            <a:pPr marL="342900" indent="-342900">
              <a:buFont typeface="Arial" panose="020B0604020202020204" pitchFamily="34" charset="0"/>
              <a:buChar char="•"/>
            </a:pPr>
            <a:r>
              <a:rPr lang="en-US" sz="2800" dirty="0"/>
              <a:t>Applicable to </a:t>
            </a:r>
            <a:r>
              <a:rPr lang="en-US" sz="2800" i="1" dirty="0"/>
              <a:t>all</a:t>
            </a:r>
            <a:r>
              <a:rPr lang="en-US" sz="2800" dirty="0"/>
              <a:t> (culturally equitable)</a:t>
            </a:r>
          </a:p>
          <a:p>
            <a:pPr marL="800100" lvl="1" indent="-342900">
              <a:buFont typeface="Arial" panose="020B0604020202020204" pitchFamily="34" charset="0"/>
              <a:buChar char="•"/>
            </a:pPr>
            <a:r>
              <a:rPr lang="en-US" sz="2800" dirty="0"/>
              <a:t>Students’ social competence and academic achievement</a:t>
            </a:r>
          </a:p>
          <a:p>
            <a:pPr marL="800100" lvl="1" indent="-342900">
              <a:buFont typeface="Arial" panose="020B0604020202020204" pitchFamily="34" charset="0"/>
              <a:buChar char="•"/>
            </a:pPr>
            <a:r>
              <a:rPr lang="en-US" sz="2800" dirty="0"/>
              <a:t>Staff implementation of critical skills </a:t>
            </a:r>
          </a:p>
          <a:p>
            <a:pPr marL="342900" indent="-342900">
              <a:buFont typeface="Arial" panose="020B0604020202020204" pitchFamily="34" charset="0"/>
              <a:buChar char="•"/>
            </a:pPr>
            <a:r>
              <a:rPr lang="en-US" sz="2800" dirty="0"/>
              <a:t>Observable and measurable</a:t>
            </a:r>
          </a:p>
          <a:p>
            <a:pPr marL="342900" indent="-342900">
              <a:buFont typeface="Arial" panose="020B0604020202020204" pitchFamily="34" charset="0"/>
              <a:buChar char="•"/>
            </a:pPr>
            <a:r>
              <a:rPr lang="en-US" sz="2800" dirty="0"/>
              <a:t>Written as a goal</a:t>
            </a:r>
          </a:p>
          <a:p>
            <a:pPr marL="342900" indent="-342900">
              <a:buFont typeface="Arial" panose="020B0604020202020204" pitchFamily="34" charset="0"/>
              <a:buChar char="•"/>
            </a:pPr>
            <a:endParaRPr lang="en-US" dirty="0"/>
          </a:p>
        </p:txBody>
      </p:sp>
      <p:sp>
        <p:nvSpPr>
          <p:cNvPr id="2" name="Rounded Rectangular Callout 14">
            <a:extLst>
              <a:ext uri="{FF2B5EF4-FFF2-40B4-BE49-F238E27FC236}">
                <a16:creationId xmlns:a16="http://schemas.microsoft.com/office/drawing/2014/main" id="{20D40EA3-1FE7-C45B-B990-C8EA5CC0FFAF}"/>
              </a:ext>
            </a:extLst>
          </p:cNvPr>
          <p:cNvSpPr/>
          <p:nvPr/>
        </p:nvSpPr>
        <p:spPr>
          <a:xfrm>
            <a:off x="256964" y="1159562"/>
            <a:ext cx="5576545" cy="4229100"/>
          </a:xfrm>
          <a:prstGeom prst="wedgeRoundRectCallout">
            <a:avLst>
              <a:gd name="adj1" fmla="val 30536"/>
              <a:gd name="adj2" fmla="val 69158"/>
              <a:gd name="adj3" fmla="val 16667"/>
            </a:avLst>
          </a:prstGeom>
        </p:spPr>
        <p:style>
          <a:lnRef idx="1">
            <a:schemeClr val="dk1"/>
          </a:lnRef>
          <a:fillRef idx="2">
            <a:schemeClr val="dk1"/>
          </a:fillRef>
          <a:effectRef idx="1">
            <a:schemeClr val="dk1"/>
          </a:effectRef>
          <a:fontRef idx="minor">
            <a:schemeClr val="dk1"/>
          </a:fontRef>
        </p:style>
        <p:txBody>
          <a:bodyPr lIns="91440" tIns="45720" rIns="91440" bIns="45720" rtlCol="0" anchor="t"/>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2800" dirty="0"/>
              <a:t> As a result of </a:t>
            </a:r>
          </a:p>
          <a:p>
            <a:r>
              <a:rPr lang="en-US" sz="2800" dirty="0"/>
              <a:t>implementing PBIS, </a:t>
            </a:r>
          </a:p>
          <a:p>
            <a:r>
              <a:rPr lang="en-US" sz="2800" dirty="0"/>
              <a:t>student behavior will improve, and the school will feel better.</a:t>
            </a:r>
          </a:p>
        </p:txBody>
      </p:sp>
      <p:pic>
        <p:nvPicPr>
          <p:cNvPr id="16" name="Picture 15">
            <a:extLst>
              <a:ext uri="{FF2B5EF4-FFF2-40B4-BE49-F238E27FC236}">
                <a16:creationId xmlns:a16="http://schemas.microsoft.com/office/drawing/2014/main" id="{DADC5AF6-9274-A04D-936A-8F06365758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6067" y="4054082"/>
            <a:ext cx="1135955" cy="1089389"/>
          </a:xfrm>
          <a:prstGeom prst="ellipse">
            <a:avLst/>
          </a:prstGeom>
          <a:ln w="19050">
            <a:solidFill>
              <a:schemeClr val="accent2">
                <a:lumMod val="50000"/>
              </a:schemeClr>
            </a:solidFill>
          </a:ln>
        </p:spPr>
      </p:pic>
      <p:sp>
        <p:nvSpPr>
          <p:cNvPr id="8" name="Rounded Rectangular Callout 7">
            <a:extLst>
              <a:ext uri="{FF2B5EF4-FFF2-40B4-BE49-F238E27FC236}">
                <a16:creationId xmlns:a16="http://schemas.microsoft.com/office/drawing/2014/main" id="{69221A93-085A-2346-9B6D-AE429DFAABA7}"/>
              </a:ext>
            </a:extLst>
          </p:cNvPr>
          <p:cNvSpPr/>
          <p:nvPr/>
        </p:nvSpPr>
        <p:spPr>
          <a:xfrm>
            <a:off x="256964" y="1159562"/>
            <a:ext cx="5576545" cy="4229100"/>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r>
              <a:rPr lang="en-US" sz="2800" dirty="0"/>
              <a:t>As a result of implementing PBIS during the </a:t>
            </a:r>
          </a:p>
          <a:p>
            <a:r>
              <a:rPr lang="en-US" sz="2800" dirty="0"/>
              <a:t>20XX-20XY school year, </a:t>
            </a:r>
            <a:r>
              <a:rPr lang="en-US" sz="2800" b="1" u="sng" dirty="0"/>
              <a:t>behavior incident data </a:t>
            </a:r>
            <a:r>
              <a:rPr lang="en-US" sz="2800" dirty="0"/>
              <a:t>will decrease by __% relative to that same period the prior year.</a:t>
            </a:r>
          </a:p>
        </p:txBody>
      </p:sp>
      <p:sp>
        <p:nvSpPr>
          <p:cNvPr id="6" name="Rounded Rectangular Callout 13">
            <a:extLst>
              <a:ext uri="{FF2B5EF4-FFF2-40B4-BE49-F238E27FC236}">
                <a16:creationId xmlns:a16="http://schemas.microsoft.com/office/drawing/2014/main" id="{04471088-A15C-F536-AD42-B9EDD880CC6C}"/>
              </a:ext>
            </a:extLst>
          </p:cNvPr>
          <p:cNvSpPr/>
          <p:nvPr/>
        </p:nvSpPr>
        <p:spPr>
          <a:xfrm>
            <a:off x="256964" y="1159562"/>
            <a:ext cx="5576545" cy="4229100"/>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r>
              <a:rPr lang="en-US" sz="2800" dirty="0"/>
              <a:t>As a result of implementing PBIS during the 20XX-20XY school year, </a:t>
            </a:r>
            <a:r>
              <a:rPr lang="en-US" sz="2800" b="1" u="sng" dirty="0"/>
              <a:t>student reports of school climate will </a:t>
            </a:r>
            <a:r>
              <a:rPr lang="en-US" sz="2800" dirty="0"/>
              <a:t>improve by 20% </a:t>
            </a:r>
          </a:p>
        </p:txBody>
      </p:sp>
      <p:pic>
        <p:nvPicPr>
          <p:cNvPr id="11" name="Picture 10">
            <a:extLst>
              <a:ext uri="{FF2B5EF4-FFF2-40B4-BE49-F238E27FC236}">
                <a16:creationId xmlns:a16="http://schemas.microsoft.com/office/drawing/2014/main" id="{1E2CC2EC-1DA2-E847-9762-1FBA4269C5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42209" y="4176678"/>
            <a:ext cx="1109563" cy="1089388"/>
          </a:xfrm>
          <a:prstGeom prst="ellipse">
            <a:avLst/>
          </a:prstGeom>
          <a:ln w="19050">
            <a:solidFill>
              <a:schemeClr val="accent2">
                <a:lumMod val="50000"/>
              </a:schemeClr>
            </a:solidFill>
          </a:ln>
        </p:spPr>
      </p:pic>
      <p:pic>
        <p:nvPicPr>
          <p:cNvPr id="4" name="Picture 3">
            <a:extLst>
              <a:ext uri="{FF2B5EF4-FFF2-40B4-BE49-F238E27FC236}">
                <a16:creationId xmlns:a16="http://schemas.microsoft.com/office/drawing/2014/main" id="{FF0BAB6F-DBED-78E7-992C-B7B89FAC17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6963" y="3982289"/>
            <a:ext cx="4237221" cy="2754193"/>
          </a:xfrm>
          <a:prstGeom prst="rect">
            <a:avLst/>
          </a:prstGeom>
        </p:spPr>
      </p:pic>
    </p:spTree>
    <p:extLst>
      <p:ext uri="{BB962C8B-B14F-4D97-AF65-F5344CB8AC3E}">
        <p14:creationId xmlns:p14="http://schemas.microsoft.com/office/powerpoint/2010/main" val="292987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par>
                                <p:cTn id="15" presetID="2" presetClass="exit" presetSubtype="4" fill="hold" nodeType="withEffect">
                                  <p:stCondLst>
                                    <p:cond delay="0"/>
                                  </p:stCondLst>
                                  <p:childTnLst>
                                    <p:anim calcmode="lin" valueType="num">
                                      <p:cBhvr additive="base">
                                        <p:cTn id="16" dur="500"/>
                                        <p:tgtEl>
                                          <p:spTgt spid="11"/>
                                        </p:tgtEl>
                                        <p:attrNameLst>
                                          <p:attrName>ppt_x</p:attrName>
                                        </p:attrNameLst>
                                      </p:cBhvr>
                                      <p:tavLst>
                                        <p:tav tm="0">
                                          <p:val>
                                            <p:strVal val="ppt_x"/>
                                          </p:val>
                                        </p:tav>
                                        <p:tav tm="100000">
                                          <p:val>
                                            <p:strVal val="ppt_x"/>
                                          </p:val>
                                        </p:tav>
                                      </p:tavLst>
                                    </p:anim>
                                    <p:anim calcmode="lin" valueType="num">
                                      <p:cBhvr additive="base">
                                        <p:cTn id="17" dur="500"/>
                                        <p:tgtEl>
                                          <p:spTgt spid="11"/>
                                        </p:tgtEl>
                                        <p:attrNameLst>
                                          <p:attrName>ppt_y</p:attrName>
                                        </p:attrNameLst>
                                      </p:cBhvr>
                                      <p:tavLst>
                                        <p:tav tm="0">
                                          <p:val>
                                            <p:strVal val="ppt_y"/>
                                          </p:val>
                                        </p:tav>
                                        <p:tav tm="100000">
                                          <p:val>
                                            <p:strVal val="1+ppt_h/2"/>
                                          </p:val>
                                        </p:tav>
                                      </p:tavLst>
                                    </p:anim>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loud Callout 17">
            <a:extLst>
              <a:ext uri="{FF2B5EF4-FFF2-40B4-BE49-F238E27FC236}">
                <a16:creationId xmlns:a16="http://schemas.microsoft.com/office/drawing/2014/main" id="{28CB7ED2-9DAF-E146-A193-32A3A5F910C8}"/>
              </a:ext>
            </a:extLst>
          </p:cNvPr>
          <p:cNvSpPr/>
          <p:nvPr/>
        </p:nvSpPr>
        <p:spPr>
          <a:xfrm>
            <a:off x="0" y="30779"/>
            <a:ext cx="3124200" cy="1977406"/>
          </a:xfrm>
          <a:prstGeom prst="cloudCallout">
            <a:avLst>
              <a:gd name="adj1" fmla="val -41729"/>
              <a:gd name="adj2" fmla="val 58339"/>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800">
                <a:latin typeface="Calibri" panose="020F0502020204030204" pitchFamily="34" charset="0"/>
                <a:cs typeface="Calibri" panose="020F0502020204030204" pitchFamily="34" charset="0"/>
              </a:rPr>
              <a:t>What would it look like if all students developed the SEB skills needed to be effective learners?</a:t>
            </a:r>
          </a:p>
        </p:txBody>
      </p:sp>
      <p:sp>
        <p:nvSpPr>
          <p:cNvPr id="19" name="TextBox 18">
            <a:extLst>
              <a:ext uri="{FF2B5EF4-FFF2-40B4-BE49-F238E27FC236}">
                <a16:creationId xmlns:a16="http://schemas.microsoft.com/office/drawing/2014/main" id="{E6A2D06D-AA5B-3D40-9959-668F540ED367}"/>
              </a:ext>
            </a:extLst>
          </p:cNvPr>
          <p:cNvSpPr txBox="1"/>
          <p:nvPr/>
        </p:nvSpPr>
        <p:spPr>
          <a:xfrm>
            <a:off x="119526" y="2272128"/>
            <a:ext cx="3004674" cy="4555093"/>
          </a:xfrm>
          <a:prstGeom prst="rect">
            <a:avLst/>
          </a:prstGeom>
          <a:noFill/>
        </p:spPr>
        <p:txBody>
          <a:bodyPr wrap="square" rtlCol="0">
            <a:spAutoFit/>
          </a:bodyPr>
          <a:lstStyle/>
          <a:p>
            <a:pPr marL="342900" indent="-342900">
              <a:spcAft>
                <a:spcPts val="2000"/>
              </a:spcAft>
              <a:buFont typeface="Arial" panose="020B0604020202020204" pitchFamily="34" charset="0"/>
              <a:buChar char="•"/>
            </a:pPr>
            <a:r>
              <a:rPr lang="en-US" sz="2000">
                <a:solidFill>
                  <a:schemeClr val="bg1"/>
                </a:solidFill>
              </a:rPr>
              <a:t>Behavior referrals and exclusionary discipline would decrease</a:t>
            </a:r>
          </a:p>
          <a:p>
            <a:pPr marL="342900" indent="-342900">
              <a:spcAft>
                <a:spcPts val="2000"/>
              </a:spcAft>
              <a:buFont typeface="Arial" panose="020B0604020202020204" pitchFamily="34" charset="0"/>
              <a:buChar char="•"/>
            </a:pPr>
            <a:r>
              <a:rPr lang="en-US" sz="2000">
                <a:solidFill>
                  <a:schemeClr val="bg1"/>
                </a:solidFill>
              </a:rPr>
              <a:t>disproportionate discipline would decrease</a:t>
            </a:r>
          </a:p>
          <a:p>
            <a:pPr marL="342900" indent="-342900">
              <a:spcAft>
                <a:spcPts val="2000"/>
              </a:spcAft>
              <a:buFont typeface="Arial" panose="020B0604020202020204" pitchFamily="34" charset="0"/>
              <a:buChar char="•"/>
            </a:pPr>
            <a:r>
              <a:rPr lang="en-US" sz="2000">
                <a:solidFill>
                  <a:schemeClr val="bg1"/>
                </a:solidFill>
              </a:rPr>
              <a:t>students would be in class consistently</a:t>
            </a:r>
          </a:p>
          <a:p>
            <a:pPr marL="342900" indent="-342900">
              <a:spcAft>
                <a:spcPts val="2000"/>
              </a:spcAft>
              <a:buFont typeface="Arial" panose="020B0604020202020204" pitchFamily="34" charset="0"/>
              <a:buChar char="•"/>
            </a:pPr>
            <a:r>
              <a:rPr lang="en-US" sz="2000">
                <a:solidFill>
                  <a:schemeClr val="bg1"/>
                </a:solidFill>
              </a:rPr>
              <a:t>all students would meet academic standards</a:t>
            </a:r>
          </a:p>
        </p:txBody>
      </p:sp>
      <p:sp>
        <p:nvSpPr>
          <p:cNvPr id="11" name="TextBox 10">
            <a:extLst>
              <a:ext uri="{FF2B5EF4-FFF2-40B4-BE49-F238E27FC236}">
                <a16:creationId xmlns:a16="http://schemas.microsoft.com/office/drawing/2014/main" id="{8134A0DE-FCAD-DF4C-9F36-0F894E7E6143}"/>
              </a:ext>
            </a:extLst>
          </p:cNvPr>
          <p:cNvSpPr txBox="1"/>
          <p:nvPr/>
        </p:nvSpPr>
        <p:spPr>
          <a:xfrm>
            <a:off x="3200400" y="1660853"/>
            <a:ext cx="8915401"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b="1" u="sng"/>
              <a:t>behavior incidents </a:t>
            </a:r>
            <a:r>
              <a:rPr lang="en-US" sz="2400"/>
              <a:t>will decrease by __% relative to the same period as the prior year.</a:t>
            </a:r>
          </a:p>
          <a:p>
            <a:endParaRPr lang="en-US" sz="2400"/>
          </a:p>
          <a:p>
            <a:r>
              <a:rPr lang="en-US" sz="2400"/>
              <a:t>incidents of </a:t>
            </a:r>
            <a:r>
              <a:rPr lang="en-US" sz="2400" b="1" u="sng"/>
              <a:t>exclusionary discipline </a:t>
            </a:r>
            <a:r>
              <a:rPr lang="en-US" sz="2400"/>
              <a:t>(suspension/expulsion) will decrease by __ % relative to the  same period as the prior year</a:t>
            </a:r>
          </a:p>
        </p:txBody>
      </p:sp>
      <p:sp>
        <p:nvSpPr>
          <p:cNvPr id="4" name="TextBox 3">
            <a:extLst>
              <a:ext uri="{FF2B5EF4-FFF2-40B4-BE49-F238E27FC236}">
                <a16:creationId xmlns:a16="http://schemas.microsoft.com/office/drawing/2014/main" id="{3C16CE62-765A-5047-BE54-CD32D11E1B88}"/>
              </a:ext>
            </a:extLst>
          </p:cNvPr>
          <p:cNvSpPr txBox="1"/>
          <p:nvPr/>
        </p:nvSpPr>
        <p:spPr>
          <a:xfrm>
            <a:off x="3200400" y="5024429"/>
            <a:ext cx="8915401"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a:t>% of students who are </a:t>
            </a:r>
            <a:r>
              <a:rPr lang="en-US" sz="2400" b="1" u="sng"/>
              <a:t>chronically absent </a:t>
            </a:r>
            <a:r>
              <a:rPr lang="en-US" sz="2400"/>
              <a:t>will decrease by __%</a:t>
            </a:r>
          </a:p>
        </p:txBody>
      </p:sp>
      <p:sp>
        <p:nvSpPr>
          <p:cNvPr id="17" name="TextBox 16">
            <a:extLst>
              <a:ext uri="{FF2B5EF4-FFF2-40B4-BE49-F238E27FC236}">
                <a16:creationId xmlns:a16="http://schemas.microsoft.com/office/drawing/2014/main" id="{360EFFE0-3BC6-C743-99F7-7AC8BEEBEC7B}"/>
              </a:ext>
            </a:extLst>
          </p:cNvPr>
          <p:cNvSpPr txBox="1"/>
          <p:nvPr/>
        </p:nvSpPr>
        <p:spPr>
          <a:xfrm>
            <a:off x="3315423" y="1042160"/>
            <a:ext cx="8685353" cy="400110"/>
          </a:xfrm>
          <a:prstGeom prst="rect">
            <a:avLst/>
          </a:prstGeom>
          <a:noFill/>
          <a:ln>
            <a:noFill/>
          </a:ln>
        </p:spPr>
        <p:txBody>
          <a:bodyPr wrap="square">
            <a:spAutoFit/>
          </a:bodyPr>
          <a:lstStyle/>
          <a:p>
            <a:r>
              <a:rPr lang="en-US" sz="2000" b="1">
                <a:solidFill>
                  <a:schemeClr val="bg1"/>
                </a:solidFill>
              </a:rPr>
              <a:t>As a result of implementing PBIS during the 20XX-20XY school year: </a:t>
            </a:r>
          </a:p>
        </p:txBody>
      </p:sp>
      <p:sp>
        <p:nvSpPr>
          <p:cNvPr id="6" name="TextBox 5">
            <a:extLst>
              <a:ext uri="{FF2B5EF4-FFF2-40B4-BE49-F238E27FC236}">
                <a16:creationId xmlns:a16="http://schemas.microsoft.com/office/drawing/2014/main" id="{8DCA3D23-194B-8B4B-AB0E-085FC0BE25B3}"/>
              </a:ext>
            </a:extLst>
          </p:cNvPr>
          <p:cNvSpPr txBox="1"/>
          <p:nvPr/>
        </p:nvSpPr>
        <p:spPr>
          <a:xfrm>
            <a:off x="3200400" y="5791200"/>
            <a:ext cx="8919229"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a:t>% of students </a:t>
            </a:r>
            <a:r>
              <a:rPr lang="en-US" sz="2400" b="1" u="sng"/>
              <a:t>meeting grade level academic standards </a:t>
            </a:r>
            <a:r>
              <a:rPr lang="en-US" sz="2400"/>
              <a:t>will increase by __%</a:t>
            </a:r>
          </a:p>
        </p:txBody>
      </p:sp>
      <p:sp>
        <p:nvSpPr>
          <p:cNvPr id="15" name="TextBox 14">
            <a:extLst>
              <a:ext uri="{FF2B5EF4-FFF2-40B4-BE49-F238E27FC236}">
                <a16:creationId xmlns:a16="http://schemas.microsoft.com/office/drawing/2014/main" id="{9AD2DF90-D09A-7E40-9305-448564FFDF23}"/>
              </a:ext>
            </a:extLst>
          </p:cNvPr>
          <p:cNvSpPr txBox="1"/>
          <p:nvPr/>
        </p:nvSpPr>
        <p:spPr>
          <a:xfrm>
            <a:off x="3200400" y="3972317"/>
            <a:ext cx="8915401"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a:t>use of </a:t>
            </a:r>
            <a:r>
              <a:rPr lang="en-US" sz="2400" b="1" u="sng"/>
              <a:t>disproportionate discipline </a:t>
            </a:r>
            <a:r>
              <a:rPr lang="en-US" sz="2400"/>
              <a:t>will decrease by __%</a:t>
            </a:r>
          </a:p>
        </p:txBody>
      </p:sp>
      <p:sp>
        <p:nvSpPr>
          <p:cNvPr id="16" name="Right Arrow 15">
            <a:extLst>
              <a:ext uri="{FF2B5EF4-FFF2-40B4-BE49-F238E27FC236}">
                <a16:creationId xmlns:a16="http://schemas.microsoft.com/office/drawing/2014/main" id="{CB6CA8DE-5C79-A44C-A3F9-328CA611952A}"/>
              </a:ext>
            </a:extLst>
          </p:cNvPr>
          <p:cNvSpPr/>
          <p:nvPr/>
        </p:nvSpPr>
        <p:spPr>
          <a:xfrm>
            <a:off x="2576113" y="4107600"/>
            <a:ext cx="700485" cy="333117"/>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9E56769D-EB17-DC4D-ADB5-CEA6E58447E8}"/>
              </a:ext>
            </a:extLst>
          </p:cNvPr>
          <p:cNvSpPr/>
          <p:nvPr/>
        </p:nvSpPr>
        <p:spPr>
          <a:xfrm>
            <a:off x="2576114" y="2580438"/>
            <a:ext cx="700485" cy="333117"/>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58AE4FEF-6AA5-F641-BFAF-02CC6CCEEE62}"/>
              </a:ext>
            </a:extLst>
          </p:cNvPr>
          <p:cNvSpPr/>
          <p:nvPr/>
        </p:nvSpPr>
        <p:spPr>
          <a:xfrm>
            <a:off x="2576114" y="5150259"/>
            <a:ext cx="700485" cy="333117"/>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F356C289-F63B-3F4A-9ECA-44BCEE8D9C82}"/>
              </a:ext>
            </a:extLst>
          </p:cNvPr>
          <p:cNvSpPr/>
          <p:nvPr/>
        </p:nvSpPr>
        <p:spPr>
          <a:xfrm>
            <a:off x="2576114" y="6230160"/>
            <a:ext cx="700485" cy="333117"/>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B986784-ED4F-EA20-0EE9-A75483BCB38C}"/>
              </a:ext>
            </a:extLst>
          </p:cNvPr>
          <p:cNvSpPr txBox="1"/>
          <p:nvPr/>
        </p:nvSpPr>
        <p:spPr>
          <a:xfrm>
            <a:off x="4942390" y="219919"/>
            <a:ext cx="5717894" cy="584775"/>
          </a:xfrm>
          <a:prstGeom prst="rect">
            <a:avLst/>
          </a:prstGeom>
          <a:noFill/>
        </p:spPr>
        <p:txBody>
          <a:bodyPr wrap="square" rtlCol="0">
            <a:spAutoFit/>
          </a:bodyPr>
          <a:lstStyle/>
          <a:p>
            <a:r>
              <a:rPr lang="en-US" sz="3200" b="1" dirty="0">
                <a:solidFill>
                  <a:srgbClr val="FFFF00"/>
                </a:solidFill>
              </a:rPr>
              <a:t>Examples of Outcome Goals</a:t>
            </a:r>
          </a:p>
        </p:txBody>
      </p:sp>
    </p:spTree>
    <p:extLst>
      <p:ext uri="{BB962C8B-B14F-4D97-AF65-F5344CB8AC3E}">
        <p14:creationId xmlns:p14="http://schemas.microsoft.com/office/powerpoint/2010/main" val="60765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7" grpId="0"/>
      <p:bldP spid="6" grpId="0" animBg="1"/>
      <p:bldP spid="15" grpId="0" animBg="1"/>
      <p:bldP spid="16" grpId="0" animBg="1"/>
      <p:bldP spid="9"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A71B93-EFED-6542-83B7-1ADE429155B0}"/>
              </a:ext>
            </a:extLst>
          </p:cNvPr>
          <p:cNvSpPr>
            <a:spLocks noGrp="1"/>
          </p:cNvSpPr>
          <p:nvPr>
            <p:ph type="title"/>
          </p:nvPr>
        </p:nvSpPr>
        <p:spPr>
          <a:xfrm>
            <a:off x="198753" y="272591"/>
            <a:ext cx="9378000" cy="845600"/>
          </a:xfrm>
        </p:spPr>
        <p:txBody>
          <a:bodyPr/>
          <a:lstStyle/>
          <a:p>
            <a:r>
              <a:rPr lang="en-US"/>
              <a:t>Identifying Outcomes/Goals</a:t>
            </a:r>
          </a:p>
        </p:txBody>
      </p:sp>
      <p:graphicFrame>
        <p:nvGraphicFramePr>
          <p:cNvPr id="6" name="Diagram 5">
            <a:extLst>
              <a:ext uri="{FF2B5EF4-FFF2-40B4-BE49-F238E27FC236}">
                <a16:creationId xmlns:a16="http://schemas.microsoft.com/office/drawing/2014/main" id="{56D07BCB-F10E-E74C-80C0-23E6DD242ED8}"/>
              </a:ext>
            </a:extLst>
          </p:cNvPr>
          <p:cNvGraphicFramePr/>
          <p:nvPr/>
        </p:nvGraphicFramePr>
        <p:xfrm>
          <a:off x="425309" y="1313063"/>
          <a:ext cx="1074236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ular Callout 6">
            <a:extLst>
              <a:ext uri="{FF2B5EF4-FFF2-40B4-BE49-F238E27FC236}">
                <a16:creationId xmlns:a16="http://schemas.microsoft.com/office/drawing/2014/main" id="{22345532-6FA2-FE43-B946-C90D7E2C9F31}"/>
              </a:ext>
            </a:extLst>
          </p:cNvPr>
          <p:cNvSpPr/>
          <p:nvPr/>
        </p:nvSpPr>
        <p:spPr>
          <a:xfrm>
            <a:off x="7959778" y="86194"/>
            <a:ext cx="4033470" cy="2507104"/>
          </a:xfrm>
          <a:prstGeom prst="wedgeRoundRectCallout">
            <a:avLst>
              <a:gd name="adj1" fmla="val -40650"/>
              <a:gd name="adj2" fmla="val 6250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t>What outcomes are you hoping to achieve this year?</a:t>
            </a:r>
          </a:p>
          <a:p>
            <a:pPr algn="ctr"/>
            <a:endParaRPr lang="en-US" sz="1000" b="1" dirty="0"/>
          </a:p>
          <a:p>
            <a:pPr algn="ctr"/>
            <a:r>
              <a:rPr lang="en-US" sz="2400" dirty="0"/>
              <a:t>(Consider BOTH implementation fidelity and student outcomes)</a:t>
            </a:r>
          </a:p>
        </p:txBody>
      </p:sp>
    </p:spTree>
    <p:extLst>
      <p:ext uri="{BB962C8B-B14F-4D97-AF65-F5344CB8AC3E}">
        <p14:creationId xmlns:p14="http://schemas.microsoft.com/office/powerpoint/2010/main" val="2481187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960000" y="1578400"/>
            <a:ext cx="7524243" cy="4806792"/>
          </a:xfrm>
          <a:ln/>
        </p:spPr>
        <p:style>
          <a:lnRef idx="2">
            <a:schemeClr val="accent2"/>
          </a:lnRef>
          <a:fillRef idx="1">
            <a:schemeClr val="lt1"/>
          </a:fillRef>
          <a:effectRef idx="0">
            <a:schemeClr val="accent2"/>
          </a:effectRef>
          <a:fontRef idx="minor">
            <a:schemeClr val="dk1"/>
          </a:fontRef>
        </p:style>
        <p:txBody>
          <a:bodyPr/>
          <a:lstStyle/>
          <a:p>
            <a:pPr>
              <a:spcAft>
                <a:spcPts val="1800"/>
              </a:spcAft>
              <a:buClr>
                <a:schemeClr val="accent6">
                  <a:lumMod val="50000"/>
                </a:schemeClr>
              </a:buClr>
              <a:buSzPct val="80000"/>
            </a:pPr>
            <a:r>
              <a:rPr lang="en-US" sz="2400" dirty="0">
                <a:solidFill>
                  <a:schemeClr val="accent2">
                    <a:lumMod val="50000"/>
                  </a:schemeClr>
                </a:solidFill>
                <a:latin typeface="+mn-lt"/>
              </a:rPr>
              <a:t>As a team, review your team’s identified goal or purpose statement for PBIS implementation in your school.</a:t>
            </a:r>
          </a:p>
          <a:p>
            <a:pPr>
              <a:spcAft>
                <a:spcPts val="1800"/>
              </a:spcAft>
              <a:buClr>
                <a:schemeClr val="accent6">
                  <a:lumMod val="50000"/>
                </a:schemeClr>
              </a:buClr>
              <a:buSzPct val="80000"/>
            </a:pPr>
            <a:r>
              <a:rPr lang="en-US" sz="2400" dirty="0">
                <a:solidFill>
                  <a:schemeClr val="accent2">
                    <a:lumMod val="50000"/>
                  </a:schemeClr>
                </a:solidFill>
              </a:rPr>
              <a:t>Consider what data/resource you can use to create a goal for this year.  - SEB - Needs Assessment, TFI, Attendance, Discipline Referrals, Climate Surveys, School or District Improvement Goals. </a:t>
            </a:r>
          </a:p>
          <a:p>
            <a:pPr>
              <a:spcAft>
                <a:spcPts val="1800"/>
              </a:spcAft>
              <a:buClr>
                <a:schemeClr val="accent6">
                  <a:lumMod val="50000"/>
                </a:schemeClr>
              </a:buClr>
              <a:buSzPct val="80000"/>
            </a:pPr>
            <a:r>
              <a:rPr lang="en-US" sz="2400" dirty="0">
                <a:solidFill>
                  <a:schemeClr val="accent2">
                    <a:lumMod val="50000"/>
                  </a:schemeClr>
                </a:solidFill>
              </a:rPr>
              <a:t>What are 1-2 observable, measurable outcome statements that you can set as goals for this year?</a:t>
            </a:r>
          </a:p>
          <a:p>
            <a:pPr>
              <a:spcAft>
                <a:spcPts val="1800"/>
              </a:spcAft>
              <a:buClr>
                <a:schemeClr val="accent6">
                  <a:lumMod val="50000"/>
                </a:schemeClr>
              </a:buClr>
              <a:buSzPct val="80000"/>
            </a:pPr>
            <a:r>
              <a:rPr lang="en-US" sz="2400" dirty="0">
                <a:solidFill>
                  <a:schemeClr val="accent2">
                    <a:lumMod val="50000"/>
                  </a:schemeClr>
                </a:solidFill>
                <a:latin typeface="+mn-lt"/>
              </a:rPr>
              <a:t>Be ready to share your 1 goal.</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99655" y="489579"/>
            <a:ext cx="10593791" cy="845600"/>
          </a:xfrm>
        </p:spPr>
        <p:txBody>
          <a:bodyPr/>
          <a:lstStyle/>
          <a:p>
            <a:r>
              <a:rPr lang="en-US" sz="3600" dirty="0"/>
              <a:t>ACTIVITY: Creating Goals</a:t>
            </a:r>
          </a:p>
        </p:txBody>
      </p:sp>
      <p:grpSp>
        <p:nvGrpSpPr>
          <p:cNvPr id="6" name="Google Shape;6077;p67">
            <a:extLst>
              <a:ext uri="{FF2B5EF4-FFF2-40B4-BE49-F238E27FC236}">
                <a16:creationId xmlns:a16="http://schemas.microsoft.com/office/drawing/2014/main" id="{53B00154-7505-66C7-6143-E21357865AEC}"/>
              </a:ext>
            </a:extLst>
          </p:cNvPr>
          <p:cNvGrpSpPr/>
          <p:nvPr/>
        </p:nvGrpSpPr>
        <p:grpSpPr>
          <a:xfrm>
            <a:off x="9859522" y="6108086"/>
            <a:ext cx="530807" cy="537983"/>
            <a:chOff x="5873617" y="2309901"/>
            <a:chExt cx="345720" cy="345720"/>
          </a:xfrm>
        </p:grpSpPr>
        <p:sp>
          <p:nvSpPr>
            <p:cNvPr id="7" name="Google Shape;6078;p67">
              <a:extLst>
                <a:ext uri="{FF2B5EF4-FFF2-40B4-BE49-F238E27FC236}">
                  <a16:creationId xmlns:a16="http://schemas.microsoft.com/office/drawing/2014/main" id="{4C8D4E5E-E0BD-FAC7-0E50-F11AFACA20AE}"/>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 name="Google Shape;6079;p67">
              <a:extLst>
                <a:ext uri="{FF2B5EF4-FFF2-40B4-BE49-F238E27FC236}">
                  <a16:creationId xmlns:a16="http://schemas.microsoft.com/office/drawing/2014/main" id="{DA24FB8A-86FD-61B4-DE56-D04EBD246613}"/>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 name="Google Shape;6080;p67">
              <a:extLst>
                <a:ext uri="{FF2B5EF4-FFF2-40B4-BE49-F238E27FC236}">
                  <a16:creationId xmlns:a16="http://schemas.microsoft.com/office/drawing/2014/main" id="{A44A6B93-1E14-F1BC-B4C1-9FADC7A8AB49}"/>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6081;p67">
              <a:extLst>
                <a:ext uri="{FF2B5EF4-FFF2-40B4-BE49-F238E27FC236}">
                  <a16:creationId xmlns:a16="http://schemas.microsoft.com/office/drawing/2014/main" id="{7D3265D3-6CE8-3F6E-FEA8-1C19B3270341}"/>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6082;p67">
              <a:extLst>
                <a:ext uri="{FF2B5EF4-FFF2-40B4-BE49-F238E27FC236}">
                  <a16:creationId xmlns:a16="http://schemas.microsoft.com/office/drawing/2014/main" id="{7B65EB80-3501-6270-BD95-503DC8C24DCB}"/>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6083;p67">
              <a:extLst>
                <a:ext uri="{FF2B5EF4-FFF2-40B4-BE49-F238E27FC236}">
                  <a16:creationId xmlns:a16="http://schemas.microsoft.com/office/drawing/2014/main" id="{FDAF5367-91CE-DD27-E43E-C4D0A7A81743}"/>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6084;p67">
              <a:extLst>
                <a:ext uri="{FF2B5EF4-FFF2-40B4-BE49-F238E27FC236}">
                  <a16:creationId xmlns:a16="http://schemas.microsoft.com/office/drawing/2014/main" id="{212D952F-5CD7-3EC7-272E-98ECC9F02EE6}"/>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6085;p67">
              <a:extLst>
                <a:ext uri="{FF2B5EF4-FFF2-40B4-BE49-F238E27FC236}">
                  <a16:creationId xmlns:a16="http://schemas.microsoft.com/office/drawing/2014/main" id="{6814D84F-B123-08E7-A081-CA9BE1763EE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6086;p67">
              <a:extLst>
                <a:ext uri="{FF2B5EF4-FFF2-40B4-BE49-F238E27FC236}">
                  <a16:creationId xmlns:a16="http://schemas.microsoft.com/office/drawing/2014/main" id="{E2CB99BA-DCC7-1227-79AC-CB0374702BC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6087;p67">
              <a:extLst>
                <a:ext uri="{FF2B5EF4-FFF2-40B4-BE49-F238E27FC236}">
                  <a16:creationId xmlns:a16="http://schemas.microsoft.com/office/drawing/2014/main" id="{C7637A38-AAFC-3FAA-8106-F38A54160464}"/>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6088;p67">
              <a:extLst>
                <a:ext uri="{FF2B5EF4-FFF2-40B4-BE49-F238E27FC236}">
                  <a16:creationId xmlns:a16="http://schemas.microsoft.com/office/drawing/2014/main" id="{A39281EE-6371-844A-24AB-B5BBE7ACC41E}"/>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6089;p67">
              <a:extLst>
                <a:ext uri="{FF2B5EF4-FFF2-40B4-BE49-F238E27FC236}">
                  <a16:creationId xmlns:a16="http://schemas.microsoft.com/office/drawing/2014/main" id="{A9553AA1-E7F1-1719-ECD6-B751566293D6}"/>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6090;p67">
              <a:extLst>
                <a:ext uri="{FF2B5EF4-FFF2-40B4-BE49-F238E27FC236}">
                  <a16:creationId xmlns:a16="http://schemas.microsoft.com/office/drawing/2014/main" id="{FE4DA9F3-DD57-5E37-180F-826A064394DB}"/>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6091;p67">
              <a:extLst>
                <a:ext uri="{FF2B5EF4-FFF2-40B4-BE49-F238E27FC236}">
                  <a16:creationId xmlns:a16="http://schemas.microsoft.com/office/drawing/2014/main" id="{C6E0FF85-C6D3-A449-73BA-C86E6C763875}"/>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6092;p67">
              <a:extLst>
                <a:ext uri="{FF2B5EF4-FFF2-40B4-BE49-F238E27FC236}">
                  <a16:creationId xmlns:a16="http://schemas.microsoft.com/office/drawing/2014/main" id="{7AC1FD07-1C64-8F93-1AF0-4E2E0AA7D1E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6093;p67">
              <a:extLst>
                <a:ext uri="{FF2B5EF4-FFF2-40B4-BE49-F238E27FC236}">
                  <a16:creationId xmlns:a16="http://schemas.microsoft.com/office/drawing/2014/main" id="{17B8170B-FD95-D7E8-E79C-084989A22CD8}"/>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6094;p67">
              <a:extLst>
                <a:ext uri="{FF2B5EF4-FFF2-40B4-BE49-F238E27FC236}">
                  <a16:creationId xmlns:a16="http://schemas.microsoft.com/office/drawing/2014/main" id="{5EE545A0-BFE7-9AED-D2E2-A0CE21B455F1}"/>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6095;p67">
              <a:extLst>
                <a:ext uri="{FF2B5EF4-FFF2-40B4-BE49-F238E27FC236}">
                  <a16:creationId xmlns:a16="http://schemas.microsoft.com/office/drawing/2014/main" id="{C9744A6E-14A5-D180-663F-4B627F4A7111}"/>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6096;p67">
              <a:extLst>
                <a:ext uri="{FF2B5EF4-FFF2-40B4-BE49-F238E27FC236}">
                  <a16:creationId xmlns:a16="http://schemas.microsoft.com/office/drawing/2014/main" id="{13B9C345-AF85-E759-8EE1-8F1231B5C9BF}"/>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6" name="Google Shape;6464;p67">
            <a:extLst>
              <a:ext uri="{FF2B5EF4-FFF2-40B4-BE49-F238E27FC236}">
                <a16:creationId xmlns:a16="http://schemas.microsoft.com/office/drawing/2014/main" id="{A0C8DA4C-1CCC-2F1A-0CF2-F6979A51EE0B}"/>
              </a:ext>
            </a:extLst>
          </p:cNvPr>
          <p:cNvGrpSpPr/>
          <p:nvPr/>
        </p:nvGrpSpPr>
        <p:grpSpPr>
          <a:xfrm>
            <a:off x="9898276" y="5426544"/>
            <a:ext cx="489340" cy="495955"/>
            <a:chOff x="4674908" y="3682271"/>
            <a:chExt cx="371966" cy="371966"/>
          </a:xfrm>
        </p:grpSpPr>
        <p:sp>
          <p:nvSpPr>
            <p:cNvPr id="27" name="Google Shape;6465;p67">
              <a:extLst>
                <a:ext uri="{FF2B5EF4-FFF2-40B4-BE49-F238E27FC236}">
                  <a16:creationId xmlns:a16="http://schemas.microsoft.com/office/drawing/2014/main" id="{6C931138-1EB8-9D03-42A2-3028C88F2C55}"/>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6466;p67">
              <a:extLst>
                <a:ext uri="{FF2B5EF4-FFF2-40B4-BE49-F238E27FC236}">
                  <a16:creationId xmlns:a16="http://schemas.microsoft.com/office/drawing/2014/main" id="{9D4996BD-CD97-5A4D-AC60-D8C0B115C907}"/>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6467;p67">
              <a:extLst>
                <a:ext uri="{FF2B5EF4-FFF2-40B4-BE49-F238E27FC236}">
                  <a16:creationId xmlns:a16="http://schemas.microsoft.com/office/drawing/2014/main" id="{5F342801-01F0-4442-0A73-B4D856C935B2}"/>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6468;p67">
              <a:extLst>
                <a:ext uri="{FF2B5EF4-FFF2-40B4-BE49-F238E27FC236}">
                  <a16:creationId xmlns:a16="http://schemas.microsoft.com/office/drawing/2014/main" id="{4CF5ADBB-D0D0-19AD-5613-2853A1F4DB1A}"/>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1" name="Text Placeholder 4">
            <a:extLst>
              <a:ext uri="{FF2B5EF4-FFF2-40B4-BE49-F238E27FC236}">
                <a16:creationId xmlns:a16="http://schemas.microsoft.com/office/drawing/2014/main" id="{76587839-CD16-71CF-BD87-8495FB1496DA}"/>
              </a:ext>
            </a:extLst>
          </p:cNvPr>
          <p:cNvSpPr txBox="1">
            <a:spLocks/>
          </p:cNvSpPr>
          <p:nvPr/>
        </p:nvSpPr>
        <p:spPr>
          <a:xfrm>
            <a:off x="10245672" y="6119580"/>
            <a:ext cx="1798227"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solidFill>
                  <a:schemeClr val="bg1"/>
                </a:solidFill>
              </a:rPr>
              <a:t>20 minutes</a:t>
            </a:r>
            <a:endParaRPr lang="en-US" sz="2100" dirty="0">
              <a:solidFill>
                <a:schemeClr val="bg1"/>
              </a:solidFill>
            </a:endParaRPr>
          </a:p>
        </p:txBody>
      </p:sp>
      <p:sp>
        <p:nvSpPr>
          <p:cNvPr id="52" name="Text Placeholder 4">
            <a:extLst>
              <a:ext uri="{FF2B5EF4-FFF2-40B4-BE49-F238E27FC236}">
                <a16:creationId xmlns:a16="http://schemas.microsoft.com/office/drawing/2014/main" id="{0634B55A-E131-7EEA-DFDE-E49ADF4E38BD}"/>
              </a:ext>
            </a:extLst>
          </p:cNvPr>
          <p:cNvSpPr txBox="1">
            <a:spLocks/>
          </p:cNvSpPr>
          <p:nvPr/>
        </p:nvSpPr>
        <p:spPr>
          <a:xfrm>
            <a:off x="10258147" y="5405364"/>
            <a:ext cx="168752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solidFill>
                  <a:schemeClr val="bg1"/>
                </a:solidFill>
              </a:rPr>
              <a:t>Teams</a:t>
            </a:r>
          </a:p>
        </p:txBody>
      </p:sp>
      <p:sp>
        <p:nvSpPr>
          <p:cNvPr id="53" name="Rounded Rectangular Callout 13">
            <a:extLst>
              <a:ext uri="{FF2B5EF4-FFF2-40B4-BE49-F238E27FC236}">
                <a16:creationId xmlns:a16="http://schemas.microsoft.com/office/drawing/2014/main" id="{9531C86C-B854-391E-02B8-1CD3829B998C}"/>
              </a:ext>
            </a:extLst>
          </p:cNvPr>
          <p:cNvSpPr/>
          <p:nvPr/>
        </p:nvSpPr>
        <p:spPr>
          <a:xfrm>
            <a:off x="9282897" y="1727209"/>
            <a:ext cx="2761003" cy="1994423"/>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r>
              <a:rPr lang="en-US" sz="1600" dirty="0"/>
              <a:t>As a result of implementing PBIS during the 20XX-20XY school year, </a:t>
            </a:r>
            <a:r>
              <a:rPr lang="en-US" sz="1600" b="1" u="sng" dirty="0"/>
              <a:t>student reports of school climate will </a:t>
            </a:r>
            <a:r>
              <a:rPr lang="en-US" sz="1600" dirty="0"/>
              <a:t>improve by 20% </a:t>
            </a:r>
          </a:p>
        </p:txBody>
      </p:sp>
    </p:spTree>
    <p:extLst>
      <p:ext uri="{BB962C8B-B14F-4D97-AF65-F5344CB8AC3E}">
        <p14:creationId xmlns:p14="http://schemas.microsoft.com/office/powerpoint/2010/main" val="60635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1">
                                            <p:txEl>
                                              <p:pRg st="0" end="0"/>
                                            </p:txEl>
                                          </p:spTgt>
                                        </p:tgtEl>
                                        <p:attrNameLst>
                                          <p:attrName>style.visibility</p:attrName>
                                        </p:attrNameLst>
                                      </p:cBhvr>
                                      <p:to>
                                        <p:strVal val="visible"/>
                                      </p:to>
                                    </p:set>
                                    <p:animEffect transition="in" filter="wipe(left)">
                                      <p:cBhvr>
                                        <p:cTn id="13" dur="500"/>
                                        <p:tgtEl>
                                          <p:spTgt spid="31">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2">
                                            <p:txEl>
                                              <p:pRg st="0" end="0"/>
                                            </p:txEl>
                                          </p:spTgt>
                                        </p:tgtEl>
                                        <p:attrNameLst>
                                          <p:attrName>style.visibility</p:attrName>
                                        </p:attrNameLst>
                                      </p:cBhvr>
                                      <p:to>
                                        <p:strVal val="visible"/>
                                      </p:to>
                                    </p:set>
                                    <p:animEffect transition="in" filter="wipe(left)">
                                      <p:cBhvr>
                                        <p:cTn id="16" dur="500"/>
                                        <p:tgtEl>
                                          <p:spTgt spid="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uiExpand="1" build="p"/>
      <p:bldP spid="5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666CB6-B56F-EB51-FA81-620A8FFA4462}"/>
              </a:ext>
            </a:extLst>
          </p:cNvPr>
          <p:cNvSpPr>
            <a:spLocks noGrp="1"/>
          </p:cNvSpPr>
          <p:nvPr>
            <p:ph type="ctrTitle"/>
          </p:nvPr>
        </p:nvSpPr>
        <p:spPr>
          <a:xfrm>
            <a:off x="1782146" y="5155"/>
            <a:ext cx="10021078" cy="1906662"/>
          </a:xfrm>
        </p:spPr>
        <p:txBody>
          <a:bodyPr>
            <a:normAutofit fontScale="90000"/>
          </a:bodyPr>
          <a:lstStyle/>
          <a:p>
            <a:r>
              <a:rPr lang="en-US" sz="3200" dirty="0"/>
              <a:t>May Institute’s’20th Annual New England Positive Behavioral Support Forum</a:t>
            </a:r>
            <a:br>
              <a:rPr lang="en-US" dirty="0"/>
            </a:br>
            <a:r>
              <a:rPr lang="en-US" sz="2200" dirty="0">
                <a:solidFill>
                  <a:schemeClr val="accent4">
                    <a:lumMod val="40000"/>
                    <a:lumOff val="60000"/>
                  </a:schemeClr>
                </a:solidFill>
              </a:rPr>
              <a:t>Friday, November 15, 2024 - Norwood, Mass.</a:t>
            </a:r>
            <a:br>
              <a:rPr lang="en-US" sz="2200" dirty="0">
                <a:solidFill>
                  <a:schemeClr val="accent4">
                    <a:lumMod val="40000"/>
                    <a:lumOff val="60000"/>
                  </a:schemeClr>
                </a:solidFill>
              </a:rPr>
            </a:br>
            <a:endParaRPr lang="en-US" dirty="0">
              <a:solidFill>
                <a:schemeClr val="accent4">
                  <a:lumMod val="40000"/>
                  <a:lumOff val="60000"/>
                </a:schemeClr>
              </a:solidFill>
            </a:endParaRPr>
          </a:p>
        </p:txBody>
      </p:sp>
      <p:pic>
        <p:nvPicPr>
          <p:cNvPr id="1026" name="Picture 2" descr="Heather Peshak George, PhD">
            <a:extLst>
              <a:ext uri="{FF2B5EF4-FFF2-40B4-BE49-F238E27FC236}">
                <a16:creationId xmlns:a16="http://schemas.microsoft.com/office/drawing/2014/main" id="{9E27D2F7-60A1-90D2-971F-4F5AE7685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5493" y="1964925"/>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E3DA8DE-36A8-F3BE-BE72-97C3B3878ADB}"/>
              </a:ext>
            </a:extLst>
          </p:cNvPr>
          <p:cNvSpPr txBox="1"/>
          <p:nvPr/>
        </p:nvSpPr>
        <p:spPr>
          <a:xfrm>
            <a:off x="181947" y="5578447"/>
            <a:ext cx="4828592" cy="923330"/>
          </a:xfrm>
          <a:prstGeom prst="rect">
            <a:avLst/>
          </a:prstGeom>
          <a:solidFill>
            <a:schemeClr val="accent2">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a:ea typeface="+mn-ea"/>
                <a:cs typeface="+mn-cs"/>
              </a:rPr>
              <a:t>Heather George: </a:t>
            </a:r>
            <a:r>
              <a:rPr kumimoji="0" lang="en-US" sz="1800" b="0" i="0" u="none" strike="noStrike" kern="1200" cap="none" spc="0" normalizeH="0" baseline="0" noProof="0">
                <a:ln>
                  <a:noFill/>
                </a:ln>
                <a:solidFill>
                  <a:prstClr val="black"/>
                </a:solidFill>
                <a:effectLst/>
                <a:uLnTx/>
                <a:uFillTx/>
                <a:latin typeface="Avenir Next LT Pro"/>
                <a:ea typeface="+mn-ea"/>
                <a:cs typeface="+mn-cs"/>
              </a:rPr>
              <a:t>Co-Director National Technical Assistance Center on Positive Behavioral Interventions and Supports</a:t>
            </a:r>
          </a:p>
        </p:txBody>
      </p:sp>
      <p:sp>
        <p:nvSpPr>
          <p:cNvPr id="11" name="TextBox 10">
            <a:extLst>
              <a:ext uri="{FF2B5EF4-FFF2-40B4-BE49-F238E27FC236}">
                <a16:creationId xmlns:a16="http://schemas.microsoft.com/office/drawing/2014/main" id="{94AF6EB5-18DD-4175-56E2-D55A5C2E231D}"/>
              </a:ext>
            </a:extLst>
          </p:cNvPr>
          <p:cNvSpPr txBox="1"/>
          <p:nvPr/>
        </p:nvSpPr>
        <p:spPr>
          <a:xfrm>
            <a:off x="1872961" y="1471939"/>
            <a:ext cx="32308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venir Next LT Pro"/>
                <a:ea typeface="+mn-ea"/>
                <a:cs typeface="+mn-cs"/>
              </a:rPr>
              <a:t>Morning Keynote</a:t>
            </a:r>
          </a:p>
        </p:txBody>
      </p:sp>
      <p:sp>
        <p:nvSpPr>
          <p:cNvPr id="13" name="TextBox 12">
            <a:extLst>
              <a:ext uri="{FF2B5EF4-FFF2-40B4-BE49-F238E27FC236}">
                <a16:creationId xmlns:a16="http://schemas.microsoft.com/office/drawing/2014/main" id="{67C05867-4AEA-E470-D5F8-530C059DF4D6}"/>
              </a:ext>
            </a:extLst>
          </p:cNvPr>
          <p:cNvSpPr txBox="1"/>
          <p:nvPr/>
        </p:nvSpPr>
        <p:spPr>
          <a:xfrm>
            <a:off x="5103845" y="6211669"/>
            <a:ext cx="7088155" cy="646331"/>
          </a:xfrm>
          <a:prstGeom prst="rect">
            <a:avLst/>
          </a:prstGeom>
          <a:solidFill>
            <a:schemeClr val="accent5">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a:ea typeface="+mn-ea"/>
                <a:cs typeface="+mn-cs"/>
              </a:rPr>
              <a:t>Registration Opens 5/30/24 –   https://www.mayinstitute.org/services-for-schools/pbis/forum.html</a:t>
            </a:r>
          </a:p>
        </p:txBody>
      </p:sp>
      <p:sp>
        <p:nvSpPr>
          <p:cNvPr id="2" name="TextBox 1">
            <a:extLst>
              <a:ext uri="{FF2B5EF4-FFF2-40B4-BE49-F238E27FC236}">
                <a16:creationId xmlns:a16="http://schemas.microsoft.com/office/drawing/2014/main" id="{E3FC55E2-BCD3-D350-2B9E-B0ADE6F75391}"/>
              </a:ext>
            </a:extLst>
          </p:cNvPr>
          <p:cNvSpPr txBox="1"/>
          <p:nvPr/>
        </p:nvSpPr>
        <p:spPr>
          <a:xfrm>
            <a:off x="6388425" y="2652004"/>
            <a:ext cx="4518994" cy="3108543"/>
          </a:xfrm>
          <a:prstGeom prst="rect">
            <a:avLst/>
          </a:prstGeom>
          <a:noFill/>
          <a:ln w="76200">
            <a:solidFill>
              <a:schemeClr val="accent4">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Avenir Next LT Pro"/>
                <a:ea typeface="+mn-ea"/>
                <a:cs typeface="+mn-cs"/>
              </a:rPr>
              <a:t>STRANDS TO INCLUDE: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venir Next LT Pro"/>
                <a:ea typeface="+mn-ea"/>
                <a:cs typeface="+mn-cs"/>
              </a:rPr>
              <a:t>PBIS Foundations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venir Next LT Pro"/>
                <a:ea typeface="+mn-ea"/>
                <a:cs typeface="+mn-cs"/>
              </a:rPr>
              <a:t>PBIS and Families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venir Next LT Pro"/>
                <a:ea typeface="+mn-ea"/>
                <a:cs typeface="+mn-cs"/>
              </a:rPr>
              <a:t>Mental Health / Wellness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venir Next LT Pro"/>
                <a:ea typeface="+mn-ea"/>
                <a:cs typeface="+mn-cs"/>
              </a:rPr>
              <a:t>Classrooms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venir Next LT Pro"/>
                <a:ea typeface="+mn-ea"/>
                <a:cs typeface="+mn-cs"/>
              </a:rPr>
              <a:t>Equity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venir Next LT Pro"/>
                <a:ea typeface="+mn-ea"/>
                <a:cs typeface="+mn-cs"/>
              </a:rPr>
              <a:t>IDD and PBS</a:t>
            </a:r>
          </a:p>
        </p:txBody>
      </p:sp>
      <p:pic>
        <p:nvPicPr>
          <p:cNvPr id="4" name="Picture 3">
            <a:extLst>
              <a:ext uri="{FF2B5EF4-FFF2-40B4-BE49-F238E27FC236}">
                <a16:creationId xmlns:a16="http://schemas.microsoft.com/office/drawing/2014/main" id="{82489174-5AFE-BA9B-DEBB-F9372D6E244B}"/>
              </a:ext>
            </a:extLst>
          </p:cNvPr>
          <p:cNvPicPr>
            <a:picLocks noChangeAspect="1"/>
          </p:cNvPicPr>
          <p:nvPr/>
        </p:nvPicPr>
        <p:blipFill>
          <a:blip r:embed="rId4"/>
          <a:stretch>
            <a:fillRect/>
          </a:stretch>
        </p:blipFill>
        <p:spPr>
          <a:xfrm>
            <a:off x="9626801" y="580939"/>
            <a:ext cx="1782000" cy="1782000"/>
          </a:xfrm>
          <a:prstGeom prst="rect">
            <a:avLst/>
          </a:prstGeom>
        </p:spPr>
      </p:pic>
    </p:spTree>
    <p:extLst>
      <p:ext uri="{BB962C8B-B14F-4D97-AF65-F5344CB8AC3E}">
        <p14:creationId xmlns:p14="http://schemas.microsoft.com/office/powerpoint/2010/main" val="738313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684646" y="1188983"/>
            <a:ext cx="6070484" cy="4877349"/>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318979" y="2550275"/>
            <a:ext cx="7029196" cy="2154763"/>
          </a:xfrm>
          <a:prstGeom prst="rect">
            <a:avLst/>
          </a:prstGeom>
        </p:spPr>
        <p:txBody>
          <a:bodyPr spcFirstLastPara="1" wrap="square" lIns="121900" tIns="121900" rIns="121900" bIns="121900" anchor="ctr" anchorCtr="0">
            <a:noAutofit/>
          </a:bodyPr>
          <a:lstStyle/>
          <a:p>
            <a:r>
              <a:rPr lang="en-US" sz="4800" b="1" dirty="0"/>
              <a:t>Data Informed Decision Making</a:t>
            </a:r>
            <a:endParaRPr lang="en-US"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33947636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09151" y="363680"/>
            <a:ext cx="5643458" cy="20568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800" b="1" dirty="0">
                <a:solidFill>
                  <a:schemeClr val="bg1"/>
                </a:solidFill>
                <a:latin typeface="Calibri Light" panose="020F0302020204030204"/>
              </a:rPr>
              <a:t>What is the single factor most related to high sustainability?</a:t>
            </a:r>
          </a:p>
        </p:txBody>
      </p:sp>
      <p:sp>
        <p:nvSpPr>
          <p:cNvPr id="5" name="Title 1"/>
          <p:cNvSpPr txBox="1">
            <a:spLocks/>
          </p:cNvSpPr>
          <p:nvPr/>
        </p:nvSpPr>
        <p:spPr>
          <a:xfrm>
            <a:off x="4074289" y="2742936"/>
            <a:ext cx="6210801" cy="28527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b="1" dirty="0">
                <a:solidFill>
                  <a:schemeClr val="accent4">
                    <a:lumMod val="40000"/>
                    <a:lumOff val="60000"/>
                  </a:schemeClr>
                </a:solidFill>
                <a:latin typeface="Calibri Light" panose="020F0302020204030204"/>
              </a:rPr>
              <a:t>The frequency that data are presented to all school staff.</a:t>
            </a:r>
          </a:p>
        </p:txBody>
      </p:sp>
      <p:pic>
        <p:nvPicPr>
          <p:cNvPr id="1026" name="Picture 2" descr="http://2tradersclub.com/wp-content/uploads/2014/02/question.jpg"/>
          <p:cNvPicPr>
            <a:picLocks noChangeAspect="1" noChangeArrowheads="1"/>
          </p:cNvPicPr>
          <p:nvPr/>
        </p:nvPicPr>
        <p:blipFill rotWithShape="1">
          <a:blip r:embed="rId3">
            <a:clrChange>
              <a:clrFrom>
                <a:srgbClr val="FAFAFA"/>
              </a:clrFrom>
              <a:clrTo>
                <a:srgbClr val="FAFAFA">
                  <a:alpha val="0"/>
                </a:srgbClr>
              </a:clrTo>
            </a:clrChange>
            <a:extLst>
              <a:ext uri="{28A0092B-C50C-407E-A947-70E740481C1C}">
                <a14:useLocalDpi xmlns:a14="http://schemas.microsoft.com/office/drawing/2010/main" val="0"/>
              </a:ext>
            </a:extLst>
          </a:blip>
          <a:srcRect l="4798" t="13477" r="9223" b="15448"/>
          <a:stretch/>
        </p:blipFill>
        <p:spPr bwMode="auto">
          <a:xfrm>
            <a:off x="697111" y="3498418"/>
            <a:ext cx="2837793" cy="26991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2tradersclub.com/wp-content/uploads/2014/02/question.jpg"/>
          <p:cNvPicPr>
            <a:picLocks noChangeAspect="1" noChangeArrowheads="1"/>
          </p:cNvPicPr>
          <p:nvPr/>
        </p:nvPicPr>
        <p:blipFill rotWithShape="1">
          <a:blip r:embed="rId3">
            <a:clrChange>
              <a:clrFrom>
                <a:srgbClr val="FAFAFA"/>
              </a:clrFrom>
              <a:clrTo>
                <a:srgbClr val="FAFAFA">
                  <a:alpha val="0"/>
                </a:srgbClr>
              </a:clrTo>
            </a:clrChange>
            <a:extLst>
              <a:ext uri="{28A0092B-C50C-407E-A947-70E740481C1C}">
                <a14:useLocalDpi xmlns:a14="http://schemas.microsoft.com/office/drawing/2010/main" val="0"/>
              </a:ext>
            </a:extLst>
          </a:blip>
          <a:srcRect l="4798" t="13477" r="9223" b="15448"/>
          <a:stretch/>
        </p:blipFill>
        <p:spPr bwMode="auto">
          <a:xfrm>
            <a:off x="8481934" y="228600"/>
            <a:ext cx="2837793" cy="26991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35197" y="6309654"/>
            <a:ext cx="8836571" cy="369332"/>
          </a:xfrm>
          <a:prstGeom prst="rect">
            <a:avLst/>
          </a:prstGeom>
        </p:spPr>
        <p:txBody>
          <a:bodyPr wrap="square">
            <a:spAutoFit/>
          </a:bodyPr>
          <a:lstStyle/>
          <a:p>
            <a:pPr>
              <a:defRPr/>
            </a:pPr>
            <a:r>
              <a:rPr lang="en-US" i="1" dirty="0">
                <a:solidFill>
                  <a:schemeClr val="bg1"/>
                </a:solidFill>
                <a:latin typeface="Calibri" panose="020F0502020204030204"/>
              </a:rPr>
              <a:t>McIntosh, K., Kim, J. R., Pinkelman, S., </a:t>
            </a:r>
            <a:r>
              <a:rPr lang="en-US" i="1" dirty="0" err="1">
                <a:solidFill>
                  <a:schemeClr val="bg1"/>
                </a:solidFill>
                <a:latin typeface="Calibri" panose="020F0502020204030204"/>
              </a:rPr>
              <a:t>Rasplica</a:t>
            </a:r>
            <a:r>
              <a:rPr lang="en-US" i="1" dirty="0">
                <a:solidFill>
                  <a:schemeClr val="bg1"/>
                </a:solidFill>
                <a:latin typeface="Calibri" panose="020F0502020204030204"/>
              </a:rPr>
              <a:t>, C., Berg, T. &amp; Strickland-Cohen, M. K. (2014).</a:t>
            </a:r>
          </a:p>
        </p:txBody>
      </p:sp>
    </p:spTree>
    <p:extLst>
      <p:ext uri="{BB962C8B-B14F-4D97-AF65-F5344CB8AC3E}">
        <p14:creationId xmlns:p14="http://schemas.microsoft.com/office/powerpoint/2010/main" val="286703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131814" y="981557"/>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sp>
        <p:nvSpPr>
          <p:cNvPr id="10" name="Freeform: Shape 9">
            <a:extLst>
              <a:ext uri="{FF2B5EF4-FFF2-40B4-BE49-F238E27FC236}">
                <a16:creationId xmlns:a16="http://schemas.microsoft.com/office/drawing/2014/main" id="{D58AC17B-B060-B6D3-21C7-448089279A87}"/>
              </a:ext>
            </a:extLst>
          </p:cNvPr>
          <p:cNvSpPr/>
          <p:nvPr/>
        </p:nvSpPr>
        <p:spPr>
          <a:xfrm>
            <a:off x="1581753" y="1169250"/>
            <a:ext cx="2964580" cy="2964580"/>
          </a:xfrm>
          <a:custGeom>
            <a:avLst/>
            <a:gdLst>
              <a:gd name="connsiteX0" fmla="*/ 0 w 2964580"/>
              <a:gd name="connsiteY0" fmla="*/ 1482290 h 2964580"/>
              <a:gd name="connsiteX1" fmla="*/ 1482290 w 2964580"/>
              <a:gd name="connsiteY1" fmla="*/ 0 h 2964580"/>
              <a:gd name="connsiteX2" fmla="*/ 2964580 w 2964580"/>
              <a:gd name="connsiteY2" fmla="*/ 1482290 h 2964580"/>
              <a:gd name="connsiteX3" fmla="*/ 1482290 w 2964580"/>
              <a:gd name="connsiteY3" fmla="*/ 2964580 h 2964580"/>
              <a:gd name="connsiteX4" fmla="*/ 0 w 2964580"/>
              <a:gd name="connsiteY4" fmla="*/ 1482290 h 296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580" h="2964580">
                <a:moveTo>
                  <a:pt x="0" y="1482290"/>
                </a:moveTo>
                <a:cubicBezTo>
                  <a:pt x="0" y="663644"/>
                  <a:pt x="663644" y="0"/>
                  <a:pt x="1482290" y="0"/>
                </a:cubicBezTo>
                <a:cubicBezTo>
                  <a:pt x="2300936" y="0"/>
                  <a:pt x="2964580" y="663644"/>
                  <a:pt x="2964580" y="1482290"/>
                </a:cubicBezTo>
                <a:cubicBezTo>
                  <a:pt x="2964580" y="2300936"/>
                  <a:pt x="2300936" y="2964580"/>
                  <a:pt x="1482290" y="2964580"/>
                </a:cubicBezTo>
                <a:cubicBezTo>
                  <a:pt x="663644" y="2964580"/>
                  <a:pt x="0" y="2300936"/>
                  <a:pt x="0" y="1482290"/>
                </a:cubicBezTo>
                <a:close/>
              </a:path>
            </a:pathLst>
          </a:custGeom>
          <a:solidFill>
            <a:srgbClr val="FF99CC">
              <a:alpha val="49804"/>
            </a:srgbClr>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95277" tIns="518801" rIns="395278" bIns="1111718"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p:txBody>
      </p:sp>
      <p:sp>
        <p:nvSpPr>
          <p:cNvPr id="11" name="Freeform: Shape 10">
            <a:extLst>
              <a:ext uri="{FF2B5EF4-FFF2-40B4-BE49-F238E27FC236}">
                <a16:creationId xmlns:a16="http://schemas.microsoft.com/office/drawing/2014/main" id="{EDC53958-1D32-91DD-067D-39AF69CEB468}"/>
              </a:ext>
            </a:extLst>
          </p:cNvPr>
          <p:cNvSpPr/>
          <p:nvPr/>
        </p:nvSpPr>
        <p:spPr>
          <a:xfrm>
            <a:off x="2651472" y="3022113"/>
            <a:ext cx="2964580" cy="2964580"/>
          </a:xfrm>
          <a:custGeom>
            <a:avLst/>
            <a:gdLst>
              <a:gd name="connsiteX0" fmla="*/ 0 w 2964580"/>
              <a:gd name="connsiteY0" fmla="*/ 1482290 h 2964580"/>
              <a:gd name="connsiteX1" fmla="*/ 1482290 w 2964580"/>
              <a:gd name="connsiteY1" fmla="*/ 0 h 2964580"/>
              <a:gd name="connsiteX2" fmla="*/ 2964580 w 2964580"/>
              <a:gd name="connsiteY2" fmla="*/ 1482290 h 2964580"/>
              <a:gd name="connsiteX3" fmla="*/ 1482290 w 2964580"/>
              <a:gd name="connsiteY3" fmla="*/ 2964580 h 2964580"/>
              <a:gd name="connsiteX4" fmla="*/ 0 w 2964580"/>
              <a:gd name="connsiteY4" fmla="*/ 1482290 h 296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580" h="2964580">
                <a:moveTo>
                  <a:pt x="0" y="1482290"/>
                </a:moveTo>
                <a:cubicBezTo>
                  <a:pt x="0" y="663644"/>
                  <a:pt x="663644" y="0"/>
                  <a:pt x="1482290" y="0"/>
                </a:cubicBezTo>
                <a:cubicBezTo>
                  <a:pt x="2300936" y="0"/>
                  <a:pt x="2964580" y="663644"/>
                  <a:pt x="2964580" y="1482290"/>
                </a:cubicBezTo>
                <a:cubicBezTo>
                  <a:pt x="2964580" y="2300936"/>
                  <a:pt x="2300936" y="2964580"/>
                  <a:pt x="1482290" y="2964580"/>
                </a:cubicBezTo>
                <a:cubicBezTo>
                  <a:pt x="663644" y="2964580"/>
                  <a:pt x="0" y="2300936"/>
                  <a:pt x="0" y="1482290"/>
                </a:cubicBezTo>
                <a:close/>
              </a:path>
            </a:pathLst>
          </a:custGeom>
          <a:solidFill>
            <a:srgbClr val="0070C0">
              <a:alpha val="49804"/>
            </a:srgbClr>
          </a:solidFill>
          <a:ln>
            <a:solidFill>
              <a:schemeClr val="accent6">
                <a:lumMod val="75000"/>
              </a:schemeClr>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906668" tIns="765850" rIns="279164" bIns="568211"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p:txBody>
      </p:sp>
      <p:sp>
        <p:nvSpPr>
          <p:cNvPr id="12" name="Freeform: Shape 11">
            <a:extLst>
              <a:ext uri="{FF2B5EF4-FFF2-40B4-BE49-F238E27FC236}">
                <a16:creationId xmlns:a16="http://schemas.microsoft.com/office/drawing/2014/main" id="{D1E4E796-2AC1-CC49-BC70-DA82B86F3087}"/>
              </a:ext>
            </a:extLst>
          </p:cNvPr>
          <p:cNvSpPr/>
          <p:nvPr/>
        </p:nvSpPr>
        <p:spPr>
          <a:xfrm>
            <a:off x="512033" y="3022113"/>
            <a:ext cx="2964580" cy="2964580"/>
          </a:xfrm>
          <a:custGeom>
            <a:avLst/>
            <a:gdLst>
              <a:gd name="connsiteX0" fmla="*/ 0 w 2964580"/>
              <a:gd name="connsiteY0" fmla="*/ 1482290 h 2964580"/>
              <a:gd name="connsiteX1" fmla="*/ 1482290 w 2964580"/>
              <a:gd name="connsiteY1" fmla="*/ 0 h 2964580"/>
              <a:gd name="connsiteX2" fmla="*/ 2964580 w 2964580"/>
              <a:gd name="connsiteY2" fmla="*/ 1482290 h 2964580"/>
              <a:gd name="connsiteX3" fmla="*/ 1482290 w 2964580"/>
              <a:gd name="connsiteY3" fmla="*/ 2964580 h 2964580"/>
              <a:gd name="connsiteX4" fmla="*/ 0 w 2964580"/>
              <a:gd name="connsiteY4" fmla="*/ 1482290 h 296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580" h="2964580">
                <a:moveTo>
                  <a:pt x="0" y="1482290"/>
                </a:moveTo>
                <a:cubicBezTo>
                  <a:pt x="0" y="663644"/>
                  <a:pt x="663644" y="0"/>
                  <a:pt x="1482290" y="0"/>
                </a:cubicBezTo>
                <a:cubicBezTo>
                  <a:pt x="2300936" y="0"/>
                  <a:pt x="2964580" y="663644"/>
                  <a:pt x="2964580" y="1482290"/>
                </a:cubicBezTo>
                <a:cubicBezTo>
                  <a:pt x="2964580" y="2300936"/>
                  <a:pt x="2300936" y="2964580"/>
                  <a:pt x="1482290" y="2964580"/>
                </a:cubicBezTo>
                <a:cubicBezTo>
                  <a:pt x="663644" y="2964580"/>
                  <a:pt x="0" y="2300936"/>
                  <a:pt x="0" y="1482290"/>
                </a:cubicBezTo>
                <a:close/>
              </a:path>
            </a:pathLst>
          </a:custGeom>
          <a:solidFill>
            <a:srgbClr val="92D050">
              <a:alpha val="49804"/>
            </a:srgbClr>
          </a:solidFill>
          <a:ln w="76200">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79165" tIns="765850" rIns="906667" bIns="568211"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p:txBody>
      </p:sp>
      <p:sp>
        <p:nvSpPr>
          <p:cNvPr id="6" name="TextBox 5">
            <a:extLst>
              <a:ext uri="{FF2B5EF4-FFF2-40B4-BE49-F238E27FC236}">
                <a16:creationId xmlns:a16="http://schemas.microsoft.com/office/drawing/2014/main" id="{5A736F38-39B6-410D-9073-B0FE67DC14C2}"/>
              </a:ext>
            </a:extLst>
          </p:cNvPr>
          <p:cNvSpPr txBox="1"/>
          <p:nvPr/>
        </p:nvSpPr>
        <p:spPr>
          <a:xfrm>
            <a:off x="1645920" y="6073480"/>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2070302" y="3370477"/>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7" name="Title 4">
            <a:extLst>
              <a:ext uri="{FF2B5EF4-FFF2-40B4-BE49-F238E27FC236}">
                <a16:creationId xmlns:a16="http://schemas.microsoft.com/office/drawing/2014/main" id="{9D1EC678-A510-E142-9000-ABE28DF9EC31}"/>
              </a:ext>
            </a:extLst>
          </p:cNvPr>
          <p:cNvSpPr txBox="1">
            <a:spLocks/>
          </p:cNvSpPr>
          <p:nvPr/>
        </p:nvSpPr>
        <p:spPr>
          <a:xfrm rot="-151">
            <a:off x="762016" y="65174"/>
            <a:ext cx="10667964" cy="81509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sym typeface="Arial"/>
              </a:rPr>
              <a:t>Critical Features of PBIS</a:t>
            </a:r>
          </a:p>
        </p:txBody>
      </p:sp>
      <p:sp>
        <p:nvSpPr>
          <p:cNvPr id="2" name="Rounded Rectangular Callout 1">
            <a:extLst>
              <a:ext uri="{FF2B5EF4-FFF2-40B4-BE49-F238E27FC236}">
                <a16:creationId xmlns:a16="http://schemas.microsoft.com/office/drawing/2014/main" id="{C16A13B2-91DB-4A43-BF5A-5AAEE17D575D}"/>
              </a:ext>
            </a:extLst>
          </p:cNvPr>
          <p:cNvSpPr/>
          <p:nvPr/>
        </p:nvSpPr>
        <p:spPr>
          <a:xfrm>
            <a:off x="6685771" y="1502418"/>
            <a:ext cx="4206006" cy="330107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How do we use data to inform school-wide decisions?</a:t>
            </a:r>
          </a:p>
        </p:txBody>
      </p:sp>
    </p:spTree>
    <p:extLst>
      <p:ext uri="{BB962C8B-B14F-4D97-AF65-F5344CB8AC3E}">
        <p14:creationId xmlns:p14="http://schemas.microsoft.com/office/powerpoint/2010/main" val="10093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250" tmFilter="0, 0; .2, .5; .8, .5; 1, 0"/>
                                        <p:tgtEl>
                                          <p:spTgt spid="12"/>
                                        </p:tgtEl>
                                      </p:cBhvr>
                                    </p:animEffect>
                                    <p:animScale>
                                      <p:cBhvr>
                                        <p:cTn id="7" dur="625"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4170" y="242873"/>
            <a:ext cx="9378000" cy="845600"/>
          </a:xfrm>
        </p:spPr>
        <p:txBody>
          <a:bodyPr>
            <a:normAutofit/>
          </a:bodyPr>
          <a:lstStyle/>
          <a:p>
            <a:r>
              <a:rPr lang="en-US" sz="4000" dirty="0">
                <a:solidFill>
                  <a:schemeClr val="bg1"/>
                </a:solidFill>
              </a:rPr>
              <a:t>Data-Based Decision Making</a:t>
            </a:r>
          </a:p>
        </p:txBody>
      </p:sp>
      <p:sp>
        <p:nvSpPr>
          <p:cNvPr id="5" name="Content Placeholder 4"/>
          <p:cNvSpPr>
            <a:spLocks noGrp="1"/>
          </p:cNvSpPr>
          <p:nvPr>
            <p:ph idx="4294967295"/>
          </p:nvPr>
        </p:nvSpPr>
        <p:spPr>
          <a:xfrm>
            <a:off x="1180618" y="1612231"/>
            <a:ext cx="9296882" cy="4724400"/>
          </a:xfrm>
        </p:spPr>
        <p:txBody>
          <a:bodyPr>
            <a:normAutofit/>
          </a:bodyPr>
          <a:lstStyle/>
          <a:p>
            <a:pPr marL="0" indent="0">
              <a:spcAft>
                <a:spcPts val="1800"/>
              </a:spcAft>
              <a:buNone/>
            </a:pPr>
            <a:r>
              <a:rPr lang="en-US" sz="3600" dirty="0">
                <a:solidFill>
                  <a:schemeClr val="accent4">
                    <a:lumMod val="40000"/>
                    <a:lumOff val="60000"/>
                  </a:schemeClr>
                </a:solidFill>
              </a:rPr>
              <a:t>Decisions are more likely to be </a:t>
            </a:r>
            <a:r>
              <a:rPr lang="en-US" sz="3600" b="1" dirty="0">
                <a:solidFill>
                  <a:schemeClr val="accent4">
                    <a:lumMod val="40000"/>
                    <a:lumOff val="60000"/>
                  </a:schemeClr>
                </a:solidFill>
              </a:rPr>
              <a:t>effective</a:t>
            </a:r>
            <a:r>
              <a:rPr lang="en-US" sz="3600" dirty="0">
                <a:solidFill>
                  <a:schemeClr val="accent4">
                    <a:lumMod val="40000"/>
                    <a:lumOff val="60000"/>
                  </a:schemeClr>
                </a:solidFill>
              </a:rPr>
              <a:t> and </a:t>
            </a:r>
            <a:r>
              <a:rPr lang="en-US" sz="3600" b="1" dirty="0">
                <a:solidFill>
                  <a:schemeClr val="accent4">
                    <a:lumMod val="40000"/>
                    <a:lumOff val="60000"/>
                  </a:schemeClr>
                </a:solidFill>
              </a:rPr>
              <a:t>efficient</a:t>
            </a:r>
            <a:r>
              <a:rPr lang="en-US" sz="3600" dirty="0">
                <a:solidFill>
                  <a:schemeClr val="accent4">
                    <a:lumMod val="40000"/>
                    <a:lumOff val="60000"/>
                  </a:schemeClr>
                </a:solidFill>
              </a:rPr>
              <a:t> when they are based upon data. </a:t>
            </a:r>
          </a:p>
          <a:p>
            <a:pPr marL="457200" lvl="1" indent="0">
              <a:buNone/>
            </a:pPr>
            <a:r>
              <a:rPr lang="en-US" sz="3200" dirty="0">
                <a:solidFill>
                  <a:schemeClr val="bg1"/>
                </a:solidFill>
              </a:rPr>
              <a:t>The quality of decision making depends most on the first step – defining problems to be solved. </a:t>
            </a:r>
          </a:p>
          <a:p>
            <a:pPr lvl="2"/>
            <a:r>
              <a:rPr lang="en-US" sz="2800" dirty="0">
                <a:solidFill>
                  <a:schemeClr val="bg1"/>
                </a:solidFill>
              </a:rPr>
              <a:t>Precise (who, what, where, when, how often, why)</a:t>
            </a:r>
          </a:p>
          <a:p>
            <a:pPr lvl="2"/>
            <a:r>
              <a:rPr lang="en-US" sz="2800" dirty="0">
                <a:solidFill>
                  <a:schemeClr val="bg1"/>
                </a:solidFill>
              </a:rPr>
              <a:t>Clear (general agreement across team)</a:t>
            </a:r>
          </a:p>
        </p:txBody>
      </p:sp>
    </p:spTree>
    <p:extLst>
      <p:ext uri="{BB962C8B-B14F-4D97-AF65-F5344CB8AC3E}">
        <p14:creationId xmlns:p14="http://schemas.microsoft.com/office/powerpoint/2010/main" val="22528385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3995F1-12F3-40DB-BD56-E6EA31F575C6}"/>
              </a:ext>
            </a:extLst>
          </p:cNvPr>
          <p:cNvSpPr>
            <a:spLocks noGrp="1"/>
          </p:cNvSpPr>
          <p:nvPr>
            <p:ph type="title"/>
          </p:nvPr>
        </p:nvSpPr>
        <p:spPr>
          <a:xfrm>
            <a:off x="4486720" y="-50361"/>
            <a:ext cx="4848966" cy="873113"/>
          </a:xfrm>
        </p:spPr>
        <p:txBody>
          <a:bodyPr spcFirstLastPara="1" vert="horz" wrap="square" lIns="91440" tIns="45720" rIns="91440" bIns="45720" rtlCol="0" anchor="b" anchorCtr="0">
            <a:normAutofit/>
          </a:bodyPr>
          <a:lstStyle/>
          <a:p>
            <a:r>
              <a:rPr lang="en-US" sz="4200" dirty="0"/>
              <a:t>Outcome Data</a:t>
            </a:r>
          </a:p>
        </p:txBody>
      </p:sp>
      <p:pic>
        <p:nvPicPr>
          <p:cNvPr id="113666" name="Picture 2" descr="Hammond &amp; Stephens 3-Part Carbonless Student Discipline Referral ...">
            <a:extLst>
              <a:ext uri="{FF2B5EF4-FFF2-40B4-BE49-F238E27FC236}">
                <a16:creationId xmlns:a16="http://schemas.microsoft.com/office/drawing/2014/main" id="{CA781535-6040-4BE6-B494-3F31CCB927C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4588" y="144537"/>
            <a:ext cx="2970227" cy="18511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Attendance Sheet - Word Template - Word Templates for Free Download">
            <a:extLst>
              <a:ext uri="{FF2B5EF4-FFF2-40B4-BE49-F238E27FC236}">
                <a16:creationId xmlns:a16="http://schemas.microsoft.com/office/drawing/2014/main" id="{1A2C842B-B7CE-4AB8-86AB-B14E84C07E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 t="-1071" r="141" b="57286"/>
          <a:stretch/>
        </p:blipFill>
        <p:spPr bwMode="auto">
          <a:xfrm>
            <a:off x="8075116" y="1651974"/>
            <a:ext cx="3589214" cy="19342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A09DA88-B368-4867-9169-AA50E382D451}"/>
              </a:ext>
            </a:extLst>
          </p:cNvPr>
          <p:cNvPicPr>
            <a:picLocks noChangeAspect="1"/>
          </p:cNvPicPr>
          <p:nvPr/>
        </p:nvPicPr>
        <p:blipFill>
          <a:blip r:embed="rId5"/>
          <a:stretch>
            <a:fillRect/>
          </a:stretch>
        </p:blipFill>
        <p:spPr>
          <a:xfrm>
            <a:off x="4150484" y="1651974"/>
            <a:ext cx="3321934" cy="2715680"/>
          </a:xfrm>
          <a:prstGeom prst="rect">
            <a:avLst/>
          </a:prstGeom>
        </p:spPr>
      </p:pic>
      <p:pic>
        <p:nvPicPr>
          <p:cNvPr id="13" name="Picture 4" descr="Behavior Reflection Think Sheet">
            <a:extLst>
              <a:ext uri="{FF2B5EF4-FFF2-40B4-BE49-F238E27FC236}">
                <a16:creationId xmlns:a16="http://schemas.microsoft.com/office/drawing/2014/main" id="{7E22FDDC-9823-4E1B-A50B-33B8D6448B0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07401" y="2508619"/>
            <a:ext cx="3142796" cy="4204844"/>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D0756B-37B8-4951-A0C4-EF24D2A0F17C}"/>
              </a:ext>
            </a:extLst>
          </p:cNvPr>
          <p:cNvSpPr txBox="1"/>
          <p:nvPr/>
        </p:nvSpPr>
        <p:spPr>
          <a:xfrm>
            <a:off x="1067926" y="2067493"/>
            <a:ext cx="1723549" cy="369332"/>
          </a:xfrm>
          <a:prstGeom prst="rect">
            <a:avLst/>
          </a:prstGeom>
          <a:noFill/>
        </p:spPr>
        <p:txBody>
          <a:bodyPr wrap="none" rtlCol="0">
            <a:spAutoFit/>
          </a:bodyPr>
          <a:lstStyle/>
          <a:p>
            <a:r>
              <a:rPr lang="en-US" dirty="0">
                <a:solidFill>
                  <a:schemeClr val="bg1"/>
                </a:solidFill>
              </a:rPr>
              <a:t>Discipline Data</a:t>
            </a:r>
          </a:p>
        </p:txBody>
      </p:sp>
      <p:sp>
        <p:nvSpPr>
          <p:cNvPr id="15" name="TextBox 14">
            <a:extLst>
              <a:ext uri="{FF2B5EF4-FFF2-40B4-BE49-F238E27FC236}">
                <a16:creationId xmlns:a16="http://schemas.microsoft.com/office/drawing/2014/main" id="{5F8B0D2F-2BE8-4B56-B6DD-21928AFA88B0}"/>
              </a:ext>
            </a:extLst>
          </p:cNvPr>
          <p:cNvSpPr txBox="1"/>
          <p:nvPr/>
        </p:nvSpPr>
        <p:spPr>
          <a:xfrm>
            <a:off x="4817824" y="854101"/>
            <a:ext cx="1749197" cy="646331"/>
          </a:xfrm>
          <a:prstGeom prst="rect">
            <a:avLst/>
          </a:prstGeom>
          <a:noFill/>
        </p:spPr>
        <p:txBody>
          <a:bodyPr wrap="none" rtlCol="0">
            <a:spAutoFit/>
          </a:bodyPr>
          <a:lstStyle/>
          <a:p>
            <a:pPr algn="ctr"/>
            <a:r>
              <a:rPr lang="en-US" dirty="0">
                <a:solidFill>
                  <a:schemeClr val="bg1"/>
                </a:solidFill>
              </a:rPr>
              <a:t>Academic Data</a:t>
            </a:r>
          </a:p>
          <a:p>
            <a:pPr algn="ctr"/>
            <a:r>
              <a:rPr lang="en-US" dirty="0">
                <a:solidFill>
                  <a:schemeClr val="bg1"/>
                </a:solidFill>
              </a:rPr>
              <a:t>State Testing</a:t>
            </a:r>
          </a:p>
        </p:txBody>
      </p:sp>
      <p:sp>
        <p:nvSpPr>
          <p:cNvPr id="16" name="TextBox 15">
            <a:extLst>
              <a:ext uri="{FF2B5EF4-FFF2-40B4-BE49-F238E27FC236}">
                <a16:creationId xmlns:a16="http://schemas.microsoft.com/office/drawing/2014/main" id="{FBECD87C-25A9-4C89-8370-BC84CB9569D9}"/>
              </a:ext>
            </a:extLst>
          </p:cNvPr>
          <p:cNvSpPr txBox="1"/>
          <p:nvPr/>
        </p:nvSpPr>
        <p:spPr>
          <a:xfrm>
            <a:off x="9124039" y="943908"/>
            <a:ext cx="1903085" cy="369332"/>
          </a:xfrm>
          <a:prstGeom prst="rect">
            <a:avLst/>
          </a:prstGeom>
          <a:noFill/>
        </p:spPr>
        <p:txBody>
          <a:bodyPr wrap="none" rtlCol="0">
            <a:spAutoFit/>
          </a:bodyPr>
          <a:lstStyle/>
          <a:p>
            <a:r>
              <a:rPr lang="en-US" dirty="0">
                <a:solidFill>
                  <a:schemeClr val="bg1"/>
                </a:solidFill>
              </a:rPr>
              <a:t>Attendance Data</a:t>
            </a:r>
          </a:p>
        </p:txBody>
      </p:sp>
      <p:sp>
        <p:nvSpPr>
          <p:cNvPr id="17" name="TextBox 16">
            <a:extLst>
              <a:ext uri="{FF2B5EF4-FFF2-40B4-BE49-F238E27FC236}">
                <a16:creationId xmlns:a16="http://schemas.microsoft.com/office/drawing/2014/main" id="{F3501233-4686-4642-884E-AC2F95F8B9FD}"/>
              </a:ext>
            </a:extLst>
          </p:cNvPr>
          <p:cNvSpPr txBox="1"/>
          <p:nvPr/>
        </p:nvSpPr>
        <p:spPr>
          <a:xfrm>
            <a:off x="4470015" y="4826087"/>
            <a:ext cx="3321933" cy="1384995"/>
          </a:xfrm>
          <a:prstGeom prst="rect">
            <a:avLst/>
          </a:prstGeom>
          <a:noFill/>
        </p:spPr>
        <p:txBody>
          <a:bodyPr wrap="square" rtlCol="0">
            <a:spAutoFit/>
          </a:bodyPr>
          <a:lstStyle/>
          <a:p>
            <a:r>
              <a:rPr lang="en-US" sz="2800" dirty="0">
                <a:solidFill>
                  <a:schemeClr val="bg1"/>
                </a:solidFill>
              </a:rPr>
              <a:t>Other Data</a:t>
            </a:r>
          </a:p>
          <a:p>
            <a:pPr marL="285750" indent="-285750">
              <a:buFont typeface="Arial" panose="020B0604020202020204" pitchFamily="34" charset="0"/>
              <a:buChar char="•"/>
            </a:pPr>
            <a:r>
              <a:rPr lang="en-US" sz="2800" dirty="0">
                <a:solidFill>
                  <a:schemeClr val="bg1"/>
                </a:solidFill>
              </a:rPr>
              <a:t>Nurse visits</a:t>
            </a:r>
          </a:p>
          <a:p>
            <a:pPr marL="285750" indent="-285750">
              <a:buFont typeface="Arial" panose="020B0604020202020204" pitchFamily="34" charset="0"/>
              <a:buChar char="•"/>
            </a:pPr>
            <a:r>
              <a:rPr lang="en-US" sz="2800" dirty="0">
                <a:solidFill>
                  <a:schemeClr val="bg1"/>
                </a:solidFill>
              </a:rPr>
              <a:t>Counselor visits</a:t>
            </a:r>
          </a:p>
        </p:txBody>
      </p:sp>
      <p:pic>
        <p:nvPicPr>
          <p:cNvPr id="3" name="Picture 2">
            <a:extLst>
              <a:ext uri="{FF2B5EF4-FFF2-40B4-BE49-F238E27FC236}">
                <a16:creationId xmlns:a16="http://schemas.microsoft.com/office/drawing/2014/main" id="{9092D2E0-DC9B-4907-74DB-A16BB2D796B6}"/>
              </a:ext>
            </a:extLst>
          </p:cNvPr>
          <p:cNvPicPr>
            <a:picLocks noChangeAspect="1"/>
          </p:cNvPicPr>
          <p:nvPr/>
        </p:nvPicPr>
        <p:blipFill>
          <a:blip r:embed="rId7"/>
          <a:stretch>
            <a:fillRect/>
          </a:stretch>
        </p:blipFill>
        <p:spPr>
          <a:xfrm>
            <a:off x="7791948" y="4498704"/>
            <a:ext cx="4340928" cy="2214759"/>
          </a:xfrm>
          <a:prstGeom prst="rect">
            <a:avLst/>
          </a:prstGeom>
        </p:spPr>
      </p:pic>
      <p:sp>
        <p:nvSpPr>
          <p:cNvPr id="6" name="TextBox 5">
            <a:extLst>
              <a:ext uri="{FF2B5EF4-FFF2-40B4-BE49-F238E27FC236}">
                <a16:creationId xmlns:a16="http://schemas.microsoft.com/office/drawing/2014/main" id="{86A90915-79AB-E5BD-D9FA-AB4D9662EA39}"/>
              </a:ext>
            </a:extLst>
          </p:cNvPr>
          <p:cNvSpPr txBox="1"/>
          <p:nvPr/>
        </p:nvSpPr>
        <p:spPr>
          <a:xfrm>
            <a:off x="9092018" y="4017204"/>
            <a:ext cx="1749197" cy="369332"/>
          </a:xfrm>
          <a:prstGeom prst="rect">
            <a:avLst/>
          </a:prstGeom>
          <a:noFill/>
        </p:spPr>
        <p:txBody>
          <a:bodyPr wrap="none" rtlCol="0">
            <a:spAutoFit/>
          </a:bodyPr>
          <a:lstStyle/>
          <a:p>
            <a:r>
              <a:rPr lang="en-US" dirty="0">
                <a:solidFill>
                  <a:schemeClr val="bg1"/>
                </a:solidFill>
              </a:rPr>
              <a:t>Climate Survey</a:t>
            </a:r>
          </a:p>
        </p:txBody>
      </p:sp>
    </p:spTree>
    <p:extLst>
      <p:ext uri="{BB962C8B-B14F-4D97-AF65-F5344CB8AC3E}">
        <p14:creationId xmlns:p14="http://schemas.microsoft.com/office/powerpoint/2010/main" val="3024553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937" y="380999"/>
            <a:ext cx="9914735" cy="1143000"/>
          </a:xfrm>
        </p:spPr>
        <p:txBody>
          <a:bodyPr>
            <a:normAutofit/>
          </a:bodyPr>
          <a:lstStyle/>
          <a:p>
            <a:r>
              <a:rPr lang="en-US" sz="3600" dirty="0">
                <a:solidFill>
                  <a:schemeClr val="bg1"/>
                </a:solidFill>
              </a:rPr>
              <a:t>CONTINUOUS QUALITY IMPROVEMENT</a:t>
            </a:r>
          </a:p>
        </p:txBody>
      </p:sp>
      <p:sp>
        <p:nvSpPr>
          <p:cNvPr id="9" name="Rectangle 8"/>
          <p:cNvSpPr/>
          <p:nvPr/>
        </p:nvSpPr>
        <p:spPr>
          <a:xfrm rot="20038151">
            <a:off x="4661151" y="3318782"/>
            <a:ext cx="2838663" cy="156966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a:ea typeface="ＭＳ Ｐゴシック" pitchFamily="-108" charset="-128"/>
                <a:cs typeface="+mn-cs"/>
              </a:rPr>
              <a:t>DATA</a:t>
            </a:r>
          </a:p>
        </p:txBody>
      </p:sp>
      <p:grpSp>
        <p:nvGrpSpPr>
          <p:cNvPr id="23" name="Group 22"/>
          <p:cNvGrpSpPr/>
          <p:nvPr/>
        </p:nvGrpSpPr>
        <p:grpSpPr>
          <a:xfrm>
            <a:off x="6301957" y="1371619"/>
            <a:ext cx="4361715" cy="830997"/>
            <a:chOff x="4477485" y="1371617"/>
            <a:chExt cx="4361715" cy="830997"/>
          </a:xfrm>
        </p:grpSpPr>
        <p:sp>
          <p:nvSpPr>
            <p:cNvPr id="11" name="TextBox 10"/>
            <p:cNvSpPr txBox="1"/>
            <p:nvPr/>
          </p:nvSpPr>
          <p:spPr>
            <a:xfrm>
              <a:off x="6019800" y="1371617"/>
              <a:ext cx="2819400" cy="83099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Calibri"/>
                  <a:ea typeface="ＭＳ Ｐゴシック" pitchFamily="-108" charset="-128"/>
                  <a:cs typeface="+mn-cs"/>
                </a:rPr>
                <a:t>Identify problems with precision</a:t>
              </a:r>
            </a:p>
          </p:txBody>
        </p:sp>
        <p:sp>
          <p:nvSpPr>
            <p:cNvPr id="10" name="Right Arrow 9"/>
            <p:cNvSpPr/>
            <p:nvPr/>
          </p:nvSpPr>
          <p:spPr>
            <a:xfrm>
              <a:off x="4477485" y="1613663"/>
              <a:ext cx="1542315" cy="346907"/>
            </a:xfrm>
            <a:prstGeom prst="rightArrow">
              <a:avLst/>
            </a:prstGeom>
            <a:solidFill>
              <a:schemeClr val="accent2"/>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a:ea typeface="+mn-ea"/>
                <a:cs typeface="+mn-cs"/>
              </a:endParaRPr>
            </a:p>
          </p:txBody>
        </p:sp>
      </p:grpSp>
      <p:grpSp>
        <p:nvGrpSpPr>
          <p:cNvPr id="24" name="Group 23"/>
          <p:cNvGrpSpPr/>
          <p:nvPr/>
        </p:nvGrpSpPr>
        <p:grpSpPr>
          <a:xfrm>
            <a:off x="7687410" y="3242510"/>
            <a:ext cx="3361591" cy="830997"/>
            <a:chOff x="5862940" y="3242505"/>
            <a:chExt cx="3361590" cy="830996"/>
          </a:xfrm>
        </p:grpSpPr>
        <p:sp>
          <p:nvSpPr>
            <p:cNvPr id="13" name="TextBox 12"/>
            <p:cNvSpPr txBox="1"/>
            <p:nvPr/>
          </p:nvSpPr>
          <p:spPr>
            <a:xfrm>
              <a:off x="7395730" y="3242505"/>
              <a:ext cx="1828800" cy="83099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ＭＳ Ｐゴシック" pitchFamily="-108" charset="-128"/>
                  <a:cs typeface="+mn-cs"/>
                </a:rPr>
                <a:t>Establish goal(s)</a:t>
              </a:r>
            </a:p>
          </p:txBody>
        </p:sp>
        <p:sp>
          <p:nvSpPr>
            <p:cNvPr id="14" name="Right Arrow 13"/>
            <p:cNvSpPr/>
            <p:nvPr/>
          </p:nvSpPr>
          <p:spPr>
            <a:xfrm>
              <a:off x="5862940" y="3484551"/>
              <a:ext cx="1542315" cy="346907"/>
            </a:xfrm>
            <a:prstGeom prst="rightArrow">
              <a:avLst/>
            </a:prstGeom>
            <a:solidFill>
              <a:schemeClr val="accent2"/>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a:ea typeface="+mn-ea"/>
                <a:cs typeface="+mn-cs"/>
              </a:endParaRPr>
            </a:p>
          </p:txBody>
        </p:sp>
      </p:grpSp>
      <p:grpSp>
        <p:nvGrpSpPr>
          <p:cNvPr id="25" name="Group 24"/>
          <p:cNvGrpSpPr/>
          <p:nvPr/>
        </p:nvGrpSpPr>
        <p:grpSpPr>
          <a:xfrm>
            <a:off x="7539472" y="4842758"/>
            <a:ext cx="3390165" cy="830997"/>
            <a:chOff x="5715000" y="4842754"/>
            <a:chExt cx="3390165" cy="830997"/>
          </a:xfrm>
        </p:grpSpPr>
        <p:sp>
          <p:nvSpPr>
            <p:cNvPr id="15" name="Right Arrow 14"/>
            <p:cNvSpPr/>
            <p:nvPr/>
          </p:nvSpPr>
          <p:spPr>
            <a:xfrm>
              <a:off x="5715000" y="5084800"/>
              <a:ext cx="1542315" cy="346907"/>
            </a:xfrm>
            <a:prstGeom prst="rightArrow">
              <a:avLst/>
            </a:prstGeom>
            <a:solidFill>
              <a:schemeClr val="accent2"/>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16" name="TextBox 15"/>
            <p:cNvSpPr txBox="1"/>
            <p:nvPr/>
          </p:nvSpPr>
          <p:spPr>
            <a:xfrm>
              <a:off x="7276365" y="4842754"/>
              <a:ext cx="1828800" cy="83099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Calibri"/>
                  <a:ea typeface="ＭＳ Ｐゴシック" pitchFamily="-108" charset="-128"/>
                  <a:cs typeface="+mn-cs"/>
                </a:rPr>
                <a:t>Develop solution(s)</a:t>
              </a:r>
            </a:p>
          </p:txBody>
        </p:sp>
      </p:grpSp>
      <p:grpSp>
        <p:nvGrpSpPr>
          <p:cNvPr id="26" name="Group 25"/>
          <p:cNvGrpSpPr/>
          <p:nvPr/>
        </p:nvGrpSpPr>
        <p:grpSpPr>
          <a:xfrm>
            <a:off x="1841821" y="5410199"/>
            <a:ext cx="3125167" cy="1200329"/>
            <a:chOff x="17348" y="5410200"/>
            <a:chExt cx="3125167" cy="1200330"/>
          </a:xfrm>
        </p:grpSpPr>
        <p:sp>
          <p:nvSpPr>
            <p:cNvPr id="17" name="Right Arrow 16"/>
            <p:cNvSpPr/>
            <p:nvPr/>
          </p:nvSpPr>
          <p:spPr>
            <a:xfrm rot="10800000">
              <a:off x="1600200" y="5500297"/>
              <a:ext cx="1542315" cy="346907"/>
            </a:xfrm>
            <a:prstGeom prst="rightArrow">
              <a:avLst/>
            </a:prstGeom>
            <a:solidFill>
              <a:schemeClr val="accent2"/>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18" name="TextBox 17"/>
            <p:cNvSpPr txBox="1"/>
            <p:nvPr/>
          </p:nvSpPr>
          <p:spPr>
            <a:xfrm>
              <a:off x="17348" y="5410200"/>
              <a:ext cx="2882582" cy="1200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ＭＳ Ｐゴシック" pitchFamily="-108" charset="-128"/>
                  <a:cs typeface="+mn-cs"/>
                </a:rPr>
                <a:t>Implement solution(s) with integrity and fidelity</a:t>
              </a:r>
            </a:p>
          </p:txBody>
        </p:sp>
      </p:grpSp>
      <p:grpSp>
        <p:nvGrpSpPr>
          <p:cNvPr id="27" name="Group 26"/>
          <p:cNvGrpSpPr/>
          <p:nvPr/>
        </p:nvGrpSpPr>
        <p:grpSpPr>
          <a:xfrm>
            <a:off x="1150979" y="3102812"/>
            <a:ext cx="3353613" cy="1569660"/>
            <a:chOff x="-148069" y="3048000"/>
            <a:chExt cx="2820211" cy="1569659"/>
          </a:xfrm>
        </p:grpSpPr>
        <p:sp>
          <p:nvSpPr>
            <p:cNvPr id="19" name="Right Arrow 18"/>
            <p:cNvSpPr/>
            <p:nvPr/>
          </p:nvSpPr>
          <p:spPr>
            <a:xfrm rot="10800000">
              <a:off x="1295399" y="3483404"/>
              <a:ext cx="1376743" cy="346907"/>
            </a:xfrm>
            <a:prstGeom prst="rightArrow">
              <a:avLst/>
            </a:prstGeom>
            <a:solidFill>
              <a:schemeClr val="accent2"/>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a:ea typeface="+mn-ea"/>
                <a:cs typeface="+mn-cs"/>
              </a:endParaRPr>
            </a:p>
          </p:txBody>
        </p:sp>
        <p:sp>
          <p:nvSpPr>
            <p:cNvPr id="20" name="TextBox 19"/>
            <p:cNvSpPr txBox="1"/>
            <p:nvPr/>
          </p:nvSpPr>
          <p:spPr>
            <a:xfrm>
              <a:off x="-148069" y="3048000"/>
              <a:ext cx="1605497" cy="156965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ＭＳ Ｐゴシック" pitchFamily="-108" charset="-128"/>
                  <a:cs typeface="+mn-cs"/>
                </a:rPr>
                <a:t>Monitor outcomes and compare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ＭＳ Ｐゴシック" pitchFamily="-108" charset="-128"/>
                  <a:cs typeface="+mn-cs"/>
                </a:rPr>
                <a:t>to goal(s)</a:t>
              </a:r>
            </a:p>
          </p:txBody>
        </p:sp>
      </p:grpSp>
      <p:grpSp>
        <p:nvGrpSpPr>
          <p:cNvPr id="28" name="Group 27"/>
          <p:cNvGrpSpPr/>
          <p:nvPr/>
        </p:nvGrpSpPr>
        <p:grpSpPr>
          <a:xfrm>
            <a:off x="2209801" y="1314271"/>
            <a:ext cx="3037555" cy="1333667"/>
            <a:chOff x="385330" y="1314271"/>
            <a:chExt cx="3037555" cy="1333666"/>
          </a:xfrm>
        </p:grpSpPr>
        <p:sp>
          <p:nvSpPr>
            <p:cNvPr id="21" name="Right Arrow 20"/>
            <p:cNvSpPr/>
            <p:nvPr/>
          </p:nvSpPr>
          <p:spPr>
            <a:xfrm rot="13088305">
              <a:off x="2046142" y="2301030"/>
              <a:ext cx="1376743" cy="346907"/>
            </a:xfrm>
            <a:prstGeom prst="rightArrow">
              <a:avLst/>
            </a:prstGeom>
            <a:solidFill>
              <a:schemeClr val="accent2"/>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a:ea typeface="+mn-ea"/>
                <a:cs typeface="+mn-cs"/>
              </a:endParaRPr>
            </a:p>
          </p:txBody>
        </p:sp>
        <p:sp>
          <p:nvSpPr>
            <p:cNvPr id="22" name="TextBox 21"/>
            <p:cNvSpPr txBox="1"/>
            <p:nvPr/>
          </p:nvSpPr>
          <p:spPr>
            <a:xfrm>
              <a:off x="385330" y="1314271"/>
              <a:ext cx="2662670" cy="120032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ＭＳ Ｐゴシック" pitchFamily="-108" charset="-128"/>
                  <a:cs typeface="+mn-cs"/>
                </a:rPr>
                <a:t>Reassess and revise solution(s) as needed</a:t>
              </a:r>
            </a:p>
          </p:txBody>
        </p:sp>
      </p:grpSp>
      <p:pic>
        <p:nvPicPr>
          <p:cNvPr id="8" name="Picture 2" descr="C:\Users\kmorris\Desktop\Seattle\Kelsey's circles.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86315" y="1613665"/>
            <a:ext cx="5159225" cy="5159225"/>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36F99978-6D3B-9A4C-84BF-162E5A999249}"/>
              </a:ext>
            </a:extLst>
          </p:cNvPr>
          <p:cNvSpPr/>
          <p:nvPr/>
        </p:nvSpPr>
        <p:spPr>
          <a:xfrm>
            <a:off x="7844272" y="1314271"/>
            <a:ext cx="2615181" cy="107600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32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8B7FA-7719-C849-AAFA-F99675A4FEC2}"/>
              </a:ext>
            </a:extLst>
          </p:cNvPr>
          <p:cNvSpPr>
            <a:spLocks noGrp="1"/>
          </p:cNvSpPr>
          <p:nvPr>
            <p:ph type="title"/>
          </p:nvPr>
        </p:nvSpPr>
        <p:spPr>
          <a:xfrm>
            <a:off x="813348" y="467463"/>
            <a:ext cx="11201173" cy="845600"/>
          </a:xfrm>
        </p:spPr>
        <p:txBody>
          <a:bodyPr/>
          <a:lstStyle/>
          <a:p>
            <a:r>
              <a:rPr lang="en-US" sz="4400" dirty="0"/>
              <a:t>Primary vs. Precision Statements</a:t>
            </a:r>
          </a:p>
        </p:txBody>
      </p:sp>
      <p:pic>
        <p:nvPicPr>
          <p:cNvPr id="5" name="Picture 4">
            <a:extLst>
              <a:ext uri="{FF2B5EF4-FFF2-40B4-BE49-F238E27FC236}">
                <a16:creationId xmlns:a16="http://schemas.microsoft.com/office/drawing/2014/main" id="{07D592B2-6627-69C7-F88D-CB050EC71E97}"/>
              </a:ext>
            </a:extLst>
          </p:cNvPr>
          <p:cNvPicPr>
            <a:picLocks noChangeAspect="1"/>
          </p:cNvPicPr>
          <p:nvPr/>
        </p:nvPicPr>
        <p:blipFill>
          <a:blip r:embed="rId3"/>
          <a:srcRect/>
          <a:stretch/>
        </p:blipFill>
        <p:spPr>
          <a:xfrm>
            <a:off x="981195" y="1533546"/>
            <a:ext cx="10553700" cy="4856231"/>
          </a:xfrm>
          <a:prstGeom prst="rect">
            <a:avLst/>
          </a:prstGeom>
        </p:spPr>
      </p:pic>
    </p:spTree>
    <p:extLst>
      <p:ext uri="{BB962C8B-B14F-4D97-AF65-F5344CB8AC3E}">
        <p14:creationId xmlns:p14="http://schemas.microsoft.com/office/powerpoint/2010/main" val="34650189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423" y="210937"/>
            <a:ext cx="9378000" cy="845600"/>
          </a:xfrm>
        </p:spPr>
        <p:txBody>
          <a:bodyPr/>
          <a:lstStyle/>
          <a:p>
            <a:r>
              <a:rPr lang="en-US" sz="4400" dirty="0"/>
              <a:t>Solvable (Precise) Problems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771514382"/>
              </p:ext>
            </p:extLst>
          </p:nvPr>
        </p:nvGraphicFramePr>
        <p:xfrm>
          <a:off x="1638130" y="1313063"/>
          <a:ext cx="9144000" cy="5393256"/>
        </p:xfrm>
        <a:graphic>
          <a:graphicData uri="http://schemas.openxmlformats.org/drawingml/2006/table">
            <a:tbl>
              <a:tblPr firstRow="1" bandRow="1">
                <a:tableStyleId>{5C22544A-7EE6-4342-B048-85BDC9FD1C3A}</a:tableStyleId>
              </a:tblPr>
              <a:tblGrid>
                <a:gridCol w="1469571">
                  <a:extLst>
                    <a:ext uri="{9D8B030D-6E8A-4147-A177-3AD203B41FA5}">
                      <a16:colId xmlns:a16="http://schemas.microsoft.com/office/drawing/2014/main" val="20000"/>
                    </a:ext>
                  </a:extLst>
                </a:gridCol>
                <a:gridCol w="7674429">
                  <a:extLst>
                    <a:ext uri="{9D8B030D-6E8A-4147-A177-3AD203B41FA5}">
                      <a16:colId xmlns:a16="http://schemas.microsoft.com/office/drawing/2014/main" val="20001"/>
                    </a:ext>
                  </a:extLst>
                </a:gridCol>
              </a:tblGrid>
              <a:tr h="406894">
                <a:tc>
                  <a:txBody>
                    <a:bodyPr/>
                    <a:lstStyle/>
                    <a:p>
                      <a:r>
                        <a:rPr lang="en-US" dirty="0"/>
                        <a:t>Question</a:t>
                      </a:r>
                    </a:p>
                  </a:txBody>
                  <a:tcPr/>
                </a:tc>
                <a:tc>
                  <a:txBody>
                    <a:bodyPr/>
                    <a:lstStyle/>
                    <a:p>
                      <a:r>
                        <a:rPr lang="en-US" dirty="0"/>
                        <a:t>Description</a:t>
                      </a:r>
                    </a:p>
                  </a:txBody>
                  <a:tcPr/>
                </a:tc>
                <a:extLst>
                  <a:ext uri="{0D108BD9-81ED-4DB2-BD59-A6C34878D82A}">
                    <a16:rowId xmlns:a16="http://schemas.microsoft.com/office/drawing/2014/main" val="10000"/>
                  </a:ext>
                </a:extLst>
              </a:tr>
              <a:tr h="422627">
                <a:tc>
                  <a:txBody>
                    <a:bodyPr/>
                    <a:lstStyle/>
                    <a:p>
                      <a:pPr marL="285750" indent="-285750">
                        <a:buFont typeface="Wingdings" panose="05000000000000000000" pitchFamily="2" charset="2"/>
                        <a:buChar char="q"/>
                      </a:pPr>
                      <a:r>
                        <a:rPr lang="en-US" sz="2400" dirty="0"/>
                        <a:t>What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a:t>What problem behavior is occurring? </a:t>
                      </a:r>
                    </a:p>
                  </a:txBody>
                  <a:tcPr/>
                </a:tc>
                <a:extLst>
                  <a:ext uri="{0D108BD9-81ED-4DB2-BD59-A6C34878D82A}">
                    <a16:rowId xmlns:a16="http://schemas.microsoft.com/office/drawing/2014/main" val="10001"/>
                  </a:ext>
                </a:extLst>
              </a:tr>
              <a:tr h="760729">
                <a:tc>
                  <a:txBody>
                    <a:bodyPr/>
                    <a:lstStyle/>
                    <a:p>
                      <a:pPr marL="285750" indent="-285750">
                        <a:buFont typeface="Wingdings" panose="05000000000000000000" pitchFamily="2" charset="2"/>
                        <a:buChar char="q"/>
                      </a:pPr>
                      <a:r>
                        <a:rPr lang="en-US" sz="2400" dirty="0"/>
                        <a:t>How Often</a:t>
                      </a:r>
                    </a:p>
                  </a:txBody>
                  <a:tcPr/>
                </a:tc>
                <a:tc>
                  <a:txBody>
                    <a:bodyPr/>
                    <a:lstStyle/>
                    <a:p>
                      <a:r>
                        <a:rPr lang="en-US" sz="2200" dirty="0"/>
                        <a:t>Is this an ongoing problem, new problem, old problem, small-group problem, school-wide (big) problem?</a:t>
                      </a:r>
                    </a:p>
                  </a:txBody>
                  <a:tcPr/>
                </a:tc>
                <a:extLst>
                  <a:ext uri="{0D108BD9-81ED-4DB2-BD59-A6C34878D82A}">
                    <a16:rowId xmlns:a16="http://schemas.microsoft.com/office/drawing/2014/main" val="10002"/>
                  </a:ext>
                </a:extLst>
              </a:tr>
              <a:tr h="704379">
                <a:tc>
                  <a:txBody>
                    <a:bodyPr/>
                    <a:lstStyle/>
                    <a:p>
                      <a:pPr marL="285750" indent="-285750">
                        <a:buFont typeface="Wingdings" panose="05000000000000000000" pitchFamily="2" charset="2"/>
                        <a:buChar char="q"/>
                      </a:pPr>
                      <a:r>
                        <a:rPr lang="en-US" sz="2400" dirty="0"/>
                        <a:t>Where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a:t>Are there locations where the problem is more likely to occur? </a:t>
                      </a:r>
                    </a:p>
                  </a:txBody>
                  <a:tcPr/>
                </a:tc>
                <a:extLst>
                  <a:ext uri="{0D108BD9-81ED-4DB2-BD59-A6C34878D82A}">
                    <a16:rowId xmlns:a16="http://schemas.microsoft.com/office/drawing/2014/main" val="10003"/>
                  </a:ext>
                </a:extLst>
              </a:tr>
              <a:tr h="738539">
                <a:tc>
                  <a:txBody>
                    <a:bodyPr/>
                    <a:lstStyle/>
                    <a:p>
                      <a:pPr marL="285750" indent="-285750">
                        <a:buFont typeface="Wingdings" panose="05000000000000000000" pitchFamily="2" charset="2"/>
                        <a:buChar char="q"/>
                      </a:pPr>
                      <a:r>
                        <a:rPr lang="en-US" sz="2400" dirty="0"/>
                        <a:t>Who</a:t>
                      </a:r>
                    </a:p>
                  </a:txBody>
                  <a:tcPr/>
                </a:tc>
                <a:tc>
                  <a:txBody>
                    <a:bodyPr/>
                    <a:lstStyle/>
                    <a:p>
                      <a:r>
                        <a:rPr lang="en-US" sz="2200" dirty="0"/>
                        <a:t>How many students and which sub-groups are more likely to engage in the problem? </a:t>
                      </a:r>
                    </a:p>
                  </a:txBody>
                  <a:tcPr/>
                </a:tc>
                <a:extLst>
                  <a:ext uri="{0D108BD9-81ED-4DB2-BD59-A6C34878D82A}">
                    <a16:rowId xmlns:a16="http://schemas.microsoft.com/office/drawing/2014/main" val="10004"/>
                  </a:ext>
                </a:extLst>
              </a:tr>
              <a:tr h="738539">
                <a:tc>
                  <a:txBody>
                    <a:bodyPr/>
                    <a:lstStyle/>
                    <a:p>
                      <a:pPr marL="285750" indent="-285750">
                        <a:buFont typeface="Wingdings" panose="05000000000000000000" pitchFamily="2" charset="2"/>
                        <a:buChar char="q"/>
                      </a:pPr>
                      <a:r>
                        <a:rPr lang="en-US" sz="2400" dirty="0"/>
                        <a:t>When</a:t>
                      </a:r>
                    </a:p>
                  </a:txBody>
                  <a:tcPr/>
                </a:tc>
                <a:tc>
                  <a:txBody>
                    <a:bodyPr/>
                    <a:lstStyle/>
                    <a:p>
                      <a:r>
                        <a:rPr lang="en-US" sz="2200" dirty="0"/>
                        <a:t>Are there times of day or days of week when the problem is more likely to occur? </a:t>
                      </a:r>
                    </a:p>
                  </a:txBody>
                  <a:tcPr/>
                </a:tc>
                <a:extLst>
                  <a:ext uri="{0D108BD9-81ED-4DB2-BD59-A6C34878D82A}">
                    <a16:rowId xmlns:a16="http://schemas.microsoft.com/office/drawing/2014/main" val="10005"/>
                  </a:ext>
                </a:extLst>
              </a:tr>
              <a:tr h="1420202">
                <a:tc>
                  <a:txBody>
                    <a:bodyPr/>
                    <a:lstStyle/>
                    <a:p>
                      <a:pPr marL="285750" indent="-285750">
                        <a:buFont typeface="Wingdings" panose="05000000000000000000" pitchFamily="2" charset="2"/>
                        <a:buChar char="q"/>
                      </a:pPr>
                      <a:r>
                        <a:rPr lang="en-US" sz="2800" b="1" dirty="0">
                          <a:solidFill>
                            <a:schemeClr val="accent6">
                              <a:lumMod val="50000"/>
                            </a:schemeClr>
                          </a:solidFill>
                        </a:rPr>
                        <a:t>Why</a:t>
                      </a:r>
                    </a:p>
                  </a:txBody>
                  <a:tcPr/>
                </a:tc>
                <a:tc>
                  <a:txBody>
                    <a:bodyPr/>
                    <a:lstStyle/>
                    <a:p>
                      <a:r>
                        <a:rPr lang="en-US" sz="2200" u="sng" dirty="0">
                          <a:solidFill>
                            <a:schemeClr val="accent6">
                              <a:lumMod val="50000"/>
                            </a:schemeClr>
                          </a:solidFill>
                        </a:rPr>
                        <a:t>In the context above</a:t>
                      </a:r>
                      <a:r>
                        <a:rPr lang="en-US" sz="2200" dirty="0">
                          <a:solidFill>
                            <a:schemeClr val="accent6">
                              <a:lumMod val="50000"/>
                            </a:schemeClr>
                          </a:solidFill>
                        </a:rPr>
                        <a:t>, are students trying to access or avoid something? Is it about attention, tasks/activities, or resources (items)? </a:t>
                      </a:r>
                      <a:endParaRPr lang="en-US" sz="2200" b="1" dirty="0">
                        <a:solidFill>
                          <a:schemeClr val="accent6">
                            <a:lumMod val="50000"/>
                          </a:schemeClr>
                        </a:solidFill>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558187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Solvable (Precise) Problem </a:t>
            </a:r>
            <a:endParaRPr lang="en-US" sz="4400" dirty="0">
              <a:solidFill>
                <a:srgbClr val="206228"/>
              </a:solidFill>
            </a:endParaRPr>
          </a:p>
        </p:txBody>
      </p:sp>
      <p:sp>
        <p:nvSpPr>
          <p:cNvPr id="5" name="Content Placeholder 4"/>
          <p:cNvSpPr>
            <a:spLocks noGrp="1"/>
          </p:cNvSpPr>
          <p:nvPr>
            <p:ph sz="half" idx="4294967295"/>
          </p:nvPr>
        </p:nvSpPr>
        <p:spPr>
          <a:xfrm>
            <a:off x="866273" y="3153769"/>
            <a:ext cx="10459453" cy="3048000"/>
          </a:xfrm>
          <a:solidFill>
            <a:schemeClr val="bg1"/>
          </a:solidFill>
        </p:spPr>
        <p:txBody>
          <a:bodyPr>
            <a:noAutofit/>
          </a:bodyPr>
          <a:lstStyle/>
          <a:p>
            <a:pPr marL="576263" lvl="1">
              <a:spcBef>
                <a:spcPts val="0"/>
              </a:spcBef>
              <a:spcAft>
                <a:spcPts val="600"/>
              </a:spcAft>
              <a:tabLst>
                <a:tab pos="2398713" algn="l"/>
              </a:tabLst>
            </a:pPr>
            <a:r>
              <a:rPr lang="en-US" sz="2800" b="1" dirty="0">
                <a:solidFill>
                  <a:srgbClr val="FF9300"/>
                </a:solidFill>
              </a:rPr>
              <a:t>What? 		</a:t>
            </a:r>
            <a:r>
              <a:rPr lang="en-US" sz="2800" dirty="0">
                <a:solidFill>
                  <a:srgbClr val="FF9300"/>
                </a:solidFill>
                <a:sym typeface="Wingdings" pitchFamily="2" charset="2"/>
              </a:rPr>
              <a:t>more ODRs for aggression</a:t>
            </a:r>
            <a:endParaRPr lang="en-US" sz="2800" dirty="0">
              <a:solidFill>
                <a:srgbClr val="FF9300"/>
              </a:solidFill>
            </a:endParaRPr>
          </a:p>
          <a:p>
            <a:pPr marL="576263" lvl="1">
              <a:spcBef>
                <a:spcPts val="0"/>
              </a:spcBef>
              <a:tabLst>
                <a:tab pos="2398713" algn="l"/>
              </a:tabLst>
            </a:pPr>
            <a:r>
              <a:rPr lang="en-US" sz="2800" b="1" dirty="0">
                <a:solidFill>
                  <a:srgbClr val="FF0000"/>
                </a:solidFill>
                <a:sym typeface="Wingdings" pitchFamily="2" charset="2"/>
              </a:rPr>
              <a:t>How often</a:t>
            </a:r>
            <a:r>
              <a:rPr lang="en-US" sz="2800" dirty="0">
                <a:solidFill>
                  <a:srgbClr val="FF0000"/>
                </a:solidFill>
                <a:sym typeface="Wingdings" pitchFamily="2" charset="2"/>
              </a:rPr>
              <a:t>		average of 3 referrals per day</a:t>
            </a:r>
            <a:endParaRPr lang="en-US" sz="2800" dirty="0">
              <a:solidFill>
                <a:srgbClr val="FF0000"/>
              </a:solidFill>
            </a:endParaRPr>
          </a:p>
          <a:p>
            <a:pPr marL="576263" lvl="1">
              <a:spcBef>
                <a:spcPts val="0"/>
              </a:spcBef>
              <a:spcAft>
                <a:spcPts val="600"/>
              </a:spcAft>
              <a:tabLst>
                <a:tab pos="2398713" algn="l"/>
              </a:tabLst>
            </a:pPr>
            <a:r>
              <a:rPr lang="en-US" sz="2800" b="1" dirty="0">
                <a:solidFill>
                  <a:srgbClr val="002060"/>
                </a:solidFill>
              </a:rPr>
              <a:t>Where?</a:t>
            </a:r>
            <a:r>
              <a:rPr lang="en-US" sz="2800" b="1" dirty="0">
                <a:solidFill>
                  <a:schemeClr val="accent3"/>
                </a:solidFill>
              </a:rPr>
              <a:t> </a:t>
            </a:r>
            <a:r>
              <a:rPr lang="en-US" sz="2800" b="1" dirty="0">
                <a:solidFill>
                  <a:srgbClr val="002060"/>
                </a:solidFill>
              </a:rPr>
              <a:t>		</a:t>
            </a:r>
            <a:r>
              <a:rPr lang="en-US" sz="2800" dirty="0">
                <a:solidFill>
                  <a:srgbClr val="002060"/>
                </a:solidFill>
              </a:rPr>
              <a:t>on the playground</a:t>
            </a:r>
          </a:p>
          <a:p>
            <a:pPr marL="576263" lvl="1">
              <a:spcBef>
                <a:spcPts val="0"/>
              </a:spcBef>
              <a:spcAft>
                <a:spcPts val="600"/>
              </a:spcAft>
              <a:tabLst>
                <a:tab pos="2398713" algn="l"/>
              </a:tabLst>
            </a:pPr>
            <a:r>
              <a:rPr lang="en-US" sz="2800" b="1" dirty="0">
                <a:solidFill>
                  <a:srgbClr val="7030A0"/>
                </a:solidFill>
              </a:rPr>
              <a:t>Who? 		</a:t>
            </a:r>
            <a:r>
              <a:rPr lang="en-US" sz="2800" dirty="0">
                <a:solidFill>
                  <a:srgbClr val="7030A0"/>
                </a:solidFill>
              </a:rPr>
              <a:t>a large number of students</a:t>
            </a:r>
          </a:p>
          <a:p>
            <a:pPr marL="576263" lvl="1">
              <a:spcBef>
                <a:spcPts val="0"/>
              </a:spcBef>
              <a:spcAft>
                <a:spcPts val="600"/>
              </a:spcAft>
              <a:tabLst>
                <a:tab pos="2398713" algn="l"/>
              </a:tabLst>
            </a:pPr>
            <a:r>
              <a:rPr lang="en-US" sz="2800" b="1" dirty="0">
                <a:solidFill>
                  <a:srgbClr val="00B050"/>
                </a:solidFill>
              </a:rPr>
              <a:t>When? 		</a:t>
            </a:r>
            <a:r>
              <a:rPr lang="en-US" sz="2800" dirty="0">
                <a:solidFill>
                  <a:srgbClr val="00B050"/>
                </a:solidFill>
              </a:rPr>
              <a:t>across all grades</a:t>
            </a:r>
          </a:p>
          <a:p>
            <a:pPr marL="576263" lvl="1">
              <a:spcBef>
                <a:spcPts val="0"/>
              </a:spcBef>
              <a:spcAft>
                <a:spcPts val="600"/>
              </a:spcAft>
              <a:tabLst>
                <a:tab pos="2398713" algn="l"/>
              </a:tabLst>
            </a:pPr>
            <a:r>
              <a:rPr lang="en-US" sz="2800" b="1" dirty="0">
                <a:solidFill>
                  <a:srgbClr val="0070C0"/>
                </a:solidFill>
              </a:rPr>
              <a:t>Why? </a:t>
            </a:r>
            <a:r>
              <a:rPr lang="en-US" sz="2800" b="1" dirty="0">
                <a:solidFill>
                  <a:srgbClr val="00B0F0"/>
                </a:solidFill>
              </a:rPr>
              <a:t>		</a:t>
            </a:r>
            <a:r>
              <a:rPr lang="en-US" sz="2800" dirty="0">
                <a:solidFill>
                  <a:srgbClr val="0070C0"/>
                </a:solidFill>
              </a:rPr>
              <a:t>Get access to the new playground equipment</a:t>
            </a:r>
          </a:p>
        </p:txBody>
      </p:sp>
      <p:sp>
        <p:nvSpPr>
          <p:cNvPr id="7" name="Content Placeholder 6"/>
          <p:cNvSpPr>
            <a:spLocks noGrp="1"/>
          </p:cNvSpPr>
          <p:nvPr>
            <p:ph sz="quarter" idx="4294967295"/>
          </p:nvPr>
        </p:nvSpPr>
        <p:spPr>
          <a:xfrm>
            <a:off x="941685" y="1371600"/>
            <a:ext cx="9966947" cy="2057400"/>
          </a:xfrm>
        </p:spPr>
        <p:txBody>
          <a:bodyPr>
            <a:noAutofit/>
          </a:bodyPr>
          <a:lstStyle/>
          <a:p>
            <a:pPr marL="0" indent="0">
              <a:lnSpc>
                <a:spcPct val="120000"/>
              </a:lnSpc>
              <a:buNone/>
            </a:pPr>
            <a:r>
              <a:rPr lang="en-US" dirty="0">
                <a:solidFill>
                  <a:schemeClr val="bg1"/>
                </a:solidFill>
              </a:rPr>
              <a:t>There are </a:t>
            </a:r>
            <a:r>
              <a:rPr lang="en-US" b="1" dirty="0">
                <a:solidFill>
                  <a:srgbClr val="FF9300"/>
                </a:solidFill>
              </a:rPr>
              <a:t>more ODRs for aggression </a:t>
            </a:r>
            <a:r>
              <a:rPr lang="en-US" b="1" dirty="0">
                <a:solidFill>
                  <a:schemeClr val="bg1"/>
                </a:solidFill>
              </a:rPr>
              <a:t>on the playground</a:t>
            </a:r>
            <a:r>
              <a:rPr lang="en-US" dirty="0">
                <a:solidFill>
                  <a:schemeClr val="bg1"/>
                </a:solidFill>
              </a:rPr>
              <a:t> than last year (</a:t>
            </a:r>
            <a:r>
              <a:rPr lang="en-US" b="1" dirty="0">
                <a:solidFill>
                  <a:srgbClr val="FF0000"/>
                </a:solidFill>
              </a:rPr>
              <a:t>average of 3 ODRs per day</a:t>
            </a:r>
            <a:r>
              <a:rPr lang="en-US" dirty="0">
                <a:solidFill>
                  <a:schemeClr val="bg1"/>
                </a:solidFill>
              </a:rPr>
              <a:t>). These are occur </a:t>
            </a:r>
            <a:r>
              <a:rPr lang="en-US" b="1" dirty="0">
                <a:solidFill>
                  <a:srgbClr val="00B050"/>
                </a:solidFill>
              </a:rPr>
              <a:t>across all grades</a:t>
            </a:r>
            <a:r>
              <a:rPr lang="en-US" dirty="0">
                <a:solidFill>
                  <a:schemeClr val="tx1">
                    <a:lumMod val="85000"/>
                    <a:lumOff val="15000"/>
                  </a:schemeClr>
                </a:solidFill>
              </a:rPr>
              <a:t>, </a:t>
            </a:r>
            <a:r>
              <a:rPr lang="en-US" dirty="0">
                <a:solidFill>
                  <a:schemeClr val="bg1"/>
                </a:solidFill>
              </a:rPr>
              <a:t>with</a:t>
            </a:r>
            <a:r>
              <a:rPr lang="en-US" dirty="0">
                <a:solidFill>
                  <a:schemeClr val="tx1">
                    <a:lumMod val="85000"/>
                    <a:lumOff val="15000"/>
                  </a:schemeClr>
                </a:solidFill>
              </a:rPr>
              <a:t> </a:t>
            </a:r>
            <a:r>
              <a:rPr lang="en-US" b="1" dirty="0">
                <a:solidFill>
                  <a:schemeClr val="accent6">
                    <a:lumMod val="40000"/>
                    <a:lumOff val="60000"/>
                  </a:schemeClr>
                </a:solidFill>
              </a:rPr>
              <a:t>a large number of students</a:t>
            </a:r>
            <a:r>
              <a:rPr lang="en-US" dirty="0">
                <a:solidFill>
                  <a:schemeClr val="bg1"/>
                </a:solidFill>
              </a:rPr>
              <a:t>, and the aggression is related to </a:t>
            </a:r>
            <a:r>
              <a:rPr lang="en-US" b="1" dirty="0">
                <a:solidFill>
                  <a:schemeClr val="accent4">
                    <a:lumMod val="40000"/>
                    <a:lumOff val="60000"/>
                  </a:schemeClr>
                </a:solidFill>
              </a:rPr>
              <a:t>getting access to the new playground equipment</a:t>
            </a:r>
            <a:r>
              <a:rPr lang="en-US" b="1" dirty="0">
                <a:solidFill>
                  <a:srgbClr val="0070C0"/>
                </a:solidFill>
              </a:rPr>
              <a:t>.</a:t>
            </a:r>
            <a:endParaRPr lang="en-US" dirty="0">
              <a:solidFill>
                <a:srgbClr val="207E5C"/>
              </a:solidFill>
            </a:endParaRPr>
          </a:p>
        </p:txBody>
      </p:sp>
    </p:spTree>
    <p:extLst>
      <p:ext uri="{BB962C8B-B14F-4D97-AF65-F5344CB8AC3E}">
        <p14:creationId xmlns:p14="http://schemas.microsoft.com/office/powerpoint/2010/main" val="281125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E7956-EEE8-C848-B399-97B9E3131A43}"/>
              </a:ext>
            </a:extLst>
          </p:cNvPr>
          <p:cNvSpPr>
            <a:spLocks noGrp="1"/>
          </p:cNvSpPr>
          <p:nvPr>
            <p:ph type="title"/>
          </p:nvPr>
        </p:nvSpPr>
        <p:spPr>
          <a:xfrm>
            <a:off x="813349" y="331800"/>
            <a:ext cx="9378000" cy="845600"/>
          </a:xfrm>
        </p:spPr>
        <p:txBody>
          <a:bodyPr/>
          <a:lstStyle/>
          <a:p>
            <a:r>
              <a:rPr lang="en-US" dirty="0">
                <a:ea typeface="ＭＳ Ｐゴシック" pitchFamily="-108" charset="-128"/>
              </a:rPr>
              <a:t>If your current data system does not present behavior data in a usable format…</a:t>
            </a:r>
            <a:br>
              <a:rPr lang="en-US" dirty="0">
                <a:ea typeface="ＭＳ Ｐゴシック" pitchFamily="-108" charset="-128"/>
              </a:rPr>
            </a:br>
            <a:endParaRPr lang="en-US" dirty="0"/>
          </a:p>
        </p:txBody>
      </p:sp>
      <p:graphicFrame>
        <p:nvGraphicFramePr>
          <p:cNvPr id="5" name="Diagram 4">
            <a:extLst>
              <a:ext uri="{FF2B5EF4-FFF2-40B4-BE49-F238E27FC236}">
                <a16:creationId xmlns:a16="http://schemas.microsoft.com/office/drawing/2014/main" id="{C792A174-6C83-7646-BF8D-0165341B3313}"/>
              </a:ext>
            </a:extLst>
          </p:cNvPr>
          <p:cNvGraphicFramePr/>
          <p:nvPr>
            <p:extLst>
              <p:ext uri="{D42A27DB-BD31-4B8C-83A1-F6EECF244321}">
                <p14:modId xmlns:p14="http://schemas.microsoft.com/office/powerpoint/2010/main" val="1834645467"/>
              </p:ext>
            </p:extLst>
          </p:nvPr>
        </p:nvGraphicFramePr>
        <p:xfrm>
          <a:off x="1184716" y="2165685"/>
          <a:ext cx="9822567"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ounded Rectangle 6">
            <a:extLst>
              <a:ext uri="{FF2B5EF4-FFF2-40B4-BE49-F238E27FC236}">
                <a16:creationId xmlns:a16="http://schemas.microsoft.com/office/drawing/2014/main" id="{206A7EA5-C953-B946-A1AC-C1A36FF822A8}"/>
              </a:ext>
            </a:extLst>
          </p:cNvPr>
          <p:cNvSpPr/>
          <p:nvPr/>
        </p:nvSpPr>
        <p:spPr>
          <a:xfrm>
            <a:off x="957727" y="1708485"/>
            <a:ext cx="3066442" cy="7539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Consider SWIS!</a:t>
            </a:r>
          </a:p>
        </p:txBody>
      </p:sp>
    </p:spTree>
    <p:extLst>
      <p:ext uri="{BB962C8B-B14F-4D97-AF65-F5344CB8AC3E}">
        <p14:creationId xmlns:p14="http://schemas.microsoft.com/office/powerpoint/2010/main" val="3295989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2244881137"/>
              </p:ext>
            </p:extLst>
          </p:nvPr>
        </p:nvGraphicFramePr>
        <p:xfrm>
          <a:off x="992417" y="1313063"/>
          <a:ext cx="10512818"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a:t>Agenda &amp; Team Tasks</a:t>
            </a:r>
          </a:p>
        </p:txBody>
      </p:sp>
      <p:sp>
        <p:nvSpPr>
          <p:cNvPr id="57" name="Rounded Rectangular Callout 15">
            <a:extLst>
              <a:ext uri="{FF2B5EF4-FFF2-40B4-BE49-F238E27FC236}">
                <a16:creationId xmlns:a16="http://schemas.microsoft.com/office/drawing/2014/main" id="{8A650E7F-E651-4F46-AD3C-DC78A21D3793}"/>
              </a:ext>
            </a:extLst>
          </p:cNvPr>
          <p:cNvSpPr/>
          <p:nvPr/>
        </p:nvSpPr>
        <p:spPr>
          <a:xfrm>
            <a:off x="8910388" y="2147884"/>
            <a:ext cx="2117865" cy="1281116"/>
          </a:xfrm>
          <a:prstGeom prst="wedgeRoundRectCallout">
            <a:avLst/>
          </a:prstGeom>
          <a:solidFill>
            <a:schemeClr val="bg1"/>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1219170"/>
            <a:r>
              <a:rPr lang="en-US" sz="2000" kern="0" dirty="0">
                <a:solidFill>
                  <a:schemeClr val="tx1"/>
                </a:solidFill>
                <a:latin typeface="Franklin Gothic Book"/>
                <a:sym typeface="Arial"/>
              </a:rPr>
              <a:t>We’ve planned 90 mins of </a:t>
            </a:r>
            <a:r>
              <a:rPr lang="en-US" sz="2000" u="sng" kern="0" dirty="0">
                <a:solidFill>
                  <a:schemeClr val="tx1"/>
                </a:solidFill>
                <a:latin typeface="Franklin Gothic Book"/>
                <a:sym typeface="Arial"/>
              </a:rPr>
              <a:t>team time</a:t>
            </a:r>
            <a:r>
              <a:rPr lang="en-US" sz="2000" kern="0" dirty="0">
                <a:solidFill>
                  <a:schemeClr val="tx1"/>
                </a:solidFill>
                <a:latin typeface="Franklin Gothic Book"/>
                <a:sym typeface="Arial"/>
              </a:rPr>
              <a:t> during this training event</a:t>
            </a:r>
            <a:endParaRPr lang="en-US" sz="2000" dirty="0">
              <a:solidFill>
                <a:schemeClr val="tx1"/>
              </a:solidFill>
              <a:cs typeface="Arial"/>
            </a:endParaRPr>
          </a:p>
        </p:txBody>
      </p:sp>
    </p:spTree>
    <p:extLst>
      <p:ext uri="{BB962C8B-B14F-4D97-AF65-F5344CB8AC3E}">
        <p14:creationId xmlns:p14="http://schemas.microsoft.com/office/powerpoint/2010/main" val="310535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1"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dissolve">
                                      <p:cBhvr>
                                        <p:cTn id="1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bg1"/>
                </a:solidFill>
              </a:rPr>
              <a:t>Core SWIS Reports</a:t>
            </a:r>
          </a:p>
        </p:txBody>
      </p:sp>
      <p:sp>
        <p:nvSpPr>
          <p:cNvPr id="2" name="AutoShape 2" descr="https://app.swis.org/cache/319d4ac67d36a9a832ff07d98059fcb4.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2" name="Picture 4" descr="https://app.swis.org/cache/319d4ac67d36a9a832ff07d98059fcb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170" y="1192325"/>
            <a:ext cx="3404815" cy="16474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ttps://app.swis.org/cache/2516288ec001cd946e161e8ea42cc3e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6981" y="1192325"/>
            <a:ext cx="3404821" cy="16474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https://app.swis.org/cache/74961559678c097bedc3e4f65cf563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9945" y="1192325"/>
            <a:ext cx="3404818" cy="16474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8" name="Picture 10" descr="https://app.swis.org/cache/e653bc7de009dd22975fb848899842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164" y="3090540"/>
            <a:ext cx="3421096" cy="16553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0" name="Picture 12" descr="https://app.swis.org/cache/664106918e467bd52d4874a06d91335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5203" y="2982562"/>
            <a:ext cx="3421097" cy="16553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2" name="Picture 14" descr="https://app.swis.org/cache/cb053a04c0719fa82a6cbbff352f9e7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29945" y="3002883"/>
            <a:ext cx="3466493" cy="1677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4" name="Picture 16" descr="https://app.swis.org/cache/327fee0d785efeacddf00f3eb7c709dc.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5203" y="4837990"/>
            <a:ext cx="3421097" cy="16553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93414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937" y="380999"/>
            <a:ext cx="9914735" cy="1143000"/>
          </a:xfrm>
        </p:spPr>
        <p:txBody>
          <a:bodyPr>
            <a:normAutofit/>
          </a:bodyPr>
          <a:lstStyle/>
          <a:p>
            <a:r>
              <a:rPr lang="en-US" sz="3600" dirty="0">
                <a:solidFill>
                  <a:schemeClr val="bg1"/>
                </a:solidFill>
              </a:rPr>
              <a:t>CONTINUOUS QUALITY IMPROVEMENT</a:t>
            </a:r>
          </a:p>
        </p:txBody>
      </p:sp>
      <p:sp>
        <p:nvSpPr>
          <p:cNvPr id="9" name="Rectangle 8"/>
          <p:cNvSpPr/>
          <p:nvPr/>
        </p:nvSpPr>
        <p:spPr>
          <a:xfrm rot="20038151">
            <a:off x="4661151" y="3318782"/>
            <a:ext cx="2838663" cy="156966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a:ea typeface="ＭＳ Ｐゴシック" pitchFamily="-108" charset="-128"/>
                <a:cs typeface="+mn-cs"/>
              </a:rPr>
              <a:t>DATA</a:t>
            </a:r>
          </a:p>
        </p:txBody>
      </p:sp>
      <p:grpSp>
        <p:nvGrpSpPr>
          <p:cNvPr id="23" name="Group 22"/>
          <p:cNvGrpSpPr/>
          <p:nvPr/>
        </p:nvGrpSpPr>
        <p:grpSpPr>
          <a:xfrm>
            <a:off x="6301957" y="1371619"/>
            <a:ext cx="4361715" cy="830997"/>
            <a:chOff x="4477485" y="1371617"/>
            <a:chExt cx="4361715" cy="830997"/>
          </a:xfrm>
        </p:grpSpPr>
        <p:sp>
          <p:nvSpPr>
            <p:cNvPr id="11" name="TextBox 10"/>
            <p:cNvSpPr txBox="1"/>
            <p:nvPr/>
          </p:nvSpPr>
          <p:spPr>
            <a:xfrm>
              <a:off x="6019800" y="1371617"/>
              <a:ext cx="2819400" cy="83099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Calibri"/>
                  <a:ea typeface="ＭＳ Ｐゴシック" pitchFamily="-108" charset="-128"/>
                  <a:cs typeface="+mn-cs"/>
                </a:rPr>
                <a:t>Identify problems with precision</a:t>
              </a:r>
            </a:p>
          </p:txBody>
        </p:sp>
        <p:sp>
          <p:nvSpPr>
            <p:cNvPr id="10" name="Right Arrow 9"/>
            <p:cNvSpPr/>
            <p:nvPr/>
          </p:nvSpPr>
          <p:spPr>
            <a:xfrm>
              <a:off x="4477485" y="1613663"/>
              <a:ext cx="1542315" cy="346907"/>
            </a:xfrm>
            <a:prstGeom prst="rightArrow">
              <a:avLst/>
            </a:prstGeom>
            <a:solidFill>
              <a:schemeClr val="accent2"/>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a:ea typeface="+mn-ea"/>
                <a:cs typeface="+mn-cs"/>
              </a:endParaRPr>
            </a:p>
          </p:txBody>
        </p:sp>
      </p:grpSp>
      <p:grpSp>
        <p:nvGrpSpPr>
          <p:cNvPr id="24" name="Group 23"/>
          <p:cNvGrpSpPr/>
          <p:nvPr/>
        </p:nvGrpSpPr>
        <p:grpSpPr>
          <a:xfrm>
            <a:off x="7687410" y="3242510"/>
            <a:ext cx="3361591" cy="830997"/>
            <a:chOff x="5862940" y="3242505"/>
            <a:chExt cx="3361590" cy="830996"/>
          </a:xfrm>
        </p:grpSpPr>
        <p:sp>
          <p:nvSpPr>
            <p:cNvPr id="13" name="TextBox 12"/>
            <p:cNvSpPr txBox="1"/>
            <p:nvPr/>
          </p:nvSpPr>
          <p:spPr>
            <a:xfrm>
              <a:off x="7395730" y="3242505"/>
              <a:ext cx="1828800" cy="83099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ＭＳ Ｐゴシック" pitchFamily="-108" charset="-128"/>
                  <a:cs typeface="+mn-cs"/>
                </a:rPr>
                <a:t>Establish goal(s)</a:t>
              </a:r>
            </a:p>
          </p:txBody>
        </p:sp>
        <p:sp>
          <p:nvSpPr>
            <p:cNvPr id="14" name="Right Arrow 13"/>
            <p:cNvSpPr/>
            <p:nvPr/>
          </p:nvSpPr>
          <p:spPr>
            <a:xfrm>
              <a:off x="5862940" y="3484551"/>
              <a:ext cx="1542315" cy="346907"/>
            </a:xfrm>
            <a:prstGeom prst="rightArrow">
              <a:avLst/>
            </a:prstGeom>
            <a:solidFill>
              <a:schemeClr val="accent2"/>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a:ea typeface="+mn-ea"/>
                <a:cs typeface="+mn-cs"/>
              </a:endParaRPr>
            </a:p>
          </p:txBody>
        </p:sp>
      </p:grpSp>
      <p:grpSp>
        <p:nvGrpSpPr>
          <p:cNvPr id="25" name="Group 24"/>
          <p:cNvGrpSpPr/>
          <p:nvPr/>
        </p:nvGrpSpPr>
        <p:grpSpPr>
          <a:xfrm>
            <a:off x="7539472" y="4842758"/>
            <a:ext cx="3390165" cy="830997"/>
            <a:chOff x="5715000" y="4842754"/>
            <a:chExt cx="3390165" cy="830997"/>
          </a:xfrm>
        </p:grpSpPr>
        <p:sp>
          <p:nvSpPr>
            <p:cNvPr id="15" name="Right Arrow 14"/>
            <p:cNvSpPr/>
            <p:nvPr/>
          </p:nvSpPr>
          <p:spPr>
            <a:xfrm>
              <a:off x="5715000" y="5084800"/>
              <a:ext cx="1542315" cy="346907"/>
            </a:xfrm>
            <a:prstGeom prst="rightArrow">
              <a:avLst/>
            </a:prstGeom>
            <a:solidFill>
              <a:schemeClr val="accent2"/>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16" name="TextBox 15"/>
            <p:cNvSpPr txBox="1"/>
            <p:nvPr/>
          </p:nvSpPr>
          <p:spPr>
            <a:xfrm>
              <a:off x="7276365" y="4842754"/>
              <a:ext cx="1828800" cy="83099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Calibri"/>
                  <a:ea typeface="ＭＳ Ｐゴシック" pitchFamily="-108" charset="-128"/>
                  <a:cs typeface="+mn-cs"/>
                </a:rPr>
                <a:t>Develop solution(s)</a:t>
              </a:r>
            </a:p>
          </p:txBody>
        </p:sp>
      </p:grpSp>
      <p:grpSp>
        <p:nvGrpSpPr>
          <p:cNvPr id="26" name="Group 25"/>
          <p:cNvGrpSpPr/>
          <p:nvPr/>
        </p:nvGrpSpPr>
        <p:grpSpPr>
          <a:xfrm>
            <a:off x="1841821" y="5410199"/>
            <a:ext cx="3125167" cy="1200329"/>
            <a:chOff x="17348" y="5410200"/>
            <a:chExt cx="3125167" cy="1200330"/>
          </a:xfrm>
        </p:grpSpPr>
        <p:sp>
          <p:nvSpPr>
            <p:cNvPr id="17" name="Right Arrow 16"/>
            <p:cNvSpPr/>
            <p:nvPr/>
          </p:nvSpPr>
          <p:spPr>
            <a:xfrm rot="10800000">
              <a:off x="1600200" y="5500297"/>
              <a:ext cx="1542315" cy="346907"/>
            </a:xfrm>
            <a:prstGeom prst="rightArrow">
              <a:avLst/>
            </a:prstGeom>
            <a:solidFill>
              <a:schemeClr val="accent2"/>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18" name="TextBox 17"/>
            <p:cNvSpPr txBox="1"/>
            <p:nvPr/>
          </p:nvSpPr>
          <p:spPr>
            <a:xfrm>
              <a:off x="17348" y="5410200"/>
              <a:ext cx="2882582" cy="1200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ＭＳ Ｐゴシック" pitchFamily="-108" charset="-128"/>
                  <a:cs typeface="+mn-cs"/>
                </a:rPr>
                <a:t>Implement solution(s) with integrity and fidelity</a:t>
              </a:r>
            </a:p>
          </p:txBody>
        </p:sp>
      </p:grpSp>
      <p:grpSp>
        <p:nvGrpSpPr>
          <p:cNvPr id="27" name="Group 26"/>
          <p:cNvGrpSpPr/>
          <p:nvPr/>
        </p:nvGrpSpPr>
        <p:grpSpPr>
          <a:xfrm>
            <a:off x="1150979" y="3102812"/>
            <a:ext cx="3353613" cy="1569660"/>
            <a:chOff x="-148069" y="3048000"/>
            <a:chExt cx="2820211" cy="1569659"/>
          </a:xfrm>
        </p:grpSpPr>
        <p:sp>
          <p:nvSpPr>
            <p:cNvPr id="19" name="Right Arrow 18"/>
            <p:cNvSpPr/>
            <p:nvPr/>
          </p:nvSpPr>
          <p:spPr>
            <a:xfrm rot="10800000">
              <a:off x="1295399" y="3483404"/>
              <a:ext cx="1376743" cy="346907"/>
            </a:xfrm>
            <a:prstGeom prst="rightArrow">
              <a:avLst/>
            </a:prstGeom>
            <a:solidFill>
              <a:schemeClr val="accent2"/>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a:ea typeface="+mn-ea"/>
                <a:cs typeface="+mn-cs"/>
              </a:endParaRPr>
            </a:p>
          </p:txBody>
        </p:sp>
        <p:sp>
          <p:nvSpPr>
            <p:cNvPr id="20" name="TextBox 19"/>
            <p:cNvSpPr txBox="1"/>
            <p:nvPr/>
          </p:nvSpPr>
          <p:spPr>
            <a:xfrm>
              <a:off x="-148069" y="3048000"/>
              <a:ext cx="1605497" cy="156965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ＭＳ Ｐゴシック" pitchFamily="-108" charset="-128"/>
                  <a:cs typeface="+mn-cs"/>
                </a:rPr>
                <a:t>Monitor outcomes and compare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ＭＳ Ｐゴシック" pitchFamily="-108" charset="-128"/>
                  <a:cs typeface="+mn-cs"/>
                </a:rPr>
                <a:t>to goal(s)</a:t>
              </a:r>
            </a:p>
          </p:txBody>
        </p:sp>
      </p:grpSp>
      <p:grpSp>
        <p:nvGrpSpPr>
          <p:cNvPr id="28" name="Group 27"/>
          <p:cNvGrpSpPr/>
          <p:nvPr/>
        </p:nvGrpSpPr>
        <p:grpSpPr>
          <a:xfrm>
            <a:off x="2209801" y="1314271"/>
            <a:ext cx="3037555" cy="1333667"/>
            <a:chOff x="385330" y="1314271"/>
            <a:chExt cx="3037555" cy="1333666"/>
          </a:xfrm>
        </p:grpSpPr>
        <p:sp>
          <p:nvSpPr>
            <p:cNvPr id="21" name="Right Arrow 20"/>
            <p:cNvSpPr/>
            <p:nvPr/>
          </p:nvSpPr>
          <p:spPr>
            <a:xfrm rot="13088305">
              <a:off x="2046142" y="2301030"/>
              <a:ext cx="1376743" cy="346907"/>
            </a:xfrm>
            <a:prstGeom prst="rightArrow">
              <a:avLst/>
            </a:prstGeom>
            <a:solidFill>
              <a:schemeClr val="accent2"/>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a:ea typeface="+mn-ea"/>
                <a:cs typeface="+mn-cs"/>
              </a:endParaRPr>
            </a:p>
          </p:txBody>
        </p:sp>
        <p:sp>
          <p:nvSpPr>
            <p:cNvPr id="22" name="TextBox 21"/>
            <p:cNvSpPr txBox="1"/>
            <p:nvPr/>
          </p:nvSpPr>
          <p:spPr>
            <a:xfrm>
              <a:off x="385330" y="1314271"/>
              <a:ext cx="2662670" cy="120032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ＭＳ Ｐゴシック" pitchFamily="-108" charset="-128"/>
                  <a:cs typeface="+mn-cs"/>
                </a:rPr>
                <a:t>Reassess and revise solution(s) as needed</a:t>
              </a:r>
            </a:p>
          </p:txBody>
        </p:sp>
      </p:grpSp>
      <p:pic>
        <p:nvPicPr>
          <p:cNvPr id="8" name="Picture 2" descr="C:\Users\kmorris\Desktop\Seattle\Kelsey's circles.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86315" y="1613665"/>
            <a:ext cx="5159225" cy="5159225"/>
          </a:xfrm>
          <a:prstGeom prst="rect">
            <a:avLst/>
          </a:prstGeom>
          <a:noFill/>
          <a:extLst>
            <a:ext uri="{909E8E84-426E-40DD-AFC4-6F175D3DCCD1}">
              <a14:hiddenFill xmlns:a14="http://schemas.microsoft.com/office/drawing/2010/main">
                <a:solidFill>
                  <a:srgbClr val="FFFFFF"/>
                </a:solidFill>
              </a14:hiddenFill>
            </a:ext>
          </a:extLst>
        </p:spPr>
      </p:pic>
      <p:sp>
        <p:nvSpPr>
          <p:cNvPr id="29" name="Rounded Rectangle 28">
            <a:extLst>
              <a:ext uri="{FF2B5EF4-FFF2-40B4-BE49-F238E27FC236}">
                <a16:creationId xmlns:a16="http://schemas.microsoft.com/office/drawing/2014/main" id="{0F212FC5-8112-8D42-8405-E4377CD36961}"/>
              </a:ext>
            </a:extLst>
          </p:cNvPr>
          <p:cNvSpPr/>
          <p:nvPr/>
        </p:nvSpPr>
        <p:spPr>
          <a:xfrm>
            <a:off x="8924081" y="3173668"/>
            <a:ext cx="2086661" cy="105109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1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92"/>
        <p:cNvGrpSpPr/>
        <p:nvPr/>
      </p:nvGrpSpPr>
      <p:grpSpPr>
        <a:xfrm>
          <a:off x="0" y="0"/>
          <a:ext cx="0" cy="0"/>
          <a:chOff x="0" y="0"/>
          <a:chExt cx="0" cy="0"/>
        </a:xfrm>
      </p:grpSpPr>
      <p:sp>
        <p:nvSpPr>
          <p:cNvPr id="4" name="Title 2">
            <a:extLst>
              <a:ext uri="{FF2B5EF4-FFF2-40B4-BE49-F238E27FC236}">
                <a16:creationId xmlns:a16="http://schemas.microsoft.com/office/drawing/2014/main" id="{D2B095C1-E9B1-AB43-BA09-71D0C456ACF7}"/>
              </a:ext>
            </a:extLst>
          </p:cNvPr>
          <p:cNvSpPr txBox="1">
            <a:spLocks/>
          </p:cNvSpPr>
          <p:nvPr/>
        </p:nvSpPr>
        <p:spPr>
          <a:xfrm>
            <a:off x="415636" y="346364"/>
            <a:ext cx="9378000" cy="84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pPr marL="0" marR="0" lvl="0" indent="0" algn="l"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4000" b="0" i="0" u="none" strike="noStrike" kern="0" cap="none" spc="0" normalizeH="0" baseline="0" noProof="0" dirty="0">
                <a:ln>
                  <a:noFill/>
                </a:ln>
                <a:solidFill>
                  <a:srgbClr val="FFFFFF"/>
                </a:solidFill>
                <a:effectLst/>
                <a:uLnTx/>
                <a:uFillTx/>
                <a:latin typeface="Poppins SemiBold"/>
                <a:cs typeface="Poppins SemiBold"/>
                <a:sym typeface="Poppins SemiBold"/>
              </a:rPr>
              <a:t>DEFINING GOALS</a:t>
            </a:r>
          </a:p>
        </p:txBody>
      </p:sp>
      <p:graphicFrame>
        <p:nvGraphicFramePr>
          <p:cNvPr id="6" name="Table 5">
            <a:extLst>
              <a:ext uri="{FF2B5EF4-FFF2-40B4-BE49-F238E27FC236}">
                <a16:creationId xmlns:a16="http://schemas.microsoft.com/office/drawing/2014/main" id="{949CE660-2E60-8A45-A86C-857FFB43EC9E}"/>
              </a:ext>
            </a:extLst>
          </p:cNvPr>
          <p:cNvGraphicFramePr>
            <a:graphicFrameLocks noGrp="1"/>
          </p:cNvGraphicFramePr>
          <p:nvPr>
            <p:extLst>
              <p:ext uri="{D42A27DB-BD31-4B8C-83A1-F6EECF244321}">
                <p14:modId xmlns:p14="http://schemas.microsoft.com/office/powerpoint/2010/main" val="1353435476"/>
              </p:ext>
            </p:extLst>
          </p:nvPr>
        </p:nvGraphicFramePr>
        <p:xfrm>
          <a:off x="849501" y="1576452"/>
          <a:ext cx="10631541" cy="4389028"/>
        </p:xfrm>
        <a:graphic>
          <a:graphicData uri="http://schemas.openxmlformats.org/drawingml/2006/table">
            <a:tbl>
              <a:tblPr firstRow="1" bandRow="1">
                <a:tableStyleId>{69012ECD-51FC-41F1-AA8D-1B2483CD663E}</a:tableStyleId>
              </a:tblPr>
              <a:tblGrid>
                <a:gridCol w="3543847">
                  <a:extLst>
                    <a:ext uri="{9D8B030D-6E8A-4147-A177-3AD203B41FA5}">
                      <a16:colId xmlns:a16="http://schemas.microsoft.com/office/drawing/2014/main" val="20000"/>
                    </a:ext>
                  </a:extLst>
                </a:gridCol>
                <a:gridCol w="3543847">
                  <a:extLst>
                    <a:ext uri="{9D8B030D-6E8A-4147-A177-3AD203B41FA5}">
                      <a16:colId xmlns:a16="http://schemas.microsoft.com/office/drawing/2014/main" val="20001"/>
                    </a:ext>
                  </a:extLst>
                </a:gridCol>
                <a:gridCol w="3543847">
                  <a:extLst>
                    <a:ext uri="{9D8B030D-6E8A-4147-A177-3AD203B41FA5}">
                      <a16:colId xmlns:a16="http://schemas.microsoft.com/office/drawing/2014/main" val="20002"/>
                    </a:ext>
                  </a:extLst>
                </a:gridCol>
              </a:tblGrid>
              <a:tr h="494129">
                <a:tc>
                  <a:txBody>
                    <a:bodyPr/>
                    <a:lstStyle/>
                    <a:p>
                      <a:pPr algn="ctr"/>
                      <a:r>
                        <a:rPr lang="en-US" sz="2100" dirty="0">
                          <a:solidFill>
                            <a:schemeClr val="bg1"/>
                          </a:solidFill>
                        </a:rPr>
                        <a:t>Problem</a:t>
                      </a:r>
                    </a:p>
                  </a:txBody>
                  <a:tcPr marL="68580" marR="68580" marT="34290" marB="34290" anchor="ctr">
                    <a:lnB w="12700" cap="flat" cmpd="sng" algn="ctr">
                      <a:solidFill>
                        <a:schemeClr val="bg1"/>
                      </a:solidFill>
                      <a:prstDash val="solid"/>
                      <a:round/>
                      <a:headEnd type="none" w="med" len="med"/>
                      <a:tailEnd type="none" w="med" len="med"/>
                    </a:lnB>
                    <a:solidFill>
                      <a:schemeClr val="accent2"/>
                    </a:solidFill>
                  </a:tcPr>
                </a:tc>
                <a:tc>
                  <a:txBody>
                    <a:bodyPr/>
                    <a:lstStyle/>
                    <a:p>
                      <a:pPr algn="ctr"/>
                      <a:r>
                        <a:rPr lang="en-US" sz="2100" dirty="0">
                          <a:solidFill>
                            <a:schemeClr val="bg1"/>
                          </a:solidFill>
                        </a:rPr>
                        <a:t>Current Status</a:t>
                      </a:r>
                    </a:p>
                  </a:txBody>
                  <a:tcPr marL="68580" marR="68580" marT="34290" marB="34290" anchor="ctr">
                    <a:lnB w="12700" cap="flat" cmpd="sng" algn="ctr">
                      <a:solidFill>
                        <a:schemeClr val="bg1"/>
                      </a:solidFill>
                      <a:prstDash val="solid"/>
                      <a:round/>
                      <a:headEnd type="none" w="med" len="med"/>
                      <a:tailEnd type="none" w="med" len="med"/>
                    </a:lnB>
                    <a:solidFill>
                      <a:schemeClr val="accent2"/>
                    </a:solidFill>
                  </a:tcPr>
                </a:tc>
                <a:tc>
                  <a:txBody>
                    <a:bodyPr/>
                    <a:lstStyle/>
                    <a:p>
                      <a:pPr algn="ctr"/>
                      <a:r>
                        <a:rPr lang="en-US" sz="2100" dirty="0">
                          <a:solidFill>
                            <a:schemeClr val="bg1"/>
                          </a:solidFill>
                        </a:rPr>
                        <a:t>Goal</a:t>
                      </a:r>
                    </a:p>
                  </a:txBody>
                  <a:tcPr marL="68580" marR="68580" marT="34290" marB="34290" anchor="ctr">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3894899">
                <a:tc>
                  <a:txBody>
                    <a:bodyPr/>
                    <a:lstStyle/>
                    <a:p>
                      <a:pPr marL="0" indent="0">
                        <a:spcAft>
                          <a:spcPts val="2400"/>
                        </a:spcAft>
                        <a:buFont typeface="Arial" pitchFamily="34" charset="0"/>
                        <a:buNone/>
                      </a:pPr>
                      <a:endParaRPr lang="en-US" sz="2100" dirty="0">
                        <a:solidFill>
                          <a:schemeClr val="bg1"/>
                        </a:solidFill>
                      </a:endParaRPr>
                    </a:p>
                    <a:p>
                      <a:pPr marL="0" indent="0">
                        <a:lnSpc>
                          <a:spcPct val="120000"/>
                        </a:lnSpc>
                        <a:buNone/>
                      </a:pPr>
                      <a:r>
                        <a:rPr lang="en-US" sz="1600" b="0" dirty="0">
                          <a:solidFill>
                            <a:schemeClr val="bg1"/>
                          </a:solidFill>
                        </a:rPr>
                        <a:t>There are more ODRs for aggression on the playground than last year (average of 3 ODRs per day). These </a:t>
                      </a:r>
                      <a:r>
                        <a:rPr lang="en-US" sz="1600" dirty="0">
                          <a:solidFill>
                            <a:schemeClr val="bg1"/>
                          </a:solidFill>
                        </a:rPr>
                        <a:t>occur across all grades and recesses</a:t>
                      </a:r>
                      <a:r>
                        <a:rPr lang="en-US" sz="1600" b="0" dirty="0">
                          <a:solidFill>
                            <a:schemeClr val="bg1"/>
                          </a:solidFill>
                        </a:rPr>
                        <a:t>, with a large number of students, and the aggression is related to getting access to the new playground equipment.</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0">
                        <a:spcAft>
                          <a:spcPts val="2400"/>
                        </a:spcAft>
                        <a:buFont typeface="Arial" pitchFamily="34" charset="0"/>
                        <a:buNone/>
                      </a:pPr>
                      <a:endParaRPr lang="en-US" sz="2100" u="sng" dirty="0">
                        <a:solidFill>
                          <a:schemeClr val="bg1"/>
                        </a:solidFill>
                      </a:endParaRPr>
                    </a:p>
                    <a:p>
                      <a:pPr marL="0" indent="0">
                        <a:spcAft>
                          <a:spcPts val="2400"/>
                        </a:spcAft>
                        <a:buFont typeface="Arial" pitchFamily="34" charset="0"/>
                        <a:buNone/>
                      </a:pPr>
                      <a:r>
                        <a:rPr lang="en-US" sz="2100" u="sng" dirty="0">
                          <a:solidFill>
                            <a:schemeClr val="bg1"/>
                          </a:solidFill>
                        </a:rPr>
                        <a:t>86 (major and minor) ODRs </a:t>
                      </a:r>
                      <a:r>
                        <a:rPr lang="en-US" sz="2100" dirty="0">
                          <a:solidFill>
                            <a:schemeClr val="bg1"/>
                          </a:solidFill>
                        </a:rPr>
                        <a:t>last month from the playground (average of 3 referrals per pay) over last 30 days)</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0">
                        <a:spcAft>
                          <a:spcPts val="2400"/>
                        </a:spcAft>
                        <a:buFont typeface="Arial" pitchFamily="34" charset="0"/>
                        <a:buNone/>
                      </a:pPr>
                      <a:endParaRPr lang="en-US" sz="2100" u="sng" dirty="0">
                        <a:solidFill>
                          <a:schemeClr val="bg1"/>
                        </a:solidFill>
                      </a:endParaRPr>
                    </a:p>
                    <a:p>
                      <a:pPr marL="0" indent="0">
                        <a:spcAft>
                          <a:spcPts val="2400"/>
                        </a:spcAft>
                        <a:buFont typeface="Arial" pitchFamily="34" charset="0"/>
                        <a:buNone/>
                      </a:pPr>
                      <a:r>
                        <a:rPr lang="en-US" sz="2100" u="sng" dirty="0">
                          <a:solidFill>
                            <a:schemeClr val="bg1"/>
                          </a:solidFill>
                        </a:rPr>
                        <a:t>Less than 30 ODRs</a:t>
                      </a:r>
                      <a:r>
                        <a:rPr lang="en-US" sz="2100" dirty="0">
                          <a:solidFill>
                            <a:schemeClr val="bg1"/>
                          </a:solidFill>
                        </a:rPr>
                        <a:t> (major or minor) (average 1 referral per day) from the playground for next 30 days</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Rectangle 6">
            <a:extLst>
              <a:ext uri="{FF2B5EF4-FFF2-40B4-BE49-F238E27FC236}">
                <a16:creationId xmlns:a16="http://schemas.microsoft.com/office/drawing/2014/main" id="{A751FFED-88F9-5C4D-9706-8455DBB63058}"/>
              </a:ext>
            </a:extLst>
          </p:cNvPr>
          <p:cNvSpPr/>
          <p:nvPr/>
        </p:nvSpPr>
        <p:spPr>
          <a:xfrm>
            <a:off x="4446146" y="2167258"/>
            <a:ext cx="3438249" cy="3728772"/>
          </a:xfrm>
          <a:prstGeom prst="rect">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10" name="Rectangle 9">
            <a:extLst>
              <a:ext uri="{FF2B5EF4-FFF2-40B4-BE49-F238E27FC236}">
                <a16:creationId xmlns:a16="http://schemas.microsoft.com/office/drawing/2014/main" id="{AADCDDD4-A142-A840-BC2E-5AC2E5CB77D8}"/>
              </a:ext>
            </a:extLst>
          </p:cNvPr>
          <p:cNvSpPr/>
          <p:nvPr/>
        </p:nvSpPr>
        <p:spPr>
          <a:xfrm>
            <a:off x="8042793" y="2110248"/>
            <a:ext cx="3438249" cy="3728772"/>
          </a:xfrm>
          <a:prstGeom prst="rect">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297823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937" y="380999"/>
            <a:ext cx="9914735" cy="1143000"/>
          </a:xfrm>
        </p:spPr>
        <p:txBody>
          <a:bodyPr>
            <a:normAutofit/>
          </a:bodyPr>
          <a:lstStyle/>
          <a:p>
            <a:r>
              <a:rPr lang="en-US" sz="3600" dirty="0">
                <a:solidFill>
                  <a:schemeClr val="bg1"/>
                </a:solidFill>
              </a:rPr>
              <a:t>CONTINUOUS QUALITY IMPROVEMENT</a:t>
            </a:r>
          </a:p>
        </p:txBody>
      </p:sp>
      <p:sp>
        <p:nvSpPr>
          <p:cNvPr id="9" name="Rectangle 8"/>
          <p:cNvSpPr/>
          <p:nvPr/>
        </p:nvSpPr>
        <p:spPr>
          <a:xfrm rot="20038151">
            <a:off x="4661151" y="3318782"/>
            <a:ext cx="2838663" cy="156966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a:ea typeface="ＭＳ Ｐゴシック" pitchFamily="-108" charset="-128"/>
                <a:cs typeface="+mn-cs"/>
              </a:rPr>
              <a:t>DATA</a:t>
            </a:r>
          </a:p>
        </p:txBody>
      </p:sp>
      <p:grpSp>
        <p:nvGrpSpPr>
          <p:cNvPr id="23" name="Group 22"/>
          <p:cNvGrpSpPr/>
          <p:nvPr/>
        </p:nvGrpSpPr>
        <p:grpSpPr>
          <a:xfrm>
            <a:off x="6301957" y="1371619"/>
            <a:ext cx="4361715" cy="830997"/>
            <a:chOff x="4477485" y="1371617"/>
            <a:chExt cx="4361715" cy="830997"/>
          </a:xfrm>
        </p:grpSpPr>
        <p:sp>
          <p:nvSpPr>
            <p:cNvPr id="11" name="TextBox 10"/>
            <p:cNvSpPr txBox="1"/>
            <p:nvPr/>
          </p:nvSpPr>
          <p:spPr>
            <a:xfrm>
              <a:off x="6019800" y="1371617"/>
              <a:ext cx="2819400" cy="83099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Calibri"/>
                  <a:ea typeface="ＭＳ Ｐゴシック" pitchFamily="-108" charset="-128"/>
                  <a:cs typeface="+mn-cs"/>
                </a:rPr>
                <a:t>Identify problems with precision</a:t>
              </a:r>
            </a:p>
          </p:txBody>
        </p:sp>
        <p:sp>
          <p:nvSpPr>
            <p:cNvPr id="10" name="Right Arrow 9"/>
            <p:cNvSpPr/>
            <p:nvPr/>
          </p:nvSpPr>
          <p:spPr>
            <a:xfrm>
              <a:off x="4477485" y="1613663"/>
              <a:ext cx="1542315" cy="346907"/>
            </a:xfrm>
            <a:prstGeom prst="rightArrow">
              <a:avLst/>
            </a:prstGeom>
            <a:solidFill>
              <a:schemeClr val="accent2"/>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a:ea typeface="+mn-ea"/>
                <a:cs typeface="+mn-cs"/>
              </a:endParaRPr>
            </a:p>
          </p:txBody>
        </p:sp>
      </p:grpSp>
      <p:grpSp>
        <p:nvGrpSpPr>
          <p:cNvPr id="24" name="Group 23"/>
          <p:cNvGrpSpPr/>
          <p:nvPr/>
        </p:nvGrpSpPr>
        <p:grpSpPr>
          <a:xfrm>
            <a:off x="7687410" y="3242510"/>
            <a:ext cx="3361591" cy="830997"/>
            <a:chOff x="5862940" y="3242505"/>
            <a:chExt cx="3361590" cy="830996"/>
          </a:xfrm>
        </p:grpSpPr>
        <p:sp>
          <p:nvSpPr>
            <p:cNvPr id="13" name="TextBox 12"/>
            <p:cNvSpPr txBox="1"/>
            <p:nvPr/>
          </p:nvSpPr>
          <p:spPr>
            <a:xfrm>
              <a:off x="7395730" y="3242505"/>
              <a:ext cx="1828800" cy="83099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ＭＳ Ｐゴシック" pitchFamily="-108" charset="-128"/>
                  <a:cs typeface="+mn-cs"/>
                </a:rPr>
                <a:t>Establish goal(s)</a:t>
              </a:r>
            </a:p>
          </p:txBody>
        </p:sp>
        <p:sp>
          <p:nvSpPr>
            <p:cNvPr id="14" name="Right Arrow 13"/>
            <p:cNvSpPr/>
            <p:nvPr/>
          </p:nvSpPr>
          <p:spPr>
            <a:xfrm>
              <a:off x="5862940" y="3484551"/>
              <a:ext cx="1542315" cy="346907"/>
            </a:xfrm>
            <a:prstGeom prst="rightArrow">
              <a:avLst/>
            </a:prstGeom>
            <a:solidFill>
              <a:schemeClr val="accent2"/>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a:ea typeface="+mn-ea"/>
                <a:cs typeface="+mn-cs"/>
              </a:endParaRPr>
            </a:p>
          </p:txBody>
        </p:sp>
      </p:grpSp>
      <p:grpSp>
        <p:nvGrpSpPr>
          <p:cNvPr id="25" name="Group 24"/>
          <p:cNvGrpSpPr/>
          <p:nvPr/>
        </p:nvGrpSpPr>
        <p:grpSpPr>
          <a:xfrm>
            <a:off x="7539472" y="4842758"/>
            <a:ext cx="3390165" cy="830997"/>
            <a:chOff x="5715000" y="4842754"/>
            <a:chExt cx="3390165" cy="830997"/>
          </a:xfrm>
        </p:grpSpPr>
        <p:sp>
          <p:nvSpPr>
            <p:cNvPr id="15" name="Right Arrow 14"/>
            <p:cNvSpPr/>
            <p:nvPr/>
          </p:nvSpPr>
          <p:spPr>
            <a:xfrm>
              <a:off x="5715000" y="5084800"/>
              <a:ext cx="1542315" cy="346907"/>
            </a:xfrm>
            <a:prstGeom prst="rightArrow">
              <a:avLst/>
            </a:prstGeom>
            <a:solidFill>
              <a:schemeClr val="accent2"/>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16" name="TextBox 15"/>
            <p:cNvSpPr txBox="1"/>
            <p:nvPr/>
          </p:nvSpPr>
          <p:spPr>
            <a:xfrm>
              <a:off x="7276365" y="4842754"/>
              <a:ext cx="1828800" cy="83099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Calibri"/>
                  <a:ea typeface="ＭＳ Ｐゴシック" pitchFamily="-108" charset="-128"/>
                  <a:cs typeface="+mn-cs"/>
                </a:rPr>
                <a:t>Develop solution(s)</a:t>
              </a:r>
            </a:p>
          </p:txBody>
        </p:sp>
      </p:grpSp>
      <p:grpSp>
        <p:nvGrpSpPr>
          <p:cNvPr id="26" name="Group 25"/>
          <p:cNvGrpSpPr/>
          <p:nvPr/>
        </p:nvGrpSpPr>
        <p:grpSpPr>
          <a:xfrm>
            <a:off x="1841821" y="5410199"/>
            <a:ext cx="3125167" cy="1200329"/>
            <a:chOff x="17348" y="5410200"/>
            <a:chExt cx="3125167" cy="1200330"/>
          </a:xfrm>
        </p:grpSpPr>
        <p:sp>
          <p:nvSpPr>
            <p:cNvPr id="17" name="Right Arrow 16"/>
            <p:cNvSpPr/>
            <p:nvPr/>
          </p:nvSpPr>
          <p:spPr>
            <a:xfrm rot="10800000">
              <a:off x="1600200" y="5500297"/>
              <a:ext cx="1542315" cy="346907"/>
            </a:xfrm>
            <a:prstGeom prst="rightArrow">
              <a:avLst/>
            </a:prstGeom>
            <a:solidFill>
              <a:schemeClr val="accent2"/>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18" name="TextBox 17"/>
            <p:cNvSpPr txBox="1"/>
            <p:nvPr/>
          </p:nvSpPr>
          <p:spPr>
            <a:xfrm>
              <a:off x="17348" y="5410200"/>
              <a:ext cx="2882582" cy="1200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ＭＳ Ｐゴシック" pitchFamily="-108" charset="-128"/>
                  <a:cs typeface="+mn-cs"/>
                </a:rPr>
                <a:t>Implement solution(s) with integrity and fidelity</a:t>
              </a:r>
            </a:p>
          </p:txBody>
        </p:sp>
      </p:grpSp>
      <p:grpSp>
        <p:nvGrpSpPr>
          <p:cNvPr id="27" name="Group 26"/>
          <p:cNvGrpSpPr/>
          <p:nvPr/>
        </p:nvGrpSpPr>
        <p:grpSpPr>
          <a:xfrm>
            <a:off x="1150979" y="3102812"/>
            <a:ext cx="3353613" cy="1569660"/>
            <a:chOff x="-148069" y="3048000"/>
            <a:chExt cx="2820211" cy="1569659"/>
          </a:xfrm>
        </p:grpSpPr>
        <p:sp>
          <p:nvSpPr>
            <p:cNvPr id="19" name="Right Arrow 18"/>
            <p:cNvSpPr/>
            <p:nvPr/>
          </p:nvSpPr>
          <p:spPr>
            <a:xfrm rot="10800000">
              <a:off x="1295399" y="3483404"/>
              <a:ext cx="1376743" cy="346907"/>
            </a:xfrm>
            <a:prstGeom prst="rightArrow">
              <a:avLst/>
            </a:prstGeom>
            <a:solidFill>
              <a:schemeClr val="accent2"/>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a:ea typeface="+mn-ea"/>
                <a:cs typeface="+mn-cs"/>
              </a:endParaRPr>
            </a:p>
          </p:txBody>
        </p:sp>
        <p:sp>
          <p:nvSpPr>
            <p:cNvPr id="20" name="TextBox 19"/>
            <p:cNvSpPr txBox="1"/>
            <p:nvPr/>
          </p:nvSpPr>
          <p:spPr>
            <a:xfrm>
              <a:off x="-148069" y="3048000"/>
              <a:ext cx="1605497" cy="156965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ＭＳ Ｐゴシック" pitchFamily="-108" charset="-128"/>
                  <a:cs typeface="+mn-cs"/>
                </a:rPr>
                <a:t>Monitor outcomes and compare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ＭＳ Ｐゴシック" pitchFamily="-108" charset="-128"/>
                  <a:cs typeface="+mn-cs"/>
                </a:rPr>
                <a:t>to goal(s)</a:t>
              </a:r>
            </a:p>
          </p:txBody>
        </p:sp>
      </p:grpSp>
      <p:grpSp>
        <p:nvGrpSpPr>
          <p:cNvPr id="28" name="Group 27"/>
          <p:cNvGrpSpPr/>
          <p:nvPr/>
        </p:nvGrpSpPr>
        <p:grpSpPr>
          <a:xfrm>
            <a:off x="2209801" y="1314271"/>
            <a:ext cx="3037555" cy="1333667"/>
            <a:chOff x="385330" y="1314271"/>
            <a:chExt cx="3037555" cy="1333666"/>
          </a:xfrm>
        </p:grpSpPr>
        <p:sp>
          <p:nvSpPr>
            <p:cNvPr id="21" name="Right Arrow 20"/>
            <p:cNvSpPr/>
            <p:nvPr/>
          </p:nvSpPr>
          <p:spPr>
            <a:xfrm rot="13088305">
              <a:off x="2046142" y="2301030"/>
              <a:ext cx="1376743" cy="346907"/>
            </a:xfrm>
            <a:prstGeom prst="rightArrow">
              <a:avLst/>
            </a:prstGeom>
            <a:solidFill>
              <a:schemeClr val="accent2"/>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a:ea typeface="+mn-ea"/>
                <a:cs typeface="+mn-cs"/>
              </a:endParaRPr>
            </a:p>
          </p:txBody>
        </p:sp>
        <p:sp>
          <p:nvSpPr>
            <p:cNvPr id="22" name="TextBox 21"/>
            <p:cNvSpPr txBox="1"/>
            <p:nvPr/>
          </p:nvSpPr>
          <p:spPr>
            <a:xfrm>
              <a:off x="385330" y="1314271"/>
              <a:ext cx="2662670" cy="120032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ＭＳ Ｐゴシック" pitchFamily="-108" charset="-128"/>
                  <a:cs typeface="+mn-cs"/>
                </a:rPr>
                <a:t>Reassess and revise solution(s) as needed</a:t>
              </a:r>
            </a:p>
          </p:txBody>
        </p:sp>
      </p:grpSp>
      <p:pic>
        <p:nvPicPr>
          <p:cNvPr id="8" name="Picture 2" descr="C:\Users\kmorris\Desktop\Seattle\Kelsey's circles.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86315" y="1613665"/>
            <a:ext cx="5159225" cy="5159225"/>
          </a:xfrm>
          <a:prstGeom prst="rect">
            <a:avLst/>
          </a:prstGeom>
          <a:noFill/>
          <a:extLst>
            <a:ext uri="{909E8E84-426E-40DD-AFC4-6F175D3DCCD1}">
              <a14:hiddenFill xmlns:a14="http://schemas.microsoft.com/office/drawing/2010/main">
                <a:solidFill>
                  <a:srgbClr val="FFFFFF"/>
                </a:solidFill>
              </a14:hiddenFill>
            </a:ext>
          </a:extLst>
        </p:spPr>
      </p:pic>
      <p:sp>
        <p:nvSpPr>
          <p:cNvPr id="29" name="Rounded Rectangle 28">
            <a:extLst>
              <a:ext uri="{FF2B5EF4-FFF2-40B4-BE49-F238E27FC236}">
                <a16:creationId xmlns:a16="http://schemas.microsoft.com/office/drawing/2014/main" id="{0F212FC5-8112-8D42-8405-E4377CD36961}"/>
              </a:ext>
            </a:extLst>
          </p:cNvPr>
          <p:cNvSpPr/>
          <p:nvPr/>
        </p:nvSpPr>
        <p:spPr>
          <a:xfrm>
            <a:off x="8924081" y="4672472"/>
            <a:ext cx="2086661" cy="142738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2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9934" y="6401336"/>
            <a:ext cx="1018067" cy="456664"/>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354515315"/>
              </p:ext>
            </p:extLst>
          </p:nvPr>
        </p:nvGraphicFramePr>
        <p:xfrm>
          <a:off x="1319513" y="842392"/>
          <a:ext cx="10613985" cy="5859552"/>
        </p:xfrm>
        <a:graphic>
          <a:graphicData uri="http://schemas.openxmlformats.org/drawingml/2006/table">
            <a:tbl>
              <a:tblPr firstRow="1" bandRow="1">
                <a:tableStyleId>{46F890A9-2807-4EBB-B81D-B2AA78EC7F39}</a:tableStyleId>
              </a:tblPr>
              <a:tblGrid>
                <a:gridCol w="3251646">
                  <a:extLst>
                    <a:ext uri="{9D8B030D-6E8A-4147-A177-3AD203B41FA5}">
                      <a16:colId xmlns:a16="http://schemas.microsoft.com/office/drawing/2014/main" val="20000"/>
                    </a:ext>
                  </a:extLst>
                </a:gridCol>
                <a:gridCol w="7362339">
                  <a:extLst>
                    <a:ext uri="{9D8B030D-6E8A-4147-A177-3AD203B41FA5}">
                      <a16:colId xmlns:a16="http://schemas.microsoft.com/office/drawing/2014/main" val="20001"/>
                    </a:ext>
                  </a:extLst>
                </a:gridCol>
              </a:tblGrid>
              <a:tr h="532421">
                <a:tc>
                  <a:txBody>
                    <a:bodyPr/>
                    <a:lstStyle/>
                    <a:p>
                      <a:pPr algn="ctr"/>
                      <a:r>
                        <a:rPr lang="en-US" sz="2400" dirty="0"/>
                        <a:t>Solution Component</a:t>
                      </a:r>
                    </a:p>
                  </a:txBody>
                  <a:tcPr marL="68580" marR="68580" anchor="ctr"/>
                </a:tc>
                <a:tc>
                  <a:txBody>
                    <a:bodyPr/>
                    <a:lstStyle/>
                    <a:p>
                      <a:pPr algn="ctr"/>
                      <a:r>
                        <a:rPr lang="en-US" sz="2400" dirty="0"/>
                        <a:t>Action Step(s)</a:t>
                      </a:r>
                    </a:p>
                  </a:txBody>
                  <a:tcPr marL="68580" marR="68580" anchor="ctr"/>
                </a:tc>
                <a:extLst>
                  <a:ext uri="{0D108BD9-81ED-4DB2-BD59-A6C34878D82A}">
                    <a16:rowId xmlns:a16="http://schemas.microsoft.com/office/drawing/2014/main" val="10000"/>
                  </a:ext>
                </a:extLst>
              </a:tr>
              <a:tr h="571803">
                <a:tc>
                  <a:txBody>
                    <a:bodyPr/>
                    <a:lstStyle/>
                    <a:p>
                      <a:r>
                        <a:rPr lang="en-US" sz="2000" b="1" dirty="0"/>
                        <a:t>Prevention</a:t>
                      </a:r>
                    </a:p>
                  </a:txBody>
                  <a:tcPr marL="68580" marR="68580" anchor="ctr"/>
                </a:tc>
                <a:tc>
                  <a:txBody>
                    <a:bodyPr/>
                    <a:lstStyle/>
                    <a:p>
                      <a:r>
                        <a:rPr lang="en-US" sz="1800" b="1" dirty="0"/>
                        <a:t>How can we avoid the problem context?</a:t>
                      </a:r>
                    </a:p>
                    <a:p>
                      <a:r>
                        <a:rPr lang="en-US" sz="1800" i="1" dirty="0">
                          <a:solidFill>
                            <a:schemeClr val="accent5"/>
                          </a:solidFill>
                        </a:rPr>
                        <a:t>Ex: schedule lunch times, Post rules near playground</a:t>
                      </a:r>
                    </a:p>
                  </a:txBody>
                  <a:tcPr marL="68580" marR="68580" anchor="ctr"/>
                </a:tc>
                <a:extLst>
                  <a:ext uri="{0D108BD9-81ED-4DB2-BD59-A6C34878D82A}">
                    <a16:rowId xmlns:a16="http://schemas.microsoft.com/office/drawing/2014/main" val="10001"/>
                  </a:ext>
                </a:extLst>
              </a:tr>
              <a:tr h="1045123">
                <a:tc>
                  <a:txBody>
                    <a:bodyPr/>
                    <a:lstStyle/>
                    <a:p>
                      <a:r>
                        <a:rPr lang="en-US" sz="2000" b="1" u="sng" dirty="0"/>
                        <a:t>Teaching</a:t>
                      </a:r>
                    </a:p>
                  </a:txBody>
                  <a:tcPr marL="68580" marR="68580" anchor="ctr"/>
                </a:tc>
                <a:tc>
                  <a:txBody>
                    <a:bodyPr/>
                    <a:lstStyle/>
                    <a:p>
                      <a:r>
                        <a:rPr lang="en-US" sz="1800" b="1" dirty="0"/>
                        <a:t>How can we define, teach, and monitor what we want?</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i="1" dirty="0">
                          <a:solidFill>
                            <a:schemeClr val="accent5"/>
                          </a:solidFill>
                        </a:rPr>
                        <a:t>Ex: build “Safe” curriculum, teach</a:t>
                      </a:r>
                      <a:r>
                        <a:rPr lang="en-US" sz="1800" i="1" baseline="0" dirty="0">
                          <a:solidFill>
                            <a:schemeClr val="accent5"/>
                          </a:solidFill>
                        </a:rPr>
                        <a:t> playground expectations and games, Game Rules Packets for Monitors.</a:t>
                      </a:r>
                      <a:endParaRPr lang="en-US" sz="1800" i="1" dirty="0">
                        <a:solidFill>
                          <a:schemeClr val="accent5"/>
                        </a:solidFill>
                      </a:endParaRPr>
                    </a:p>
                  </a:txBody>
                  <a:tcPr marL="68580" marR="68580" anchor="ctr"/>
                </a:tc>
                <a:extLst>
                  <a:ext uri="{0D108BD9-81ED-4DB2-BD59-A6C34878D82A}">
                    <a16:rowId xmlns:a16="http://schemas.microsoft.com/office/drawing/2014/main" val="10002"/>
                  </a:ext>
                </a:extLst>
              </a:tr>
              <a:tr h="870641">
                <a:tc>
                  <a:txBody>
                    <a:bodyPr/>
                    <a:lstStyle/>
                    <a:p>
                      <a:r>
                        <a:rPr lang="en-US" sz="2000" b="1" u="sng" dirty="0"/>
                        <a:t>Recognition</a:t>
                      </a:r>
                    </a:p>
                  </a:txBody>
                  <a:tcPr marL="68580" marR="68580" anchor="ctr"/>
                </a:tc>
                <a:tc>
                  <a:txBody>
                    <a:bodyPr/>
                    <a:lstStyle/>
                    <a:p>
                      <a:r>
                        <a:rPr lang="en-US" sz="1800" b="1" dirty="0"/>
                        <a:t>How can we build in systematic rewards for positive behavior?</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i="1" dirty="0">
                          <a:solidFill>
                            <a:schemeClr val="accent5"/>
                          </a:solidFill>
                        </a:rPr>
                        <a:t>Ex: 3 safe</a:t>
                      </a:r>
                      <a:r>
                        <a:rPr lang="en-US" sz="1800" i="1" baseline="0" dirty="0">
                          <a:solidFill>
                            <a:schemeClr val="accent5"/>
                          </a:solidFill>
                        </a:rPr>
                        <a:t> days = 5 extra minutes of social time (at lunch or end of day)</a:t>
                      </a:r>
                      <a:endParaRPr lang="en-US" sz="1800" i="1" dirty="0">
                        <a:solidFill>
                          <a:schemeClr val="accent5"/>
                        </a:solidFill>
                      </a:endParaRPr>
                    </a:p>
                  </a:txBody>
                  <a:tcPr marL="68580" marR="68580" anchor="ctr"/>
                </a:tc>
                <a:extLst>
                  <a:ext uri="{0D108BD9-81ED-4DB2-BD59-A6C34878D82A}">
                    <a16:rowId xmlns:a16="http://schemas.microsoft.com/office/drawing/2014/main" val="10003"/>
                  </a:ext>
                </a:extLst>
              </a:tr>
              <a:tr h="668167">
                <a:tc>
                  <a:txBody>
                    <a:bodyPr/>
                    <a:lstStyle/>
                    <a:p>
                      <a:r>
                        <a:rPr lang="en-US" sz="2000" b="1" dirty="0"/>
                        <a:t>Extinction</a:t>
                      </a:r>
                    </a:p>
                  </a:txBody>
                  <a:tcPr marL="68580" marR="68580" anchor="ctr"/>
                </a:tc>
                <a:tc>
                  <a:txBody>
                    <a:bodyPr/>
                    <a:lstStyle/>
                    <a:p>
                      <a:r>
                        <a:rPr lang="en-US" sz="1800" b="1" dirty="0"/>
                        <a:t>How can we prevent problem behavior from being rewarded?</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i="1" dirty="0">
                          <a:solidFill>
                            <a:schemeClr val="accent5"/>
                          </a:solidFill>
                        </a:rPr>
                        <a:t>Ex: public posting</a:t>
                      </a:r>
                      <a:r>
                        <a:rPr lang="en-US" sz="1800" i="1" baseline="0" dirty="0">
                          <a:solidFill>
                            <a:schemeClr val="accent5"/>
                          </a:solidFill>
                        </a:rPr>
                        <a:t> of results</a:t>
                      </a:r>
                      <a:endParaRPr lang="en-US" sz="1800" i="1" dirty="0">
                        <a:solidFill>
                          <a:schemeClr val="accent5"/>
                        </a:solidFill>
                      </a:endParaRPr>
                    </a:p>
                  </a:txBody>
                  <a:tcPr marL="68580" marR="68580" anchor="ctr"/>
                </a:tc>
                <a:extLst>
                  <a:ext uri="{0D108BD9-81ED-4DB2-BD59-A6C34878D82A}">
                    <a16:rowId xmlns:a16="http://schemas.microsoft.com/office/drawing/2014/main" val="10004"/>
                  </a:ext>
                </a:extLst>
              </a:tr>
              <a:tr h="668167">
                <a:tc>
                  <a:txBody>
                    <a:bodyPr/>
                    <a:lstStyle/>
                    <a:p>
                      <a:r>
                        <a:rPr lang="en-US" sz="2000" b="1" dirty="0"/>
                        <a:t>Corrective Consequence</a:t>
                      </a:r>
                    </a:p>
                  </a:txBody>
                  <a:tcPr marL="68580" marR="68580" anchor="ctr"/>
                </a:tc>
                <a:tc>
                  <a:txBody>
                    <a:bodyPr/>
                    <a:lstStyle/>
                    <a:p>
                      <a:r>
                        <a:rPr lang="en-US" sz="1800" b="1" dirty="0"/>
                        <a:t>What are</a:t>
                      </a:r>
                      <a:r>
                        <a:rPr lang="en-US" sz="1800" b="1" baseline="0" dirty="0"/>
                        <a:t> efficient, consistent consequences for problem behavior?</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i="1" dirty="0">
                          <a:solidFill>
                            <a:schemeClr val="accent5"/>
                          </a:solidFill>
                        </a:rPr>
                        <a:t>Ex: continue current system (Major/Minor ODR)</a:t>
                      </a:r>
                    </a:p>
                  </a:txBody>
                  <a:tcPr marL="68580" marR="68580" anchor="ctr"/>
                </a:tc>
                <a:extLst>
                  <a:ext uri="{0D108BD9-81ED-4DB2-BD59-A6C34878D82A}">
                    <a16:rowId xmlns:a16="http://schemas.microsoft.com/office/drawing/2014/main" val="10005"/>
                  </a:ext>
                </a:extLst>
              </a:tr>
              <a:tr h="1069023">
                <a:tc>
                  <a:txBody>
                    <a:bodyPr/>
                    <a:lstStyle/>
                    <a:p>
                      <a:r>
                        <a:rPr lang="en-US" sz="2000" b="1" dirty="0"/>
                        <a:t>Data Collection</a:t>
                      </a:r>
                    </a:p>
                  </a:txBody>
                  <a:tcPr marL="68580" marR="68580" anchor="ctr"/>
                </a:tc>
                <a:tc>
                  <a:txBody>
                    <a:bodyPr/>
                    <a:lstStyle/>
                    <a:p>
                      <a:r>
                        <a:rPr lang="en-US" sz="1800" b="1" dirty="0"/>
                        <a:t>Implementation</a:t>
                      </a:r>
                      <a:r>
                        <a:rPr lang="en-US" sz="1800" b="1" baseline="0" dirty="0"/>
                        <a:t> fidelity?</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i="1" dirty="0">
                          <a:solidFill>
                            <a:schemeClr val="accent5"/>
                          </a:solidFill>
                        </a:rPr>
                        <a:t>Ex: walkthrough reports, observations, self-assessments</a:t>
                      </a:r>
                      <a:endParaRPr lang="en-US" sz="1800" baseline="0" dirty="0"/>
                    </a:p>
                    <a:p>
                      <a:r>
                        <a:rPr lang="en-US" sz="1800" b="1" baseline="0" dirty="0"/>
                        <a:t>Impact on student outcomes?</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i="1" dirty="0">
                          <a:solidFill>
                            <a:schemeClr val="accent5"/>
                          </a:solidFill>
                        </a:rPr>
                        <a:t>Ex: SWIS ODR data</a:t>
                      </a:r>
                    </a:p>
                  </a:txBody>
                  <a:tcPr marL="68580" marR="68580" anchor="ctr"/>
                </a:tc>
                <a:extLst>
                  <a:ext uri="{0D108BD9-81ED-4DB2-BD59-A6C34878D82A}">
                    <a16:rowId xmlns:a16="http://schemas.microsoft.com/office/drawing/2014/main" val="10006"/>
                  </a:ext>
                </a:extLst>
              </a:tr>
            </a:tbl>
          </a:graphicData>
        </a:graphic>
      </p:graphicFrame>
      <p:sp>
        <p:nvSpPr>
          <p:cNvPr id="4" name="Title 3">
            <a:extLst>
              <a:ext uri="{FF2B5EF4-FFF2-40B4-BE49-F238E27FC236}">
                <a16:creationId xmlns:a16="http://schemas.microsoft.com/office/drawing/2014/main" id="{6C6402FC-6A88-4C43-B4DF-BEAF807F56D7}"/>
              </a:ext>
            </a:extLst>
          </p:cNvPr>
          <p:cNvSpPr>
            <a:spLocks noGrp="1"/>
          </p:cNvSpPr>
          <p:nvPr>
            <p:ph type="title"/>
          </p:nvPr>
        </p:nvSpPr>
        <p:spPr>
          <a:xfrm>
            <a:off x="219918" y="156056"/>
            <a:ext cx="10297611" cy="555585"/>
          </a:xfrm>
          <a:solidFill>
            <a:schemeClr val="tx1"/>
          </a:solidFill>
        </p:spPr>
        <p:txBody>
          <a:bodyPr>
            <a:noAutofit/>
          </a:bodyPr>
          <a:lstStyle/>
          <a:p>
            <a:r>
              <a:rPr lang="en-US" sz="3600" dirty="0">
                <a:solidFill>
                  <a:schemeClr val="bg1"/>
                </a:solidFill>
              </a:rPr>
              <a:t>Solution Development &amp; Action Planning</a:t>
            </a:r>
          </a:p>
        </p:txBody>
      </p:sp>
    </p:spTree>
    <p:extLst>
      <p:ext uri="{BB962C8B-B14F-4D97-AF65-F5344CB8AC3E}">
        <p14:creationId xmlns:p14="http://schemas.microsoft.com/office/powerpoint/2010/main" val="2899997987"/>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7465D-7BC5-C6D2-8FE2-8033AAD026EA}"/>
              </a:ext>
            </a:extLst>
          </p:cNvPr>
          <p:cNvSpPr>
            <a:spLocks noGrp="1"/>
          </p:cNvSpPr>
          <p:nvPr>
            <p:ph type="title"/>
          </p:nvPr>
        </p:nvSpPr>
        <p:spPr>
          <a:xfrm>
            <a:off x="535556" y="272296"/>
            <a:ext cx="9378000" cy="845600"/>
          </a:xfrm>
        </p:spPr>
        <p:txBody>
          <a:bodyPr/>
          <a:lstStyle/>
          <a:p>
            <a:r>
              <a:rPr lang="en-US" dirty="0"/>
              <a:t>Present to staff</a:t>
            </a:r>
          </a:p>
        </p:txBody>
      </p:sp>
      <p:sp>
        <p:nvSpPr>
          <p:cNvPr id="4" name="TextBox 3">
            <a:extLst>
              <a:ext uri="{FF2B5EF4-FFF2-40B4-BE49-F238E27FC236}">
                <a16:creationId xmlns:a16="http://schemas.microsoft.com/office/drawing/2014/main" id="{0BE35D5E-809B-3871-021E-B594EF7C5C7D}"/>
              </a:ext>
            </a:extLst>
          </p:cNvPr>
          <p:cNvSpPr txBox="1"/>
          <p:nvPr/>
        </p:nvSpPr>
        <p:spPr>
          <a:xfrm>
            <a:off x="4097278" y="3982437"/>
            <a:ext cx="7627875" cy="2710742"/>
          </a:xfrm>
          <a:prstGeom prst="rect">
            <a:avLst/>
          </a:prstGeom>
          <a:noFill/>
          <a:ln w="38100">
            <a:solidFill>
              <a:schemeClr val="accent1">
                <a:lumMod val="40000"/>
                <a:lumOff val="60000"/>
              </a:schemeClr>
            </a:solidFill>
          </a:ln>
        </p:spPr>
        <p:txBody>
          <a:bodyPr wrap="square">
            <a:spAutoFit/>
          </a:bodyPr>
          <a:lstStyle/>
          <a:p>
            <a:pPr marL="0" indent="0">
              <a:lnSpc>
                <a:spcPct val="120000"/>
              </a:lnSpc>
              <a:buNone/>
            </a:pPr>
            <a:r>
              <a:rPr lang="en-US" sz="2400" b="1" dirty="0">
                <a:solidFill>
                  <a:srgbClr val="FFFF00"/>
                </a:solidFill>
              </a:rPr>
              <a:t>Problem: </a:t>
            </a:r>
            <a:r>
              <a:rPr lang="en-US" sz="2400" dirty="0">
                <a:solidFill>
                  <a:schemeClr val="bg1"/>
                </a:solidFill>
              </a:rPr>
              <a:t>There are more ODRs for aggression on the playground than last year (average of 3 ODRs per day). These occur across all grades and recesses, with a large number of students, and the aggression is related to getting access to the new playground equipment.</a:t>
            </a:r>
          </a:p>
        </p:txBody>
      </p:sp>
      <p:pic>
        <p:nvPicPr>
          <p:cNvPr id="11" name="Picture 10">
            <a:extLst>
              <a:ext uri="{FF2B5EF4-FFF2-40B4-BE49-F238E27FC236}">
                <a16:creationId xmlns:a16="http://schemas.microsoft.com/office/drawing/2014/main" id="{51175461-66C2-E63B-A186-A2EE4160EAED}"/>
              </a:ext>
            </a:extLst>
          </p:cNvPr>
          <p:cNvPicPr>
            <a:picLocks noChangeAspect="1"/>
          </p:cNvPicPr>
          <p:nvPr/>
        </p:nvPicPr>
        <p:blipFill>
          <a:blip r:embed="rId3"/>
          <a:stretch>
            <a:fillRect/>
          </a:stretch>
        </p:blipFill>
        <p:spPr>
          <a:xfrm>
            <a:off x="398363" y="1117896"/>
            <a:ext cx="5536902" cy="2748910"/>
          </a:xfrm>
          <a:prstGeom prst="rect">
            <a:avLst/>
          </a:prstGeom>
        </p:spPr>
      </p:pic>
      <p:pic>
        <p:nvPicPr>
          <p:cNvPr id="13" name="Picture 12">
            <a:extLst>
              <a:ext uri="{FF2B5EF4-FFF2-40B4-BE49-F238E27FC236}">
                <a16:creationId xmlns:a16="http://schemas.microsoft.com/office/drawing/2014/main" id="{CDFA39F6-3FBE-A7CA-3D3E-B6F97A184453}"/>
              </a:ext>
            </a:extLst>
          </p:cNvPr>
          <p:cNvPicPr>
            <a:picLocks noChangeAspect="1"/>
          </p:cNvPicPr>
          <p:nvPr/>
        </p:nvPicPr>
        <p:blipFill>
          <a:blip r:embed="rId4"/>
          <a:stretch>
            <a:fillRect/>
          </a:stretch>
        </p:blipFill>
        <p:spPr>
          <a:xfrm>
            <a:off x="939398" y="4486873"/>
            <a:ext cx="2751654" cy="1401787"/>
          </a:xfrm>
          <a:prstGeom prst="rect">
            <a:avLst/>
          </a:prstGeom>
        </p:spPr>
      </p:pic>
      <p:pic>
        <p:nvPicPr>
          <p:cNvPr id="5" name="Picture 4">
            <a:extLst>
              <a:ext uri="{FF2B5EF4-FFF2-40B4-BE49-F238E27FC236}">
                <a16:creationId xmlns:a16="http://schemas.microsoft.com/office/drawing/2014/main" id="{CA18DC36-2F18-7748-53EB-75F02C49E3D7}"/>
              </a:ext>
            </a:extLst>
          </p:cNvPr>
          <p:cNvPicPr>
            <a:picLocks noChangeAspect="1"/>
          </p:cNvPicPr>
          <p:nvPr/>
        </p:nvPicPr>
        <p:blipFill>
          <a:blip r:embed="rId5"/>
          <a:stretch>
            <a:fillRect/>
          </a:stretch>
        </p:blipFill>
        <p:spPr>
          <a:xfrm>
            <a:off x="6256737" y="1117896"/>
            <a:ext cx="5364612" cy="2748910"/>
          </a:xfrm>
          <a:prstGeom prst="rect">
            <a:avLst/>
          </a:prstGeom>
        </p:spPr>
      </p:pic>
    </p:spTree>
    <p:extLst>
      <p:ext uri="{BB962C8B-B14F-4D97-AF65-F5344CB8AC3E}">
        <p14:creationId xmlns:p14="http://schemas.microsoft.com/office/powerpoint/2010/main" val="2496560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2046E-95FA-0691-F134-AE326EFE6EB8}"/>
              </a:ext>
            </a:extLst>
          </p:cNvPr>
          <p:cNvSpPr>
            <a:spLocks noGrp="1"/>
          </p:cNvSpPr>
          <p:nvPr>
            <p:ph type="title"/>
          </p:nvPr>
        </p:nvSpPr>
        <p:spPr/>
        <p:txBody>
          <a:bodyPr/>
          <a:lstStyle/>
          <a:p>
            <a:r>
              <a:rPr lang="en-US" dirty="0"/>
              <a:t>Playground Improvement Goal</a:t>
            </a:r>
          </a:p>
        </p:txBody>
      </p:sp>
      <p:sp>
        <p:nvSpPr>
          <p:cNvPr id="4" name="TextBox 3">
            <a:extLst>
              <a:ext uri="{FF2B5EF4-FFF2-40B4-BE49-F238E27FC236}">
                <a16:creationId xmlns:a16="http://schemas.microsoft.com/office/drawing/2014/main" id="{1852CE7C-93D2-F61F-7189-8626ED8F05A5}"/>
              </a:ext>
            </a:extLst>
          </p:cNvPr>
          <p:cNvSpPr txBox="1"/>
          <p:nvPr/>
        </p:nvSpPr>
        <p:spPr>
          <a:xfrm>
            <a:off x="931796" y="1313063"/>
            <a:ext cx="9141105" cy="830997"/>
          </a:xfrm>
          <a:prstGeom prst="rect">
            <a:avLst/>
          </a:prstGeom>
          <a:noFill/>
          <a:ln w="28575">
            <a:solidFill>
              <a:schemeClr val="accent1">
                <a:lumMod val="40000"/>
                <a:lumOff val="60000"/>
              </a:schemeClr>
            </a:solidFill>
          </a:ln>
        </p:spPr>
        <p:txBody>
          <a:bodyPr wrap="square">
            <a:spAutoFit/>
          </a:bodyPr>
          <a:lstStyle/>
          <a:p>
            <a:r>
              <a:rPr lang="en-US" sz="2400" dirty="0">
                <a:solidFill>
                  <a:schemeClr val="bg1"/>
                </a:solidFill>
              </a:rPr>
              <a:t>Less than 30 ODRs (major or minor) (average 1 referral per day) from the playground for next 30 days</a:t>
            </a:r>
          </a:p>
        </p:txBody>
      </p:sp>
      <p:sp>
        <p:nvSpPr>
          <p:cNvPr id="5" name="TextBox 4">
            <a:extLst>
              <a:ext uri="{FF2B5EF4-FFF2-40B4-BE49-F238E27FC236}">
                <a16:creationId xmlns:a16="http://schemas.microsoft.com/office/drawing/2014/main" id="{39D02811-09CF-0C9F-96C3-507E20609206}"/>
              </a:ext>
            </a:extLst>
          </p:cNvPr>
          <p:cNvSpPr txBox="1"/>
          <p:nvPr/>
        </p:nvSpPr>
        <p:spPr>
          <a:xfrm>
            <a:off x="1678328" y="2844794"/>
            <a:ext cx="9377999" cy="3382401"/>
          </a:xfrm>
          <a:prstGeom prst="rect">
            <a:avLst/>
          </a:prstGeom>
          <a:noFill/>
          <a:ln w="38100">
            <a:solidFill>
              <a:schemeClr val="accent1">
                <a:lumMod val="40000"/>
                <a:lumOff val="60000"/>
              </a:schemeClr>
            </a:solidFill>
          </a:ln>
        </p:spPr>
        <p:txBody>
          <a:bodyPr wrap="square">
            <a:spAutoFit/>
          </a:bodyPr>
          <a:lstStyle/>
          <a:p>
            <a:pPr>
              <a:lnSpc>
                <a:spcPct val="120000"/>
              </a:lnSpc>
            </a:pPr>
            <a:r>
              <a:rPr lang="en-US" sz="2000" b="1" dirty="0">
                <a:solidFill>
                  <a:srgbClr val="FFFF00"/>
                </a:solidFill>
              </a:rPr>
              <a:t>Solution:  The PBIS Team will</a:t>
            </a:r>
          </a:p>
          <a:p>
            <a:pPr marL="342900" indent="-342900">
              <a:lnSpc>
                <a:spcPct val="120000"/>
              </a:lnSpc>
              <a:buFont typeface="+mj-lt"/>
              <a:buAutoNum type="arabicPeriod"/>
            </a:pPr>
            <a:r>
              <a:rPr lang="en-US" sz="2000" dirty="0">
                <a:solidFill>
                  <a:schemeClr val="bg1"/>
                </a:solidFill>
              </a:rPr>
              <a:t>Buy and hang posters on the doors and fence around playground</a:t>
            </a:r>
          </a:p>
          <a:p>
            <a:pPr marL="342900" indent="-342900">
              <a:lnSpc>
                <a:spcPct val="120000"/>
              </a:lnSpc>
              <a:buClr>
                <a:schemeClr val="bg1"/>
              </a:buClr>
              <a:buFont typeface="+mj-lt"/>
              <a:buAutoNum type="arabicPeriod"/>
            </a:pPr>
            <a:r>
              <a:rPr lang="en-US" sz="2000" dirty="0">
                <a:solidFill>
                  <a:schemeClr val="bg1"/>
                </a:solidFill>
              </a:rPr>
              <a:t>Reteach students, by grade, the playground expectations for equipment</a:t>
            </a:r>
          </a:p>
          <a:p>
            <a:pPr>
              <a:lnSpc>
                <a:spcPct val="120000"/>
              </a:lnSpc>
              <a:buClr>
                <a:schemeClr val="bg1"/>
              </a:buClr>
            </a:pPr>
            <a:r>
              <a:rPr lang="en-US" sz="2000" b="1" dirty="0">
                <a:solidFill>
                  <a:srgbClr val="FFFF00"/>
                </a:solidFill>
              </a:rPr>
              <a:t>All staff please help us by:</a:t>
            </a:r>
          </a:p>
          <a:p>
            <a:pPr marL="342900" indent="-342900">
              <a:lnSpc>
                <a:spcPct val="120000"/>
              </a:lnSpc>
              <a:buClr>
                <a:schemeClr val="bg1"/>
              </a:buClr>
              <a:buFont typeface="+mj-lt"/>
              <a:buAutoNum type="arabicPeriod"/>
            </a:pPr>
            <a:r>
              <a:rPr lang="en-US" sz="2000" dirty="0">
                <a:solidFill>
                  <a:schemeClr val="bg1"/>
                </a:solidFill>
              </a:rPr>
              <a:t>Increasing your verbal feedback to students who are following Playground Expectations especially on new equipment. </a:t>
            </a:r>
          </a:p>
          <a:p>
            <a:pPr marL="342900" indent="-342900">
              <a:lnSpc>
                <a:spcPct val="120000"/>
              </a:lnSpc>
              <a:buClr>
                <a:schemeClr val="bg1"/>
              </a:buClr>
              <a:buFont typeface="+mj-lt"/>
              <a:buAutoNum type="arabicPeriod"/>
            </a:pPr>
            <a:r>
              <a:rPr lang="en-US" sz="2000" dirty="0">
                <a:solidFill>
                  <a:schemeClr val="bg1"/>
                </a:solidFill>
              </a:rPr>
              <a:t>Track safe recess’ by class  -  3 days in a row class gets extra 5 minute of free time. (teacher/class choice) </a:t>
            </a:r>
          </a:p>
          <a:p>
            <a:pPr marL="342900" indent="-342900">
              <a:lnSpc>
                <a:spcPct val="120000"/>
              </a:lnSpc>
              <a:buClr>
                <a:schemeClr val="bg1"/>
              </a:buClr>
              <a:buFont typeface="+mj-lt"/>
              <a:buAutoNum type="arabicPeriod"/>
            </a:pPr>
            <a:r>
              <a:rPr lang="en-US" sz="2000" dirty="0">
                <a:solidFill>
                  <a:schemeClr val="bg1"/>
                </a:solidFill>
              </a:rPr>
              <a:t>Continue to write ODR’s for unsafe behaviors</a:t>
            </a:r>
          </a:p>
        </p:txBody>
      </p:sp>
    </p:spTree>
    <p:extLst>
      <p:ext uri="{BB962C8B-B14F-4D97-AF65-F5344CB8AC3E}">
        <p14:creationId xmlns:p14="http://schemas.microsoft.com/office/powerpoint/2010/main" val="15163295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937" y="380999"/>
            <a:ext cx="9914735" cy="1143000"/>
          </a:xfrm>
        </p:spPr>
        <p:txBody>
          <a:bodyPr>
            <a:normAutofit/>
          </a:bodyPr>
          <a:lstStyle/>
          <a:p>
            <a:r>
              <a:rPr lang="en-US" sz="3600" dirty="0">
                <a:solidFill>
                  <a:schemeClr val="bg1"/>
                </a:solidFill>
              </a:rPr>
              <a:t>CONTINUOUS QUALITY IMPROVEMENT</a:t>
            </a:r>
          </a:p>
        </p:txBody>
      </p:sp>
      <p:sp>
        <p:nvSpPr>
          <p:cNvPr id="9" name="Rectangle 8"/>
          <p:cNvSpPr/>
          <p:nvPr/>
        </p:nvSpPr>
        <p:spPr>
          <a:xfrm rot="20038151">
            <a:off x="4661151" y="3318782"/>
            <a:ext cx="2838663" cy="156966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a:ea typeface="ＭＳ Ｐゴシック" pitchFamily="-108" charset="-128"/>
                <a:cs typeface="+mn-cs"/>
              </a:rPr>
              <a:t>DATA</a:t>
            </a:r>
          </a:p>
        </p:txBody>
      </p:sp>
      <p:grpSp>
        <p:nvGrpSpPr>
          <p:cNvPr id="23" name="Group 22"/>
          <p:cNvGrpSpPr/>
          <p:nvPr/>
        </p:nvGrpSpPr>
        <p:grpSpPr>
          <a:xfrm>
            <a:off x="6301957" y="1371619"/>
            <a:ext cx="4361715" cy="830997"/>
            <a:chOff x="4477485" y="1371617"/>
            <a:chExt cx="4361715" cy="830997"/>
          </a:xfrm>
        </p:grpSpPr>
        <p:sp>
          <p:nvSpPr>
            <p:cNvPr id="11" name="TextBox 10"/>
            <p:cNvSpPr txBox="1"/>
            <p:nvPr/>
          </p:nvSpPr>
          <p:spPr>
            <a:xfrm>
              <a:off x="6019800" y="1371617"/>
              <a:ext cx="2819400" cy="83099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Calibri"/>
                  <a:ea typeface="ＭＳ Ｐゴシック" pitchFamily="-108" charset="-128"/>
                  <a:cs typeface="+mn-cs"/>
                </a:rPr>
                <a:t>Identify problems with precision</a:t>
              </a:r>
            </a:p>
          </p:txBody>
        </p:sp>
        <p:sp>
          <p:nvSpPr>
            <p:cNvPr id="10" name="Right Arrow 9"/>
            <p:cNvSpPr/>
            <p:nvPr/>
          </p:nvSpPr>
          <p:spPr>
            <a:xfrm>
              <a:off x="4477485" y="1613663"/>
              <a:ext cx="1542315" cy="346907"/>
            </a:xfrm>
            <a:prstGeom prst="rightArrow">
              <a:avLst/>
            </a:prstGeom>
            <a:solidFill>
              <a:schemeClr val="accent2"/>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a:ea typeface="+mn-ea"/>
                <a:cs typeface="+mn-cs"/>
              </a:endParaRPr>
            </a:p>
          </p:txBody>
        </p:sp>
      </p:grpSp>
      <p:grpSp>
        <p:nvGrpSpPr>
          <p:cNvPr id="24" name="Group 23"/>
          <p:cNvGrpSpPr/>
          <p:nvPr/>
        </p:nvGrpSpPr>
        <p:grpSpPr>
          <a:xfrm>
            <a:off x="7687410" y="3242510"/>
            <a:ext cx="3361591" cy="830997"/>
            <a:chOff x="5862940" y="3242505"/>
            <a:chExt cx="3361590" cy="830996"/>
          </a:xfrm>
        </p:grpSpPr>
        <p:sp>
          <p:nvSpPr>
            <p:cNvPr id="13" name="TextBox 12"/>
            <p:cNvSpPr txBox="1"/>
            <p:nvPr/>
          </p:nvSpPr>
          <p:spPr>
            <a:xfrm>
              <a:off x="7395730" y="3242505"/>
              <a:ext cx="1828800" cy="83099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ＭＳ Ｐゴシック" pitchFamily="-108" charset="-128"/>
                  <a:cs typeface="+mn-cs"/>
                </a:rPr>
                <a:t>Establish goal(s)</a:t>
              </a:r>
            </a:p>
          </p:txBody>
        </p:sp>
        <p:sp>
          <p:nvSpPr>
            <p:cNvPr id="14" name="Right Arrow 13"/>
            <p:cNvSpPr/>
            <p:nvPr/>
          </p:nvSpPr>
          <p:spPr>
            <a:xfrm>
              <a:off x="5862940" y="3484551"/>
              <a:ext cx="1542315" cy="346907"/>
            </a:xfrm>
            <a:prstGeom prst="rightArrow">
              <a:avLst/>
            </a:prstGeom>
            <a:solidFill>
              <a:schemeClr val="accent2"/>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a:ea typeface="+mn-ea"/>
                <a:cs typeface="+mn-cs"/>
              </a:endParaRPr>
            </a:p>
          </p:txBody>
        </p:sp>
      </p:grpSp>
      <p:grpSp>
        <p:nvGrpSpPr>
          <p:cNvPr id="25" name="Group 24"/>
          <p:cNvGrpSpPr/>
          <p:nvPr/>
        </p:nvGrpSpPr>
        <p:grpSpPr>
          <a:xfrm>
            <a:off x="7539472" y="4842758"/>
            <a:ext cx="3390165" cy="830997"/>
            <a:chOff x="5715000" y="4842754"/>
            <a:chExt cx="3390165" cy="830997"/>
          </a:xfrm>
        </p:grpSpPr>
        <p:sp>
          <p:nvSpPr>
            <p:cNvPr id="15" name="Right Arrow 14"/>
            <p:cNvSpPr/>
            <p:nvPr/>
          </p:nvSpPr>
          <p:spPr>
            <a:xfrm>
              <a:off x="5715000" y="5084800"/>
              <a:ext cx="1542315" cy="346907"/>
            </a:xfrm>
            <a:prstGeom prst="rightArrow">
              <a:avLst/>
            </a:prstGeom>
            <a:solidFill>
              <a:schemeClr val="accent2"/>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16" name="TextBox 15"/>
            <p:cNvSpPr txBox="1"/>
            <p:nvPr/>
          </p:nvSpPr>
          <p:spPr>
            <a:xfrm>
              <a:off x="7276365" y="4842754"/>
              <a:ext cx="1828800" cy="83099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Calibri"/>
                  <a:ea typeface="ＭＳ Ｐゴシック" pitchFamily="-108" charset="-128"/>
                  <a:cs typeface="+mn-cs"/>
                </a:rPr>
                <a:t>Develop solution(s)</a:t>
              </a:r>
            </a:p>
          </p:txBody>
        </p:sp>
      </p:grpSp>
      <p:grpSp>
        <p:nvGrpSpPr>
          <p:cNvPr id="26" name="Group 25"/>
          <p:cNvGrpSpPr/>
          <p:nvPr/>
        </p:nvGrpSpPr>
        <p:grpSpPr>
          <a:xfrm>
            <a:off x="1841821" y="5410199"/>
            <a:ext cx="3125167" cy="1200329"/>
            <a:chOff x="17348" y="5410200"/>
            <a:chExt cx="3125167" cy="1200330"/>
          </a:xfrm>
        </p:grpSpPr>
        <p:sp>
          <p:nvSpPr>
            <p:cNvPr id="17" name="Right Arrow 16"/>
            <p:cNvSpPr/>
            <p:nvPr/>
          </p:nvSpPr>
          <p:spPr>
            <a:xfrm rot="10800000">
              <a:off x="1600200" y="5500297"/>
              <a:ext cx="1542315" cy="346907"/>
            </a:xfrm>
            <a:prstGeom prst="rightArrow">
              <a:avLst/>
            </a:prstGeom>
            <a:solidFill>
              <a:schemeClr val="accent2"/>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18" name="TextBox 17"/>
            <p:cNvSpPr txBox="1"/>
            <p:nvPr/>
          </p:nvSpPr>
          <p:spPr>
            <a:xfrm>
              <a:off x="17348" y="5410200"/>
              <a:ext cx="2882582" cy="1200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ＭＳ Ｐゴシック" pitchFamily="-108" charset="-128"/>
                  <a:cs typeface="+mn-cs"/>
                </a:rPr>
                <a:t>Implement solution(s) with integrity and fidelity</a:t>
              </a:r>
            </a:p>
          </p:txBody>
        </p:sp>
      </p:grpSp>
      <p:grpSp>
        <p:nvGrpSpPr>
          <p:cNvPr id="27" name="Group 26"/>
          <p:cNvGrpSpPr/>
          <p:nvPr/>
        </p:nvGrpSpPr>
        <p:grpSpPr>
          <a:xfrm>
            <a:off x="1150979" y="3102812"/>
            <a:ext cx="3353613" cy="1569660"/>
            <a:chOff x="-148069" y="3048000"/>
            <a:chExt cx="2820211" cy="1569659"/>
          </a:xfrm>
        </p:grpSpPr>
        <p:sp>
          <p:nvSpPr>
            <p:cNvPr id="19" name="Right Arrow 18"/>
            <p:cNvSpPr/>
            <p:nvPr/>
          </p:nvSpPr>
          <p:spPr>
            <a:xfrm rot="10800000">
              <a:off x="1295399" y="3483404"/>
              <a:ext cx="1376743" cy="346907"/>
            </a:xfrm>
            <a:prstGeom prst="rightArrow">
              <a:avLst/>
            </a:prstGeom>
            <a:solidFill>
              <a:schemeClr val="accent2"/>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a:ea typeface="+mn-ea"/>
                <a:cs typeface="+mn-cs"/>
              </a:endParaRPr>
            </a:p>
          </p:txBody>
        </p:sp>
        <p:sp>
          <p:nvSpPr>
            <p:cNvPr id="20" name="TextBox 19"/>
            <p:cNvSpPr txBox="1"/>
            <p:nvPr/>
          </p:nvSpPr>
          <p:spPr>
            <a:xfrm>
              <a:off x="-148069" y="3048000"/>
              <a:ext cx="1605497" cy="156965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ＭＳ Ｐゴシック" pitchFamily="-108" charset="-128"/>
                  <a:cs typeface="+mn-cs"/>
                </a:rPr>
                <a:t>Monitor outcomes and compare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ＭＳ Ｐゴシック" pitchFamily="-108" charset="-128"/>
                  <a:cs typeface="+mn-cs"/>
                </a:rPr>
                <a:t>to goal(s)</a:t>
              </a:r>
            </a:p>
          </p:txBody>
        </p:sp>
      </p:grpSp>
      <p:grpSp>
        <p:nvGrpSpPr>
          <p:cNvPr id="28" name="Group 27"/>
          <p:cNvGrpSpPr/>
          <p:nvPr/>
        </p:nvGrpSpPr>
        <p:grpSpPr>
          <a:xfrm>
            <a:off x="2209801" y="1314271"/>
            <a:ext cx="3037555" cy="1333667"/>
            <a:chOff x="385330" y="1314271"/>
            <a:chExt cx="3037555" cy="1333666"/>
          </a:xfrm>
        </p:grpSpPr>
        <p:sp>
          <p:nvSpPr>
            <p:cNvPr id="21" name="Right Arrow 20"/>
            <p:cNvSpPr/>
            <p:nvPr/>
          </p:nvSpPr>
          <p:spPr>
            <a:xfrm rot="13088305">
              <a:off x="2046142" y="2301030"/>
              <a:ext cx="1376743" cy="346907"/>
            </a:xfrm>
            <a:prstGeom prst="rightArrow">
              <a:avLst/>
            </a:prstGeom>
            <a:solidFill>
              <a:schemeClr val="accent2"/>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a:ea typeface="+mn-ea"/>
                <a:cs typeface="+mn-cs"/>
              </a:endParaRPr>
            </a:p>
          </p:txBody>
        </p:sp>
        <p:sp>
          <p:nvSpPr>
            <p:cNvPr id="22" name="TextBox 21"/>
            <p:cNvSpPr txBox="1"/>
            <p:nvPr/>
          </p:nvSpPr>
          <p:spPr>
            <a:xfrm>
              <a:off x="385330" y="1314271"/>
              <a:ext cx="2662670" cy="120032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ＭＳ Ｐゴシック" pitchFamily="-108" charset="-128"/>
                  <a:cs typeface="+mn-cs"/>
                </a:rPr>
                <a:t>Reassess and revise solution(s) as needed</a:t>
              </a:r>
            </a:p>
          </p:txBody>
        </p:sp>
      </p:grpSp>
      <p:pic>
        <p:nvPicPr>
          <p:cNvPr id="8" name="Picture 2" descr="C:\Users\kmorris\Desktop\Seattle\Kelsey's circles.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86315" y="1613665"/>
            <a:ext cx="5159225" cy="5159225"/>
          </a:xfrm>
          <a:prstGeom prst="rect">
            <a:avLst/>
          </a:prstGeom>
          <a:noFill/>
          <a:extLst>
            <a:ext uri="{909E8E84-426E-40DD-AFC4-6F175D3DCCD1}">
              <a14:hiddenFill xmlns:a14="http://schemas.microsoft.com/office/drawing/2010/main">
                <a:solidFill>
                  <a:srgbClr val="FFFFFF"/>
                </a:solidFill>
              </a14:hiddenFill>
            </a:ext>
          </a:extLst>
        </p:spPr>
      </p:pic>
      <p:sp>
        <p:nvSpPr>
          <p:cNvPr id="29" name="Rounded Rectangle 28">
            <a:extLst>
              <a:ext uri="{FF2B5EF4-FFF2-40B4-BE49-F238E27FC236}">
                <a16:creationId xmlns:a16="http://schemas.microsoft.com/office/drawing/2014/main" id="{0F212FC5-8112-8D42-8405-E4377CD36961}"/>
              </a:ext>
            </a:extLst>
          </p:cNvPr>
          <p:cNvSpPr/>
          <p:nvPr/>
        </p:nvSpPr>
        <p:spPr>
          <a:xfrm>
            <a:off x="1799206" y="5244335"/>
            <a:ext cx="2882582" cy="147972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5" name="Rounded Rectangle 28">
            <a:extLst>
              <a:ext uri="{FF2B5EF4-FFF2-40B4-BE49-F238E27FC236}">
                <a16:creationId xmlns:a16="http://schemas.microsoft.com/office/drawing/2014/main" id="{DA971D25-7A2D-C36B-9EF5-0EACC3F12E54}"/>
              </a:ext>
            </a:extLst>
          </p:cNvPr>
          <p:cNvSpPr/>
          <p:nvPr/>
        </p:nvSpPr>
        <p:spPr>
          <a:xfrm>
            <a:off x="838178" y="2978378"/>
            <a:ext cx="2132889" cy="196457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58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7465D-7BC5-C6D2-8FE2-8033AAD026EA}"/>
              </a:ext>
            </a:extLst>
          </p:cNvPr>
          <p:cNvSpPr>
            <a:spLocks noGrp="1"/>
          </p:cNvSpPr>
          <p:nvPr>
            <p:ph type="title"/>
          </p:nvPr>
        </p:nvSpPr>
        <p:spPr>
          <a:xfrm>
            <a:off x="620448" y="283871"/>
            <a:ext cx="9378000" cy="845600"/>
          </a:xfrm>
        </p:spPr>
        <p:txBody>
          <a:bodyPr/>
          <a:lstStyle/>
          <a:p>
            <a:r>
              <a:rPr lang="en-US" dirty="0"/>
              <a:t>Present Results to staff</a:t>
            </a:r>
          </a:p>
        </p:txBody>
      </p:sp>
      <p:sp>
        <p:nvSpPr>
          <p:cNvPr id="4" name="TextBox 3">
            <a:extLst>
              <a:ext uri="{FF2B5EF4-FFF2-40B4-BE49-F238E27FC236}">
                <a16:creationId xmlns:a16="http://schemas.microsoft.com/office/drawing/2014/main" id="{0BE35D5E-809B-3871-021E-B594EF7C5C7D}"/>
              </a:ext>
            </a:extLst>
          </p:cNvPr>
          <p:cNvSpPr txBox="1"/>
          <p:nvPr/>
        </p:nvSpPr>
        <p:spPr>
          <a:xfrm>
            <a:off x="5502349" y="1470394"/>
            <a:ext cx="6094070" cy="1723805"/>
          </a:xfrm>
          <a:prstGeom prst="rect">
            <a:avLst/>
          </a:prstGeom>
          <a:noFill/>
          <a:ln w="38100">
            <a:solidFill>
              <a:schemeClr val="accent1">
                <a:lumMod val="40000"/>
                <a:lumOff val="60000"/>
              </a:schemeClr>
            </a:solidFill>
          </a:ln>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a:ea typeface="+mn-ea"/>
                <a:cs typeface="+mn-cs"/>
              </a:rPr>
              <a:t>Problem: </a:t>
            </a:r>
            <a:r>
              <a:rPr kumimoji="0" lang="en-US" sz="1800" b="0" i="0" u="none" strike="noStrike" kern="1200" cap="none" spc="0" normalizeH="0" baseline="0" noProof="0" dirty="0">
                <a:ln>
                  <a:noFill/>
                </a:ln>
                <a:solidFill>
                  <a:srgbClr val="FFFFFF"/>
                </a:solidFill>
                <a:effectLst/>
                <a:uLnTx/>
                <a:uFillTx/>
                <a:latin typeface="Arial"/>
                <a:ea typeface="+mn-ea"/>
                <a:cs typeface="+mn-cs"/>
              </a:rPr>
              <a:t>There are </a:t>
            </a:r>
            <a:r>
              <a:rPr kumimoji="0" lang="en-US" sz="1800" b="1" i="0" u="none" strike="noStrike" kern="1200" cap="none" spc="0" normalizeH="0" baseline="0" noProof="0" dirty="0">
                <a:ln>
                  <a:noFill/>
                </a:ln>
                <a:solidFill>
                  <a:srgbClr val="FFFFFF"/>
                </a:solidFill>
                <a:effectLst/>
                <a:uLnTx/>
                <a:uFillTx/>
                <a:latin typeface="Arial"/>
                <a:ea typeface="+mn-ea"/>
                <a:cs typeface="+mn-cs"/>
              </a:rPr>
              <a:t>more ODRs for aggression on the playground</a:t>
            </a:r>
            <a:r>
              <a:rPr kumimoji="0" lang="en-US" sz="1800" b="0" i="0" u="none" strike="noStrike" kern="1200" cap="none" spc="0" normalizeH="0" baseline="0" noProof="0" dirty="0">
                <a:ln>
                  <a:noFill/>
                </a:ln>
                <a:solidFill>
                  <a:srgbClr val="FFFFFF"/>
                </a:solidFill>
                <a:effectLst/>
                <a:uLnTx/>
                <a:uFillTx/>
                <a:latin typeface="Arial"/>
                <a:ea typeface="+mn-ea"/>
                <a:cs typeface="+mn-cs"/>
              </a:rPr>
              <a:t> than last year (</a:t>
            </a:r>
            <a:r>
              <a:rPr kumimoji="0" lang="en-US" sz="1800" b="1" i="0" u="none" strike="noStrike" kern="1200" cap="none" spc="0" normalizeH="0" baseline="0" noProof="0" dirty="0">
                <a:ln>
                  <a:noFill/>
                </a:ln>
                <a:solidFill>
                  <a:srgbClr val="FFFFFF"/>
                </a:solidFill>
                <a:effectLst/>
                <a:uLnTx/>
                <a:uFillTx/>
                <a:latin typeface="Arial"/>
                <a:ea typeface="+mn-ea"/>
                <a:cs typeface="+mn-cs"/>
              </a:rPr>
              <a:t>average of 3 ODRs per day</a:t>
            </a:r>
            <a:r>
              <a:rPr kumimoji="0" lang="en-US" sz="1800" b="0" i="0" u="none" strike="noStrike" kern="1200" cap="none" spc="0" normalizeH="0" baseline="0" noProof="0" dirty="0">
                <a:ln>
                  <a:noFill/>
                </a:ln>
                <a:solidFill>
                  <a:srgbClr val="FFFFFF"/>
                </a:solidFill>
                <a:effectLst/>
                <a:uLnTx/>
                <a:uFillTx/>
                <a:latin typeface="Arial"/>
                <a:ea typeface="+mn-ea"/>
                <a:cs typeface="+mn-cs"/>
              </a:rPr>
              <a:t>). These are most likely to occur during </a:t>
            </a:r>
            <a:r>
              <a:rPr kumimoji="0" lang="en-US" sz="1800" b="1" i="0" u="none" strike="noStrike" kern="1200" cap="none" spc="0" normalizeH="0" baseline="0" noProof="0" dirty="0">
                <a:ln>
                  <a:noFill/>
                </a:ln>
                <a:solidFill>
                  <a:srgbClr val="FFFFFF"/>
                </a:solidFill>
                <a:effectLst/>
                <a:uLnTx/>
                <a:uFillTx/>
                <a:latin typeface="Arial"/>
                <a:ea typeface="+mn-ea"/>
                <a:cs typeface="+mn-cs"/>
              </a:rPr>
              <a:t>first recess</a:t>
            </a:r>
            <a:r>
              <a:rPr kumimoji="0" lang="en-US" sz="1800" b="0" i="0" u="none" strike="noStrike" kern="1200" cap="none" spc="0" normalizeH="0" baseline="0" noProof="0" dirty="0">
                <a:ln>
                  <a:noFill/>
                </a:ln>
                <a:solidFill>
                  <a:srgbClr val="FFFFFF"/>
                </a:solidFill>
                <a:effectLst/>
                <a:uLnTx/>
                <a:uFillTx/>
                <a:latin typeface="Arial"/>
                <a:ea typeface="+mn-ea"/>
                <a:cs typeface="+mn-cs"/>
              </a:rPr>
              <a:t>, with </a:t>
            </a:r>
            <a:r>
              <a:rPr kumimoji="0" lang="en-US" sz="1800" b="1" i="0" u="none" strike="noStrike" kern="1200" cap="none" spc="0" normalizeH="0" baseline="0" noProof="0" dirty="0">
                <a:ln>
                  <a:noFill/>
                </a:ln>
                <a:solidFill>
                  <a:srgbClr val="FFFFFF"/>
                </a:solidFill>
                <a:effectLst/>
                <a:uLnTx/>
                <a:uFillTx/>
                <a:latin typeface="Arial"/>
                <a:ea typeface="+mn-ea"/>
                <a:cs typeface="+mn-cs"/>
              </a:rPr>
              <a:t>a large number of students</a:t>
            </a:r>
            <a:r>
              <a:rPr kumimoji="0" lang="en-US" sz="1800" b="0" i="0" u="none" strike="noStrike" kern="1200" cap="none" spc="0" normalizeH="0" baseline="0" noProof="0" dirty="0">
                <a:ln>
                  <a:noFill/>
                </a:ln>
                <a:solidFill>
                  <a:srgbClr val="FFFFFF"/>
                </a:solidFill>
                <a:effectLst/>
                <a:uLnTx/>
                <a:uFillTx/>
                <a:latin typeface="Arial"/>
                <a:ea typeface="+mn-ea"/>
                <a:cs typeface="+mn-cs"/>
              </a:rPr>
              <a:t>, and the aggression is related to </a:t>
            </a:r>
            <a:r>
              <a:rPr kumimoji="0" lang="en-US" sz="1800" b="1" i="0" u="none" strike="noStrike" kern="1200" cap="none" spc="0" normalizeH="0" baseline="0" noProof="0" dirty="0">
                <a:ln>
                  <a:noFill/>
                </a:ln>
                <a:solidFill>
                  <a:srgbClr val="FFFFFF"/>
                </a:solidFill>
                <a:effectLst/>
                <a:uLnTx/>
                <a:uFillTx/>
                <a:latin typeface="Arial"/>
                <a:ea typeface="+mn-ea"/>
                <a:cs typeface="+mn-cs"/>
              </a:rPr>
              <a:t>getting access to the new playground equipment.</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B4A10BEC-511C-C549-EBAB-240DD067F145}"/>
              </a:ext>
            </a:extLst>
          </p:cNvPr>
          <p:cNvSpPr txBox="1"/>
          <p:nvPr/>
        </p:nvSpPr>
        <p:spPr>
          <a:xfrm>
            <a:off x="3949615" y="3562424"/>
            <a:ext cx="7974956" cy="3053400"/>
          </a:xfrm>
          <a:prstGeom prst="rect">
            <a:avLst/>
          </a:prstGeom>
          <a:noFill/>
          <a:ln w="38100">
            <a:solidFill>
              <a:schemeClr val="accent1">
                <a:lumMod val="40000"/>
                <a:lumOff val="60000"/>
              </a:schemeClr>
            </a:solidFill>
          </a:ln>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a:ea typeface="+mn-ea"/>
                <a:cs typeface="+mn-cs"/>
              </a:rPr>
              <a:t>Solution:  The PBIS Team and Recess Monitors will</a:t>
            </a:r>
          </a:p>
          <a:p>
            <a:pPr marL="342900" marR="0" lvl="0" indent="-342900" algn="l" defTabSz="914400" rtl="0" eaLnBrk="1" fontAlgn="auto" latinLnBrk="0" hangingPunct="1">
              <a:lnSpc>
                <a:spcPct val="12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Buy and hang posters on the doors and fence around playground</a:t>
            </a:r>
          </a:p>
          <a:p>
            <a:pPr marL="342900" marR="0" lvl="0" indent="-342900" algn="l" defTabSz="914400" rtl="0" eaLnBrk="1" fontAlgn="auto" latinLnBrk="0" hangingPunct="1">
              <a:lnSpc>
                <a:spcPct val="120000"/>
              </a:lnSpc>
              <a:spcBef>
                <a:spcPts val="0"/>
              </a:spcBef>
              <a:spcAft>
                <a:spcPts val="0"/>
              </a:spcAft>
              <a:buClr>
                <a:srgbClr val="FFFFFF"/>
              </a:buClr>
              <a:buSzTx/>
              <a:buFont typeface="+mj-lt"/>
              <a:buAutoNum type="arabicPeriod"/>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Reteach students, by grade, the playground expectations for equipment</a:t>
            </a:r>
          </a:p>
          <a:p>
            <a:pPr marL="0" marR="0" lvl="0" indent="0" algn="l" defTabSz="914400" rtl="0" eaLnBrk="1" fontAlgn="auto" latinLnBrk="0" hangingPunct="1">
              <a:lnSpc>
                <a:spcPct val="120000"/>
              </a:lnSpc>
              <a:spcBef>
                <a:spcPts val="0"/>
              </a:spcBef>
              <a:spcAft>
                <a:spcPts val="0"/>
              </a:spcAft>
              <a:buClr>
                <a:srgbClr val="FFFFFF"/>
              </a:buClr>
              <a:buSzTx/>
              <a:buFontTx/>
              <a:buNone/>
              <a:tabLst/>
              <a:defRPr/>
            </a:pPr>
            <a:r>
              <a:rPr kumimoji="0" lang="en-US" sz="1800" b="1" i="0" u="none" strike="noStrike" kern="1200" cap="none" spc="0" normalizeH="0" baseline="0" noProof="0" dirty="0">
                <a:ln>
                  <a:noFill/>
                </a:ln>
                <a:solidFill>
                  <a:srgbClr val="FFFF00"/>
                </a:solidFill>
                <a:effectLst/>
                <a:uLnTx/>
                <a:uFillTx/>
                <a:latin typeface="Arial"/>
                <a:ea typeface="+mn-ea"/>
                <a:cs typeface="+mn-cs"/>
              </a:rPr>
              <a:t>All staff please help us by:</a:t>
            </a:r>
          </a:p>
          <a:p>
            <a:pPr marL="342900" marR="0" lvl="0" indent="-342900" algn="l" defTabSz="914400" rtl="0" eaLnBrk="1" fontAlgn="auto" latinLnBrk="0" hangingPunct="1">
              <a:lnSpc>
                <a:spcPct val="120000"/>
              </a:lnSpc>
              <a:spcBef>
                <a:spcPts val="0"/>
              </a:spcBef>
              <a:spcAft>
                <a:spcPts val="0"/>
              </a:spcAft>
              <a:buClr>
                <a:srgbClr val="FFFFFF"/>
              </a:buClr>
              <a:buSzTx/>
              <a:buFont typeface="+mj-lt"/>
              <a:buAutoNum type="arabicPeriod"/>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Increasing your verbal feedback to students who are following Playground Expectations especially on new equipment. </a:t>
            </a:r>
          </a:p>
          <a:p>
            <a:pPr marL="342900" marR="0" lvl="0" indent="-342900" algn="l" defTabSz="914400" rtl="0" eaLnBrk="1" fontAlgn="auto" latinLnBrk="0" hangingPunct="1">
              <a:lnSpc>
                <a:spcPct val="120000"/>
              </a:lnSpc>
              <a:spcBef>
                <a:spcPts val="0"/>
              </a:spcBef>
              <a:spcAft>
                <a:spcPts val="0"/>
              </a:spcAft>
              <a:buClr>
                <a:srgbClr val="FFFFFF"/>
              </a:buClr>
              <a:buSzTx/>
              <a:buFont typeface="+mj-lt"/>
              <a:buAutoNum type="arabicPeriod"/>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Track safe recess’ by class  -  3 days in a row class gets extra 5 minute of free time. (teacher/class choice) </a:t>
            </a:r>
          </a:p>
          <a:p>
            <a:pPr marL="342900" marR="0" lvl="0" indent="-342900" algn="l" defTabSz="914400" rtl="0" eaLnBrk="1" fontAlgn="auto" latinLnBrk="0" hangingPunct="1">
              <a:lnSpc>
                <a:spcPct val="120000"/>
              </a:lnSpc>
              <a:spcBef>
                <a:spcPts val="0"/>
              </a:spcBef>
              <a:spcAft>
                <a:spcPts val="0"/>
              </a:spcAft>
              <a:buClr>
                <a:srgbClr val="FFFFFF"/>
              </a:buClr>
              <a:buSzTx/>
              <a:buFont typeface="+mj-lt"/>
              <a:buAutoNum type="arabicPeriod"/>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Continue to write ODR’s for unsafe behaviors</a:t>
            </a:r>
          </a:p>
        </p:txBody>
      </p:sp>
      <p:pic>
        <p:nvPicPr>
          <p:cNvPr id="11" name="Picture 10">
            <a:extLst>
              <a:ext uri="{FF2B5EF4-FFF2-40B4-BE49-F238E27FC236}">
                <a16:creationId xmlns:a16="http://schemas.microsoft.com/office/drawing/2014/main" id="{51175461-66C2-E63B-A186-A2EE4160EAED}"/>
              </a:ext>
            </a:extLst>
          </p:cNvPr>
          <p:cNvPicPr>
            <a:picLocks noChangeAspect="1"/>
          </p:cNvPicPr>
          <p:nvPr/>
        </p:nvPicPr>
        <p:blipFill>
          <a:blip r:embed="rId3"/>
          <a:stretch>
            <a:fillRect/>
          </a:stretch>
        </p:blipFill>
        <p:spPr>
          <a:xfrm>
            <a:off x="271041" y="1023348"/>
            <a:ext cx="4845506" cy="2405652"/>
          </a:xfrm>
          <a:prstGeom prst="rect">
            <a:avLst/>
          </a:prstGeom>
        </p:spPr>
      </p:pic>
      <p:pic>
        <p:nvPicPr>
          <p:cNvPr id="13" name="Picture 12">
            <a:extLst>
              <a:ext uri="{FF2B5EF4-FFF2-40B4-BE49-F238E27FC236}">
                <a16:creationId xmlns:a16="http://schemas.microsoft.com/office/drawing/2014/main" id="{CDFA39F6-3FBE-A7CA-3D3E-B6F97A184453}"/>
              </a:ext>
            </a:extLst>
          </p:cNvPr>
          <p:cNvPicPr>
            <a:picLocks noChangeAspect="1"/>
          </p:cNvPicPr>
          <p:nvPr/>
        </p:nvPicPr>
        <p:blipFill>
          <a:blip r:embed="rId4"/>
          <a:stretch>
            <a:fillRect/>
          </a:stretch>
        </p:blipFill>
        <p:spPr>
          <a:xfrm>
            <a:off x="929095" y="3878381"/>
            <a:ext cx="2751654" cy="1401787"/>
          </a:xfrm>
          <a:prstGeom prst="rect">
            <a:avLst/>
          </a:prstGeom>
        </p:spPr>
      </p:pic>
    </p:spTree>
    <p:extLst>
      <p:ext uri="{BB962C8B-B14F-4D97-AF65-F5344CB8AC3E}">
        <p14:creationId xmlns:p14="http://schemas.microsoft.com/office/powerpoint/2010/main" val="2317740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7465D-7BC5-C6D2-8FE2-8033AAD026EA}"/>
              </a:ext>
            </a:extLst>
          </p:cNvPr>
          <p:cNvSpPr>
            <a:spLocks noGrp="1"/>
          </p:cNvSpPr>
          <p:nvPr>
            <p:ph type="title"/>
          </p:nvPr>
        </p:nvSpPr>
        <p:spPr>
          <a:xfrm>
            <a:off x="620448" y="283871"/>
            <a:ext cx="9378000" cy="845600"/>
          </a:xfrm>
        </p:spPr>
        <p:txBody>
          <a:bodyPr/>
          <a:lstStyle/>
          <a:p>
            <a:r>
              <a:rPr lang="en-US" dirty="0"/>
              <a:t>Present Results to staff</a:t>
            </a:r>
          </a:p>
        </p:txBody>
      </p:sp>
      <p:pic>
        <p:nvPicPr>
          <p:cNvPr id="11" name="Picture 10">
            <a:extLst>
              <a:ext uri="{FF2B5EF4-FFF2-40B4-BE49-F238E27FC236}">
                <a16:creationId xmlns:a16="http://schemas.microsoft.com/office/drawing/2014/main" id="{51175461-66C2-E63B-A186-A2EE4160EAED}"/>
              </a:ext>
            </a:extLst>
          </p:cNvPr>
          <p:cNvPicPr>
            <a:picLocks noChangeAspect="1"/>
          </p:cNvPicPr>
          <p:nvPr/>
        </p:nvPicPr>
        <p:blipFill rotWithShape="1">
          <a:blip r:embed="rId3"/>
          <a:srcRect r="3639" b="2582"/>
          <a:stretch/>
        </p:blipFill>
        <p:spPr>
          <a:xfrm>
            <a:off x="343299" y="2117295"/>
            <a:ext cx="4182241" cy="2099117"/>
          </a:xfrm>
          <a:prstGeom prst="rect">
            <a:avLst/>
          </a:prstGeom>
        </p:spPr>
      </p:pic>
      <p:pic>
        <p:nvPicPr>
          <p:cNvPr id="13" name="Picture 12">
            <a:extLst>
              <a:ext uri="{FF2B5EF4-FFF2-40B4-BE49-F238E27FC236}">
                <a16:creationId xmlns:a16="http://schemas.microsoft.com/office/drawing/2014/main" id="{CDFA39F6-3FBE-A7CA-3D3E-B6F97A184453}"/>
              </a:ext>
            </a:extLst>
          </p:cNvPr>
          <p:cNvPicPr>
            <a:picLocks noChangeAspect="1"/>
          </p:cNvPicPr>
          <p:nvPr/>
        </p:nvPicPr>
        <p:blipFill>
          <a:blip r:embed="rId4"/>
          <a:stretch>
            <a:fillRect/>
          </a:stretch>
        </p:blipFill>
        <p:spPr>
          <a:xfrm>
            <a:off x="3399782" y="2712609"/>
            <a:ext cx="2251515" cy="1146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043A0C0F-D243-B14A-9D74-FBA80F4E88EC}"/>
              </a:ext>
            </a:extLst>
          </p:cNvPr>
          <p:cNvSpPr txBox="1"/>
          <p:nvPr/>
        </p:nvSpPr>
        <p:spPr>
          <a:xfrm>
            <a:off x="857343" y="1157744"/>
            <a:ext cx="9141105" cy="830997"/>
          </a:xfrm>
          <a:prstGeom prst="rect">
            <a:avLst/>
          </a:prstGeom>
          <a:noFill/>
          <a:ln w="28575">
            <a:solidFill>
              <a:schemeClr val="accent1">
                <a:lumMod val="40000"/>
                <a:lumOff val="60000"/>
              </a:schemeClr>
            </a:solidFill>
          </a:ln>
        </p:spPr>
        <p:txBody>
          <a:bodyPr wrap="square">
            <a:spAutoFit/>
          </a:bodyPr>
          <a:lstStyle/>
          <a:p>
            <a:r>
              <a:rPr lang="en-US" sz="2400" dirty="0">
                <a:solidFill>
                  <a:schemeClr val="bg1"/>
                </a:solidFill>
              </a:rPr>
              <a:t>Less than 30 ODRs (major or minor) (average 1 referral per day) from the playground for next 30 days</a:t>
            </a:r>
          </a:p>
        </p:txBody>
      </p:sp>
      <p:sp>
        <p:nvSpPr>
          <p:cNvPr id="14" name="Wave 13">
            <a:extLst>
              <a:ext uri="{FF2B5EF4-FFF2-40B4-BE49-F238E27FC236}">
                <a16:creationId xmlns:a16="http://schemas.microsoft.com/office/drawing/2014/main" id="{E7597D57-6937-5405-7C8A-260B894C5CFF}"/>
              </a:ext>
            </a:extLst>
          </p:cNvPr>
          <p:cNvSpPr/>
          <p:nvPr/>
        </p:nvSpPr>
        <p:spPr>
          <a:xfrm>
            <a:off x="5023894" y="4869260"/>
            <a:ext cx="2375348" cy="1401787"/>
          </a:xfrm>
          <a:prstGeom prst="wav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GOAL MET!!!</a:t>
            </a:r>
          </a:p>
        </p:txBody>
      </p:sp>
      <p:pic>
        <p:nvPicPr>
          <p:cNvPr id="8" name="Picture 7">
            <a:extLst>
              <a:ext uri="{FF2B5EF4-FFF2-40B4-BE49-F238E27FC236}">
                <a16:creationId xmlns:a16="http://schemas.microsoft.com/office/drawing/2014/main" id="{6AD7ACB5-6573-D3FA-4C80-A2DE6FE2238F}"/>
              </a:ext>
            </a:extLst>
          </p:cNvPr>
          <p:cNvPicPr>
            <a:picLocks noChangeAspect="1"/>
          </p:cNvPicPr>
          <p:nvPr/>
        </p:nvPicPr>
        <p:blipFill>
          <a:blip r:embed="rId5"/>
          <a:srcRect/>
          <a:stretch/>
        </p:blipFill>
        <p:spPr>
          <a:xfrm>
            <a:off x="6831041" y="2072569"/>
            <a:ext cx="4340164" cy="2085662"/>
          </a:xfrm>
          <a:prstGeom prst="rect">
            <a:avLst/>
          </a:prstGeom>
        </p:spPr>
      </p:pic>
      <p:pic>
        <p:nvPicPr>
          <p:cNvPr id="12" name="Picture 11">
            <a:extLst>
              <a:ext uri="{FF2B5EF4-FFF2-40B4-BE49-F238E27FC236}">
                <a16:creationId xmlns:a16="http://schemas.microsoft.com/office/drawing/2014/main" id="{F806549D-558C-464D-70FE-AD7F984B8EAA}"/>
              </a:ext>
            </a:extLst>
          </p:cNvPr>
          <p:cNvPicPr>
            <a:picLocks noChangeAspect="1"/>
          </p:cNvPicPr>
          <p:nvPr/>
        </p:nvPicPr>
        <p:blipFill>
          <a:blip r:embed="rId6"/>
          <a:stretch>
            <a:fillRect/>
          </a:stretch>
        </p:blipFill>
        <p:spPr>
          <a:xfrm>
            <a:off x="7685514" y="4344968"/>
            <a:ext cx="4321111" cy="2362476"/>
          </a:xfrm>
          <a:prstGeom prst="rect">
            <a:avLst/>
          </a:prstGeom>
        </p:spPr>
      </p:pic>
      <p:pic>
        <p:nvPicPr>
          <p:cNvPr id="16" name="Picture 15">
            <a:extLst>
              <a:ext uri="{FF2B5EF4-FFF2-40B4-BE49-F238E27FC236}">
                <a16:creationId xmlns:a16="http://schemas.microsoft.com/office/drawing/2014/main" id="{9515D842-7387-A557-83B4-BEF90A243040}"/>
              </a:ext>
            </a:extLst>
          </p:cNvPr>
          <p:cNvPicPr>
            <a:picLocks noChangeAspect="1"/>
          </p:cNvPicPr>
          <p:nvPr/>
        </p:nvPicPr>
        <p:blipFill>
          <a:blip r:embed="rId7"/>
          <a:stretch>
            <a:fillRect/>
          </a:stretch>
        </p:blipFill>
        <p:spPr>
          <a:xfrm>
            <a:off x="331093" y="4344966"/>
            <a:ext cx="4406529" cy="2362475"/>
          </a:xfrm>
          <a:prstGeom prst="rect">
            <a:avLst/>
          </a:prstGeom>
        </p:spPr>
      </p:pic>
      <p:pic>
        <p:nvPicPr>
          <p:cNvPr id="20" name="Picture 19">
            <a:extLst>
              <a:ext uri="{FF2B5EF4-FFF2-40B4-BE49-F238E27FC236}">
                <a16:creationId xmlns:a16="http://schemas.microsoft.com/office/drawing/2014/main" id="{00938286-5C3A-F1A9-92ED-501820DE817C}"/>
              </a:ext>
            </a:extLst>
          </p:cNvPr>
          <p:cNvPicPr>
            <a:picLocks noChangeAspect="1"/>
          </p:cNvPicPr>
          <p:nvPr/>
        </p:nvPicPr>
        <p:blipFill>
          <a:blip r:embed="rId8"/>
          <a:stretch>
            <a:fillRect/>
          </a:stretch>
        </p:blipFill>
        <p:spPr>
          <a:xfrm>
            <a:off x="9998448" y="2712609"/>
            <a:ext cx="2025870" cy="1146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26408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06674" y="484341"/>
            <a:ext cx="11378651" cy="845600"/>
          </a:xfrm>
          <a:prstGeom prst="rect">
            <a:avLst/>
          </a:prstGeom>
        </p:spPr>
        <p:txBody>
          <a:bodyPr spcFirstLastPara="1" wrap="square" lIns="121900" tIns="121900" rIns="121900" bIns="121900" anchor="t" anchorCtr="0">
            <a:noAutofit/>
          </a:bodyPr>
          <a:lstStyle/>
          <a:p>
            <a:r>
              <a:rPr lang="en"/>
              <a:t> HELPFUL READINGS &amp; RESOURCES</a:t>
            </a:r>
            <a:endParaRPr/>
          </a:p>
        </p:txBody>
      </p: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022148" y="2288520"/>
            <a:ext cx="7618305" cy="4085139"/>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indent="0" defTabSz="1219140">
              <a:spcAft>
                <a:spcPts val="800"/>
              </a:spcAft>
              <a:defRPr/>
            </a:pPr>
            <a:r>
              <a:rPr lang="en-US" sz="2100" b="1" u="sng" dirty="0">
                <a:solidFill>
                  <a:schemeClr val="bg1"/>
                </a:solidFill>
              </a:rPr>
              <a:t>RESOURCES:</a:t>
            </a:r>
            <a:endParaRPr lang="en-US" sz="2100" u="sng" dirty="0">
              <a:solidFill>
                <a:schemeClr val="bg1"/>
              </a:solidFill>
            </a:endParaRPr>
          </a:p>
          <a:p>
            <a:pPr marL="342900" indent="-342900" defTabSz="1219140">
              <a:spcAft>
                <a:spcPts val="800"/>
              </a:spcAft>
              <a:buClr>
                <a:srgbClr val="FFFFFF"/>
              </a:buClr>
              <a:buFont typeface="Arial" panose="020B0604020202020204" pitchFamily="34" charset="0"/>
              <a:buChar char="•"/>
              <a:defRPr/>
            </a:pPr>
            <a:r>
              <a:rPr lang="en-US" sz="2000" dirty="0">
                <a:effectLst/>
                <a:latin typeface="Arial" panose="020B0604020202020204" pitchFamily="34" charset="0"/>
                <a:cs typeface="Arial" panose="020B0604020202020204" pitchFamily="34" charset="0"/>
                <a:hlinkClick r:id="rId3"/>
              </a:rPr>
              <a:t>Start With Why: How to Put Purpose Back in Your Work</a:t>
            </a:r>
            <a:endParaRPr lang="en-US" sz="2000" dirty="0">
              <a:effectLst/>
              <a:latin typeface="Arial" panose="020B0604020202020204" pitchFamily="34" charset="0"/>
              <a:cs typeface="Arial" panose="020B0604020202020204" pitchFamily="34" charset="0"/>
            </a:endParaRPr>
          </a:p>
          <a:p>
            <a:pPr marL="342900" indent="-342900" defTabSz="1219140">
              <a:spcAft>
                <a:spcPts val="800"/>
              </a:spcAft>
              <a:buClr>
                <a:srgbClr val="FFFFFF"/>
              </a:buClr>
              <a:buFont typeface="Arial" panose="020B0604020202020204" pitchFamily="34" charset="0"/>
              <a:buChar char="•"/>
              <a:defRPr/>
            </a:pPr>
            <a:r>
              <a:rPr lang="en-US" sz="2000" dirty="0">
                <a:latin typeface="Arial" panose="020B0604020202020204" pitchFamily="34" charset="0"/>
                <a:cs typeface="Arial" panose="020B0604020202020204" pitchFamily="34" charset="0"/>
                <a:hlinkClick r:id="rId4"/>
              </a:rPr>
              <a:t>SWIS Drill Down Work Sheet </a:t>
            </a:r>
            <a:endParaRPr lang="en-US" sz="2000" dirty="0">
              <a:latin typeface="Arial" panose="020B0604020202020204" pitchFamily="34" charset="0"/>
              <a:cs typeface="Arial" panose="020B0604020202020204" pitchFamily="34" charset="0"/>
            </a:endParaRPr>
          </a:p>
          <a:p>
            <a:pPr marL="342900" indent="-342900" defTabSz="1219140">
              <a:spcAft>
                <a:spcPts val="800"/>
              </a:spcAft>
              <a:buClr>
                <a:srgbClr val="FFFFFF"/>
              </a:buClr>
              <a:buFont typeface="Arial" panose="020B0604020202020204" pitchFamily="34" charset="0"/>
              <a:buChar char="•"/>
              <a:defRPr/>
            </a:pPr>
            <a:r>
              <a:rPr lang="en-US" sz="2000" dirty="0">
                <a:latin typeface="Arial" panose="020B0604020202020204" pitchFamily="34" charset="0"/>
                <a:cs typeface="Arial" panose="020B0604020202020204" pitchFamily="34" charset="0"/>
                <a:hlinkClick r:id="rId5"/>
              </a:rPr>
              <a:t>Supporting &amp; Responding to Student Behavior </a:t>
            </a:r>
            <a:r>
              <a:rPr lang="en-US" sz="2000" dirty="0">
                <a:latin typeface="Arial" panose="020B0604020202020204" pitchFamily="34" charset="0"/>
                <a:cs typeface="Arial" panose="020B0604020202020204" pitchFamily="34" charset="0"/>
              </a:rPr>
              <a:t>(Classroom Practices Document)</a:t>
            </a:r>
          </a:p>
          <a:p>
            <a:pPr marL="342900" indent="-342900" defTabSz="1219140">
              <a:spcAft>
                <a:spcPts val="800"/>
              </a:spcAft>
              <a:buClr>
                <a:srgbClr val="FFFFFF"/>
              </a:buClr>
              <a:buFont typeface="Arial" panose="020B0604020202020204" pitchFamily="34" charset="0"/>
              <a:buChar char="•"/>
              <a:defRPr/>
            </a:pPr>
            <a:r>
              <a:rPr lang="en-US" sz="2000" dirty="0">
                <a:latin typeface="Arial" panose="020B0604020202020204" pitchFamily="34" charset="0"/>
                <a:cs typeface="Arial" panose="020B0604020202020204" pitchFamily="34" charset="0"/>
                <a:hlinkClick r:id="rId6"/>
              </a:rPr>
              <a:t>Motive, Motivate, Motivation: Why are my students doing that?</a:t>
            </a:r>
            <a:endParaRPr lang="en-US" sz="2000" dirty="0">
              <a:latin typeface="Arial" panose="020B0604020202020204" pitchFamily="34" charset="0"/>
              <a:cs typeface="Arial" panose="020B0604020202020204" pitchFamily="34" charset="0"/>
            </a:endParaRPr>
          </a:p>
          <a:p>
            <a:pPr marL="342900" indent="-342900" defTabSz="1219140">
              <a:spcAft>
                <a:spcPts val="800"/>
              </a:spcAft>
              <a:buClr>
                <a:srgbClr val="FFFFFF"/>
              </a:buClr>
              <a:buFont typeface="Arial" panose="020B0604020202020204" pitchFamily="34" charset="0"/>
              <a:buChar char="•"/>
              <a:defRPr/>
            </a:pPr>
            <a:r>
              <a:rPr lang="en-US" sz="2000" dirty="0">
                <a:latin typeface="Arial" panose="020B0604020202020204" pitchFamily="34" charset="0"/>
                <a:cs typeface="Arial" panose="020B0604020202020204" pitchFamily="34" charset="0"/>
                <a:hlinkClick r:id="rId7"/>
              </a:rPr>
              <a:t>Supportive Environments Create Classroom Community</a:t>
            </a:r>
            <a:endParaRPr lang="en-US" sz="2000" dirty="0">
              <a:latin typeface="Arial" panose="020B0604020202020204" pitchFamily="34" charset="0"/>
              <a:cs typeface="Arial" panose="020B0604020202020204" pitchFamily="34" charset="0"/>
            </a:endParaRPr>
          </a:p>
          <a:p>
            <a:pPr marL="342900" indent="-342900" defTabSz="1219140">
              <a:spcAft>
                <a:spcPts val="800"/>
              </a:spcAft>
              <a:buClr>
                <a:srgbClr val="FFFFFF"/>
              </a:buClr>
              <a:buFont typeface="Arial" panose="020B0604020202020204" pitchFamily="34" charset="0"/>
              <a:buChar char="•"/>
              <a:defRPr/>
            </a:pPr>
            <a:r>
              <a:rPr lang="en-US" sz="2000" dirty="0">
                <a:latin typeface="Arial" panose="020B0604020202020204" pitchFamily="34" charset="0"/>
                <a:cs typeface="Arial" panose="020B0604020202020204" pitchFamily="34" charset="0"/>
                <a:hlinkClick r:id="rId8"/>
              </a:rPr>
              <a:t>Classroom Support Systems Brief</a:t>
            </a:r>
            <a:endParaRPr lang="en-US" sz="2000" dirty="0">
              <a:latin typeface="Arial" panose="020B0604020202020204" pitchFamily="34" charset="0"/>
              <a:cs typeface="Arial" panose="020B0604020202020204" pitchFamily="34" charset="0"/>
            </a:endParaRPr>
          </a:p>
          <a:p>
            <a:pPr marL="342900" indent="-342900" defTabSz="1219140">
              <a:spcAft>
                <a:spcPts val="800"/>
              </a:spcAft>
              <a:buClr>
                <a:srgbClr val="FFFFFF"/>
              </a:buClr>
              <a:buFont typeface="Arial" panose="020B0604020202020204" pitchFamily="34" charset="0"/>
              <a:buChar char="•"/>
              <a:defRPr/>
            </a:pPr>
            <a:r>
              <a:rPr lang="en-US" sz="2000" dirty="0">
                <a:latin typeface="Arial" panose="020B0604020202020204" pitchFamily="34" charset="0"/>
                <a:cs typeface="Arial" panose="020B0604020202020204" pitchFamily="34" charset="0"/>
                <a:hlinkClick r:id="rId9"/>
              </a:rPr>
              <a:t>The Classroom Management Observation Tool (CMOT) </a:t>
            </a:r>
            <a:endParaRPr lang="en-US" sz="2000" dirty="0">
              <a:latin typeface="Arial" panose="020B0604020202020204" pitchFamily="34" charset="0"/>
              <a:cs typeface="Arial" panose="020B0604020202020204" pitchFamily="34" charset="0"/>
            </a:endParaRPr>
          </a:p>
          <a:p>
            <a:pPr marL="342900" indent="-342900" defTabSz="1219140">
              <a:spcAft>
                <a:spcPts val="800"/>
              </a:spcAft>
              <a:buClr>
                <a:srgbClr val="FFFFFF"/>
              </a:buClr>
              <a:buFont typeface="Arial" panose="020B0604020202020204" pitchFamily="34" charset="0"/>
              <a:buChar char="•"/>
              <a:defRPr/>
            </a:pPr>
            <a:r>
              <a:rPr lang="en-US" sz="2000" b="0" i="0" dirty="0">
                <a:solidFill>
                  <a:schemeClr val="bg1"/>
                </a:solidFill>
                <a:effectLst/>
                <a:latin typeface="+mn-lt"/>
                <a:hlinkClick r:id="rId10"/>
              </a:rPr>
              <a:t>PBIS Self-Assessment Survey (SAS)</a:t>
            </a:r>
            <a:endParaRPr lang="en-US" sz="2400" dirty="0">
              <a:solidFill>
                <a:schemeClr val="bg1"/>
              </a:solidFill>
              <a:latin typeface="+mn-lt"/>
              <a:cs typeface="Arial" panose="020B0604020202020204" pitchFamily="34" charset="0"/>
            </a:endParaRPr>
          </a:p>
          <a:p>
            <a:pPr marL="342900" indent="-342900" defTabSz="1219140">
              <a:spcAft>
                <a:spcPts val="800"/>
              </a:spcAft>
              <a:buClr>
                <a:srgbClr val="FFFFFF"/>
              </a:buClr>
              <a:buFont typeface="Arial" panose="020B0604020202020204" pitchFamily="34" charset="0"/>
              <a:buChar char="•"/>
              <a:defRPr/>
            </a:pPr>
            <a:r>
              <a:rPr lang="en-US" sz="2000" dirty="0">
                <a:latin typeface="Arial" panose="020B0604020202020204" pitchFamily="34" charset="0"/>
                <a:cs typeface="Arial" panose="020B0604020202020204" pitchFamily="34" charset="0"/>
                <a:hlinkClick r:id="rId5"/>
              </a:rPr>
              <a:t>Creating a Classroom Teaching Matrix</a:t>
            </a:r>
            <a:endParaRPr lang="en-US" sz="2000" dirty="0"/>
          </a:p>
          <a:p>
            <a:pPr marL="342900" indent="-342900" defTabSz="1219140">
              <a:spcAft>
                <a:spcPts val="800"/>
              </a:spcAft>
              <a:buClr>
                <a:srgbClr val="FFFFFF"/>
              </a:buClr>
              <a:buFont typeface="Arial"/>
              <a:buChar char="•"/>
              <a:defRPr/>
            </a:pPr>
            <a:endParaRPr lang="en-US" sz="2000" dirty="0"/>
          </a:p>
          <a:p>
            <a:pPr marL="0" indent="0" defTabSz="1219140">
              <a:spcAft>
                <a:spcPts val="800"/>
              </a:spcAft>
              <a:buClr>
                <a:srgbClr val="FFFFFF"/>
              </a:buClr>
              <a:defRPr/>
            </a:pPr>
            <a:endParaRPr lang="en-US" sz="2000" dirty="0"/>
          </a:p>
          <a:p>
            <a:pPr marL="139700" indent="0" defTabSz="1219140">
              <a:defRPr/>
            </a:pPr>
            <a:endParaRPr lang="en-US" dirty="0">
              <a:solidFill>
                <a:srgbClr val="FFFFFF"/>
              </a:solidFill>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551547" y="1699728"/>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grpSp>
      <p:pic>
        <p:nvPicPr>
          <p:cNvPr id="5" name="Picture 4">
            <a:extLst>
              <a:ext uri="{FF2B5EF4-FFF2-40B4-BE49-F238E27FC236}">
                <a16:creationId xmlns:a16="http://schemas.microsoft.com/office/drawing/2014/main" id="{4FDDAEBC-9819-49AA-8B1A-0F07072861F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3188" y="2060567"/>
            <a:ext cx="2651956" cy="3223700"/>
          </a:xfrm>
          <a:prstGeom prst="rect">
            <a:avLst/>
          </a:prstGeom>
        </p:spPr>
      </p:pic>
    </p:spTree>
    <p:extLst>
      <p:ext uri="{BB962C8B-B14F-4D97-AF65-F5344CB8AC3E}">
        <p14:creationId xmlns:p14="http://schemas.microsoft.com/office/powerpoint/2010/main" val="32574494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Graphic 3" descr="Trophy with solid fill">
            <a:extLst>
              <a:ext uri="{FF2B5EF4-FFF2-40B4-BE49-F238E27FC236}">
                <a16:creationId xmlns:a16="http://schemas.microsoft.com/office/drawing/2014/main" id="{1D95145F-1B85-F45C-B623-400433FF89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0310" y="195853"/>
            <a:ext cx="1849055" cy="1849055"/>
          </a:xfrm>
          <a:prstGeom prst="rect">
            <a:avLst/>
          </a:prstGeom>
        </p:spPr>
      </p:pic>
      <p:sp>
        <p:nvSpPr>
          <p:cNvPr id="2" name="Text Placeholder 1">
            <a:extLst>
              <a:ext uri="{FF2B5EF4-FFF2-40B4-BE49-F238E27FC236}">
                <a16:creationId xmlns:a16="http://schemas.microsoft.com/office/drawing/2014/main" id="{6D0E5EB8-13CB-507E-C152-255C1735E3EE}"/>
              </a:ext>
            </a:extLst>
          </p:cNvPr>
          <p:cNvSpPr>
            <a:spLocks noGrp="1"/>
          </p:cNvSpPr>
          <p:nvPr>
            <p:ph sz="half" idx="2"/>
          </p:nvPr>
        </p:nvSpPr>
        <p:spPr>
          <a:xfrm>
            <a:off x="6238754" y="2150349"/>
            <a:ext cx="5631859" cy="3842354"/>
          </a:xfrm>
        </p:spPr>
        <p:txBody>
          <a:bodyPr wrap="square" anchor="t">
            <a:normAutofit/>
          </a:bodyPr>
          <a:lstStyle/>
          <a:p>
            <a:pPr marL="139700" indent="0">
              <a:lnSpc>
                <a:spcPct val="90000"/>
              </a:lnSpc>
              <a:spcAft>
                <a:spcPts val="600"/>
              </a:spcAft>
              <a:buNone/>
            </a:pPr>
            <a:r>
              <a:rPr lang="en-US" dirty="0"/>
              <a:t>Thank you to everyone who stepped up and supported our students being safe on the playground!  </a:t>
            </a:r>
          </a:p>
          <a:p>
            <a:pPr marL="139700" indent="0">
              <a:lnSpc>
                <a:spcPct val="90000"/>
              </a:lnSpc>
              <a:spcAft>
                <a:spcPts val="600"/>
              </a:spcAft>
              <a:buNone/>
            </a:pPr>
            <a:endParaRPr lang="en-US" dirty="0"/>
          </a:p>
          <a:p>
            <a:pPr marL="139700" indent="0">
              <a:lnSpc>
                <a:spcPct val="90000"/>
              </a:lnSpc>
              <a:spcAft>
                <a:spcPts val="600"/>
              </a:spcAft>
              <a:buNone/>
            </a:pPr>
            <a:r>
              <a:rPr lang="en-US" dirty="0"/>
              <a:t>Especially our recess monitors who helped to reteach and acknowledge our students on the playground!</a:t>
            </a:r>
          </a:p>
        </p:txBody>
      </p:sp>
      <p:sp>
        <p:nvSpPr>
          <p:cNvPr id="6" name="TextBox 5">
            <a:extLst>
              <a:ext uri="{FF2B5EF4-FFF2-40B4-BE49-F238E27FC236}">
                <a16:creationId xmlns:a16="http://schemas.microsoft.com/office/drawing/2014/main" id="{75C4CA9C-A7F5-3C75-8209-C576EE78806C}"/>
              </a:ext>
            </a:extLst>
          </p:cNvPr>
          <p:cNvSpPr txBox="1"/>
          <p:nvPr/>
        </p:nvSpPr>
        <p:spPr>
          <a:xfrm>
            <a:off x="1676733" y="412494"/>
            <a:ext cx="3545516" cy="707886"/>
          </a:xfrm>
          <a:prstGeom prst="rect">
            <a:avLst/>
          </a:prstGeom>
          <a:noFill/>
        </p:spPr>
        <p:txBody>
          <a:bodyPr wrap="square">
            <a:spAutoFit/>
          </a:bodyPr>
          <a:lstStyle/>
          <a:p>
            <a:r>
              <a:rPr lang="en-US" sz="4000" dirty="0">
                <a:solidFill>
                  <a:srgbClr val="FFED9F"/>
                </a:solidFill>
              </a:rPr>
              <a:t>WE DID IT!</a:t>
            </a:r>
          </a:p>
        </p:txBody>
      </p:sp>
      <p:pic>
        <p:nvPicPr>
          <p:cNvPr id="10" name="Picture 9" descr="A playground with slides and a building&#10;&#10;Description automatically generated">
            <a:extLst>
              <a:ext uri="{FF2B5EF4-FFF2-40B4-BE49-F238E27FC236}">
                <a16:creationId xmlns:a16="http://schemas.microsoft.com/office/drawing/2014/main" id="{F4B1AED2-636F-6389-E470-7F47CA46013E}"/>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r="232" b="22995"/>
          <a:stretch/>
        </p:blipFill>
        <p:spPr>
          <a:xfrm>
            <a:off x="172314" y="1568234"/>
            <a:ext cx="5597389" cy="4320297"/>
          </a:xfrm>
          <a:prstGeom prst="rect">
            <a:avLst/>
          </a:prstGeom>
        </p:spPr>
      </p:pic>
      <p:sp>
        <p:nvSpPr>
          <p:cNvPr id="12" name="TextBox 11">
            <a:extLst>
              <a:ext uri="{FF2B5EF4-FFF2-40B4-BE49-F238E27FC236}">
                <a16:creationId xmlns:a16="http://schemas.microsoft.com/office/drawing/2014/main" id="{FC1FE5FF-567A-15D4-14AE-04A23C634269}"/>
              </a:ext>
            </a:extLst>
          </p:cNvPr>
          <p:cNvSpPr txBox="1"/>
          <p:nvPr/>
        </p:nvSpPr>
        <p:spPr>
          <a:xfrm>
            <a:off x="6757274" y="5638760"/>
            <a:ext cx="4594817" cy="707886"/>
          </a:xfrm>
          <a:prstGeom prst="rect">
            <a:avLst/>
          </a:prstGeom>
          <a:noFill/>
        </p:spPr>
        <p:txBody>
          <a:bodyPr wrap="square">
            <a:spAutoFit/>
          </a:bodyPr>
          <a:lstStyle/>
          <a:p>
            <a:r>
              <a:rPr lang="en-US" sz="4000" dirty="0">
                <a:solidFill>
                  <a:srgbClr val="FFED9F"/>
                </a:solidFill>
              </a:rPr>
              <a:t>Let's keep it going!</a:t>
            </a:r>
          </a:p>
        </p:txBody>
      </p:sp>
    </p:spTree>
    <p:extLst>
      <p:ext uri="{BB962C8B-B14F-4D97-AF65-F5344CB8AC3E}">
        <p14:creationId xmlns:p14="http://schemas.microsoft.com/office/powerpoint/2010/main" val="29406084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19620-2B13-1F21-98D8-ED4675AD7979}"/>
              </a:ext>
            </a:extLst>
          </p:cNvPr>
          <p:cNvSpPr>
            <a:spLocks noGrp="1"/>
          </p:cNvSpPr>
          <p:nvPr>
            <p:ph type="title"/>
          </p:nvPr>
        </p:nvSpPr>
        <p:spPr>
          <a:xfrm>
            <a:off x="257763" y="293843"/>
            <a:ext cx="11073851" cy="845600"/>
          </a:xfrm>
        </p:spPr>
        <p:txBody>
          <a:bodyPr/>
          <a:lstStyle/>
          <a:p>
            <a:r>
              <a:rPr lang="en-US" dirty="0"/>
              <a:t>SWIS Drill down worksheet </a:t>
            </a:r>
            <a:r>
              <a:rPr lang="en-US" sz="2400" dirty="0"/>
              <a:t>(for use with any system)</a:t>
            </a:r>
            <a:endParaRPr lang="en-US" dirty="0"/>
          </a:p>
        </p:txBody>
      </p:sp>
      <p:pic>
        <p:nvPicPr>
          <p:cNvPr id="5" name="Picture 4">
            <a:extLst>
              <a:ext uri="{FF2B5EF4-FFF2-40B4-BE49-F238E27FC236}">
                <a16:creationId xmlns:a16="http://schemas.microsoft.com/office/drawing/2014/main" id="{EE20C798-D304-263D-3D94-48DB762F4F2C}"/>
              </a:ext>
            </a:extLst>
          </p:cNvPr>
          <p:cNvPicPr>
            <a:picLocks noChangeAspect="1"/>
          </p:cNvPicPr>
          <p:nvPr/>
        </p:nvPicPr>
        <p:blipFill>
          <a:blip r:embed="rId3"/>
          <a:stretch>
            <a:fillRect/>
          </a:stretch>
        </p:blipFill>
        <p:spPr>
          <a:xfrm>
            <a:off x="901630" y="1433080"/>
            <a:ext cx="4272253" cy="5261201"/>
          </a:xfrm>
          <a:prstGeom prst="rect">
            <a:avLst/>
          </a:prstGeom>
        </p:spPr>
      </p:pic>
      <p:pic>
        <p:nvPicPr>
          <p:cNvPr id="6" name="Picture 2">
            <a:extLst>
              <a:ext uri="{FF2B5EF4-FFF2-40B4-BE49-F238E27FC236}">
                <a16:creationId xmlns:a16="http://schemas.microsoft.com/office/drawing/2014/main" id="{35344BCC-3953-791D-E7E5-74F4F4DDA8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4501" y="1433080"/>
            <a:ext cx="4389322" cy="2923730"/>
          </a:xfrm>
          <a:prstGeom prst="rect">
            <a:avLst/>
          </a:prstGeom>
          <a:noFill/>
          <a:ln w="12700">
            <a:solidFill>
              <a:schemeClr val="accent5"/>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a:extLst>
              <a:ext uri="{FF2B5EF4-FFF2-40B4-BE49-F238E27FC236}">
                <a16:creationId xmlns:a16="http://schemas.microsoft.com/office/drawing/2014/main" id="{CF394503-9399-B18D-C480-41D0CB72F1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4501" y="4356810"/>
            <a:ext cx="4389323" cy="2447628"/>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780676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665FCA-F37C-B149-8311-8CAF0C59341F}"/>
              </a:ext>
            </a:extLst>
          </p:cNvPr>
          <p:cNvPicPr>
            <a:picLocks noChangeAspect="1"/>
          </p:cNvPicPr>
          <p:nvPr/>
        </p:nvPicPr>
        <p:blipFill rotWithShape="1">
          <a:blip r:embed="rId3"/>
          <a:srcRect l="14952" t="7204" r="20880" b="6394"/>
          <a:stretch/>
        </p:blipFill>
        <p:spPr>
          <a:xfrm>
            <a:off x="10805283" y="5505675"/>
            <a:ext cx="1246040" cy="1201003"/>
          </a:xfrm>
          <a:prstGeom prst="ellipse">
            <a:avLst/>
          </a:prstGeom>
          <a:ln w="19050">
            <a:solidFill>
              <a:schemeClr val="accent2">
                <a:lumMod val="50000"/>
              </a:schemeClr>
            </a:solidFill>
          </a:ln>
        </p:spPr>
      </p:pic>
      <p:sp>
        <p:nvSpPr>
          <p:cNvPr id="5" name="Title 4">
            <a:extLst>
              <a:ext uri="{FF2B5EF4-FFF2-40B4-BE49-F238E27FC236}">
                <a16:creationId xmlns:a16="http://schemas.microsoft.com/office/drawing/2014/main" id="{5E2CDEF0-44CC-EB48-9326-4BFFAC928383}"/>
              </a:ext>
            </a:extLst>
          </p:cNvPr>
          <p:cNvSpPr>
            <a:spLocks noGrp="1"/>
          </p:cNvSpPr>
          <p:nvPr>
            <p:ph type="title"/>
          </p:nvPr>
        </p:nvSpPr>
        <p:spPr/>
        <p:txBody>
          <a:bodyPr/>
          <a:lstStyle/>
          <a:p>
            <a:r>
              <a:rPr lang="en-US" dirty="0">
                <a:solidFill>
                  <a:schemeClr val="bg1"/>
                </a:solidFill>
              </a:rPr>
              <a:t>ACTIVITY: Defining Problems with Precision</a:t>
            </a:r>
          </a:p>
        </p:txBody>
      </p:sp>
      <p:sp>
        <p:nvSpPr>
          <p:cNvPr id="10" name="Text Placeholder 4">
            <a:extLst>
              <a:ext uri="{FF2B5EF4-FFF2-40B4-BE49-F238E27FC236}">
                <a16:creationId xmlns:a16="http://schemas.microsoft.com/office/drawing/2014/main" id="{1C643874-A26B-DB42-B8F9-8833D9ABB5EB}"/>
              </a:ext>
            </a:extLst>
          </p:cNvPr>
          <p:cNvSpPr txBox="1">
            <a:spLocks/>
          </p:cNvSpPr>
          <p:nvPr/>
        </p:nvSpPr>
        <p:spPr>
          <a:xfrm>
            <a:off x="809301" y="2173067"/>
            <a:ext cx="6409945" cy="3493305"/>
          </a:xfrm>
          <a:prstGeom prst="rect">
            <a:avLst/>
          </a:prstGeom>
          <a:solidFill>
            <a:schemeClr val="bg1"/>
          </a:solidFill>
          <a:ln>
            <a:solidFill>
              <a:schemeClr val="accent2"/>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marR="0" lvl="0" indent="-342900" algn="l" defTabSz="914400" rtl="0" eaLnBrk="1" fontAlgn="auto" latinLnBrk="0" hangingPunct="1">
              <a:lnSpc>
                <a:spcPct val="100000"/>
              </a:lnSpc>
              <a:spcBef>
                <a:spcPts val="0"/>
              </a:spcBef>
              <a:spcAft>
                <a:spcPts val="1200"/>
              </a:spcAft>
              <a:buClr>
                <a:srgbClr val="2A4F1D"/>
              </a:buClr>
              <a:buSzPct val="60000"/>
              <a:buFont typeface="Arial" panose="020B0604020202020204" pitchFamily="34" charset="0"/>
              <a:buChar char="•"/>
              <a:tabLst/>
              <a:defRPr/>
            </a:pPr>
            <a:r>
              <a:rPr kumimoji="0" lang="en-US" sz="2000" b="0" i="0" u="none" strike="noStrike" kern="0" cap="none" spc="0" normalizeH="0" baseline="0" noProof="0" dirty="0">
                <a:ln>
                  <a:noFill/>
                </a:ln>
                <a:solidFill>
                  <a:srgbClr val="2A4F1D"/>
                </a:solidFill>
                <a:effectLst/>
                <a:uLnTx/>
                <a:uFillTx/>
                <a:latin typeface="Arial"/>
                <a:cs typeface="Arial"/>
                <a:sym typeface="Arial"/>
              </a:rPr>
              <a:t>Identify what data you have available to compose a precision problem statement </a:t>
            </a:r>
          </a:p>
          <a:p>
            <a:pPr marL="342900" marR="0" lvl="0" indent="-342900" algn="l" defTabSz="914400" rtl="0" eaLnBrk="1" fontAlgn="auto" latinLnBrk="0" hangingPunct="1">
              <a:lnSpc>
                <a:spcPct val="100000"/>
              </a:lnSpc>
              <a:spcBef>
                <a:spcPts val="0"/>
              </a:spcBef>
              <a:spcAft>
                <a:spcPts val="1200"/>
              </a:spcAft>
              <a:buClr>
                <a:srgbClr val="2A4F1D"/>
              </a:buClr>
              <a:buSzPct val="60000"/>
              <a:buFont typeface="Arial" panose="020B0604020202020204" pitchFamily="34" charset="0"/>
              <a:buChar char="•"/>
              <a:tabLst/>
              <a:defRPr/>
            </a:pPr>
            <a:r>
              <a:rPr kumimoji="0" lang="en-US" sz="2000" b="0" i="0" u="none" strike="noStrike" kern="0" cap="none" spc="0" normalizeH="0" baseline="0" noProof="0" dirty="0">
                <a:ln>
                  <a:noFill/>
                </a:ln>
                <a:solidFill>
                  <a:srgbClr val="2A4F1D"/>
                </a:solidFill>
                <a:effectLst/>
                <a:uLnTx/>
                <a:uFillTx/>
                <a:latin typeface="Arial"/>
                <a:cs typeface="Arial"/>
                <a:sym typeface="Arial"/>
              </a:rPr>
              <a:t>Does your team have access to necessary data in a usable format to allow you to define problems with precision? </a:t>
            </a:r>
          </a:p>
          <a:p>
            <a:pPr marL="342900" marR="0" lvl="0" indent="-342900" algn="l" defTabSz="914400" rtl="0" eaLnBrk="1" fontAlgn="auto" latinLnBrk="0" hangingPunct="1">
              <a:lnSpc>
                <a:spcPct val="100000"/>
              </a:lnSpc>
              <a:spcBef>
                <a:spcPts val="0"/>
              </a:spcBef>
              <a:spcAft>
                <a:spcPts val="1200"/>
              </a:spcAft>
              <a:buClr>
                <a:srgbClr val="2A4F1D"/>
              </a:buClr>
              <a:buSzPct val="60000"/>
              <a:buFont typeface="Arial" panose="020B0604020202020204" pitchFamily="34" charset="0"/>
              <a:buChar char="•"/>
              <a:tabLst/>
              <a:defRPr/>
            </a:pPr>
            <a:r>
              <a:rPr kumimoji="0" lang="en-US" sz="2000" b="0" i="0" u="none" strike="noStrike" kern="0" cap="none" spc="0" normalizeH="0" baseline="0" noProof="0" dirty="0">
                <a:ln>
                  <a:noFill/>
                </a:ln>
                <a:solidFill>
                  <a:srgbClr val="2A4F1D"/>
                </a:solidFill>
                <a:effectLst/>
                <a:uLnTx/>
                <a:uFillTx/>
                <a:latin typeface="Arial"/>
                <a:cs typeface="Arial"/>
                <a:sym typeface="Arial"/>
              </a:rPr>
              <a:t>Who will be responsible for reviewing and bringing data to the team meeting?</a:t>
            </a:r>
          </a:p>
          <a:p>
            <a:pPr marL="342900" marR="0" lvl="0" indent="-342900" algn="l" defTabSz="914400" rtl="0" eaLnBrk="1" fontAlgn="auto" latinLnBrk="0" hangingPunct="1">
              <a:lnSpc>
                <a:spcPct val="100000"/>
              </a:lnSpc>
              <a:spcBef>
                <a:spcPts val="0"/>
              </a:spcBef>
              <a:spcAft>
                <a:spcPts val="1200"/>
              </a:spcAft>
              <a:buClr>
                <a:srgbClr val="2A4F1D"/>
              </a:buClr>
              <a:buSzPct val="60000"/>
              <a:buFont typeface="Arial" panose="020B0604020202020204" pitchFamily="34" charset="0"/>
              <a:buChar char="•"/>
              <a:tabLst/>
              <a:defRPr/>
            </a:pPr>
            <a:r>
              <a:rPr kumimoji="0" lang="en-US" sz="2000" b="0" i="0" u="none" strike="noStrike" kern="0" cap="none" spc="0" normalizeH="0" baseline="0" noProof="0" dirty="0">
                <a:ln>
                  <a:noFill/>
                </a:ln>
                <a:solidFill>
                  <a:srgbClr val="2A4F1D"/>
                </a:solidFill>
                <a:effectLst/>
                <a:uLnTx/>
                <a:uFillTx/>
                <a:latin typeface="Arial"/>
                <a:cs typeface="Arial"/>
                <a:sym typeface="Arial"/>
              </a:rPr>
              <a:t>Are you interested in SWIS?</a:t>
            </a:r>
          </a:p>
        </p:txBody>
      </p:sp>
      <p:grpSp>
        <p:nvGrpSpPr>
          <p:cNvPr id="11" name="Google Shape;6077;p67">
            <a:extLst>
              <a:ext uri="{FF2B5EF4-FFF2-40B4-BE49-F238E27FC236}">
                <a16:creationId xmlns:a16="http://schemas.microsoft.com/office/drawing/2014/main" id="{829A9D45-E90D-504E-9762-041202A02869}"/>
              </a:ext>
            </a:extLst>
          </p:cNvPr>
          <p:cNvGrpSpPr/>
          <p:nvPr/>
        </p:nvGrpSpPr>
        <p:grpSpPr>
          <a:xfrm>
            <a:off x="6654729" y="5881126"/>
            <a:ext cx="798074" cy="770227"/>
            <a:chOff x="5873617" y="2309901"/>
            <a:chExt cx="345720" cy="345720"/>
          </a:xfrm>
        </p:grpSpPr>
        <p:sp>
          <p:nvSpPr>
            <p:cNvPr id="12" name="Google Shape;6078;p67">
              <a:extLst>
                <a:ext uri="{FF2B5EF4-FFF2-40B4-BE49-F238E27FC236}">
                  <a16:creationId xmlns:a16="http://schemas.microsoft.com/office/drawing/2014/main" id="{68A15AAC-03C8-1246-BA88-361EB7DA09A6}"/>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6079;p67">
              <a:extLst>
                <a:ext uri="{FF2B5EF4-FFF2-40B4-BE49-F238E27FC236}">
                  <a16:creationId xmlns:a16="http://schemas.microsoft.com/office/drawing/2014/main" id="{EEB3A3E2-55BB-BB46-B3FF-B438BEAFC54C}"/>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080;p67">
              <a:extLst>
                <a:ext uri="{FF2B5EF4-FFF2-40B4-BE49-F238E27FC236}">
                  <a16:creationId xmlns:a16="http://schemas.microsoft.com/office/drawing/2014/main" id="{5C26051B-E7C5-4240-984A-45F8DE463C5B}"/>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081;p67">
              <a:extLst>
                <a:ext uri="{FF2B5EF4-FFF2-40B4-BE49-F238E27FC236}">
                  <a16:creationId xmlns:a16="http://schemas.microsoft.com/office/drawing/2014/main" id="{0DCA7449-AC0F-4946-8BFE-E45EB407747D}"/>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082;p67">
              <a:extLst>
                <a:ext uri="{FF2B5EF4-FFF2-40B4-BE49-F238E27FC236}">
                  <a16:creationId xmlns:a16="http://schemas.microsoft.com/office/drawing/2014/main" id="{0E202591-5D20-E14B-8614-AC24EDF9651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083;p67">
              <a:extLst>
                <a:ext uri="{FF2B5EF4-FFF2-40B4-BE49-F238E27FC236}">
                  <a16:creationId xmlns:a16="http://schemas.microsoft.com/office/drawing/2014/main" id="{152D21C8-4413-6F49-A4A2-A99C946E20BA}"/>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084;p67">
              <a:extLst>
                <a:ext uri="{FF2B5EF4-FFF2-40B4-BE49-F238E27FC236}">
                  <a16:creationId xmlns:a16="http://schemas.microsoft.com/office/drawing/2014/main" id="{40B7F280-CADE-ED42-8EC6-D6C002C6655F}"/>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085;p67">
              <a:extLst>
                <a:ext uri="{FF2B5EF4-FFF2-40B4-BE49-F238E27FC236}">
                  <a16:creationId xmlns:a16="http://schemas.microsoft.com/office/drawing/2014/main" id="{9F599056-889A-8B4B-B69F-6F8BF225B005}"/>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6086;p67">
              <a:extLst>
                <a:ext uri="{FF2B5EF4-FFF2-40B4-BE49-F238E27FC236}">
                  <a16:creationId xmlns:a16="http://schemas.microsoft.com/office/drawing/2014/main" id="{A75442BD-7DE7-F047-8092-3574943C4CCF}"/>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6087;p67">
              <a:extLst>
                <a:ext uri="{FF2B5EF4-FFF2-40B4-BE49-F238E27FC236}">
                  <a16:creationId xmlns:a16="http://schemas.microsoft.com/office/drawing/2014/main" id="{E5FBB6CD-4101-1F4A-B211-18A0D5BC713D}"/>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6088;p67">
              <a:extLst>
                <a:ext uri="{FF2B5EF4-FFF2-40B4-BE49-F238E27FC236}">
                  <a16:creationId xmlns:a16="http://schemas.microsoft.com/office/drawing/2014/main" id="{5F7DACB4-E207-C241-A3FE-3AF3259F3A80}"/>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089;p67">
              <a:extLst>
                <a:ext uri="{FF2B5EF4-FFF2-40B4-BE49-F238E27FC236}">
                  <a16:creationId xmlns:a16="http://schemas.microsoft.com/office/drawing/2014/main" id="{3C993E57-146E-FA4E-80ED-FDEA2C7B15FC}"/>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090;p67">
              <a:extLst>
                <a:ext uri="{FF2B5EF4-FFF2-40B4-BE49-F238E27FC236}">
                  <a16:creationId xmlns:a16="http://schemas.microsoft.com/office/drawing/2014/main" id="{97E1027B-F2EF-BE4B-B08F-B43A2B6A8ED9}"/>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091;p67">
              <a:extLst>
                <a:ext uri="{FF2B5EF4-FFF2-40B4-BE49-F238E27FC236}">
                  <a16:creationId xmlns:a16="http://schemas.microsoft.com/office/drawing/2014/main" id="{2158D53F-3B74-6142-97C6-F7B2B3DED94A}"/>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092;p67">
              <a:extLst>
                <a:ext uri="{FF2B5EF4-FFF2-40B4-BE49-F238E27FC236}">
                  <a16:creationId xmlns:a16="http://schemas.microsoft.com/office/drawing/2014/main" id="{BEB90263-2061-F948-ACC7-FF3E6BF88B5E}"/>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093;p67">
              <a:extLst>
                <a:ext uri="{FF2B5EF4-FFF2-40B4-BE49-F238E27FC236}">
                  <a16:creationId xmlns:a16="http://schemas.microsoft.com/office/drawing/2014/main" id="{6E9B2ADA-81BE-B641-9050-B95F3D0A4CE5}"/>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6094;p67">
              <a:extLst>
                <a:ext uri="{FF2B5EF4-FFF2-40B4-BE49-F238E27FC236}">
                  <a16:creationId xmlns:a16="http://schemas.microsoft.com/office/drawing/2014/main" id="{66A75CDF-B3BB-734B-8493-A328E12315F5}"/>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6095;p67">
              <a:extLst>
                <a:ext uri="{FF2B5EF4-FFF2-40B4-BE49-F238E27FC236}">
                  <a16:creationId xmlns:a16="http://schemas.microsoft.com/office/drawing/2014/main" id="{3BFAAD6E-074D-3341-B2E2-C4645C5708E7}"/>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6096;p67">
              <a:extLst>
                <a:ext uri="{FF2B5EF4-FFF2-40B4-BE49-F238E27FC236}">
                  <a16:creationId xmlns:a16="http://schemas.microsoft.com/office/drawing/2014/main" id="{6B0060D4-E107-7C4D-8AFD-3A3E5FB2DC80}"/>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 name="TextBox 30">
            <a:extLst>
              <a:ext uri="{FF2B5EF4-FFF2-40B4-BE49-F238E27FC236}">
                <a16:creationId xmlns:a16="http://schemas.microsoft.com/office/drawing/2014/main" id="{98BC4FE9-0621-244A-81A2-67C0DA8C84FC}"/>
              </a:ext>
            </a:extLst>
          </p:cNvPr>
          <p:cNvSpPr txBox="1"/>
          <p:nvPr/>
        </p:nvSpPr>
        <p:spPr>
          <a:xfrm>
            <a:off x="7563424" y="5807265"/>
            <a:ext cx="257634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Teams: 10 min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Whole group: 5 min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a:ea typeface="+mn-ea"/>
              <a:cs typeface="+mn-cs"/>
            </a:endParaRPr>
          </a:p>
        </p:txBody>
      </p:sp>
      <p:pic>
        <p:nvPicPr>
          <p:cNvPr id="2" name="Picture 1">
            <a:extLst>
              <a:ext uri="{FF2B5EF4-FFF2-40B4-BE49-F238E27FC236}">
                <a16:creationId xmlns:a16="http://schemas.microsoft.com/office/drawing/2014/main" id="{23ED8CE0-3C26-7947-8A23-0FF9BDF11D1E}"/>
              </a:ext>
            </a:extLst>
          </p:cNvPr>
          <p:cNvPicPr>
            <a:picLocks noChangeAspect="1"/>
          </p:cNvPicPr>
          <p:nvPr/>
        </p:nvPicPr>
        <p:blipFill>
          <a:blip r:embed="rId4"/>
          <a:stretch>
            <a:fillRect/>
          </a:stretch>
        </p:blipFill>
        <p:spPr>
          <a:xfrm>
            <a:off x="7690062" y="2416501"/>
            <a:ext cx="2644404" cy="3006435"/>
          </a:xfrm>
          <a:prstGeom prst="rect">
            <a:avLst/>
          </a:prstGeom>
        </p:spPr>
      </p:pic>
    </p:spTree>
    <p:extLst>
      <p:ext uri="{BB962C8B-B14F-4D97-AF65-F5344CB8AC3E}">
        <p14:creationId xmlns:p14="http://schemas.microsoft.com/office/powerpoint/2010/main" val="234736485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3200" dirty="0">
                <a:solidFill>
                  <a:schemeClr val="tx1">
                    <a:lumMod val="95000"/>
                    <a:lumOff val="5000"/>
                  </a:schemeClr>
                </a:solidFill>
              </a:rPr>
              <a:t>LUNCH</a:t>
            </a:r>
            <a:endParaRPr lang="en-US" sz="3200" dirty="0">
              <a:solidFill>
                <a:schemeClr val="tx1">
                  <a:lumMod val="95000"/>
                  <a:lumOff val="5000"/>
                </a:schemeClr>
              </a:solidFill>
              <a:cs typeface="Arial"/>
            </a:endParaRPr>
          </a:p>
        </p:txBody>
      </p:sp>
      <p:pic>
        <p:nvPicPr>
          <p:cNvPr id="2" name="Picture 4" descr="Do You Have a Lunch-Break Policy for Technicians? - CEPRO">
            <a:extLst>
              <a:ext uri="{FF2B5EF4-FFF2-40B4-BE49-F238E27FC236}">
                <a16:creationId xmlns:a16="http://schemas.microsoft.com/office/drawing/2014/main" id="{6B610ADE-F332-82D2-912B-FFE445F7D6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4058" y="-121534"/>
            <a:ext cx="12885294" cy="697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6162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1394460" y="937260"/>
            <a:ext cx="6549390" cy="574929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1598971" y="2866062"/>
            <a:ext cx="6137824" cy="2154763"/>
          </a:xfrm>
          <a:prstGeom prst="rect">
            <a:avLst/>
          </a:prstGeom>
        </p:spPr>
        <p:txBody>
          <a:bodyPr spcFirstLastPara="1" wrap="square" lIns="121900" tIns="121900" rIns="121900" bIns="121900" anchor="ctr" anchorCtr="0">
            <a:noAutofit/>
          </a:bodyPr>
          <a:lstStyle/>
          <a:p>
            <a:r>
              <a:rPr lang="en-US" sz="4400" b="1" dirty="0"/>
              <a:t>Crisis and </a:t>
            </a:r>
            <a:r>
              <a:rPr lang="en-US" sz="4400" b="1" dirty="0" err="1"/>
              <a:t>Desclation</a:t>
            </a:r>
            <a:r>
              <a:rPr lang="en-US" sz="4400" b="1" dirty="0"/>
              <a:t>: CLASSROOM BEHAVIOR SUPPORT PRACTICES</a:t>
            </a:r>
            <a:endParaRPr lang="en-US" sz="6000"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365550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78511" y="363946"/>
            <a:ext cx="10247834" cy="845600"/>
          </a:xfrm>
        </p:spPr>
        <p:txBody>
          <a:bodyPr/>
          <a:lstStyle/>
          <a:p>
            <a:r>
              <a:rPr lang="en-US" sz="3600" b="1" dirty="0">
                <a:solidFill>
                  <a:schemeClr val="accent6">
                    <a:lumMod val="50000"/>
                  </a:schemeClr>
                </a:solidFill>
                <a:latin typeface="+mn-lt"/>
              </a:rPr>
              <a:t>Supporting and Responding to Students’ SEB Needs </a:t>
            </a:r>
            <a:br>
              <a:rPr lang="en-US" sz="3600" b="1" dirty="0">
                <a:solidFill>
                  <a:schemeClr val="accent6">
                    <a:lumMod val="50000"/>
                  </a:schemeClr>
                </a:solidFill>
                <a:latin typeface="+mn-lt"/>
              </a:rPr>
            </a:br>
            <a:endParaRPr lang="en-US" sz="3600" b="1" dirty="0">
              <a:solidFill>
                <a:schemeClr val="accent6">
                  <a:lumMod val="50000"/>
                </a:schemeClr>
              </a:solidFill>
              <a:latin typeface="+mn-lt"/>
            </a:endParaRPr>
          </a:p>
        </p:txBody>
      </p:sp>
      <p:grpSp>
        <p:nvGrpSpPr>
          <p:cNvPr id="62" name="Group 61">
            <a:extLst>
              <a:ext uri="{FF2B5EF4-FFF2-40B4-BE49-F238E27FC236}">
                <a16:creationId xmlns:a16="http://schemas.microsoft.com/office/drawing/2014/main" id="{C9CA9968-1E4B-C744-AB49-396039276252}"/>
              </a:ext>
            </a:extLst>
          </p:cNvPr>
          <p:cNvGrpSpPr/>
          <p:nvPr/>
        </p:nvGrpSpPr>
        <p:grpSpPr>
          <a:xfrm>
            <a:off x="10663310" y="69476"/>
            <a:ext cx="1361049" cy="1306381"/>
            <a:chOff x="3161609" y="1914625"/>
            <a:chExt cx="2964580" cy="2964580"/>
          </a:xfrm>
          <a:solidFill>
            <a:srgbClr val="9BC1E8"/>
          </a:solidFill>
        </p:grpSpPr>
        <p:sp>
          <p:nvSpPr>
            <p:cNvPr id="63" name="Oval 62">
              <a:extLst>
                <a:ext uri="{FF2B5EF4-FFF2-40B4-BE49-F238E27FC236}">
                  <a16:creationId xmlns:a16="http://schemas.microsoft.com/office/drawing/2014/main" id="{F8A6BAB9-7ACE-E847-914E-621022DC1EF1}"/>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64" name="Oval 4">
              <a:extLst>
                <a:ext uri="{FF2B5EF4-FFF2-40B4-BE49-F238E27FC236}">
                  <a16:creationId xmlns:a16="http://schemas.microsoft.com/office/drawing/2014/main" id="{54ECC150-FF52-8D4B-9AAD-93CAF770B07E}"/>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72" name="TextBox 71">
            <a:extLst>
              <a:ext uri="{FF2B5EF4-FFF2-40B4-BE49-F238E27FC236}">
                <a16:creationId xmlns:a16="http://schemas.microsoft.com/office/drawing/2014/main" id="{C6028E32-1B1F-F047-A542-EF3E91516728}"/>
              </a:ext>
            </a:extLst>
          </p:cNvPr>
          <p:cNvSpPr txBox="1"/>
          <p:nvPr/>
        </p:nvSpPr>
        <p:spPr>
          <a:xfrm>
            <a:off x="1801093" y="6323841"/>
            <a:ext cx="90760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Center on PBIS. (2022). Supporting and responding to student’s social, emotional, and behavioral needs: Evidence-based practices for educators (Version 2.0). Center on PBIS, University of Oregon. </a:t>
            </a:r>
            <a:r>
              <a:rPr kumimoji="0" lang="en-US" sz="1400" b="0" i="0" u="none" strike="noStrike" kern="1200" cap="none" spc="0" normalizeH="0" baseline="0" noProof="0" dirty="0" err="1">
                <a:ln>
                  <a:noFill/>
                </a:ln>
                <a:solidFill>
                  <a:srgbClr val="333333"/>
                </a:solidFill>
                <a:effectLst/>
                <a:uLnTx/>
                <a:uFillTx/>
                <a:latin typeface="Calibri" panose="020F0502020204030204"/>
                <a:ea typeface="+mn-ea"/>
                <a:cs typeface="+mn-cs"/>
              </a:rPr>
              <a:t>www.pbis.org</a:t>
            </a: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a:t>
            </a:r>
            <a:endParaRPr kumimoji="0" lang="en-US" sz="14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74" name="Picture 73">
            <a:extLst>
              <a:ext uri="{FF2B5EF4-FFF2-40B4-BE49-F238E27FC236}">
                <a16:creationId xmlns:a16="http://schemas.microsoft.com/office/drawing/2014/main" id="{5EDD3139-9AE3-7240-A079-75A78387D604}"/>
              </a:ext>
            </a:extLst>
          </p:cNvPr>
          <p:cNvPicPr>
            <a:picLocks noChangeAspect="1"/>
          </p:cNvPicPr>
          <p:nvPr/>
        </p:nvPicPr>
        <p:blipFill>
          <a:blip r:embed="rId3"/>
          <a:stretch>
            <a:fillRect/>
          </a:stretch>
        </p:blipFill>
        <p:spPr>
          <a:xfrm>
            <a:off x="1543987" y="1234024"/>
            <a:ext cx="3693457" cy="4863297"/>
          </a:xfrm>
          <a:prstGeom prst="rect">
            <a:avLst/>
          </a:prstGeom>
        </p:spPr>
      </p:pic>
      <p:sp>
        <p:nvSpPr>
          <p:cNvPr id="2" name="TextBox 1">
            <a:extLst>
              <a:ext uri="{FF2B5EF4-FFF2-40B4-BE49-F238E27FC236}">
                <a16:creationId xmlns:a16="http://schemas.microsoft.com/office/drawing/2014/main" id="{3FA8488E-BAC7-80CC-3331-D905D287BC5A}"/>
              </a:ext>
            </a:extLst>
          </p:cNvPr>
          <p:cNvSpPr txBox="1"/>
          <p:nvPr/>
        </p:nvSpPr>
        <p:spPr>
          <a:xfrm>
            <a:off x="5768649" y="1949154"/>
            <a:ext cx="5334779" cy="35394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Summarizes evidence-based, positive, and proactive practices that support and respond to students’ social, emotional, and behavioral (SEB) needs in classrooms.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40491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5580" y="105044"/>
            <a:ext cx="11986575" cy="844550"/>
          </a:xfrm>
        </p:spPr>
        <p:txBody>
          <a:bodyPr/>
          <a:lstStyle/>
          <a:p>
            <a:pPr algn="l"/>
            <a:r>
              <a:rPr lang="en-US" sz="3600" b="1" dirty="0">
                <a:solidFill>
                  <a:schemeClr val="bg1"/>
                </a:solidFill>
                <a:latin typeface="+mn-lt"/>
              </a:rPr>
              <a:t>Supporting and Responding to Students’ SEB Needs </a:t>
            </a:r>
            <a:br>
              <a:rPr lang="en-US" sz="3600" b="1" dirty="0">
                <a:solidFill>
                  <a:schemeClr val="bg1"/>
                </a:solidFill>
                <a:latin typeface="+mn-lt"/>
              </a:rPr>
            </a:br>
            <a:endParaRPr lang="en-US" sz="3600" b="1" dirty="0">
              <a:solidFill>
                <a:schemeClr val="bg1"/>
              </a:solidFill>
              <a:latin typeface="+mn-lt"/>
            </a:endParaRPr>
          </a:p>
        </p:txBody>
      </p:sp>
      <p:graphicFrame>
        <p:nvGraphicFramePr>
          <p:cNvPr id="69" name="Diagram 68">
            <a:extLst>
              <a:ext uri="{FF2B5EF4-FFF2-40B4-BE49-F238E27FC236}">
                <a16:creationId xmlns:a16="http://schemas.microsoft.com/office/drawing/2014/main" id="{1E4A54C1-8562-D747-92CB-47F4F22B4D5D}"/>
              </a:ext>
            </a:extLst>
          </p:cNvPr>
          <p:cNvGraphicFramePr/>
          <p:nvPr/>
        </p:nvGraphicFramePr>
        <p:xfrm>
          <a:off x="167639" y="875417"/>
          <a:ext cx="11783356"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5" name="Picture 64">
            <a:extLst>
              <a:ext uri="{FF2B5EF4-FFF2-40B4-BE49-F238E27FC236}">
                <a16:creationId xmlns:a16="http://schemas.microsoft.com/office/drawing/2014/main" id="{A113C050-0845-3644-8BA1-380D00A9379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648958" y="6273209"/>
            <a:ext cx="595140" cy="588170"/>
          </a:xfrm>
          <a:prstGeom prst="ellipse">
            <a:avLst/>
          </a:prstGeom>
          <a:ln w="19050">
            <a:solidFill>
              <a:schemeClr val="accent2">
                <a:lumMod val="50000"/>
              </a:schemeClr>
            </a:solidFill>
          </a:ln>
        </p:spPr>
      </p:pic>
      <p:sp>
        <p:nvSpPr>
          <p:cNvPr id="3" name="Right Arrow 2">
            <a:extLst>
              <a:ext uri="{FF2B5EF4-FFF2-40B4-BE49-F238E27FC236}">
                <a16:creationId xmlns:a16="http://schemas.microsoft.com/office/drawing/2014/main" id="{AD17F7C9-5BFD-CF41-ABBA-62DF5039F512}"/>
              </a:ext>
            </a:extLst>
          </p:cNvPr>
          <p:cNvSpPr/>
          <p:nvPr/>
        </p:nvSpPr>
        <p:spPr>
          <a:xfrm>
            <a:off x="2606792" y="1685431"/>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13" name="Right Arrow 12">
            <a:extLst>
              <a:ext uri="{FF2B5EF4-FFF2-40B4-BE49-F238E27FC236}">
                <a16:creationId xmlns:a16="http://schemas.microsoft.com/office/drawing/2014/main" id="{3C5A159A-766F-2D47-A5D1-132370A7769D}"/>
              </a:ext>
            </a:extLst>
          </p:cNvPr>
          <p:cNvSpPr/>
          <p:nvPr/>
        </p:nvSpPr>
        <p:spPr>
          <a:xfrm>
            <a:off x="5430481" y="1673980"/>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D0F41"/>
              </a:solidFill>
              <a:effectLst/>
              <a:uLnTx/>
              <a:uFillTx/>
              <a:latin typeface="Arial"/>
              <a:ea typeface="+mn-ea"/>
              <a:cs typeface="+mn-cs"/>
            </a:endParaRPr>
          </a:p>
        </p:txBody>
      </p:sp>
      <p:sp>
        <p:nvSpPr>
          <p:cNvPr id="14" name="Right Arrow 13">
            <a:extLst>
              <a:ext uri="{FF2B5EF4-FFF2-40B4-BE49-F238E27FC236}">
                <a16:creationId xmlns:a16="http://schemas.microsoft.com/office/drawing/2014/main" id="{0E9B0C44-D2D0-264F-86C3-D9F22B78E745}"/>
              </a:ext>
            </a:extLst>
          </p:cNvPr>
          <p:cNvSpPr/>
          <p:nvPr/>
        </p:nvSpPr>
        <p:spPr>
          <a:xfrm>
            <a:off x="8585807" y="1685431"/>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2" name="Rectangle 1">
            <a:extLst>
              <a:ext uri="{FF2B5EF4-FFF2-40B4-BE49-F238E27FC236}">
                <a16:creationId xmlns:a16="http://schemas.microsoft.com/office/drawing/2014/main" id="{3BEAD5CE-A166-D247-FE6E-F65CC5375A18}"/>
              </a:ext>
            </a:extLst>
          </p:cNvPr>
          <p:cNvSpPr/>
          <p:nvPr/>
        </p:nvSpPr>
        <p:spPr>
          <a:xfrm>
            <a:off x="167639" y="4135582"/>
            <a:ext cx="2827021" cy="844550"/>
          </a:xfrm>
          <a:prstGeom prst="rect">
            <a:avLst/>
          </a:prstGeom>
          <a:noFill/>
          <a:ln w="1270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560855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0FD647-CC52-C948-B7F2-8BABA61D5A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052" y="448153"/>
            <a:ext cx="11290852" cy="6105003"/>
          </a:xfrm>
          <a:prstGeom prst="rect">
            <a:avLst/>
          </a:prstGeom>
          <a:ln>
            <a:solidFill>
              <a:schemeClr val="tx1"/>
            </a:solidFill>
          </a:ln>
        </p:spPr>
      </p:pic>
      <p:sp>
        <p:nvSpPr>
          <p:cNvPr id="2" name="Rectangle 1">
            <a:extLst>
              <a:ext uri="{FF2B5EF4-FFF2-40B4-BE49-F238E27FC236}">
                <a16:creationId xmlns:a16="http://schemas.microsoft.com/office/drawing/2014/main" id="{7BB7D0E7-3624-830C-0FE8-05A0ADDAB5D1}"/>
              </a:ext>
            </a:extLst>
          </p:cNvPr>
          <p:cNvSpPr/>
          <p:nvPr/>
        </p:nvSpPr>
        <p:spPr>
          <a:xfrm>
            <a:off x="394584" y="804256"/>
            <a:ext cx="5701416" cy="629689"/>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070385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35176" y="1447800"/>
            <a:ext cx="8099424" cy="4175760"/>
            <a:chOff x="304800" y="1447800"/>
            <a:chExt cx="7980317" cy="4267200"/>
          </a:xfrm>
          <a:noFill/>
        </p:grpSpPr>
        <p:graphicFrame>
          <p:nvGraphicFramePr>
            <p:cNvPr id="106498" name="Object 2"/>
            <p:cNvGraphicFramePr>
              <a:graphicFrameLocks noChangeAspect="1"/>
            </p:cNvGraphicFramePr>
            <p:nvPr>
              <p:extLst>
                <p:ext uri="{D42A27DB-BD31-4B8C-83A1-F6EECF244321}">
                  <p14:modId xmlns:p14="http://schemas.microsoft.com/office/powerpoint/2010/main" val="3920201177"/>
                </p:ext>
              </p:extLst>
            </p:nvPr>
          </p:nvGraphicFramePr>
          <p:xfrm>
            <a:off x="304800" y="1447800"/>
            <a:ext cx="7980317" cy="4267200"/>
          </p:xfrm>
          <a:graphic>
            <a:graphicData uri="http://schemas.openxmlformats.org/presentationml/2006/ole">
              <mc:AlternateContent xmlns:mc="http://schemas.openxmlformats.org/markup-compatibility/2006">
                <mc:Choice xmlns:v="urn:schemas-microsoft-com:vml" Requires="v">
                  <p:oleObj name="Worksheet" r:id="rId3" imgW="3429000" imgH="1727200" progId="Excel.Sheet.8">
                    <p:embed/>
                  </p:oleObj>
                </mc:Choice>
                <mc:Fallback>
                  <p:oleObj name="Worksheet" r:id="rId3" imgW="3429000" imgH="1727200" progId="Excel.Sheet.8">
                    <p:embed/>
                    <p:pic>
                      <p:nvPicPr>
                        <p:cNvPr id="10649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47800"/>
                          <a:ext cx="7980317" cy="4267200"/>
                        </a:xfrm>
                        <a:prstGeom prst="rect">
                          <a:avLst/>
                        </a:prstGeom>
                        <a:noFill/>
                        <a:ln>
                          <a:noFill/>
                        </a:ln>
                        <a:effectLst/>
                      </p:spPr>
                    </p:pic>
                  </p:oleObj>
                </mc:Fallback>
              </mc:AlternateContent>
            </a:graphicData>
          </a:graphic>
        </p:graphicFrame>
        <p:sp>
          <p:nvSpPr>
            <p:cNvPr id="831494" name="Text Box 6"/>
            <p:cNvSpPr txBox="1">
              <a:spLocks noChangeArrowheads="1"/>
            </p:cNvSpPr>
            <p:nvPr/>
          </p:nvSpPr>
          <p:spPr bwMode="auto">
            <a:xfrm>
              <a:off x="1219200" y="4419600"/>
              <a:ext cx="777875" cy="396875"/>
            </a:xfrm>
            <a:prstGeom prst="rect">
              <a:avLst/>
            </a:prstGeom>
            <a:grpFill/>
            <a:ln w="9525">
              <a:noFill/>
              <a:miter lim="800000"/>
              <a:headEnd/>
              <a:tailEnd/>
            </a:ln>
          </p:spPr>
          <p:txBody>
            <a:bodyPr wrap="none">
              <a:prstTxWarp prst="textNoShape">
                <a:avLst/>
              </a:prstTxWarp>
              <a:spAutoFit/>
            </a:bodyPr>
            <a:lstStyle/>
            <a:p>
              <a:r>
                <a:rPr lang="en-US" sz="2000" dirty="0"/>
                <a:t>Calm</a:t>
              </a:r>
            </a:p>
          </p:txBody>
        </p:sp>
        <p:sp>
          <p:nvSpPr>
            <p:cNvPr id="831495" name="Text Box 7"/>
            <p:cNvSpPr txBox="1">
              <a:spLocks noChangeArrowheads="1"/>
            </p:cNvSpPr>
            <p:nvPr/>
          </p:nvSpPr>
          <p:spPr bwMode="auto">
            <a:xfrm>
              <a:off x="4038600" y="2027238"/>
              <a:ext cx="763588" cy="396875"/>
            </a:xfrm>
            <a:prstGeom prst="rect">
              <a:avLst/>
            </a:prstGeom>
            <a:grpFill/>
            <a:ln w="9525">
              <a:noFill/>
              <a:miter lim="800000"/>
              <a:headEnd/>
              <a:tailEnd/>
            </a:ln>
          </p:spPr>
          <p:txBody>
            <a:bodyPr wrap="none">
              <a:prstTxWarp prst="textNoShape">
                <a:avLst/>
              </a:prstTxWarp>
              <a:spAutoFit/>
            </a:bodyPr>
            <a:lstStyle/>
            <a:p>
              <a:r>
                <a:rPr lang="en-US" sz="2000" dirty="0"/>
                <a:t>Peak</a:t>
              </a:r>
            </a:p>
          </p:txBody>
        </p:sp>
        <p:sp>
          <p:nvSpPr>
            <p:cNvPr id="831496" name="Text Box 8"/>
            <p:cNvSpPr txBox="1">
              <a:spLocks noChangeArrowheads="1"/>
            </p:cNvSpPr>
            <p:nvPr/>
          </p:nvSpPr>
          <p:spPr bwMode="auto">
            <a:xfrm>
              <a:off x="5029200" y="3048000"/>
              <a:ext cx="1738313" cy="396875"/>
            </a:xfrm>
            <a:prstGeom prst="rect">
              <a:avLst/>
            </a:prstGeom>
            <a:grpFill/>
            <a:ln w="9525">
              <a:noFill/>
              <a:miter lim="800000"/>
              <a:headEnd/>
              <a:tailEnd/>
            </a:ln>
          </p:spPr>
          <p:txBody>
            <a:bodyPr wrap="none">
              <a:prstTxWarp prst="textNoShape">
                <a:avLst/>
              </a:prstTxWarp>
              <a:spAutoFit/>
            </a:bodyPr>
            <a:lstStyle/>
            <a:p>
              <a:r>
                <a:rPr lang="en-US" sz="2000" dirty="0"/>
                <a:t>De-escalation</a:t>
              </a:r>
            </a:p>
          </p:txBody>
        </p:sp>
        <p:sp>
          <p:nvSpPr>
            <p:cNvPr id="831497" name="Text Box 9"/>
            <p:cNvSpPr txBox="1">
              <a:spLocks noChangeArrowheads="1"/>
            </p:cNvSpPr>
            <p:nvPr/>
          </p:nvSpPr>
          <p:spPr bwMode="auto">
            <a:xfrm>
              <a:off x="6918325" y="4430713"/>
              <a:ext cx="1257300" cy="396875"/>
            </a:xfrm>
            <a:prstGeom prst="rect">
              <a:avLst/>
            </a:prstGeom>
            <a:grpFill/>
            <a:ln w="9525">
              <a:noFill/>
              <a:miter lim="800000"/>
              <a:headEnd/>
              <a:tailEnd/>
            </a:ln>
          </p:spPr>
          <p:txBody>
            <a:bodyPr wrap="none">
              <a:prstTxWarp prst="textNoShape">
                <a:avLst/>
              </a:prstTxWarp>
              <a:spAutoFit/>
            </a:bodyPr>
            <a:lstStyle/>
            <a:p>
              <a:r>
                <a:rPr lang="en-US" sz="2000" dirty="0"/>
                <a:t>Recovery</a:t>
              </a:r>
            </a:p>
          </p:txBody>
        </p:sp>
        <p:sp>
          <p:nvSpPr>
            <p:cNvPr id="831498" name="Text Box 10"/>
            <p:cNvSpPr txBox="1">
              <a:spLocks noChangeArrowheads="1"/>
            </p:cNvSpPr>
            <p:nvPr/>
          </p:nvSpPr>
          <p:spPr bwMode="auto">
            <a:xfrm>
              <a:off x="2209800" y="2819400"/>
              <a:ext cx="1582738" cy="396875"/>
            </a:xfrm>
            <a:prstGeom prst="rect">
              <a:avLst/>
            </a:prstGeom>
            <a:grpFill/>
            <a:ln w="9525">
              <a:noFill/>
              <a:miter lim="800000"/>
              <a:headEnd/>
              <a:tailEnd/>
            </a:ln>
          </p:spPr>
          <p:txBody>
            <a:bodyPr wrap="none">
              <a:prstTxWarp prst="textNoShape">
                <a:avLst/>
              </a:prstTxWarp>
              <a:spAutoFit/>
            </a:bodyPr>
            <a:lstStyle/>
            <a:p>
              <a:r>
                <a:rPr lang="en-US" sz="2000" dirty="0"/>
                <a:t>Acceleration</a:t>
              </a:r>
            </a:p>
          </p:txBody>
        </p:sp>
        <p:sp>
          <p:nvSpPr>
            <p:cNvPr id="831499" name="Text Box 11"/>
            <p:cNvSpPr txBox="1">
              <a:spLocks noChangeArrowheads="1"/>
            </p:cNvSpPr>
            <p:nvPr/>
          </p:nvSpPr>
          <p:spPr bwMode="auto">
            <a:xfrm>
              <a:off x="2133600" y="3810000"/>
              <a:ext cx="1173163" cy="396875"/>
            </a:xfrm>
            <a:prstGeom prst="rect">
              <a:avLst/>
            </a:prstGeom>
            <a:grpFill/>
            <a:ln w="9525">
              <a:noFill/>
              <a:miter lim="800000"/>
              <a:headEnd/>
              <a:tailEnd/>
            </a:ln>
          </p:spPr>
          <p:txBody>
            <a:bodyPr wrap="none">
              <a:prstTxWarp prst="textNoShape">
                <a:avLst/>
              </a:prstTxWarp>
              <a:spAutoFit/>
            </a:bodyPr>
            <a:lstStyle/>
            <a:p>
              <a:r>
                <a:rPr lang="en-US" sz="2000" dirty="0"/>
                <a:t>Agitation</a:t>
              </a:r>
            </a:p>
          </p:txBody>
        </p:sp>
        <p:sp>
          <p:nvSpPr>
            <p:cNvPr id="831500" name="Text Box 12"/>
            <p:cNvSpPr txBox="1">
              <a:spLocks noChangeArrowheads="1"/>
            </p:cNvSpPr>
            <p:nvPr/>
          </p:nvSpPr>
          <p:spPr bwMode="auto">
            <a:xfrm>
              <a:off x="1981200" y="4237038"/>
              <a:ext cx="989013" cy="396875"/>
            </a:xfrm>
            <a:prstGeom prst="rect">
              <a:avLst/>
            </a:prstGeom>
            <a:grpFill/>
            <a:ln w="9525">
              <a:noFill/>
              <a:miter lim="800000"/>
              <a:headEnd/>
              <a:tailEnd/>
            </a:ln>
          </p:spPr>
          <p:txBody>
            <a:bodyPr wrap="none">
              <a:prstTxWarp prst="textNoShape">
                <a:avLst/>
              </a:prstTxWarp>
              <a:spAutoFit/>
            </a:bodyPr>
            <a:lstStyle/>
            <a:p>
              <a:r>
                <a:rPr lang="en-US" sz="2000" dirty="0"/>
                <a:t>Trigger</a:t>
              </a:r>
            </a:p>
          </p:txBody>
        </p:sp>
      </p:grpSp>
      <p:pic>
        <p:nvPicPr>
          <p:cNvPr id="4" name="Picture 3"/>
          <p:cNvPicPr>
            <a:picLocks noChangeAspect="1"/>
          </p:cNvPicPr>
          <p:nvPr/>
        </p:nvPicPr>
        <p:blipFill>
          <a:blip r:embed="rId5"/>
          <a:stretch>
            <a:fillRect/>
          </a:stretch>
        </p:blipFill>
        <p:spPr>
          <a:xfrm>
            <a:off x="265749" y="5037537"/>
            <a:ext cx="2286000" cy="1712294"/>
          </a:xfrm>
          <a:prstGeom prst="rect">
            <a:avLst/>
          </a:prstGeom>
        </p:spPr>
      </p:pic>
      <p:sp>
        <p:nvSpPr>
          <p:cNvPr id="3" name="Oval 2"/>
          <p:cNvSpPr/>
          <p:nvPr/>
        </p:nvSpPr>
        <p:spPr>
          <a:xfrm>
            <a:off x="2873375" y="3402081"/>
            <a:ext cx="2701594" cy="2362200"/>
          </a:xfrm>
          <a:prstGeom prst="ellipse">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b"/>
          <a:lstStyle/>
          <a:p>
            <a:pPr algn="ctr"/>
            <a:r>
              <a:rPr lang="en-US" sz="2800" dirty="0">
                <a:solidFill>
                  <a:schemeClr val="tx1"/>
                </a:solidFill>
              </a:rPr>
              <a:t>Prevention</a:t>
            </a:r>
          </a:p>
        </p:txBody>
      </p:sp>
      <p:sp>
        <p:nvSpPr>
          <p:cNvPr id="106500" name="Text Box 4"/>
          <p:cNvSpPr txBox="1">
            <a:spLocks noChangeArrowheads="1"/>
          </p:cNvSpPr>
          <p:nvPr/>
        </p:nvSpPr>
        <p:spPr bwMode="auto">
          <a:xfrm>
            <a:off x="2111376" y="1676401"/>
            <a:ext cx="708025" cy="396875"/>
          </a:xfrm>
          <a:prstGeom prst="rect">
            <a:avLst/>
          </a:prstGeom>
          <a:noFill/>
          <a:ln w="9525">
            <a:noFill/>
            <a:miter lim="800000"/>
            <a:headEnd/>
            <a:tailEnd/>
          </a:ln>
        </p:spPr>
        <p:txBody>
          <a:bodyPr wrap="none">
            <a:prstTxWarp prst="textNoShape">
              <a:avLst/>
            </a:prstTxWarp>
            <a:spAutoFit/>
          </a:bodyPr>
          <a:lstStyle/>
          <a:p>
            <a:r>
              <a:rPr lang="en-US" sz="2000" dirty="0"/>
              <a:t>High</a:t>
            </a:r>
          </a:p>
        </p:txBody>
      </p:sp>
      <p:sp>
        <p:nvSpPr>
          <p:cNvPr id="106501" name="Text Box 5"/>
          <p:cNvSpPr txBox="1">
            <a:spLocks noChangeArrowheads="1"/>
          </p:cNvSpPr>
          <p:nvPr/>
        </p:nvSpPr>
        <p:spPr bwMode="auto">
          <a:xfrm>
            <a:off x="2168526" y="4572001"/>
            <a:ext cx="650875" cy="396875"/>
          </a:xfrm>
          <a:prstGeom prst="rect">
            <a:avLst/>
          </a:prstGeom>
          <a:noFill/>
          <a:ln w="9525">
            <a:noFill/>
            <a:miter lim="800000"/>
            <a:headEnd/>
            <a:tailEnd/>
          </a:ln>
        </p:spPr>
        <p:txBody>
          <a:bodyPr wrap="none">
            <a:prstTxWarp prst="textNoShape">
              <a:avLst/>
            </a:prstTxWarp>
            <a:spAutoFit/>
          </a:bodyPr>
          <a:lstStyle/>
          <a:p>
            <a:r>
              <a:rPr lang="en-US" sz="2000" dirty="0"/>
              <a:t>Low</a:t>
            </a:r>
          </a:p>
        </p:txBody>
      </p:sp>
      <p:sp>
        <p:nvSpPr>
          <p:cNvPr id="5" name="Title 4">
            <a:extLst>
              <a:ext uri="{FF2B5EF4-FFF2-40B4-BE49-F238E27FC236}">
                <a16:creationId xmlns:a16="http://schemas.microsoft.com/office/drawing/2014/main" id="{AE52E925-8D8E-592B-96AD-D558DFB7ABA6}"/>
              </a:ext>
            </a:extLst>
          </p:cNvPr>
          <p:cNvSpPr>
            <a:spLocks noGrp="1"/>
          </p:cNvSpPr>
          <p:nvPr>
            <p:ph type="title"/>
          </p:nvPr>
        </p:nvSpPr>
        <p:spPr/>
        <p:txBody>
          <a:bodyPr/>
          <a:lstStyle/>
          <a:p>
            <a:r>
              <a:rPr lang="en-US" dirty="0">
                <a:solidFill>
                  <a:srgbClr val="FFFFFF"/>
                </a:solidFill>
              </a:rPr>
              <a:t>Crisis Escalation &amp; De-escalation</a:t>
            </a:r>
            <a:endParaRPr lang="en-US" dirty="0"/>
          </a:p>
        </p:txBody>
      </p:sp>
      <p:sp>
        <p:nvSpPr>
          <p:cNvPr id="6" name="Text Box 47">
            <a:extLst>
              <a:ext uri="{FF2B5EF4-FFF2-40B4-BE49-F238E27FC236}">
                <a16:creationId xmlns:a16="http://schemas.microsoft.com/office/drawing/2014/main" id="{37C86BE2-4A3D-5078-7EFD-CAFC812B4C06}"/>
              </a:ext>
            </a:extLst>
          </p:cNvPr>
          <p:cNvSpPr txBox="1">
            <a:spLocks noChangeArrowheads="1"/>
          </p:cNvSpPr>
          <p:nvPr/>
        </p:nvSpPr>
        <p:spPr bwMode="auto">
          <a:xfrm>
            <a:off x="10134600" y="6548080"/>
            <a:ext cx="2057400" cy="307777"/>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1400" dirty="0">
                <a:solidFill>
                  <a:schemeClr val="bg1"/>
                </a:solidFill>
              </a:rPr>
              <a:t>(Colvin &amp; Sugai, 1989)</a:t>
            </a:r>
          </a:p>
        </p:txBody>
      </p:sp>
    </p:spTree>
    <p:extLst>
      <p:ext uri="{BB962C8B-B14F-4D97-AF65-F5344CB8AC3E}">
        <p14:creationId xmlns:p14="http://schemas.microsoft.com/office/powerpoint/2010/main" val="40946893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4E16-FEC7-914B-922C-7D0591821325}"/>
              </a:ext>
            </a:extLst>
          </p:cNvPr>
          <p:cNvSpPr>
            <a:spLocks noGrp="1"/>
          </p:cNvSpPr>
          <p:nvPr>
            <p:ph type="title"/>
          </p:nvPr>
        </p:nvSpPr>
        <p:spPr>
          <a:xfrm>
            <a:off x="444268" y="207587"/>
            <a:ext cx="9568411" cy="845600"/>
          </a:xfrm>
        </p:spPr>
        <p:txBody>
          <a:bodyPr/>
          <a:lstStyle/>
          <a:p>
            <a:r>
              <a:rPr lang="en-US" dirty="0"/>
              <a:t>Avoiding Escalation </a:t>
            </a:r>
            <a:br>
              <a:rPr lang="en-US" dirty="0"/>
            </a:br>
            <a:r>
              <a:rPr lang="en-US" sz="3200" dirty="0"/>
              <a:t>Adult Decision States: Resource Depletion </a:t>
            </a:r>
            <a:endParaRPr lang="en-US" dirty="0"/>
          </a:p>
        </p:txBody>
      </p:sp>
      <p:sp>
        <p:nvSpPr>
          <p:cNvPr id="3" name="Content Placeholder 1">
            <a:extLst>
              <a:ext uri="{FF2B5EF4-FFF2-40B4-BE49-F238E27FC236}">
                <a16:creationId xmlns:a16="http://schemas.microsoft.com/office/drawing/2014/main" id="{D02CBD0E-F815-7C4C-BF4C-793D713EB87F}"/>
              </a:ext>
            </a:extLst>
          </p:cNvPr>
          <p:cNvSpPr txBox="1">
            <a:spLocks/>
          </p:cNvSpPr>
          <p:nvPr/>
        </p:nvSpPr>
        <p:spPr bwMode="auto">
          <a:xfrm>
            <a:off x="138362" y="2443160"/>
            <a:ext cx="4627941" cy="2608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3200">
                <a:solidFill>
                  <a:schemeClr val="tx1"/>
                </a:solidFill>
                <a:latin typeface="+mn-lt"/>
                <a:ea typeface="ＭＳ Ｐゴシック" pitchFamily="-108" charset="-128"/>
                <a:cs typeface="Britannic Bold"/>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08" charset="-128"/>
                <a:cs typeface="Britannic Bold"/>
              </a:defRPr>
            </a:lvl2pPr>
            <a:lvl3pPr marL="1142971" indent="-228594"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3pPr>
            <a:lvl4pPr marL="1600160"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4pPr>
            <a:lvl5pPr marL="2057349"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Franklin Gothic Book"/>
              <a:ea typeface="ＭＳ Ｐゴシック" pitchFamily="-108" charset="-128"/>
            </a:endParaRPr>
          </a:p>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US" sz="2600" b="0" i="0" u="none" strike="noStrike" kern="0" cap="none" spc="0" normalizeH="0" baseline="0" noProof="0" dirty="0">
                <a:ln>
                  <a:noFill/>
                </a:ln>
                <a:solidFill>
                  <a:srgbClr val="FFFFFF"/>
                </a:solidFill>
                <a:effectLst/>
                <a:uLnTx/>
                <a:uFillTx/>
                <a:latin typeface="Franklin Gothic Book"/>
                <a:ea typeface="ＭＳ Ｐゴシック" pitchFamily="-108" charset="-128"/>
              </a:rPr>
              <a:t>Effects of hunger </a:t>
            </a:r>
            <a:r>
              <a:rPr kumimoji="0" lang="en-US" sz="1400" b="0" i="0" u="none" strike="noStrike" kern="0" cap="none" spc="0" normalizeH="0" baseline="0" noProof="0" dirty="0">
                <a:ln>
                  <a:noFill/>
                </a:ln>
                <a:solidFill>
                  <a:srgbClr val="FFFFFF"/>
                </a:solidFill>
                <a:effectLst/>
                <a:uLnTx/>
                <a:uFillTx/>
                <a:latin typeface="Franklin Gothic Book"/>
                <a:ea typeface="ＭＳ Ｐゴシック" pitchFamily="-108" charset="-128"/>
              </a:rPr>
              <a:t>(</a:t>
            </a:r>
            <a:r>
              <a:rPr kumimoji="0" lang="en-US" sz="1400" b="0" i="0" u="none" strike="noStrike" kern="0" cap="none" spc="0" normalizeH="0" baseline="0" noProof="0" dirty="0" err="1">
                <a:ln>
                  <a:noFill/>
                </a:ln>
                <a:solidFill>
                  <a:srgbClr val="FFFFFF"/>
                </a:solidFill>
                <a:effectLst/>
                <a:uLnTx/>
                <a:uFillTx/>
                <a:latin typeface="Franklin Gothic Book"/>
                <a:ea typeface="ＭＳ Ｐゴシック" pitchFamily="-108" charset="-128"/>
              </a:rPr>
              <a:t>Gailliot</a:t>
            </a:r>
            <a:r>
              <a:rPr kumimoji="0" lang="en-US" sz="1400" b="0" i="0" u="none" strike="noStrike" kern="0" cap="none" spc="0" normalizeH="0" baseline="0" noProof="0" dirty="0">
                <a:ln>
                  <a:noFill/>
                </a:ln>
                <a:solidFill>
                  <a:srgbClr val="FFFFFF"/>
                </a:solidFill>
                <a:effectLst/>
                <a:uLnTx/>
                <a:uFillTx/>
                <a:latin typeface="Franklin Gothic Book"/>
                <a:ea typeface="ＭＳ Ｐゴシック" pitchFamily="-108" charset="-128"/>
              </a:rPr>
              <a:t> et al., 2009)</a:t>
            </a:r>
          </a:p>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US" sz="2600" b="0" i="0" u="none" strike="noStrike" kern="0" cap="none" spc="0" normalizeH="0" baseline="0" noProof="0" dirty="0">
                <a:ln>
                  <a:noFill/>
                </a:ln>
                <a:solidFill>
                  <a:srgbClr val="FFFFFF"/>
                </a:solidFill>
                <a:effectLst/>
                <a:uLnTx/>
                <a:uFillTx/>
                <a:latin typeface="Franklin Gothic Book"/>
                <a:ea typeface="ＭＳ Ｐゴシック" pitchFamily="-108" charset="-128"/>
              </a:rPr>
              <a:t>Decreases in willpower later in day</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rgbClr val="FFFFFF"/>
                </a:solidFill>
                <a:effectLst/>
                <a:uLnTx/>
                <a:uFillTx/>
                <a:latin typeface="Franklin Gothic Book"/>
                <a:ea typeface="ＭＳ Ｐゴシック" pitchFamily="-108" charset="-128"/>
              </a:rPr>
              <a:t>“The Morning Morality Effect” </a:t>
            </a:r>
            <a:r>
              <a:rPr kumimoji="0" lang="en-US" sz="1400" b="0" i="0" u="none" strike="noStrike" kern="0" cap="none" spc="0" normalizeH="0" baseline="0" noProof="0" dirty="0">
                <a:ln>
                  <a:noFill/>
                </a:ln>
                <a:solidFill>
                  <a:srgbClr val="FFFFFF"/>
                </a:solidFill>
                <a:effectLst/>
                <a:uLnTx/>
                <a:uFillTx/>
                <a:latin typeface="Franklin Gothic Book"/>
                <a:ea typeface="ＭＳ Ｐゴシック" pitchFamily="-108" charset="-128"/>
              </a:rPr>
              <a:t>(</a:t>
            </a:r>
            <a:r>
              <a:rPr kumimoji="0" lang="en-US" sz="1400" b="0" i="0" u="none" strike="noStrike" kern="0" cap="none" spc="0" normalizeH="0" baseline="0" noProof="0" dirty="0" err="1">
                <a:ln>
                  <a:noFill/>
                </a:ln>
                <a:solidFill>
                  <a:srgbClr val="FFFFFF"/>
                </a:solidFill>
                <a:effectLst/>
                <a:uLnTx/>
                <a:uFillTx/>
                <a:latin typeface="Franklin Gothic Book"/>
                <a:ea typeface="ＭＳ Ｐゴシック" pitchFamily="-108" charset="-128"/>
              </a:rPr>
              <a:t>Kouchaki</a:t>
            </a:r>
            <a:r>
              <a:rPr kumimoji="0" lang="en-US" sz="1400" b="0" i="0" u="none" strike="noStrike" kern="0" cap="none" spc="0" normalizeH="0" baseline="0" noProof="0" dirty="0">
                <a:ln>
                  <a:noFill/>
                </a:ln>
                <a:solidFill>
                  <a:srgbClr val="FFFFFF"/>
                </a:solidFill>
                <a:effectLst/>
                <a:uLnTx/>
                <a:uFillTx/>
                <a:latin typeface="Franklin Gothic Book"/>
                <a:ea typeface="ＭＳ Ｐゴシック" pitchFamily="-108" charset="-128"/>
              </a:rPr>
              <a:t> &amp; Smith, 2014)</a:t>
            </a:r>
          </a:p>
        </p:txBody>
      </p:sp>
      <p:cxnSp>
        <p:nvCxnSpPr>
          <p:cNvPr id="11" name="Straight Connector 10">
            <a:extLst>
              <a:ext uri="{FF2B5EF4-FFF2-40B4-BE49-F238E27FC236}">
                <a16:creationId xmlns:a16="http://schemas.microsoft.com/office/drawing/2014/main" id="{B56D8C9C-CC96-734E-A0BF-74F0A5DF7A91}"/>
              </a:ext>
            </a:extLst>
          </p:cNvPr>
          <p:cNvCxnSpPr>
            <a:cxnSpLocks/>
          </p:cNvCxnSpPr>
          <p:nvPr/>
        </p:nvCxnSpPr>
        <p:spPr>
          <a:xfrm>
            <a:off x="4781543" y="2915114"/>
            <a:ext cx="0" cy="3319899"/>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8B95F07-1B17-D548-92E5-7F09E85EAECC}"/>
              </a:ext>
            </a:extLst>
          </p:cNvPr>
          <p:cNvSpPr txBox="1"/>
          <p:nvPr/>
        </p:nvSpPr>
        <p:spPr>
          <a:xfrm>
            <a:off x="1111170" y="1674467"/>
            <a:ext cx="10000526"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000" b="1" i="0" u="none" strike="noStrike" kern="0" cap="none" spc="0" normalizeH="0" baseline="0" noProof="0" dirty="0">
                <a:ln>
                  <a:noFill/>
                </a:ln>
                <a:solidFill>
                  <a:srgbClr val="FFFF00"/>
                </a:solidFill>
                <a:effectLst/>
                <a:uLnTx/>
                <a:uFillTx/>
                <a:latin typeface="Franklin Gothic Book"/>
                <a:ea typeface="ＭＳ Ｐゴシック" pitchFamily="-108" charset="-128"/>
                <a:cs typeface="+mn-cs"/>
              </a:rPr>
              <a:t>As we become fatigued, our filters for appropriate behavior can be affected </a:t>
            </a:r>
          </a:p>
        </p:txBody>
      </p:sp>
      <p:sp>
        <p:nvSpPr>
          <p:cNvPr id="4" name="Content Placeholder 1">
            <a:extLst>
              <a:ext uri="{FF2B5EF4-FFF2-40B4-BE49-F238E27FC236}">
                <a16:creationId xmlns:a16="http://schemas.microsoft.com/office/drawing/2014/main" id="{0D15DC42-B0B5-F8F8-30E9-7BCC1F786C3A}"/>
              </a:ext>
            </a:extLst>
          </p:cNvPr>
          <p:cNvSpPr txBox="1">
            <a:spLocks/>
          </p:cNvSpPr>
          <p:nvPr/>
        </p:nvSpPr>
        <p:spPr bwMode="auto">
          <a:xfrm>
            <a:off x="5547359" y="2915114"/>
            <a:ext cx="6221505" cy="33976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7500" lnSpcReduction="20000"/>
          </a:bodyPr>
          <a:lstStyle>
            <a:lvl1pPr marL="342891" indent="-342891"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971" indent="-228594" algn="l" rtl="0" eaLnBrk="0" fontAlgn="base" hangingPunct="0">
              <a:spcBef>
                <a:spcPct val="20000"/>
              </a:spcBef>
              <a:spcAft>
                <a:spcPct val="0"/>
              </a:spcAft>
              <a:buChar char="•"/>
              <a:defRPr sz="2400">
                <a:solidFill>
                  <a:schemeClr val="tx1"/>
                </a:solidFill>
                <a:latin typeface="+mn-lt"/>
                <a:ea typeface="ヒラギノ角ゴ Pro W3" pitchFamily="-1" charset="-128"/>
                <a:cs typeface="ヒラギノ角ゴ Pro W3" pitchFamily="-1" charset="-128"/>
              </a:defRPr>
            </a:lvl3pPr>
            <a:lvl4pPr marL="1600160" indent="-228594"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349" indent="-228594"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a:lstStyle>
          <a:p>
            <a:pPr marL="342265" marR="0" lvl="0" indent="-342265" algn="l" defTabSz="914400" rtl="0" eaLnBrk="0" fontAlgn="base" latinLnBrk="0" hangingPunct="0">
              <a:lnSpc>
                <a:spcPct val="100000"/>
              </a:lnSpc>
              <a:spcBef>
                <a:spcPct val="20000"/>
              </a:spcBef>
              <a:spcAft>
                <a:spcPct val="0"/>
              </a:spcAft>
              <a:buClrTx/>
              <a:buSzTx/>
              <a:buFontTx/>
              <a:buChar char="•"/>
              <a:tabLst/>
              <a:defRPr/>
            </a:pPr>
            <a:r>
              <a:rPr kumimoji="0" lang="en-CA" sz="2200" b="0" i="0" u="none" strike="noStrike" kern="0" cap="none" spc="0" normalizeH="0" baseline="0" noProof="0" dirty="0">
                <a:ln>
                  <a:noFill/>
                </a:ln>
                <a:solidFill>
                  <a:srgbClr val="FFFFFF"/>
                </a:solidFill>
                <a:effectLst/>
                <a:uLnTx/>
                <a:uFillTx/>
                <a:latin typeface="Franklin Gothic Book"/>
                <a:ea typeface="ＭＳ Ｐゴシック"/>
              </a:rPr>
              <a:t>If I am triggered or agitated, then I will...</a:t>
            </a:r>
          </a:p>
          <a:p>
            <a:pPr marL="342265" marR="0" lvl="0" indent="-342265" algn="l" defTabSz="914400" rtl="0" eaLnBrk="0" fontAlgn="base" latinLnBrk="0" hangingPunct="0">
              <a:lnSpc>
                <a:spcPct val="100000"/>
              </a:lnSpc>
              <a:spcBef>
                <a:spcPct val="20000"/>
              </a:spcBef>
              <a:spcAft>
                <a:spcPct val="0"/>
              </a:spcAft>
              <a:buClrTx/>
              <a:buSzTx/>
              <a:buFontTx/>
              <a:buChar char="•"/>
              <a:tabLst/>
              <a:defRPr/>
            </a:pPr>
            <a:endParaRPr kumimoji="0" lang="en-CA" sz="2200" b="0" i="0" u="none" strike="noStrike" kern="0" cap="none" spc="0" normalizeH="0" baseline="0" noProof="0" dirty="0">
              <a:ln>
                <a:noFill/>
              </a:ln>
              <a:solidFill>
                <a:srgbClr val="FFFFFF"/>
              </a:solidFill>
              <a:effectLst/>
              <a:uLnTx/>
              <a:uFillTx/>
              <a:latin typeface="Franklin Gothic Book"/>
              <a:ea typeface="ＭＳ Ｐゴシック" pitchFamily="-65" charset="-128"/>
            </a:endParaRPr>
          </a:p>
          <a:p>
            <a:pPr marL="742315" marR="0" lvl="1" indent="-285115" algn="l" defTabSz="914400" rtl="0" eaLnBrk="0" fontAlgn="base" latinLnBrk="0" hangingPunct="0">
              <a:lnSpc>
                <a:spcPct val="100000"/>
              </a:lnSpc>
              <a:spcBef>
                <a:spcPct val="20000"/>
              </a:spcBef>
              <a:spcAft>
                <a:spcPct val="0"/>
              </a:spcAft>
              <a:buClrTx/>
              <a:buSzTx/>
              <a:buFontTx/>
              <a:buChar char="–"/>
              <a:tabLst/>
              <a:defRPr/>
            </a:pPr>
            <a:r>
              <a:rPr kumimoji="0" lang="en-CA" sz="2800" b="1" i="0" u="none" strike="noStrike" kern="0" cap="none" spc="0" normalizeH="0" baseline="0" noProof="0" dirty="0">
                <a:ln>
                  <a:noFill/>
                </a:ln>
                <a:solidFill>
                  <a:srgbClr val="FFFFFF"/>
                </a:solidFill>
                <a:effectLst/>
                <a:uLnTx/>
                <a:uFillTx/>
                <a:latin typeface="Franklin Gothic Book"/>
                <a:ea typeface="ＭＳ Ｐゴシック"/>
                <a:cs typeface="+mn-cs"/>
              </a:rPr>
              <a:t>Delay a decision until I can think clearly</a:t>
            </a:r>
          </a:p>
          <a:p>
            <a:pPr marL="1142365" marR="0" lvl="2" indent="-22796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srgbClr val="FFFFFF"/>
                </a:solidFill>
                <a:effectLst/>
                <a:uLnTx/>
                <a:uFillTx/>
                <a:latin typeface="Franklin Gothic Book"/>
                <a:ea typeface="ヒラギノ角ゴ Pro W3" pitchFamily="-1" charset="-128"/>
              </a:rPr>
              <a:t>“See me after class/at the next break”</a:t>
            </a:r>
          </a:p>
          <a:p>
            <a:pPr marL="914400" marR="0" lvl="2" indent="0" algn="l" defTabSz="914400" rtl="0" eaLnBrk="0" fontAlgn="base" latinLnBrk="0" hangingPunct="0">
              <a:lnSpc>
                <a:spcPct val="100000"/>
              </a:lnSpc>
              <a:spcBef>
                <a:spcPct val="20000"/>
              </a:spcBef>
              <a:spcAft>
                <a:spcPct val="0"/>
              </a:spcAft>
              <a:buClrTx/>
              <a:buSzTx/>
              <a:buFontTx/>
              <a:buNone/>
              <a:tabLst/>
              <a:defRPr/>
            </a:pPr>
            <a:endParaRPr kumimoji="0" lang="en-CA" sz="2000" b="0" i="0" u="none" strike="noStrike" kern="0" cap="none" spc="0" normalizeH="0" baseline="0" noProof="0" dirty="0">
              <a:ln>
                <a:noFill/>
              </a:ln>
              <a:solidFill>
                <a:srgbClr val="FFFFFF"/>
              </a:solidFill>
              <a:effectLst/>
              <a:uLnTx/>
              <a:uFillTx/>
              <a:latin typeface="Franklin Gothic Book"/>
              <a:ea typeface="ヒラギノ角ゴ Pro W3" pitchFamily="-1" charset="-128"/>
            </a:endParaRPr>
          </a:p>
          <a:p>
            <a:pPr marL="742315" marR="0" lvl="1" indent="-285115" algn="l" defTabSz="914400" rtl="0" eaLnBrk="0" fontAlgn="base" latinLnBrk="0" hangingPunct="0">
              <a:lnSpc>
                <a:spcPct val="100000"/>
              </a:lnSpc>
              <a:spcBef>
                <a:spcPct val="20000"/>
              </a:spcBef>
              <a:spcAft>
                <a:spcPct val="0"/>
              </a:spcAft>
              <a:buClrTx/>
              <a:buSzTx/>
              <a:buFontTx/>
              <a:buChar char="–"/>
              <a:tabLst/>
              <a:defRPr/>
            </a:pPr>
            <a:r>
              <a:rPr kumimoji="0" lang="en-CA" sz="2800" b="1" i="0" u="none" strike="noStrike" kern="0" cap="none" spc="0" normalizeH="0" baseline="0" noProof="0" dirty="0">
                <a:ln>
                  <a:noFill/>
                </a:ln>
                <a:solidFill>
                  <a:srgbClr val="FFFFFF"/>
                </a:solidFill>
                <a:effectLst/>
                <a:uLnTx/>
                <a:uFillTx/>
                <a:latin typeface="Franklin Gothic Book"/>
                <a:ea typeface="ＭＳ Ｐゴシック"/>
                <a:cs typeface="+mn-cs"/>
              </a:rPr>
              <a:t>Reframe the situation</a:t>
            </a:r>
          </a:p>
          <a:p>
            <a:pPr marL="1142365" marR="0" lvl="2" indent="-227965" algn="l" defTabSz="914400" rtl="0" eaLnBrk="0" fontAlgn="base" latinLnBrk="0" hangingPunct="0">
              <a:lnSpc>
                <a:spcPct val="100000"/>
              </a:lnSpc>
              <a:spcBef>
                <a:spcPct val="20000"/>
              </a:spcBef>
              <a:spcAft>
                <a:spcPct val="0"/>
              </a:spcAft>
              <a:buClrTx/>
              <a:buSzTx/>
              <a:buFontTx/>
              <a:buChar char="•"/>
              <a:tabLst/>
              <a:defRPr/>
            </a:pPr>
            <a:r>
              <a:rPr kumimoji="0" lang="en-CA" sz="2000" b="0" i="0" u="none" strike="noStrike" kern="0" cap="none" spc="0" normalizeH="0" baseline="0" noProof="0" dirty="0">
                <a:ln>
                  <a:noFill/>
                </a:ln>
                <a:solidFill>
                  <a:srgbClr val="FFFFFF"/>
                </a:solidFill>
                <a:effectLst/>
                <a:uLnTx/>
                <a:uFillTx/>
                <a:latin typeface="Franklin Gothic Book"/>
                <a:ea typeface="ヒラギノ角ゴ Pro W3" pitchFamily="-1" charset="-128"/>
              </a:rPr>
              <a:t>“How do we do that at school?”</a:t>
            </a:r>
          </a:p>
          <a:p>
            <a:pPr marL="1142365" marR="0" lvl="2" indent="-227965" algn="l" defTabSz="914400" rtl="0" eaLnBrk="0" fontAlgn="base" latinLnBrk="0" hangingPunct="0">
              <a:lnSpc>
                <a:spcPct val="100000"/>
              </a:lnSpc>
              <a:spcBef>
                <a:spcPct val="20000"/>
              </a:spcBef>
              <a:spcAft>
                <a:spcPct val="0"/>
              </a:spcAft>
              <a:buClrTx/>
              <a:buSzTx/>
              <a:buFontTx/>
              <a:buChar char="•"/>
              <a:tabLst/>
              <a:defRPr/>
            </a:pPr>
            <a:endParaRPr kumimoji="0" lang="en-CA" sz="2000" b="0" i="0" u="none" strike="noStrike" kern="0" cap="none" spc="0" normalizeH="0" baseline="0" noProof="0" dirty="0">
              <a:ln>
                <a:noFill/>
              </a:ln>
              <a:solidFill>
                <a:srgbClr val="FFFFFF"/>
              </a:solidFill>
              <a:effectLst/>
              <a:uLnTx/>
              <a:uFillTx/>
              <a:latin typeface="Franklin Gothic Book"/>
              <a:ea typeface="ヒラギノ角ゴ Pro W3" pitchFamily="-1" charset="-128"/>
            </a:endParaRPr>
          </a:p>
          <a:p>
            <a:pPr marL="742315" marR="0" lvl="1" indent="-285115" algn="l" defTabSz="914400" rtl="0" eaLnBrk="0" fontAlgn="base" latinLnBrk="0" hangingPunct="0">
              <a:lnSpc>
                <a:spcPct val="100000"/>
              </a:lnSpc>
              <a:spcBef>
                <a:spcPct val="20000"/>
              </a:spcBef>
              <a:spcAft>
                <a:spcPct val="0"/>
              </a:spcAft>
              <a:buClrTx/>
              <a:buSzTx/>
              <a:buFontTx/>
              <a:buChar char="–"/>
              <a:tabLst/>
              <a:defRPr/>
            </a:pPr>
            <a:r>
              <a:rPr kumimoji="0" lang="en-CA" sz="2800" b="1" i="0" u="none" strike="noStrike" kern="0" cap="none" spc="0" normalizeH="0" baseline="0" noProof="0" dirty="0">
                <a:ln>
                  <a:noFill/>
                </a:ln>
                <a:solidFill>
                  <a:srgbClr val="FFFFFF"/>
                </a:solidFill>
                <a:effectLst/>
                <a:uLnTx/>
                <a:uFillTx/>
                <a:latin typeface="Franklin Gothic Book"/>
                <a:ea typeface="ＭＳ Ｐゴシック"/>
                <a:cs typeface="+mn-cs"/>
              </a:rPr>
              <a:t>Take care of myself</a:t>
            </a:r>
          </a:p>
          <a:p>
            <a:pPr marL="1142365" marR="0" lvl="2" indent="-227965" algn="l" defTabSz="914400" rtl="0" eaLnBrk="0" fontAlgn="base" latinLnBrk="0" hangingPunct="0">
              <a:lnSpc>
                <a:spcPct val="100000"/>
              </a:lnSpc>
              <a:spcBef>
                <a:spcPct val="20000"/>
              </a:spcBef>
              <a:spcAft>
                <a:spcPct val="0"/>
              </a:spcAft>
              <a:buClrTx/>
              <a:buSzTx/>
              <a:buFontTx/>
              <a:buChar char="•"/>
              <a:tabLst/>
              <a:defRPr/>
            </a:pPr>
            <a:r>
              <a:rPr kumimoji="0" lang="en-CA" sz="2000" b="0" i="0" u="none" strike="noStrike" kern="0" cap="none" spc="0" normalizeH="0" baseline="0" noProof="0" dirty="0">
                <a:ln>
                  <a:noFill/>
                </a:ln>
                <a:solidFill>
                  <a:srgbClr val="FFFFFF"/>
                </a:solidFill>
                <a:effectLst/>
                <a:uLnTx/>
                <a:uFillTx/>
                <a:latin typeface="Franklin Gothic Book"/>
                <a:ea typeface="ヒラギノ角ゴ Pro W3" pitchFamily="-1" charset="-128"/>
              </a:rPr>
              <a:t>Breath</a:t>
            </a:r>
          </a:p>
          <a:p>
            <a:pPr marL="1142365" marR="0" lvl="2" indent="-227965" algn="l" defTabSz="914400" rtl="0" eaLnBrk="0" fontAlgn="base" latinLnBrk="0" hangingPunct="0">
              <a:lnSpc>
                <a:spcPct val="100000"/>
              </a:lnSpc>
              <a:spcBef>
                <a:spcPct val="20000"/>
              </a:spcBef>
              <a:spcAft>
                <a:spcPct val="0"/>
              </a:spcAft>
              <a:buClrTx/>
              <a:buSzTx/>
              <a:buFontTx/>
              <a:buChar char="•"/>
              <a:tabLst/>
              <a:defRPr/>
            </a:pPr>
            <a:r>
              <a:rPr kumimoji="0" lang="en-CA" sz="2000" b="0" i="0" u="none" strike="noStrike" kern="0" cap="none" spc="0" normalizeH="0" baseline="0" noProof="0" dirty="0">
                <a:ln>
                  <a:noFill/>
                </a:ln>
                <a:solidFill>
                  <a:srgbClr val="FFFFFF"/>
                </a:solidFill>
                <a:effectLst/>
                <a:uLnTx/>
                <a:uFillTx/>
                <a:latin typeface="Franklin Gothic Book"/>
                <a:ea typeface="ヒラギノ角ゴ Pro W3" pitchFamily="-1" charset="-128"/>
              </a:rPr>
              <a:t>Take a drink of water</a:t>
            </a:r>
          </a:p>
          <a:p>
            <a:pPr marL="1142365" marR="0" lvl="2" indent="-227965" algn="l" defTabSz="914400" rtl="0" eaLnBrk="0" fontAlgn="base" latinLnBrk="0" hangingPunct="0">
              <a:lnSpc>
                <a:spcPct val="100000"/>
              </a:lnSpc>
              <a:spcBef>
                <a:spcPct val="20000"/>
              </a:spcBef>
              <a:spcAft>
                <a:spcPct val="0"/>
              </a:spcAft>
              <a:buClrTx/>
              <a:buSzTx/>
              <a:buFontTx/>
              <a:buChar char="•"/>
              <a:tabLst/>
              <a:defRPr/>
            </a:pPr>
            <a:r>
              <a:rPr kumimoji="0" lang="en-CA" sz="2000" b="0" i="0" u="none" strike="noStrike" kern="0" cap="none" spc="0" normalizeH="0" baseline="0" noProof="0" dirty="0">
                <a:ln>
                  <a:noFill/>
                </a:ln>
                <a:solidFill>
                  <a:srgbClr val="FFFFFF"/>
                </a:solidFill>
                <a:effectLst/>
                <a:uLnTx/>
                <a:uFillTx/>
                <a:latin typeface="Franklin Gothic Book"/>
                <a:ea typeface="ヒラギノ角ゴ Pro W3" pitchFamily="-1" charset="-128"/>
              </a:rPr>
              <a:t>Recognize my upset feelings and let them go</a:t>
            </a:r>
          </a:p>
        </p:txBody>
      </p:sp>
      <p:pic>
        <p:nvPicPr>
          <p:cNvPr id="6" name="Picture 5">
            <a:extLst>
              <a:ext uri="{FF2B5EF4-FFF2-40B4-BE49-F238E27FC236}">
                <a16:creationId xmlns:a16="http://schemas.microsoft.com/office/drawing/2014/main" id="{64F43228-286F-DAD7-EE9A-D62AEBE4BE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1657" y="3429000"/>
            <a:ext cx="720920" cy="684874"/>
          </a:xfrm>
          <a:prstGeom prst="rect">
            <a:avLst/>
          </a:prstGeom>
        </p:spPr>
      </p:pic>
      <p:pic>
        <p:nvPicPr>
          <p:cNvPr id="10" name="Picture 9">
            <a:extLst>
              <a:ext uri="{FF2B5EF4-FFF2-40B4-BE49-F238E27FC236}">
                <a16:creationId xmlns:a16="http://schemas.microsoft.com/office/drawing/2014/main" id="{3AE23A2E-7E2E-291A-DBB5-D40E186D9C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66553" y="4420605"/>
            <a:ext cx="931129" cy="631455"/>
          </a:xfrm>
          <a:prstGeom prst="rect">
            <a:avLst/>
          </a:prstGeom>
        </p:spPr>
      </p:pic>
      <p:pic>
        <p:nvPicPr>
          <p:cNvPr id="12" name="Picture 11">
            <a:extLst>
              <a:ext uri="{FF2B5EF4-FFF2-40B4-BE49-F238E27FC236}">
                <a16:creationId xmlns:a16="http://schemas.microsoft.com/office/drawing/2014/main" id="{1FC5C410-0833-7B54-A55B-3D4B45F9F9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62350" y="5277044"/>
            <a:ext cx="655574" cy="899807"/>
          </a:xfrm>
          <a:prstGeom prst="rect">
            <a:avLst/>
          </a:prstGeom>
        </p:spPr>
      </p:pic>
    </p:spTree>
    <p:extLst>
      <p:ext uri="{BB962C8B-B14F-4D97-AF65-F5344CB8AC3E}">
        <p14:creationId xmlns:p14="http://schemas.microsoft.com/office/powerpoint/2010/main" val="134935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 calcmode="lin" valueType="num">
                                      <p:cBhvr additive="base">
                                        <p:cTn id="2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additive="base">
                                        <p:cTn id="3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anim calcmode="lin" valueType="num">
                                      <p:cBhvr additive="base">
                                        <p:cTn id="39"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anim calcmode="lin" valueType="num">
                                      <p:cBhvr additive="base">
                                        <p:cTn id="43"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11" end="11"/>
                                            </p:txEl>
                                          </p:spTgt>
                                        </p:tgtEl>
                                        <p:attrNameLst>
                                          <p:attrName>style.visibility</p:attrName>
                                        </p:attrNameLst>
                                      </p:cBhvr>
                                      <p:to>
                                        <p:strVal val="visible"/>
                                      </p:to>
                                    </p:set>
                                    <p:anim calcmode="lin" valueType="num">
                                      <p:cBhvr additive="base">
                                        <p:cTn id="47"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38"/>
          <p:cNvSpPr txBox="1">
            <a:spLocks noGrp="1"/>
          </p:cNvSpPr>
          <p:nvPr>
            <p:ph type="ctrTitle"/>
          </p:nvPr>
        </p:nvSpPr>
        <p:spPr>
          <a:xfrm>
            <a:off x="2702078" y="2169468"/>
            <a:ext cx="8751600" cy="2242662"/>
          </a:xfrm>
          <a:prstGeom prst="rect">
            <a:avLst/>
          </a:prstGeom>
        </p:spPr>
        <p:txBody>
          <a:bodyPr spcFirstLastPara="1" wrap="square" lIns="121900" tIns="121900" rIns="121900" bIns="121900" anchor="ctr" anchorCtr="0">
            <a:noAutofit/>
          </a:bodyPr>
          <a:lstStyle/>
          <a:p>
            <a:r>
              <a:rPr lang="en-US" sz="4000" b="1" dirty="0">
                <a:latin typeface="Arial" panose="020B0604020202020204" pitchFamily="34" charset="0"/>
                <a:cs typeface="Arial" panose="020B0604020202020204" pitchFamily="34" charset="0"/>
              </a:rPr>
              <a:t>SEB Academy </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Support Structure</a:t>
            </a:r>
            <a:endParaRPr sz="4000" b="1" dirty="0">
              <a:latin typeface="Arial" panose="020B0604020202020204" pitchFamily="34" charset="0"/>
              <a:cs typeface="Arial" panose="020B0604020202020204" pitchFamily="34" charset="0"/>
            </a:endParaRPr>
          </a:p>
        </p:txBody>
      </p:sp>
      <p:pic>
        <p:nvPicPr>
          <p:cNvPr id="6" name="Picture 5" descr="Center on Positive Behavior Interventions &amp; Supports (PBIS) Logo of three interconnected circles">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765537" y="5300196"/>
            <a:ext cx="2833687" cy="703251"/>
          </a:xfrm>
          <a:prstGeom prst="rect">
            <a:avLst/>
          </a:prstGeom>
        </p:spPr>
      </p:pic>
      <p:pic>
        <p:nvPicPr>
          <p:cNvPr id="7" name="Picture 6" descr="Education Development Center Social, Emotional &amp; Behavior Academy logo with three arrows pointing to the right">
            <a:extLst>
              <a:ext uri="{FF2B5EF4-FFF2-40B4-BE49-F238E27FC236}">
                <a16:creationId xmlns:a16="http://schemas.microsoft.com/office/drawing/2014/main" id="{D25210F4-4EE2-29DE-4BFD-6BE5F6F9ED49}"/>
              </a:ext>
            </a:extLst>
          </p:cNvPr>
          <p:cNvPicPr>
            <a:picLocks noChangeAspect="1"/>
          </p:cNvPicPr>
          <p:nvPr/>
        </p:nvPicPr>
        <p:blipFill>
          <a:blip r:embed="rId4"/>
          <a:srcRect/>
          <a:stretch/>
        </p:blipFill>
        <p:spPr>
          <a:xfrm>
            <a:off x="2952553" y="432404"/>
            <a:ext cx="7918720" cy="1389890"/>
          </a:xfrm>
          <a:prstGeom prst="rect">
            <a:avLst/>
          </a:prstGeom>
        </p:spPr>
      </p:pic>
    </p:spTree>
    <p:extLst>
      <p:ext uri="{BB962C8B-B14F-4D97-AF65-F5344CB8AC3E}">
        <p14:creationId xmlns:p14="http://schemas.microsoft.com/office/powerpoint/2010/main" val="17226493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28801" y="1447800"/>
            <a:ext cx="9189719" cy="4942737"/>
            <a:chOff x="304800" y="1447800"/>
            <a:chExt cx="7980004" cy="4267200"/>
          </a:xfrm>
        </p:grpSpPr>
        <p:graphicFrame>
          <p:nvGraphicFramePr>
            <p:cNvPr id="106498" name="Object 2"/>
            <p:cNvGraphicFramePr>
              <a:graphicFrameLocks noChangeAspect="1"/>
            </p:cNvGraphicFramePr>
            <p:nvPr>
              <p:extLst>
                <p:ext uri="{D42A27DB-BD31-4B8C-83A1-F6EECF244321}">
                  <p14:modId xmlns:p14="http://schemas.microsoft.com/office/powerpoint/2010/main" val="497776822"/>
                </p:ext>
              </p:extLst>
            </p:nvPr>
          </p:nvGraphicFramePr>
          <p:xfrm>
            <a:off x="304800" y="1447800"/>
            <a:ext cx="7980004" cy="4267200"/>
          </p:xfrm>
          <a:graphic>
            <a:graphicData uri="http://schemas.openxmlformats.org/presentationml/2006/ole">
              <mc:AlternateContent xmlns:mc="http://schemas.openxmlformats.org/markup-compatibility/2006">
                <mc:Choice xmlns:v="urn:schemas-microsoft-com:vml" Requires="v">
                  <p:oleObj name="Worksheet" r:id="rId2" imgW="3429000" imgH="1727200" progId="Excel.Sheet.8">
                    <p:embed/>
                  </p:oleObj>
                </mc:Choice>
                <mc:Fallback>
                  <p:oleObj name="Worksheet" r:id="rId2" imgW="3429000" imgH="1727200" progId="Excel.Sheet.8">
                    <p:embed/>
                    <p:pic>
                      <p:nvPicPr>
                        <p:cNvPr id="10649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7980004" cy="4267200"/>
                        </a:xfrm>
                        <a:prstGeom prst="rect">
                          <a:avLst/>
                        </a:prstGeom>
                        <a:noFill/>
                        <a:ln>
                          <a:noFill/>
                        </a:ln>
                        <a:effectLst/>
                      </p:spPr>
                    </p:pic>
                  </p:oleObj>
                </mc:Fallback>
              </mc:AlternateContent>
            </a:graphicData>
          </a:graphic>
        </p:graphicFrame>
        <p:sp>
          <p:nvSpPr>
            <p:cNvPr id="831494" name="Text Box 6"/>
            <p:cNvSpPr txBox="1">
              <a:spLocks noChangeArrowheads="1"/>
            </p:cNvSpPr>
            <p:nvPr/>
          </p:nvSpPr>
          <p:spPr bwMode="auto">
            <a:xfrm>
              <a:off x="1219200" y="4419600"/>
              <a:ext cx="777875" cy="396875"/>
            </a:xfrm>
            <a:prstGeom prst="rect">
              <a:avLst/>
            </a:prstGeom>
            <a:noFill/>
            <a:ln w="9525">
              <a:noFill/>
              <a:miter lim="800000"/>
              <a:headEnd/>
              <a:tailEnd/>
            </a:ln>
          </p:spPr>
          <p:txBody>
            <a:bodyPr wrap="none">
              <a:prstTxWarp prst="textNoShape">
                <a:avLst/>
              </a:prstTxWarp>
              <a:spAutoFit/>
            </a:bodyPr>
            <a:lstStyle/>
            <a:p>
              <a:r>
                <a:rPr lang="en-US" sz="2000" dirty="0"/>
                <a:t>Calm</a:t>
              </a:r>
            </a:p>
          </p:txBody>
        </p:sp>
        <p:sp>
          <p:nvSpPr>
            <p:cNvPr id="831495" name="Text Box 7"/>
            <p:cNvSpPr txBox="1">
              <a:spLocks noChangeArrowheads="1"/>
            </p:cNvSpPr>
            <p:nvPr/>
          </p:nvSpPr>
          <p:spPr bwMode="auto">
            <a:xfrm>
              <a:off x="4038600" y="2027238"/>
              <a:ext cx="763588" cy="396875"/>
            </a:xfrm>
            <a:prstGeom prst="rect">
              <a:avLst/>
            </a:prstGeom>
            <a:noFill/>
            <a:ln w="9525">
              <a:noFill/>
              <a:miter lim="800000"/>
              <a:headEnd/>
              <a:tailEnd/>
            </a:ln>
          </p:spPr>
          <p:txBody>
            <a:bodyPr wrap="none">
              <a:prstTxWarp prst="textNoShape">
                <a:avLst/>
              </a:prstTxWarp>
              <a:spAutoFit/>
            </a:bodyPr>
            <a:lstStyle/>
            <a:p>
              <a:r>
                <a:rPr lang="en-US" sz="2000" dirty="0"/>
                <a:t>Peak</a:t>
              </a:r>
            </a:p>
          </p:txBody>
        </p:sp>
        <p:sp>
          <p:nvSpPr>
            <p:cNvPr id="831496" name="Text Box 8"/>
            <p:cNvSpPr txBox="1">
              <a:spLocks noChangeArrowheads="1"/>
            </p:cNvSpPr>
            <p:nvPr/>
          </p:nvSpPr>
          <p:spPr bwMode="auto">
            <a:xfrm>
              <a:off x="5356737" y="2959787"/>
              <a:ext cx="1738313" cy="396875"/>
            </a:xfrm>
            <a:prstGeom prst="rect">
              <a:avLst/>
            </a:prstGeom>
            <a:noFill/>
            <a:ln w="9525">
              <a:noFill/>
              <a:miter lim="800000"/>
              <a:headEnd/>
              <a:tailEnd/>
            </a:ln>
          </p:spPr>
          <p:txBody>
            <a:bodyPr wrap="none">
              <a:prstTxWarp prst="textNoShape">
                <a:avLst/>
              </a:prstTxWarp>
              <a:spAutoFit/>
            </a:bodyPr>
            <a:lstStyle/>
            <a:p>
              <a:r>
                <a:rPr lang="en-US" sz="2000" dirty="0"/>
                <a:t>De-escalation</a:t>
              </a:r>
            </a:p>
          </p:txBody>
        </p:sp>
        <p:sp>
          <p:nvSpPr>
            <p:cNvPr id="831497" name="Text Box 9"/>
            <p:cNvSpPr txBox="1">
              <a:spLocks noChangeArrowheads="1"/>
            </p:cNvSpPr>
            <p:nvPr/>
          </p:nvSpPr>
          <p:spPr bwMode="auto">
            <a:xfrm>
              <a:off x="6918325" y="4430713"/>
              <a:ext cx="1257300" cy="396875"/>
            </a:xfrm>
            <a:prstGeom prst="rect">
              <a:avLst/>
            </a:prstGeom>
            <a:noFill/>
            <a:ln w="9525">
              <a:noFill/>
              <a:miter lim="800000"/>
              <a:headEnd/>
              <a:tailEnd/>
            </a:ln>
          </p:spPr>
          <p:txBody>
            <a:bodyPr wrap="none">
              <a:prstTxWarp prst="textNoShape">
                <a:avLst/>
              </a:prstTxWarp>
              <a:spAutoFit/>
            </a:bodyPr>
            <a:lstStyle/>
            <a:p>
              <a:r>
                <a:rPr lang="en-US" sz="2000" dirty="0"/>
                <a:t>Recovery</a:t>
              </a:r>
            </a:p>
          </p:txBody>
        </p:sp>
        <p:sp>
          <p:nvSpPr>
            <p:cNvPr id="831498" name="Text Box 10"/>
            <p:cNvSpPr txBox="1">
              <a:spLocks noChangeArrowheads="1"/>
            </p:cNvSpPr>
            <p:nvPr/>
          </p:nvSpPr>
          <p:spPr bwMode="auto">
            <a:xfrm>
              <a:off x="2209800" y="2819400"/>
              <a:ext cx="1582738" cy="396875"/>
            </a:xfrm>
            <a:prstGeom prst="rect">
              <a:avLst/>
            </a:prstGeom>
            <a:noFill/>
            <a:ln w="9525">
              <a:noFill/>
              <a:miter lim="800000"/>
              <a:headEnd/>
              <a:tailEnd/>
            </a:ln>
          </p:spPr>
          <p:txBody>
            <a:bodyPr wrap="none">
              <a:prstTxWarp prst="textNoShape">
                <a:avLst/>
              </a:prstTxWarp>
              <a:spAutoFit/>
            </a:bodyPr>
            <a:lstStyle/>
            <a:p>
              <a:r>
                <a:rPr lang="en-US" sz="2000" dirty="0"/>
                <a:t>Acceleration</a:t>
              </a:r>
            </a:p>
          </p:txBody>
        </p:sp>
        <p:sp>
          <p:nvSpPr>
            <p:cNvPr id="831499" name="Text Box 11"/>
            <p:cNvSpPr txBox="1">
              <a:spLocks noChangeArrowheads="1"/>
            </p:cNvSpPr>
            <p:nvPr/>
          </p:nvSpPr>
          <p:spPr bwMode="auto">
            <a:xfrm>
              <a:off x="2133600" y="3810000"/>
              <a:ext cx="1173163" cy="396875"/>
            </a:xfrm>
            <a:prstGeom prst="rect">
              <a:avLst/>
            </a:prstGeom>
            <a:noFill/>
            <a:ln w="9525">
              <a:noFill/>
              <a:miter lim="800000"/>
              <a:headEnd/>
              <a:tailEnd/>
            </a:ln>
          </p:spPr>
          <p:txBody>
            <a:bodyPr wrap="none">
              <a:prstTxWarp prst="textNoShape">
                <a:avLst/>
              </a:prstTxWarp>
              <a:spAutoFit/>
            </a:bodyPr>
            <a:lstStyle/>
            <a:p>
              <a:r>
                <a:rPr lang="en-US" sz="2000" dirty="0"/>
                <a:t>Agitation</a:t>
              </a:r>
            </a:p>
          </p:txBody>
        </p:sp>
        <p:sp>
          <p:nvSpPr>
            <p:cNvPr id="831500" name="Text Box 12"/>
            <p:cNvSpPr txBox="1">
              <a:spLocks noChangeArrowheads="1"/>
            </p:cNvSpPr>
            <p:nvPr/>
          </p:nvSpPr>
          <p:spPr bwMode="auto">
            <a:xfrm>
              <a:off x="1981200" y="4237038"/>
              <a:ext cx="989013" cy="396875"/>
            </a:xfrm>
            <a:prstGeom prst="rect">
              <a:avLst/>
            </a:prstGeom>
            <a:noFill/>
            <a:ln w="9525">
              <a:noFill/>
              <a:miter lim="800000"/>
              <a:headEnd/>
              <a:tailEnd/>
            </a:ln>
          </p:spPr>
          <p:txBody>
            <a:bodyPr wrap="none">
              <a:prstTxWarp prst="textNoShape">
                <a:avLst/>
              </a:prstTxWarp>
              <a:spAutoFit/>
            </a:bodyPr>
            <a:lstStyle/>
            <a:p>
              <a:r>
                <a:rPr lang="en-US" sz="2000" dirty="0"/>
                <a:t>Trigger</a:t>
              </a:r>
            </a:p>
          </p:txBody>
        </p:sp>
      </p:grpSp>
      <p:sp>
        <p:nvSpPr>
          <p:cNvPr id="106500" name="Text Box 4"/>
          <p:cNvSpPr txBox="1">
            <a:spLocks noChangeArrowheads="1"/>
          </p:cNvSpPr>
          <p:nvPr/>
        </p:nvSpPr>
        <p:spPr bwMode="auto">
          <a:xfrm>
            <a:off x="1905001" y="1676401"/>
            <a:ext cx="815357" cy="400110"/>
          </a:xfrm>
          <a:prstGeom prst="rect">
            <a:avLst/>
          </a:prstGeom>
          <a:noFill/>
          <a:ln w="9525">
            <a:noFill/>
            <a:miter lim="800000"/>
            <a:headEnd/>
            <a:tailEnd/>
          </a:ln>
        </p:spPr>
        <p:txBody>
          <a:bodyPr wrap="square">
            <a:prstTxWarp prst="textNoShape">
              <a:avLst/>
            </a:prstTxWarp>
            <a:spAutoFit/>
          </a:bodyPr>
          <a:lstStyle/>
          <a:p>
            <a:r>
              <a:rPr lang="en-US" sz="2000" dirty="0"/>
              <a:t>High</a:t>
            </a:r>
          </a:p>
        </p:txBody>
      </p:sp>
      <p:sp>
        <p:nvSpPr>
          <p:cNvPr id="5" name="Title 4">
            <a:extLst>
              <a:ext uri="{FF2B5EF4-FFF2-40B4-BE49-F238E27FC236}">
                <a16:creationId xmlns:a16="http://schemas.microsoft.com/office/drawing/2014/main" id="{08A8294D-68EF-5F72-049C-79BC66AF3BD8}"/>
              </a:ext>
            </a:extLst>
          </p:cNvPr>
          <p:cNvSpPr>
            <a:spLocks noGrp="1"/>
          </p:cNvSpPr>
          <p:nvPr>
            <p:ph type="title"/>
          </p:nvPr>
        </p:nvSpPr>
        <p:spPr/>
        <p:txBody>
          <a:bodyPr/>
          <a:lstStyle/>
          <a:p>
            <a:r>
              <a:rPr lang="en-US" dirty="0"/>
              <a:t>The Escalation Cycle:  Calm </a:t>
            </a:r>
          </a:p>
        </p:txBody>
      </p:sp>
      <p:sp>
        <p:nvSpPr>
          <p:cNvPr id="6" name="Text Box 5">
            <a:extLst>
              <a:ext uri="{FF2B5EF4-FFF2-40B4-BE49-F238E27FC236}">
                <a16:creationId xmlns:a16="http://schemas.microsoft.com/office/drawing/2014/main" id="{CF67CCCC-0BA4-03BE-4FAB-2DB98CB4D18A}"/>
              </a:ext>
            </a:extLst>
          </p:cNvPr>
          <p:cNvSpPr txBox="1">
            <a:spLocks noChangeArrowheads="1"/>
          </p:cNvSpPr>
          <p:nvPr/>
        </p:nvSpPr>
        <p:spPr bwMode="auto">
          <a:xfrm>
            <a:off x="2312679" y="5348767"/>
            <a:ext cx="749543" cy="400110"/>
          </a:xfrm>
          <a:prstGeom prst="rect">
            <a:avLst/>
          </a:prstGeom>
          <a:noFill/>
          <a:ln w="9525">
            <a:noFill/>
            <a:miter lim="800000"/>
            <a:headEnd/>
            <a:tailEnd/>
          </a:ln>
        </p:spPr>
        <p:txBody>
          <a:bodyPr wrap="square">
            <a:prstTxWarp prst="textNoShape">
              <a:avLst/>
            </a:prstTxWarp>
            <a:spAutoFit/>
          </a:bodyPr>
          <a:lstStyle/>
          <a:p>
            <a:r>
              <a:rPr lang="en-US" sz="2000" dirty="0"/>
              <a:t>Low</a:t>
            </a:r>
          </a:p>
        </p:txBody>
      </p:sp>
      <p:sp>
        <p:nvSpPr>
          <p:cNvPr id="8" name="Text Box 47">
            <a:extLst>
              <a:ext uri="{FF2B5EF4-FFF2-40B4-BE49-F238E27FC236}">
                <a16:creationId xmlns:a16="http://schemas.microsoft.com/office/drawing/2014/main" id="{1657F584-E64D-14D4-6971-1D17EF3DD2FD}"/>
              </a:ext>
            </a:extLst>
          </p:cNvPr>
          <p:cNvSpPr txBox="1">
            <a:spLocks noChangeArrowheads="1"/>
          </p:cNvSpPr>
          <p:nvPr/>
        </p:nvSpPr>
        <p:spPr bwMode="auto">
          <a:xfrm>
            <a:off x="10134600" y="6548080"/>
            <a:ext cx="2057400" cy="307777"/>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1400" dirty="0">
                <a:solidFill>
                  <a:schemeClr val="bg1"/>
                </a:solidFill>
              </a:rPr>
              <a:t>(Colvin &amp; Sugai, 1989)</a:t>
            </a:r>
          </a:p>
        </p:txBody>
      </p:sp>
      <p:sp>
        <p:nvSpPr>
          <p:cNvPr id="9" name="Oval 8">
            <a:extLst>
              <a:ext uri="{FF2B5EF4-FFF2-40B4-BE49-F238E27FC236}">
                <a16:creationId xmlns:a16="http://schemas.microsoft.com/office/drawing/2014/main" id="{138BD2C2-72E2-418C-7279-2E9B44E6F50D}"/>
              </a:ext>
            </a:extLst>
          </p:cNvPr>
          <p:cNvSpPr/>
          <p:nvPr/>
        </p:nvSpPr>
        <p:spPr>
          <a:xfrm>
            <a:off x="2687450" y="4827988"/>
            <a:ext cx="1219200" cy="609600"/>
          </a:xfrm>
          <a:prstGeom prst="ellipse">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543215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body" idx="1"/>
          </p:nvPr>
        </p:nvSpPr>
        <p:spPr/>
        <p:txBody>
          <a:bodyPr/>
          <a:lstStyle/>
          <a:p>
            <a:pPr eaLnBrk="1" hangingPunct="1"/>
            <a:r>
              <a:rPr lang="en-US" dirty="0">
                <a:solidFill>
                  <a:srgbClr val="FFFFFF"/>
                </a:solidFill>
              </a:rPr>
              <a:t>Description</a:t>
            </a:r>
            <a:endParaRPr lang="en-US" dirty="0"/>
          </a:p>
        </p:txBody>
      </p:sp>
      <p:sp>
        <p:nvSpPr>
          <p:cNvPr id="2" name="Content Placeholder 1">
            <a:extLst>
              <a:ext uri="{FF2B5EF4-FFF2-40B4-BE49-F238E27FC236}">
                <a16:creationId xmlns:a16="http://schemas.microsoft.com/office/drawing/2014/main" id="{D13250D3-6244-19C2-302A-3BCE4E7E0CE1}"/>
              </a:ext>
            </a:extLst>
          </p:cNvPr>
          <p:cNvSpPr>
            <a:spLocks noGrp="1"/>
          </p:cNvSpPr>
          <p:nvPr>
            <p:ph sz="half" idx="2"/>
          </p:nvPr>
        </p:nvSpPr>
        <p:spPr/>
        <p:txBody>
          <a:bodyPr/>
          <a:lstStyle/>
          <a:p>
            <a:r>
              <a:rPr lang="en-US" dirty="0"/>
              <a:t>Student is cooperative</a:t>
            </a:r>
          </a:p>
          <a:p>
            <a:r>
              <a:rPr lang="en-US" dirty="0">
                <a:ea typeface="ＭＳ Ｐゴシック" pitchFamily="-111" charset="-128"/>
              </a:rPr>
              <a:t>Accepts corrective feedback</a:t>
            </a:r>
          </a:p>
          <a:p>
            <a:r>
              <a:rPr lang="en-US" dirty="0">
                <a:ea typeface="ＭＳ Ｐゴシック" pitchFamily="-111" charset="-128"/>
              </a:rPr>
              <a:t>Follows directives</a:t>
            </a:r>
          </a:p>
          <a:p>
            <a:r>
              <a:rPr lang="en-US" dirty="0">
                <a:ea typeface="ＭＳ Ｐゴシック" pitchFamily="-111" charset="-128"/>
              </a:rPr>
              <a:t>Sets personal goals</a:t>
            </a:r>
          </a:p>
          <a:p>
            <a:r>
              <a:rPr lang="en-US" dirty="0">
                <a:ea typeface="ＭＳ Ｐゴシック" pitchFamily="-111" charset="-128"/>
              </a:rPr>
              <a:t>Ignores distractions</a:t>
            </a:r>
          </a:p>
          <a:p>
            <a:r>
              <a:rPr lang="en-US" dirty="0">
                <a:ea typeface="ＭＳ Ｐゴシック" pitchFamily="-111" charset="-128"/>
              </a:rPr>
              <a:t>Accepts praise</a:t>
            </a:r>
          </a:p>
          <a:p>
            <a:endParaRPr lang="en-US" dirty="0"/>
          </a:p>
        </p:txBody>
      </p:sp>
      <p:sp>
        <p:nvSpPr>
          <p:cNvPr id="3" name="Text Placeholder 2">
            <a:extLst>
              <a:ext uri="{FF2B5EF4-FFF2-40B4-BE49-F238E27FC236}">
                <a16:creationId xmlns:a16="http://schemas.microsoft.com/office/drawing/2014/main" id="{D6212661-77CF-4BC7-AAD3-739A1DA38D76}"/>
              </a:ext>
            </a:extLst>
          </p:cNvPr>
          <p:cNvSpPr>
            <a:spLocks noGrp="1"/>
          </p:cNvSpPr>
          <p:nvPr>
            <p:ph type="body" sz="quarter" idx="3"/>
          </p:nvPr>
        </p:nvSpPr>
        <p:spPr>
          <a:xfrm>
            <a:off x="5676901" y="1535113"/>
            <a:ext cx="5905501" cy="639763"/>
          </a:xfrm>
        </p:spPr>
        <p:txBody>
          <a:bodyPr/>
          <a:lstStyle/>
          <a:p>
            <a:r>
              <a:rPr lang="en-US" dirty="0">
                <a:solidFill>
                  <a:srgbClr val="FFFFFF"/>
                </a:solidFill>
              </a:rPr>
              <a:t>Intervention : </a:t>
            </a:r>
            <a:r>
              <a:rPr lang="en-US" dirty="0">
                <a:solidFill>
                  <a:srgbClr val="FFFF00"/>
                </a:solidFill>
              </a:rPr>
              <a:t>Prevention Focused</a:t>
            </a:r>
          </a:p>
        </p:txBody>
      </p:sp>
      <p:sp>
        <p:nvSpPr>
          <p:cNvPr id="4" name="Content Placeholder 3">
            <a:extLst>
              <a:ext uri="{FF2B5EF4-FFF2-40B4-BE49-F238E27FC236}">
                <a16:creationId xmlns:a16="http://schemas.microsoft.com/office/drawing/2014/main" id="{C9C72B21-5BBC-91A5-B94A-A9C65B9AF3D7}"/>
              </a:ext>
            </a:extLst>
          </p:cNvPr>
          <p:cNvSpPr>
            <a:spLocks noGrp="1"/>
          </p:cNvSpPr>
          <p:nvPr>
            <p:ph sz="quarter" idx="4"/>
          </p:nvPr>
        </p:nvSpPr>
        <p:spPr>
          <a:xfrm>
            <a:off x="5676901" y="2083435"/>
            <a:ext cx="5905499" cy="3951288"/>
          </a:xfrm>
        </p:spPr>
        <p:txBody>
          <a:bodyPr/>
          <a:lstStyle/>
          <a:p>
            <a:pPr>
              <a:spcBef>
                <a:spcPts val="600"/>
              </a:spcBef>
            </a:pPr>
            <a:r>
              <a:rPr lang="en-US" sz="2000" dirty="0">
                <a:ea typeface="ＭＳ Ｐゴシック" pitchFamily="-111" charset="-128"/>
              </a:rPr>
              <a:t>Assess problem behavior/Know the student</a:t>
            </a:r>
          </a:p>
          <a:p>
            <a:pPr lvl="1">
              <a:spcBef>
                <a:spcPts val="600"/>
              </a:spcBef>
            </a:pPr>
            <a:r>
              <a:rPr lang="en-US" sz="1800" dirty="0">
                <a:ea typeface="ＭＳ Ｐゴシック" pitchFamily="-111" charset="-128"/>
              </a:rPr>
              <a:t>Triggers</a:t>
            </a:r>
          </a:p>
          <a:p>
            <a:pPr lvl="1">
              <a:spcBef>
                <a:spcPts val="600"/>
              </a:spcBef>
            </a:pPr>
            <a:r>
              <a:rPr lang="en-US" sz="1800" dirty="0">
                <a:ea typeface="ＭＳ Ｐゴシック" pitchFamily="-111" charset="-128"/>
              </a:rPr>
              <a:t>Function</a:t>
            </a:r>
          </a:p>
          <a:p>
            <a:pPr lvl="1">
              <a:spcBef>
                <a:spcPts val="600"/>
              </a:spcBef>
            </a:pPr>
            <a:r>
              <a:rPr lang="en-US" sz="1800" dirty="0">
                <a:ea typeface="ＭＳ Ｐゴシック" pitchFamily="-111" charset="-128"/>
              </a:rPr>
              <a:t>Academic &amp; behavioral learning history</a:t>
            </a:r>
          </a:p>
          <a:p>
            <a:pPr>
              <a:spcBef>
                <a:spcPts val="600"/>
              </a:spcBef>
            </a:pPr>
            <a:r>
              <a:rPr lang="en-US" sz="2000" dirty="0">
                <a:ea typeface="ＭＳ Ｐゴシック" pitchFamily="-111" charset="-128"/>
              </a:rPr>
              <a:t>Arrange for high rates of successful academic &amp; social engagements</a:t>
            </a:r>
          </a:p>
          <a:p>
            <a:pPr>
              <a:spcBef>
                <a:spcPts val="600"/>
              </a:spcBef>
            </a:pPr>
            <a:r>
              <a:rPr lang="en-US" sz="2000" dirty="0">
                <a:ea typeface="ＭＳ Ｐゴシック" pitchFamily="-111" charset="-128"/>
              </a:rPr>
              <a:t>Communicate positive expectations</a:t>
            </a:r>
          </a:p>
          <a:p>
            <a:pPr>
              <a:spcBef>
                <a:spcPts val="600"/>
              </a:spcBef>
            </a:pPr>
            <a:r>
              <a:rPr lang="en-US" sz="2000" dirty="0">
                <a:ea typeface="ＭＳ Ｐゴシック" pitchFamily="-111" charset="-128"/>
              </a:rPr>
              <a:t>Use positive reinforcement</a:t>
            </a:r>
          </a:p>
          <a:p>
            <a:pPr>
              <a:spcBef>
                <a:spcPts val="600"/>
              </a:spcBef>
            </a:pPr>
            <a:r>
              <a:rPr lang="en-US" sz="2000" dirty="0">
                <a:ea typeface="ＭＳ Ｐゴシック" pitchFamily="-111" charset="-128"/>
              </a:rPr>
              <a:t>Teach social skills.</a:t>
            </a:r>
          </a:p>
          <a:p>
            <a:pPr lvl="1">
              <a:spcBef>
                <a:spcPts val="600"/>
              </a:spcBef>
            </a:pPr>
            <a:r>
              <a:rPr lang="en-US" sz="1800" dirty="0">
                <a:ea typeface="ＭＳ Ｐゴシック" pitchFamily="-111" charset="-128"/>
              </a:rPr>
              <a:t>Problem solving</a:t>
            </a:r>
          </a:p>
          <a:p>
            <a:pPr lvl="1">
              <a:spcBef>
                <a:spcPts val="600"/>
              </a:spcBef>
            </a:pPr>
            <a:r>
              <a:rPr lang="en-US" sz="1800" dirty="0">
                <a:ea typeface="ＭＳ Ｐゴシック" pitchFamily="-111" charset="-128"/>
              </a:rPr>
              <a:t>Relaxation strategy</a:t>
            </a:r>
          </a:p>
          <a:p>
            <a:pPr lvl="1">
              <a:spcBef>
                <a:spcPts val="600"/>
              </a:spcBef>
            </a:pPr>
            <a:r>
              <a:rPr lang="en-US" sz="1800" dirty="0">
                <a:ea typeface="ＭＳ Ｐゴシック" pitchFamily="-111" charset="-128"/>
              </a:rPr>
              <a:t>Self-management</a:t>
            </a:r>
          </a:p>
          <a:p>
            <a:endParaRPr lang="en-US" dirty="0"/>
          </a:p>
        </p:txBody>
      </p:sp>
      <p:sp>
        <p:nvSpPr>
          <p:cNvPr id="5" name="Text Box 47"/>
          <p:cNvSpPr txBox="1">
            <a:spLocks noChangeArrowheads="1"/>
          </p:cNvSpPr>
          <p:nvPr/>
        </p:nvSpPr>
        <p:spPr bwMode="auto">
          <a:xfrm>
            <a:off x="10134600" y="6548080"/>
            <a:ext cx="2057400" cy="307777"/>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1400" dirty="0">
                <a:solidFill>
                  <a:schemeClr val="bg1"/>
                </a:solidFill>
              </a:rPr>
              <a:t>(Colvin &amp; Sugai, 1989)</a:t>
            </a:r>
          </a:p>
        </p:txBody>
      </p:sp>
      <p:sp>
        <p:nvSpPr>
          <p:cNvPr id="10" name="Title 9">
            <a:extLst>
              <a:ext uri="{FF2B5EF4-FFF2-40B4-BE49-F238E27FC236}">
                <a16:creationId xmlns:a16="http://schemas.microsoft.com/office/drawing/2014/main" id="{90634BD6-75E1-0209-9420-65BCF1A77D7B}"/>
              </a:ext>
            </a:extLst>
          </p:cNvPr>
          <p:cNvSpPr>
            <a:spLocks noGrp="1"/>
          </p:cNvSpPr>
          <p:nvPr>
            <p:ph type="title"/>
          </p:nvPr>
        </p:nvSpPr>
        <p:spPr/>
        <p:txBody>
          <a:bodyPr/>
          <a:lstStyle/>
          <a:p>
            <a:r>
              <a:rPr lang="en-US" dirty="0">
                <a:solidFill>
                  <a:srgbClr val="FFFFFF"/>
                </a:solidFill>
              </a:rPr>
              <a:t>Crisis Cycle Stage:  </a:t>
            </a:r>
            <a:r>
              <a:rPr lang="en-US" dirty="0">
                <a:solidFill>
                  <a:srgbClr val="FFFF00"/>
                </a:solidFill>
              </a:rPr>
              <a:t>Calm</a:t>
            </a:r>
          </a:p>
        </p:txBody>
      </p:sp>
    </p:spTree>
    <p:extLst>
      <p:ext uri="{BB962C8B-B14F-4D97-AF65-F5344CB8AC3E}">
        <p14:creationId xmlns:p14="http://schemas.microsoft.com/office/powerpoint/2010/main" val="354799610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aphicFrame>
        <p:nvGraphicFramePr>
          <p:cNvPr id="69" name="Diagram 68">
            <a:extLst>
              <a:ext uri="{FF2B5EF4-FFF2-40B4-BE49-F238E27FC236}">
                <a16:creationId xmlns:a16="http://schemas.microsoft.com/office/drawing/2014/main" id="{1E4A54C1-8562-D747-92CB-47F4F22B4D5D}"/>
              </a:ext>
            </a:extLst>
          </p:cNvPr>
          <p:cNvGraphicFramePr/>
          <p:nvPr/>
        </p:nvGraphicFramePr>
        <p:xfrm>
          <a:off x="167639" y="171451"/>
          <a:ext cx="2632711" cy="6581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E092468-AC73-C823-87FE-5304F0EFFC58}"/>
              </a:ext>
            </a:extLst>
          </p:cNvPr>
          <p:cNvSpPr txBox="1"/>
          <p:nvPr/>
        </p:nvSpPr>
        <p:spPr>
          <a:xfrm>
            <a:off x="4400550" y="1586984"/>
            <a:ext cx="6329363" cy="31700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292C73">
                  <a:lumMod val="50000"/>
                </a:srgb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92C73">
                    <a:lumMod val="50000"/>
                  </a:srgbClr>
                </a:solidFill>
                <a:effectLst/>
                <a:uLnTx/>
                <a:uFillTx/>
                <a:latin typeface="Arial"/>
                <a:ea typeface="+mn-ea"/>
                <a:cs typeface="+mn-cs"/>
              </a:rPr>
              <a:t>Have you shared this with staff?  Do classrooms have routine matrices?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292C73">
                  <a:lumMod val="50000"/>
                </a:srgbClr>
              </a:solidFill>
              <a:effectLst/>
              <a:uLnTx/>
              <a:uFillTx/>
              <a:latin typeface="Arial"/>
              <a:ea typeface="+mn-ea"/>
              <a:cs typeface="+mn-cs"/>
            </a:endParaRPr>
          </a:p>
        </p:txBody>
      </p:sp>
    </p:spTree>
    <p:extLst>
      <p:ext uri="{BB962C8B-B14F-4D97-AF65-F5344CB8AC3E}">
        <p14:creationId xmlns:p14="http://schemas.microsoft.com/office/powerpoint/2010/main" val="23068381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42900" y="204788"/>
            <a:ext cx="10248900" cy="846138"/>
          </a:xfrm>
        </p:spPr>
        <p:txBody>
          <a:bodyPr/>
          <a:lstStyle/>
          <a:p>
            <a:r>
              <a:rPr lang="en-US" sz="3600" b="1" dirty="0">
                <a:solidFill>
                  <a:schemeClr val="bg1"/>
                </a:solidFill>
                <a:latin typeface="+mn-lt"/>
              </a:rPr>
              <a:t>Design a Safe Environment</a:t>
            </a:r>
          </a:p>
        </p:txBody>
      </p:sp>
      <p:graphicFrame>
        <p:nvGraphicFramePr>
          <p:cNvPr id="16" name="Diagram 15">
            <a:extLst>
              <a:ext uri="{FF2B5EF4-FFF2-40B4-BE49-F238E27FC236}">
                <a16:creationId xmlns:a16="http://schemas.microsoft.com/office/drawing/2014/main" id="{914CE3A0-A279-4041-929C-9D9C6C5C8349}"/>
              </a:ext>
            </a:extLst>
          </p:cNvPr>
          <p:cNvGraphicFramePr/>
          <p:nvPr/>
        </p:nvGraphicFramePr>
        <p:xfrm>
          <a:off x="603666" y="1077856"/>
          <a:ext cx="11212097" cy="5575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214D36BE-7848-BB96-D6E6-C1DFB817E22D}"/>
              </a:ext>
            </a:extLst>
          </p:cNvPr>
          <p:cNvPicPr>
            <a:picLocks noChangeAspect="1"/>
          </p:cNvPicPr>
          <p:nvPr/>
        </p:nvPicPr>
        <p:blipFill>
          <a:blip r:embed="rId8"/>
          <a:stretch>
            <a:fillRect/>
          </a:stretch>
        </p:blipFill>
        <p:spPr>
          <a:xfrm>
            <a:off x="9585936" y="86473"/>
            <a:ext cx="2531534" cy="781159"/>
          </a:xfrm>
          <a:prstGeom prst="rect">
            <a:avLst/>
          </a:prstGeom>
        </p:spPr>
      </p:pic>
    </p:spTree>
    <p:extLst>
      <p:ext uri="{BB962C8B-B14F-4D97-AF65-F5344CB8AC3E}">
        <p14:creationId xmlns:p14="http://schemas.microsoft.com/office/powerpoint/2010/main" val="30236673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71474" y="189039"/>
            <a:ext cx="10248900" cy="846137"/>
          </a:xfrm>
        </p:spPr>
        <p:txBody>
          <a:bodyPr/>
          <a:lstStyle/>
          <a:p>
            <a:r>
              <a:rPr lang="en-US" sz="3600" b="1" dirty="0">
                <a:solidFill>
                  <a:schemeClr val="bg1"/>
                </a:solidFill>
                <a:latin typeface="+mn-lt"/>
              </a:rPr>
              <a:t>Establish Positive Connections</a:t>
            </a:r>
          </a:p>
        </p:txBody>
      </p:sp>
      <p:graphicFrame>
        <p:nvGraphicFramePr>
          <p:cNvPr id="16" name="Diagram 15">
            <a:extLst>
              <a:ext uri="{FF2B5EF4-FFF2-40B4-BE49-F238E27FC236}">
                <a16:creationId xmlns:a16="http://schemas.microsoft.com/office/drawing/2014/main" id="{914CE3A0-A279-4041-929C-9D9C6C5C8349}"/>
              </a:ext>
            </a:extLst>
          </p:cNvPr>
          <p:cNvGraphicFramePr/>
          <p:nvPr/>
        </p:nvGraphicFramePr>
        <p:xfrm>
          <a:off x="142875" y="700088"/>
          <a:ext cx="11677651" cy="5603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26F66398-10CC-AA56-0F41-2D6298F5ACEB}"/>
              </a:ext>
            </a:extLst>
          </p:cNvPr>
          <p:cNvPicPr>
            <a:picLocks noChangeAspect="1"/>
          </p:cNvPicPr>
          <p:nvPr/>
        </p:nvPicPr>
        <p:blipFill>
          <a:blip r:embed="rId8"/>
          <a:stretch>
            <a:fillRect/>
          </a:stretch>
        </p:blipFill>
        <p:spPr>
          <a:xfrm>
            <a:off x="9601024" y="53984"/>
            <a:ext cx="2495898" cy="781159"/>
          </a:xfrm>
          <a:prstGeom prst="rect">
            <a:avLst/>
          </a:prstGeom>
        </p:spPr>
      </p:pic>
    </p:spTree>
    <p:extLst>
      <p:ext uri="{BB962C8B-B14F-4D97-AF65-F5344CB8AC3E}">
        <p14:creationId xmlns:p14="http://schemas.microsoft.com/office/powerpoint/2010/main" val="42290757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167641" y="281851"/>
            <a:ext cx="10248900" cy="846137"/>
          </a:xfrm>
        </p:spPr>
        <p:txBody>
          <a:bodyPr/>
          <a:lstStyle/>
          <a:p>
            <a:r>
              <a:rPr lang="en-US" sz="3600" b="1" dirty="0">
                <a:solidFill>
                  <a:schemeClr val="bg1"/>
                </a:solidFill>
                <a:latin typeface="+mn-lt"/>
              </a:rPr>
              <a:t>Develop Predictable Routines</a:t>
            </a:r>
          </a:p>
        </p:txBody>
      </p:sp>
      <p:sp>
        <p:nvSpPr>
          <p:cNvPr id="5" name="Rectangle 4">
            <a:extLst>
              <a:ext uri="{FF2B5EF4-FFF2-40B4-BE49-F238E27FC236}">
                <a16:creationId xmlns:a16="http://schemas.microsoft.com/office/drawing/2014/main" id="{150FCFE3-4E58-734B-9F5C-09F6343FCCC5}"/>
              </a:ext>
            </a:extLst>
          </p:cNvPr>
          <p:cNvSpPr/>
          <p:nvPr/>
        </p:nvSpPr>
        <p:spPr>
          <a:xfrm>
            <a:off x="167641" y="1127987"/>
            <a:ext cx="5342610" cy="5448161"/>
          </a:xfrm>
          <a:prstGeom prst="rect">
            <a:avLst/>
          </a:prstGeom>
          <a:ln/>
        </p:spPr>
        <p:style>
          <a:lnRef idx="2">
            <a:schemeClr val="accent2"/>
          </a:lnRef>
          <a:fillRef idx="1">
            <a:schemeClr val="lt1"/>
          </a:fillRef>
          <a:effectRef idx="0">
            <a:schemeClr val="accent2"/>
          </a:effectRef>
          <a:fontRef idx="minor">
            <a:schemeClr val="dk1"/>
          </a:fontRef>
        </p:style>
        <p:txBody>
          <a:bodyPr lIns="457200" rIns="4572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Establish a predictable schedule and clear procedures for each activity and transition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For each routine/procedure: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Post steps to promote independence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Teach explicitly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Practice regularly and reteach frequently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Provide specific feedback on student use</a:t>
            </a:r>
          </a:p>
        </p:txBody>
      </p:sp>
      <p:pic>
        <p:nvPicPr>
          <p:cNvPr id="1026" name="Picture 2">
            <a:extLst>
              <a:ext uri="{FF2B5EF4-FFF2-40B4-BE49-F238E27FC236}">
                <a16:creationId xmlns:a16="http://schemas.microsoft.com/office/drawing/2014/main" id="{5E76F6DA-C506-51CF-09FC-9F8697375E9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320276" y="1852936"/>
            <a:ext cx="1709035" cy="4131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3DD5A62-CFED-184A-77B8-79E4D5B0D5F9}"/>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27736" y="1034431"/>
            <a:ext cx="3038198" cy="26607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2BEA618-D445-D588-FB9C-839FFC7DEF49}"/>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939428" y="4373195"/>
            <a:ext cx="2202272" cy="21104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FE12033-BEEF-32F1-A340-735F1F0A80E8}"/>
              </a:ext>
            </a:extLst>
          </p:cNvPr>
          <p:cNvPicPr>
            <a:picLocks noChangeAspect="1"/>
          </p:cNvPicPr>
          <p:nvPr/>
        </p:nvPicPr>
        <p:blipFill>
          <a:blip r:embed="rId6"/>
          <a:stretch>
            <a:fillRect/>
          </a:stretch>
        </p:blipFill>
        <p:spPr>
          <a:xfrm>
            <a:off x="9595459" y="25915"/>
            <a:ext cx="2514951" cy="752580"/>
          </a:xfrm>
          <a:prstGeom prst="rect">
            <a:avLst/>
          </a:prstGeom>
        </p:spPr>
      </p:pic>
    </p:spTree>
    <p:extLst>
      <p:ext uri="{BB962C8B-B14F-4D97-AF65-F5344CB8AC3E}">
        <p14:creationId xmlns:p14="http://schemas.microsoft.com/office/powerpoint/2010/main" val="34756537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7B172E8-921D-CD42-A990-34318DFFD155}"/>
              </a:ext>
            </a:extLst>
          </p:cNvPr>
          <p:cNvGraphicFramePr>
            <a:graphicFrameLocks noGrp="1"/>
          </p:cNvGraphicFramePr>
          <p:nvPr>
            <p:extLst>
              <p:ext uri="{D42A27DB-BD31-4B8C-83A1-F6EECF244321}">
                <p14:modId xmlns:p14="http://schemas.microsoft.com/office/powerpoint/2010/main" val="3060081963"/>
              </p:ext>
            </p:extLst>
          </p:nvPr>
        </p:nvGraphicFramePr>
        <p:xfrm>
          <a:off x="153153" y="902693"/>
          <a:ext cx="11855342" cy="5935277"/>
        </p:xfrm>
        <a:graphic>
          <a:graphicData uri="http://schemas.openxmlformats.org/drawingml/2006/table">
            <a:tbl>
              <a:tblPr firstRow="1" bandRow="1">
                <a:tableStyleId>{5C22544A-7EE6-4342-B048-85BDC9FD1C3A}</a:tableStyleId>
              </a:tblPr>
              <a:tblGrid>
                <a:gridCol w="1874746">
                  <a:extLst>
                    <a:ext uri="{9D8B030D-6E8A-4147-A177-3AD203B41FA5}">
                      <a16:colId xmlns:a16="http://schemas.microsoft.com/office/drawing/2014/main" val="1104521909"/>
                    </a:ext>
                  </a:extLst>
                </a:gridCol>
                <a:gridCol w="2146060">
                  <a:extLst>
                    <a:ext uri="{9D8B030D-6E8A-4147-A177-3AD203B41FA5}">
                      <a16:colId xmlns:a16="http://schemas.microsoft.com/office/drawing/2014/main" val="1875390765"/>
                    </a:ext>
                  </a:extLst>
                </a:gridCol>
                <a:gridCol w="2139831">
                  <a:extLst>
                    <a:ext uri="{9D8B030D-6E8A-4147-A177-3AD203B41FA5}">
                      <a16:colId xmlns:a16="http://schemas.microsoft.com/office/drawing/2014/main" val="1775678081"/>
                    </a:ext>
                  </a:extLst>
                </a:gridCol>
                <a:gridCol w="1984519">
                  <a:extLst>
                    <a:ext uri="{9D8B030D-6E8A-4147-A177-3AD203B41FA5}">
                      <a16:colId xmlns:a16="http://schemas.microsoft.com/office/drawing/2014/main" val="3693779560"/>
                    </a:ext>
                  </a:extLst>
                </a:gridCol>
                <a:gridCol w="2019030">
                  <a:extLst>
                    <a:ext uri="{9D8B030D-6E8A-4147-A177-3AD203B41FA5}">
                      <a16:colId xmlns:a16="http://schemas.microsoft.com/office/drawing/2014/main" val="1142413382"/>
                    </a:ext>
                  </a:extLst>
                </a:gridCol>
                <a:gridCol w="1691156">
                  <a:extLst>
                    <a:ext uri="{9D8B030D-6E8A-4147-A177-3AD203B41FA5}">
                      <a16:colId xmlns:a16="http://schemas.microsoft.com/office/drawing/2014/main" val="2809093096"/>
                    </a:ext>
                  </a:extLst>
                </a:gridCol>
              </a:tblGrid>
              <a:tr h="73670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Entering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Lecture/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Work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Electronics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Leaving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9468152"/>
                  </a:ext>
                </a:extLst>
              </a:tr>
              <a:tr h="1856492">
                <a:tc>
                  <a:txBody>
                    <a:bodyPr/>
                    <a:lstStyle/>
                    <a:p>
                      <a:r>
                        <a:rPr lang="en-US" sz="2100" b="1" dirty="0">
                          <a:solidFill>
                            <a:schemeClr val="accent1">
                              <a:lumMod val="75000"/>
                            </a:schemeClr>
                          </a:solidFill>
                        </a:rPr>
                        <a:t>Be Respectful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Enter calmly.</a:t>
                      </a:r>
                    </a:p>
                    <a:p>
                      <a:pPr marL="285750" indent="-285750">
                        <a:buFont typeface="Arial" panose="020B0604020202020204" pitchFamily="34" charset="0"/>
                        <a:buChar char="•"/>
                      </a:pPr>
                      <a:r>
                        <a:rPr lang="en-US" sz="1500" dirty="0"/>
                        <a:t>Be seated before the bell rings.</a:t>
                      </a:r>
                    </a:p>
                    <a:p>
                      <a:pPr marL="285750" indent="-285750">
                        <a:buFont typeface="Arial" panose="020B0604020202020204" pitchFamily="34" charset="0"/>
                        <a:buChar char="•"/>
                      </a:pPr>
                      <a:r>
                        <a:rPr lang="en-US" sz="1500" dirty="0"/>
                        <a:t>Keep hands off other people’s property.</a:t>
                      </a:r>
                    </a:p>
                    <a:p>
                      <a:pPr marL="285750" indent="-285750">
                        <a:buFont typeface="Arial" panose="020B0604020202020204" pitchFamily="34" charset="0"/>
                        <a:buChar char="•"/>
                      </a:pPr>
                      <a:r>
                        <a:rPr lang="en-US" sz="1500" dirty="0"/>
                        <a:t>Leave desks and chairs in place.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Listen attentively.</a:t>
                      </a:r>
                    </a:p>
                    <a:p>
                      <a:pPr marL="285750" indent="-285750">
                        <a:buFont typeface="Arial" panose="020B0604020202020204" pitchFamily="34" charset="0"/>
                        <a:buChar char="•"/>
                      </a:pPr>
                      <a:r>
                        <a:rPr lang="en-US" sz="1500" dirty="0"/>
                        <a:t>Wait for your turn.</a:t>
                      </a:r>
                    </a:p>
                    <a:p>
                      <a:pPr marL="285750" indent="-285750">
                        <a:buFont typeface="Arial" panose="020B0604020202020204" pitchFamily="34" charset="0"/>
                        <a:buChar char="•"/>
                      </a:pPr>
                      <a:r>
                        <a:rPr lang="en-US" sz="1500" dirty="0"/>
                        <a:t>Have a positive attitude.</a:t>
                      </a:r>
                    </a:p>
                    <a:p>
                      <a:pPr marL="285750" indent="-285750">
                        <a:buFont typeface="Arial" panose="020B0604020202020204" pitchFamily="34" charset="0"/>
                        <a:buChar char="•"/>
                      </a:pPr>
                      <a:r>
                        <a:rPr lang="en-US" sz="1500" dirty="0"/>
                        <a:t>Keep feet on the floor.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Work quietly.</a:t>
                      </a:r>
                    </a:p>
                    <a:p>
                      <a:pPr marL="285750" indent="-285750">
                        <a:buFont typeface="Arial" panose="020B0604020202020204" pitchFamily="34" charset="0"/>
                        <a:buChar char="•"/>
                      </a:pPr>
                      <a:r>
                        <a:rPr lang="en-US" sz="1500" dirty="0"/>
                        <a:t>Do your share in group projects.</a:t>
                      </a:r>
                    </a:p>
                    <a:p>
                      <a:pPr marL="285750" indent="-285750">
                        <a:buFont typeface="Arial" panose="020B0604020202020204" pitchFamily="34" charset="0"/>
                        <a:buChar char="•"/>
                      </a:pPr>
                      <a:r>
                        <a:rPr lang="en-US" sz="1500" dirty="0"/>
                        <a:t>Be cooperative.</a:t>
                      </a:r>
                    </a:p>
                    <a:p>
                      <a:pPr marL="285750" indent="-285750">
                        <a:buFont typeface="Arial" panose="020B0604020202020204" pitchFamily="34" charset="0"/>
                        <a:buChar char="•"/>
                      </a:pPr>
                      <a:r>
                        <a:rPr lang="en-US" sz="1500" dirty="0"/>
                        <a:t>Keep area clean.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Keep off until needed.</a:t>
                      </a:r>
                    </a:p>
                    <a:p>
                      <a:pPr marL="285750" indent="-285750">
                        <a:buFont typeface="Arial" panose="020B0604020202020204" pitchFamily="34" charset="0"/>
                        <a:buChar char="•"/>
                      </a:pPr>
                      <a:r>
                        <a:rPr lang="en-US" sz="1500" dirty="0"/>
                        <a:t>Turn off volume.</a:t>
                      </a:r>
                    </a:p>
                    <a:p>
                      <a:pPr marL="285750" indent="-285750">
                        <a:buFont typeface="Arial" panose="020B0604020202020204" pitchFamily="34" charset="0"/>
                        <a:buChar char="•"/>
                      </a:pPr>
                      <a:r>
                        <a:rPr lang="en-US" sz="1500" dirty="0"/>
                        <a:t>Use gently and carefully.</a:t>
                      </a:r>
                    </a:p>
                    <a:p>
                      <a:pPr marL="285750" indent="-285750">
                        <a:buFont typeface="Arial" panose="020B0604020202020204" pitchFamily="34" charset="0"/>
                        <a:buChar char="•"/>
                      </a:pPr>
                      <a:r>
                        <a:rPr lang="en-US" sz="1500" dirty="0"/>
                        <a:t>Download large files after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Stay in your seat.</a:t>
                      </a:r>
                    </a:p>
                    <a:p>
                      <a:pPr marL="285750" indent="-285750">
                        <a:buFont typeface="Arial" panose="020B0604020202020204" pitchFamily="34" charset="0"/>
                        <a:buChar char="•"/>
                      </a:pPr>
                      <a:r>
                        <a:rPr lang="en-US" sz="1500" dirty="0"/>
                        <a:t>Clean up around your desk.</a:t>
                      </a:r>
                    </a:p>
                    <a:p>
                      <a:pPr marL="285750" indent="-285750">
                        <a:buFont typeface="Arial" panose="020B0604020202020204" pitchFamily="34" charset="0"/>
                        <a:buChar char="•"/>
                      </a:pPr>
                      <a:r>
                        <a:rPr lang="en-US" sz="1500" dirty="0"/>
                        <a:t>Push chairs 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4537565"/>
                  </a:ext>
                </a:extLst>
              </a:tr>
              <a:tr h="1331672">
                <a:tc>
                  <a:txBody>
                    <a:bodyPr/>
                    <a:lstStyle/>
                    <a:p>
                      <a:r>
                        <a:rPr lang="en-US" sz="2100" b="1" dirty="0">
                          <a:solidFill>
                            <a:schemeClr val="accent1">
                              <a:lumMod val="75000"/>
                            </a:schemeClr>
                          </a:solidFill>
                        </a:rPr>
                        <a:t>Be Responsible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Have books and materials out and ready to go.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Take notes.</a:t>
                      </a:r>
                    </a:p>
                    <a:p>
                      <a:pPr marL="285750" indent="-285750">
                        <a:buFont typeface="Arial" panose="020B0604020202020204" pitchFamily="34" charset="0"/>
                        <a:buChar char="•"/>
                      </a:pPr>
                      <a:r>
                        <a:rPr lang="en-US" sz="1500" dirty="0"/>
                        <a:t>Meet deadlines.</a:t>
                      </a:r>
                    </a:p>
                    <a:p>
                      <a:pPr marL="285750" indent="-285750">
                        <a:buFont typeface="Arial" panose="020B0604020202020204" pitchFamily="34" charset="0"/>
                        <a:buChar char="•"/>
                      </a:pPr>
                      <a:r>
                        <a:rPr lang="en-US" sz="1500" dirty="0"/>
                        <a:t>Focus on your 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Follow directions.</a:t>
                      </a:r>
                    </a:p>
                    <a:p>
                      <a:pPr marL="285750" indent="-285750">
                        <a:buFont typeface="Arial" panose="020B0604020202020204" pitchFamily="34" charset="0"/>
                        <a:buChar char="•"/>
                      </a:pPr>
                      <a:r>
                        <a:rPr lang="en-US" sz="1500" dirty="0"/>
                        <a:t>Get help when needed.</a:t>
                      </a:r>
                    </a:p>
                    <a:p>
                      <a:pPr marL="285750" indent="-285750">
                        <a:buFont typeface="Arial" panose="020B0604020202020204" pitchFamily="34" charset="0"/>
                        <a:buChar char="•"/>
                      </a:pPr>
                      <a:r>
                        <a:rPr lang="en-US" sz="1500" dirty="0"/>
                        <a:t>Do your own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Stay on task.</a:t>
                      </a:r>
                    </a:p>
                    <a:p>
                      <a:pPr marL="285750" indent="-285750">
                        <a:buFont typeface="Arial" panose="020B0604020202020204" pitchFamily="34" charset="0"/>
                        <a:buChar char="•"/>
                      </a:pPr>
                      <a:r>
                        <a:rPr lang="en-US" sz="1500" dirty="0"/>
                        <a:t>Text/call people only during allowed times.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Return supplies.</a:t>
                      </a:r>
                    </a:p>
                    <a:p>
                      <a:pPr marL="285750" indent="-285750">
                        <a:buFont typeface="Arial" panose="020B0604020202020204" pitchFamily="34" charset="0"/>
                        <a:buChar char="•"/>
                      </a:pPr>
                      <a:r>
                        <a:rPr lang="en-US" sz="1500" dirty="0"/>
                        <a:t>Report accidents promptly.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055617"/>
                  </a:ext>
                </a:extLst>
              </a:tr>
              <a:tr h="972448">
                <a:tc>
                  <a:txBody>
                    <a:bodyPr/>
                    <a:lstStyle/>
                    <a:p>
                      <a:r>
                        <a:rPr lang="en-US" sz="2100" b="1" dirty="0">
                          <a:solidFill>
                            <a:schemeClr val="accent1">
                              <a:lumMod val="75000"/>
                            </a:schemeClr>
                          </a:solidFill>
                        </a:rPr>
                        <a:t>Be Safe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Walk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Be thoughtful and considerate of others.</a:t>
                      </a:r>
                    </a:p>
                    <a:p>
                      <a:pPr marL="285750" indent="-285750">
                        <a:buFont typeface="Arial" panose="020B0604020202020204" pitchFamily="34" charset="0"/>
                        <a:buChar char="•"/>
                      </a:pP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Let others do their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Model digital citizenship.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500" dirty="0"/>
                        <a:t>Leave calmly when dismissed.</a:t>
                      </a:r>
                    </a:p>
                    <a:p>
                      <a:pPr marL="285750" indent="-285750">
                        <a:buFont typeface="Arial" panose="020B0604020202020204" pitchFamily="34" charset="0"/>
                        <a:buChar char="•"/>
                      </a:pP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2659103"/>
                  </a:ext>
                </a:extLst>
              </a:tr>
              <a:tr h="915525">
                <a:tc>
                  <a:txBody>
                    <a:bodyPr/>
                    <a:lstStyle/>
                    <a:p>
                      <a:r>
                        <a:rPr lang="en-US" sz="2100" b="1" dirty="0">
                          <a:solidFill>
                            <a:schemeClr val="accent1">
                              <a:lumMod val="75000"/>
                            </a:schemeClr>
                          </a:solidFill>
                        </a:rPr>
                        <a:t>Be Prepared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Bring all materials.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Remain in your seat.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Use time wisely.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Have computer charged and ready to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500" dirty="0"/>
                        <a:t>Know expectations for next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7374162"/>
                  </a:ext>
                </a:extLst>
              </a:tr>
            </a:tbl>
          </a:graphicData>
        </a:graphic>
      </p:graphicFrame>
      <p:sp>
        <p:nvSpPr>
          <p:cNvPr id="3" name="Title 2">
            <a:extLst>
              <a:ext uri="{FF2B5EF4-FFF2-40B4-BE49-F238E27FC236}">
                <a16:creationId xmlns:a16="http://schemas.microsoft.com/office/drawing/2014/main" id="{1A56BB55-4B2E-1530-ACAC-9F80AC9FAB94}"/>
              </a:ext>
            </a:extLst>
          </p:cNvPr>
          <p:cNvSpPr>
            <a:spLocks noGrp="1"/>
          </p:cNvSpPr>
          <p:nvPr>
            <p:ph type="title"/>
          </p:nvPr>
        </p:nvSpPr>
        <p:spPr>
          <a:xfrm>
            <a:off x="256758" y="38293"/>
            <a:ext cx="10808639" cy="845600"/>
          </a:xfrm>
        </p:spPr>
        <p:txBody>
          <a:bodyPr/>
          <a:lstStyle/>
          <a:p>
            <a:r>
              <a:rPr lang="en-US" dirty="0">
                <a:solidFill>
                  <a:schemeClr val="bg1"/>
                </a:solidFill>
              </a:rPr>
              <a:t>Classroom Matrix SAMPLE</a:t>
            </a:r>
          </a:p>
        </p:txBody>
      </p:sp>
      <p:sp>
        <p:nvSpPr>
          <p:cNvPr id="4" name="Rectangle 3">
            <a:extLst>
              <a:ext uri="{FF2B5EF4-FFF2-40B4-BE49-F238E27FC236}">
                <a16:creationId xmlns:a16="http://schemas.microsoft.com/office/drawing/2014/main" id="{8317E64A-0CDD-B3AC-5A80-18A82E4ACFFC}"/>
              </a:ext>
            </a:extLst>
          </p:cNvPr>
          <p:cNvSpPr/>
          <p:nvPr/>
        </p:nvSpPr>
        <p:spPr>
          <a:xfrm>
            <a:off x="1967566" y="879324"/>
            <a:ext cx="10040929" cy="808483"/>
          </a:xfrm>
          <a:prstGeom prst="rect">
            <a:avLst/>
          </a:prstGeom>
          <a:solidFill>
            <a:schemeClr val="accent2">
              <a:alpha val="5787"/>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825C52F-409E-64E0-9269-02E8C2AFBF68}"/>
              </a:ext>
            </a:extLst>
          </p:cNvPr>
          <p:cNvSpPr/>
          <p:nvPr/>
        </p:nvSpPr>
        <p:spPr>
          <a:xfrm>
            <a:off x="183505" y="1612571"/>
            <a:ext cx="1784061" cy="5207135"/>
          </a:xfrm>
          <a:prstGeom prst="rect">
            <a:avLst/>
          </a:prstGeom>
          <a:solidFill>
            <a:schemeClr val="accent2">
              <a:alpha val="5787"/>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C2190F9-CB3F-1017-A2C4-7693E9B60EDB}"/>
              </a:ext>
            </a:extLst>
          </p:cNvPr>
          <p:cNvPicPr>
            <a:picLocks noChangeAspect="1"/>
          </p:cNvPicPr>
          <p:nvPr/>
        </p:nvPicPr>
        <p:blipFill>
          <a:blip r:embed="rId3"/>
          <a:stretch>
            <a:fillRect/>
          </a:stretch>
        </p:blipFill>
        <p:spPr>
          <a:xfrm>
            <a:off x="9705628" y="0"/>
            <a:ext cx="2486372" cy="752580"/>
          </a:xfrm>
          <a:prstGeom prst="rect">
            <a:avLst/>
          </a:prstGeom>
        </p:spPr>
      </p:pic>
    </p:spTree>
    <p:extLst>
      <p:ext uri="{BB962C8B-B14F-4D97-AF65-F5344CB8AC3E}">
        <p14:creationId xmlns:p14="http://schemas.microsoft.com/office/powerpoint/2010/main" val="35588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A3509-018F-2CD9-26B5-E7D6DBB198E0}"/>
              </a:ext>
            </a:extLst>
          </p:cNvPr>
          <p:cNvSpPr>
            <a:spLocks noGrp="1"/>
          </p:cNvSpPr>
          <p:nvPr>
            <p:ph type="title"/>
          </p:nvPr>
        </p:nvSpPr>
        <p:spPr>
          <a:xfrm>
            <a:off x="513748" y="415334"/>
            <a:ext cx="7441531" cy="845600"/>
          </a:xfrm>
        </p:spPr>
        <p:txBody>
          <a:bodyPr/>
          <a:lstStyle/>
          <a:p>
            <a:pPr algn="l"/>
            <a:r>
              <a:rPr lang="en-US" dirty="0">
                <a:solidFill>
                  <a:schemeClr val="bg1"/>
                </a:solidFill>
              </a:rPr>
              <a:t>Helpful Resource</a:t>
            </a:r>
          </a:p>
        </p:txBody>
      </p:sp>
      <p:pic>
        <p:nvPicPr>
          <p:cNvPr id="2050" name="Picture 2">
            <a:extLst>
              <a:ext uri="{FF2B5EF4-FFF2-40B4-BE49-F238E27FC236}">
                <a16:creationId xmlns:a16="http://schemas.microsoft.com/office/drawing/2014/main" id="{E1DCDFEA-08A9-C1FB-9BEB-CD88FFD57D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48" y="1795971"/>
            <a:ext cx="2895600" cy="3759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1BC71BD-C41D-F720-1E07-0644276F1809}"/>
              </a:ext>
            </a:extLst>
          </p:cNvPr>
          <p:cNvSpPr txBox="1"/>
          <p:nvPr/>
        </p:nvSpPr>
        <p:spPr>
          <a:xfrm>
            <a:off x="4489552" y="2003493"/>
            <a:ext cx="6483247" cy="392415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This brief provides guidance for creating and using a classroom teaching matrix to explicitly identify, define, and teach:</a:t>
            </a:r>
            <a:endParaRPr kumimoji="0" lang="en-US" sz="2800" b="0" i="0" u="none" strike="noStrike" kern="1200" cap="none" spc="0" normalizeH="0" baseline="0" noProof="0" dirty="0">
              <a:ln>
                <a:noFill/>
              </a:ln>
              <a:solidFill>
                <a:srgbClr val="0D0F41"/>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ts val="0"/>
              </a:spcBef>
              <a:spcAft>
                <a:spcPts val="10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predictable classroom routines</a:t>
            </a:r>
          </a:p>
          <a:p>
            <a:pPr marL="285750" marR="0" lvl="0" indent="-285750" algn="l" defTabSz="914400" rtl="0" eaLnBrk="1" fontAlgn="base" latinLnBrk="0" hangingPunct="1">
              <a:lnSpc>
                <a:spcPct val="100000"/>
              </a:lnSpc>
              <a:spcBef>
                <a:spcPts val="0"/>
              </a:spcBef>
              <a:spcAft>
                <a:spcPts val="10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positive classroom expectations</a:t>
            </a:r>
          </a:p>
          <a:p>
            <a:pPr marL="285750" marR="0" lvl="0" indent="-285750" algn="l" defTabSz="914400" rtl="0" eaLnBrk="1" fontAlgn="base" latinLnBrk="0" hangingPunct="1">
              <a:lnSpc>
                <a:spcPct val="100000"/>
              </a:lnSpc>
              <a:spcBef>
                <a:spcPts val="0"/>
              </a:spcBef>
              <a:spcAft>
                <a:spcPts val="10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critical social, emotional, and behavioral (SEB) skills</a:t>
            </a:r>
          </a:p>
        </p:txBody>
      </p:sp>
    </p:spTree>
    <p:extLst>
      <p:ext uri="{BB962C8B-B14F-4D97-AF65-F5344CB8AC3E}">
        <p14:creationId xmlns:p14="http://schemas.microsoft.com/office/powerpoint/2010/main" val="42247215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200025" y="265057"/>
            <a:ext cx="10248900" cy="846137"/>
          </a:xfrm>
        </p:spPr>
        <p:txBody>
          <a:bodyPr/>
          <a:lstStyle/>
          <a:p>
            <a:r>
              <a:rPr lang="en-US" sz="3600" b="1" dirty="0">
                <a:solidFill>
                  <a:schemeClr val="bg1"/>
                </a:solidFill>
                <a:latin typeface="+mn-lt"/>
              </a:rPr>
              <a:t>Plan Relevant Instruction</a:t>
            </a:r>
          </a:p>
        </p:txBody>
      </p:sp>
      <p:graphicFrame>
        <p:nvGraphicFramePr>
          <p:cNvPr id="16" name="Diagram 15">
            <a:extLst>
              <a:ext uri="{FF2B5EF4-FFF2-40B4-BE49-F238E27FC236}">
                <a16:creationId xmlns:a16="http://schemas.microsoft.com/office/drawing/2014/main" id="{914CE3A0-A279-4041-929C-9D9C6C5C8349}"/>
              </a:ext>
            </a:extLst>
          </p:cNvPr>
          <p:cNvGraphicFramePr/>
          <p:nvPr/>
        </p:nvGraphicFramePr>
        <p:xfrm>
          <a:off x="200024" y="1017587"/>
          <a:ext cx="11687175" cy="5575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EE0E2E7C-5861-6349-A30B-C2A7A4D039CE}"/>
              </a:ext>
            </a:extLst>
          </p:cNvPr>
          <p:cNvPicPr>
            <a:picLocks noChangeAspect="1"/>
          </p:cNvPicPr>
          <p:nvPr/>
        </p:nvPicPr>
        <p:blipFill>
          <a:blip r:embed="rId8"/>
          <a:stretch>
            <a:fillRect/>
          </a:stretch>
        </p:blipFill>
        <p:spPr>
          <a:xfrm>
            <a:off x="9686575" y="69351"/>
            <a:ext cx="2505425" cy="771633"/>
          </a:xfrm>
          <a:prstGeom prst="rect">
            <a:avLst/>
          </a:prstGeom>
        </p:spPr>
      </p:pic>
    </p:spTree>
    <p:extLst>
      <p:ext uri="{BB962C8B-B14F-4D97-AF65-F5344CB8AC3E}">
        <p14:creationId xmlns:p14="http://schemas.microsoft.com/office/powerpoint/2010/main" val="5829169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60647" y="231286"/>
            <a:ext cx="8517272" cy="845600"/>
          </a:xfrm>
        </p:spPr>
        <p:txBody>
          <a:bodyPr/>
          <a:lstStyle/>
          <a:p>
            <a:r>
              <a:rPr lang="en-US" sz="3600" dirty="0"/>
              <a:t>ACTIVITY: Creating Positive Teaching and Learning Environments</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3088908" y="2282898"/>
            <a:ext cx="7485464" cy="3627928"/>
          </a:xfrm>
        </p:spPr>
        <p:style>
          <a:lnRef idx="2">
            <a:schemeClr val="accent2"/>
          </a:lnRef>
          <a:fillRef idx="1">
            <a:schemeClr val="lt1"/>
          </a:fillRef>
          <a:effectRef idx="0">
            <a:schemeClr val="accent2"/>
          </a:effectRef>
          <a:fontRef idx="minor">
            <a:schemeClr val="dk1"/>
          </a:fontRef>
        </p:style>
        <p:txBody>
          <a:bodyPr/>
          <a:lstStyle/>
          <a:p>
            <a:pPr marL="546100" indent="-342900">
              <a:lnSpc>
                <a:spcPct val="90000"/>
              </a:lnSpc>
              <a:spcAft>
                <a:spcPts val="1200"/>
              </a:spcAft>
              <a:buClr>
                <a:schemeClr val="accent5">
                  <a:lumMod val="50000"/>
                </a:schemeClr>
              </a:buClr>
              <a:buSzPct val="100000"/>
            </a:pPr>
            <a:r>
              <a:rPr lang="en-US" sz="2400" dirty="0">
                <a:solidFill>
                  <a:schemeClr val="tx1"/>
                </a:solidFill>
                <a:latin typeface="Calibri" panose="020F0502020204030204" pitchFamily="34" charset="0"/>
                <a:ea typeface="ＭＳ Ｐゴシック"/>
                <a:cs typeface="Calibri" panose="020F0502020204030204" pitchFamily="34" charset="0"/>
              </a:rPr>
              <a:t>Consider how you will support educators to create positive teaching and learning environments incorporating the evidence-based practices just presented.</a:t>
            </a:r>
          </a:p>
          <a:p>
            <a:pPr marL="546100" indent="-342900">
              <a:lnSpc>
                <a:spcPct val="90000"/>
              </a:lnSpc>
              <a:spcAft>
                <a:spcPts val="1200"/>
              </a:spcAft>
              <a:buClr>
                <a:schemeClr val="accent5">
                  <a:lumMod val="50000"/>
                </a:schemeClr>
              </a:buClr>
              <a:buSzPct val="100000"/>
            </a:pPr>
            <a:r>
              <a:rPr lang="en-US" sz="2400" dirty="0">
                <a:solidFill>
                  <a:schemeClr val="tx1"/>
                </a:solidFill>
                <a:latin typeface="Calibri" panose="020F0502020204030204" pitchFamily="34" charset="0"/>
                <a:ea typeface="ＭＳ Ｐゴシック"/>
                <a:cs typeface="Calibri" panose="020F0502020204030204" pitchFamily="34" charset="0"/>
              </a:rPr>
              <a:t>When will you introduce PBIS in the Classroom?</a:t>
            </a:r>
          </a:p>
          <a:p>
            <a:pPr marL="546100" indent="-342900">
              <a:lnSpc>
                <a:spcPct val="90000"/>
              </a:lnSpc>
              <a:spcAft>
                <a:spcPts val="1200"/>
              </a:spcAft>
              <a:buClr>
                <a:schemeClr val="accent5">
                  <a:lumMod val="50000"/>
                </a:schemeClr>
              </a:buClr>
              <a:buSzPct val="100000"/>
            </a:pPr>
            <a:r>
              <a:rPr lang="en-US" sz="2400" b="1" u="sng" dirty="0">
                <a:solidFill>
                  <a:schemeClr val="tx1"/>
                </a:solidFill>
                <a:latin typeface="Calibri" panose="020F0502020204030204" pitchFamily="34" charset="0"/>
                <a:ea typeface="ＭＳ Ｐゴシック"/>
                <a:cs typeface="Calibri" panose="020F0502020204030204" pitchFamily="34" charset="0"/>
              </a:rPr>
              <a:t>When might you have teachers create a class matrix?</a:t>
            </a:r>
          </a:p>
          <a:p>
            <a:pPr marL="546100" indent="-342900">
              <a:lnSpc>
                <a:spcPct val="90000"/>
              </a:lnSpc>
              <a:spcAft>
                <a:spcPts val="1200"/>
              </a:spcAft>
              <a:buClr>
                <a:schemeClr val="accent5">
                  <a:lumMod val="50000"/>
                </a:schemeClr>
              </a:buClr>
              <a:buSzPct val="100000"/>
            </a:pPr>
            <a:r>
              <a:rPr lang="en-US" sz="2400" dirty="0">
                <a:solidFill>
                  <a:schemeClr val="tx1"/>
                </a:solidFill>
                <a:latin typeface="Calibri" panose="020F0502020204030204" pitchFamily="34" charset="0"/>
                <a:cs typeface="Calibri" panose="020F0502020204030204" pitchFamily="34" charset="0"/>
              </a:rPr>
              <a:t>Add items to your Action Plan as necessary</a:t>
            </a:r>
          </a:p>
          <a:p>
            <a:pPr marL="546100" indent="-342900">
              <a:lnSpc>
                <a:spcPct val="90000"/>
              </a:lnSpc>
              <a:spcAft>
                <a:spcPts val="1200"/>
              </a:spcAft>
              <a:buClr>
                <a:schemeClr val="accent5">
                  <a:lumMod val="50000"/>
                </a:schemeClr>
              </a:buClr>
              <a:buSzPct val="100000"/>
            </a:pPr>
            <a:r>
              <a:rPr lang="en-US" sz="2400" dirty="0">
                <a:solidFill>
                  <a:schemeClr val="tx1"/>
                </a:solidFill>
                <a:latin typeface="Calibri" panose="020F0502020204030204" pitchFamily="34" charset="0"/>
                <a:cs typeface="Calibri" panose="020F0502020204030204" pitchFamily="34" charset="0"/>
              </a:rPr>
              <a:t>Be ready to present “big ideas” from your discussion.</a:t>
            </a:r>
          </a:p>
          <a:p>
            <a:pPr marL="203195" indent="0">
              <a:lnSpc>
                <a:spcPct val="150000"/>
              </a:lnSpc>
              <a:buClr>
                <a:schemeClr val="accent6">
                  <a:lumMod val="50000"/>
                </a:schemeClr>
              </a:buClr>
              <a:buSzPct val="75000"/>
              <a:buNone/>
            </a:pPr>
            <a:r>
              <a:rPr lang="en-US" sz="2400" dirty="0">
                <a:solidFill>
                  <a:schemeClr val="tx1"/>
                </a:solidFill>
                <a:latin typeface="Calibri" panose="020F0502020204030204" pitchFamily="34" charset="0"/>
                <a:cs typeface="Calibri" panose="020F0502020204030204" pitchFamily="34" charset="0"/>
              </a:rPr>
              <a:t>	</a:t>
            </a:r>
          </a:p>
          <a:p>
            <a:pPr marL="203195" indent="0">
              <a:lnSpc>
                <a:spcPct val="150000"/>
              </a:lnSpc>
              <a:buClr>
                <a:schemeClr val="accent6">
                  <a:lumMod val="50000"/>
                </a:schemeClr>
              </a:buClr>
              <a:buSzPct val="75000"/>
              <a:buNone/>
            </a:pPr>
            <a:r>
              <a:rPr lang="en-US" sz="2400" dirty="0">
                <a:solidFill>
                  <a:schemeClr val="tx1"/>
                </a:solidFill>
                <a:latin typeface="Calibri" panose="020F0502020204030204" pitchFamily="34" charset="0"/>
                <a:cs typeface="Calibri" panose="020F0502020204030204" pitchFamily="34" charset="0"/>
              </a:rPr>
              <a:t>	</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8250012" y="5942363"/>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9283504" y="6147204"/>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15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aphicFrame>
        <p:nvGraphicFramePr>
          <p:cNvPr id="8" name="Diagram 7">
            <a:extLst>
              <a:ext uri="{FF2B5EF4-FFF2-40B4-BE49-F238E27FC236}">
                <a16:creationId xmlns:a16="http://schemas.microsoft.com/office/drawing/2014/main" id="{65FD2D0A-071D-24B6-80C7-305AAA054F9E}"/>
              </a:ext>
            </a:extLst>
          </p:cNvPr>
          <p:cNvGraphicFramePr/>
          <p:nvPr>
            <p:extLst>
              <p:ext uri="{D42A27DB-BD31-4B8C-83A1-F6EECF244321}">
                <p14:modId xmlns:p14="http://schemas.microsoft.com/office/powerpoint/2010/main" val="958451689"/>
              </p:ext>
            </p:extLst>
          </p:nvPr>
        </p:nvGraphicFramePr>
        <p:xfrm>
          <a:off x="447497" y="2247802"/>
          <a:ext cx="2286812" cy="44033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796761AE-6952-E2F1-31C2-4DA1AF6E9719}"/>
              </a:ext>
            </a:extLst>
          </p:cNvPr>
          <p:cNvPicPr>
            <a:picLocks noChangeAspect="1"/>
          </p:cNvPicPr>
          <p:nvPr/>
        </p:nvPicPr>
        <p:blipFill>
          <a:blip r:embed="rId9"/>
          <a:stretch>
            <a:fillRect/>
          </a:stretch>
        </p:blipFill>
        <p:spPr>
          <a:xfrm>
            <a:off x="8311165" y="114013"/>
            <a:ext cx="3242675" cy="2032076"/>
          </a:xfrm>
          <a:prstGeom prst="rect">
            <a:avLst/>
          </a:prstGeom>
        </p:spPr>
      </p:pic>
    </p:spTree>
    <p:extLst>
      <p:ext uri="{BB962C8B-B14F-4D97-AF65-F5344CB8AC3E}">
        <p14:creationId xmlns:p14="http://schemas.microsoft.com/office/powerpoint/2010/main" val="290285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7D6630-E165-B252-65AE-69776BBF276A}"/>
              </a:ext>
            </a:extLst>
          </p:cNvPr>
          <p:cNvSpPr>
            <a:spLocks noGrp="1"/>
          </p:cNvSpPr>
          <p:nvPr>
            <p:ph type="title"/>
          </p:nvPr>
        </p:nvSpPr>
        <p:spPr>
          <a:xfrm>
            <a:off x="415599" y="411979"/>
            <a:ext cx="10116137" cy="763600"/>
          </a:xfrm>
        </p:spPr>
        <p:txBody>
          <a:bodyPr/>
          <a:lstStyle/>
          <a:p>
            <a:r>
              <a:rPr lang="en-US" dirty="0"/>
              <a:t>Cohort 10 Training Dates:  Michelle Pratt &amp; Chelsea Salvatore</a:t>
            </a:r>
          </a:p>
        </p:txBody>
      </p:sp>
      <p:pic>
        <p:nvPicPr>
          <p:cNvPr id="22" name="Picture 21">
            <a:extLst>
              <a:ext uri="{FF2B5EF4-FFF2-40B4-BE49-F238E27FC236}">
                <a16:creationId xmlns:a16="http://schemas.microsoft.com/office/drawing/2014/main" id="{FB520F5F-8387-8ADC-20CB-27DAE15EC23C}"/>
              </a:ext>
            </a:extLst>
          </p:cNvPr>
          <p:cNvPicPr>
            <a:picLocks noChangeAspect="1"/>
          </p:cNvPicPr>
          <p:nvPr/>
        </p:nvPicPr>
        <p:blipFill>
          <a:blip r:embed="rId3"/>
          <a:srcRect/>
          <a:stretch/>
        </p:blipFill>
        <p:spPr>
          <a:xfrm>
            <a:off x="1450899" y="1356537"/>
            <a:ext cx="3176045" cy="5089484"/>
          </a:xfrm>
          <a:prstGeom prst="rect">
            <a:avLst/>
          </a:prstGeom>
        </p:spPr>
      </p:pic>
      <p:sp>
        <p:nvSpPr>
          <p:cNvPr id="2" name="Content Placeholder 10">
            <a:extLst>
              <a:ext uri="{FF2B5EF4-FFF2-40B4-BE49-F238E27FC236}">
                <a16:creationId xmlns:a16="http://schemas.microsoft.com/office/drawing/2014/main" id="{D12EA7FF-788C-37F4-64DC-6491D8C5CAE1}"/>
              </a:ext>
            </a:extLst>
          </p:cNvPr>
          <p:cNvSpPr txBox="1">
            <a:spLocks/>
          </p:cNvSpPr>
          <p:nvPr/>
        </p:nvSpPr>
        <p:spPr>
          <a:xfrm>
            <a:off x="5114878" y="1356537"/>
            <a:ext cx="6270875" cy="9305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2800" b="0" i="0" u="none" strike="noStrike" cap="none">
                <a:solidFill>
                  <a:schemeClr val="bg1"/>
                </a:solidFill>
                <a:latin typeface="Calibri" panose="020F0502020204030204" pitchFamily="34" charset="0"/>
                <a:ea typeface="Hind Vadodara"/>
                <a:cs typeface="Calibri" panose="020F0502020204030204" pitchFamily="34" charset="0"/>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2400" b="0" i="0" u="none" strike="noStrike" cap="none">
                <a:solidFill>
                  <a:schemeClr val="bg1"/>
                </a:solidFill>
                <a:latin typeface="Calibri" panose="020F0502020204030204" pitchFamily="34" charset="0"/>
                <a:ea typeface="Hind Vadodara"/>
                <a:cs typeface="Calibri" panose="020F0502020204030204" pitchFamily="34" charset="0"/>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2000" b="0" i="0" u="none" strike="noStrike" cap="none">
                <a:solidFill>
                  <a:schemeClr val="bg1"/>
                </a:solidFill>
                <a:latin typeface="Calibri" panose="020F0502020204030204" pitchFamily="34" charset="0"/>
                <a:ea typeface="Hind Vadodara"/>
                <a:cs typeface="Calibri" panose="020F0502020204030204" pitchFamily="34" charset="0"/>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867" b="0" i="0" u="none" strike="noStrike" cap="none">
                <a:solidFill>
                  <a:srgbClr val="00045C"/>
                </a:solidFill>
                <a:latin typeface="Calibri" panose="020F0502020204030204" pitchFamily="34" charset="0"/>
                <a:ea typeface="Hind Vadodara"/>
                <a:cs typeface="Calibri" panose="020F0502020204030204" pitchFamily="34" charset="0"/>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867" b="0" i="0" u="none" strike="noStrike" cap="none">
                <a:solidFill>
                  <a:srgbClr val="00045C"/>
                </a:solidFill>
                <a:latin typeface="Calibri" panose="020F0502020204030204" pitchFamily="34" charset="0"/>
                <a:ea typeface="Hind Vadodara"/>
                <a:cs typeface="Calibri" panose="020F0502020204030204" pitchFamily="34" charset="0"/>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139700" marR="0" lvl="0" indent="0" algn="l" defTabSz="91440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2400" b="0" i="0" u="none" strike="noStrike" kern="0" cap="none" spc="0" normalizeH="0" baseline="0" noProof="0" dirty="0">
                <a:ln>
                  <a:noFill/>
                </a:ln>
                <a:solidFill>
                  <a:srgbClr val="00ACC2">
                    <a:lumMod val="40000"/>
                    <a:lumOff val="60000"/>
                  </a:srgbClr>
                </a:solidFill>
                <a:effectLst/>
                <a:uLnTx/>
                <a:uFillTx/>
                <a:latin typeface="Calibri" panose="020F0502020204030204" pitchFamily="34" charset="0"/>
                <a:cs typeface="Calibri" panose="020F0502020204030204" pitchFamily="34" charset="0"/>
                <a:sym typeface="Hind Vadodara"/>
              </a:rPr>
              <a:t>Cohort 10</a:t>
            </a:r>
          </a:p>
          <a:p>
            <a:pPr marL="139700" marR="0" lvl="0" indent="0" algn="l" defTabSz="91440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2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Hind Vadodara"/>
              </a:rPr>
              <a:t>Michelle Pratt </a:t>
            </a:r>
            <a:r>
              <a:rPr kumimoji="0" lang="en-US" sz="2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Hind Vadodara"/>
                <a:hlinkClick r:id="rId4"/>
              </a:rPr>
              <a:t>mpratt@mayinstitute.org</a:t>
            </a:r>
            <a:r>
              <a:rPr kumimoji="0" lang="en-US" sz="2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Hind Vadodara"/>
              </a:rPr>
              <a:t> </a:t>
            </a:r>
          </a:p>
          <a:p>
            <a:pPr marL="139700" marR="0" lvl="0" indent="0" algn="l" defTabSz="91440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Hind Vadodara"/>
              </a:rPr>
              <a:t>Chelsea Salvatore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Hind Vadodara"/>
                <a:hlinkClick r:id="rId5"/>
              </a:rPr>
              <a:t>csalvatore@mayinstitute.org</a:t>
            </a:r>
            <a:endParaRPr kumimoji="0" lang="en-US" sz="2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Hind Vadodara"/>
            </a:endParaRPr>
          </a:p>
        </p:txBody>
      </p:sp>
      <p:sp>
        <p:nvSpPr>
          <p:cNvPr id="4" name="TextBox 3">
            <a:extLst>
              <a:ext uri="{FF2B5EF4-FFF2-40B4-BE49-F238E27FC236}">
                <a16:creationId xmlns:a16="http://schemas.microsoft.com/office/drawing/2014/main" id="{FF02F551-B44E-667B-46B1-7F7D34AFDE12}"/>
              </a:ext>
            </a:extLst>
          </p:cNvPr>
          <p:cNvSpPr txBox="1"/>
          <p:nvPr/>
        </p:nvSpPr>
        <p:spPr>
          <a:xfrm>
            <a:off x="5653548" y="3519948"/>
            <a:ext cx="421803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Virtual Coach Meetings- 9:00-10:30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In Person Team Training – 8:30-3:00</a:t>
            </a:r>
          </a:p>
        </p:txBody>
      </p:sp>
    </p:spTree>
    <p:extLst>
      <p:ext uri="{BB962C8B-B14F-4D97-AF65-F5344CB8AC3E}">
        <p14:creationId xmlns:p14="http://schemas.microsoft.com/office/powerpoint/2010/main" val="35537769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C239994-1A09-5D40-857E-6337E4D31871}"/>
              </a:ext>
            </a:extLst>
          </p:cNvPr>
          <p:cNvGraphicFramePr/>
          <p:nvPr>
            <p:extLst>
              <p:ext uri="{D42A27DB-BD31-4B8C-83A1-F6EECF244321}">
                <p14:modId xmlns:p14="http://schemas.microsoft.com/office/powerpoint/2010/main" val="3727026534"/>
              </p:ext>
            </p:extLst>
          </p:nvPr>
        </p:nvGraphicFramePr>
        <p:xfrm>
          <a:off x="1474563" y="2599919"/>
          <a:ext cx="9497516" cy="4681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72E5643F-0B41-3145-8793-16DC17B215C4}"/>
              </a:ext>
            </a:extLst>
          </p:cNvPr>
          <p:cNvSpPr>
            <a:spLocks noGrp="1"/>
          </p:cNvSpPr>
          <p:nvPr>
            <p:ph type="title"/>
          </p:nvPr>
        </p:nvSpPr>
        <p:spPr>
          <a:xfrm>
            <a:off x="813348" y="467463"/>
            <a:ext cx="10559501" cy="845600"/>
          </a:xfrm>
        </p:spPr>
        <p:txBody>
          <a:bodyPr/>
          <a:lstStyle/>
          <a:p>
            <a:r>
              <a:rPr lang="en-US" dirty="0">
                <a:solidFill>
                  <a:schemeClr val="bg1"/>
                </a:solidFill>
              </a:rPr>
              <a:t>USING ASSESSMENT TO GUIDE SUPPORTS</a:t>
            </a:r>
          </a:p>
        </p:txBody>
      </p:sp>
      <p:sp>
        <p:nvSpPr>
          <p:cNvPr id="2" name="TextBox 1">
            <a:extLst>
              <a:ext uri="{FF2B5EF4-FFF2-40B4-BE49-F238E27FC236}">
                <a16:creationId xmlns:a16="http://schemas.microsoft.com/office/drawing/2014/main" id="{8376C9C6-24D5-7D90-8828-CA07AB69FF29}"/>
              </a:ext>
            </a:extLst>
          </p:cNvPr>
          <p:cNvSpPr txBox="1"/>
          <p:nvPr/>
        </p:nvSpPr>
        <p:spPr>
          <a:xfrm>
            <a:off x="2442258" y="1794076"/>
            <a:ext cx="7859210" cy="3046988"/>
          </a:xfrm>
          <a:prstGeom prst="rect">
            <a:avLst/>
          </a:prstGeom>
          <a:noFill/>
        </p:spPr>
        <p:txBody>
          <a:bodyPr wrap="square" rtlCol="0">
            <a:spAutoFit/>
          </a:bodyPr>
          <a:lstStyle/>
          <a:p>
            <a:r>
              <a:rPr lang="en-US" sz="2400" dirty="0">
                <a:solidFill>
                  <a:schemeClr val="bg1"/>
                </a:solidFill>
              </a:rPr>
              <a:t>To create a professional development training for your staff it will be important to know where your staff’s strengths and weaknesses are in relation to the classroom environment.  Time is valuable so it is wise to evaluate your classroom practices first.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864063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p:txBody>
          <a:bodyPr/>
          <a:lstStyle/>
          <a:p>
            <a:r>
              <a:rPr lang="en-US" dirty="0">
                <a:solidFill>
                  <a:schemeClr val="bg1"/>
                </a:solidFill>
              </a:rPr>
              <a:t>PBIS IN THE CLASSROOM</a:t>
            </a:r>
          </a:p>
        </p:txBody>
      </p:sp>
      <p:sp>
        <p:nvSpPr>
          <p:cNvPr id="2" name="Text Placeholder 1">
            <a:extLst>
              <a:ext uri="{FF2B5EF4-FFF2-40B4-BE49-F238E27FC236}">
                <a16:creationId xmlns:a16="http://schemas.microsoft.com/office/drawing/2014/main" id="{B0865976-522D-284B-A7DA-D6511368194B}"/>
              </a:ext>
            </a:extLst>
          </p:cNvPr>
          <p:cNvSpPr>
            <a:spLocks noGrp="1"/>
          </p:cNvSpPr>
          <p:nvPr>
            <p:ph type="body" idx="4294967295"/>
          </p:nvPr>
        </p:nvSpPr>
        <p:spPr>
          <a:xfrm>
            <a:off x="150465" y="1313063"/>
            <a:ext cx="4149156" cy="4903787"/>
          </a:xfrm>
        </p:spPr>
        <p:txBody>
          <a:bodyPr/>
          <a:lstStyle/>
          <a:p>
            <a:pPr marL="139700" indent="0">
              <a:spcAft>
                <a:spcPts val="1200"/>
              </a:spcAft>
              <a:buClr>
                <a:srgbClr val="2A4F1D"/>
              </a:buClr>
              <a:buNone/>
            </a:pPr>
            <a:r>
              <a:rPr lang="en-US" sz="2200" dirty="0">
                <a:solidFill>
                  <a:srgbClr val="FFFF00"/>
                </a:solidFill>
              </a:rPr>
              <a:t>Tools for collecting data on classroom implementation</a:t>
            </a:r>
          </a:p>
          <a:p>
            <a:pPr>
              <a:spcBef>
                <a:spcPts val="933"/>
              </a:spcBef>
              <a:spcAft>
                <a:spcPts val="600"/>
              </a:spcAft>
              <a:buClr>
                <a:schemeClr val="bg1"/>
              </a:buClr>
              <a:buSzPct val="100000"/>
            </a:pPr>
            <a:r>
              <a:rPr lang="en-US" sz="2200" b="1" dirty="0">
                <a:solidFill>
                  <a:schemeClr val="bg1"/>
                </a:solidFill>
              </a:rPr>
              <a:t>Observation</a:t>
            </a:r>
            <a:r>
              <a:rPr lang="en-US" sz="2200" dirty="0">
                <a:solidFill>
                  <a:schemeClr val="bg1"/>
                </a:solidFill>
              </a:rPr>
              <a:t>: Classroom Management Observation Tool (CMOT)</a:t>
            </a:r>
          </a:p>
          <a:p>
            <a:pPr>
              <a:spcBef>
                <a:spcPts val="933"/>
              </a:spcBef>
              <a:spcAft>
                <a:spcPts val="600"/>
              </a:spcAft>
              <a:buClr>
                <a:schemeClr val="bg1"/>
              </a:buClr>
              <a:buSzPct val="100000"/>
            </a:pPr>
            <a:r>
              <a:rPr lang="en-US" sz="2200" b="1" dirty="0">
                <a:solidFill>
                  <a:schemeClr val="bg1"/>
                </a:solidFill>
              </a:rPr>
              <a:t>Self-Assessment</a:t>
            </a:r>
            <a:r>
              <a:rPr lang="en-US" sz="2200" dirty="0">
                <a:solidFill>
                  <a:schemeClr val="bg1"/>
                </a:solidFill>
              </a:rPr>
              <a:t>: Classroom Management Self-Assessment</a:t>
            </a:r>
          </a:p>
          <a:p>
            <a:pPr>
              <a:spcBef>
                <a:spcPts val="933"/>
              </a:spcBef>
              <a:spcAft>
                <a:spcPts val="600"/>
              </a:spcAft>
              <a:buClr>
                <a:schemeClr val="bg1"/>
              </a:buClr>
              <a:buSzPct val="100000"/>
            </a:pPr>
            <a:r>
              <a:rPr lang="en-US" sz="2200" b="1" dirty="0">
                <a:solidFill>
                  <a:schemeClr val="bg1"/>
                </a:solidFill>
              </a:rPr>
              <a:t>Survey</a:t>
            </a:r>
            <a:r>
              <a:rPr lang="en-US" sz="2200" dirty="0">
                <a:solidFill>
                  <a:schemeClr val="bg1"/>
                </a:solidFill>
              </a:rPr>
              <a:t>: Self-Assessment Survey: Classroom subscale</a:t>
            </a:r>
          </a:p>
        </p:txBody>
      </p:sp>
      <p:pic>
        <p:nvPicPr>
          <p:cNvPr id="4" name="Picture 6" descr="Table&#10;&#10;Description automatically generated">
            <a:extLst>
              <a:ext uri="{FF2B5EF4-FFF2-40B4-BE49-F238E27FC236}">
                <a16:creationId xmlns:a16="http://schemas.microsoft.com/office/drawing/2014/main" id="{FFE4B8BD-0EBE-7345-84EA-91275B72C2F2}"/>
              </a:ext>
            </a:extLst>
          </p:cNvPr>
          <p:cNvPicPr>
            <a:picLocks noChangeAspect="1"/>
          </p:cNvPicPr>
          <p:nvPr/>
        </p:nvPicPr>
        <p:blipFill>
          <a:blip r:embed="rId3"/>
          <a:stretch>
            <a:fillRect/>
          </a:stretch>
        </p:blipFill>
        <p:spPr>
          <a:xfrm>
            <a:off x="4417356" y="1087562"/>
            <a:ext cx="3864635" cy="3497786"/>
          </a:xfrm>
          <a:prstGeom prst="rect">
            <a:avLst/>
          </a:prstGeom>
        </p:spPr>
      </p:pic>
      <p:pic>
        <p:nvPicPr>
          <p:cNvPr id="3" name="Picture 2">
            <a:extLst>
              <a:ext uri="{FF2B5EF4-FFF2-40B4-BE49-F238E27FC236}">
                <a16:creationId xmlns:a16="http://schemas.microsoft.com/office/drawing/2014/main" id="{83F0DE03-B10C-884E-AB52-8FB54069060C}"/>
              </a:ext>
            </a:extLst>
          </p:cNvPr>
          <p:cNvPicPr>
            <a:picLocks noChangeAspect="1"/>
          </p:cNvPicPr>
          <p:nvPr/>
        </p:nvPicPr>
        <p:blipFill>
          <a:blip r:embed="rId4"/>
          <a:srcRect/>
          <a:stretch/>
        </p:blipFill>
        <p:spPr>
          <a:xfrm>
            <a:off x="8281991" y="658747"/>
            <a:ext cx="3818716" cy="2770253"/>
          </a:xfrm>
          <a:prstGeom prst="rect">
            <a:avLst/>
          </a:prstGeom>
        </p:spPr>
      </p:pic>
      <p:pic>
        <p:nvPicPr>
          <p:cNvPr id="5" name="Picture 8" descr="Chart, bar chart&#10;&#10;Description automatically generated">
            <a:extLst>
              <a:ext uri="{FF2B5EF4-FFF2-40B4-BE49-F238E27FC236}">
                <a16:creationId xmlns:a16="http://schemas.microsoft.com/office/drawing/2014/main" id="{4555116D-1B3D-2D40-A528-BB1C11E55074}"/>
              </a:ext>
            </a:extLst>
          </p:cNvPr>
          <p:cNvPicPr>
            <a:picLocks noChangeAspect="1"/>
          </p:cNvPicPr>
          <p:nvPr/>
        </p:nvPicPr>
        <p:blipFill>
          <a:blip r:embed="rId5"/>
          <a:stretch>
            <a:fillRect/>
          </a:stretch>
        </p:blipFill>
        <p:spPr>
          <a:xfrm>
            <a:off x="8104658" y="3620284"/>
            <a:ext cx="3577086" cy="3215681"/>
          </a:xfrm>
          <a:prstGeom prst="rect">
            <a:avLst/>
          </a:prstGeom>
        </p:spPr>
      </p:pic>
    </p:spTree>
    <p:extLst>
      <p:ext uri="{BB962C8B-B14F-4D97-AF65-F5344CB8AC3E}">
        <p14:creationId xmlns:p14="http://schemas.microsoft.com/office/powerpoint/2010/main" val="341350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64693D-7A69-A845-BD9B-A9515A393C4F}"/>
              </a:ext>
            </a:extLst>
          </p:cNvPr>
          <p:cNvSpPr>
            <a:spLocks noGrp="1"/>
          </p:cNvSpPr>
          <p:nvPr>
            <p:ph type="title"/>
          </p:nvPr>
        </p:nvSpPr>
        <p:spPr/>
        <p:txBody>
          <a:bodyPr/>
          <a:lstStyle/>
          <a:p>
            <a:r>
              <a:rPr lang="en-US" dirty="0">
                <a:solidFill>
                  <a:schemeClr val="bg1"/>
                </a:solidFill>
              </a:rPr>
              <a:t>EXAMPLE: CMOT</a:t>
            </a:r>
          </a:p>
        </p:txBody>
      </p:sp>
      <p:sp>
        <p:nvSpPr>
          <p:cNvPr id="2" name="Subtitle 1">
            <a:extLst>
              <a:ext uri="{FF2B5EF4-FFF2-40B4-BE49-F238E27FC236}">
                <a16:creationId xmlns:a16="http://schemas.microsoft.com/office/drawing/2014/main" id="{7BFDC6D2-A7DA-304F-9413-2583ACF59980}"/>
              </a:ext>
            </a:extLst>
          </p:cNvPr>
          <p:cNvSpPr>
            <a:spLocks noGrp="1"/>
          </p:cNvSpPr>
          <p:nvPr>
            <p:ph type="subTitle" idx="4294967295"/>
          </p:nvPr>
        </p:nvSpPr>
        <p:spPr>
          <a:xfrm flipH="1">
            <a:off x="567159" y="1581568"/>
            <a:ext cx="4536654" cy="4657725"/>
          </a:xfrm>
        </p:spPr>
        <p:txBody>
          <a:bodyPr/>
          <a:lstStyle/>
          <a:p>
            <a:pPr marL="139700" indent="0">
              <a:buClr>
                <a:srgbClr val="2A4F1D"/>
              </a:buClr>
              <a:buSzPct val="80000"/>
              <a:buNone/>
            </a:pPr>
            <a:r>
              <a:rPr lang="en-US" sz="3200" dirty="0">
                <a:solidFill>
                  <a:schemeClr val="bg1"/>
                </a:solidFill>
              </a:rPr>
              <a:t>2 Components:</a:t>
            </a:r>
          </a:p>
          <a:p>
            <a:pPr marL="139700" indent="0">
              <a:buClr>
                <a:srgbClr val="2A4F1D"/>
              </a:buClr>
              <a:buSzPct val="80000"/>
              <a:buNone/>
            </a:pPr>
            <a:endParaRPr lang="en-US" sz="3200" dirty="0">
              <a:solidFill>
                <a:schemeClr val="bg1"/>
              </a:solidFill>
            </a:endParaRPr>
          </a:p>
          <a:p>
            <a:pPr marL="596900" indent="-457200">
              <a:spcAft>
                <a:spcPts val="1200"/>
              </a:spcAft>
              <a:buClr>
                <a:schemeClr val="bg1"/>
              </a:buClr>
              <a:buSzPct val="100000"/>
              <a:buFont typeface="+mj-lt"/>
              <a:buAutoNum type="arabicPeriod"/>
            </a:pPr>
            <a:r>
              <a:rPr lang="en-US" sz="3200" dirty="0">
                <a:solidFill>
                  <a:schemeClr val="bg1"/>
                </a:solidFill>
              </a:rPr>
              <a:t>Validated Observation Tool (min 15 mins)</a:t>
            </a:r>
          </a:p>
          <a:p>
            <a:pPr marL="596900" indent="-457200">
              <a:spcAft>
                <a:spcPts val="1200"/>
              </a:spcAft>
              <a:buClr>
                <a:schemeClr val="bg1"/>
              </a:buClr>
              <a:buSzPct val="100000"/>
              <a:buFont typeface="+mj-lt"/>
              <a:buAutoNum type="arabicPeriod"/>
            </a:pPr>
            <a:r>
              <a:rPr lang="en-US" sz="3200" dirty="0">
                <a:solidFill>
                  <a:schemeClr val="bg1"/>
                </a:solidFill>
              </a:rPr>
              <a:t>Checklist of empirically supported practices</a:t>
            </a:r>
          </a:p>
        </p:txBody>
      </p:sp>
      <p:pic>
        <p:nvPicPr>
          <p:cNvPr id="4" name="Picture 6" descr="Table&#10;&#10;Description automatically generated">
            <a:extLst>
              <a:ext uri="{FF2B5EF4-FFF2-40B4-BE49-F238E27FC236}">
                <a16:creationId xmlns:a16="http://schemas.microsoft.com/office/drawing/2014/main" id="{AED23151-D18C-094C-A743-E6C6FC7B0D87}"/>
              </a:ext>
            </a:extLst>
          </p:cNvPr>
          <p:cNvPicPr>
            <a:picLocks noChangeAspect="1"/>
          </p:cNvPicPr>
          <p:nvPr/>
        </p:nvPicPr>
        <p:blipFill>
          <a:blip r:embed="rId3"/>
          <a:stretch>
            <a:fillRect/>
          </a:stretch>
        </p:blipFill>
        <p:spPr>
          <a:xfrm>
            <a:off x="5502350" y="494126"/>
            <a:ext cx="6347722" cy="5745167"/>
          </a:xfrm>
          <a:prstGeom prst="rect">
            <a:avLst/>
          </a:prstGeom>
        </p:spPr>
      </p:pic>
    </p:spTree>
    <p:extLst>
      <p:ext uri="{BB962C8B-B14F-4D97-AF65-F5344CB8AC3E}">
        <p14:creationId xmlns:p14="http://schemas.microsoft.com/office/powerpoint/2010/main" val="4776433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7EAC6F-DEB1-F94B-A123-26E66FA25DD8}"/>
              </a:ext>
            </a:extLst>
          </p:cNvPr>
          <p:cNvSpPr>
            <a:spLocks noGrp="1"/>
          </p:cNvSpPr>
          <p:nvPr>
            <p:ph type="title"/>
          </p:nvPr>
        </p:nvSpPr>
        <p:spPr/>
        <p:txBody>
          <a:bodyPr/>
          <a:lstStyle/>
          <a:p>
            <a:r>
              <a:rPr lang="en-US" dirty="0">
                <a:solidFill>
                  <a:schemeClr val="bg1"/>
                </a:solidFill>
              </a:rPr>
              <a:t>EXAMPLE: CMOT</a:t>
            </a:r>
          </a:p>
        </p:txBody>
      </p:sp>
      <p:sp>
        <p:nvSpPr>
          <p:cNvPr id="2" name="Text Placeholder 1">
            <a:extLst>
              <a:ext uri="{FF2B5EF4-FFF2-40B4-BE49-F238E27FC236}">
                <a16:creationId xmlns:a16="http://schemas.microsoft.com/office/drawing/2014/main" id="{188D708B-44BB-4146-A877-A4BCADA8587B}"/>
              </a:ext>
            </a:extLst>
          </p:cNvPr>
          <p:cNvSpPr>
            <a:spLocks noGrp="1"/>
          </p:cNvSpPr>
          <p:nvPr>
            <p:ph type="body" idx="4294967295"/>
          </p:nvPr>
        </p:nvSpPr>
        <p:spPr>
          <a:xfrm>
            <a:off x="7816850" y="1312863"/>
            <a:ext cx="4375150" cy="5308600"/>
          </a:xfrm>
        </p:spPr>
        <p:txBody>
          <a:bodyPr/>
          <a:lstStyle/>
          <a:p>
            <a:pPr marL="169329" indent="0">
              <a:spcAft>
                <a:spcPts val="600"/>
              </a:spcAft>
              <a:buClr>
                <a:srgbClr val="2A4F1D"/>
              </a:buClr>
              <a:buNone/>
            </a:pPr>
            <a:r>
              <a:rPr lang="en-US" sz="2400" dirty="0">
                <a:solidFill>
                  <a:schemeClr val="bg1"/>
                </a:solidFill>
              </a:rPr>
              <a:t>Summarize data</a:t>
            </a:r>
          </a:p>
          <a:p>
            <a:pPr>
              <a:spcAft>
                <a:spcPts val="600"/>
              </a:spcAft>
              <a:buClr>
                <a:schemeClr val="bg1"/>
              </a:buClr>
              <a:buSzPct val="100000"/>
            </a:pPr>
            <a:r>
              <a:rPr lang="en-US" sz="2400" dirty="0">
                <a:solidFill>
                  <a:schemeClr val="bg1"/>
                </a:solidFill>
              </a:rPr>
              <a:t>Compile data (e.g., in Excel)</a:t>
            </a:r>
          </a:p>
          <a:p>
            <a:pPr>
              <a:spcAft>
                <a:spcPts val="600"/>
              </a:spcAft>
              <a:buClr>
                <a:schemeClr val="bg1"/>
              </a:buClr>
              <a:buSzPct val="100000"/>
            </a:pPr>
            <a:r>
              <a:rPr lang="en-US" sz="2400" dirty="0">
                <a:solidFill>
                  <a:schemeClr val="bg1"/>
                </a:solidFill>
              </a:rPr>
              <a:t>Review school-wide average</a:t>
            </a:r>
          </a:p>
          <a:p>
            <a:pPr>
              <a:spcAft>
                <a:spcPts val="600"/>
              </a:spcAft>
              <a:buClr>
                <a:schemeClr val="bg1"/>
              </a:buClr>
              <a:buSzPct val="100000"/>
            </a:pPr>
            <a:r>
              <a:rPr lang="en-US" sz="2400" dirty="0">
                <a:solidFill>
                  <a:schemeClr val="bg1"/>
                </a:solidFill>
              </a:rPr>
              <a:t>Consider disaggregating by grade (are there differences?)</a:t>
            </a:r>
          </a:p>
          <a:p>
            <a:pPr>
              <a:spcAft>
                <a:spcPts val="600"/>
              </a:spcAft>
              <a:buClr>
                <a:schemeClr val="bg1"/>
              </a:buClr>
              <a:buSzPct val="100000"/>
            </a:pPr>
            <a:r>
              <a:rPr lang="en-US" sz="2400" dirty="0">
                <a:solidFill>
                  <a:schemeClr val="bg1"/>
                </a:solidFill>
              </a:rPr>
              <a:t>Generate graphs of results</a:t>
            </a:r>
          </a:p>
          <a:p>
            <a:pPr marL="169329" indent="0">
              <a:spcAft>
                <a:spcPts val="600"/>
              </a:spcAft>
              <a:buClr>
                <a:srgbClr val="2A4F1D"/>
              </a:buClr>
              <a:buNone/>
            </a:pPr>
            <a:endParaRPr lang="en-US" sz="2400" dirty="0">
              <a:solidFill>
                <a:schemeClr val="bg1"/>
              </a:solidFill>
            </a:endParaRPr>
          </a:p>
          <a:p>
            <a:pPr marL="169329" indent="0">
              <a:spcAft>
                <a:spcPts val="600"/>
              </a:spcAft>
              <a:buClr>
                <a:srgbClr val="2A4F1D"/>
              </a:buClr>
              <a:buNone/>
            </a:pPr>
            <a:r>
              <a:rPr lang="en-US" sz="2400" dirty="0">
                <a:solidFill>
                  <a:schemeClr val="bg1"/>
                </a:solidFill>
              </a:rPr>
              <a:t>Set goal</a:t>
            </a:r>
          </a:p>
          <a:p>
            <a:pPr>
              <a:spcAft>
                <a:spcPts val="600"/>
              </a:spcAft>
              <a:buClr>
                <a:srgbClr val="2A4F1D"/>
              </a:buClr>
            </a:pPr>
            <a:r>
              <a:rPr lang="en-US" sz="2400" dirty="0">
                <a:solidFill>
                  <a:schemeClr val="bg1"/>
                </a:solidFill>
              </a:rPr>
              <a:t>Average ratio of 4:1 (currently 2:1)</a:t>
            </a:r>
          </a:p>
        </p:txBody>
      </p:sp>
      <p:pic>
        <p:nvPicPr>
          <p:cNvPr id="6" name="Picture 5">
            <a:extLst>
              <a:ext uri="{FF2B5EF4-FFF2-40B4-BE49-F238E27FC236}">
                <a16:creationId xmlns:a16="http://schemas.microsoft.com/office/drawing/2014/main" id="{002ABE53-EE45-964C-A05A-3F66DD99EE78}"/>
              </a:ext>
            </a:extLst>
          </p:cNvPr>
          <p:cNvPicPr>
            <a:picLocks noChangeAspect="1"/>
          </p:cNvPicPr>
          <p:nvPr/>
        </p:nvPicPr>
        <p:blipFill>
          <a:blip r:embed="rId2"/>
          <a:stretch>
            <a:fillRect/>
          </a:stretch>
        </p:blipFill>
        <p:spPr>
          <a:xfrm>
            <a:off x="591685" y="1313063"/>
            <a:ext cx="6720862" cy="5308422"/>
          </a:xfrm>
          <a:prstGeom prst="rect">
            <a:avLst/>
          </a:prstGeom>
        </p:spPr>
      </p:pic>
      <p:sp>
        <p:nvSpPr>
          <p:cNvPr id="7" name="Oval 6">
            <a:extLst>
              <a:ext uri="{FF2B5EF4-FFF2-40B4-BE49-F238E27FC236}">
                <a16:creationId xmlns:a16="http://schemas.microsoft.com/office/drawing/2014/main" id="{A6EB434C-509B-4341-997C-DD0375745641}"/>
              </a:ext>
            </a:extLst>
          </p:cNvPr>
          <p:cNvSpPr/>
          <p:nvPr/>
        </p:nvSpPr>
        <p:spPr>
          <a:xfrm>
            <a:off x="5642658" y="5205898"/>
            <a:ext cx="1669889" cy="144201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82204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F0DE8-73A7-BC75-ADB6-81251D11A4E5}"/>
              </a:ext>
            </a:extLst>
          </p:cNvPr>
          <p:cNvSpPr>
            <a:spLocks noGrp="1"/>
          </p:cNvSpPr>
          <p:nvPr>
            <p:ph type="title"/>
          </p:nvPr>
        </p:nvSpPr>
        <p:spPr/>
        <p:txBody>
          <a:bodyPr/>
          <a:lstStyle/>
          <a:p>
            <a:r>
              <a:rPr lang="en-US" dirty="0"/>
              <a:t>Self Assessment &amp; Action Plan for Classrooms – pg. 26</a:t>
            </a:r>
          </a:p>
        </p:txBody>
      </p:sp>
      <p:pic>
        <p:nvPicPr>
          <p:cNvPr id="5" name="Picture 4">
            <a:extLst>
              <a:ext uri="{FF2B5EF4-FFF2-40B4-BE49-F238E27FC236}">
                <a16:creationId xmlns:a16="http://schemas.microsoft.com/office/drawing/2014/main" id="{71ED82C5-5FFC-7095-3716-8C8881D3CD1A}"/>
              </a:ext>
            </a:extLst>
          </p:cNvPr>
          <p:cNvPicPr>
            <a:picLocks noChangeAspect="1"/>
          </p:cNvPicPr>
          <p:nvPr/>
        </p:nvPicPr>
        <p:blipFill>
          <a:blip r:embed="rId3"/>
          <a:stretch>
            <a:fillRect/>
          </a:stretch>
        </p:blipFill>
        <p:spPr>
          <a:xfrm>
            <a:off x="2640831" y="1464134"/>
            <a:ext cx="7257549" cy="5268135"/>
          </a:xfrm>
          <a:prstGeom prst="rect">
            <a:avLst/>
          </a:prstGeom>
        </p:spPr>
      </p:pic>
    </p:spTree>
    <p:extLst>
      <p:ext uri="{BB962C8B-B14F-4D97-AF65-F5344CB8AC3E}">
        <p14:creationId xmlns:p14="http://schemas.microsoft.com/office/powerpoint/2010/main" val="38561816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7EAC6F-DEB1-F94B-A123-26E66FA25DD8}"/>
              </a:ext>
            </a:extLst>
          </p:cNvPr>
          <p:cNvSpPr>
            <a:spLocks noGrp="1"/>
          </p:cNvSpPr>
          <p:nvPr>
            <p:ph type="title"/>
          </p:nvPr>
        </p:nvSpPr>
        <p:spPr>
          <a:xfrm>
            <a:off x="282081" y="166285"/>
            <a:ext cx="11130986" cy="845600"/>
          </a:xfrm>
        </p:spPr>
        <p:txBody>
          <a:bodyPr/>
          <a:lstStyle/>
          <a:p>
            <a:pPr>
              <a:buClr>
                <a:srgbClr val="2A4F1D"/>
              </a:buClr>
            </a:pPr>
            <a:r>
              <a:rPr lang="en-US" dirty="0">
                <a:solidFill>
                  <a:schemeClr val="bg1"/>
                </a:solidFill>
              </a:rPr>
              <a:t>EXAMPLE: SAS CLASSROOM SUBSCALE</a:t>
            </a:r>
          </a:p>
        </p:txBody>
      </p:sp>
      <p:sp>
        <p:nvSpPr>
          <p:cNvPr id="2" name="Text Placeholder 1">
            <a:extLst>
              <a:ext uri="{FF2B5EF4-FFF2-40B4-BE49-F238E27FC236}">
                <a16:creationId xmlns:a16="http://schemas.microsoft.com/office/drawing/2014/main" id="{188D708B-44BB-4146-A877-A4BCADA8587B}"/>
              </a:ext>
            </a:extLst>
          </p:cNvPr>
          <p:cNvSpPr>
            <a:spLocks noGrp="1"/>
          </p:cNvSpPr>
          <p:nvPr>
            <p:ph type="body" idx="4294967295"/>
          </p:nvPr>
        </p:nvSpPr>
        <p:spPr>
          <a:xfrm>
            <a:off x="378894" y="849348"/>
            <a:ext cx="4776836" cy="2134738"/>
          </a:xfrm>
        </p:spPr>
        <p:txBody>
          <a:bodyPr/>
          <a:lstStyle/>
          <a:p>
            <a:pPr marL="169329" indent="0">
              <a:spcAft>
                <a:spcPts val="600"/>
              </a:spcAft>
              <a:buClr>
                <a:srgbClr val="2A4F1D"/>
              </a:buClr>
              <a:buNone/>
            </a:pPr>
            <a:r>
              <a:rPr lang="en-US" sz="2400" dirty="0">
                <a:solidFill>
                  <a:srgbClr val="FFFF00"/>
                </a:solidFill>
              </a:rPr>
              <a:t>Summarize data</a:t>
            </a:r>
          </a:p>
          <a:p>
            <a:pPr>
              <a:spcAft>
                <a:spcPts val="600"/>
              </a:spcAft>
              <a:buClr>
                <a:schemeClr val="bg1"/>
              </a:buClr>
              <a:buSzPct val="100000"/>
              <a:buFont typeface="Arial" panose="020B0604020202020204" pitchFamily="34" charset="0"/>
              <a:buChar char="•"/>
            </a:pPr>
            <a:r>
              <a:rPr lang="en-US" sz="2200" dirty="0">
                <a:solidFill>
                  <a:schemeClr val="bg1"/>
                </a:solidFill>
              </a:rPr>
              <a:t>Review survey reports</a:t>
            </a:r>
          </a:p>
          <a:p>
            <a:pPr>
              <a:spcAft>
                <a:spcPts val="600"/>
              </a:spcAft>
              <a:buClr>
                <a:schemeClr val="bg1"/>
              </a:buClr>
              <a:buSzPct val="100000"/>
              <a:buFont typeface="Arial" panose="020B0604020202020204" pitchFamily="34" charset="0"/>
              <a:buChar char="•"/>
            </a:pPr>
            <a:r>
              <a:rPr lang="en-US" sz="2200" dirty="0">
                <a:solidFill>
                  <a:schemeClr val="bg1"/>
                </a:solidFill>
              </a:rPr>
              <a:t>Consider both sets of scores (implementation &amp; priority)</a:t>
            </a:r>
          </a:p>
          <a:p>
            <a:pPr marL="169329" indent="0">
              <a:spcAft>
                <a:spcPts val="600"/>
              </a:spcAft>
              <a:buClr>
                <a:srgbClr val="2A4F1D"/>
              </a:buClr>
              <a:buNone/>
            </a:pPr>
            <a:endParaRPr lang="en-US" sz="2400" dirty="0">
              <a:solidFill>
                <a:schemeClr val="bg1"/>
              </a:solidFill>
            </a:endParaRPr>
          </a:p>
          <a:p>
            <a:pPr marL="169329" indent="0">
              <a:spcAft>
                <a:spcPts val="600"/>
              </a:spcAft>
              <a:buClr>
                <a:srgbClr val="2A4F1D"/>
              </a:buClr>
              <a:buNone/>
            </a:pPr>
            <a:endParaRPr lang="en-US" sz="2400" dirty="0">
              <a:solidFill>
                <a:schemeClr val="bg1"/>
              </a:solidFill>
            </a:endParaRPr>
          </a:p>
          <a:p>
            <a:pPr marL="169329" indent="0">
              <a:spcAft>
                <a:spcPts val="600"/>
              </a:spcAft>
              <a:buClr>
                <a:srgbClr val="2A4F1D"/>
              </a:buClr>
              <a:buNone/>
            </a:pPr>
            <a:endParaRPr lang="en-US" sz="2400" dirty="0">
              <a:solidFill>
                <a:schemeClr val="bg1"/>
              </a:solidFill>
            </a:endParaRPr>
          </a:p>
          <a:p>
            <a:pPr marL="169329" indent="0">
              <a:spcAft>
                <a:spcPts val="600"/>
              </a:spcAft>
              <a:buClr>
                <a:srgbClr val="2A4F1D"/>
              </a:buClr>
              <a:buNone/>
            </a:pPr>
            <a:endParaRPr lang="en-US" sz="2400" dirty="0">
              <a:solidFill>
                <a:schemeClr val="bg1"/>
              </a:solidFill>
            </a:endParaRPr>
          </a:p>
        </p:txBody>
      </p:sp>
      <p:pic>
        <p:nvPicPr>
          <p:cNvPr id="9" name="Picture 8">
            <a:extLst>
              <a:ext uri="{FF2B5EF4-FFF2-40B4-BE49-F238E27FC236}">
                <a16:creationId xmlns:a16="http://schemas.microsoft.com/office/drawing/2014/main" id="{B664EDBC-355A-6045-B0C1-89B5D3385424}"/>
              </a:ext>
            </a:extLst>
          </p:cNvPr>
          <p:cNvPicPr>
            <a:picLocks noChangeAspect="1"/>
          </p:cNvPicPr>
          <p:nvPr/>
        </p:nvPicPr>
        <p:blipFill>
          <a:blip r:embed="rId3"/>
          <a:stretch>
            <a:fillRect/>
          </a:stretch>
        </p:blipFill>
        <p:spPr>
          <a:xfrm>
            <a:off x="6096000" y="1963017"/>
            <a:ext cx="6026012" cy="4774998"/>
          </a:xfrm>
          <a:prstGeom prst="rect">
            <a:avLst/>
          </a:prstGeom>
        </p:spPr>
      </p:pic>
      <p:sp>
        <p:nvSpPr>
          <p:cNvPr id="4" name="Rectangle: Rounded Corners 3">
            <a:extLst>
              <a:ext uri="{FF2B5EF4-FFF2-40B4-BE49-F238E27FC236}">
                <a16:creationId xmlns:a16="http://schemas.microsoft.com/office/drawing/2014/main" id="{62D69528-12DA-7AB7-D217-20B2482400B5}"/>
              </a:ext>
            </a:extLst>
          </p:cNvPr>
          <p:cNvSpPr/>
          <p:nvPr/>
        </p:nvSpPr>
        <p:spPr>
          <a:xfrm>
            <a:off x="6096000" y="6192456"/>
            <a:ext cx="6011060" cy="499701"/>
          </a:xfrm>
          <a:prstGeom prst="roundRect">
            <a:avLst/>
          </a:prstGeom>
          <a:noFill/>
          <a:ln w="76200">
            <a:solidFill>
              <a:schemeClr val="accent3">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5D7F4D5-E5B1-D0A0-3363-2D12604C05DD}"/>
              </a:ext>
            </a:extLst>
          </p:cNvPr>
          <p:cNvSpPr txBox="1"/>
          <p:nvPr/>
        </p:nvSpPr>
        <p:spPr>
          <a:xfrm>
            <a:off x="6308201" y="849348"/>
            <a:ext cx="5387776" cy="1138773"/>
          </a:xfrm>
          <a:prstGeom prst="rect">
            <a:avLst/>
          </a:prstGeom>
          <a:noFill/>
        </p:spPr>
        <p:txBody>
          <a:bodyPr wrap="square">
            <a:spAutoFit/>
          </a:bodyPr>
          <a:lstStyle/>
          <a:p>
            <a:r>
              <a:rPr lang="en-US" sz="2400" dirty="0">
                <a:solidFill>
                  <a:srgbClr val="FFFF00"/>
                </a:solidFill>
              </a:rPr>
              <a:t>Set goal</a:t>
            </a:r>
          </a:p>
          <a:p>
            <a:pPr marL="285750" indent="-285750">
              <a:buFont typeface="Arial" panose="020B0604020202020204" pitchFamily="34" charset="0"/>
              <a:buChar char="•"/>
            </a:pPr>
            <a:r>
              <a:rPr lang="en-US" sz="2200" dirty="0">
                <a:solidFill>
                  <a:schemeClr val="bg1"/>
                </a:solidFill>
              </a:rPr>
              <a:t>Transitions are efficient and orderly 60% in place (currently 45%)</a:t>
            </a:r>
          </a:p>
        </p:txBody>
      </p:sp>
      <p:pic>
        <p:nvPicPr>
          <p:cNvPr id="13" name="Picture 12">
            <a:extLst>
              <a:ext uri="{FF2B5EF4-FFF2-40B4-BE49-F238E27FC236}">
                <a16:creationId xmlns:a16="http://schemas.microsoft.com/office/drawing/2014/main" id="{3EB558C4-D7CE-A7A4-98FE-A5077ABE3F7D}"/>
              </a:ext>
            </a:extLst>
          </p:cNvPr>
          <p:cNvPicPr>
            <a:picLocks noChangeAspect="1"/>
          </p:cNvPicPr>
          <p:nvPr/>
        </p:nvPicPr>
        <p:blipFill>
          <a:blip r:embed="rId4"/>
          <a:stretch>
            <a:fillRect/>
          </a:stretch>
        </p:blipFill>
        <p:spPr>
          <a:xfrm>
            <a:off x="282081" y="2783653"/>
            <a:ext cx="5600700" cy="3133725"/>
          </a:xfrm>
          <a:prstGeom prst="rect">
            <a:avLst/>
          </a:prstGeom>
        </p:spPr>
      </p:pic>
    </p:spTree>
    <p:extLst>
      <p:ext uri="{BB962C8B-B14F-4D97-AF65-F5344CB8AC3E}">
        <p14:creationId xmlns:p14="http://schemas.microsoft.com/office/powerpoint/2010/main" val="147599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564908" y="1885950"/>
            <a:ext cx="10764684" cy="3826974"/>
          </a:xfrm>
        </p:spPr>
        <p:style>
          <a:lnRef idx="2">
            <a:schemeClr val="accent2"/>
          </a:lnRef>
          <a:fillRef idx="1">
            <a:schemeClr val="lt1"/>
          </a:fillRef>
          <a:effectRef idx="0">
            <a:schemeClr val="accent2"/>
          </a:effectRef>
          <a:fontRef idx="minor">
            <a:schemeClr val="dk1"/>
          </a:fontRef>
        </p:style>
        <p:txBody>
          <a:bodyPr/>
          <a:lstStyle/>
          <a:p>
            <a:pPr marL="203195" indent="0" fontAlgn="base">
              <a:spcBef>
                <a:spcPct val="0"/>
              </a:spcBef>
              <a:spcAft>
                <a:spcPts val="1200"/>
              </a:spcAft>
              <a:buSzPct val="75000"/>
              <a:buNone/>
              <a:defRPr/>
            </a:pPr>
            <a:r>
              <a:rPr lang="en-US" sz="2800" dirty="0">
                <a:solidFill>
                  <a:schemeClr val="accent6">
                    <a:lumMod val="50000"/>
                  </a:schemeClr>
                </a:solidFill>
                <a:latin typeface="Calibri" panose="020F0502020204030204" pitchFamily="34" charset="0"/>
                <a:cs typeface="Calibri" panose="020F0502020204030204" pitchFamily="34" charset="0"/>
              </a:rPr>
              <a:t>As a team,</a:t>
            </a:r>
          </a:p>
          <a:p>
            <a:pPr marL="203195" indent="0" fontAlgn="base">
              <a:spcBef>
                <a:spcPct val="0"/>
              </a:spcBef>
              <a:spcAft>
                <a:spcPts val="1200"/>
              </a:spcAft>
              <a:buSzPct val="75000"/>
              <a:buNone/>
              <a:defRPr/>
            </a:pPr>
            <a:r>
              <a:rPr lang="en-US" sz="2800" dirty="0">
                <a:solidFill>
                  <a:schemeClr val="accent6">
                    <a:lumMod val="50000"/>
                  </a:schemeClr>
                </a:solidFill>
                <a:latin typeface="Calibri" panose="020F0502020204030204" pitchFamily="34" charset="0"/>
                <a:cs typeface="Calibri" panose="020F0502020204030204" pitchFamily="34" charset="0"/>
              </a:rPr>
              <a:t>Plan how you will evaluate classroom management practices?</a:t>
            </a:r>
          </a:p>
          <a:p>
            <a:pPr marL="203195" indent="0" fontAlgn="base">
              <a:spcBef>
                <a:spcPct val="0"/>
              </a:spcBef>
              <a:spcAft>
                <a:spcPts val="1200"/>
              </a:spcAft>
              <a:buSzPct val="75000"/>
              <a:buNone/>
              <a:defRPr/>
            </a:pPr>
            <a:r>
              <a:rPr lang="en-US" sz="2800" dirty="0">
                <a:solidFill>
                  <a:schemeClr val="accent6">
                    <a:lumMod val="50000"/>
                  </a:schemeClr>
                </a:solidFill>
                <a:latin typeface="Calibri" panose="020F0502020204030204" pitchFamily="34" charset="0"/>
                <a:cs typeface="Calibri" panose="020F0502020204030204" pitchFamily="34" charset="0"/>
              </a:rPr>
              <a:t>Which tool will you use?</a:t>
            </a:r>
          </a:p>
          <a:p>
            <a:pPr marL="203195" indent="0" fontAlgn="base">
              <a:spcBef>
                <a:spcPct val="0"/>
              </a:spcBef>
              <a:spcAft>
                <a:spcPts val="1200"/>
              </a:spcAft>
              <a:buSzPct val="75000"/>
              <a:buNone/>
              <a:defRPr/>
            </a:pPr>
            <a:r>
              <a:rPr lang="en-US" sz="2800" dirty="0">
                <a:solidFill>
                  <a:schemeClr val="accent6">
                    <a:lumMod val="50000"/>
                  </a:schemeClr>
                </a:solidFill>
                <a:latin typeface="Calibri" panose="020F0502020204030204" pitchFamily="34" charset="0"/>
                <a:cs typeface="Calibri" panose="020F0502020204030204" pitchFamily="34" charset="0"/>
              </a:rPr>
              <a:t>When can you share the results with staff?</a:t>
            </a:r>
          </a:p>
          <a:p>
            <a:pPr marL="203195" indent="0" fontAlgn="base">
              <a:spcBef>
                <a:spcPct val="0"/>
              </a:spcBef>
              <a:spcAft>
                <a:spcPts val="1200"/>
              </a:spcAft>
              <a:buSzPct val="75000"/>
              <a:buNone/>
              <a:defRPr/>
            </a:pPr>
            <a:r>
              <a:rPr lang="en-US" sz="2800" dirty="0">
                <a:solidFill>
                  <a:schemeClr val="accent6">
                    <a:lumMod val="50000"/>
                  </a:schemeClr>
                </a:solidFill>
                <a:latin typeface="Calibri" panose="020F0502020204030204" pitchFamily="34" charset="0"/>
                <a:cs typeface="Calibri" panose="020F0502020204030204" pitchFamily="34" charset="0"/>
              </a:rPr>
              <a:t>Add items to your action plan.</a:t>
            </a:r>
          </a:p>
          <a:p>
            <a:pPr marL="203195" indent="0" fontAlgn="base">
              <a:spcBef>
                <a:spcPct val="0"/>
              </a:spcBef>
              <a:spcAft>
                <a:spcPts val="1200"/>
              </a:spcAft>
              <a:buSzPct val="75000"/>
              <a:buNone/>
              <a:defRPr/>
            </a:pPr>
            <a:r>
              <a:rPr lang="en-US" sz="2800" dirty="0">
                <a:solidFill>
                  <a:schemeClr val="accent6">
                    <a:lumMod val="50000"/>
                  </a:schemeClr>
                </a:solidFill>
                <a:latin typeface="Calibri" panose="020F0502020204030204" pitchFamily="34" charset="0"/>
                <a:cs typeface="Calibri" panose="020F0502020204030204" pitchFamily="34" charset="0"/>
              </a:rPr>
              <a:t>Share out one action item. </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7214179" y="5938522"/>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8149331" y="5934199"/>
            <a:ext cx="306205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10-minute discussion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FFFF"/>
                </a:solidFill>
                <a:latin typeface="Arial"/>
              </a:rPr>
              <a:t>5-minute share out</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8" name="Title 7">
            <a:extLst>
              <a:ext uri="{FF2B5EF4-FFF2-40B4-BE49-F238E27FC236}">
                <a16:creationId xmlns:a16="http://schemas.microsoft.com/office/drawing/2014/main" id="{D609266A-C2B9-8942-A774-FDF5AAD79C82}"/>
              </a:ext>
            </a:extLst>
          </p:cNvPr>
          <p:cNvSpPr>
            <a:spLocks noGrp="1"/>
          </p:cNvSpPr>
          <p:nvPr>
            <p:ph type="title"/>
          </p:nvPr>
        </p:nvSpPr>
        <p:spPr>
          <a:xfrm>
            <a:off x="304285" y="302190"/>
            <a:ext cx="11025307" cy="845600"/>
          </a:xfrm>
        </p:spPr>
        <p:txBody>
          <a:bodyPr/>
          <a:lstStyle/>
          <a:p>
            <a:r>
              <a:rPr lang="en-US" dirty="0"/>
              <a:t>ACTIVITY: Promoting Positive, Proactive Classroom Practices with Staff </a:t>
            </a:r>
          </a:p>
        </p:txBody>
      </p:sp>
    </p:spTree>
    <p:extLst>
      <p:ext uri="{BB962C8B-B14F-4D97-AF65-F5344CB8AC3E}">
        <p14:creationId xmlns:p14="http://schemas.microsoft.com/office/powerpoint/2010/main" val="2828921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lIns="91440" tIns="45720" rIns="91440" bIns="45720" anchor="t">
            <a:spAutoFit/>
          </a:bodyPr>
          <a:lstStyle/>
          <a:p>
            <a:pPr algn="ctr"/>
            <a:r>
              <a:rPr lang="en-US" sz="4800" b="1" dirty="0">
                <a:solidFill>
                  <a:schemeClr val="bg1"/>
                </a:solidFill>
              </a:rPr>
              <a:t>Team </a:t>
            </a:r>
            <a:endParaRPr lang="en-US" sz="4800" b="1" dirty="0">
              <a:solidFill>
                <a:schemeClr val="bg1"/>
              </a:solidFill>
              <a:cs typeface="Arial"/>
            </a:endParaRPr>
          </a:p>
          <a:p>
            <a:pPr algn="ctr"/>
            <a:r>
              <a:rPr lang="en-US" sz="4800" b="1" dirty="0">
                <a:solidFill>
                  <a:schemeClr val="bg1"/>
                </a:solidFill>
              </a:rPr>
              <a:t>Action Planning Time</a:t>
            </a:r>
            <a:endParaRPr lang="en-US" sz="4800" b="1" dirty="0">
              <a:solidFill>
                <a:schemeClr val="bg1"/>
              </a:solidFill>
              <a:cs typeface="Arial"/>
            </a:endParaRPr>
          </a:p>
        </p:txBody>
      </p:sp>
    </p:spTree>
    <p:extLst>
      <p:ext uri="{BB962C8B-B14F-4D97-AF65-F5344CB8AC3E}">
        <p14:creationId xmlns:p14="http://schemas.microsoft.com/office/powerpoint/2010/main" val="6818281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80880" y="1445732"/>
            <a:ext cx="9702323" cy="4839199"/>
          </a:xfrm>
          <a:solidFill>
            <a:schemeClr val="bg2">
              <a:lumMod val="20000"/>
              <a:lumOff val="80000"/>
            </a:schemeClr>
          </a:solidFill>
          <a:ln>
            <a:solidFill>
              <a:schemeClr val="tx2">
                <a:lumMod val="10000"/>
              </a:schemeClr>
            </a:solidFill>
          </a:ln>
        </p:spPr>
        <p:txBody>
          <a:bodyPr numCol="2"/>
          <a:lstStyle/>
          <a:p>
            <a:pPr marL="202565" indent="0">
              <a:lnSpc>
                <a:spcPct val="90000"/>
              </a:lnSpc>
              <a:buClr>
                <a:prstClr val="white"/>
              </a:buClr>
              <a:buNone/>
            </a:pPr>
            <a:r>
              <a:rPr lang="en-US" sz="2600" dirty="0">
                <a:solidFill>
                  <a:srgbClr val="1B190F"/>
                </a:solidFill>
                <a:latin typeface="Franklin Gothic Book"/>
                <a:ea typeface="ＭＳ Ｐゴシック"/>
              </a:rPr>
              <a:t>Meet with your team and discuss action steps related to the following items reviewed today:</a:t>
            </a:r>
          </a:p>
          <a:p>
            <a:pPr marL="202565" indent="0">
              <a:lnSpc>
                <a:spcPct val="90000"/>
              </a:lnSpc>
              <a:buClr>
                <a:prstClr val="white"/>
              </a:buClr>
              <a:buNone/>
            </a:pPr>
            <a:endParaRPr lang="en-US" sz="2600" dirty="0">
              <a:solidFill>
                <a:srgbClr val="1B190F"/>
              </a:solidFill>
              <a:latin typeface="Franklin Gothic Book"/>
              <a:ea typeface="ＭＳ Ｐゴシック"/>
            </a:endParaRPr>
          </a:p>
          <a:p>
            <a:pPr marL="202565" indent="0">
              <a:lnSpc>
                <a:spcPct val="90000"/>
              </a:lnSpc>
              <a:buClr>
                <a:prstClr val="white"/>
              </a:buClr>
              <a:buNone/>
            </a:pPr>
            <a:r>
              <a:rPr lang="en-US" sz="2600" b="1" dirty="0">
                <a:solidFill>
                  <a:srgbClr val="1B190F"/>
                </a:solidFill>
                <a:latin typeface="Franklin Gothic Book"/>
                <a:ea typeface="ＭＳ Ｐゴシック"/>
              </a:rPr>
              <a:t>1. Review notes from our sharing activity today. What great ideas did you take away?</a:t>
            </a:r>
          </a:p>
          <a:p>
            <a:pPr marL="202565" indent="0">
              <a:lnSpc>
                <a:spcPct val="90000"/>
              </a:lnSpc>
              <a:buClr>
                <a:prstClr val="white"/>
              </a:buClr>
              <a:buNone/>
            </a:pPr>
            <a:endParaRPr lang="en-US" sz="2600" b="1" dirty="0">
              <a:solidFill>
                <a:srgbClr val="1B190F"/>
              </a:solidFill>
              <a:latin typeface="Franklin Gothic Book"/>
              <a:ea typeface="ＭＳ Ｐゴシック"/>
            </a:endParaRPr>
          </a:p>
          <a:p>
            <a:pPr marL="202565" indent="0">
              <a:lnSpc>
                <a:spcPct val="90000"/>
              </a:lnSpc>
              <a:buClr>
                <a:prstClr val="white"/>
              </a:buClr>
              <a:buNone/>
            </a:pPr>
            <a:r>
              <a:rPr lang="en-US" sz="2600" b="1" dirty="0">
                <a:solidFill>
                  <a:srgbClr val="1B190F"/>
                </a:solidFill>
                <a:latin typeface="Franklin Gothic Book"/>
                <a:ea typeface="ＭＳ Ｐゴシック"/>
              </a:rPr>
              <a:t>2. What are your next steps with PBIS getting started steps?</a:t>
            </a:r>
          </a:p>
          <a:p>
            <a:pPr marL="202565" indent="0">
              <a:lnSpc>
                <a:spcPct val="90000"/>
              </a:lnSpc>
              <a:buClr>
                <a:prstClr val="white"/>
              </a:buClr>
              <a:buNone/>
            </a:pPr>
            <a:endParaRPr lang="en-US" sz="2600" b="1" dirty="0">
              <a:solidFill>
                <a:srgbClr val="1B190F"/>
              </a:solidFill>
              <a:latin typeface="Franklin Gothic Book"/>
              <a:ea typeface="ＭＳ Ｐゴシック"/>
              <a:cs typeface="Calibri" panose="020F0502020204030204" pitchFamily="34" charset="0"/>
            </a:endParaRPr>
          </a:p>
          <a:p>
            <a:pPr marL="202565" indent="0">
              <a:lnSpc>
                <a:spcPct val="90000"/>
              </a:lnSpc>
              <a:buClr>
                <a:prstClr val="white"/>
              </a:buClr>
              <a:buNone/>
            </a:pPr>
            <a:r>
              <a:rPr lang="en-US" sz="2600" b="1" dirty="0">
                <a:solidFill>
                  <a:srgbClr val="1B190F"/>
                </a:solidFill>
                <a:latin typeface="Franklin Gothic Book"/>
                <a:ea typeface="ＭＳ Ｐゴシック"/>
                <a:cs typeface="Calibri"/>
              </a:rPr>
              <a:t>3. How can your team support school PD on understanding function of behavior?</a:t>
            </a:r>
          </a:p>
          <a:p>
            <a:pPr marL="202565" indent="0">
              <a:lnSpc>
                <a:spcPct val="90000"/>
              </a:lnSpc>
              <a:buNone/>
            </a:pPr>
            <a:endParaRPr lang="en-US" sz="2600" b="1" dirty="0">
              <a:solidFill>
                <a:srgbClr val="1B190F"/>
              </a:solidFill>
              <a:latin typeface="Franklin Gothic Book"/>
              <a:ea typeface="ＭＳ Ｐゴシック"/>
            </a:endParaRPr>
          </a:p>
          <a:p>
            <a:pPr marL="202565" indent="0">
              <a:lnSpc>
                <a:spcPct val="90000"/>
              </a:lnSpc>
              <a:buNone/>
            </a:pPr>
            <a:r>
              <a:rPr lang="en-US" sz="2600" b="1" dirty="0">
                <a:solidFill>
                  <a:srgbClr val="1B190F"/>
                </a:solidFill>
                <a:latin typeface="Franklin Gothic Book"/>
                <a:ea typeface="ＭＳ Ｐゴシック"/>
              </a:rPr>
              <a:t>4. Discuss your school's current use of classroom PBIS. How could assess staff’s use of these strategies? </a:t>
            </a:r>
            <a:endParaRPr lang="en-US" sz="2600" dirty="0">
              <a:solidFill>
                <a:srgbClr val="1B190F"/>
              </a:solidFill>
              <a:ea typeface="ＭＳ Ｐゴシック"/>
            </a:endParaRPr>
          </a:p>
          <a:p>
            <a:pPr marL="202565" indent="0">
              <a:lnSpc>
                <a:spcPct val="90000"/>
              </a:lnSpc>
              <a:buNone/>
            </a:pPr>
            <a:endParaRPr lang="en-US" sz="2600" dirty="0">
              <a:solidFill>
                <a:srgbClr val="1B190F"/>
              </a:solidFill>
              <a:latin typeface="Franklin Gothic Book"/>
              <a:ea typeface="ＭＳ Ｐゴシック"/>
            </a:endParaRPr>
          </a:p>
          <a:p>
            <a:pPr marL="202565" indent="0">
              <a:lnSpc>
                <a:spcPct val="90000"/>
              </a:lnSpc>
              <a:buNone/>
            </a:pPr>
            <a:r>
              <a:rPr lang="en-US" sz="2600" dirty="0">
                <a:solidFill>
                  <a:srgbClr val="1B190F"/>
                </a:solidFill>
                <a:latin typeface="Franklin Gothic Book"/>
                <a:ea typeface="ＭＳ Ｐゴシック"/>
              </a:rPr>
              <a:t>Please update your action plans and share with your trainers.</a:t>
            </a:r>
          </a:p>
          <a:p>
            <a:pPr marL="202565" indent="0">
              <a:lnSpc>
                <a:spcPct val="90000"/>
              </a:lnSpc>
              <a:buNone/>
            </a:pPr>
            <a:endParaRPr lang="en-US" sz="2600" dirty="0">
              <a:solidFill>
                <a:srgbClr val="1B190F"/>
              </a:solidFill>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0880" y="467463"/>
            <a:ext cx="9810469" cy="845600"/>
          </a:xfrm>
          <a:solidFill>
            <a:schemeClr val="accent2">
              <a:lumMod val="20000"/>
              <a:lumOff val="80000"/>
            </a:schemeClr>
          </a:solidFill>
          <a:ln>
            <a:solidFill>
              <a:schemeClr val="tx2">
                <a:lumMod val="10000"/>
              </a:schemeClr>
            </a:solidFill>
          </a:ln>
        </p:spPr>
        <p:txBody>
          <a:bodyPr/>
          <a:lstStyle/>
          <a:p>
            <a:r>
              <a:rPr lang="en-US" dirty="0">
                <a:solidFill>
                  <a:schemeClr val="tx2">
                    <a:lumMod val="10000"/>
                  </a:schemeClr>
                </a:solidFill>
              </a:rPr>
              <a:t>TEAM TIME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0016308" y="2549266"/>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16" name="Google Shape;6464;p67">
            <a:extLst>
              <a:ext uri="{FF2B5EF4-FFF2-40B4-BE49-F238E27FC236}">
                <a16:creationId xmlns:a16="http://schemas.microsoft.com/office/drawing/2014/main" id="{F82524CE-DE53-4F93-BA63-9B85CA93A3E4}"/>
              </a:ext>
            </a:extLst>
          </p:cNvPr>
          <p:cNvGrpSpPr/>
          <p:nvPr/>
        </p:nvGrpSpPr>
        <p:grpSpPr>
          <a:xfrm>
            <a:off x="10044725" y="1732998"/>
            <a:ext cx="495955" cy="495955"/>
            <a:chOff x="4674908" y="3682271"/>
            <a:chExt cx="371966" cy="371966"/>
          </a:xfrm>
        </p:grpSpPr>
        <p:sp>
          <p:nvSpPr>
            <p:cNvPr id="117" name="Google Shape;6465;p67">
              <a:extLst>
                <a:ext uri="{FF2B5EF4-FFF2-40B4-BE49-F238E27FC236}">
                  <a16:creationId xmlns:a16="http://schemas.microsoft.com/office/drawing/2014/main" id="{34087C3E-68C6-433B-B259-7C62694549F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6466;p67">
              <a:extLst>
                <a:ext uri="{FF2B5EF4-FFF2-40B4-BE49-F238E27FC236}">
                  <a16:creationId xmlns:a16="http://schemas.microsoft.com/office/drawing/2014/main" id="{2C82CCA1-55FF-470A-AABD-60CEBB3CA9B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6467;p67">
              <a:extLst>
                <a:ext uri="{FF2B5EF4-FFF2-40B4-BE49-F238E27FC236}">
                  <a16:creationId xmlns:a16="http://schemas.microsoft.com/office/drawing/2014/main" id="{38BB5952-C49F-4B91-9109-B50F75CAF40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6468;p67">
              <a:extLst>
                <a:ext uri="{FF2B5EF4-FFF2-40B4-BE49-F238E27FC236}">
                  <a16:creationId xmlns:a16="http://schemas.microsoft.com/office/drawing/2014/main" id="{8DAB7A20-7555-483A-9FB3-7A854AA093E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1" name="Text Placeholder 4">
            <a:extLst>
              <a:ext uri="{FF2B5EF4-FFF2-40B4-BE49-F238E27FC236}">
                <a16:creationId xmlns:a16="http://schemas.microsoft.com/office/drawing/2014/main" id="{053636B2-2590-1949-B511-EAFB1F300154}"/>
              </a:ext>
            </a:extLst>
          </p:cNvPr>
          <p:cNvSpPr txBox="1">
            <a:spLocks/>
          </p:cNvSpPr>
          <p:nvPr/>
        </p:nvSpPr>
        <p:spPr>
          <a:xfrm>
            <a:off x="10402459" y="2550127"/>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solidFill>
                  <a:schemeClr val="bg1"/>
                </a:solidFill>
              </a:rPr>
              <a:t>90 minutes</a:t>
            </a:r>
            <a:endParaRPr lang="en-US" sz="2100" dirty="0">
              <a:solidFill>
                <a:schemeClr val="bg1"/>
              </a:solidFill>
            </a:endParaRPr>
          </a:p>
        </p:txBody>
      </p:sp>
      <p:sp>
        <p:nvSpPr>
          <p:cNvPr id="59" name="Text Placeholder 4">
            <a:extLst>
              <a:ext uri="{FF2B5EF4-FFF2-40B4-BE49-F238E27FC236}">
                <a16:creationId xmlns:a16="http://schemas.microsoft.com/office/drawing/2014/main" id="{D79B104D-90CE-B944-8C01-393413C16EB4}"/>
              </a:ext>
            </a:extLst>
          </p:cNvPr>
          <p:cNvSpPr txBox="1">
            <a:spLocks/>
          </p:cNvSpPr>
          <p:nvPr/>
        </p:nvSpPr>
        <p:spPr>
          <a:xfrm>
            <a:off x="10404597" y="1711818"/>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solidFill>
                  <a:schemeClr val="bg1"/>
                </a:solidFill>
              </a:rPr>
              <a:t>Teams</a:t>
            </a:r>
          </a:p>
        </p:txBody>
      </p:sp>
      <p:sp>
        <p:nvSpPr>
          <p:cNvPr id="31" name="Rounded Rectangle 30">
            <a:extLst>
              <a:ext uri="{FF2B5EF4-FFF2-40B4-BE49-F238E27FC236}">
                <a16:creationId xmlns:a16="http://schemas.microsoft.com/office/drawing/2014/main" id="{05CA5610-BE12-EB49-AB18-18A45C5C2BF5}"/>
              </a:ext>
            </a:extLst>
          </p:cNvPr>
          <p:cNvSpPr/>
          <p:nvPr/>
        </p:nvSpPr>
        <p:spPr>
          <a:xfrm>
            <a:off x="10189601" y="3687284"/>
            <a:ext cx="1920607" cy="1997612"/>
          </a:xfrm>
          <a:prstGeom prst="roundRect">
            <a:avLst/>
          </a:prstGeom>
          <a:solidFill>
            <a:schemeClr val="accent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222F28"/>
                </a:solidFill>
              </a:rPr>
              <a:t>Prepare to share 1 new action item or goal from your discussion.</a:t>
            </a:r>
          </a:p>
        </p:txBody>
      </p:sp>
    </p:spTree>
    <p:extLst>
      <p:ext uri="{BB962C8B-B14F-4D97-AF65-F5344CB8AC3E}">
        <p14:creationId xmlns:p14="http://schemas.microsoft.com/office/powerpoint/2010/main" val="281465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left)">
                                      <p:cBhvr>
                                        <p:cTn id="10" dur="500"/>
                                        <p:tgtEl>
                                          <p:spTgt spid="1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1">
                                            <p:txEl>
                                              <p:pRg st="0" end="0"/>
                                            </p:txEl>
                                          </p:spTgt>
                                        </p:tgtEl>
                                        <p:attrNameLst>
                                          <p:attrName>style.visibility</p:attrName>
                                        </p:attrNameLst>
                                      </p:cBhvr>
                                      <p:to>
                                        <p:strVal val="visible"/>
                                      </p:to>
                                    </p:set>
                                    <p:animEffect transition="in" filter="wipe(left)">
                                      <p:cBhvr>
                                        <p:cTn id="13" dur="500"/>
                                        <p:tgtEl>
                                          <p:spTgt spid="101">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9">
                                            <p:txEl>
                                              <p:pRg st="0" end="0"/>
                                            </p:txEl>
                                          </p:spTgt>
                                        </p:tgtEl>
                                        <p:attrNameLst>
                                          <p:attrName>style.visibility</p:attrName>
                                        </p:attrNameLst>
                                      </p:cBhvr>
                                      <p:to>
                                        <p:strVal val="visible"/>
                                      </p:to>
                                    </p:set>
                                    <p:animEffect transition="in" filter="wipe(left)">
                                      <p:cBhvr>
                                        <p:cTn id="16" dur="50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uiExpand="1" build="p"/>
      <p:bldP spid="59"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805418" y="1891184"/>
            <a:ext cx="6357346" cy="3730421"/>
          </a:xfrm>
          <a:prstGeom prst="roundRect">
            <a:avLst/>
          </a:prstGeom>
          <a:solidFill>
            <a:schemeClr val="bg2">
              <a:lumMod val="20000"/>
              <a:lumOff val="80000"/>
            </a:schemeClr>
          </a:solidFill>
          <a:ln w="38100">
            <a:solidFill>
              <a:schemeClr val="tx2">
                <a:lumMod val="10000"/>
              </a:schemeClr>
            </a:solidFill>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055" indent="0">
              <a:buNone/>
            </a:pPr>
            <a:r>
              <a:rPr lang="en-US" sz="2800">
                <a:solidFill>
                  <a:srgbClr val="222F28"/>
                </a:solidFill>
              </a:rPr>
              <a:t>What was one action item or goal your team identified?</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0" y="343098"/>
            <a:ext cx="10360431" cy="845600"/>
          </a:xfrm>
          <a:solidFill>
            <a:schemeClr val="accent2">
              <a:lumMod val="20000"/>
              <a:lumOff val="80000"/>
            </a:schemeClr>
          </a:solidFill>
          <a:ln>
            <a:solidFill>
              <a:schemeClr val="tx2">
                <a:lumMod val="10000"/>
              </a:schemeClr>
            </a:solidFill>
          </a:ln>
        </p:spPr>
        <p:txBody>
          <a:bodyPr>
            <a:noAutofit/>
          </a:bodyPr>
          <a:lstStyle/>
          <a:p>
            <a:r>
              <a:rPr lang="en-US" sz="3733" b="1">
                <a:solidFill>
                  <a:srgbClr val="222F28"/>
                </a:solidFill>
                <a:cs typeface="Calibri Light"/>
              </a:rPr>
              <a:t>SHARE OUT</a:t>
            </a:r>
            <a:endParaRPr lang="en-US" sz="3733">
              <a:solidFill>
                <a:srgbClr val="222F28"/>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208913" y="5690530"/>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lnSpc>
                <a:spcPct val="150000"/>
              </a:lnSpc>
              <a:buClr>
                <a:prstClr val="white"/>
              </a:buClr>
              <a:buNone/>
              <a:defRPr/>
            </a:pPr>
            <a:r>
              <a:rPr lang="en-US" sz="2100" kern="0" dirty="0">
                <a:solidFill>
                  <a:schemeClr val="bg1"/>
                </a:solidFill>
              </a:rPr>
              <a:t>5 minutes</a:t>
            </a:r>
            <a:endParaRPr lang="en-US" sz="2100" dirty="0">
              <a:solidFill>
                <a:schemeClr val="bg1"/>
              </a:solidFill>
            </a:endParaRP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6803789" y="5932795"/>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112894" y="5831464"/>
            <a:ext cx="2628025"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lang="en-US" sz="1000" b="0" i="0" u="none" strike="noStrike" kern="0" cap="none" spc="0" normalizeH="0" baseline="0" noProof="0" dirty="0">
              <a:ln>
                <a:noFill/>
              </a:ln>
              <a:solidFill>
                <a:schemeClr val="bg1"/>
              </a:solidFill>
              <a:effectLst/>
              <a:uLnTx/>
              <a:uFillTx/>
              <a:latin typeface="Hind Vadodara"/>
              <a:cs typeface="Hind Vadodara"/>
            </a:endParaRPr>
          </a:p>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lang="en-US" sz="2100" kern="0" dirty="0">
                <a:solidFill>
                  <a:schemeClr val="bg1"/>
                </a:solidFill>
              </a:rPr>
              <a:t>Whole Group</a:t>
            </a:r>
            <a:endParaRPr lang="en-US" sz="2100" b="0" i="0" u="none" strike="noStrike" kern="0" cap="none" spc="0" normalizeH="0" baseline="0" noProof="0" dirty="0">
              <a:ln>
                <a:noFill/>
              </a:ln>
              <a:solidFill>
                <a:schemeClr val="bg1"/>
              </a:solidFill>
              <a:effectLst/>
              <a:uLnTx/>
              <a:uFillTx/>
              <a:latin typeface="Hind Vadodara"/>
              <a:cs typeface="Hind Vadodara"/>
            </a:endParaRP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466293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1B2B0-ED98-2AD3-FC14-3853979E5E2A}"/>
              </a:ext>
            </a:extLst>
          </p:cNvPr>
          <p:cNvSpPr>
            <a:spLocks noGrp="1"/>
          </p:cNvSpPr>
          <p:nvPr>
            <p:ph type="title" idx="4294967295"/>
          </p:nvPr>
        </p:nvSpPr>
        <p:spPr>
          <a:xfrm>
            <a:off x="506413" y="466725"/>
            <a:ext cx="11685587" cy="846138"/>
          </a:xfrm>
        </p:spPr>
        <p:txBody>
          <a:bodyPr/>
          <a:lstStyle/>
          <a:p>
            <a:r>
              <a:rPr lang="en-US" dirty="0"/>
              <a:t>Google Drive</a:t>
            </a:r>
            <a:r>
              <a:rPr lang="en-US" sz="4000" dirty="0"/>
              <a:t> – For Submitting Documents</a:t>
            </a:r>
            <a:endParaRPr lang="en-US" dirty="0"/>
          </a:p>
        </p:txBody>
      </p:sp>
      <p:sp>
        <p:nvSpPr>
          <p:cNvPr id="5" name="Text Placeholder 6">
            <a:extLst>
              <a:ext uri="{FF2B5EF4-FFF2-40B4-BE49-F238E27FC236}">
                <a16:creationId xmlns:a16="http://schemas.microsoft.com/office/drawing/2014/main" id="{E0779639-4DC1-DEBD-AA1F-C29CE91A41FD}"/>
              </a:ext>
            </a:extLst>
          </p:cNvPr>
          <p:cNvSpPr txBox="1">
            <a:spLocks/>
          </p:cNvSpPr>
          <p:nvPr/>
        </p:nvSpPr>
        <p:spPr>
          <a:xfrm>
            <a:off x="506896" y="1307629"/>
            <a:ext cx="10180025" cy="93536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867" b="0" i="0" u="none" strike="noStrike" kern="0" cap="none" spc="0" normalizeH="0" baseline="0" noProof="0" dirty="0">
                <a:ln>
                  <a:noFill/>
                </a:ln>
                <a:solidFill>
                  <a:srgbClr val="FFFFFF"/>
                </a:solidFill>
                <a:effectLst/>
                <a:uLnTx/>
                <a:uFillTx/>
                <a:latin typeface="Arial"/>
                <a:cs typeface="Arial"/>
                <a:sym typeface="Arial"/>
              </a:rPr>
              <a:t>All schools will be connected to their Google Folder.</a:t>
            </a: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1867" b="0" i="0" u="none" strike="noStrike" kern="0" cap="none" spc="0" normalizeH="0" baseline="0" noProof="0" dirty="0">
              <a:ln>
                <a:noFill/>
              </a:ln>
              <a:solidFill>
                <a:srgbClr val="FFFFFF"/>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867" b="0" i="0" u="none" strike="noStrike" kern="0" cap="none" spc="0" normalizeH="0" baseline="0" noProof="0" dirty="0">
                <a:ln>
                  <a:noFill/>
                </a:ln>
                <a:solidFill>
                  <a:srgbClr val="FFFFFF"/>
                </a:solidFill>
                <a:effectLst/>
                <a:uLnTx/>
                <a:uFillTx/>
                <a:latin typeface="Arial"/>
                <a:cs typeface="Arial"/>
                <a:sym typeface="Arial"/>
              </a:rPr>
              <a:t>Add documents here for review by your PBIS Trainer</a:t>
            </a: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1867" b="0" i="0" u="none" strike="noStrike" kern="0" cap="none" spc="0" normalizeH="0" baseline="0" noProof="0" dirty="0">
              <a:ln>
                <a:noFill/>
              </a:ln>
              <a:solidFill>
                <a:srgbClr val="FFFFFF"/>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1867" b="0" i="0" u="none" strike="noStrike" kern="0" cap="none" spc="0" normalizeH="0" baseline="0" noProof="0" dirty="0">
              <a:ln>
                <a:noFill/>
              </a:ln>
              <a:solidFill>
                <a:srgbClr val="FFFFFF"/>
              </a:solidFill>
              <a:effectLst/>
              <a:uLnTx/>
              <a:uFillTx/>
              <a:latin typeface="Arial"/>
              <a:cs typeface="Arial"/>
              <a:sym typeface="Arial"/>
            </a:endParaRPr>
          </a:p>
        </p:txBody>
      </p:sp>
      <p:sp>
        <p:nvSpPr>
          <p:cNvPr id="4" name="TextBox 3">
            <a:extLst>
              <a:ext uri="{FF2B5EF4-FFF2-40B4-BE49-F238E27FC236}">
                <a16:creationId xmlns:a16="http://schemas.microsoft.com/office/drawing/2014/main" id="{899F5748-AAC5-B778-38DD-479FD0144D02}"/>
              </a:ext>
            </a:extLst>
          </p:cNvPr>
          <p:cNvSpPr txBox="1"/>
          <p:nvPr/>
        </p:nvSpPr>
        <p:spPr>
          <a:xfrm>
            <a:off x="3842795" y="6205871"/>
            <a:ext cx="78021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mn-ea"/>
                <a:cs typeface="+mn-cs"/>
              </a:rPr>
              <a:t>Coaches will be linked to the school Google folder and can share with team</a:t>
            </a:r>
          </a:p>
        </p:txBody>
      </p:sp>
      <p:pic>
        <p:nvPicPr>
          <p:cNvPr id="7" name="Picture 6">
            <a:extLst>
              <a:ext uri="{FF2B5EF4-FFF2-40B4-BE49-F238E27FC236}">
                <a16:creationId xmlns:a16="http://schemas.microsoft.com/office/drawing/2014/main" id="{42EAD2ED-78C0-C591-7C63-41774EDC3D51}"/>
              </a:ext>
            </a:extLst>
          </p:cNvPr>
          <p:cNvPicPr>
            <a:picLocks noChangeAspect="1"/>
          </p:cNvPicPr>
          <p:nvPr/>
        </p:nvPicPr>
        <p:blipFill>
          <a:blip r:embed="rId3"/>
          <a:srcRect/>
          <a:stretch/>
        </p:blipFill>
        <p:spPr>
          <a:xfrm>
            <a:off x="241825" y="2331644"/>
            <a:ext cx="11403106" cy="795079"/>
          </a:xfrm>
          <a:prstGeom prst="rect">
            <a:avLst/>
          </a:prstGeom>
        </p:spPr>
      </p:pic>
      <p:sp>
        <p:nvSpPr>
          <p:cNvPr id="6" name="Text Placeholder 5">
            <a:extLst>
              <a:ext uri="{FF2B5EF4-FFF2-40B4-BE49-F238E27FC236}">
                <a16:creationId xmlns:a16="http://schemas.microsoft.com/office/drawing/2014/main" id="{46127080-CBC8-317A-008D-7F1B8BF4CBF5}"/>
              </a:ext>
            </a:extLst>
          </p:cNvPr>
          <p:cNvSpPr txBox="1">
            <a:spLocks/>
          </p:cNvSpPr>
          <p:nvPr/>
        </p:nvSpPr>
        <p:spPr>
          <a:xfrm>
            <a:off x="547069" y="3215372"/>
            <a:ext cx="12512232" cy="468186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000" kern="0" dirty="0">
                <a:solidFill>
                  <a:srgbClr val="FFFF00"/>
                </a:solidFill>
              </a:rPr>
              <a:t>Morris ES – </a:t>
            </a:r>
            <a:br>
              <a:rPr lang="en-US" sz="2000" kern="0" dirty="0">
                <a:solidFill>
                  <a:srgbClr val="FFFF00"/>
                </a:solidFill>
              </a:rPr>
            </a:br>
            <a:r>
              <a:rPr lang="en-US" sz="2000" kern="0" dirty="0">
                <a:hlinkClick r:id="rId4"/>
              </a:rPr>
              <a:t>https://drive.google.com/drive/u/0/folders/1b7uBu61U0sQDTP66EICO6mG4Nx-RT8mV</a:t>
            </a:r>
            <a:endParaRPr lang="en-US" sz="2000" kern="0" dirty="0"/>
          </a:p>
          <a:p>
            <a:endParaRPr lang="en-US" sz="2000" kern="0" dirty="0"/>
          </a:p>
          <a:p>
            <a:r>
              <a:rPr lang="en-US" sz="2000" kern="0" dirty="0">
                <a:solidFill>
                  <a:srgbClr val="FFFF00"/>
                </a:solidFill>
              </a:rPr>
              <a:t>Mitchell ES – </a:t>
            </a:r>
            <a:r>
              <a:rPr lang="en-US" sz="2000" kern="0" dirty="0">
                <a:solidFill>
                  <a:schemeClr val="bg1"/>
                </a:solidFill>
                <a:hlinkClick r:id="rId5"/>
              </a:rPr>
              <a:t>https://drive.google.com/drive/u/0/folders/1StgbYjkOuKCLhbvaXjKwe6Ob60HL6Ff4</a:t>
            </a:r>
            <a:r>
              <a:rPr lang="en-US" sz="2000" kern="0" dirty="0">
                <a:solidFill>
                  <a:schemeClr val="bg1"/>
                </a:solidFill>
              </a:rPr>
              <a:t> </a:t>
            </a:r>
          </a:p>
          <a:p>
            <a:endParaRPr lang="en-US" sz="2000" kern="0" dirty="0">
              <a:solidFill>
                <a:schemeClr val="bg1"/>
              </a:solidFill>
            </a:endParaRPr>
          </a:p>
          <a:p>
            <a:r>
              <a:rPr lang="en-US" sz="2000" kern="0" dirty="0">
                <a:solidFill>
                  <a:srgbClr val="FFFF00"/>
                </a:solidFill>
              </a:rPr>
              <a:t>Merrill ES –</a:t>
            </a:r>
            <a:br>
              <a:rPr lang="en-US" sz="2000" kern="0" dirty="0">
                <a:solidFill>
                  <a:srgbClr val="FFFF00"/>
                </a:solidFill>
              </a:rPr>
            </a:br>
            <a:r>
              <a:rPr lang="en-US" sz="2000" kern="0" dirty="0">
                <a:solidFill>
                  <a:srgbClr val="FFFF00"/>
                </a:solidFill>
              </a:rPr>
              <a:t> </a:t>
            </a:r>
            <a:r>
              <a:rPr lang="en-US" sz="2000" kern="0" dirty="0">
                <a:solidFill>
                  <a:schemeClr val="bg1"/>
                </a:solidFill>
                <a:hlinkClick r:id="rId6"/>
              </a:rPr>
              <a:t>https://drive.google.com/drive/u/0/folders/1o8Pnz-vEYi5re2UnJb4uU1VDtLIu3U0H</a:t>
            </a:r>
            <a:r>
              <a:rPr lang="en-US" sz="2000" kern="0" dirty="0">
                <a:solidFill>
                  <a:schemeClr val="bg1"/>
                </a:solidFill>
              </a:rPr>
              <a:t> </a:t>
            </a:r>
          </a:p>
          <a:p>
            <a:endParaRPr lang="en-US" sz="2000" kern="0" dirty="0">
              <a:solidFill>
                <a:srgbClr val="FFFF00"/>
              </a:solidFill>
            </a:endParaRPr>
          </a:p>
          <a:p>
            <a:r>
              <a:rPr lang="en-US" sz="2000" kern="0" dirty="0">
                <a:solidFill>
                  <a:srgbClr val="FFFF00"/>
                </a:solidFill>
              </a:rPr>
              <a:t>Carroll ES - </a:t>
            </a:r>
            <a:r>
              <a:rPr lang="en-US" sz="2000" kern="0" dirty="0">
                <a:hlinkClick r:id="rId7"/>
              </a:rPr>
              <a:t>https://drive.google.com/drive/u/0/folders/1wejEb5B0Yc13auOa6OQDwkUqKFdq7T_q</a:t>
            </a:r>
            <a:endParaRPr lang="en-US" sz="2000" kern="0" dirty="0"/>
          </a:p>
          <a:p>
            <a:endParaRPr lang="en-US" sz="2000" kern="0" dirty="0"/>
          </a:p>
          <a:p>
            <a:endParaRPr lang="en-US" sz="2000" kern="0" dirty="0"/>
          </a:p>
        </p:txBody>
      </p:sp>
    </p:spTree>
    <p:extLst>
      <p:ext uri="{BB962C8B-B14F-4D97-AF65-F5344CB8AC3E}">
        <p14:creationId xmlns:p14="http://schemas.microsoft.com/office/powerpoint/2010/main" val="40637744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nvGraphicFramePr>
        <p:xfrm>
          <a:off x="992417" y="1313063"/>
          <a:ext cx="10512818"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a:t>Agenda &amp; Team Tasks</a:t>
            </a:r>
          </a:p>
        </p:txBody>
      </p:sp>
      <p:grpSp>
        <p:nvGrpSpPr>
          <p:cNvPr id="3" name="Google Shape;1742;p61">
            <a:extLst>
              <a:ext uri="{FF2B5EF4-FFF2-40B4-BE49-F238E27FC236}">
                <a16:creationId xmlns:a16="http://schemas.microsoft.com/office/drawing/2014/main" id="{F1A486C6-1A92-190C-BB2C-23656F87E029}"/>
              </a:ext>
            </a:extLst>
          </p:cNvPr>
          <p:cNvGrpSpPr/>
          <p:nvPr/>
        </p:nvGrpSpPr>
        <p:grpSpPr>
          <a:xfrm flipH="1">
            <a:off x="7302828" y="467463"/>
            <a:ext cx="4202407" cy="2341303"/>
            <a:chOff x="4411970" y="1801825"/>
            <a:chExt cx="734586" cy="409262"/>
          </a:xfrm>
          <a:solidFill>
            <a:schemeClr val="accent4"/>
          </a:solidFill>
        </p:grpSpPr>
        <p:sp>
          <p:nvSpPr>
            <p:cNvPr id="4" name="Google Shape;1743;p61">
              <a:extLst>
                <a:ext uri="{FF2B5EF4-FFF2-40B4-BE49-F238E27FC236}">
                  <a16:creationId xmlns:a16="http://schemas.microsoft.com/office/drawing/2014/main" id="{F941AA6A-B3C3-55DE-4A9F-CD4559C81987}"/>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rgbClr val="BFE7FF"/>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sz="2400"/>
            </a:p>
          </p:txBody>
        </p:sp>
        <p:sp>
          <p:nvSpPr>
            <p:cNvPr id="5" name="Google Shape;1744;p61">
              <a:extLst>
                <a:ext uri="{FF2B5EF4-FFF2-40B4-BE49-F238E27FC236}">
                  <a16:creationId xmlns:a16="http://schemas.microsoft.com/office/drawing/2014/main" id="{E73D69AB-D0BA-E850-D35D-C3698FB1AC3F}"/>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2"/>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sz="2400"/>
            </a:p>
          </p:txBody>
        </p:sp>
      </p:grpSp>
      <p:sp>
        <p:nvSpPr>
          <p:cNvPr id="7" name="TextBox 6">
            <a:extLst>
              <a:ext uri="{FF2B5EF4-FFF2-40B4-BE49-F238E27FC236}">
                <a16:creationId xmlns:a16="http://schemas.microsoft.com/office/drawing/2014/main" id="{6D45E7C8-AE96-A8BA-4CD1-E59A00EA17A6}"/>
              </a:ext>
            </a:extLst>
          </p:cNvPr>
          <p:cNvSpPr txBox="1"/>
          <p:nvPr/>
        </p:nvSpPr>
        <p:spPr>
          <a:xfrm>
            <a:off x="7501760" y="767649"/>
            <a:ext cx="2775805" cy="1200329"/>
          </a:xfrm>
          <a:prstGeom prst="rect">
            <a:avLst/>
          </a:prstGeom>
          <a:noFill/>
        </p:spPr>
        <p:txBody>
          <a:bodyPr wrap="square" rtlCol="0" anchor="ctr">
            <a:spAutoFit/>
          </a:bodyPr>
          <a:lstStyle/>
          <a:p>
            <a:pPr algn="ctr"/>
            <a:r>
              <a:rPr lang="en-US" sz="2400" dirty="0">
                <a:solidFill>
                  <a:schemeClr val="accent6">
                    <a:lumMod val="50000"/>
                  </a:schemeClr>
                </a:solidFill>
                <a:latin typeface="Poppins Medium" panose="020B0604020202020204" charset="0"/>
                <a:cs typeface="Poppins Medium" panose="020B0604020202020204" charset="0"/>
              </a:rPr>
              <a:t>What questions do you have on today’s content?</a:t>
            </a:r>
          </a:p>
        </p:txBody>
      </p:sp>
      <p:grpSp>
        <p:nvGrpSpPr>
          <p:cNvPr id="8" name="Google Shape;1742;p61">
            <a:extLst>
              <a:ext uri="{FF2B5EF4-FFF2-40B4-BE49-F238E27FC236}">
                <a16:creationId xmlns:a16="http://schemas.microsoft.com/office/drawing/2014/main" id="{66AD1E35-940B-CC52-078A-4D879FDC39F4}"/>
              </a:ext>
            </a:extLst>
          </p:cNvPr>
          <p:cNvGrpSpPr/>
          <p:nvPr/>
        </p:nvGrpSpPr>
        <p:grpSpPr>
          <a:xfrm flipH="1">
            <a:off x="8020825" y="3052261"/>
            <a:ext cx="4202407" cy="2341303"/>
            <a:chOff x="4411970" y="1801825"/>
            <a:chExt cx="734586" cy="409262"/>
          </a:xfrm>
          <a:solidFill>
            <a:schemeClr val="accent4"/>
          </a:solidFill>
        </p:grpSpPr>
        <p:sp>
          <p:nvSpPr>
            <p:cNvPr id="9" name="Google Shape;1743;p61">
              <a:extLst>
                <a:ext uri="{FF2B5EF4-FFF2-40B4-BE49-F238E27FC236}">
                  <a16:creationId xmlns:a16="http://schemas.microsoft.com/office/drawing/2014/main" id="{9B1EEDB6-73B3-FB7E-BAB4-51DE0D8A6E0E}"/>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chemeClr val="tx1">
                <a:lumMod val="10000"/>
                <a:lumOff val="90000"/>
              </a:schemeClr>
            </a:solidFill>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endParaRPr sz="2400"/>
            </a:p>
          </p:txBody>
        </p:sp>
        <p:sp>
          <p:nvSpPr>
            <p:cNvPr id="10" name="Google Shape;1744;p61">
              <a:extLst>
                <a:ext uri="{FF2B5EF4-FFF2-40B4-BE49-F238E27FC236}">
                  <a16:creationId xmlns:a16="http://schemas.microsoft.com/office/drawing/2014/main" id="{9792BD90-6B15-9BD0-A20E-C3668BEDB9CB}"/>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6"/>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11" name="TextBox 10">
            <a:extLst>
              <a:ext uri="{FF2B5EF4-FFF2-40B4-BE49-F238E27FC236}">
                <a16:creationId xmlns:a16="http://schemas.microsoft.com/office/drawing/2014/main" id="{19EB1D4E-CD0F-D67D-BEF1-551A15FB3808}"/>
              </a:ext>
            </a:extLst>
          </p:cNvPr>
          <p:cNvSpPr txBox="1"/>
          <p:nvPr/>
        </p:nvSpPr>
        <p:spPr>
          <a:xfrm>
            <a:off x="8219753" y="3243879"/>
            <a:ext cx="2775805" cy="1569660"/>
          </a:xfrm>
          <a:prstGeom prst="rect">
            <a:avLst/>
          </a:prstGeom>
          <a:noFill/>
        </p:spPr>
        <p:txBody>
          <a:bodyPr wrap="square" rtlCol="0" anchor="ctr">
            <a:spAutoFit/>
          </a:bodyPr>
          <a:lstStyle/>
          <a:p>
            <a:pPr algn="ctr"/>
            <a:r>
              <a:rPr lang="en-US" sz="2400" dirty="0">
                <a:solidFill>
                  <a:schemeClr val="accent6">
                    <a:lumMod val="50000"/>
                  </a:schemeClr>
                </a:solidFill>
                <a:latin typeface="Poppins Medium" panose="020B0604020202020204" charset="0"/>
                <a:cs typeface="Poppins Medium" panose="020B0604020202020204" charset="0"/>
              </a:rPr>
              <a:t>What questions do you have on the follow-up tasks?</a:t>
            </a:r>
          </a:p>
        </p:txBody>
      </p:sp>
    </p:spTree>
    <p:extLst>
      <p:ext uri="{BB962C8B-B14F-4D97-AF65-F5344CB8AC3E}">
        <p14:creationId xmlns:p14="http://schemas.microsoft.com/office/powerpoint/2010/main" val="301180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06674" y="484341"/>
            <a:ext cx="11378651" cy="845600"/>
          </a:xfrm>
          <a:prstGeom prst="rect">
            <a:avLst/>
          </a:prstGeom>
        </p:spPr>
        <p:txBody>
          <a:bodyPr spcFirstLastPara="1" wrap="square" lIns="121900" tIns="121900" rIns="121900" bIns="121900" anchor="t" anchorCtr="0">
            <a:noAutofit/>
          </a:bodyPr>
          <a:lstStyle/>
          <a:p>
            <a:r>
              <a:rPr lang="en"/>
              <a:t> HELPFUL READINGS &amp; RESOURCES</a:t>
            </a:r>
            <a:endParaRPr/>
          </a:p>
        </p:txBody>
      </p: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022148" y="2288520"/>
            <a:ext cx="7618305" cy="4085139"/>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100" b="1" i="0" u="sng" strike="noStrike" kern="1200" cap="none" spc="0" normalizeH="0" baseline="0" noProof="0" dirty="0">
                <a:ln>
                  <a:noFill/>
                </a:ln>
                <a:solidFill>
                  <a:srgbClr val="FFFFFF"/>
                </a:solidFill>
                <a:effectLst/>
                <a:uLnTx/>
                <a:uFillTx/>
                <a:latin typeface="Hind Vadodara"/>
                <a:cs typeface="Hind Vadodara"/>
                <a:sym typeface="Hind Vadodara"/>
              </a:rPr>
              <a:t>RESOURCES:</a:t>
            </a:r>
            <a:endParaRPr kumimoji="0" lang="en-US" sz="2100" b="0" i="0" u="sng"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ind Vadodara"/>
                <a:hlinkClick r:id="rId3"/>
              </a:rPr>
              <a:t>Start With Why: How to Put Purpose Back in Your Work</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ind Vadodara"/>
                <a:hlinkClick r:id="rId4"/>
              </a:rPr>
              <a:t>SWIS Drill Down Work Sheet </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ind Vadodara"/>
                <a:hlinkClick r:id="rId5"/>
              </a:rPr>
              <a:t>Supporting &amp; Responding to Student Behavior </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ind Vadodara"/>
              </a:rPr>
              <a:t>(Classroom Practices Document)</a:t>
            </a: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ind Vadodara"/>
                <a:hlinkClick r:id="rId6"/>
              </a:rPr>
              <a:t>Motive, Motivate, Motivation: Why are my students doing that?</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ind Vadodara"/>
                <a:hlinkClick r:id="rId7"/>
              </a:rPr>
              <a:t>Supportive Environments Create Classroom Community</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ind Vadodara"/>
                <a:hlinkClick r:id="rId8"/>
              </a:rPr>
              <a:t>Classroom Support Systems Brief</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ind Vadodara"/>
                <a:hlinkClick r:id="rId9"/>
              </a:rPr>
              <a:t>The Classroom Management Observation Tool (CMOT) </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a:buChar char="•"/>
              <a:tabLst/>
              <a:defRPr/>
            </a:pPr>
            <a:r>
              <a:rPr kumimoji="0" lang="en-US" sz="2000" b="0" i="0" u="none" strike="noStrike" kern="1200" cap="none" spc="0" normalizeH="0" baseline="0" noProof="0" dirty="0">
                <a:ln>
                  <a:noFill/>
                </a:ln>
                <a:solidFill>
                  <a:srgbClr val="FFFFFF"/>
                </a:solidFill>
                <a:effectLst/>
                <a:uLnTx/>
                <a:uFillTx/>
                <a:latin typeface="Arial"/>
                <a:cs typeface="Hind Vadodara"/>
                <a:sym typeface="Hind Vadodara"/>
                <a:hlinkClick r:id="rId10"/>
              </a:rPr>
              <a:t>PBIS Self-Assessment Survey (SAS)</a:t>
            </a:r>
            <a:endParaRPr kumimoji="0" lang="en-US" sz="2400" b="0" i="0" u="none" strike="noStrike" kern="1200" cap="none" spc="0" normalizeH="0" baseline="0" noProof="0" dirty="0">
              <a:ln>
                <a:noFill/>
              </a:ln>
              <a:solidFill>
                <a:srgbClr val="FFFFFF"/>
              </a:solidFill>
              <a:effectLst/>
              <a:uLnTx/>
              <a:uFillTx/>
              <a:latin typeface="Arial"/>
              <a:cs typeface="Arial" panose="020B0604020202020204" pitchFamily="34"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ind Vadodara"/>
                <a:hlinkClick r:id="rId5"/>
              </a:rPr>
              <a:t>Creating a Classroom Teaching Matrix</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a:buChar char="•"/>
              <a:tabLst/>
              <a:defRPr/>
            </a:pP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139700" marR="0" lvl="0" indent="0" algn="l" defTabSz="1219140" rtl="0" eaLnBrk="1" fontAlgn="auto" latinLnBrk="0" hangingPunct="1">
              <a:lnSpc>
                <a:spcPct val="100000"/>
              </a:lnSpc>
              <a:spcBef>
                <a:spcPts val="0"/>
              </a:spcBef>
              <a:spcAft>
                <a:spcPts val="0"/>
              </a:spcAft>
              <a:buClr>
                <a:srgbClr val="FFFFFF"/>
              </a:buClr>
              <a:buSzPts val="1200"/>
              <a:buFont typeface="Hind Vadodara"/>
              <a:buNone/>
              <a:tabLst/>
              <a:defRPr/>
            </a:pPr>
            <a:endParaRPr kumimoji="0" lang="en-US" sz="1400" b="0" i="0" u="none" strike="noStrike" kern="1200" cap="none" spc="0" normalizeH="0" baseline="0" noProof="0" dirty="0">
              <a:ln>
                <a:noFill/>
              </a:ln>
              <a:solidFill>
                <a:srgbClr val="FFFFFF"/>
              </a:solidFill>
              <a:effectLst/>
              <a:uLnTx/>
              <a:uFillTx/>
              <a:latin typeface="Hind Vadodara"/>
              <a:cs typeface="Hind Vadodara"/>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551547" y="1699728"/>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5" name="Picture 4">
            <a:extLst>
              <a:ext uri="{FF2B5EF4-FFF2-40B4-BE49-F238E27FC236}">
                <a16:creationId xmlns:a16="http://schemas.microsoft.com/office/drawing/2014/main" id="{4FDDAEBC-9819-49AA-8B1A-0F07072861F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3188" y="2060567"/>
            <a:ext cx="2651956" cy="3223700"/>
          </a:xfrm>
          <a:prstGeom prst="rect">
            <a:avLst/>
          </a:prstGeom>
        </p:spPr>
      </p:pic>
    </p:spTree>
    <p:extLst>
      <p:ext uri="{BB962C8B-B14F-4D97-AF65-F5344CB8AC3E}">
        <p14:creationId xmlns:p14="http://schemas.microsoft.com/office/powerpoint/2010/main" val="28827558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1980557" y="4649806"/>
            <a:ext cx="8751600" cy="1056801"/>
          </a:xfrm>
        </p:spPr>
        <p:txBody>
          <a:bodyPr/>
          <a:lstStyle/>
          <a:p>
            <a:br>
              <a:rPr lang="en-US" sz="2000" dirty="0"/>
            </a:br>
            <a:r>
              <a:rPr lang="en-US" sz="2000" dirty="0"/>
              <a:t> </a:t>
            </a:r>
            <a:r>
              <a:rPr lang="en-US" sz="5400" b="1" dirty="0">
                <a:latin typeface="Arial" panose="020B0604020202020204" pitchFamily="34" charset="0"/>
                <a:cs typeface="Arial" panose="020B0604020202020204" pitchFamily="34" charset="0"/>
              </a:rPr>
              <a:t>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8958805" y="1528537"/>
            <a:ext cx="2835798" cy="1056800"/>
          </a:xfrm>
        </p:spPr>
        <p:txBody>
          <a:bodyPr anchor="ctr"/>
          <a:lstStyle/>
          <a:p>
            <a:pPr marL="0" indent="0"/>
            <a:r>
              <a:rPr lang="en-US" dirty="0">
                <a:latin typeface="Arial" panose="020B0604020202020204" pitchFamily="34" charset="0"/>
                <a:cs typeface="Arial" panose="020B0604020202020204" pitchFamily="34" charset="0"/>
              </a:rPr>
              <a:t>Please remember to complete the evaluation!</a:t>
            </a:r>
          </a:p>
          <a:p>
            <a:pPr marL="0" indent="0"/>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Scan the QR code to access.</a:t>
            </a:r>
          </a:p>
        </p:txBody>
      </p:sp>
      <p:pic>
        <p:nvPicPr>
          <p:cNvPr id="6" name="Picture 5">
            <a:extLst>
              <a:ext uri="{FF2B5EF4-FFF2-40B4-BE49-F238E27FC236}">
                <a16:creationId xmlns:a16="http://schemas.microsoft.com/office/drawing/2014/main" id="{A0A4730C-7539-6623-D3C0-39ED93E9A571}"/>
              </a:ext>
            </a:extLst>
          </p:cNvPr>
          <p:cNvPicPr>
            <a:picLocks noChangeAspect="1"/>
          </p:cNvPicPr>
          <p:nvPr/>
        </p:nvPicPr>
        <p:blipFill>
          <a:blip r:embed="rId3"/>
          <a:stretch>
            <a:fillRect/>
          </a:stretch>
        </p:blipFill>
        <p:spPr>
          <a:xfrm>
            <a:off x="3843796" y="321271"/>
            <a:ext cx="4504408" cy="4504408"/>
          </a:xfrm>
          <a:prstGeom prst="rect">
            <a:avLst/>
          </a:prstGeom>
        </p:spPr>
      </p:pic>
    </p:spTree>
    <p:extLst>
      <p:ext uri="{BB962C8B-B14F-4D97-AF65-F5344CB8AC3E}">
        <p14:creationId xmlns:p14="http://schemas.microsoft.com/office/powerpoint/2010/main" val="341703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7.xml><?xml version="1.0" encoding="utf-8"?>
<a:theme xmlns:a="http://schemas.openxmlformats.org/drawingml/2006/main" name="Custom">
  <a:themeElements>
    <a:clrScheme name="Custom 74">
      <a:dk1>
        <a:sysClr val="windowText" lastClr="000000"/>
      </a:dk1>
      <a:lt1>
        <a:sysClr val="window" lastClr="FFFFFF"/>
      </a:lt1>
      <a:dk2>
        <a:srgbClr val="F8F0E3"/>
      </a:dk2>
      <a:lt2>
        <a:srgbClr val="E7E6E6"/>
      </a:lt2>
      <a:accent1>
        <a:srgbClr val="224E7F"/>
      </a:accent1>
      <a:accent2>
        <a:srgbClr val="385E88"/>
      </a:accent2>
      <a:accent3>
        <a:srgbClr val="AA2070"/>
      </a:accent3>
      <a:accent4>
        <a:srgbClr val="EC008C"/>
      </a:accent4>
      <a:accent5>
        <a:srgbClr val="582156"/>
      </a:accent5>
      <a:accent6>
        <a:srgbClr val="958EA2"/>
      </a:accent6>
      <a:hlink>
        <a:srgbClr val="0563C1"/>
      </a:hlink>
      <a:folHlink>
        <a:srgbClr val="954F72"/>
      </a:folHlink>
    </a:clrScheme>
    <a:fontScheme name="Custom 11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968143_Win32_SL_V3" id="{4DA6DF5E-F5DF-461D-8863-50E9C5721FD0}" vid="{BC6DDDB8-E14A-47D1-98C5-2C109624FDA9}"/>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0A378D024F5544BFCBBCF972FBD70E" ma:contentTypeVersion="7" ma:contentTypeDescription="Create a new document." ma:contentTypeScope="" ma:versionID="885040d69728397c3d5d52774614518a">
  <xsd:schema xmlns:xsd="http://www.w3.org/2001/XMLSchema" xmlns:xs="http://www.w3.org/2001/XMLSchema" xmlns:p="http://schemas.microsoft.com/office/2006/metadata/properties" xmlns:ns2="58515f2e-3801-43e5-bcd7-101839fff532" xmlns:ns3="http://schemas.microsoft.com/sharepoint/v4" targetNamespace="http://schemas.microsoft.com/office/2006/metadata/properties" ma:root="true" ma:fieldsID="6257d5cb0da9cfb74c1e1d1651d5b275" ns2:_="" ns3:_="">
    <xsd:import namespace="58515f2e-3801-43e5-bcd7-101839fff532"/>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IconOverlay"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515f2e-3801-43e5-bcd7-101839fff5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DC70C5-F0C4-4115-8490-C8C8D8988E9B}">
  <ds:schemaRefs>
    <ds:schemaRef ds:uri="http://schemas.microsoft.com/office/2006/metadata/properties"/>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http://www.w3.org/XML/1998/namespace"/>
    <ds:schemaRef ds:uri="58515f2e-3801-43e5-bcd7-101839fff532"/>
    <ds:schemaRef ds:uri="http://schemas.microsoft.com/sharepoint/v4"/>
    <ds:schemaRef ds:uri="http://purl.org/dc/terms/"/>
    <ds:schemaRef ds:uri="http://purl.org/dc/elements/1.1/"/>
  </ds:schemaRefs>
</ds:datastoreItem>
</file>

<file path=customXml/itemProps2.xml><?xml version="1.0" encoding="utf-8"?>
<ds:datastoreItem xmlns:ds="http://schemas.openxmlformats.org/officeDocument/2006/customXml" ds:itemID="{6ACFA34E-C049-4A2E-9AA0-FF6F916AA63B}">
  <ds:schemaRefs>
    <ds:schemaRef ds:uri="58515f2e-3801-43e5-bcd7-101839fff5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C861444-A266-427A-AFD0-F45FC3C588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9490</TotalTime>
  <Words>7682</Words>
  <Application>Microsoft Office PowerPoint</Application>
  <PresentationFormat>Widescreen</PresentationFormat>
  <Paragraphs>979</Paragraphs>
  <Slides>92</Slides>
  <Notes>81</Notes>
  <HiddenSlides>0</HiddenSlides>
  <MMClips>0</MMClips>
  <ScaleCrop>false</ScaleCrop>
  <HeadingPairs>
    <vt:vector size="8" baseType="variant">
      <vt:variant>
        <vt:lpstr>Fonts Used</vt:lpstr>
      </vt:variant>
      <vt:variant>
        <vt:i4>19</vt:i4>
      </vt:variant>
      <vt:variant>
        <vt:lpstr>Theme</vt:lpstr>
      </vt:variant>
      <vt:variant>
        <vt:i4>7</vt:i4>
      </vt:variant>
      <vt:variant>
        <vt:lpstr>Embedded OLE Servers</vt:lpstr>
      </vt:variant>
      <vt:variant>
        <vt:i4>1</vt:i4>
      </vt:variant>
      <vt:variant>
        <vt:lpstr>Slide Titles</vt:lpstr>
      </vt:variant>
      <vt:variant>
        <vt:i4>92</vt:i4>
      </vt:variant>
    </vt:vector>
  </HeadingPairs>
  <TitlesOfParts>
    <vt:vector size="119" baseType="lpstr">
      <vt:lpstr>ＭＳ Ｐゴシック</vt:lpstr>
      <vt:lpstr>Arial</vt:lpstr>
      <vt:lpstr>Avenir Next LT Pro</vt:lpstr>
      <vt:lpstr>Calibri</vt:lpstr>
      <vt:lpstr>Calibri Light</vt:lpstr>
      <vt:lpstr>Fira Sans Extra Condensed Medium</vt:lpstr>
      <vt:lpstr>Franklin Gothic Book</vt:lpstr>
      <vt:lpstr>Hind Vadodara</vt:lpstr>
      <vt:lpstr>Montserrat SemiBold</vt:lpstr>
      <vt:lpstr>Nunito Light</vt:lpstr>
      <vt:lpstr>Open Sans</vt:lpstr>
      <vt:lpstr>Open Sans SemiBold</vt:lpstr>
      <vt:lpstr>Oswald</vt:lpstr>
      <vt:lpstr>Poppins</vt:lpstr>
      <vt:lpstr>Poppins Medium</vt:lpstr>
      <vt:lpstr>Poppins SemiBold</vt:lpstr>
      <vt:lpstr>Raleway Thin</vt:lpstr>
      <vt:lpstr>Roboto Condensed Light</vt:lpstr>
      <vt:lpstr>Wingdings</vt:lpstr>
      <vt:lpstr>Ophthalmology Center by Slidesgo</vt:lpstr>
      <vt:lpstr>1_Ophthalmology Center by Slidesgo</vt:lpstr>
      <vt:lpstr>2_Ophthalmology Center by Slidesgo</vt:lpstr>
      <vt:lpstr>4_Ophthalmology Center by Slidesgo</vt:lpstr>
      <vt:lpstr>7_Ophthalmology Center by Slidesgo</vt:lpstr>
      <vt:lpstr>8_Ophthalmology Center by Slidesgo</vt:lpstr>
      <vt:lpstr>Custom</vt:lpstr>
      <vt:lpstr>Worksheet</vt:lpstr>
      <vt:lpstr>PBIS School-Wide Team Training Year 2:  October 24</vt:lpstr>
      <vt:lpstr>EXPECTATIONS</vt:lpstr>
      <vt:lpstr>ACTIVITY: ATTENDANCE</vt:lpstr>
      <vt:lpstr>May Institute’s’20th Annual New England Positive Behavioral Support Forum Friday, November 15, 2024 - Norwood, Mass. </vt:lpstr>
      <vt:lpstr>Agenda &amp; Team Tasks</vt:lpstr>
      <vt:lpstr> HELPFUL READINGS &amp; RESOURCES</vt:lpstr>
      <vt:lpstr>SEB Academy  Support Structure</vt:lpstr>
      <vt:lpstr>Cohort 10 Training Dates:  Michelle Pratt &amp; Chelsea Salvatore</vt:lpstr>
      <vt:lpstr>Google Drive – For Submitting Documents</vt:lpstr>
      <vt:lpstr>Communication Survey &amp; Mail Chimp</vt:lpstr>
      <vt:lpstr>Communication Reminders</vt:lpstr>
      <vt:lpstr>Year 2 Page   SEBAcademy.edc.org </vt:lpstr>
      <vt:lpstr>Training Pages</vt:lpstr>
      <vt:lpstr>Other Upcoming Events</vt:lpstr>
      <vt:lpstr>Webinars and Peer Sharing Calls</vt:lpstr>
      <vt:lpstr>SELF CHECK: Foundational elements of PBIS</vt:lpstr>
      <vt:lpstr>Reviewing the Getting Started Steps</vt:lpstr>
      <vt:lpstr>QUICK REFRESHER: Teaming and Purpose</vt:lpstr>
      <vt:lpstr>QUICK REFRESHER: Teaming and Purpose</vt:lpstr>
      <vt:lpstr>QUICK REFRESHER: Developing and Teaching School-wide Expectations</vt:lpstr>
      <vt:lpstr>QUICK REFRESHER: Developing and Teaching School-wide Expectations</vt:lpstr>
      <vt:lpstr>QUICK REFRESHER: Responding to Behavior</vt:lpstr>
      <vt:lpstr>QUICK REFRESHER: Responding to Behavior</vt:lpstr>
      <vt:lpstr>QUICK REFRESHER: Systems Check   </vt:lpstr>
      <vt:lpstr>TEAM TIME</vt:lpstr>
      <vt:lpstr>PowerPoint Presentation</vt:lpstr>
      <vt:lpstr>SHARING: TEACHING EXPECTATIONS</vt:lpstr>
      <vt:lpstr>SHARING: How have you taught school-wide expectations to your students?</vt:lpstr>
      <vt:lpstr>ACTIVITY: CROSS-SCHOOL SHARING</vt:lpstr>
      <vt:lpstr>Steps for this year</vt:lpstr>
      <vt:lpstr>REVIEW: Goal Setting </vt:lpstr>
      <vt:lpstr>Why are we  doing this? </vt:lpstr>
      <vt:lpstr>Purpose statement identifies WHY you are implementing PBIS at your school </vt:lpstr>
      <vt:lpstr>How will we  get there?</vt:lpstr>
      <vt:lpstr>PowerPoint Presentation</vt:lpstr>
      <vt:lpstr>Outcomes are our GOALS for implementation</vt:lpstr>
      <vt:lpstr>PowerPoint Presentation</vt:lpstr>
      <vt:lpstr>Identifying Outcomes/Goals</vt:lpstr>
      <vt:lpstr>ACTIVITY: Creating Goals</vt:lpstr>
      <vt:lpstr>Data Informed Decision Making</vt:lpstr>
      <vt:lpstr>PowerPoint Presentation</vt:lpstr>
      <vt:lpstr>PowerPoint Presentation</vt:lpstr>
      <vt:lpstr>Data-Based Decision Making</vt:lpstr>
      <vt:lpstr>Outcome Data</vt:lpstr>
      <vt:lpstr>CONTINUOUS QUALITY IMPROVEMENT</vt:lpstr>
      <vt:lpstr>Primary vs. Precision Statements</vt:lpstr>
      <vt:lpstr>Solvable (Precise) Problems</vt:lpstr>
      <vt:lpstr>Solvable (Precise) Problem </vt:lpstr>
      <vt:lpstr>If your current data system does not present behavior data in a usable format… </vt:lpstr>
      <vt:lpstr>Core SWIS Reports</vt:lpstr>
      <vt:lpstr>CONTINUOUS QUALITY IMPROVEMENT</vt:lpstr>
      <vt:lpstr>PowerPoint Presentation</vt:lpstr>
      <vt:lpstr>CONTINUOUS QUALITY IMPROVEMENT</vt:lpstr>
      <vt:lpstr>Solution Development &amp; Action Planning</vt:lpstr>
      <vt:lpstr>Present to staff</vt:lpstr>
      <vt:lpstr>Playground Improvement Goal</vt:lpstr>
      <vt:lpstr>CONTINUOUS QUALITY IMPROVEMENT</vt:lpstr>
      <vt:lpstr>Present Results to staff</vt:lpstr>
      <vt:lpstr>Present Results to staff</vt:lpstr>
      <vt:lpstr>PowerPoint Presentation</vt:lpstr>
      <vt:lpstr>SWIS Drill down worksheet (for use with any system)</vt:lpstr>
      <vt:lpstr>ACTIVITY: Defining Problems with Precision</vt:lpstr>
      <vt:lpstr>PowerPoint Presentation</vt:lpstr>
      <vt:lpstr>Crisis and Desclation: CLASSROOM BEHAVIOR SUPPORT PRACTICES</vt:lpstr>
      <vt:lpstr>Supporting and Responding to Students’ SEB Needs  </vt:lpstr>
      <vt:lpstr>Supporting and Responding to Students’ SEB Needs  </vt:lpstr>
      <vt:lpstr>PowerPoint Presentation</vt:lpstr>
      <vt:lpstr>Crisis Escalation &amp; De-escalation</vt:lpstr>
      <vt:lpstr>Avoiding Escalation  Adult Decision States: Resource Depletion </vt:lpstr>
      <vt:lpstr>The Escalation Cycle:  Calm </vt:lpstr>
      <vt:lpstr>Crisis Cycle Stage:  Calm</vt:lpstr>
      <vt:lpstr>PowerPoint Presentation</vt:lpstr>
      <vt:lpstr>Design a Safe Environment</vt:lpstr>
      <vt:lpstr>Establish Positive Connections</vt:lpstr>
      <vt:lpstr>Develop Predictable Routines</vt:lpstr>
      <vt:lpstr>Classroom Matrix SAMPLE</vt:lpstr>
      <vt:lpstr>Helpful Resource</vt:lpstr>
      <vt:lpstr>Plan Relevant Instruction</vt:lpstr>
      <vt:lpstr>ACTIVITY: Creating Positive Teaching and Learning Environments</vt:lpstr>
      <vt:lpstr>USING ASSESSMENT TO GUIDE SUPPORTS</vt:lpstr>
      <vt:lpstr>PBIS IN THE CLASSROOM</vt:lpstr>
      <vt:lpstr>EXAMPLE: CMOT</vt:lpstr>
      <vt:lpstr>EXAMPLE: CMOT</vt:lpstr>
      <vt:lpstr>Self Assessment &amp; Action Plan for Classrooms – pg. 26</vt:lpstr>
      <vt:lpstr>EXAMPLE: SAS CLASSROOM SUBSCALE</vt:lpstr>
      <vt:lpstr>ACTIVITY: Promoting Positive, Proactive Classroom Practices with Staff </vt:lpstr>
      <vt:lpstr>PowerPoint Presentation</vt:lpstr>
      <vt:lpstr>TEAM TIME</vt:lpstr>
      <vt:lpstr>SHARE OUT</vt:lpstr>
      <vt:lpstr>Agenda &amp; Team Tasks</vt:lpstr>
      <vt:lpstr> HELPFUL READINGS &amp; RESOURCES</vt:lpstr>
      <vt:lpstr>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Team Training</dc:title>
  <dc:creator>Meyer, Katherine</dc:creator>
  <cp:lastModifiedBy>Christine Downs</cp:lastModifiedBy>
  <cp:revision>146</cp:revision>
  <dcterms:created xsi:type="dcterms:W3CDTF">2020-08-03T16:37:41Z</dcterms:created>
  <dcterms:modified xsi:type="dcterms:W3CDTF">2024-10-10T20:51:46Z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0x010100100A378D024F5544BFCBBCF972FBD70E</vt:lpwstr>
  </property>
  <property fmtid="{D5CDD505-2E9C-101B-9397-08002B2CF9AE}" pid="3" name="MediaServiceImageTags">
    <vt:lpwstr/>
  </property>
</Properties>
</file>